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2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1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6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CN" dirty="0" smtClean="0"/>
              <a:t>DSI Project 1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sz="3200" dirty="0" smtClean="0"/>
              <a:t>building </a:t>
            </a:r>
            <a:r>
              <a:rPr lang="en-AU" altLang="zh-CN" sz="3200" dirty="0" err="1" smtClean="0"/>
              <a:t>pokemon</a:t>
            </a:r>
            <a:r>
              <a:rPr lang="en-AU" altLang="zh-CN" sz="3200" dirty="0" smtClean="0"/>
              <a:t> stay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OUR MISSION: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52999" cy="8199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</a:rPr>
              <a:t>No more Accidents!</a:t>
            </a:r>
          </a:p>
          <a:p>
            <a:pPr marL="45720" indent="0">
              <a:buNone/>
            </a:pP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26" y="2877312"/>
            <a:ext cx="4464905" cy="29748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40425" y="2057400"/>
            <a:ext cx="4952999" cy="81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</a:rPr>
              <a:t>More Certainties!</a:t>
            </a:r>
          </a:p>
          <a:p>
            <a:pPr marL="45720" indent="0">
              <a:buFont typeface="Corbel" pitchFamily="34" charset="0"/>
              <a:buNone/>
            </a:pP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56" y="2777490"/>
            <a:ext cx="3793236" cy="35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2317731"/>
            <a:ext cx="11506200" cy="12573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86720" y="570544"/>
            <a:ext cx="4088416" cy="1356360"/>
          </a:xfrm>
        </p:spPr>
        <p:txBody>
          <a:bodyPr/>
          <a:lstStyle/>
          <a:p>
            <a:r>
              <a:rPr lang="en-AU" altLang="zh-CN" dirty="0" err="1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AU" altLang="zh-CN" dirty="0" err="1" smtClean="0">
                <a:solidFill>
                  <a:schemeClr val="accent1">
                    <a:lumMod val="50000"/>
                  </a:schemeClr>
                </a:solidFill>
              </a:rPr>
              <a:t>olu</a:t>
            </a:r>
            <a:r>
              <a:rPr lang="en-AU" altLang="zh-CN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AU" altLang="zh-CN" dirty="0" smtClean="0">
                <a:solidFill>
                  <a:schemeClr val="accent1">
                    <a:lumMod val="50000"/>
                  </a:schemeClr>
                </a:solidFill>
              </a:rPr>
              <a:t> “List of lists updated”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231" y="3723319"/>
            <a:ext cx="9872663" cy="642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1" y="343849"/>
            <a:ext cx="6448425" cy="1809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31" y="4514519"/>
            <a:ext cx="91249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24728" y="4003738"/>
            <a:ext cx="5074920" cy="1092518"/>
          </a:xfrm>
        </p:spPr>
        <p:txBody>
          <a:bodyPr>
            <a:normAutofit fontScale="90000"/>
          </a:bodyPr>
          <a:lstStyle/>
          <a:p>
            <a:r>
              <a:rPr lang="en-AU" altLang="zh-CN" dirty="0" err="1" smtClean="0">
                <a:solidFill>
                  <a:schemeClr val="accent1">
                    <a:lumMod val="50000"/>
                  </a:schemeClr>
                </a:solidFill>
              </a:rPr>
              <a:t>Pokemon</a:t>
            </a:r>
            <a:r>
              <a:rPr lang="en-AU" altLang="zh-CN" dirty="0" smtClean="0">
                <a:solidFill>
                  <a:schemeClr val="accent1">
                    <a:lumMod val="50000"/>
                  </a:schemeClr>
                </a:solidFill>
              </a:rPr>
              <a:t> index mean a lot to players!!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166" y="4003738"/>
            <a:ext cx="4905375" cy="26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66" y="224790"/>
            <a:ext cx="10054363" cy="3665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569" y="4840224"/>
            <a:ext cx="1825296" cy="1732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5941" y="597408"/>
            <a:ext cx="1598523" cy="13601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38466" y="5474528"/>
            <a:ext cx="164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5400" dirty="0" smtClean="0"/>
              <a:t>#151</a:t>
            </a:r>
            <a:endParaRPr lang="zh-CN" alt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10217" y="2280375"/>
            <a:ext cx="155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800" dirty="0" smtClean="0"/>
              <a:t>#249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609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80416"/>
            <a:ext cx="9342120" cy="451104"/>
          </a:xfrm>
        </p:spPr>
        <p:txBody>
          <a:bodyPr>
            <a:normAutofit fontScale="90000"/>
          </a:bodyPr>
          <a:lstStyle/>
          <a:p>
            <a:r>
              <a:rPr lang="en-AU" altLang="zh-CN" dirty="0" err="1" smtClean="0">
                <a:solidFill>
                  <a:schemeClr val="accent1">
                    <a:lumMod val="50000"/>
                  </a:schemeClr>
                </a:solidFill>
              </a:rPr>
              <a:t>Pokemon</a:t>
            </a:r>
            <a:r>
              <a:rPr lang="en-AU" altLang="zh-CN" dirty="0" smtClean="0">
                <a:solidFill>
                  <a:schemeClr val="accent1">
                    <a:lumMod val="50000"/>
                  </a:schemeClr>
                </a:solidFill>
              </a:rPr>
              <a:t> Distribution on Total Power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3950" y="2494100"/>
            <a:ext cx="2238375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970025"/>
            <a:ext cx="6562344" cy="4142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231" y="1223846"/>
            <a:ext cx="120015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231" y="4421300"/>
            <a:ext cx="4429037" cy="17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817" y="1142809"/>
            <a:ext cx="3652648" cy="1686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" y="390525"/>
            <a:ext cx="8620125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449" y="983647"/>
            <a:ext cx="2645606" cy="1576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31" y="3038186"/>
            <a:ext cx="2441660" cy="1358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449" y="2829542"/>
            <a:ext cx="2308447" cy="1472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192" y="1377694"/>
            <a:ext cx="2804776" cy="26942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742" y="4666340"/>
            <a:ext cx="11820525" cy="352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998" y="5215067"/>
            <a:ext cx="1423143" cy="1374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8897" y="5259501"/>
            <a:ext cx="1777365" cy="1286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6377" y="5205690"/>
            <a:ext cx="1414199" cy="12774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8332" y="5278070"/>
            <a:ext cx="1258266" cy="12017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64942" y="5278070"/>
            <a:ext cx="235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800" dirty="0" smtClean="0"/>
              <a:t>ETC.</a:t>
            </a:r>
            <a:endParaRPr lang="en-AU" altLang="zh-CN" sz="6600" dirty="0" smtClean="0"/>
          </a:p>
        </p:txBody>
      </p:sp>
    </p:spTree>
    <p:extLst>
      <p:ext uri="{BB962C8B-B14F-4D97-AF65-F5344CB8AC3E}">
        <p14:creationId xmlns:p14="http://schemas.microsoft.com/office/powerpoint/2010/main" val="2955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sz="7200" dirty="0" smtClean="0">
                <a:solidFill>
                  <a:schemeClr val="accent1">
                    <a:lumMod val="50000"/>
                  </a:schemeClr>
                </a:solidFill>
              </a:rPr>
              <a:t>Thank you for listening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宋体</vt:lpstr>
      <vt:lpstr>Corbel</vt:lpstr>
      <vt:lpstr>Basis</vt:lpstr>
      <vt:lpstr>DSI Project 1 building pokemon stay</vt:lpstr>
      <vt:lpstr>OUR MISSION:</vt:lpstr>
      <vt:lpstr>lolu: “List of lists updated”</vt:lpstr>
      <vt:lpstr>Pokemon index mean a lot to players!!</vt:lpstr>
      <vt:lpstr>Pokemon Distribution on Total Power</vt:lpstr>
      <vt:lpstr>PowerPoint Presentation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9</cp:revision>
  <dcterms:created xsi:type="dcterms:W3CDTF">2019-12-17T04:01:16Z</dcterms:created>
  <dcterms:modified xsi:type="dcterms:W3CDTF">2019-12-17T05:42:21Z</dcterms:modified>
</cp:coreProperties>
</file>