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61" r:id="rId4"/>
    <p:sldId id="269" r:id="rId5"/>
    <p:sldId id="262" r:id="rId6"/>
    <p:sldId id="266" r:id="rId7"/>
    <p:sldId id="267" r:id="rId8"/>
    <p:sldId id="268" r:id="rId9"/>
    <p:sldId id="27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C7AAABB-5D02-4061-A232-4A80606B327E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23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03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55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07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73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61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06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33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62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97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2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C7AAABB-5D02-4061-A232-4A80606B327E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104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altLang="zh-CN" dirty="0" smtClean="0"/>
              <a:t>DSI Project 2</a:t>
            </a:r>
            <a:br>
              <a:rPr lang="en-AU" altLang="zh-CN" dirty="0" smtClean="0"/>
            </a:br>
            <a:r>
              <a:rPr lang="en-US" altLang="zh-CN" sz="3200" dirty="0"/>
              <a:t>Exploratory Data Analysis (EDA)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AU" altLang="zh-CN" sz="2800" dirty="0" smtClean="0">
                <a:latin typeface="Bauhaus 93" panose="04030905020B02020C02" pitchFamily="82" charset="0"/>
              </a:rPr>
              <a:t> </a:t>
            </a:r>
            <a:r>
              <a:rPr lang="en-AU" altLang="zh-CN" sz="2400" dirty="0" smtClean="0">
                <a:latin typeface="Cooper Black" panose="0208090404030B020404" pitchFamily="18" charset="0"/>
              </a:rPr>
              <a:t>a.k.a. Road to humility</a:t>
            </a:r>
            <a:endParaRPr lang="zh-CN" altLang="en-US" sz="2400" dirty="0">
              <a:latin typeface="Cooper Black" panose="0208090404030B0204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altLang="zh-CN" dirty="0" smtClean="0"/>
              <a:t>By Alex Yi Zhou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53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 rot="16200000">
            <a:off x="5564899" y="159756"/>
            <a:ext cx="1415772" cy="55717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AU" altLang="zh-CN" sz="4000" dirty="0" smtClean="0"/>
              <a:t>NEW YEAR RESOLUTION: learn statistics everyday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4928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Painful progression</a:t>
            </a:r>
            <a:endParaRPr lang="zh-CN" alt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20993" t="8467" r="24907" b="16403"/>
          <a:stretch/>
        </p:blipFill>
        <p:spPr>
          <a:xfrm>
            <a:off x="3068011" y="2345436"/>
            <a:ext cx="5388864" cy="34625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23360" y="5956607"/>
            <a:ext cx="4913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 smtClean="0"/>
              <a:t>Progress through </a:t>
            </a:r>
            <a:r>
              <a:rPr lang="en-AU" altLang="zh-CN" sz="2400" dirty="0" smtClean="0"/>
              <a:t>project</a:t>
            </a:r>
            <a:r>
              <a:rPr lang="en-AU" altLang="zh-CN" dirty="0" smtClean="0"/>
              <a:t> 2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 rot="10800000">
            <a:off x="2298144" y="2596896"/>
            <a:ext cx="553998" cy="22311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AU" altLang="zh-CN" sz="2400" dirty="0" smtClean="0"/>
              <a:t>Difficulty</a:t>
            </a:r>
            <a:r>
              <a:rPr lang="en-AU" altLang="zh-CN" dirty="0" smtClean="0"/>
              <a:t> for Alex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29856" y="2345436"/>
            <a:ext cx="2206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400" dirty="0" smtClean="0">
                <a:solidFill>
                  <a:srgbClr val="FF0000"/>
                </a:solidFill>
              </a:rPr>
              <a:t>Q7.3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06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5913" y="2967335"/>
            <a:ext cx="7920182" cy="1323439"/>
          </a:xfrm>
          <a:prstGeom prst="rect">
            <a:avLst/>
          </a:prstGeom>
          <a:scene3d>
            <a:camera prst="obliqueTopRight"/>
            <a:lightRig rig="threePt" dir="t"/>
          </a:scene3d>
          <a:sp3d>
            <a:bevelT prst="convex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p3d extrusionH="57150">
              <a:bevelT w="38100" h="38100" prst="convex"/>
            </a:sp3d>
          </a:bodyPr>
          <a:lstStyle/>
          <a:p>
            <a:pPr algn="ctr"/>
            <a:r>
              <a:rPr lang="en-US" altLang="zh-CN" sz="8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C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Matthew </a:t>
            </a:r>
            <a:r>
              <a:rPr lang="en-US" altLang="zh-CN" sz="8000" b="1" cap="none" spc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C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Walford</a:t>
            </a:r>
            <a:endParaRPr lang="en-US" altLang="zh-CN" sz="8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C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1028" name="Picture 4" descr="Gold Frame Frame Border Design, Photo Frame Design, Gold Picture Frames, Gold Frames, Wooden Frames, Antique Frames, Vintage Frames, Frame Template, Borders And Fra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94278" y="-2158795"/>
            <a:ext cx="6383995" cy="1138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01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960" y="687036"/>
            <a:ext cx="9954883" cy="55918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60389" y="2840736"/>
            <a:ext cx="696024" cy="2621280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lang="en-AU" altLang="zh-CN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STATS</a:t>
            </a:r>
            <a:endParaRPr lang="zh-CN" altLang="en-US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16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1</a:t>
            </a:r>
            <a:r>
              <a:rPr lang="en-AU" altLang="zh-CN" baseline="30000" dirty="0" smtClean="0"/>
              <a:t>st</a:t>
            </a:r>
            <a:r>
              <a:rPr lang="en-AU" altLang="zh-CN" dirty="0" smtClean="0"/>
              <a:t> attempt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3965448" cy="3038856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Question</a:t>
            </a:r>
            <a:r>
              <a:rPr lang="en-US" altLang="zh-CN" b="1" dirty="0"/>
              <a:t>: is 65+ age group using stimulant more frequently than all other age groups combined?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Deliverables</a:t>
            </a:r>
            <a:r>
              <a:rPr lang="en-US" altLang="zh-CN" b="1" dirty="0"/>
              <a:t>: that 65+ age group is/(is not) using stimulant more frequently than all other age groups combined</a:t>
            </a:r>
          </a:p>
          <a:p>
            <a:endParaRPr lang="zh-CN" altLang="en-US" dirty="0"/>
          </a:p>
        </p:txBody>
      </p:sp>
      <p:sp>
        <p:nvSpPr>
          <p:cNvPr id="5" name="AutoShape 4" descr="data:image/png;base64,iVBORw0KGgoAAAANSUhEUgAABtsAAARSCAYAAADBxk8AAAAABHNCSVQICAgIfAhkiAAAAAlwSFlzAAAWJQAAFiUBSVIk8AAAADh0RVh0U29mdHdhcmUAbWF0cGxvdGxpYiB2ZXJzaW9uMy4xLjEsIGh0dHA6Ly9tYXRwbG90bGliLm9yZy8QZhcZAAAgAElEQVR4nOzdeVyVZf7/8ffNIoiouASuhGtimQtuaSrqN9Es1wYLS3AZlyat7Fdi1ohbaUamqSNpQJPpOIqiqQlqgJmaKEH5HRNTDqm4pIhflzSR8/tDOePxHBWOKFav5+PBg7ju676uz3Uf5I95z3XdhtlsFgAAAAAAAAAAAIDicyrtAgAAAAAAAAAAAIDfK8I2AAAAAAAAAAAAwEGEbQAAAAAAAAAAAICDCNsAAAAAAAAAAAAABxG2AQAAAAAAAAAAAA4ibAMAAAAAAAAAAAAcRNgGAAAAAAAAAAAAOIiwDQAAAAAAAAAAAHAQYRsAAAAAAAAAAADgIMI2AAAAAAAAAAAAwEGEbQAAAAAAAAAAAICDCNsAAAAAAAAAAAAAB7mUdgH3C8MwsiRVkGQq5VIAAAAAAAAAAABwb/lJ+j+z2VynuDcStv1XhbJly1b29/evXNqFAAAAAAAAAAAA4N7Zu3evfv31V4fuJWz7L5O/v3/l3bt3l3YdAAAAAAAAAAAAuIcCAgKUlpZmcuRe3tkGAAAAAAAAAAAAOIiwDQAAAAAAAAAAAHAQYRsAAAAAAAAAAADgIMI2AAAAAAAAAAAAwEGEbQAAAAAAAAAAAICDCNsAAAAAAAAAAAAABxG2AQAAAAAAAAAAAA5yKe0Cfo8KCgqUm5urs2fP6tKlSzKbzaVdEgAUmWEYcnNzU/ny5VW5cmU5OfH/uwAAAAAAAAAARxG2FVNBQYEOHTqkCxculHYpAOAQs9msixcv6uLFizp//rxq165N4AYAAAAAAAAADiJsK6bc3FxduHBBLi4uqlatmsqVK8f/SA3gd6WgoEDnz5/XsWPHdOHCBeXm5qpq1aqlXRYAAAAAAAAA/C6REhXT2bNnJUnVqlVT+fLlCdoA/O44OTmpfPnyqlatmqT//l0DAAAAAAAAABQfSVExXbp0SZJUrly5Uq4EAO5M4d+xwr9rAAAAAAAAAIDiI2wrJrPZLEnsaAPwu2cYhqT//l0DAAAAAAAAABQfiREA/EkVhm0AAAAAAAAAAMcRtgEAAAAAAAAAAAAOImwDAAAAAAAAAAAAHETYBoeZTCYZhqGwsLDSLqXIYmNjZRiGYmNj7/pciYmJateunSpVqiTDMNSnT5+7PicAAAAAAAAAALi3XEq7gD8iv/B1pV3CLZmm9yztEv7wTCaTevfuLS8vLw0ePFgVKlRQo0aNSrssAAAAAAAAAABQwgjb8KfSt29ftW3bVtWrV7+r82zatEkXL15UZGSkQkJC7upcAAAAAAAAAACg9BC24U+lYsWKqlix4l2fJycnR5JUo0aNuz4XAAAAAAAAAAAoPbyzDSXCZDLp2WefVdWqVeXu7q6WLVtq7dq1dvsuXbpUnTt3VqVKleTu7i5/f39NnTpVly5dsulrGIYCAwN17NgxDRs2TDVr1pSzs7PVO9eOHj2qv/3tb/Lz81OZMmX0wAMPqF+/ftq9e7fNeDd7Z5ufn5/8/Px04cIFvf766/L19ZWbm5vq16+vGTNmyGw2F+k5JCcnyzAMTZw4UZLUuXNnGYYhwzCUnJwsSQoMDJRhGPrtt980efJkPfTQQ3Jzc7N5911xnpMk/etf/1JAQIDKli0rb29vvfDCC8rJybHMV5TnUKjwud8oPz9f8+fPV9u2bVWhQgV5eHioefPmmjt3rgoKCqz6Xv9Ov+L8fkjSsmXL1LVrV1WuXFnu7u7y8/PTc889p127dkmSFixYIMMwNHnyZLv3Hzt2TK6urmrSpMlN5wAAAAAAAAAAoCSwsw13LDs7W61bt1bdunX1wgsvKDc3V8uWLVPv3r21adMmde7c2dJ36NChio6OVq1atdSvXz95eXlpx44devvtt7V582Zt3LhRLi7Wv5a5ublq27atPD091a9fPzk5OcnHx0eSlJWVpccff1w5OTnq0qWLnnvuOR06dEjLly/XunXrFBcXp6eeeqpI67h8+bK6deumnJwc9ejRQy4uLoqPj1d4eLguXrxoCdBuxc/PTxMnTlRycrJSUlIUGhoqPz8/y7Xr9e/fX6mpqerRo4f69Okjb29vh5/TrFmzNHbsWHl5eWnQoEHy8vJSQkKC2rVrV2I7+S5fvqynn35aCQkJeuihhxQSEiJ3d3clJSVp9OjR+vbbb/XZZ5/Z3Fec3w+z2azBgwfr008/VdWqVdWvXz898MADOnz4sJKSkvTQQw+pZcuWev755zVu3DgtWrRIEyZMkLOzs9Wc0dHRys/P14gRI0pk7QAAAAAAAAAA3AxhG+5YcnKyIiIirMKokJAQde/eXTNnzrSEKbGxsYqOjlbfvn31+eefq2zZspb+ERERmjRpkubNm6eXX37ZavwffvhBL7zwgqKjo22CuJEjRyonJ0dTp07VhAkTLO0vvviiOnbsqNDQUGVnZ8vT0/O268jJyVHTpk21ceNGS20TJ05Uw4YNNWvWLL355ptydXW95Rh+fn6KiIhQRESEUlJSFBYWZneHmHQ1hNqzZ4+qVq1q1V7c52QymRQeHq5KlSopLS3NEuq9++67+stf/qKVK1fedu1FMW3aNCUkJOill17Shx9+aAm4rly5ouHDhys6OlrPPPOMevfubXVfUX8/JGnhwoX69NNP1apVK23cuNEqKLxy5YpOnDghSfL09NQLL7ygefPm6csvv7QKVM1msxYtWiQPDw+98MILJbJ2AAAAAAAAAABuhmMkcccefPBBvfXWW1ZtQUFB8vX11c6dOy1ts2fPlouLi6Kjo60CJEl6++23VaVKFX3++ec245cpU0bvv/++TdB2+PBhJSYmytfXV2+88YbVtXbt2um5555Tbm5uscKmOXPmWNXm7e2t3r1768yZM9q3b1+RxymKKVOm2ARtUvGf0+eff67ffvtNo0ePtto95+TkpJkzZ8rJ6c7/mRcUFGju3LmqVq2aZs2aZbWTzNnZWZGRkTIMw+7nV9TfD0n66KOPJElRUVE2O/KcnZ1VvXp1y8+jRo2y9L1eYmKisrKyNGDAgHvyfj4AAAAAAAAAwJ8bO9twx5o1a2ZzjJ8k1a5dW9u3b5ckXbhwQRkZGapatao+/PBDu+O4ublp7969Nu1+fn5WRywW+u677yRJHTp0sLvjrEuXLlq8eLG+++47DRo06LbrqFixourXr293HZJ0+vRpS1tERIRNv7CwMJujIm+ldevWNm2OPKe0tDRJUqdOnWz61q1bV7Vr11Z2dnaR67InMzNTp06dUoMGDTR16lS7fcqWLWv38yvK74cknT9/Xnv27JGPj4+aN29+25oefvhhdezYUV9++aUOHTpk+Zw+/vhjSVd3PQIAAAAAAAAAcLcRtuGOeXl52W13cXFRQUGBpKtBldls1i+//KJJkyYVa/xq1arZbT9z5owkWe12ul5he15eXpHmudU6pKvHGBayt4bAwMBihW321uXIcyp8DoXvsbM3z52GbadOnZIk7d+//5Z1nTt3zqatKL8f0n8/p5o1axa5rhdffFFbtmzRokWLNGnSJB07dkxr1qxRs2bN7IaZAAAAAAAAAACUNI6RxD1ReJxf8+bNZTabb/l1I8MwbjnmsWPH7F4/evSoVb+SZK/um72b7WbsrcuR51R4z/Hjx+3OY+/5FB4tmZ+fb3PNXjhZOEffvn1vWVNWVtbtln1ThaHckSNHinxPv3795OPjo08++URXrlxRdHS08vPzNWLECIfrAAAAAAAAAACgOAjbcE94enrq4Ycf1v/+7/8qNze3RMYsPGpw69atdkOjpKQkSVKLFi1KZL57wZHnVLi+lJQUm2sHDx7UoUOHbNorVaokSXav7dq1y6atUaNG8vLy0o4dO3T58uUi1VVc5cqV0yOPPKLjx49bjgi9HVdXVw0bNkxHjhzRF198oUWLFsnT01MDBw68KzUCAAAAAAAAAHAjwjbcM2PHjtVvv/2mIUOG2N09dfr0acv7x4qiVq1aeuKJJ2QymWzeb/btt99qyZIlqlSpkvr27XvHtd9LxX1OAwcOlKurqz766COZTCZLe0FBgV5//XWroxoLtWzZUk5OTlqyZIkuXLhgac/NzdUbb7xh09/FxUWjR4/W0aNHNWbMGP366682fY4ePar//Oc/xV2ulTFjxkiSRowYYTke8/r1FO5WvN7w4cPl7Oysl156SVlZWQoJCVH58uXvqA4AAAAAAAAAAIqKd7bhnhkyZIh2796t+fPnq169egoKCpKvr69yc3OVlZWlLVu2aPDgwVqwYEGRx1ywYIHat2+v119/XYmJiWrZsqUOHTqk5cuXy8nJSTExMb+74KW4z8nPz0/Tp0/Xa6+9pubNm2vAgAGqWLGiEhISlJeXp0cffVTff/+91RzVq1fXwIED9dlnn6lZs2bq2bOn/u///k/r169Xx44d7e4se/vtt5WRkaEFCxboiy++UJcuXVSzZk2dOHFC+/fv1zfffKNp06apcePGDq992LBh2rp1q/75z3+qQYMG6t27tx544AHl5OToq6++0pAhQxQREWF1j6+vr3r27Kk1a9ZIEkdIAgAAAAAAAADuKcI23FPz5s1Tjx49tGDBAm3atEl5eXmqXLmyfH199frrr+v5558v1nh169bVrl27NHXqVK1fv17JycmqUKGCunfvrgkTJqhVq1Z3aSV3V3Gf09ixY1W9enXNnDlTsbGxKl++vIKCgvTee+8pJCTE7hwLFy6Uj4+Pli5dqnnz5snX11djxozR66+/rn//+982/V1dXRUfH6/FixcrNjZWa9eu1blz5/TAAw+oTp06mjJlyh0f32gYhj799FN169ZNH3/8sf7973/r0qVLql69ujp06KBevXrZvW/IkCFas2aNWrZs+bs6NhQAAAAAAAAA8PtnmM3m0q7hvmAYxu4WLVq02L179y377d27V5Lk7+9/L8oC7lhgYKBSUlL0R/63HhERoUmTJmnRokUaOnRoaZfzu8LfNAAAAAAAAACQAgIClJaWlmY2mwOKey/vbAPwu3b27FktWLBAlStX1nPPPVfa5QAAAAAAAAAA/mQ4RhLA79K6deuUlpamL774QsePH9f7778vDw+P0i4LAAAAAAAAAPAnQ9gG4Hdp+fLl+vTTT+Xj46Px48fr1VdfLe2SAAAAAAAAAAB/QoRtwB9ccnJyaZdwV8TGxio2Nra0ywAAAAAAAAAA/MnxzjYAAAAAAAAAAADAQYRtAAAAAAAAAAAAgIMI2wAAAAAAAAAAAAAHEbYBAAAAAAAAAAAADiJsAwAAAAAAAAAAABxE2AYAAAAAAAAAAAA4iLANAAAAAAAAAAAAcBBhGwAAAAAAAAAAAOAgl9IuAAAAAAAAAAAAAPeneSO/svr5bwu6lFIl9y92tuEPKzAwUIZhWLUlJyfLMAxFRESUTlGl7PLly5o4caIaNGggNzc3GYah+Pj40i4LAAAAAAAAAIDfLXa23Q0RFUu7gluLOFPaFaCUREZGavLkyerYsaOCg4Pl6uqqRo0alXZZAAAAAAAAAAD8bhG24Q/rn//8py5cuGDV1rp1a+3du1dVq1YtpapK19q1a+Xp6amNGzeqTJkypV0OAAAAAAAAAAC/e4Rt+MPy9fW1afPw8PhT7+TKyclRlSpVCNoAAAAAAAAAACghvLMNDjOZTDIMQ2FhYTpw4ICeeeYZValSReXLl1e3bt20Z88eSdIvv/yi4cOHq3r16nJ3d1erVq2UlJRkNVZOTo4mT56s9u3bq1q1aipTpoxq1KihkJAQ7d2795ZzZ2ZmasCAAfL29paTk5OSk5MlFe+dbX5+fvLz87O7zoiICBmGYRm3UHx8vJ5//nk1bNhQ5cqVk6enpwICAjRnzhwVFBTYjBMWFibDMGQymRQVFaUmTZrI3d1dPj4+Gj58uM6csT3eMykpScOHD1fjxo1VoUIFlS1bVo888ogmTZqkixcv2q3XnsK5s7KylJ2dLcMwZBiGZc1FeZ6SlJubq/Hjx8vf319ly5ZVxYoV1bVrVyUmJtqd9+zZsxo7dqxq1aold3d3NWrUSB988IEOHjxome969j6zQrGxsTIMQ7GxsTbXDh8+rJdeekl169aVm5ubqlSpol69eik1NdWm7/Wf54oVK9S6dWt5eHiocuXKevbZZ3XkyBG78+fm5mrChAl65JFH5OHhoYoVK6pp06YKDw/X+fPnJUlt27aVs7OzTCaT3THef/99GYahyMhIu9cBAAAAAAAAAL8/7GzDHTOZTGrTpo38/f0VFhYmk8mkVatWKTAwUNu3b1f37t1VoUIFDRgwQLm5ufrXv/6lHj16KDMz07L7bMuWLZo+fbo6d+6s/v37y9PTU/v379eKFSu0Zs0affPNN2ratKnN3AcOHFCbNm3UsGFDDRw4UL/++qsqVKhwT9YdHh4uJycntWnTRjVr1tSZM2f01Vdf6eWXX1Zqaqo+++wzu/e98cYbSkhI0NNPP61u3bopKSlJCxcu1E8//aSvvvrKqu+MGTP0448/ql27durZs6cuXryob775RhEREUpOTtamTZvk7Ox821r79OkjPz8/ffjhh5KkV155RZLk5eVl1e9WzzM7O1uBgYEymUzq0KGDunfvrvPnz2vt2rXq3r27oqKi9Ne//tUy1qVLl9S1a1elpqaqadOmGjhwoPLy8jRlyhSlpKQU/UHfRlpamrp166bc3FwFBQWpX79+OnnypOLj4/X4449r1apVevLJJ23umz9/vtasWaNevXqpU6dO+vbbb7Vs2TJlZGQoPT1dbm5ulr5ZWVnq3LmzsrOzFRAQoFGjRqmgoECZmZmaNWuWRo4cqXLlyunFF19UaGioFi5cqGnTptnMuWjRIrm5uSk0NLTE1g8AAAAAAAAAKF2EbbhjKSkpmjp1qiZMmGBpmzJliv7+97+rTZs2Cg4O1vz58+XkdHUj5RNPPKFBgwZp1qxZmjVrliSpS5cuOn78uMqXL281dkZGhtq3b6/w8HB9+eWXNnNv3bpV48eP1zvvvHMXV2jfunXrVK9ePau2goICDR48WP/85z/10ksvqU2bNjb37dixQz/88IMlaMzPz1eXLl2UlJSknTt3qnXr1pa+8+fPV506dWx2e7399tuaOnWqVqxYoQEDBty21j59+qhPnz6WXWE37uwrdKvnGRoaquzsbC1dulTPPvuspT0vL0+BgYEaM2aMevXqJR8fH0lSZGSkUlNT1a9fPy1fvtzy+YeHhysgIOC2NRdFfn6+goODde7cOSUlJalTp06Wazk5OWrVqpWGDh0qk8lkFZ5J0oYNG5SamqomTZpY2kJCQrR06VKtXr1awcHBlvbnn39e2dnZeueddzR+/HircU6ePClPT09J0oABAzR27FhFR0crIiJCrq6uln7Jycnat2+fQkJC/rTvDAQAAAAAAACAPyKOkcQd8/PzU3h4uFVb4c6dS5cuaebMmZagRboaaLi4uCg9Pd3S5u3tbRO0SVLTpk0tQdTly5dtrvv4+GjixIkltZRiuTFokyQnJye9/PLLkqSEhAS79/3973+3ep+ci4uLBg8eLEnauXOnVd+6devaPVaxcGfazeZw1M2eZ0ZGhlJSUtS/f3+roE26ujuu8FjLuLg4S3tMTIycnJz03nvvWX3+derU0ZgxY0qk3nXr1unAgQMaPXq0VdAmSTVq1NAbb7yhY8eOafPmzTb3jhkzxipok2TZmXf957B7925t27ZNzZo107hx42zGqVq1qtzd3SVJbm5uGjx4sI4dO6Y1a9ZY9YuKipIkjRgxwoGVAgAAAAAAAADuV+xswx1r1qyZzVGGNWrUkCQ1bNjQJkRzdnaWj4+PDh8+bNW+bt06LViwQLt27dLJkyeVn59vdf3kyZOqXr26VVvTpk1tdizdK6dOndLMmTO1fv16HTx40PLerkI3e/dXy5Ytbdpq164tSTp9+rRV+/nz5zV79mytWrVKmZmZOnv2rMxms9050tPTFR8fb3W/l5eXJZgrips9z+3bt0uSzpw5Y3dX3C+//CJJlvfrnT17Vj/99JNq165tN5QMDAzUpEmTilzXzRTWlZ2dbbeu/fv3W+q68SjJon4OO3bskCQFBQVZhYY3M2rUKEVGRioqKkr9+/eXdPV3d9WqVfL391fHjh2LsDIAAAAAAAAAwO8FYRvuWMWKFW3aXFxcbnqt8Pr1O9XmzJmjl19+WZUqVdITTzwhX19feXh4yDAMxcfHKyMjQ5cuXbIZp1q1aiW0iuLJy8tTq1atlJWVpdatW2vQoEGqXLmyXFxclJeXp9mzZ9utV7J9T5r03+d15coVS9vly5fVpUsX7dy5U4888ogGDBigBx54wHI04aRJk6zmSE9PtwmwHnzwwWKFbTd7nqdOnZIkbdy4URs3brzp/efOnZN0NZSTZDlSsqjzFFdhXcuXL79lv8K6rlfUzyEvL0+SVLNmzSLVVLduXQUFBSkhIUEHDhxQvXr1FBsbq0uXLrGrDQAAAAAAAAD+gAjbUOry8/M1ceJEVatWTWlpaTa71wp3L9lj74hFRzg5Oem3336ze60wbLneokWLlJWVpYkTJ9rsqNq+fbtmz559xzWtXr1aO3fuVGhoqOVda4WOHj1qE6yFhYUpLCzsjua82fMsDE1nz55dpCMgC/sfP37c7vVjx47ZbS/cOZafn28JvgrZ+xwK51m9erV69ep127ocURjK3Wynoj2jRo3Shg0btHDhQk2fPl2LFi2Su7u7Bg0adFdqBAAAAAAAAACUHt7ZhlJ38uRJ5eXlqV27djZB27lz55SWlnbXa6hUqZKOHz9u971wu3btsmn76aefJMlyTOD1UlJSSqSmezFHUbVt21aS9PXXXxepf/ny5VW/fn0dOXJEBw4csLmenJxs975KlSpJkg4dOmRzzd7nUNy6HFE4R0JCggoKCop0z1NPPSVfX1/FxMQoMTFR+/btU3BwsGV9AAAAAAAAAIA/DsI2lDpvb295eHho9+7dVsf9Xb58WS+//LJOnjx512to3bq18vPzFRMTY9UeGxurb775xqa/n5+fJNvQ6LvvvtO7775bIjXdbI6DBw9q3LhxJTJHUbVs2VIdOnTQypUrFR0dbbfPDz/8oBMnTlh+Hjx4sAoKCjRu3DirkCorK0tz5syxO0br1q0lSQsXLrRq37x5s5YuXWrTv3fv3qpXr57mzZun9evX2x1z+/btunDhwq0XeAsBAQFq166d0tPTNWPGDJvrp06d0sWLF63anJycNHz4cJ04cUJDhgyRJI0cOdLhGgAAAAAAAAAA9y+OkUSpc3Jy0pgxYzR9+nQ1adJEvXv31m+//aakpCTl5uaqc+fOSkpKuqs1jB49WjExMRo1apQ2b96s2rVrKyMjQ9u2bdNTTz2ltWvXWvUfNGiQZs6cqVdeeUVJSUlq0KCB9u/fr7Vr16pfv35atmzZHdf09NNPq379+vrggw/0ww8/qHnz5vr555+1du1a9ezZUz///PMdz1EcS5YsUZcuXTR06FDNmTNHbdq0kZeXlw4fPqzvv/9ee/bs0fbt2+Xt7S1Jeu211xQfH6+4uDi1aNFCQUFBOnPmjJYtW6aOHTtqzZo1NnMMHjxYM2fO1LvvvquMjAw1btxYmZmZ+vLLL9W3b1/FxcVZ9Xd1ddXKlSsVFBSknj17ql27dmrWrJk8PDx06NAhpaam6uDBgzp69Kg8PDwcXvvixYsVGBioN998U3FxcQoMDJTZbNb+/fuVmJioH3/80RKOFho2bJgmT56sI0eOqEmTJnrsscccnh8AAAAAAAAAcP9iZxvuC1OmTFFkZKTKli2rqKgorVy5Ui1bttTOnTvl6+t71+dv3LixNm3apPbt2+uLL77Qxx9/rDJlymj79u0KCAiw6V+jRg19/fXX6tmzp7Zu3aq5c+cqOztb8+fP1/Tp00ukpnLlyumrr75SSEiI/vd//1dz5szR999/r7fffluLFy8ukTmKo1atWtq9e7emTZsmZ2dnff7555ozZ462bdsmX19fRUVFqUmTJpb+bm5u2rRpk1599VX98ssvmj17tpKTk/XWW29p1qxZdufw9vZWSkqKevTooS1btugf//iHzpw5o40bN+qpp56ye8+jjz6qjIwMjRs3TmfOnFFMTIz+8Y9/aPfu3WrevLk+++wzVa1a9Y7WXqdOHaWlpemNN97Q2bNnNXfuXH3yySf6+eef9dprr1kCxuv5+PjoySeflCSNGDHijuYHAAAAAAAAANy/DLPZXNo13BcMw9jdokWLFrt3775lv71790qS/P3970VZKGEbNmxQjx499M4772j8+PGlXc6flslkUp06dRQaGqrY2NjSLueuKCgoUP369XX8+HEdPXpUFSpUKO2S7OJvGgAAAAAAAIBbmTfyK6uf/7agSylVcncFBAQoLS0tzWw22+7AuQ12tuFPJTMzU9LVXVrA3bRixQplZWVp0KBB923QBgAAAAAAAAC4c7yzDX8KW7Zs0apVqxQbG6ty5cqpe/fupV0S/qCmT5+u3NxcffzxxypXrpzCw8NLuyQAAAAAAAAAwF1E2IY/ha+++kqffPKJmjRpovfff18PPPBAaZeEP6jx48fL1dVVjRs31syZM/Xggw+WdkkAAAAAAAAAgLuIsA1/ChEREYqIiCjtMnCNn5+f/qjvi/yjrgsAAAAAAAAAYB/vbAMAAAAAAAAAAAAcRNgGAAAAAAAAAAAAOIiwDQAAAAAAAAAAAHAQYRsAAAAAAAAAAADgIMI2AAAAAAAAAAAAwEGEbQAAAAAAAAAAAICDCNsAAAAAAAAAAAAABxG2AQAAAAAAAAAAAA4ibAMAAAAAAAAAAAAcVCJhm2EYMwzD2GwYxiHDMH41DCPXMIzvDMOYaBhGlRv6+hmGYb7F179uMU+oYRg7DcM4ZxjGGcMwkg3DeKok1oA/luTkZBmGoYiIiBIb8/Lly5o4caIaNGggN7e4Hj4AACAASURBVDc3GYah+Pj4EhsfAAAAAAAAAAD8/riU0DivSkqTtFHSCUnlJLWVFCFpuGEYbc1m86Eb7smQZC+p2GNvAsMw3pf0mqTDkhZKKiPpWUlfGIYx2mw2zy2BdZSIJp82Ke0SbumH0B9Ku4Q7ZjKZVKdOHYWGhio2NvaezBkZGanJkyerY8eOCg4Olqurqxo1anRP5gYAAAAAAAAAAPenkgrbKpjN5os3NhqGMU3Sm5LGS3rxhsvpZrM5oiiDG4bRTleDtgOSWpnN5tPX2mdK2i3pfcMw1prNZpPDKwBuY+3atfL09NTGjRtVpkyZ0i4HAAAAAAAAAADcB0rkGEl7Qds1/772vcEdTjHy2vdphUHbtXlNkuZJcpM0+A7nAG4pJydHVapUIWgDAAAAAAAAAAAWJRK23cLT175/b+daDcMwRhiG8ea174/eYpwu175vsHPtyxv64B4xmUwyDENhYWE6cOCAnnnmGVWpUkXly5dXt27dtGfP1RNBf/nlFw0fPlzVq1eXu7u7WrVqpaSkJJvx8vPzNX/+fLVt21YVKlSQh4eHmjdvrrlz56qgoMDSLyIiQnXq1JEkffrppzIMw/Jl70jJ9PR09ezZU15eXvLw8FCnTp20bdu2Iq8zLCxMhmEoKytL2dnZlrn8/PxsnkNmZqYGDBggb29vOTk5KTk52TJObm6uxo8fL39/f5UtW1YVK1ZU165dlZiYaHfes2fPauzYsapVq5bc3d3VqFEjffDBBzp48KBlvusFBgbKMAy7Y8XGxt70+Rw+fFgvvfSS6tatKzc3N1WpUkW9evVSamqqTd+IiAgZhqHk5GStWLFCrVu3loeHhypXrqxnn31WR44csTt/bm6uJkyYoEceeUQeHh6qWLGimjZtqvDwcJ0/f16S1LZtWzk7O8tkMtkd4/3335dhGIqMjLR7HQAAAAAAAACA0lBSx0hKkgzD+H+SPCVVlNRS0uO6GrRNt9P9iWtf19+fLCnUbDb/fF1bOUk1JZ0zm81H7Yyz/9r3hkWscfdNLvHyLQeZTCa1adNG/v7+CgsLk8lk0qpVqxQYGKjt27ere/fuqlChggYMGKDc3Fz961//Uo8ePZSZmSlfX19J0uXLl/X0008rISFBDz30kEJCQuTu7q6kpCSNHj1a3377rT777DNJV0OlvLw8zZ49W02bNlWfPn0stTRr1syqtl27dum9997TY489pmHDhunnn39WXFycunbtqvT0dD300EO3XV+fPn3k5+enDz/8UJL0yiuvSJK8vLys+h04cEBt2rRRw4YNNXDgQP3666+qUKGCJCk7O1uBgYEymUzq0KGDunfvrvPnz2vt2rXq3r27oqKi9Ne//tUy1qVLl9S1a1elpqaqadOmGjhwoPLy8jRlyhSlpKQU9yO6qbS0NHXr1k25ubkKCgpSv379dPLkScXHx+vxxx/XqlWr9OSTT9rcN3/+fK1Zs0a9evVSp06d9O2332rZsmXKyMhQenq63NzcLH2zsrLUuXNnZWdnKyAgQKNGjVJBQYEyMzM1a9YsjRw5UuXKldOLL76o0NBQLVy4UNOmTbOZc9GiRXJzc1NoaGiJrR8AAAAAAAAAgDtVomGbpP8nyee6nzdICjObzb9c13ZB0hRJ8ZIOXmt7VFKEpM6SNhuG0cxsNp+/dq3ite9nbjJnYbvXTa7jLktJSdHUqVM1YcIES9uUKVP097//XW3atFFwcLDmz58vJ6erGymfeOIJDRo0SLNmzdKsWbMkSdOmTVNCQoJeeuklffjhh3J2dpYkXblyRcOHD1d0dLSeeeYZ9e7dW4GBgfLz89Ps2bPVrFkzRURE3LS2devWKSYmxmoXWFRUlEaOHKnZs2dr/vz5t11fnz591KdPH8uusJvNt3XrVo0fP17vvPOOzbXQ0FBlZ2dr6dKlevbZZy3teXl5CgwM1JgxY9SrVy/5+Fz95xMZGanU1FT169dPy5cvtzy78PBwBQQE3LbmosjPz1dwcLDOnTunpKQkderUyXItJydHrVq10tChQ2UymazCM0nasGGDUlNT1aRJE0tbSEiIli5dqtWrVys4ONjS/vzzzys7O1vvvPOOxo8fbzXOyZMn5enpKUkaMGCAxo4dq+joaEVERMjV1dXSLzk5Wfv27VNISIiqVq1aIusHAAAAAAAAAKAklOgxkmazuZrZbDYkVZPUT1JdSd8ZhtHiuj4nzGbz381mc5rZbM679rVFUjdJ30qqL2mYI9MXscYAe1+SfnRgTkjy8/NTeHi4VVvh7qNLly5p5syZlrBIuhrKuLi4KD09XZJUUFCguXPnqlq1apo1a5YlaJMkZ2dnRUZGyjAMff7558WurX379jbHLQ4ZMkQuLi7auXNnsce7FR8fH02cONGmPSMjQykpKerfv79V0CZd3R03adIkXbx4UXFxcZb2mJgYOTk56b333rN6dnXq1NGYMWNKpN5169bpwIEDGj16tFXQJkk1atTQG2+8oWPHjmnz5s02944ZM8YqaJNk2Zl3/XPdvXu3tm3bpmbNmmncuHE241StWlXu7u6SJDc3Nw0ePFjHjh3TmjVrrPpFRUVJkkaMGOHASgEAAAAAAAAAuHtKemebJMlsNh+XtMowjDRJmZL+KemR29yTbxjGIkltJHWUNPvapcKdaxXt3nj7nW+4y5o1a2YVkElXwxpJatiwocqXL291zdnZWT4+Pjp8+LAkKTMzU6dOnVKDBg00depUu3OULVtWe/fuLXZtLVu2tGlzdXWVj4+PTp8+bWlLT09XfHy8VT8vLy/LkZFF0bRpU5sdYJK0fft2SdKZM2fs7or75ZerGz8L13f27Fn99NNPql27turVq2fTPzAwUJMmTSpyXTdTWFd2drbduvbv32+p68ajJO0919q1a0uS1XPdsWOHJCkoKMgqNLyZUaNGKTIyUlFRUerfv7+kq7vfVq1aJX9/f3Xs2LEIKwMAAAAAAAAA4N65K2FbIbPZnG0Yxn8kNTMMo6rZbD55m1sKj5ssd90Y5w3DOCKppmEY1e28t63Bte+ZJVM1iqtiRdsc1MXF5abXCq9fvnxZknTq1ClJV8OdW4VI586dK3ZtN75X7fr5r1y5Yvk5PT3dZu4HH3ywWGFbtWrV7LYXrm/jxo3auHHjTe8vXN+ZM1dz48IjJYs6T3EV1rV8+fJb9rP33O0918LP/PrnmpeXJ0mqWbNmkWqqW7eugoKClJCQoAMHDqhevXqKjY3VpUuX2NUGAAAAAAAAALgvlegxkjdR49r3K7fsdVXba98P3tD+1bXv3e3c0+OGPvidKQzk+vbtK7PZfNOvrKysu1ZDWFiYzXwmk6lYYxiGYbe9cH2zZ8++5fpiYmKs+h8/ftzueMeOHbPbXrhzLD8/3+ZaYehlr67Vq1ffsi57R2MWVWEod+TIkSLfM2rUKJnNZi1cuFCStGjRIrm7u2vQoEEO1wEAAAAAAAAAwN1yx2GbYRiNDMOw2WpjGIaTYRjTJHlL2mY2m09fa29jGEYZO/27SHr12o+Lb7i84Nr3CYZhVLruHj9Jf5N0SVLMHS4FpaRRo0by8vLSjh07LLvdbqfw2Mrrd1Hdr9q2vZohf/3110XqX758edWvX19HjhzRgQMHbK4nJyfbva9Spav/NA4dOmRzbdeuXXdclyMK50hISFBBQUGR7nnqqafk6+urmJgYJSYmat++fQoODrasDwAAAAAAAACA+0lJ7GzrLumQYRibDcP42DCMdw3DiJa0X9Kbko5J+ut1/WdIOmIYxnLDMGZd+9osabMkN0lvm83mbddPcO3nDyTVk/T9tXvmSdolqbKk/2c2m00lsBaUAhcXF40ePVpHjx7VmDFj9Ouvv9r0OXr0qP7zn/9Yfq5UqZIMw9DPP/98L0t1SMuWLdWhQwetXLlS0dHRdvv88MMPOnHihOXnwYMHq6CgQOPGjbMKqbKysjRnzhy7Y7Ru3VqSLDvCCm3evFlLly616d+7d2/Vq1dP8+bN0/r16+2OuX37dl24cOHWC7yFgIAAtWvXTunp6ZoxY4bN9VOnTunixYtWbU5OTho+fLhOnDihIUOGSJJGjhzpcA0AAAAAAAAAANxNJfHOtk2SPpbUXlJTSV6SzuvqO9Q+kzTHbDbnXtf/M0l9JbXS1SMgXSUdl/RvSXPNZrPdbTZms/k1wzC+l/SSpOGSCiSlSZppNpvXlsA6UIrefvttZWRkaMGCBfriiy/UpUsX1axZUydOnND+/fv1zTffaNq0aWrcuLEkydPTU23atNHXX3+tgQMHqmHDhnJ2dlavXr306KOPlvJqbC1ZskRdunTR0KFDNWfOHLVp00ZeXl46fPiwvv/+e+3Zs0fbt2+Xt7e3JOm1115TfHy84uLi1KJFCwUFBenMmTNatmyZOnbsqDVr1tjMMXjwYM2cOVPvvvuuMjIy1LhxY2VmZurLL79U3759FRcXZ9Xf1dVVK1euVFBQkHr27Kl27dqpWbNm8vDw0KFDh5SamqqDBw/q6NGj8vDwcHjtixcvVmBgoN58803FxcUpMDBQZrNZ+/fvV2Jion788Uf5+flZ3TNs2DBNnjxZR44cUZMmTfTYY485PD8AAAAAAAAAAHfTHYdtZrN5j64e5VjU/p9I+sTBuT6V9Kkj9+L+5urqqvj4eC1evFixsbFau3atzp07pwceeEB16tTRlClTNHDgQKt7PvvsM7366qvasGGDli5dKrPZrFq1at2XYVutWrW0e/duffTRR4qLi9Pnn3+uK1euqFq1amrcuLFGjx6tJk2aWPq7ublp06ZNioiI0LJlyzR79mz5+fnprbfeUt++fe2Gbd7e3kpJSdHrr7+uLVu2KCUlRS1bttTGjRuVlZVlE7ZJ0qOPPqqMjAx98MEHWrt2rWJiYuTk5KTq1aurefPmmjRpkqpWrXpHa69Tp47S0tL03nvvKT4+XnPnzpW7u7v8/Pz02muvWQLG6/n4+OjJJ59UfHy8RowYcUfzAwAAAAAAAABwNxlms7m0a7gvGIaxu0WLFi127959y3579+6VJPn7+9+LsgAbJpNJderUUWhoqGJjY0u7nLuioKBA9evX1/Hjx3X06FFVqFChtEv6w+JvGgAAAAAAAIBbmTfyK6uf/7agSylVcncFBAQoLS0tzWw2BxT33pJ4ZxsAlKgVK1YoKytLgwYNImgDAAAAAAAAANzXSuKdbQBQIqZPn67c3Fx9/PHHKleunMLDw0u7JAAAAAAAAAAAbomwDcB9Y/z48XJ1dVXjxo01c+ZMPfjgg6VdEgAAAAAAAAAAt0TYBvzO+Pn56Y/6rsU/6roAAAAAAAAAAH9cvLMNAAAAAAAAAAAAcBBhGwAAAAAAAAAAAOAgwjYAAAAAAAAAAADAQYRtAAAAAAAAAAAAgIMI2wAAAAAAAAAAAAAHEbYBAAAAAAAAAAAADiJsAwAAAAAAAAAAABxE2AYAAAAAAAAAAAA4iLANAAAAAAAAAAAAcBBhG+6JwMBAGYZxT+c0DEOBgYH33RyXL1/WxIkT1aBBA7m5uckwDMXHx9+dAgEAAAAAAAAAwF3lUtoF/BHtbeRf2iXckv+Pe0u7hD+1yMhITZ48WR07dlRwcLBcXV3VqFGj0i4LAAAAAAAAAAA4gLANuMfWrl0rT09Pbdy4UWXKlCntcgAAAAAAAAAAwB3gGEngHsvJyVGVKlUI2gAAAAAAAAAA+AMgbIPDYmNj1b9/f9WtW1dly5ZVhQoV1L59ey1evLhY4yQmJurpp5+Wt7e33NzcVLt2bfXu3VubNm2y6ldQUKAFCxaoVatW8vT0VLly5dSqVSv94x//UEFBwU3HP3nypIYPH67q1avLzc1NDz/8sGJiYuz2dXSOoggLC5NhGMrKylJ2drYMw5BhGPLz85MkmUwmGYahsLAwZWZmasCAAfL29paTk5OSk5Mt4+Tm5mr8+PHy9/dX2bJlVbFiRXXt2lWJiYl25z179qzGjh2rWrVqyd3dXY0aNdIHH3yggwcPWua73q3erxcbGyvDMBQbG2tz7fDhw3rppZdUt25dubm5qUqVKurVq5dSU1Nt+kZERMgwDCUnJ2vFihVq3bq1PDw8VLlyZT377LM6cuSI3flzc3M1YcIEPfLII/Lw8FDFihXVtGlThYeH6/z585Kktm3bytnZWSaTye4Y77//vgzDUGRkpN3rAAAAAAAAAAAUB8dIwmGjRo1S48aN1bFjR1WvXl2nTp3S+vXr9cILL2jfvn2aMmXKbceYOHGiJk+eLE9PT/Xp00e1a9dWTk6Otm3bpsWLF+t//ud/LH1feOEFLVmyRLVr19awYcNkGIZWrVqlF198UVu3btXnn39uM35eXp7at2+vMmXK6JlnntHFixe1YsUKDRkyRE5OTgoNDbXq78gcRdWnTx/5+fnpww8/lCS98sorkiQvLy+rfgcOHFCbNm3UsGFDDRw4UL/++qsqVKggScrOzlZgYKBMJpM6dOig7t276/z581q7dq26d++uqKgo/fWvf7WMdenSJXXt2lWpqalq2rSpBg4cqLy8PE2ZMkUpKSkOr+VGaWlp6tatm3JzcxUUFKR+/frp5MmTio+P1+OPP65Vq1bpySeftLlv/vz5WrNmjXr16qVOnTrp22+/1bJly5SRkaH09HS5ublZ+mZlZalz587Kzs5WQECARo0apYKCAmVmZmrWrFkaOXKkypUrpxdffFGhoaFauHChpk2bZjPnokWL5ObmZvPZAwAAAAAAAADgCMI2OGzPnj2qV6+eVdtvv/2mHj16aPr06Ro5cqRq1qx50/sTExM1efJk1alTR19//bVN38OHD1v+e+nSpVqyZImaN2+uLVu2yNPTU5I0depUderUSUuWLFHPnj0VEhJiNUZGRoaGDh2qqKgoOTs7S5JeffVVPfroo5oxY4ZV4OLoHEXVp08f9enTx7IrLCIiwm6/rVu3avz48XrnnXdsroWGhio7O1tLly7Vs88+a2nPy8tTYGCgxowZo169esnHx0eSFBkZqdTUVPXr10/Lly+Xk9PVzazh4eEKCAhwaB03ys/PV3BwsM6dO6ekpCR16tTJci0nJ0etWrXS0KFDZTKZrMIzSdqwYYNSU1PVpEkTS1tISIiWLl2q1atXKzg42NL+/PPPKzs7W++8847Gjx9vNc7Jkyctn9eAAQM0duxYRUdHKyIiQq6urpZ+ycnJ2rdvn0JCQlS1atUSWT8AAAAAAAAA4M+NYyThsBuDNkkqU6aM/va3vyk/P1+bN2++5f0fffSRpKuBkL1QrlatWpb/jo6OliRNnz7dEqpIUrly5TRjxgxJV3cs3cjDw0MffPCBJWiTpMaNG6t9+/bau3evzp49e8dzlDQfHx9NnDjRpj0jI0MpKSnq37+/VdAmXd0dN2nSJF28eFFxcXGW9piYGDk5Oem9996zBG2SVKdOHY0ZM6ZE6l23bp0OHDig0aNHWwVtklSjRg298cYbOnbsmN3fhzFjxlgFbZIsO/N27txpadu9e7e2bdumZs2aady4cTbjVK1aVe7u7pIkNzc3DR48WMeOHdOaNWus+kVFRUmSRowY4cBKAQAAAAAAAACwxc42OOznn3/WjBkztHnzZv3888/69ddfra7f7L1bhXbs2CHDMNS9e/fbzpWWliYnJycFBgbaXOvUqZOcnZ313Xff2Vxr0KCB5QjG69WuXVvS1R1h5cuXv6M5rpeenq74+HirNi8vL8uRkUXRtGlTmx1gkrR9+3ZJ0pkzZ+zuivvll18kSXv37pV09V1tP/30k2rXrm03GA0MDNSkSZOKXNfNFNaVnZ1tt679+/db6rrxKMmWLVva9C/8bE6fPm1p27FjhyQpKCjIKjS8mVGjRikyMlJRUVHq37+/pKu731atWiV/f3917NixCCsDAAAAAAAAAOD2CNvgkIMHD6p169Y6ffq0OnTooG7duqlixYpydnaWyWTSp59+qkuXLt1yjLy8PFWqVElly5a97XxnzpxR5cqVVaZMGZtrLi4uqlq1qk6cOGFz7cb3oV1/jyRduXLljue4Xnp6uk2A9eCDDxYrbKtWrZrd9lOnTkmSNm7cqI0bN970/nPnzkm6uh5JliMlizpPcRXWtXz58lv2K6zrevY+H3ufTV5eniTd8ljS69WtW1dBQUFKSEjQgQMHVK9ePcXGxurSpUvsagMAAAAAAAAAlCiOkYRDPvjgA506dUqffPKJkpOTNWfOHE2ZMkUREREKCgoq0hheXl46ffq0zY44eypWrKjc3FxdvnzZ5lp+fr5OnjxpdwdbcZTEHGFhYTKbzVZfJpOpWHUYhnHT+iRp9uzZNnNc/xUTE2PV//jx43bHO3bsmN32wp1j+fn5NtcKQy97da1evfqWddk7GrOoCkO52+2WvN6oUaNkNpu1cOFCSVePAHV3d9egQYMcrgMAAAAAAAAAgBsRtsEhP/30kyRZjui7XkpKSpHGaNu2rcxmszZs2HDbvs2bN1dBQYG2bNlic23Lli26cuWKWrRoUaR5S3OOO9G2bVtJ0tdff12k/uXLl1f9+vV15MgRHThwwOZ6cnKy3fsqVaokSTp06JDNtV27dt1xXY4onCMhIUEFBQVFuuepp56Sr6+vYmJilJiYqH379ik4ONiyPgAAAAAAAAAASgJhGxzi5+cnyTawSUhI0KJFi4o0xujRoyVJr732mt0dS9e3DRkyRJI0fvx4XbhwwdJ+4cIFhYeHS5KGDh1a5PrtuRdz3ImWLVuqQ4cOWrlypaKjo+32+eGHH6yOuhw8eLAKCgo0btw4q5AqKytLc+bMsTtG69atJcmyI6zQ5s2btXTpUpv+vXv3Vr169TRv3jytX7/e7pjbt2+3eqbFFRAQoHbt2ik9PV0zZsywuX7q1CldvHjRqs3JyUnDhw/XiRMnLJ/tyJEjHa4BAAAAAAAAAAB7eGcbHPLiiy8qJiZGf/nLX9S/f3/VrFlTe/bs0YYNGxQcHKxly5bddoxu3brp7bff1pQpU+Tv768+ffqodu3aOn78uLZu3aq2bdsqNjZWkhQSEqLVq1fr3//+tx5++GH16dNHhmEoPj5eWVlZCg4O1sCBA+9oTfdijju1ZMkSdenSRUOHDtWcOXPUpk0beXl56fDhw/r++++1Z88ebd++Xd7e3pKuBpnx8fGKi4tTixYtFBQUpDNnzmjZsmXq2LGj1qxZYzPH4MGDNXPmTL377rvKyMhQ48aNlZmZqS+//FJ9+/ZVXFycVX9XV1etXLlSQUFB6tmzp9q1a6dmzZrJw8NDhw4dUmpqqg4ePKijR4/Kw8PD4bUvXrxYgYGBevPNNxUXF6fAwECZzWbt379fiYmJ+vHHHy0hcKFhw4Zp8uTJOnLkiJo0aaLHHnvM4fkBAAAAAAAAALCHsA0OefTRR5WUlKS33npL69evV35+vpo2baqVK1fKy8urSGGbJE2ePFlt27bVnDlztHbtWp0/f17e3t76/+zdaViV1f7/8fcNIogTKiqoKOaQYgoJmWOg5pjiUDmWgkMOqQ2eSj36E+2UU5ZaaTgwdI6ZOeE8YaKUeBRI7JRmDmhoaoqQVirD/j8w9t/t3ipsMco+r+vygr3G77rvHQ/6XmutgIAAq7u1li1bRmBgIBEREYSHhwNQv359xo4dy4gRIwplXX/EHPeiWrVqJCUl8f7777Nq1SqWLl1KTk4OHh4e+Pj4MHr0aBo2bGhu7+zsTGxsLGFhYSxfvpy5c+fi7e3NxIkT6dGjh81kW6VKldi1axevvfYau3fvZteuXQQEBLB9+3ZOnDhhlWyDG9+HlJQU3n33XTZs2EBkZCQODg54enry6KOPMmXKFNzd3e9p7TVr1iQ5OZmZM2cSExPDBx98gIuLC97e3owdO9acYLxZ5cqV6dy5MzExMQwbNuye5hcRERERERERERERscUwmUxFHcOfgmEYSY0bN26clJR0x3aHDh0CbiRgRP7KUlNTqVmzJgMHDjTvIHzQ5ObmUrt2bc6dO8ePP/5ImTJlijqkPx39TRMREREREREREZE7+XD45xafX/yoTRFFcn/5+/uTnJycbDKZ/AvaV3e2icgDa+XKlZw4cYIBAwYo0SYiIiIiIiIiIiIi94WOkRSRB8706dNJT09n4cKFlCxZknHjxhV1SCIiIiIiIiIiIiLygFKyTUQeOOPHj8fJyQkfHx9mzZpFjRo1ijokEREREREREREREXlAKdkm8jfl7e3Ng3pn44O6LhERERERERERERH589GdbSIiIiIiIiIiIiIiIiJ2UrJNRERERERERERERERExE5KtomIiIiIiIiIiIiIiIjYSck2ERERERERERERERERETsp2SYiIiIiIiIiIiIiIiJiJyXbREREREREREREREREROykZJuIiIiIiIiIiIiIiIiInZRsExEREREREREREREREbGTkm0iIiIiIiIiIiIiIiIidlKyTYqUt7c33t7eRR2GFcMwCAoKKuowCiwrK4vJkydTp04dnJ2dMQyDmJiYog5LREREREREREREROSBVayoA3gQfTj886IO4Y5e/KjNHzZXUFAQu3btwmQy/WFz/pVFRUURGhpKZGQkISEhBe4/e/Zspk6dyhNPPEGvXr1wcnKiXr16hR+oiIiIiIiIiIiIiIgASrZJEduxY0dRh/BA2bBhA6VKlWL79u0UL168qMMREREREREREREREXngKdkmRapWrVpFHcID5cyZM1SoUEGJNhERERERERERERGRP4jubBO7rVu3jrZt2+Lp6YmzszNVqlQhMDCQ+fPnk5qaimEY7Nq1C7hxB1rev5vvQrN1Z1tUVBSGYRAVFcX27dtp1aoVpUqVomLFioSGhpKRkQHAV199RZcuXShXrhylSpUiODiY1NRUqzjvdC9cWFgYhmEQFxd31/WeOXOGqVOn0qJFCzw8PChevDhVwAAn6QAAIABJREFUqlShX79+HDp0yKp93jMICQkhNTWVPn364O7ujouLCwEBAWzYsMGifVBQEKGhoQCEhoZaPDNb67pZSEgIhmFw4sQJTp48ae6Xt+6bYzly5Ai9e/emUqVKODg4WKw9PT2d8ePHU79+fUqUKEHZsmVp27Yt27Ztsznv5cuXefXVV6lWrRouLi7Uq1ePd999l+PHj5vnu3WNhmHYHOvm936rtLQ0Ro0axUMPPYSzszMVKlQgODiY/fv3W7W9+Z2uXLmSJk2a4OrqSvny5enTpw+nT5+2OX96ejr//Oc/eeSRR3B1daVs2bL4+voybtw4fvnlFwCaNm2Ko6Pjbd/HO++8g2EYzJ4922a9iIiIiIiIiIiIiDx4tLNN7LJw4UKGDRuGh4cHXbt2xd3dnfPnz3Pw4EEiIyPp168fkydPJioqipMnTzJ58mRz39slvm61bt06NmzYQJcuXRg+fDh79uwhKiqKEydOMH36dNq2bUurVq0YPHgwX3/9NevXr+fYsWN8/fXXODgUfh559+7dTJ8+ndatW/P0009TqlQpvv/+e1auXMm6dev48ssv8fX1tep38uRJmjRpwkMPPcTzzz9Peno6y5cvp1u3bsTGxtK6dWvgRsLMzc2NtWvX0q1bN/z8/MxjuLm53TG27t274+3tzZw5cwB4+eWXbfY7duwYjz/+OHXr1qV///789ttvlClTxhxnUFAQqamptGrVio4dO/LLL7+wYcMGOnbsSHh4OEOHDjWPde3aNdq2bcv+/fvx9fWlf//+ZGRk8Oabb5qTrIUhOTmZ9u3bk56eTocOHejZsycXLlwgJiaGli1bsmbNGjp37mzVb/78+axbt47g4GACAwP573//y/Lly0lJSeHAgQM4Ozub2544cYLWrVtz8uRJ/P39GTFiBLm5uRw5coT33nuP4cOHU7JkSUaOHMnAgQNZtGgRb731ltWcixcvxtnZmYEDBxba+kVERERERERERETkz03JNrFLeHg4xYsXJyUlhUqVKlnUXbhwATc3N8LCwoiLi+PkyZOEhYUVeI5169axY8cOAgMDAcjNzaVDhw7ExsbSuXNnFi5cSP/+/c3tBw8eTEREBOvXr6dbt273tD5b2rRpw7lz5yhdurRFeUpKCi1atGDcuHFs3rzZql9cXBxhYWEWCcd+/frRsWNHZs2aZZFsA1i7di3du3e32hV2J927d6d79+7mXWG3e95ffPEF48eP5+2337aqGzhwICdPnmTZsmX06dPHXJ6RkUFQUBBjxowhODiYypUrAzB79mz2799Pz549WbFihTnBOW7cOPz9/fMd+51kZ2fTq1cvrly5ws6dO83fBbix0/Cxxx5j8ODBpKamWiTPALZs2cL+/ftp2LChuaxfv34sW7aMtWvX0qtXL3P5c889x8mTJ3n77bcZP368xTgXLlygVKlSAPTu3ZtXX32ViIgIwsLCcHJyMreLi4vju+++o1+/fri7uxfK+kVERERERERERETkz0/HSIrdihUrZpFsyFNYiYa+fftaJFccHBx4/vnnAXjkkUcsEm0AAwYMAODAgQOFMv+tKlWqZJVoA/D19aVNmzbs3LmTrKwsq/oaNWowceJEi7IOHTpQvXp19u3bd19ivZ3KlStbJP3ypKSksGvXLp5++mmLRBvc2B03ZcoUrl69yqpVq8zlkZGRODg4MHPmTIudhDVr1mTMmDGFEu/GjRs5duwYo0ePtvguAFSpUoXXX3+ds2fPsmPHDqu+Y8aMsUi0AeadeTc/96SkJPbs2YOfnx9vvPGG1Th5R38CODs7ExoaytmzZ1m3bp1Fu/DwcACGDRtmx0pFRERERERERERE5K9KO9vELv3792fs2LE0aNCA3r17ExgYSIsWLahYsWKhzREQEGBVVqVKFQCbO6eqVq0K3Ljf637ZuHEjH330EYmJiVy4cIHs7GyL+gsXLuDp6WlR5ufnh6Ojo9VYXl5eJCQk5HvuAwcOEBMTY1Hm5uZmPjIyP3x9fa12gAHmODIzM23uivvpp58AzHfTXb58maNHj+Ll5UWtWrWs2gcFBTFlypR8x3U7eXHdbnfk999/b47r1qMkbX1/vLy8ALh06ZK5bO/evcCNBGh+jh8dMWIEs2fPJjw8nKeffhq48d7XrFlD/fr1eeKJJ/KxMhERERERERERERF5UCjZJnZ59dVXcXd3Z/78+cybN485c+ZgGAaBgYHMmjXLZqKjoMqWLWtVVqxYsbvW2dpdVhjmzZvHSy+9RLly5WjXrh3Vq1fH1dUVwzCIiYkhJSWFa9euWfW73X1rxYoVIzc3N9/zHzhwwCqBVaNGjQIl2zw8PGyWX7x4EYDt27ezffv22/a/cuUKcCMpB5iPlMzvPAWVF9eKFSvu2C4vrpvZeu5535GcnBxzWUZGBvD/k7V389BDD9GhQwe2bt3KsWPHqFWrFlFRUVy7dk272kRERERERERERET+hpRsE7sNGDCAAQMGkJGRwZ49e1izZg0RERF06NCBQ4cOWd3lVlQcHBy4fv26zbq8RMvdZGdnM3nyZDw8PEhOTrbavVaQHWr2CgkJKdA9brYYhmGzPC95OXfu3HwdAZnX/ty5czbrz549a7M8b+dYdna2OfGVx9a7yJtn7dq1BAcH3zUue+Ql5U6fPp3vPiNGjGDLli0sWrSI6dOns3jxYlxcXMxHmYqIiIiIiIiIiIjI34fubJN75ubmRufOnVm0aBEhISGkp6cTHx8PYD4+8eadRH+0cuXKce7cOZs73hITE/M1xoULF8jIyKB58+ZWibYrV66QnJxcKLEW1fNq2rQpgPm93U3p0qWpXbs2p0+f5tixY1b1cXFxNvuVK1cOgB9++MGqzta7KGhc9sibY+vWrfneadilSxeqV69OZGQk27Zt47vvvqNXr17m9YmIiIiIiIiIiIjI34eSbWKXLVu2WN1XBnD+/HkAXF1dAahQoQIAp06d+uOCu0WTJk3Izs4mMjLSojwqKoovv/wyX2NUqlQJV1dXkpKSLI4szMrK4qWXXuLChQuFEmtRPa+AgABatWrF6tWriYiIsNnm66+/Nr9fgNDQUHJzc3njjTcsklQnTpxg3rx5Nsdo0qQJAIsWLbIo37FjB8uWLbNq361bN2rVqsWHH37Ipk2bbI6ZkJDAr7/+eucF3oG/vz/NmzfnwIEDzJgxw6r+4sWLXL161aLMwcGBF154gfPnzzNo0CAAhg8fbncMIiIiIiIiIiIiIvLXpWMkxS59+vTBxcWFli1b4u3tjclkIj4+nv379+Pv78+TTz4JQNu2bVmxYgU9e/akc+fOlChRgho1avD888//YbGOHj2ayMhIRowYwY4dO/Dy8iIlJYU9e/bQpUsXNmzYcNcxHBwcGDNmDNOnT6dhw4Z069aN69evs3PnTtLT02ndujU7d+6851ibNWuGq6src+bMIT093Xwn2ujRo23eU1eYPvnkE9q0acPgwYOZN28ejz/+OG5ubqSlpXHw4EH+97//kZCQYD4edOzYscTExLBq1SoaN25Mhw4dyMzMZPny5TzxxBOsW7fOao7Q0FBmzZrFtGnTSElJwcfHhyNHjrB582Z69OjBqlWrLNo7OTmxevVqOnTowFNPPUXz5s3x8/PD1dWVH374gf3793P8+HF+/PFHc4LXHv/5z38ICgpiwoQJrFq1iqCgIEwmE99//z3btm3j8OHDeHt7W/QZMmQIU6dO5fTp0zRs2JBmzZrZPb+IiIiIiIiIiIiI/HVpZ5vYZfr06TRr1ozk5GTmz59PZGQkWVlZzJgxg507d+Lk5ATcSEiMHz+ezMxMZs6cyaRJk1iyZMkfGquPjw+xsbG0aNGC9evXs3DhQooXL05CQgL+/v75HufNN99k9uzZlChRgvDwcFavXk1AQAD79u2jevXqhRJruXLlWLVqFT4+PkRGRjJp0iQmTZrEpUuXCmX8O6lWrRpJSUm89dZbODo6snTpUubNm8eePXuoXr064eHhNGzY0Nze2dmZ2NhYXnnlFX766Sfmzp1LXFwcEydO5L333rM5R6VKldi1axedOnVi9+7dLFiwgMzMTLZv306XLl1s9mnUqBEpKSm88cYbZGZmEhkZyYIFC0hKSuLRRx/l3//+N+7u7ve09po1a5KcnMzrr7/O5cuX+eCDD1iyZAmnTp1i7NixNu8frFy5Mp07dwZg2LBh9zS/iIiIiIiIiIiIiPx1GSaTqahj+FMwDCOpcePGjZOSku7Y7tChQwDUr1//jwhL5C8pNTWVmjVrMnDgQKKiooo6nPsiNzeX2rVrc+7cOX788UfKlClT1CHZRX/TRERERERERERE5E4+HP65xecXP2pTRJHcX/7+/iQnJyebTKb879L5nXa2iYjYYeXKlZw4cYIBAwb8ZRNtIiIiIiIiIiIiInLvdGebiEgBTJ8+nfT0dBYuXEjJkiUZN25cUYckIiIiIiIiIiIiIkVIyTYRkQIYP348Tk5O+Pj4MGvWLGrUqFHUIYmIiIiIiIiIiIhIEVKyTUQKnbe3Nw/qfZAP6rpERERERERERERExD66s01ERERERERERERERETETkq2iYiIiIiIiIiIiIiIiNhJyTYREREREREREREREREROynZJiIiIiIiIiIiIiIiImInJdtERERERERERERERERE7KRkm4iIiIiIiIiIiIiIiIidlGwTERERERERERERERERsZOSbSIiIiIiIiIiIiIiIiJ2UrJNRERERERERERERERExE5KtslfRmpqKoZhEBIScl/niYqKwjAMoqKi7us8BfXzzz8zZswYvL29KVasGIZhcODAgaIOS0RERERERERERETkb61YUQfwIJrdu0tRh3BHY5dvKOoQilRcXBytW7dm8uTJhIWFFXU4+fb6668THh5Oly5deP7553F0dMTDw6OowxIRERERERERERER+VtTsk3kFj169KBp06Z4enoWdSgWNmzYQN26dVm/fn1RhyIiIiIiIiIiIiIiIr9Tsk3kFmXLlqVs2bJFHYaVM2fO8MQTTxR1GCIiIiIiIiIiIiIichPd2SZ2W7duHW3btsXT0xNnZ2eqVKlCYGAg8+fPt2iXnp7O+PHjqV+/PiVKlKBs2bK0bduWbdu22Rz38uXLvPrqq1SrVg0XFxfq1avHu+++S25urs32R44cYdy4cQQEBFCxYkWcnZ2pUaMGL7zwAmlpaRZtQ0JCaN26NQBTpkzBMAzzv7i4OMD6zrarV6/i5uZGpUqVyM7OthnD8OHDMQyDjRs3WpQfPnyYkJAQvLy8cHZ2pnLlyvTr14/vvvvujs/2ZkFBQRiGgclkYteuXeZ4g4KCgBvHYhqGQVhYGPv27eOpp56ifPnyGIZBamqqeZy0tDRGjRrFQw89hLOzMxUqVCA4OJj9+/fbnPfcuXMMHjyYypUrU6JECfz8/IiOjraY72be3t54e3vbHCssLMziGdv7jEJCQszrCg8Pp2HDhri4uFC5cmVeeOEFMjMzbc6flpbGmDFjqFOnDi4uLpQvX54mTZrw5ptvApCTk4OXlxdlypThypUrNscYNWoUhmGwatUqm/UiIiIiIiIiIiIi8veknW1il4ULFzJs2DA8PDzo2rUr7u7unD9/noMHDxIZGcnIkSMBOHnyJEFBQaSmptKqVSs6duzIL7/8woYNG+jYsSPh4eEMHTrUPO61a9do27Yt+/fvx9fXl/79+5ORkcGbb77Jrl27bMayevVqPvroI1q3bk3z5s0pXrw433zzDYsXL2b9+vUkJiZStWpVALp37w5AdHQ0gYGB5oQVcNtEkYuLC71792bhwoVs3ryZrl27WtRfu3aNzz77jMqVK9OhQwdz+ZYtW+jZsydZWVl07dqV2rVrk5aWxurVq9m4cSM7d+6kcePGd33WISEhBAUFMWXKFGrUqEFISIjNeBMSEpg2bRotW7Zk0KBBXLhwgeLFiwOQnJxM+/btSU9Pp0OHDvTs2ZMLFy4QExNDy5YtWbNmDZ07dzaPdfHiRZo3b87x48dp2bIlLVu25Mcff2T48OG0b9/+rjHnl73P6PXXX2fr1q107dqV9u3bs3PnThYtWsTRo0f5/PPPLdomJibSoUMH0tPTeeKJJ+jZsye//vor3377LWFhYUyaNAlHR0eGDh3K5MmTWbZsmcV3EuC3335j6dKleHh4EBwcXGjrFxEREREREREREZG/PiXbxC7h4eEUL16clJQUKlWqZFF34cIF8+8DBw7k5MmTLFu2jD59+pjLMzIyCAoKYsyYMQQHB1O5cmUAZs+ezf79++nZsycrVqzAweHG5stx48bh7+9vM5bnn3+eV155BWdnZ4vybdu20alTJ/71r3+xYMEC4Eayzc3NjejoaIKCgqx2Z91OSEgICxcuJDo62irZtm7dOi5dusSrr75KsWI3/pO6dOkSffv2xdXVld27d+Pj42Nu/8033/D4448zZMgQkpOT8zU33NiJ5+3tfduYt23bxkcffcSwYcMsyrOzs+nVqxdXrlxh586dBAYGmuvOnDnDY489xuDBg0lNTTU/w/Hjx3P8+HFefvll3nvvPXP7UaNG0axZs7vGnB/38oz27t3L119/TfXq1c1rbNOmDTt37mTfvn00adIEgOvXr/Pss8+Snp7O0qVL6devn8U4P/zwg/n3oUOH8uabb1olgAGWL19ORkYGEyZMwMnJqVDWLyIiIiIiIiIiIiIPBh0jKXYrVqyYzcSDu7s7ACkpKezatYunn37aItEG4ObmxpQpU7h69arFsXyRkZE4ODgwc+ZMc6INoGbNmowZM8ZmHFWrVrVKtAG0b9+eBg0asHXrVrvWd7NmzZpRt25d1q9fT3p6ukVddHQ0cCOxmOfjjz8mIyODKVOmWCSRABo0aMDQoUP56quv+Pbbb+85tjx+fn5WiTaAjRs3cuzYMUaPHm2RaAOoUqUKr7/+OmfPnmXHjh0AZGVlsXTpUkqXLm2V2AsICKB///6FEu+9PKP/+7//Myfa4MZ3MTQ0FIB9+/aZy9evX09qairBwcFWiTYALy8v8++enp50796dpKQkkpKSLNqFh4fj4OBglYQTEREREREREREREdHONrFL//79GTt2LA0aNKB3794EBgbSokULKlasaG6TkJAAQGZmps3dWD/99BMAhw4dAm7c1Xb06FG8vLyoVauWVfu8oxRvZTKZWLp0KVFRUaSkpHDp0iVycnLM9XlHKd6rgQMH8s9//pNPP/3UfEzmuXPn2Lp1K48++iiNGjUyt81be0pKis21HzlyBLixdh8fH+Li4qzuM/P29jbvasuPvN1ct8qL5eTJkzZj+f77782xdO7cmcOHD/Prr7/SqlUrypYta9U+KCjInGC8FwV9RjcLCAiwap+XOLt06ZK5bO/evQB06tQpXzGNHDmSlStXEh4ezsKFCwH4+uuv2bt3L506dbrtUaMiIiIiIiIiIiIi8velZJvY5dVXX8Xd3Z358+czb9485syZg2EYBAYGMmvWLAICArh48SIA27dvZ/v27bcd68qVK8CNpBxgPlLyVh4eHreNZc6cOXh6etKhQweqVq1KiRIlAIiKiuLkyZN2r/NmAwYMYNKkSURHR5uTbUuXLiU7O9tiVxtgXvuiRYvuOGbe2uPi4qwSiYGBgQVKtt3u+eTFsmLFinzFYu97KKiCPqObubm5WZXlHeF5c6I1IyMDwHxn3920bt2a+vXrs2zZMmbPnk3p0qUJDw8HsLlrUEREREREREREREREyTax24ABAxgwYAAZGRns2bOHNWvWEBERQYcOHTh06JB5V9TcuXNvewTkzfLanzt3zmb92bNnrcrOnz/PvHnzeOSRR9izZw+lS5e2qF+2bFlBl3Vb1apVo02bNsTGxnL48GHq1atHdHQ0Tk5OVkcU5q0lJSXFYsfb7YSFheX7/rjbMQzDZnleLGvXriU4OPiu49jzHgAcHBy4fv26zbq8pJetefL7jOyRl5Q7ffp0vvsMHz6cl156iaVLlzJw4ECWLl1K1apV6dKly32JUURERERERERERET+2nRnm9wzNzc3OnfuzKJFiwgJCSE9PZ34+HiaNm0KQHx8fL7GKV26NLVr1+b06dMcO3bMqv7WYxYBjh8/Tm5uLu3bt7dKtKWlpXH8+HGrPo6OjoDlDqj8yttpFh0dzYEDBzh48CCdOnWyOD4TKPDa76eCxlKvXj1cXV05cOCAeZfbzWy9B4By5cpx7tw5srKyrOoSExPvOS575M2xefPmfPcZOHAgJUuWJDw8nOXLl5ORkcHgwYPN3xsRERERERERERERkZsp2SZ22bJlC9nZ2Vbl58+fB8DV1ZWAgABatWrF6tWriYiIsDnO119/be4DEBoaSm5uLm+88Qa5ubnm8hMnTjBv3jyr/nl3aH3xxRcWybMrV64wdOhQmzFWqFABgFOnTuVjpZZ69uxJmTJl+M9//kNUVBSAzaMeQ0NDcXNzY8qUKezbt8+qPjc397ZJq8LWrVs3atWqxYcffsimTZtstklISODXX38FwMnJif79+3P58mWr3XaJiYksXbrU5hhNmjQhOzubyMhIi/KoqCi+/PJLq/Z/xDPq2rUr3t7erFu3zuYuR1s73sqWLUvfvn05cOAAEydOxNHRkSFDhtxTHCIiIiIiIiIiIiLy4NIxkmKXPn364OLiQsuWLfH29sZkMhEfH8/+/fvx9/fnySefBOCTTz6hTZs2DB48mHnz5vH444/j5uZGWloaBw8e5H//+x8JCQlUqlQJgLFjxxITE8OqVato3LgxHTp0IDMzk+XLl/PEE0+wbt06izg8PDzo06cPn376KX5+frRv357MzEy2b9+Oi4sLfn5+HDhwwKLPww8/TNWqVfn0008pXrw41atXxzAMnn/+eWrUqHHHdZcoUYJnn32WJUuWMH/+fCpUqMBTTz1l1a5ChQqsXLmSHj160LRpU9q2bUuDBg1wcHDg1KlTJCQkcPHiRa5evXovryFfnJycWL16NR06dOCpp56iefPm+Pn54erqyg8//MD+/fs5fvw4P/74I66urgC8/fbb7Nixgzlz5pCYmEjLli358ccfWb58OZ07d7Z6DwCjR48mMjKSESNGsGPHDry8vEhJSWHPnj106dKFDRs2/OHPqHjx4qxYsYL27dvTr18/wsPDadq0KVevXuXQoUPs2LHDZkJ25MiRLF68mNOnT9O1a1e8vLzsjkFEREREREREREREHmxKtoldpk+fztatW0lOTmbTpk24uLhQo0YNZsyYwYgRI3BycgJu3HOWlJTE+++/z6pVq1i6dCk5OTl4eHjg4+PD6NGjadiwoXlcZ2dnYmNjCQsLY/ny5cydOxdvb28mTpxIjx49bCZ5lixZwkMPPcTy5cv58MMPqVixIsHBwUydOpWnn37aqr2joyNr1qxh3LhxfPbZZ1y+fBmTyUTLli3vmmyDGzvZlixZQlZWFn379qV48eI227Vt25aDBw/yzjvvsHXrVuLj4ylevDhVqlShTZs2NmO7Xxo1akRKSgrvvvsuGzZsIDIyEgcHBzw9PXn00UeZMmUK7u7u5vbu7u58+eWXTJgwgfXr15OYmMjDDz/MggULzDvFbuXj40NsbKy5T7FixWjVqhUJCQmsXr3aKtkGf8wzCggI4MCBA0yfPp3Nmzeb7/arXbs2U6ZMsdnn0UcfNSdqhw0bds8xiIiIiIiIiIiIiMiDyzCZTEUdw5+CYRhJjRs3bpyUlHTHdocOHQKgfv36f0RYIn86cXFxtG7dmsmTJ1sdM/mguHz5MlWqVKF8+fKcOHECB4cH98Rd/U0TERERERERERGRO/lw+OcWn1/8qE0RRXJ/+fv7k5ycnGwymfwL2vfB/T/IIiJ2WrBgAVeuXGHkyJEPdKJNRERERERERERERO6djpEUEQEyMzNZsGABp0+fZtGiRXh6ejJy5MiiDktERERERERERERE/uSUbBMRAS5dusT48eNxdnbG39+f999/n9KlSxd1WCIiIiIiIiIiIiLyJ6dkm4gUSFBQEA/iXY/e3t4P5LpERERERERERERE5P7SZUQiIiIiIiIiIiIiIiIidlKyTURERERERERERERERMROSraJiIiIiIiIiIiIiIiI2EnJNhERERERERERERERERE7KdkmIiIiIiIiIiIiIiIiYicl20RERERERERERERERETspGSbiIiIiIiIiIiIiIiIiJ2UbBMRERERERERERERERGxk5JtIiIiIiIiIiIiIiIiInZSsk0eaFFRURiGQVRUVKGMd/bsWQYOHEi1atVwdHTEMAwyMjIKZWwREREREREREREREfnrKVbUATyI0sbFF3UId1RtequiDuEvKyQkhG3bttG3b19q166NYRi4uLgUdVgiIiIiIiIiIiIiIlJElGwTyafr16+zfft2nnzySZYuXVrU4YiIiIiIiIiIiIiIyJ+AjpEUyaezZ8+Sm5tLlSpVijoUERERERERERERERH5k1CyTe7Jvn376N27N1WrVsXZ2RlPT0/at2/PZ599BkBqaiqGYRASEsKRI0fo3bs3lSpVwsHBgbi4OACSkpJ46aWX8PX1pXz58ri4uFCnTh3Gjh3LpUuXbjv38uXLadu2rbmPt7c3ffv2JTEx8a5xX7p0iVatWuHg4MC0adPu2t7b25saNWoAEB0djWEY5nWB5d1wW7ZsISgoiLJly2IYhsU4hw8fJiQkBC8vL5ydnalcuTL9+vXju+++sznv0aNHefbZZylXrhwlS5akefPmbNy48bZ30RmGQVBQkM2xQkJCMAyD1NRUq7r//ve/PPPMM3h4eFC8eHG8vLwYNmwYZ86csWobFBSEYRhkZ2fz9ttvU6dOHZydnfHy8uKNN97g+vXrNuc/fPgwgwYNwtvbG2dnZypVqkSrVq1YsGABcOOduLqsg8K+AAAgAElEQVS6UqtWLUwmk80xunTpgmEYJCUl2awXEREREREREREREfmj6RhJsduiRYsYMWIEjo6OBAcHU6dOHc6fP09iYiLz58+nV69e5rbHjh3j8ccfp27duvTv35/ffvuNMmXKmMdZs2YNgYGBPPnkk+Tk5JCcnMy7777L5s2b+e9//0vp0qXNY5lMJkJDQ4mOjsbd3Z2ePXtSsWJF0tLS2LlzJw8//DABAQG3jfvUqVN07NiRo0eP8vHHH/Pcc8/dda0vv/wyqampzJ07F19fX7p37w6An5+fRbuVK1eyZcsWOnXqxPDhwy0SW1u2bKFnz55kZWXRtWtXateuTVpaGqtXr2bjxo3s3LmTxo0bm9t///33NGvWjIsXL9KpUyf8/Pw4evQo3bt3p1OnTneNOb8iIyMZOnQozs7OBAcH4+Xlxffff8/ixYtZv349e/fupXr16lb9+vXrR3x8PJ06daJMmTJs2rSJmTNncv78eSIjIy3abty4kWeffZZr167RsWNH+vbtS0ZGBikpKcycOZMRI0ZQrlw5+vTpQ2RkJLGxsbRr185ijLS0NLZs2YK/vz/+/v6Ftn4RERERERERERERkXuhZJvY5dtvv2XkyJGUKVOG+Ph4GjRoYFGflpZm8fmLL75g/PjxvP3221ZjjR8/ng8//BBHR0eL8iVLljBkyBDmz5/PG2+8YS5ftGgR0dHRPPbYY2zfvp2yZcua63Jycjh//vxt405JSaFTp0788ssvbNq0iSeffDJf67052ebn50dYWJjNdps2bWLTpk107NjRovzSpUv07dsXV1dXdu/ejY+Pj7num2++4fHHH2fIkCEkJyeby1988UUuXrzInDlzeOmll8zla9euNSf77tWRI0cYNmwY3t7e7Nq1i6pVq5rrPv/8c9q1a8dLL73EmjVrrPoeO3aMb775hvLlywPw1ltv4evry8cff8y0adPw8PAA4MKFC/Tr14/s7Gw+//xzAgMDLca5+bsycuRIIiMjCQ8Pt0q2LV68mJycHIYNG1YoaxcRERERERERERERKQw6RlLssmDBArKzs5k0aZJVog2gWrVqFp8rV67M5MmTbY5Vo0YNq0QbwKBBgyhTpgxbt261KH///fcBCA8Pt0i0ATg6OuLp6WlzntjYWFq1agXA7t27851oK4hu3bpZJdoAPv74YzIyMpgyZYpFog2gQYMGDB06lK+++opvv/0WuJGA2r59OzVr1mTUqFFWc9yasLLXggULyMrKYu7cuRaJNoA2bdoQHBzM+vXruXz5slXfGTNmmBNtACVLlqR///7k5uZaHOUZHR3Nzz//zIgRI2zGffN3JSAggICAANauXcvZs2fN5Tk5OSxZsoTSpUvTt2/fe1qziIiIiIiIiIiIiEhh0s42scvevXsB8n2coa+vL87OzjbrsrKyCA8P59NPP+Xbb78lMzOT3Nxcc/3p06fNv//yyy/873//o3Llyjz66KP5jnflypVs27aN2rVrs2XLFpvHIsbExHDgwAGLMj8/vwLtImvSpInN8oSEBODGzjpbu+KOHDkCwKFDh/Dx8eGrr74CoGXLljYTkUFBQezatSvfcd1OXly7du1i//79VvXnz58nJyeHI0eOWB3daOuoTi8vLwCLu/YK+l0ZOXIkgwYNIiIiggkTJgA3dgympaUxYsQISpUqla9xRERERERERERERET+CEq2iV0yMjIArHZD3U7ekYK29O7dmzVr1vDQQw/RrVs3PDw8zIm5OXPmcO3aNbvnzZOQkEBWVhZNmzY1J4RuFRMTQ3R0tEXZwIEDC5Rsu906L168CNw4AvNOrly5AkBmZiZwY0dgQeYpqLy4Zs2ala+4bubm5mZVVqzYjT8pOTk55rKCvrM+ffowduxYFi1axLhx43BwcCA8PBxAR0iKiIiIiIiIiIiIyJ+Okm1il7xEy+nTp6lXr95d2xuGYbM8MTGRNWvW8OSTT7Jp0yacnJzMdbm5ucycOfO28xbE22+/zaZNm4iMjCQ3N5eIiAgcHCxPUY2KiiIqKqpA497qduvMO+4yJSWFRo0a3XWcvPbnzp2zWX/zEYu3zp+dnW2zLi/pZWuezMxMypQpc9e47HHzO2vYsOFd25coUYKQkBDee+89tm3bxiOPPMKWLVt4/PHH8fX1vS8xioiIiIiIiIiIiIjYS3e2iV2aNm0KwObNm+9pnKNHjwIQHBxskWgD2LdvH7/99ptFWcmSJXnkkUc4d+6c+ajF/HB2dmblypU8++yzREdH89xzz902KXU/5D2v+Pj4fLXPOyLziy++sNgllicuLs5mv3LlyvHDDz9Ylefk5FgdkWlPXPaw57syYsQIDMMgPDycxYsXk5OTo11tIiIiIiIiIiIiIvKnVCjJNsMwZhiGscMwjB8Mw/jNMIx0wzC+MgxjsmEYFW7Tp7lhGJt+b/urYRgHDcN42TAM6wuq/n+fLoZhxBmGkWkYxhXDMP5rGMbAwliDFMyIESMoVqwYb775Jt9++61VfVpaWr7G8fb2BqyTR+fPn+fFF1+02WfMmDHAjSMF845bzJObm8uPP/5os5+TkxPLli3jueeeY9myZfTu3ZusrKx8xXmvQkNDcXNzY8qUKezbt8+qPjc31+IZVKtWjXbt2nHixAk++OADi7Zr16697X1tTZo04dSpU2zbts2i/F//+hcnT560aj9q1CicnJx45ZVXzPfG3ez69ev3nIgbOHAgZcqUYcGCBezevduq3tZ3pU6dOrRt25YNGzbw0Ucf4ebmRu/eve8pDhERERERERERERGR+6GwjpF8BUgGtgPngZJAUyAMeMEwjKYmk8m83cYwjG7AKuAqsBxIB7oC7wEtgGdvncAwjFHA+8BF4D/AdeAZIMowjIYmk+kfhbQWyQcfHx/mz5/P8OHDefTRR+nWrRt16tTh4sWLJCYmUrp0aXbu3HnXcR577DFatGjB6tWrad68OS1btuTcuXNs3ryZhx9+mCpVqlj1GTJkCF988QUff/wxderUoVu3blSsWJEzZ87w+eefM2jQIMLCwmzO5+joSHR0NC4uLixevJiePXuycuVK8x1x90uFChVYuXIlPXr0oGnTprRt25YGDRrg4ODAqVOnSEhI4OLFi1y9etXc58MPP6RZs2a8/PLLbNu2DV9fX44ePcqaNWvo2rUr69evt5rnH//4B1u3bqVbt2707t2b8uXLs2fPHk6cOEFQUJBVUrNevXpEREQwaNAgGjRoQMeOHalbty5ZWVmcOnWK+Ph4KlasyOHDh+1eu7u7O5988gnPPPMMrVu3plOnTjRq1Iiff/6ZgwcP8sMPP3DixAmrfiNHjiQ2NpZz584xevRoXF1d7Y5BREREREREREREROR+KaxkWxmTyXT11kLDMN4CJgDjgZG/l5UBFgE5QJDJZEr8vXwS8DnwjGEYfUwm06c3jeMNvMONpFyAyWRK/b18KrAfGGsYxiqTyZRQSOuRfBg6dCiPPPII77zzDnFxccTExODu7k6jRo0YMmRIvsZwdHRk3bp1TJw4kU2bNjFv3jyqVq3KkCFDmDhxIj4+PlZ9DMMgOjqa9u3bs3DhQj777DOuXbuGp6cnrVq1Ijg4+I5zOjg4sHDhQlxcXPjggw8IDg4mJiaGEiVK2PUc8qtt27YcPHiQd955h61btxIfH0/x4sWpUqUKbdq04emnn7ZoX6dOHfbu3cu4ceOIjY0lLi6ORo0aERMTw08//WQz2da2bVtiYmKYOnUqn376KSVLlqRdu3YsX76cyZMn24zrueeew9fXl9mzZ7Nz5062bdtGyZIlqVKlCs8880yh7Ch76qmnSExMZMaMGezYsYNt27ZRrlw56tWrx/jx4232CQ4Oxt3dnQsXLugISRERERERERERERH50zJMJtP9G9wwfIEDQKzJZGr3e9kgYAnwsclkGnhL+zbADmC3yWQKvKl8KjAJmGoymSbf0ue24xUw1qTGjRs3TkpKumO7Q4cOAVC/fn17pxK5Z1FRUYSGhhIZGUlISEhRh3NfHD9+nNq1a9OiRYv7eqfc353+pomIiIiIiIiIiMidfDj8c4vPL37Upogiub/8/f1JTk5ONplM/gXtWyh3tt1B199/HrypLO8tbLHRfjfwK9DcMIybz/W7U5/Nt7QRkQfAO++8g8lkYtSoUUUdioiIiIiIiIiIiIjIbRXWMZIAGIbxD6AUUBYIAFpyI9E2/aZmD//+88it/U0mU7ZhGCeABsBDwKF89PnRMIxfgGqGYbiaTKZf7xLj7bau1btTPxG5/06dOsUnn3zC999/T2RkJL6+vjz7rNUVjiIiIiIiIiIiIiIifxqFmmwD/gFUvunzFiDEZDL9dFNZ2d9/Zt5mjLxytwL2Kfl7uzsm20Tkz+v48eOMHz8eV1dX2rVrx4IFC3BwuN8bcEVERERERERERERE7FeoyTaTyeQBYBhGZaA5N3a0fWUYRheTyZScz2GMvOEKMHW++9zurM3fd7w1LsCcIkUmJCTkgbyrLSgoiPt5j6SIiIiIiIiIiIiISGG7L1tGTCbTOZPJtAZoD1QAPr6pOm93WlmrjjeUuaVdQfr8XMBQRUREREREREREREREROx2X89nM5lMJ4FvgQaGYbj/Xvzd7z/r3treMIxiQE0gGzh+U9Wd+nhy4wjJtLvd1yYiIiIiIiIiIiIiIiJSmP6Iy5Cq/P4z5/efn//+s6ONtk8ArsAek8l07abyO/XpdEsbERERERERERERERERkT/EPSfbDMOoZxiGh41yB8Mw3gIqcSN5dun3qpXABaCPYRgBN7V3Af71+8cFtwwXCVwDRhmG4X1Tn3LAhN8/fnSvaxEREREREREREREREREpiGKFMEZHYJZhGLuBY8BFoDIQCDwEnAWG5jU2mUw/G4YxlBtJtzjDMD4F0oFg4OHfy5ffPIHJZDphGMZrwDwg0TCM5cB14BmgGjDbZDIlFMJaRERERERERERERERERPKtMJJtscBCoAXgC7gBvwBHgH8D80wmU/rNHUwmU4xhGIHAP4GnARfgKPDq7+1Nt05iMpneNwwjFfgHMIAbu/K+BSaaTKboQliHiIiIiIiIiIiIiIiISIHcc7LNZDL9D3jRjn5fAp0L2Gc9sL6gc4mIiIiIiIiIiIiIiIjcD/d8Z5uIiIiIiIiIiIiIiIjI35WSbSIiIiIiIiIiIiIiIiJ2UrJN5A8WFxeHYRiEhYXd97kSExNp164d7u7uGIaBn5/ffZ9TREREREREREREROTv5J7vbBNrf0QS5V782eP7q0tNTaVmzZoMHDiQqKioIovj559/5qmnnuLq1as8//zzuLu74+HhUWTxiIiIiIiIiIiIiIg8iJRsE/mDNWnShEOHDuHu7n5f59m3bx/nz5/nrbfeYsKECfd1LhERERERERERERGRvysl20T+YK6urtSrV+++z3PmzBkAqlSpct/nEhERERERERERERH5u9KdbXJPPvvsM5544gnKli1LiRIlaNiwIdOmTePatWvmNu+++y6GYfD0009b9Y+NjcXR0ZGGDRvy22+/cenSJVxdXalVqxYmk8nmnF26dMEwDJKSkizK9+3bR+/evalatSrOzs54enrSvn17PvvsM7vizuPt7Y23tze//vorr732GtWrV8fZ2ZnatWszY8YMizjDwsKoWbMmANHR0RiGYf6Xd6Tk7e5sCwoKwjAMsrOzefvtt6lTpw7Ozs54eXnxxhtvcP36ddsv4RapqakYhsHAgQMBCA0NtYohJCQEwzA4fvw477//Po0aNaJEiRIEBQVZjLV161Y6d+6Mu7s7zs7O1KpVi9dee42MjAybc8fGxtKqVStKlixJ+fLl6d69O4cPHzbPl5qaam57t7vr8p67LcuWLaN169aUK1cOFxcX6tevz7/+9S+b788wDIKCgrhw4QIvvPACnp6eODs706BBAyIjI2/7HLdt20bXrl2pVKmS+T1069aN2NhYALZs2YJhGAwaNMhm/2vXruHu7o67u7vNuERERERERERERETkwaCdbWK3CRMmMG3aNNzd3enXrx+lSpVi8+bNTJgwga1bt7J9+3acnJx49dVXiYuLY/Xq1cyfP5+RI0cCcPbsWZ577jlcXFxYvnw5JUqUoESJEvTp04fIyEhiY2Np166dxZxpaWls2bIFf39//P39zeWLFi1ixIgRODo6EhwcTJ06dTh//jyJiYnMnz+fXr16FTjum2VlZdG+fXvOnDlDp06dKFasGDExMYwbN46rV68yefJk4EbCLCMjg7lz5+Lr60v37t3NY/j5+eXrufbr14/4+Hg6depEmTJl2LRpEzNnzuT8+fN3TA7lcXNzY/LkyRw4cIC1a9fSrVs389y3xvDSSy8RHx/PU089RefOnXF0dDTXTZ06lcmTJ1O+fHm6dOlCpUqVOHjwIO+88w6bNm0iISGBMmXKmNuvXLmS3r17U7x4cXr37o2npydffPEFzZo1o1GjRvlae34MHjyYiIgIqlWrRs+ePXFzc2Pv3r1MmjSJHTt2sH37dooVs/zTlpGRQYsWLShevDjPPPMMV69eZeXKlQwaNAgHBwdzYjLP5MmTmTp1KqVKlaJ79+54eXlx5swZ9uzZw3/+8x+efPJJOnToQK1atVi+fDnvvfceZcuWtRhj1apVXLx4kbFjx+Ls7Fxo6xcRERERERERERGRPxcl28QuCQkJTJs2DS8vL/bt24eHhwcA06ZNo0ePHmzYsIFZs2aZ7wqLjIzEz8+PsWPH0qJFCxo2bMhzzz3HuXPniIiIwMfHxzz2yJEjiYyMJDw83CrZtnjxYnJychg2bJi57Ntvv2XkyJGUKVOG+Ph4GjRoYNEnLS3N7rjznDlzBl9fX7Zv306JEiWAGwmZunXr8t577zFhwgScnJwICgrC29ubuXPn4ufnd9tdW3dy7NgxvvnmG8qXLw/AW2+9ha+vLx9//DHTpk0zx3w7bm5uhIWFERUVxdq1a+nevTshISE22yYnJ/PVV1+Zd+Pl2blzJ5MnT6ZZs2Zs2rQJNzc3c11UVBShoaFMnjyZ9957D4ArV64wbNgwHBwciI+PJyAgwNz+lVdeYc6cOQV+DrZERUURERFBjx49WLp0qfldwI1dhVOmTOHDDz/kpZdesuiXkpLC4MGDCQ8PNycUX3nlFRo1asSMGTMskm3btm1j6tSp1KxZk/j4eKpWrWoxVt73yTAMhg8fzmuvvca///1vRo0aZdFu4cKFALzwwguFsnYRERERERERERER+XPSMZJil4iICAAmTpxokfwpVqwYs2fPxsHBgcWLF5vLK1SowLJly8jKyqJ3795MnDiRHTt20L9/f0JDQy3GDggIICAggLVr13L27FlzeU5ODkuWLKF06dL07dvXXL5gwQKys7OZNGmSVaINoFq1anbHfbN58+ZZJHcqVapEt27dyMzM5LvvvrvzAyuAGTNmmBNtACVLlqR///7k5uaSmJhYaPMAvP7661aJNrixVrixY/DmRBvcOILSz8+PpUuXmsvWrl1Leno6/fr1s0i0wY0k2K27vuw1d+5cihUrRkREhMW7AJg0aRIVKlSwiCuPq6sr7777rsXOPR8fH1q0aMGhQ4e4fPmyufz9998HYPbs2VaJNrD8PoWGhuLi4kJ4eLhFm++++45du3bRunVr6tata99iRUREREREREREROQvQTvbxC7JyckAtGnTxqqubt26VKtWjRMnTpCRkWFO1rRs2ZIpU6YwceJEpk2bRp06dfjoo49sjj9y5EgGDRpERESEeZfZpk2bSEtLY8SIEZQqVcrcdu/evQB06tTpvsQNULZsWWrXrm3Vx8vLC4BLly7dde78ujVZdbt55syZY3V3Wvfu3fN9XCVAkyZNbJYnJCTg5OTEihUrWLFihVX99evX+emnn7h48SIVKlQwP9fAwECrtmXLlsXPz49du3blOy5bfv31V1JSUnB3d7/tTjlnZ2cOHTpkVV6nTh2LIy/z5D3XjIwMSpcuDdz4PhmGQceOHe8aU4UKFejVqxcff/wxe/bsoXnz5sD/39U2fPjw/C1ORERERERERERERP6ylGwTu2RmZgLg6elps97T05NTp06RmZlpkbTq2bMn//d//0dubi5DhgyxSJrdrE+fPowdO5ZFixYxbtw4HBwczLuHbj5CEjAnnGztQiqsuG/d3ZUn726wnJycu86dX7bmsjXPnDlzOHnypEU7b2/vAiXbbnck5cWLF8nOzmbKlCl37H/lyhUqVKhgfq6VK1cu0DwFcenSJUwmEz/9P/buPLyma//j+HuTiDERUw2h0YQaWiQUFZeYg4p5KGpODFUtl6q2KkFbY1vqmktSWhc1B6FIIiGoqGiNiYqYisbQmirD+f2hOT/HOYgE0d7P63nypFl7rbW/e+fEP5+utS5efGhd93qU39+VK1dwdna2Wjl3P4MGDeLrr79mzpw51KlThz///JPg4GCKFStmcWafiIiIiIiIiIiIiPwzaRtJyZT0bQHv3ubxbufOnbPoB3Dr1i3z9o/Ozs6MHTv2vtsv5smTh169epGQkMDmzZs5ffo0oaGh1KpVi6pVq1r0TQ9Szpw580TqflYlJCRgMpksvu53Ntv9GIZhs93JyQlnZ2er+e/9ev755839Ac6fP29zPlvvO0eOO//8pKSk2ByTHuDdXROAh4fHQ+vKioIFC3L58mVu3ryZof61atXC09OTZcuWcfnyZVasWEFSUhK9e/cmV65cWapFRERERERERERERJ59CtskUzw8PAAIDw+3uhYfH8/p06cpW7asxYqiYcOGERsby6hRo/jvf//LjRs36Ny5M7du3bJ5j4EDB2IYBnPmzGH+/PmkpqZarWoDqF27NgAbN258InU/qvRzwR7narenrXbt2ly+fJmDBw9mqL+npyeAza0ir169yv79+63anZ2dATh16pTVtfj4eKstMvPnz0/lypU5ePAgly5dylBdmVG7dm1MJhOhoaEZHjNw4EBu3brF119/zdy5czEMAz8/vydWo4iIiIiIiIiIiIg8OxS2Sab06dMHgPHjx3Px4kVze2pqKsOHDyctLY2+ffua21esWMGsWbPw8vIiMDCQpk2b8u677xIbG8uwYcNs3qNcuXI0atSIkJAQZs+eTcGCBencubNVv4EDB2JnZ8e4ceM4dOiQ1fXTp09nuu7McHZ2xjAMEhMTszRPdho6dCgAfn5+nD171ur69evXzWflAbRu3RpnZ2e+/fZb9u7da9E3ICDAapUaQIUKFXB0dGTNmjVcuHDB3H7z5k2GDBlis65hw4Zx+/Zt+vTpYxXGwZ2tJtPPj8ust956C4B///vfNldL2mrr2rUrTk5OTJo0iYiICJo0aYKbm1uW6hARERERERERERGRvwed2SaZUqdOHd59910mTZrESy+9RIcOHciXLx8bN27k559/pm7duowYMQK4s91hv379zGFM+sqv8ePHs337dmbNmkWjRo1o37691X0GDRrEli1bOH/+PG+99RZ58+a16lOpUiVmzpzJgAED8PDwoHXr1pQrV46kpCT27t1LgQIFCAsLe+S6Myt//vzUqlWLyMhIunXrRvny5cmZMye+vr5UqVIlS3M/LY0aNWLChAmMGjWKcuXK0aJFC8qWLcu1a9c4efIkERER1K1b17z6K3/+/MydO5fOnTvzr3/9i86dO1OiRAmioqL4+eefqVevHtu3b7e4h729PW+//Tbjxo3Dw8ODtm3bkpKSwvfff0/JkiUpWbKkVV19+vQhJiaGmTNn4ubmRrNmzShTpgyXLl3ixIkTbN++nd69ezN79uxMP3vTpk0ZPXo048aNo2LFirRp04bSpUtz/vx5oqKiqF27NkFBQRZj8ubNS8+ePZk+fTpgfa6giIiIiIiIiIiIiPxzKWyTTJs4cSIeHh7MmDGDr7/+muTkZNzc3Bg/fjz//ve/yZUrF8nJyXTp0oUrV66wYsUKypQpYx5vZ2fHkiVLqFatGn379sXT05OyZcta3MPX15ciRYrw22+/PTDA8PPz46WXXmLKlCmEh4ezevVqihQpQpUqVejXr98j151VixYtYujQoYSGhrJkyRJMJhMuLi5/m7ANYOTIkXh5eTF9+nSioqJYs2YNTk5OlCpVCn9/f7p27WrRv0OHDoSGhhIYGMiyZctwcHCgXr16REdHM2HCBKuwDSAwMJC8efMyb9485s6dS/HixenSpQsBAQFUqlTJZl3/+c9/aN68ObNnz2bLli1cuXKFQoUKUaZMGUaMGEH37t2z/Oxjx46ldu3aTJ8+nZCQEK5fv06xYsWoUaMGPXr0sDmmT58+TJ8+nRIlSuDr65vlGkRERERERERERETk78EwmUzZXcMzwTCMGE9PT8+YmJgH9jt8+DAAFStWfBpl/c/75ZdfcHd3x8vLi8jIyOwuRzKpV69eBAcHc+LECVxdXbO7nCciKCiI3r178+GHHzJu3LjsLifD9G+aiIiIiIiIiIiIPMh/Bmyz+PnN2Q2zqZInq3r16uzbt2+fyWSq/qhjdWabPNOmTJmCyWRi8ODB2V2KyH2lpKTw2WefYWdnpy0kRURERERERERERP7HaBtJeeYkJiby7bffEhcXx8KFC6latSodO3bM7rJErERFRREREUF4eDg//fQTgwcPxsXFJbvLEhEREREREREREZGnSGGbPHN++eUXRo0aRd68eWnSpAmzZs0iRw4twpRnz5YtWwgMDKRQoUL4+fkxadKk7C5JRERERERERERERJ4yhW3yzPH29kZnCf6zBAUFERQUlN1lPHYBAQEEBARkdxkiIiIiIiIiIiIiko20XEhEREREREREREREREQkkxS2iYiIiIiIiIiIiIiIiGSSwjYRERERERERERERERGRTFLYJiIiIiIiIiIiIiIiIpJJCttERERERERERNSNgesAACAASURBVEREREREMklhm4iIiIiIiIiIiIiIiEgmKWwTERERERERERERERERySSFbSIiIiIiIiIiIiIiIiKZpLBNREREREREREREREREJJMUtskzzTAMvL29s7uMR+bt7Y1hGFmex9XVFVdX16wX9JSdPXuWN954AxcXF3LmzIlhGFy7di27yxIREREREREREREReezssruAf6Kt29yyu4QHatTweHaXIP9wPXr0ICwsjNdffx03NzcMwyBXrlzZXZaIiIiIiIiIiIiIyGOnsE2eaYcPHyZv3rzZXUa22bp1a3aX8Mhu3rzJtm3b8PHxYfHixdldjoiIiIiIiIiIiIjIE6WwTZ5pFSpUyO4SspWb27O9StKWc+fOYTKZKFmyZHaXIiIiIiIiIiIiIiLyxOnMNsm0hIQEDMOgV69eHDlyhDZt2lCoUCHy5ctH3bp12bx5s0X/q1evMnnyZBo2bIiLiwu5cuWiaNGi+Pr6smvXLpv3sHVmW0BAAIZhEB4eznfffUfNmjXJmzcvhQoVokuXLpw5c+aRnuPu+b799ltq1apF/vz5rc5K2717Nx06dKB48eLkypWL0qVL079/f86ePftI99u0aRMtWrSgSJEiODg44ObmxogRI7hy5YpV33vPbPv0008xDIPp06fbnPvs2bPkzJmTV155xaI9JSWFmTNnUrt2bRwdHcmbNy8eHh7MmDGDtLQ0i753/16PHTtG586dKVasGDly5CA8PPyBz+bi4mIOCL/66isMw8AwDPr16wfA/PnzMQyDxYsXs2HDBurXr4+TkxP29vYW8xw6dIgePXqYPyfFixenW7duxMXF2bxvXFwcHTp0wNnZmfz58+Pl5cXGjRst7nf3uzAMg8aNG9ucq3v37hiGwenTp62uRUdH0759e4vPwIABAzh37pxV37p162JnZ0dycjLjx4/H3d0dBwcHypQpw6hRo0hOTrZ5/0OHDtG7d2+ef/55HBwcKFasGPXq1WPu3LkAJCUlkSdPHl588UVMJpPNOXx8fDAMg9jYWJvXRUREREREREREROTx0co2ybITJ07w6quv8tJLL9G/f3/OnTvH0qVLad68Od9++y2dO3cG7mwJ+cEHH1CvXj1atmyJs7MziYmJrF27lo0bN7Ju3Tp8fHwyfN+ZM2eydu1afH19qV+/Prt372bp0qXExsayf/9+HBwcHuk5pk6dyvfff0+rVq1o0KABV69eNV9buHAhfn5+ODg44OvrS+nSpYmLi2P+/PmsW7eOXbt2UaZMmYfeY+zYsYwZM4ZChQrx2muvUaxYMQ4cOMCUKVPYsGED0dHRODo63nd8jx49+PDDDwkODmbIkCFW1xcvXkxaWho9e/Y0tyUnJ9OqVSs2bdrEiy++SNeuXcmdOzdhYWG89dZb7N69m0WLFlnNdfz4cWrVqkX58uXp1q0bN2/efGBtAMOGDSMhIYEvv/wSDw8PfH19AfD09LTot3TpUjZu3EiLFi0YMGAAp06dMl9bv349HTp0IDU1lVatWuHm5sapU6dYsWIF69evJyIigqpVq5r7HzlyBC8vLy5dukTLli2pUqUKcXFxtGrVihYtWjyw3kcxb948BgwYQJ48efD19cXFxYVjx44xb948QkJC2L17N6VKlbIa16VLF6Kjo/Hx8aFAgQKsX7+eCRMm8NtvvzFv3jyLvmvXrqVz587cvn2b5s2b07VrVy5fvkxsbCyTJ0/G39+fwoUL07FjRxYtWkR4eDgNGjSwmOPkyZN8//331KpVy+I9iYiIiIiIiIiIiMiTobBNsmz79u0MHz6cyZMnm9sGDx7Mq6++yoABA2jevDmOjo5UrFiRs2fPUqRIEYvxp0+fpmbNmgwdOvSRwrbQ0FB++OEHXn75ZXNb165dWbJkCWvWrKFTp06P9Bzbtm0jOjoaDw8Pi/Zjx47Rv39/XF1diYiIsAhUtm3bRpMmTXj77bdZtWrVA+cPCwtjzJgxvPrqq2zYsIGCBQuarwUFBdG7d2/GjBnD559/ft85SpUqRePGjdm8eTM///wzL730ksX14OBg7O3tef31181tH3/8MZs2bWLw4MF88cUX5MyZE4DU1FT8/f1ZsGABHTp0oHXr1hZzRUVFMWrUKD755JMHPtfdhg0bRnx8PF9++SWenp4EBATY7LdhwwZCQ0Np0qSJRXtSUhLdunUjf/78REZGWmwjeuDAAV599VX69evHDz/8YG4fNGgQly5dYsaMGbz55pvm9hUrVtChQ4cM1/4ghw8f5s0338Td3Z3w8HBKlChhvrZ582aaN2/OO++8w/Llyy3GpaamcurUKQ4ePIizszNw5/dRpUoVFi5cyCeffELRokUBOH/+PN26dSMtLY2IiAjq1q1rMdfdK+0GDRrEokWLmDNnjlXYNm/ePNLS0ujfv/9jeXYREREREREREREReTBtIylZ5uTkxEcffWTRVqNGDbp168aVK1fMIZSTk5NV0AZ3th7s0KEDR44cITExMcP3HTJkiEXQBuDn5wfAnj17HvUx8Pf3twraAGbNmkVycjLTpk2zWrnUsGFDfH19WbduHX/88ccD50/f+nHevHkWQRtAr169qFatGt98881D60xftRYcHGzRvnfvXg4dOsRrr71G4cKFAUhLS2PGjBkUL16czz//3By0AeTMmZOpU6diGIbN+z733HOMGTPmofVkRrt27ayCNrgTOl69epXx48dbnddXpUoV+vTpw969ezl27BhwZxVXWFgY7u7uDBw40KJ/+/btrQKrzJo5cybJyclMnz7dImgDaNq0KS1atGD16tVcv37dauykSZPMQRtA/vz5ef3110lNTSUmJsbcHhQUxLVr1xg8eLDNul1cXMz/Xbt2bTw8PFi1ahUXL140t6ekpLBgwQKcnJzMK0pFRERERERERERE5MnSyjbJMk9PTwoUKGDV7u3tTXBwMD/++KM5INqxYwfTpk0jOjqaCxcucPv2bYsxZ86cydB2jHAn0LtX6dKlAbh8+bK5bfXq1ezfv9+iX7Vq1WjTpo1FW82aNW3eJzo6GoCIiAiLFVXpLly4QGpqKseOHaN69er3rTc6Ohp7e3uWL19utQIK4Pbt21y8eJGkpCRzWGZL27ZtcXJyYvHixUyYMMEcoKWHb7169TL3PXbsGElJSZQrV47x48fbnC9PnjwcPnzYqr1q1ao2t+JcuXIlBw4csGjz9PQ0bxmZEQ971z/++KPNVXHx8fHAnZVm5cuXZ9++fQD861//IkcO6/93oH79+kRFRWW4rvtJryssLMz833f77bffSElJIT4+3mrrxox+TtPPLWzevHmGaho4cCD+/v4sXLiQd999F4B169Zx7tw53nrrLfLmzZuheUREREREREREREQkaxS2SZY999xzNtuLFy8OYD77bNWqVXTo0IHcuXPTpEkT3NzcyJcvHzly5CA8PJyIiAj+/PPPDN/33tVhAHZ2dz7Sqamp5rbVq1dbrQLr2bOnVdiWXu+9kpKSACy2ybTl2rVrD7yelJRESkoKgYGBD53nQWFbnjx56NSpE/PmzTNvYZicnMySJUsoWrSoRViTXntcXNwD72ur9vu9j5UrV1qthOvbt+8jhW0Pe9dz5sx54Pj0etM/Ww/7DGZVel0TJ07MUF3pcubMSf78+a362fqcXrlyBcDmuW+2dOvWjREjRjB37lxGjBiBYRjm9+bv75+hOUREREREREREREQk6xS2SZadP3/eZvuvv/4K3Nk+EmD06NHkypWLvXv3UrFiRYu+/fv3JyIi4onUFxQURFBQ0EP7GYZhsz29/qtXr+Lo6JjpOpycnEhLS+PSpUuZniNdz549mTdvHsHBwTRv3pyQkBCSkpJ4++23sbe3t6q9bdu2rFy58pHucb/3sXjxYhYvXpz54h8wd3q9Bw8epFKlSg+dJ73/wz6Dd0tfAZeSkmJzTHroZes+169ff2IrxtLD4zNnzlj9fdiSN29eevTowZdffsnWrVspV64c33//PV5eXlZn+YmIiIiIiIiIiIjIk6Mz2yTL9u3bZ/O8svDwcADzOWjx8fFUqlTJKkhIS0t7LFv9PSm1a9cGIDIyMsvzXL58mYMHD2a5Ji8vL8qVK8eaNWu4evWqeeVe+nad6SpUqEDBggXZtWsXycnJWb7vk/ao79rT0xOAqKgo0tLSrK7bCnBz5MiBo6Mjp06dsrqWkpJCbGxsluvKjPR7bNy4McNjBg0aBNxZCThv3jzS0tLo37//E6lPRERERERERERERGxT2CZZdvXqVcaOHWvRtnfvXr755hucnJxo27YtAK6ursTFxXH27FlzP5PJRGBgIIcOHXqqNT+KwYMHY29vz9ChQzl27JjV9du3b2cohBk6dCgAfn5+Fu8g3fXr183ndmVEz549uXXrFjNnzmTDhg1UqVLFHGyms7Oz46233uLcuXMMGTKEmzdvWs1z7ty5Z+b99+3bF0dHRz766CP27t1rdT01NdUc4gI8//zzNGjQgLi4OGbNmmXRd8WKFfcNcWvWrMkvv/zCtm3bLNoDAwM5ffq0Vf+33noLOzs73n77bfO5cXe7fft2lgPj3r17kz9/fmbMmMGOHTusrtuqq0KFCnh7e7NmzRrmzp1LoUKF6NixY5bqEBERERERERH5J3B9b73Fl4jIk6RtJCXL6tWrx/z589m9ezdeXl6cO3eOpUuXkpaWxpw5c8xbLw4dOpQBAwbg4eFB+/btsbe3Z8eOHRw6dIhWrVqxbt26bH4S2ypUqMCCBQvo06cPlStXxsfHh/Lly5OcnExiYiKRkZEULVqUI0eOPHCeRo0aMWHCBEaNGkW5cuVo0aIFZcuW5dq1a5w8eZKIiAjq1q1LaGhohurq0aMHH330EWPGjCE5OdlqVVu60aNHExsby+zZs1m3bh0NGzakVKlSXLhwgbi4OHbs2MHHH3+coW0bn7SiRYuyfPly2rdvT82aNWncuDGVKlXCMAxOnTrFjh07+OOPPyzORps5cyZ16tRh8ODBbNy4kSpVqhAXF8eqVavu+7kaPnw4W7dupWXLlnTp0gVnZ2d27NhBYmIi9erVY/v27Rb9K1euzPz58/Hz86NSpUo0b96ccuXK8eeff5o/AyVLluTnn3/O9LMXK1aMb775hk6dOlGvXj1atGjByy+/zNWrV4mNjeX8+fPExcVZjRs0aBDh4eFcvHiRoUOHkjt37kzXICIiIiIiIiIiIiKPTmGbZFnZsmWZPXs27733HrNnz+bPP//E09OTjz76iGbNmpn79e/fHwcHB7744guCg4PJkycP//rXv1i4cCErVqx4ZsM2gO7du1O1alWmTp1KWFgYmzdvJl++fJQsWZIOHTrQuXPnDM0zcuRIvLy8mD59OlFRUaxZswYnJydKlSqFv78/Xbt2zXBNpUuXpkGDBmzduhU7Ozu6detms5+9vT2rV69m8eLFBAUFERISwrVr1yhatChly5Zl3Lhx9x2bHZo2bUpsbCxTpkxh8+bNbN++HQcHB0qUKEHTpk1p3769Rf8KFSqwa9cuRo0axdatWwkLC6Nq1aqsW7eOM2fO2PxcNWvWjBUrVjB+/Hi+/fZb8ufPT7Nmzfjuu+8YNWqUzbp69uxJtWrV+OyzzwgPDyc0NNT8GejcuXOGPwMP4uvry969e5kwYQLbtm1j06ZNODs7U7FiRUaOHGlzTNu2bXF2duby5cv4+/tnuQYREREREREREREReTSGyWTK7hqeCYZhxHh6enrGxMQ8sN/hw4cBrM4d+1+UkJBA2bJl6dmzJ0FBQdldjoiV9NVoixYtonv37tldzhMRFxfHiy++SP369QkLC3vk8fo3TURERERERET+ie7dOjJhQstsqkTk7+8/AyyP43lzdsNsquTJql69Ovv27dtnMpmqP+pYndkmIvI3NnnyZEwmE4MHD87uUkRERERERERERET+J2kbSRGRv5mTJ0+yZMkSjh49SnBwMJ6enrRt2za7yxIRERERERERERH5n6SwTUTkbyYuLo5Ro0aRL18+mjVrxqxZs8iRQwuVRURERERERERERLKDwjbJNFdXV3TmnzzL+vXrR79+/bK7jMeucePG+tsTEREREREREREReUZoKYSIiIiIiIiIiIiIiIhIJilsExEREREREREREREREckkhW0iIiIiIiIiIiIiIiIimaSwTURERERERERERERERCSTFLaJiIiIiIiIiIiIiIiIZJLCNhEREREREREREREREZFMUtgmIiIiIiIiIiIiIiIikkkK20REREREREREREREREQySWGbiIiIiIiIiIiIiIiISCYpbBPJgvDwcAzDICAgwKLd29sbwzAy1PdZdvv2bUaPHo27uzsODg4YhkFISEh2lyUiIiIiIiIiIiIi8sywy+4C/omKh+3P7hIe6NcG1bI8R0JCAmXLlqVnz54EBQVlvSh5Jk2aNInx48fj7e1Nly5dsLOzo3z58tldloiIiIiIiIiIiIjIM0Nhm0gW1KxZk8OHD1OkSJHH2vdZERISgpOTE5s3b8be3j67yxEREREREREREREReeYobBPJgrx581KhQoXH3vdZcfbsWYoUKaKgTURERERERERERETkPnRmmzyygIAAypYtC0BwcDCGYZi/goKCLM4m27NnDy1btqRQoUIYhkFCQgIAYWFh+Pv7U6lSJRwdHcmTJw8vvfQSgYGB3Lp1y+Y9DcMgPDyc7777jpo1a5I3b14KFSpEly5dOHPmjM1aY2Ji8PHxoUCBAjg6OtK4cWOio6Mt5kuXkJCAYRj06tXL5lxZPYfNVt/0Oh70da9NmzbRokULihQpgoODA25ubowYMYIrV65Y9XV1dcXV1ZXff/+dYcOG4erqir29/UPr7d69O4ZhcOrUKY4fP26uxd3dHYD4+HgMw6Bfv34cPXqUjh07UrRoUXLkyEFUVJR5nqSkJEaOHEmFChXIkycPBQsWpEmTJmzZssXmfX///XfeeecdXFxcyJ07NxUrVuSLL74gLi7OfL+71a1bFzs72//PwPz58zEMg8WLF1tdO3XqFIMGDeKFF17AwcGBwoUL07p1a2JiYqz6fvjhhxiGQVRUFEuXLuWVV14hb968FC5cmK5du3Lu3Dmb909KSuL999+ncuXK5M2bFycnJ6pVq8b777/PzZs3AXjllVfImTMnp06dsjnHhAkTMAyDadOm2bwuIiIiIiIiIiIiItlPK9vkkXl7e3PlyhWmTZtG1apVadOmjflatWrVzKFPdHQ0n376KXXr1qVPnz789ttv5MqVC4CJEydy5MgR6tSpQ8uWLbl16xY7duwgICCA8PBwtmzZQs6cOa3uPXPmTNauXYuvry/169dn9+7dLF26lNjYWPbv34+Dg4O5786dO2ncuDG3b9+mXbt2uLu7s3//fry9vWnYsOETfksZ4+3tbbP91KlTLFiwgDx58li0jx07ljFjxlCoUCFee+01ihUrxoEDB5gyZQobNmwgOjoaR0dHizG3b9+mYcOGXLp0iaZNm+Lo6GgOS+8n/X199tln2NnZMWTIEAAKFSpk0e/YsWPUrFmTSpUq0b17d27cuEGBAgUAOHHiBA0aNODkyZPUq1ePFi1a8McffxASEkLTpk356quv6N27t3muW7du0bBhQ2JiYqhWrRrdunXj8uXLBAQEEBYWlqH3mRF79+6lWbNmXL58GR8fH9q3b8/FixdZtWoVoaGhrFu3jqZNm1qNmz59OuvWrcPX1xdvb2+io6NZsmQJsbGx/Pjjj+bPNsDx48dp0KABp06dokaNGgwaNIjU1FSOHj3K1KlTGTRoEC4uLgwcOJC+ffsyf/58AgMDLe5nMpmYP38+uXPnpkePHo/t+UVERERERERERETk8VLYJo/M29sbV1dXpk2bRrVq1axWSaWvFtu8eTOzZ8+mf//+VnPMnDmTsmXLWq3cGj16NOPHj+e7776jc+fOVuNCQ0P54YcfePnll81tXbt2ZcmSJaxZs4ZOnToBd4KKPn36cPPmTVavXk3r1q3N/adNm8Y777yT2cd/rLy9va0Ct99//526deuSI0cOi1VZYWFhjBkzhldffZUNGzZQsGBB87WgoCB69+7NmDFj+Pzzzy3mO3fuHJUqVSIiIoJ8+fJlqK527drRrl07c9hzv5VwkZGRjB49mrFjx1pde+ONN0hMTGTZsmV07NjR3H758mXq1avH4MGDee211yhatCgAkyZNIiYmhk6dOrFkyRJy5Liz8HbkyJFUr149Q3U/THJyMp06deLGjRts376dunXrmq+NHz+eV155hT59+vDLL79YhGdwZ0Xh3r17qVy5MnDnM9a5c2eWL19OSEgI7dq1M/ft2rUrp06dYtKkSYwYMcJinosXL5oD0ddff53hw4fz1Vdf8dFHH1kEzFu3buX48eP06NEDZ2fnx/L8IiIiIiIiIiIiIvL4aRtJeWKqVatmM2gDeOGFF2xukZgegm3atMnmuCFDhlgEbQB+fn4A7Nmzx9y2c+dOjh49Sr169SyCNoDBgwfj5uaW8Qd5ilJSUujYsSM//fQTkydPtghwpk+fDsC8efMsgjaAXr16Ua1aNb755hub806dOjXDQdujKFmyJB9++KFVe0xMDDt27KBz584WQRuAs7MzAQEB3Lhxg1WrVpnbFy5cSM6cOZkwYYI5aANwc3Nj8ODBj6XetWvXcuLECd555x2LoA3AxcWF4cOHc+bMGYvtRdMNHTrUHLQBGIZh87O3e/du9uzZQ40aNRg+fLjVPEWLFjWvwMyTJw89e/bkzJkzhISEWPSbM2cOwH3/hkRERERERERERETk2aCVbfLE1KxZ877Xrl+/zrRp01i1ahXHjh3jjz/+wGQyma/f7wy2GjVqWLWVLl0auLNiKt2+ffsAqF+/vlX/nDlzUrduXY4fP56xB3mKBg4cyObNmxk0aBDDhg2zuBYdHY29vT3Lly9n+fLlVmNv377NxYsXSUpKonDhwub23LlzU6VKFav++/btY+3atRZthQoVMm8ZmRHVqlWzWgGWXitg3gbyXufPnwfg8OHD5n4JCQmULVvW5haX3t7efPzxxxmu637S6zpx4oTNuo4ePWqu696tJDP62du1axcAzZo1sxko32vgwIFMmzaNOXPmmIPhCxcusGbNGl5++WXq1KmTgScTERERERERERERkeyisE2emOLFi9tsT05OpmHDhuzZs4eXXnqJzp07U7RoUezt7QEIDAzkzz//tDn23hVdAHZ2dz7Gqamp5rarV68C8Nxzzz1Sbdnp008/Zf78+bRs2dK8iu1uSUlJpKSkWJ3tda9r165ZhG3FihWzGfrs27fPai43N7dHCtvu9x6TkpKAOysU77dKMb1WeHq/r/S6li5d+sB+6XXdLaOfvfQzC0uVKpWhmsqXL0+jRo3YtGkTJ0+e5Pnnn2fBggUkJydrVZuIiIiIiIiIiIjI34DCNnli7reqZ82aNezZs4eePXsSFBRkce3cuXMPDZMywsnJCfj/FVT3+vXXX63a0rcuTElJsTkmPUR5EpYuXcoHH3yAh4cH//3vfy3O7krn5OREWloaly5deqS57/d76NevH/369ctUvQ+bO/39/+c//2HQoEEPnSczvy+48zszmUykpaVZbD0Jtn9f6fdZv349LVq0eGhdmZEeyt1vdaYtAwcOZMuWLcybN49x48Yxf/588ubNS/fu3Z9IjSIiIiIiIiIiIiLy+OjMNsmU9DDo7hU9GRUfHw9A+/btra5FRERkrbC/eHp63ne+1NRUoqKirNqdnZ0BOHXqlNW133//nWPHjj2W2u61c+dOevXqRalSpQgJCSF//vw2+9WuXZvLly9z8ODBJ1LH41S7dm0AIiMjM9Tf2dkZV1dXEhMTSUhIsLpu6wy19HFpaWk2g629e/dmua7MSL/Hpk2bLLZGfZDWrVtTqlQpFixYQGhoKMePH6dLly7mcFBEREREREREREREnl0K2yRTnJ2dMQyDxMTERx7r6uoKWAcov/zyCyNHjnwM1UGdOnV48cUX2b59O2vWrLG4NmPGDJvntRUoUIAKFSqwY8cODh06ZG5PTU1l2LBh3Lx587HUdrf4+Hhat26Nvb0969evp2TJkvftO3ToUAD8/Pw4e/as1fXr16+bzwvLbrVr1+bVV19l2bJlBAcH2+wTGxvLb7/9Zv65d+/epKamMnLkSNLS0sztx48fZ8aMGTbnSD8XcN68eRbtmzdvtnmuXdu2bXF1dWX69On33d5y586d3Lp168EP+AC1atWiZs2a7N27lylTplhd/+2336y2Sc2ZMyd+fn6cO3cOPz8/AAYMGJDpGkRERERERERERETk6dE2kpIp+fPnp1atWkRGRtKtWzfKly9Pzpw58fX1fejYVq1a4e7uzmeffcZPP/2Eh4cHiYmJhISE0LJly0wFePcyDIOvvvqKJk2a0L59e9q1a4e7uzuxsbFs2bIFHx8fQkNDrcaNGDGCvn374uXlRceOHcmdOzdhYWEkJydTtWpVYmNjs1zb3YYMGcJvv/1Gw4YNWblyJStXrrTqExAQAECjRo2YMGECo0aNoly5crRo0YKyZcty7do1Tp48SUREBHXr1rX5XNnhv//9L40aNaJXr1588cUX1KxZk4IFC3L69Gn279/PoUOH+OGHHyhSpAhw592vWbOGZcuWERcXR9OmTbl06RLLli2jfv36rF271uoeffv2ZerUqYwbN44ff/yRihUrcuTIEUJDQ2nbti0rVqyw6O/g4MDKlSvx8fHBx8cHLy8vqlWrRp48eUhMTOSHH37gxIkTXLx4kdy5c2f62b/99lu8vb159913Wb58OfXr1yctLY24uDg2b95MfHw8Li4uFmP8/f0ZP348Z86cwcPDg1deeSXT9xcRERERERERERGRp0dhm2TaokWLGDp0KKGhoSxZsgSTnPxOtAAAIABJREFUyYSLi4t55dr95MuXj23btvHee+8RHh5OZGQkL7zwAqNHj2bYsGEsXbr0sdTn5eVFZGQkH3zwARs3bgTurDoKDw9n06ZNNkOpPn36YDKZ+OyzzwgODsbZ2ZnWrVvzySef2Nz2Mqtu3LgBwLZt29i2bZvNPulhG8DIkSPx8vJi+vTpREVFsWbNGpycnChVqhT+/v507dr1sdeYWWXKlCEmJobp06ezcuVKvvnmG9LS0ihevDiVKlXinXfeoVKlSub+efLkYdu2bXz00UcsX76czz//nLJlyzJmzBhee+01m2Fb8eLFiYiI4N133yU8PJywsDBeeeUVtm7dytGjR63CNgAPDw8OHDjAZ599RkhICAsWLCBHjhyUKFGC6tWrM27cOPOWopnl5ubGvn37mDRpEmvWrOHLL78kT548uLq6Mnz4cAoXLmw1pkSJEvj4+BASEkL//v2zdH8REREREREREREReXqMjJ4p9E9nGEaMp6enZ0xMzAP7HT58GICKFSs+jbLkCQkICCAwMJCwsDC8vb2zuxx5iPj4eMqVK0ffvn2ZP39+dpfzRKSmpvLCCy9w6dIlzp07d9+z+x43/ZsmIiIiIiIiIv9Eru+tt/g5YULLbKpE5O/vPwMsF4q8ObthNlXyZFWvXp19+/btM5lM1R91rM5sExF5BixdupTExER69er11II2EREREREREREREck6bSMpIpJNTCYTEydOJCkpiblz55I/f35GjhyZ3WWJiIiIiIiIiIiIyCNQ2CYikk1SU1MZNWoU9vb2VK5cmSlTpuDi4pLdZYmIiIiIiIiIiIjII1DYJv+TAgICCAgIyO4yJIPc3d35J54vaWdn9498LhEREREREREREZH/JTqzTURERERERERERERERCSTFLaJiIiIiIiIiIiIiIiIZJLCNhEREREREREREREREZFMUtgmIiIiIiIiIiIiIiIikkkK20REREREREREREREREQySWGbiIiIiIiIiIiIiIiISCYpbBMRERERERERERERERHJJIVtIiIiIiIiIiIiIiIiIpmksE1EREREREREREREREQkkxS2SaYlJCRgGAa9evV6YvcwDANvb2+LtoCAAAzDIDw8/Ind917h4eEYhkFAQMBTu+ffXVxcHG3btqV48eIYhkHBggWzuyQRERERERERERERkcfOLrsL+CdyfW99dpfwQAkTWmZ3CfIPl5qaSps2bYiPj+eNN97AxcWF3LlzZ3dZIiIiIiIiIiIiIiKPncI2kQyoWbMmhw8fpkiRItldyt/CiRMnOHToEH5+fsydOze7yxEREREREREREREReWIUtolkQN68ealQoUJ2l/G3cfbsWQBKliyZzZWIiIiIiIiIiIiIiDxZOrNNHouEhAS6dOlCkSJFyJ07NzVq1CAkJMSiz9WrV5k8eTINGzbExcWFXLlyUbRoUXx9fdm1a1eW7/+g8+O8vb0xDMPmtc2bN9OqVSuKFSuGg4MDpUuXpnXr1mzZssXc535ntqXPm5KSwieffEK5cuXMc4wcOZLbt2/bvOfWrVvx8fGhUKFC5M6dm/Lly/Pee+9x9epVm/1/+OEHmjZtSoECBXB0dKRx48ZER0c/8Py6I0eO0KtXL0qXLo2DgwPPPfccXbt25ejRo1Z9e/XqhWEYJCQkMGfOHF5++WVy587Nc889h7+//33rssUwDOrXrw9AYGAghmFYvLu7a/7222+pVasW+fPnx9XV1WKe3bt306FDB4oXL06uXLkoXbo0/fv3Nwd594qJicHHxydD7ygrn5dNmzbRokULihQpgoODA25ubowYMYIrV65Y9XV1dcXV1ZUbN24wYsQIypQpg4ODA+7u7kycOBGTyWTzHnv27KFz586UKlUKBwcHSpQoQdOmTVm2bBlw53drGAYNGza0OR7g5Zdfxt7enl9//fW+fUREREREREREREQk67SyTbLs5MmT1KxZkxdeeIE33niDS5cusXTpUnNg1aBBAwAOHz7MBx98QL169WjZsiXOzs4kJiaydu1aNm7cyLp16/Dx8XmqtY8ZM4axY8eSP39+2rRpQ+nSpTl79iw7d+5k8eLFNG7cOEPzdO3alcjISJo3b46joyMbNmxg0qRJXLhwgYULF1r0nTNnDgMHDiRfvnx07NiRYsWKER4ezsSJE1m3bh07duygYMGC5v6RkZE0bdqU5ORk2rdvj5ubGz/99BMNGjS4b9gSGhpKu3btSE5OplWrVri7u3P69GlWrlzJ+vXrCQsLw9PT02rcu+++y6ZNm2jVqhVNmzYlLCyMefPmER8fz7Zt2zL8ThMSEggODqZ+/fp4e3sDmL+nmzp1Kt9//z2tWrWiQYMGFoHewoUL8fPzw8HBAV9fX0qXLk1cXBzz589n3bp17Nq1izJlypj779y5k8aNG3P79m3atWuHu7s7+/fvx9vb+4GB1KMaO3YsY8aMoVChQrz22msUK1aMAwcOMGXKFDZs2EB0dDSOjo4WY5KTk2natClnz56lefPm2NnZsXr1at577z1u3brFmDFjLPrPmzePgQMHkjNnTnx9fSlXrhwXLlxg7969zJw5k06dOlGhQgUaNGhAWFgYx44do3z58hZz7Ny5k59//pn27dtTvHjxx/b8IiIiIiIiIiIiImJNYZtkWXh4OAEBARahQdeuXfHx8WHy5MnmsK1ixYqcPXvW6tyz06dPU7NmTYYOHfpUw7bNmzczduxYypYtS2RkJKVKlbKqK6OOHz/OwYMHKVSoEAAff/wxVatW5euvv+bTTz81Bx4nT55kyJAh5M+fnz179lhsTTlo0CBmzZrFu+++az7nLC0tjT59+nDr1i02bNhA8+bNzf1nz57NwIEDrWq5fPkyr7/+Onnz5mX79u1UqlTJfO3gwYPUqlWLfv36sW/fPquxu3bt4qeffjIHWSkpKTRs2JCwsDD27NlDzZo1H/ouAgICCA8PJzg4GG9vb6vVgOm2bdtGdHQ0Hh4eFu3Hjh2jf//+uLq6EhERYfF72bZtG02aNOHtt99m1apVAJhMJvr06cPNmzdZvXo1rVu3NvefNm0a77zzzkNrzoiwsDDGjBnDq6++yoYNGywC0aCgIHr37s2YMWP4/PPPLcadPXuWqlWr8v3335MnTx7gTiBZvnx5Pv/8c95//33s7e0BOHToEIMGDcLR0ZHIyEgqV65sMdfdn8lBgwYRFhbG3LlzmTJlikW/9M9P//79H8uzi4iIiIiIiIiIiMj9aRtJybLnn3+eDz/80KKtWbNmlClThj179pjbnJycrII2ABcXFzp06MCRI0dITEx84vWm+/LLL4E7K6zuDdrS68qoiRMnmoM2gHz58tGtWzfS0tLYu3evuX3x4sXcvn2bwYMHW50B9/HHH1OgQAEWLVrEn3/+CdxZoRQfH0+DBg0sgjYAf39/qxVNAF9//TVXrlwhMDDQImgDqFy5Mn5+fvz4448cOnTIauxHH31ksWLMzs6O3r17A1j8Lh8Hf39/q6ANYNasWSQnJzNt2jSr30vDhg3x9fVl3bp1/PHHH8Cdd3T06FHq1atnEbQBDB48GDc3t8dS7/Tp04E7K8/uDtrgzjac1apV45tvvrnv2PSgDaBYsWK0bt2aq1evWmzrOWvWLFJSUhg9erRV0AaWn8k2bdpQsmRJgoKCzJ8XgCtXrrBs2TLc3NwyvDJTRERERERERERERDJPK9sky6pVq0bOnDmt2kuXLk10dLRF244dO5g2bRrR0dFcuHDB6kyzM2fOWIQ9T9KuXbswDOOxrKarUaOGVVvp0qWBOyvN0qWvJrO1taGzszMeHh5s376dI0eOULVqVX788UcA6tata9U/R44c1KlTh2PHjlm0p7/z2NhYm6vK0vsfPnzYKozL6HMEBQWRkJBg0c/b29tqq8gHud8qufT6IyIi+OGHH6yuX7hwgdTUVI4dO0b16tXN7zT9nLi75cyZk7p163L8+PEM13U/0dHR2Nvbs3z5cpYvX251/fbt21y8eJGkpCQKFy5sbndycsLd3d2qv633mn524b3Bqi12dnb069ePsWPHsmLFCrp27QrAokWLuHnzJv7+/vc9d05EREREREREREREHh+FbZJl967ySWdnZ0daWpr551WrVtGhQwdy585NkyZNcHNzI1++fOTIkYPw8HAiIiIsVug8aVeuXMHZ2dlixVFm2XoHdnZ3/rxSU1PNbennkpUoUcLmPOntV65csej/3HPP2exvqz0pKQm4swLrQa5du2bVltHnCAoKIiIiwqrvo4Rt9ztLLL3+yZMnP3B8ev0Pe0eP68yypKQkUlJSCAwMfGhdd4dtD/r7AMv3mv57t7XS0hZ/f38++eQT5syZYw7b5s6dS65cucwrEkVERERERERERETkyVLYJk/N6NGjyZUrF3v37qVixYoW1/r3728zvMmoHDnu7IiakpJi83p6iHG3ggULkpSUxM2bNx9L4JYRTk5OAPz66682twk8d+6cRT9HR0cAzp8/b3M+W+3pY2NjY6lSpUrWi7YhPDw8y3Pcb9VVev1Xr141P/+DpPe/3zv69ddfrdoy83lxcnIiLS2NS5cuPbSmzEoP5s6cOWO1zagtpUqVolWrVqxatYrDhw9z+fJlfv75Zzp37kzRokWfWJ0iIiIiIiIiIiIi8v90Zps8NfHx8VSqVMkqaEtLSyMqKipLczs7OwNw6tQpq2u///671VaLALVr18ZkMhEaGpqlez+K9DPKbIVVV65cYf/+/eTOndv8jtL723o/aWlp7Ny506q9du3aAERGRj6usp+qR63f09MTwGZYm5qaavPdZfbzcvnyZQ4ePJihujIj/dk3btyY4TGDBg0C7qxomzt3LnAnvBYRERERERERERGRp0Nhmzw1rq6uxMXFcfbsWXObyWQiMDCQQ4cOZWnuAgUKUKFCBXbs2GExV2pqKsOGDePmzZtWY9566y0A/v3vf3PmzBmr67basqp79+7Y29vz5ZdfEh8fb3Ft9OjR/P7773Tv3h0HBwcAvLy8cHNzIywszCqAmTt3rs1QqHfv3hQsWJDAwED27NljdT0tLe2xrEx7UgYPHoy9vT1Dhw61+Xy3b9+2COLq1KnDiy++yPbt21mzZo1F3xkzZtg8ry0zn5ehQ4cC4OfnZ/EZTnf9+nXzmWuZNXDgQOzs7Bg3bpzNv4nTp09btTVq1Ijy5csTHBzMsmXLKF++PA0aNMhSHSIiIiIiIiIiIiKScdpGUp6aoUOHMmDAADw8PGjfvj329vbmsKNVq1asW7cuS/OPGDGCvn374uXlRceOHcmdOzdhYWEkJydTtWpVYmNjLfo3bdqU0aNHM27cOCpWrEibNm0oXbo058+fJyoqitq1axMUFJSlmu7l6urKF198wZtvvomnpyedOnWiaNGiREREEB0dTYUKFZg4caK5f44cOZg/fz4+Pj74+vrSvn173NzcOHDgAN9//z3Nmzdn48aN5m0RAQoXLsx3331H27ZtqV27No0aNaJy5crkyJGDxMREoqOjSUpK4tatW4/12R6XChUqsGDBAvr06UPlypXx8fGhfPnyJCcnk5iYSGRkJEWLFuXIkSPAne0ov/rqK5o0aUL79u1p164d7u7uxMbGsmXLFnx8fGyuXnzUz0ujRo2YMGECo0aNoly5crRo0YKyZcty7do1Tp48SUREBHXr1s3SSslKlSoxc+ZM899J69atKVeuHElJSezdu5cCBQoQFhZmMcYwDAYMGMCwYcMArWoTERERERERERERedoUtslT079/fxwcHPjiiy8IDg4mT548/Otf/2LhwoWsWLEiy2Fbnz59MJlMfPbZZwQHB+Ps7Ezr1q355JNPaN++vc0xY8eOpXbt2kyfPp2QkBCuX79OsWLFqFGjBj169MhSPfczaNAg3N3dmTJlCitWrODGjRuULl2aESNG8P7775vP7Urn7e1NREQEH374IevXrwegVq1ahIWF8c033wBYnW3WqFEjDhw4wJQpU9i0aRORkZHkypWLkiVL0rBhw/u+j2dF9+7dqVq1KlOnTiUsLIzNmzeTL18+SpYsSYcOHejcubNFfy8vLyIjI/nggw/MKwBr1apFeHg4mzZtshmAZebzMnLkSLy8vJg+fTpRUVGsWbMGJycnSpUqhb+/P127ds3ys/v5+fHSSy8xZcoUwsPDWb16NUWKFKFKlSr069fP5phevXoxfPhw7O3t6dmzZ5ZrEBEREREREREREZGMM0wmU3bX8EwwDCPG09PTMyYm5oH9Dh8+DGB17phIdvDy8mL37t1cvXqVfPnyZXc5z6SAgAACAwMJCwvD29s7u8t5IsLDw2nQoAHdu3dn0aJFjzRW/6aJiIiIiIiIyD+R63vrLX5OmNAymyoR+fv7z4BtFj+/ObthNlXyZFWvXp19+/btM5lM1R91rM5sE3nG3bhxgytXrli1BwUFsXPnTpo2baqg7X/cpEmTgDvn3YmIiIiIiIiIiIjI06VtJEWecYmJiXh4eNCkSRPc3d1JSUnhxx9/JCoqioIFCzJ16tTsLlGywU8//URISAgxMTFs3LiR1157jVq1amV3WSIiIiIiIiIiIiL/cxS2iTzjnnvuObp160ZERARhYWH8+eefFC9enN69e/PBBx/g5uaW3SVKNoiJieH999/H0dGRjh07MnPmzOwuSUREREREREREROR/ksI2kWecs7Mz8+fPz+4y/rYCAgIICAjI7jIeu169etGrV6/sLkNERERERERERETkf57ObBMRERERERERERERERHJJIVtIiIiIiIiIiIiIiIiIpmksE1EREREREREREREREQkkxS2iYiIiIiIiIiIiIiIiGRSlsM2wzAKG4bRzzCMVYZhxBuGcdMwjKuGYUQZhtHXMIwc9/R3NQzD9ICv/z7gXj0Nw9hjGMa1v+4RbhjGa1l9BhEREREREREREREREZHMsHsMc3QEZgHngDAgEXgOaAfMB5obhtHRZDKZ7hkXC6y2Md/Ptm5iGMYU4N/AaWAekAvoAqwzDOMtk8k04zE8i4iIiIiIiIiIiIiIiEiGPY6w7RjgC6w3mUxp6Y2GYbwP7AHacyd4W3HPuP0mkykgIzcwDKMOd4K248ArJpPp8l/tk4EYYIphGCEmkykha48iIiIiIiIiIiIiIiIiknFZ3kbSZDJtM5lM6+4O2v5q/xWY/deP3lm8zYC/vn+cHrT9dY8E4D+AA9A7i/cQEREREREREREREREReSRZDtseIvmv7yk2rpU0DKO/YRjv//W9ygPmafjX91Ab1zbe00dERERERERERERERETkqXhiYZthGHZAj79+tBWSNeHOyreP//oeaxhGmGEYZe6ZJx9QCrhmMpnO2Zgn7q/v5TNYV4ytL6BCRsbL31tAQACGYRAeHp7dpViJi4ujbdu2FC9eHMMwKFiwYHaXJCIiIiIiIiIiIiIiD/E4zmy7nwnAS8AGk8m06a72G8A4YDXwy19tVYAAoAGw1TCMaiaT6fpf15z++n71PvdJb392kokAp4f3yU4B93uVkl1SU1Np06YN8fHxvPHGG7i4uJA7d+7sLktERERERERERERERB7iiYRthmEMAf7N/7F372FeVfX+wN+bqzdAyUtKFCiieb/0UxNTxCTRUEvMHu0ckRTRrNCyzDIwLSVTUzkmlgmZmZqpB2/kBRSvKOYtUbQiVDQLBK/Ibf/+YGYOwwwwsxkk9fV6nnk2e+211v7s73yd/ni31k6eSfJfS14ry/LVJD9casg9RVH0TXJvkl2THJ3kgmbetmxSp7LceRk1T06yUzPvyfvMCSeckC9/+cv5+Mc/vuLO76G///3vefrpp3PMMcfk0ksvXd3lAAAAAAAATdTi20gWRfG1LA7Knk6yd1mWs5oyrizLBUl+VXO65xKXapdhLWu52IpWvkGd9ddfP1tuuWXWWmut1V1KPTNmzEiSbLLJJqu5EgAAAAAAoDlaNGwrimJokpFJnsrioO2VZk7xr5rj2rUNNdtJvpRknaIoNm5kzOY1x6nNvBctYNKkSTnssMPSpUuXtG/fPhtvvHH69u2ba665pl6/a665JnvuuWc6deqUNddcM9tuu23OOuusvPvuu43O++KLL+Yb3/hGNt9886yxxhrp3Llzdtlll5xxxhn1+o0fPz6DBw/OVlttlY4dO2bNNdfMNttsk9NPPz1z585tMO+y3tlWFEV69+6df//73xk8eHA23njjtG/fPltvvXUuv/zyZT7/uHHjsv/++2f99ddP+/bts9lmm+Xkk0/O7Nmzm/gJLr73XnvtlSQ5/fTTUxRFiqLI8OHDG9T8u9/9LrvuumvWWWeddOvWrd48Dz30UAYMGJCPfvSjadeuXbp27Zpjjz22Lshb2uTJk7PffvulQ4cO6dixYz772c/mgQceaPQzmjZtWoqiyMCBAxudq3fv3imKYqU/o27duqVbt255++23c/LJJ+fjH/942rdvnx49emTEiBEpy8YXsK7oe/jMM8+kKIr06dOn0fFJsu2226Zt27Z55ZXm/tkCAAAAAODDrMW2kSyK4rtZ/J62x5LsW5blvytMs1vN8W9Ltd+VxdtR7pdk6eSj3xJ9eA/98pe/zHHHHZfWrVvnwAMPzOabb55XX301jzzySC6++OJ86UtfSpKceuqpOeuss7L++uvn8MMPzzrrrJNbb701p556asaNG5fbb789bdu2rZv3kUceyec+97nMmjUre+65Z774xS/m7bffztNPP53hw4fntNNOq+s7YsSIPPPMM9l9991zwAEHZO7cubnvvvsyfPjwTJgwIXfccUdat27dpOeZPXt2evXqlXbt2mXAgAGZO3du/vCHP2TQoEFp1apVjjzyyHr9f/SjH2XYsGHp3LlzPv/5z2fDDTfME088kZ/97Ge55ZZb8sADD6Rjx44rvO+wYcMybdq0jBkzJnvttVd69+6dJHXHWueee25uv/329O/fP3vvvXfmzPm/xZyXX355jjnmmLRv3z4HHnhgunbtmueeey6/+tWvMnbs2Dz44IP1ts68//7789nPfjbz5s3LF7/4xfTo0SOPPfZYevfuvdxAqrmqfEbz589P3759M2PGjPTr1y9t2rTJDTfckFNOOSVz587NsGHD6vVvyvdwyy23zN57753x48dn6tSp6dmzZ7057r///jz11FM55JBD8tGPfrTFnh8AAAAAgA++FgnbiqI4LcmPkkxO0nd5W0cWRbFrkj+XZTlvqfY+SU6sOf3tUsMuyeKw7ftFUdxQluVrNWO6JflaknfTMIRjFXr66adz/PHHp2PHjpk4cWK23nrretdffPHFJMkDDzyQs846K127ds2kSZPqgoyzzjorX/jCF3LTTTflnHPOyamnnpokmTdvXg499NDMmjUrV155ZQ4//PB6877wwgv1zi+++OJ07969waqq0047LWeeeWb+8Ic/5LDDDmvSMz3++OP56le/mlGjRtUFdCeeeGK22267jBgxol7YNn78+AwbNiyf/vSnc8stt2TdddetuzZ69OgcddRRGTZsWM4///wV3rc2GBwzZkx69+5dt6JtaXfddVceeOCB7LjjjvXap06dmmOPPTbdunXL3XffnS5dutQbs+++++ab3/xmrr/++iRJWZYZNGhQ3nnnndxwww056KCD6vpfcMEFGTp06Io/rCao+hnNmDEj22+/fW6//fasueaaSRYHkj179sz555+fU089tS6cber3MEmOP/74jB8/Ppdeeml+9rOf1etX+568Y489tkWeHQAAAACAD4+V3kayKIojszhoW5hkYpJvFEUxfKmfgUsMGZHkpaIori2K4vyanzuT3JmkfZLTyrK8f8l71Jyfl2SzJE/UjPmfJI8k6Zzk22VZTlvZZ6HpfvGLX2TBggU57bTTGgQcSfKxj30sSfLrX/86SfKDH/yg3oqhNm3a5Nxzz02rVq3yq1/9qq597NixmTZtWg488MAGQVuSdO3atd75pptu2uj2hbWB0bhx45r8TGuttVbOO++8eivhttpqq/Tq1StTpkzJG2+8Udd+4YUXJlm8qmrJEClJBg4cmB122CFXXnllk+/dFIMHD24QtCWLfxfz58/PBRdcUC9oS5I+ffrkwAMPzNixY+vqv//++/Pss89mzz33rBe0JckJJ5yQzTbbrEXqXZnP6MILL6wL2pJkww03zEEHHZQ5c+bk2WefrWtv6vcwSQ4++OBssskmGT16dL3tS2fPnp1rrrkmm222WT772c9We1gAAAAAAD60WmJlW/eaY+sky1oSc3eS0TX/viLJF5L8vyzeArJtkn8muSbJyLIsJzY2QVmW3yqK4okkJyQZnGRRkkeTnFOW5U0r/xg0x4MPPpgk6dev33L7Pfroo0nS6NaEPXv2zMc+9rH8/e9/z+zZs7Puuus2ed5ab731Vi644IJcf/31mTp1at5444167/V66aWXmjRPkmy++eaNbvtYG/DNnj07HTp0SLJ4xV7btm1z7bXX5tprr20wZt68efnXv/6VmTNn5iMf+UhGjx6dadOm1evTu3fvBltFLs8uu+zSaPsDDzyQJLn77rvz8MMPN7j+6quvZuHChZk6dWp23nnnut9J7XviltS6devsscce+etf/9rkupaluZ9RrU6dOqVHjx4N+tf+Hl577bW6tuZ8X9q0aZOjjz46P/rRj3LdddfVhblXXHFF3nnnnQwePHiZ750DAAAAAIBlWemwrSzL4UmGN6P/ZUkuq3ivMUnGVBlLy5o9e3aSNFhJtbTa94ptvPHGjV7feOONM3369MyZMyfrrrtuk+dNFr/bq0+fPpk0aVK22WabHHbYYdlggw3qthg8/fTT661gWpGlV1/VatNm8X8mCxcurGubOXNmFixYkNNPP325c7755pt1Ydvdd9/d4HpzwrZlvUts5sxgwzhzAAAgAElEQVSZSZJzzjlnhbUk//c72WijjZp1n+Zq7mdUqzm/h+Z8X5LFqwN/8pOfZNSoUXVh26WXXpp27drlqKOOatIcAAAAAACwpBZ5ZxsfPrWByEsvvZQtt9xymf06deqUJHnllVca3Z7w5ZdfrtdvyXlX5MYbb8ykSZNy5JFHZvTo0Q3mXVHIszI6deqURYsWZdasZb6esJ4JEyas9D2Xteqq9rObM2dOoyvzltX/n//8Z6PXX3nllQZtrVot3nF2wYIFjY6pDb2Wvk9zPqMqmvo9rNWlS5f0798/119/faZMmZLXXnstTz31VF1QCwAAAAAAzbXS72zjw2m33XZLktx6663L7Vf7jrHGwqbnn38+L774Yrp3714XmjR13trxSXLIIYc0uNbYKrKWtNtuu+W1117LX/7yl1V6n6bWkiQTJza6A2sDO+20U5LGP6OFCxfm3nvvbdC+3nrrJUleeOGFBtdef/31TJ06tdG6VvVn1JzvS63jjz8+yeIVbZdeemmS5Nhjj2354gAAAAAA+FAQtlHJcccdlzZt2uSMM87I008/3eD6iy++mCQZNGhQkuTMM8/Mv/71r7rrCxcuzLe//e0sWrQoX/3qV+va+/fvn27duuV///d/c9VVVzWYd8kVb926dUvSMMj729/+lu9+97uVn60pTjzxxCTJMccckxkzZjS4/tZbb9W9T2xVO+GEE9K2bduceOKJjYZe8+bNqxfE7b777tliiy1yzz335MYbb6zXd+TIkY2+r61Dhw7Zcsstc99999X7fS9cuDAnnXRS3nnnnQZj3ovPqKnfwyXts88+6dmzZ8aMGZNrrrkmPXv2zN57771SdQAAAAAA8OFlG0kq2WqrrXLxxRdnyJAh2XHHHXPQQQdl8803z8yZM/PII4+kQ4cOGT9+fHbfffd85zvfyU9/+tNss802GTBgQNZee+3ceuuteeqpp7LHHnvk5JNPrpu3Xbt2ufbaa9O3b98cfvjhGTVqVHbbbbfMnTs3U6ZMyZ133lm3lWH//v3To0ePnHfeeXnyySez4447Zvr06bnppptywAEHZPr06avs+ffZZ5+cffbZ+d73vpfNN988+++/f7p3754333wz//jHP3L33Xdnjz32yG233bbKaqi15ZZb5te//nUGDRqUrbfeOvvtt1969uyZ+fPnZ/r06Zk4cWI22GCDPPPMM0kWb0d52WWXZd99980hhxySL37xi+nRo0cef/zx3HHHHdlvv/0arfvkk0/OV7/61fTq1SuHHnpo1lhjjYwfPz7z58/P9ttvn8cff/w9/4ya+j1cUlEUGTJkSE466aQkVrUBAAAAALByhG1Udswxx2SbbbbJz372s0yYMCE33HBD1l9//Wy33XY5+uij6/qNGDEiO+64Y0aOHJnf/OY3mT9/fjbbbLOceeaZ+da3vpV27drVm/dTn/pUHnvssZx99tm59dZbc//996dDhw7p0aNHvfewrb322rnrrrtyyimnZMKECZk4cWI23XTTnHbaaTnppJNy9dVXr9Ln/+53v5tevXrlwgsvzL333psbb7wxnTp1SpcuXTJ48OAcfvjhq/T+S/rKV76S7bffPueee27Gjx+fP/3pT1l77bWzySabZMCAATnssMPq9e/Vq1cmTpyY73//+3VbMO66666ZMGFCxo0b12gANmjQoJRlmfPOOy9jxozJeuutl4MOOig/+clPGt3KM3lvPqOmfg+XNHDgwHz7299O27Ztc+SRR650DQAAAAAAfHgVZVmu7hr+IxRFMXmnnXbaafLkycvtN2XKlCTJJz/5yfeiLHjPDR8+PKeffnrGjx+f3r17r+5yVokJEyZk7733zle+8pVcccUVq7uc1crfNAAAAOCDqNspN9c7n3b2AaupEnj/+58hd9U7/9olfVZTJavWzjvvnEcfffTRsix3bu5Y72wDPnR++tOfJln8vjsAAAAAAFgZtpEEPhSefPLJ3HTTTZk8eXJuvfXWfP7zn8+uu+66ussCAAAAAOB9TtgGfChMnjw5p556ajp27JhDDz00F1988eouCQAAAACADwDbSAL1DB8+PGVZfuDe1zZw4MCUZZk5c+bkmmuuyfrrr7+6SwIAAAAA4ANA2AYAAAAAAAAVCdsAAAAAAACgImEbAAAAAAAAVCRsAwAAAAAAgIqEbQAAAAAAAFCRsA0AAAAAAAAqErYBAAAAAABARcI2AAAAAAAAqEjYBgAAAAAAABUJ26hs2rRpKYoiAwcOXKl5unXrlm7durVITcvSu3fvFEWxSu+xqlx11VXZcccd06FDhxRFkaFDh67ukgAAAAAAgBptVncBH0Tbjtl2dZewXE8e+eTqLuFDY9q0aenevXuOPPLIjB49utnjH3jggRxxxBHZdNNNc9xxx2WttdbKbrvt1vKFAgAAAAAAlQjbqKxLly6ZMmVKOnXqtLpL+cC6+eabU5ZlfvOb32T33Xdf3eUAAAAAAABLEbZRWdu2bbPllluu7jI+0GbMmJEk2WSTTVZzJQAAAAAAQGO8s43KGntn28CBA1MURaZNm5ZRo0Zl2223zRprrJGNNtoogwcPzpw5c5Y539tvv52TTz45H//4x9O+ffv06NEjI0aMSFmWDfqOHj06hxxySDbddNOsueaa6dixY3r16pXf/va3Ta5/3rx5GTlyZPbff/984hOfSPv27dO5c+d89rOfza233tromNr3yzWl1uHDh6d79+5JkjFjxqQoirqfFW0pOXr06BRFkcsvvzxJ0r1797qx06ZNq1fL66+/npNOOindunVL27ZtM3z48Lp5FixYkIsvvji77bZbOnbsmLXWWis77rhjRo4cmUWLFjW4b1mWGTlyZLbeeuusscYa6dKlS0444YTMmTOn0XfrDR8+PEVRZMKECQ3mWt47/d5+++2cddZZ2WGHHbL22mtnnXXWyac//elcddVVDfpOmDAhRVFk+PDheeyxx3LAAQdk3XXXzVprrZW99tor999/f6Of4cKFC3PJJZekV69e6dSpU9Zcc8306NEjRx99dJ577rkkySmnnJKiKPKb3/ym0TkmT56coijSv3//Rq8DAAAAAICVbawS3/nOdzJu3Lj0798/ffv2zfjx4/PLX/4yzz//fO66664G/efPn5++fftmxowZ6devX9q0aZMbbrghp5xySubOnZthw4bV63/cccdlq622yp577pmNN944M2fOzC233JL/+q//yrPPPpszzjhjhTXOmjUr3/zmN7P77rtn3333zQYbbJCXX345Y8eOzf77759f/vKXOfrooyvX2rt378yePTsXXHBBtt9++xx88MF1c+ywww7LrW2HHXbIsGHDcsMNN+Txxx/PN7/5zay77rpJUndMFgeGffr0yaxZs9K3b9907NixLuCbP39++vfvn3HjxmWLLbbI4YcfnjXWWCPjx4/P17/+9Tz00EO54oor6t136NChufDCC7Pxxhtn8ODBadu2bW688cY89NBDmTdvXtq1a7fCz3VFZs+enT59+uTPf/5zdtpppwwaNCiLFi3KuHHjcvjhh+cvf/lLzjzzzAbjHnnkkfz0pz/Npz/96Rx99NGZPn16rrvuuuyzzz557LHHssUWW9T7XA444IDccccd6dq1aw4//PB07Ngx06ZNy/XXX5899tgjm2++eYYMGZJzzjkno0aNyn//9383uOeoUaOSJMcee+xKPzcAAAAAAB9MwjZWiQcffDBPPvlkPv7xjydZvMKqT58+GT9+fCZNmpRddtmlXv8ZM2Zk++23z+23354111wzSTJs2LD07Nkz559/fk499dS0bdu2rv9TTz2VzTbbrN4c8+bNS79+/XL22WdnyJAh6dKly3JrXG+99fKPf/wjH/vYx+q1z5kzJ7169cp3vvOdHHHEEXX1NLfW3r17p1u3brnggguyww471FtxtiI77LBDdthhh0ybNi2PP/54hg4d2mBVWZK8/PLL2WqrrXL33Xdn7bXXrnftxz/+ccaNG5cTTjghP//5z9O6deski1d8DR48OL/+9a8zYMCAHHTQQUmS+++/PxdeeGE222yzTJo0KZ07d66bZ++9987LL7+cT3ziE01+hmUZOnRo/vznP2fEiBH5zne+U9c+d+7cHHzwwfnJT36SAQMGNAgkb7755lx++eX1VsqNGjUqQ4YMyQUXXJCLL764rn348OG544470r9//1x77bVp37593bV33303r7/+epLFqwP79euXm2++OU8++WS23Xbbun5vvvlmrrrqqnTt2jX9+vVb6ecGAAAAAOCDyTaSrBI//OEP64K2JGnTpk2OOuqoJMmkSZMaHXPhhRfWC7Y23HDDHHTQQZkzZ06effbZen2XDtqSpF27dvna176WBQsW5M4771xhje3bt28QtCVJp06dMmjQoLz22mt5+OGHV7rWVe3cc89tELQtWrQoI0eOzEc/+tGcf/75dUFbkrRu3TrnnntuiqLIlVdeWddeu2Xl97///bqgLUnWWGONnHXWWS1S68yZM/Pb3/42n/rUp+oFbbX3qd2K83e/+12Dsb169WqwJeWgQYPSpk2bet+phQsX5uKLL86aa66ZSy65pF7Qliz+vW+wwQZ158cdd1yS5NJLL63X78orr8ybb76Zo48+ut7nBwAAAAAAS7KyjVXiU5/6VIO2rl27Jklee+21Btc6deqUHj16NHnM9OnTM2LEiNx5552ZPn163nnnnXrXX3rppSbV+Ze//CXnnHNO7rnnnrz88suZO3fuCudpbq3LMnv27Pz85z9v0D506NB6W0UuzxprrJHtttuuQfvUqVMzc+bMbL755o1uyZgka665ZqZMmVJ3/uijjyZJ9tprrwZ9P/OZz6RNm5X/c/Hwww9n4cKFde9gW9r8+fOTpF5dtRr7TrVt2zYbbbRRvc/8mWeeyZw5c7Lrrrtmk002WWFN/fr1S/fu3XPFFVdkxIgRWWuttZIsDt9at27d6FaiAAAAAABQS9jGKtFYWFQb1ixcuLBJ/Zc15m9/+1t22WWXvPbaa/nMZz6Tvn37plOnTmndunWmTZuWMWPG5N13311hjQ8++GD69OmTBQsWZJ999smBBx6Yjh07plWrVnnsscdy4403NjpPc2pdntmzZ+f0009v0D5w4MAmh20bbrhhiqJo0D5z5swkyXPPPdfoPWq9+eabdf+eM2dOkmSjjTZq0K9169b5yEc+0qSalqe2rocffniZqwaXrqvW8j73JT/z2bNnJ8kKtxGt1apVqxx77LE55ZRTcvXVV+eoo47K5MmT8+ijj+bggw9uUmAHAAAAAMCHl7CN953zzjsvM2fObPD+riS56qqrMmbMmCbNc+aZZ+add97J+PHj07t373rXzjrrrNx4440tVHHjunXrlrIsV2qOxoK2ZPHquyT5whe+kD/+8Y9Nmqt2zD//+c9suumm9a4tXLgwM2fObBBgtWq1eCfaBQsWNJivNvRq7B4nnnhizjvvvCbV1Vy1oVxTVzcmi7ejHDZsWEaNGpWjjjoqo0aNSpIce+yxq6RGAAAAAAA+OLyzjfed559/PklyyCGHNLh29913N2uezp07NwjamjvP8tS+66upq91aypZbbpl11103Dz74YN3WjCuy0047JWn82SdOnNhooLbeeuslSV544YUG1x555JEGbbvssktatWqViRMnNqmmKmqf/YknnsiMGTOaNGaDDTbIgAED8tBDD+W+++7LVVddlW7duqVv376rrE4AAAAAAD4YhG2873Tr1i1JMmHChHrt48aNy69+9atmzTNr1qw88cQT9dovu+yyjBs3bmXLTLI4jCqKItOnT2+R+ZqqTZs2+frXv56XX3453/jGNxq80y5JXn755Tz99NN157WrBH/84x9n1qxZde1z587N9773vUbvs8suuyRJLr/88nph3AsvvJAf/ehHDfpvuOGGOeKII/LII4/kjDPOaDTA++tf/5q///3vTXvQRrRu3TrHH3983nnnnQwZMqTBVqDz5s3Lv/71rwbjjjvuuCTJYYcdljfffDODBw+uW7kHAAAAAADLYhtJ3neOP/74XH755Tn00ENzyCGHpEuXLnnqqady22235Utf+lKuvvrqJs0zdOjQjBs3LnvssUe+9KUvpVOnTnnkkUdy7733ZsCAAfnDH/6w0rWus8462XXXXTNx4sQcccQR6dmzZ1q3bp0DDzww22233UrPvzynnXZaHn/88VxyySUZO3Zs+vTpky5duuTVV1/Nc889l/vuuy8//vGPs9VWWyVJevXqla9//eu56KKLss0222TAgAFp27Ztbrzxxqy33nrZeOONG9xj1113zZ577pl77rknu+yyS/r06ZN//vOfGTt2bD73uc81uuJt5MiRee655/LDH/4wV1xxRfbYY49stNFGmTFjRqZMmZKHH344V111Vbp371752YcNG5aHHnooY8eOTc+ePfP5z38+HTp0yAsvvJA//elPOeeccxpsQdqrV69sv/32efzxx9O2bdsMGjSo8v0BAAAAAPjwsGyD953tttsu48ePz+67755bbrklv/jFL/L666/nj3/8Y4YMGdLkefbbb7+MHTs2W221Va6++upcdtllad++fcaPH58DDjigxeq94oorcsABB+S2227L6aefntNOOy2PPvpoi82/LG3bts0NN9yQ3/zmN9liiy1y00035dxzz81tt92WRYsW5YwzzsgRRxxRb8wFF1yQiy66KJ06dcqoUaNy1VVX5XOf+1zuuOOOtGvXrtH73HjjjTn66KPz4osv5qKLLsqf//zn/PSnP82IESMa7d+xY8fcfffdueiii7L++uvnuuuuy3nnnZfx48enQ4cOOf/887Pvvvuu1LO3a9cut912Wy666KJstNFGGTNmTC666KJMmjQpX/jCF7LHHns0Ou6oo45Kkhx00EHZaKONVqoGAAAAAAA+HIqyLFd3Df8RiqKYvNNOO+00efLk5fabMmVKkuSTn/zke1EW/Meo3b5z2rRpq7WOVWngwIEZM2ZM7rjjjuyzzz6ru5z3hL9pAAAAwAdRt1Nurnc+7eyW+z/Xw4fN/wy5q9751y7ps5oqWbV23nnnPProo4+WZblzc8da2QaQxe+Z+/3vf59PfvKT6dPng/k/FgAAAAAAtDzvbAM+1H73u99l6tSp+f3vf5933303Z5xxRoqiWN1lAQAAAADwPiFsAz7ULr300txzzz3p2rVrzj///BxyyCGruyQAAAAAAN5HhG1Ak3xQ39U2YcKE1V0CAAAAAADvY97ZBgAAAAAAABUJ2wAAAAAAAKAiYRvAh1RZlqu7BAAAAACA9z1hWzMVRZEkWbRo0WquBGDl1IZttX/XAAAAAABoPmFbM7Vv3z5J8tZbb63mSgBWTu3fsdq/awAAAAAANJ+wrZk6dOiQJHnllVfyxhtvZNGiRbZiA943yrLMokWL8sYbb+SVV15J8n9/1wAAAAAAaL42q7uA95vOnTvnrbfeyttvv50XX3xxdZcDsFLWWmutdO7ceXWXAQAAAADwviVsa6ZWrVqla9eumTVrVt544428++67VrYB7ytFUaR9+/bp0KFDOnfunFatLHIGAAAAAKhK2FZBq1atsv7662f99ddf3aUAAAAAAACwGlnOAAAAAAAAABUJ2wAAAAAAAKAiYRsAAAAAAABUJGwDAAAAAACAioRtAAAAAAAAUJGwDQAAAAAAACoStgEAAAAAAEBFwjYAAAAAAACoSNgGAAAAAAAAFQnbAAAAAAAAoCJhGwAAAAAAAFQkbAMAAAAAAICKhG0AAAAAAABQkbANAAAAAAAAKhK2AQAAAAAAQEXCNgAAAAAAAKhI2AYAAAAAAAAVCdsAAAAAAACgImEbAAAAAAAAVCRsAwAAAAAAgIqEbQAAAAAAAFCRsA0AAAAAAAAqErYBAAAAAABARcI2AAAAAAAAqEjYBgAAAAAAABUJ2wAAAAAAAKAiYRsAAAAAAABUJGwDAAAAAACAioRtAAAAAAAAUJGwDQAAAAAAACoStgEAAAAAAEBFwjYAAAAAAACoSNgGAAAAAAAAFQnbAAAAAAAAoCJhGwAAAAAAAFQkbAMAAAAAAICKhG0AAAAAAABQkbANAAAAAAAAKhK2AQAAAAAAQEXCNgAAAAAAAKhI2AYAAAAAAAAVCdsAAAAAAACgImEbAAAAAAAAVCRsAwAAAAAAgIqEbQAAAAAAAFCRsA0AAAAAAAAqErYBAAAAAABARcI2AAAAAAAAqEjYBgAAAAAAABUJ2wAAAAAAAKAiYRsAAAAAAABUJGwDAAAAAACAioRtAAAAAAAAUJGwDQAAAAAAACoStgEAAAAAAEBFwjYAAAAAAACoSNgGAAAAAAAAFQnbAAAAAAAAoCJhGwAAAAAAAFQkbAMAAAAAAICKhG0AAAAAAABQkbANAAAAAAAAKhK2AQAAAAAAQEXCNgAAAAAAAKhI2AYAAAAAAAAVrXTYVhTFR4qiOLooiuuLoni+KIp3iqKYUxTFvUVRfLUoikbvURTF7kVR3FIUxayiKN4uiuKJoiiGFkXRejn3+nxRFBNq5n+zKIqHiqI4cmWfAQAAAAAAAKpo0wJzHJrkF0leTjI+yfQkGyX5YpJfJelXFMWhZVmWtQOKojgoyXVJ5ia5OsmsJP2TnJ+kV82c9RRFcUKSi5LMTPLbJPOSDEgyuiiKbcuy/HYLPAsAAAAAAAA0WUuEbVOTHJjk5rIsF9U2FkVxapJJSQ7J4uDtupr2jkl+mWRhkt5lWT5S035akruSDCiK4stlWf5+ibm6JflZFodynyrLclpN+4+SPJzkW0VRXFeW5QMt8DwAAAAAAADQJCu9jWRZlneVZTl2yaCtpv2VJJfUnPZe4tKAJBsk+X1t0FbTf26SH9ScHrfUbQYlaZ9kZG3QVjPmtSQ/qTkdsnJPAgAAAAAAAM2z0mHbCsyvOS5Yoq1PzfG2Rvrfk+TtJLsXRdG+iWNuXaoPAAAAAAAAvCdaYhvJRhVF0SbJf9ecLhmSbVFznLr0mLIsFxRF8fckWyfZNMmUJox5uSiKt5J8rCiKtcqyfHsFdU1exqUtlzcOAAAAAAAAlrYqV7adnWSbJLeUZTluifZONcc5yxhX275uhTGdlnEdAAAAAAAAWtwqWdlWFMU3knwryTNJ/qu5w2uO5aoYU5blzo1OsHjF207NuCcAAAAAAAAfci2+sq0oiq8luSDJ00n2Lsty1lJdVrQKreNS/Zoz5vVmlAoAAAAAAAArpUXDtqIohiYZmeSpLA7aXmmk27M1x56NjG+TpHuSBUn+1sQxGydZO8mLK3pfGwAAAAAAALSkFgvbiqL4bpLzkzyWxUHbq8voelfNcb9Gru2ZZK0k95dl+W4Tx/Rbqg8AAAAAAAC8J1okbCuK4rQkZyeZnGSfsiz/vZzuf0jy7yRfLoriU0vMsUaSM2tOf7HUmMuTvJvkhKIoui0xZr0kp9acXrISjwAAAAAAAADN1mZlJyiK4sgkP0qyMMnEJN8oimLpbtPKshydJGVZvl4UxTFZHLpNKIri90lmJTkwyRY17VcvObgsy78XRXFykguTPFIUxdVJ5iUZkORjSc4ty/KBlX0WAAAAAAAAaI6VDtuy+B1rSdI6ydBl9Lk7yejak7IsbyiKYq8k309ySJI1kjyf5KQkF5ZlWS49QVmWFxVFMS3Jt5P8dxavyns6yQ/KshzTAs8BAAAAAAAAzbLSYVtZlsOTDK8w7r4k+zdzzNgkY5t7LwAAAAAAAFgVWuSdbQAAAAAAAPBhJGwDAAAAAACAioRtAAAAAAAAUJGwDQAAAAAAACoStgEAAAAAAEBFwjYAAAAAAACoSNgGAAAAAAAAFQnbAAAAAAAAoCJhGwAAAAAAAFQkbAMAAAAAAICKhG0AAAAAAABQkbANAAAAAAAAKhK2AQAAAAAAQEXCNgAAAAAAAKhI2AYAAAAAAAAVCdsAAAAAAACgImEbAAAAAAAAVCRsAwAAAAAAgIqEbQAAAAAAAFCRsA0AAAAAAAAqErYBAAAAAABARcI2AAAAAAAAqEjYBgAAAAAAABUJ2wAAAAAAAKAiYRsAAAAAAABUJGwDAAAAAACAioRtAAAAAAAAUJGwDQAAAAAAACoStgEAAAAAAEBFwjYAAAAAAACoSNgGAAAAAAAAFQnbAAAAAAAAoCJhGwAAAAAAAFQkbAMAAAAAAICKhG0AAAAAAABQkbANAAAAAAAAKhK2AQAAAAAAQEXCNgAAAAAAAKhI2AYAAAAAAAAVCdsAAAAAAACgImEbAAAAAAAAVCRsAwAAAAAAgIqEbQAAAAAAAFBRm9VdAAAA8J+t2yk31zufdvYBq6kSAAAA+M9jZRsAAAAAAABUJGwDAAAAAACAioRtAAAAAAAAUJGwDQAAAAAAACoStgEAAAAAAEBFwjYAAAAAAACoSNgGAAAAAAAAFQnbAAAAAAAAoCJhGwAAAAAAAFQkbAMAAAAAAICKhG0AAAAAAABQkbANAAAAAAAAKhK2AQAAAAAAQEXCNgAAAAAAAKhI2AYAAAAAAAAVCdsAAAAAAACgImEbAAAAAAAAVCRsAwAAAAAAgIqEbQAAAAAAAFCRsA0AAAAAAAAqErYBAAAAAABARcI2AAAAAAAAqEjYBgAAAAAAABUJ2wAAAAAAAKAiYRsAAAAAAABUJGwDAAAAAACAioRtAAAAAAAAUJGwDQAAAAAAACoStgEAAAAAAEBFwjYAAAAAAACoSNgGAAAAAAAAFQnbAAAAAAAAoCJhGwAAAAAAAFQkbAMAAAAAAICKhG0AAAAAAABQkbANAAAAAAAAKhK2AQAAAAAAQEXCNgAAAAAAAKhI2AYAAAAAAAAVCdsAAAAAAACgImEbAAAAAAAAVCRsAwAAAAAAgIqEbQAAAAAAAFCRsA0AAAAAAAAqErYBAAAAAMsGYqMAACAASURBVABARcI2AAAAAAAAqEjYBgAAAAAAABUJ2wAAAAAAAKAiYRsAAAAAAABUJGwDAAAAAACAioRtAAAAAAAAUJGwDQAAAAAAACoStgEAAAAAAEBFwjYAAAAAAACoSNgGAAAAAAAAFQnbAAAAAAAAoCJhGwAAAAAAAFQkbAMAAAAAAICKhG0AAAAAAABQkbANAAAAAAAAKhK2AQAAAAAAQEXCNgAAAAAAAKhI2AYAAAAAAAAVCdsAAAAAAACgImEbAAAAAAAAVCRsAwAAAAAAgIqEbQAAAAAAAFCRsA0AAAAAAAAqErYBAAAAAABARS0SthVFMaAoiouKophYFMXrRVGURVH8dhl9u9VcX9bP75dznyOLophUFMWbRVHMKYpiQlEUn2+JZwAAAAAAAIDmatNC8/wgyfZJ3kzyYpItmzDm8SQ3NNL+VGOdi6L4WZJv1cz/yyTtknw5ydiiKL5eluXICnUDAAAAAABAZS0Vtp2YxSHY80n2SjK+CWMeK8tyeFMmL4pi9ywO2v6a5P+VZflaTfs5SSYn+VlRFDeVZTmt+aUDAAAAAABANS2yjWRZluPLsnyuLMuyJeZrxJCa449rg7aa+05L8j9J2ic5ahXdGwAAAAAAABrVImFbRZsURXFsURSn1hy3W07fPjXH2xq5dutSfQAAAAAAAOA90VLbSFaxb81PnaIoJiQ5sizL6Uu0rZ2kS5I3y7J8uZF5nqs59mzKTYuimLyMS015zxwAAAAAAADUWR0r295OckaSnZOsV/NT+5633knurAnYanWqOc5Zxny17eu2eKUAAAAAAACwHO/5yrayLF9N8sOlmu8piqJvknuT7Jrk6CQXNHfqJt5/58baa1a87dTMewIAAAAAAPAhtjrf2VZPWZYLkvyq5nTPJS7VrlzrlMataOUbAAAAAAAArBL/MWFbjX/VHOu2kSzL8q0kLyVZpyiKjRsZs3nNceoqrg0AAAAAAADq+U8L23arOf5tqfa7ao77NTKm31J9AAAAAAAA4D3xnodtRVHsWhRFu0ba+yQ5seb0t0tdvqTm+P2iKNZbYky3JF9L8m6Sy1u8WAAAAAAAAFiONi0xSVEUByc5uOb0ozXHTxdFMbrm3/8uy/LbNf8ekWTroigmJHmxpm27JH1q/n1aWZb3Lzl/WZb3F0VxXpKTkjxRFMUfkrRLcliSzkm+XpbltJZ4FgAAAAAAAGiqFgnbkuyQ5Mil2jat+UmSfySpDduuSPKFJP8vi7eAbJvkn0muSTKyLMuJjd2gLMtvFUXxRJITkgxOsijJo0nOKcvyphZ6DgAAAAAAAGiyFgnbyrIcnmR4E/teluSyivcZk2RMlbEAAAAAAADQ0t7zd7YBAAAAAADAB4WwDQAAAAAAACoStgEAAAAAAEBFwjYAAAAAAACoSNgGAAAAAAAAFQnbAAAAAAAAoCJhGwAAAAAAAFQkbAMAAAAAAICKhG0AAAAAAABQkbANAAAAAAAAKhK2AQAAAAAAQEXCNgAAAAAAAKhI2AYAAAAAAAAVCdsAAAAAAACgImEbAAAAAAAAVCRsAwAAAAAAgIqEbQAAAAAAAFCRsA0AAAAAAAAqErYBAAAAAABARcI2AAAAAAAAqEjYBgAAAAAAABUJ2wAAAAAAAKAiYRsAAAAAAABUJGwDAAAAAACAioRtAAAAAAAAUJGwDQAAAAAAACoStgEAAAAAAEBFwjYAAAAAAACoSNgGAAAAAAAAFQnbAAAAAAAAoCJhGwAAAAAAAFQkbAMAAAAAAICKhG0AAAAAAABQkbANAAAAAAAAKhK2AQAAAP+fvXuPl+Ss68T/+cIA4SLhsgrshjCTIGSEwXARBX4JubguknBzw4aLmF0FAdHlEvwxCygHhCX7wogSo4i6EGAliUQREgGRBMiCXIJCAkxAIINGA4LBBAgEEp79o3pmujtnbjXndPU5/X6/XvPq81RV9/nO1FR3V33qeR4AAKAnYRsAAAAAAAD0JGwDAAAAAACAnoRtAAAAAAAA0JOwDQAAAAAAAHoStgEAAAAAAEBPwjYAAAAAAADoSdgGAAAAAAAAPQnbAAAAAAAAoCdhGwAAAAAAAPQkbAMAAAAAAICehG0AAAAAAADQk7ANAAAAAAAAehK2AQAAAAAAQE/CNgAAAAAAAOhJ2AYAAAAAAAA9CdsAAAAAAACgJ2EbAAAAAAAA9CRsAwAAAAAAgJ6EbQAAAAAAANCTsA0AAAAAAAB6ErYBAAAAAABAT8I2AAAAAAAA6EnYBgAAAAAAAD0J2wAAAAAAAKAnYRsAAAAAAAD0JGwDAAAAAACAnoRtAAAAAAAA0JOwDQAAAAAAAHoStgEAAAAAAEBPwjYAAAAAAADoSdgGAAAAAAAAPQnbAAAAAAAAoCdhGwAAAAAAAPS0YegCAAAAAAAAWD0bt14w0d5+2gkDVbI+6dkGAAAAAAAAPQnbAAAAAAAAoCdhGwAAAAAAAPQkbAMAAAAAAICehG0AAAAAAADQk7ANAAAAAAAAehK2AQAAAAAAQE/CNgAAAAAAAOhJ2AYAAAAAAAA9CdsAAAAAAACgJ2EbAAAAAAAA9CRsAwAAAAAAgJ6EbQAAAAAAANCTsA0AAAAAAAB6ErYBAAAAAABAT8I2AAAAAAAA6EnYBgAAAAAAAD0J2wAAAAAAAKAnYRsAAAAAAAD0JGwDAAAAAACAnoRtAAAAAAAA0JOwDQAAAAAAAHoStgEAAAAAAEBPwjYAAAAAAADoSdgGAAAAAAAAPQnbAAAAAAAAoCdhGwAAAAAAAPQkbAMAAAAAAICehG0AAAAAAADQk7ANAAAAAAAAehK2AQAAAAAAQE/CNgAAAAAAAOhJ2AYAAAAAAAA9CdsAAAAAAACgJ2EbAAAAAAAA9CRsAwAAAAAAgJ6EbQAAAAAAANCTsA0AAAAAAAB62jB0AQAAwNq15awtE+3LTrlsoEoAAABgGHq2AQAAAAAAQE96tgEAAAAAsFDGR2gwOsPacfrJJ+78+dRzzh+wEpikZxsAAAAAAAD0JGwDAAAAAACAnoRtAAAAAAAA0NOKhG1VdVJVnVFVF1fVtVXVqurNe3nOQ6vqL6vq6qq6rqourarnVNXN9/CcE6vqfVV1TVV9s6o+UlWnrMTfAQAAAAAAAPbXhhV6nRcn+dEk30xyZZIj9rRxVT0myXlJvpPknCRXJ3lUklcneViSxy/znF9OckaSf03y5iTfTXJSkjdU1ZbW2vNX6O8CAAAAAAAA+2SlhpF8bpJ7Jbl9kmfuacOqun2SP0xyY5JjWmu/0Fr71SRHJvmbJCdV1ROmnrMxyW+mC+Ue1Fp7VmvtuUnul+QLSU6tqoes0N8FAAAAAAAA9smKhG2ttYtaa3/fWmv7sPlJSX4wydmttUvGXuM76XrIJTcN7H4+ya2S/G5rbfvYc76e5H+Oms/oWT4AAAAAAAD0slI92/bHcaPHdy2z7gNJrkvy0Kq61T4+551T2wAAAAAAAMBMrNScbfvj3qPHz02vaK3dUFVXJLlPksOSbNuH51xVVd9KckhV3aa1dt2efnlVfXw3q/Y4zxwAAAAAAABMG6Jn28Gjx2t2s37H8jv0eM7Bu1kPAAAAAAAAK26Inm17U6PHfZn/bb+f01p74LIv0PV4e8B+/E4AAAAAAAAW3BA92/bWC+32U9vtz3OuPYC6AAAAAAAAYL8MEbZ9dvR4r+kVVbUhyaYkNyT54j4+525Jbpvkyr3N1wYAAAAAAAAraYiw7cLR4yOWWXd0ktsk+VBr7fp9fM5PT20DAAAAAAAAMzFE2PbWJF9L8oSqetCOhVV1UJKXj5q/P/Wc1ye5PskvV9XGsefcMckLR83XrlK9AAAAAAAAsKwNK/EiVfXYJI8dNe86enxIVb1h9PPXWmvPT5LW2rVV9bR0odv7qursJFcneXSSe4+WnzP++q21K6rqV5O8JsklVXVOku8mOSnJIUlOb639zUr8XQAAAAAAAGBfrUjYluTIJKdMLTts9CdJvpTk+TtWtNbeVlUPT/KiJP85yUFJPp/keUle01pr07+gtXZGVW0fvc7PpeuV95kkL26tnbVCfw8AAAAAAADYZysStrXWlpIs7edzPpjkkfv5nHckecf+PAcAAAAAAABWyxBztgEAAAAAAMC6IGwDAAAAAACAnoRtAAAAAAAA0JOwDQAAAAAAAHoStgEAAAAAAEBPwjYAAAAAAADoSdgGAAAAAAAAPQnbAAAAAAAAoCdhGwAAAAAAAPQkbAMAAAAAAICehG0AAAAAAADQk7ANAAAAAAAAehK2AQAAAAAAQE/CNgAAAAAAAOhJ2AYAAAAAAAA9CdsAAAAAAACgJ2EbAAAAAAAA9CRsAwAAAAAAgJ6EbQAAAAAAANCTsA0AAAAAAAB6ErYBAAAAAABAT8I2AAAAAAAA6GnD0AUAAAAAsHZt3HrBzp+3n3bCgJUAAAxDzzYAAAAAAADoSdgGAAAAAAAAPQnbAAAAAAAAoCdhGwAAAAAAAPQkbAMAAAAAAICehG0AAAAAAADQk7ANAAAAAAAAehK2AQAAAAAAQE/CNgAAAAAAAOhJ2AYAAAAAAAA9CdsAAAAAAACgJ2EbAAAAAAAA9CRsAwAAAAAAgJ6EbQAAAAAAANCTsA0AAAAAAAB6ErYBAAAAAABAT8I2AAAAAAAA6EnYBgAAAAAAAD0J2wAAAAAAAKAnYRsAAAAAAAD0JGwDAAAAAACAnoRtAAAAAAAA0JOwDQAAAAAAAHoStgEAAAAAAEBPwjYAAAAAAADoSdgGAAAAAAAAPQnbAAAAAAAAoCdhGwAAAAAAAPQkbAMAAAAAAICehG0AAAAAAADQk7ANAAAAAAAAehK2AQAAAAAAQE/CNgAAAAAAAOhJ2AYAAAAAAAA9CdsAAAAAAACgJ2EbAAAAAAAA9CRsAwAAAAAAgJ6EbQAAAAAAANCTsA0AAAAAAAB6ErYBAAAAAABATxuGLgAAAAAAYF1aOniqfc0wdQCwqvRsAwAAAAAAgJ6EbQAAAAAAANCTsA0AAAAAAAB6ErYBAAAAAABAT8I2AAAAAAAA6EnYBgAAAAAAAD0J2wAAAAAAAKAnYRsAAAAAAAD0JGwDAAAAAACAnoRtAAAAAAAA0JOwDQAAAAAAAHoStgEAAAAAAEBPwjYAAAAAAADoacPQBQAAnY1bL5hobz/thIEqAQAAAAD2lbANAAAAAGCFjN9Iuf2gAQsBYGYMIwkAAAAAAAA9CdsAAAAAAACgJ2EbAAAAAAAA9CRsAwAAAAAAgJ6EbQAAAAAAANDThqELAACYNxu3XjDR3n7aCQNVAgAAAMC807MNAAAAAAAAehK2AQAAAAAAQE/CNgAAAAAAAOhJ2AYAAAAAAAA9bRi6AAAAAAAAgP1x5daLJ9qHnHbUQJWAnm0AAAAAAADQm7ANAAAAAAAAehK2AQAAAAAAQE/CNgAAAAAAAOhpw9AFAAAAa8zSwbt+3nTocHUsuvH9kCRL1wxTB8A4700AwALSsw0AAAAAAAB6ErYBAAAAAABAT8I2AAAAAAAA6EnYBgAAAAAAAD0J2wAAAAAAAKCnDUMXAAAAALC/Nm69YKK9/bQTBqoEAIBFp2cbAAAAAAAA9CRsAwAAAAAAgJ6EbQAAAAAAANCTsA0AAAAAAAB6ErYBAAAAAABAT8I2AAAAAAAA6EnYBgAAAAAAAD0J2wAAAAAAAKCnDUMXAAAAAACwCLactWWifdkplw1UCQArSc82AAAAAAAA6EnYBgAAAAAAAD0J2wAAAAAAAKCnwcK2qtpeVW03f768m+c8tKr+sqqurqrrqurSqnpOVd181vUDAAAAAADAhoF//zVJfnuZ5d+cXlBVj0lyXpLvJDknydVJHpXk1UkeluTxq1fm+nPXiz6x8+eD3v1PE+u2n3bCrMsBANi7pYOn2tcMUwfAtPH3p6n3pm1HbJ5ob7582ywqWkx7+ZwY3xfT++H0k0+caJ96zvkrWxs7OSZm6ACOCWbHMTEf7IcZ2o/3psS+GMr0fsgxZw5TyBoydNj2b621pb1tVFW3T/KHSW5Mckxr7ZLR8l9LcmGSk6rqCa21s1ezWAAAAAAAABi3VuZsOynJDyY5e0fQliStte8kefGo+cwhCgMAAAAAAGBxDd2z7VZV9bNJDk3yrSSXJvlAa+3Gqe2OGz2+a5nX+ECS65I8tKpu1Vq7ftWqBQAAAAAAgDFDh213TfKmqWVXVNV/a629f2zZvUePn5t+gdbaDVV1RZL7JDksyR4Hca2qj+9m1RH7VjIAAAAAAAB0hgzbXp/k4iSfTvKNdEHZLyf5xSTvrKqHtNY+Odp2x6yJ19zkVSaX32GVagUAAACAubVx6wUT7e0HDVQIACygwcK21tpLpxZ9KskzquqbSU5NspTkcfv4crXjZffh9z5w2Rfoerw9YB9/HwAAAAAAAORmQxewjNeOHo8eW7aj59rBWd7tp7YDAAAAAACAVTePYdu/jB5vO7bss6PHe01vXFUbkmxKckOSL65uaQAAAAAAALDLPIZtDxk9jgdnF44eH7HM9kcnuU2SD7XWrl/NwgAAAAAAAGDcIHO2VdV9klzVWrt6avk9kvzuqPnmsVVvTfK/kjyhqs5orV0y2v6gJC8fbfP7q1s1AECy5awtE+3LTrlsoEoA9mzbEZt3/rz58m0DVgIAMAeWpmYo2nRo75e6cuvFE+1DTjuq92sB68MgYVuSxyfZWlUXJbkiyTeSHJ7khCQHJfnLJL+5Y+PW2rVV9bR0odv7qursJFcneXSSe4+WnzPTvwEAAAAAAAALb6iw7aJ0Idn90w0bedsk/5bk/yZ5U5I3tdba+BNaa2+rqocneVGS/5wulPt8kuclec309gAAAAAAALDaBgnbWmvvT/L+Hs/7YJJHrnxFAAAAAAAAsP9uNnQBAAAAAAAAsFYJ2wAAAAAAAKCnoeZsAwCAPdq49YKJ9vaDBioEgDVpy1lbJtrnDlQHwGpZWlraYxuA2dGzDQAAAAAAAHrSsw0AAGAN0NsTAABgPunZBgAAAAAAAD0J2wAAAAAAAKAnw0gCAAAAAAAL4yZDtJ92wkCVsF7o2QYAAAAAAAA9CdsAAAAAAACgJ2EbAAAAAAAA9CRsAwAAAAAAgJ6EbQAAAAAAANCTsA0AAAAAAAB62jB0AbCeLS0t7bENAAAAALCebdx6wc6ftx80YCGwivRsAwAAAAAAgJ6EbQAAAAAAANCTsA0AAAAAAAB6ErYBAAAAAABAT8I2AAAAAAAA6EnYBgAAAAAAAD0J2wAAAAAAAKAnYRsAAAAAAAD0JGwDAAAAAACAnoRtAAAAAAAA0JOwDQAAAAAAAHoStgEAAAAAAEBPG4YugNl474WHTy6o84YpBIDetpy1ZaJ92SmXDVTJAlo6eNfPmw4drg5YA7YdsXmivfnybQNVAgAAsI/Gz/uTZOmaYeqYpUX8O68iYduMbdx6wc6ft592woCVAAAAAAAAcKAMIwkAAAAAAAA9CdsAAAAAAACgJ2EbAAAAAAAA9CRsAwAAAAAAgJ6EbQAAAAAAANCTsA0AAAAAAAB6ErYBAAAAAABAT8I2AAAAAAAA6EnYBgAAAAAAAD0J2wAAAAAAAKAnYRsAAAAAAAD0JGwDAAAAAACAnoRtAAAAAAAA0JOwDQAAAAAAAHraMHQBAKwvp5984kT71HPOH6iSdWDp4Mn2pkOHqQMAmLBx6wUT7e0HDVQIwH7YctaWifa5A9UBMM57E+uFnm0AAAAAAADQk7ANAAAAAAAAehK2AQAAAAAAQE/CNgAAAAAAAOhJ2AYAAAAAAAA9CdsAAAAAAACgJ2EbAAAAAAAA9CRsAwAAAAAAgJ6EbQAAAAAAANCTsA0AAAAAAAB62jB0AbDI7nrRJybaXz72yIEqAQAAAAAA+hC2AXBTSwdPta8Zpg4AAAAAgDlnGEkAAAAAAADoSc+2dWppaWmifdTRw9QBAAAAAACwngnbgPkxNXThlk2HTrQvO+WyWVYDwBqz7YjNO3/efPm2ASsBAADWsjOfceFE+1mvPW6gSpjeF6w9773w8In28cd9YaBKVpdhJAEAAAAAAKAnYRsAAAAAAAD0JGwDAAAAAACAnoRtAAAAAAAA0NOGoQsAAAAAAODAvPfCwyfaxx/3hYEqAVg8erYBAAAAAABAT8I2AAAAAAAA6MkwkgAAM3Tl1ot3/nzIaUcNWAkAwOrbctaWifa5A9UBALCa9GwDAAAAAACAnvRsAwAAAGDuLS0t7bENADAUPdsAAAAAAACgJ2EbAAAAAAAA9GQYSfZqejLjy065bKBK5tPpJ5840T71nPMHqgQAAAAAAJg1PdsAAAAAAACgJ2EbAAAAAAAA9CRsAwAAAAAAgJ7M2QYAAACwB0tLS3tss3LG50U3JzoAsFYI2wAAAGAOXLn14on2IacdNVAlAADA/hC2AevC+N2PiTsgAQAAAACYDXO2AQAAAAAAQE/CNgAAAAAAAOhJ2AYAAAAAAAA9mbMNkmTp4Kn2NcPUAQAAsBvvvfDwifbxx31hoEoY3xf2w3AcEyyaK7dePLngoGHqYIW5LskadPrJJ060Tz3n/IEqmR96tgEAAAAAAEBPwjYAAAAAAADoyTCSMEPTQ1ykzhumEAAAAAAAYEUI2wAAAGAOLS0tTbSPOnqYOgCmjb8/Tb9XAawHW87aMtG+7JTLBqqEtULYtkaZgBAA5sO2IzZPtDdfvm2gSgAAYPamR/E5/rgvDFQJAAzHnG0AAAAAAADQk7ANAAAAAAAAejKMJKwRxgm+qTOfcWHv5xrmAmDtm/5sPHcFX3v8c+LJdd7Eui8fe+QK/ib2xOf1/tnTMTH9velZrz1uj681Pf+O+Xhg9+560Scm2j4ngAOxv5/ZzIfx70pHHf2miXW+ww7H+QSzpGcbAAAAAAAA9KRnGwAwwd3ZAAAAALDvhG0A7NX4sFSGMAUAAAAA2MUwkgAAAAAAANCTnm0ADMZEtQdm2xGbJ9qbL982UCUw/04/+cSJ9smbXjDRPuS0o2ZZDqw545/ZT67zJtYZbnj/nPmMCyfaz3rtcQNVstim9wPDWcl9YTj0+WA/rKzx77HT32GZnb2dT6wkowutnvH3p4MGrIP1SdgGwKq6cuvFO392MXt1jV+ocOEOAAAAAGZD2AYAsIIOpMeC3p4Ai0ePBQAAWPvM2QYAAAAAAAA9CdsAAAAAAACgJ8NIAgCw7kwP5wnM0NLBU+1rhqkDABbcXS/6xET7y8ceuavh8xpgRQnbAACAubC0tDTRPuroYeoAAACA/SFsAwDy3gsP39Wo8/a8sTsgZ2aPd6KyooQ8wFrkcwJYKdOjAjzrtccNVAkArE3mbAMAAAAAAICe9GwDAFhFp5984kT75E0vGKgSAAAAAFaDsA32YtsRmyfamy/ftmq/a+PWCyba2087YdV+F/Q1fUxceMyZA1UCa5+hC1kE08NSfefrvzXRPvWc82dZDgBryJVbL55ccNABvJih0A/Iiu4LWDCGfYbFIGwD2BsnZXNpy1lbJtqXnXLZQJUAMBd8XgMAADAQc7YBAAAAAABAT3q2cVPTdwVvOnSYOgY03mPm3AHrYNL08IVZweELx7v07607vx5VwNwY/8zWi2c4elSxDhgebB3y3nRADF8Iq8gxAawSUzWsDet1aFVhG7AQfNiuDev1wxaAleFzAgAAgHkkbBuSO3nWpDOfceHQJcDC2Lj1gon29oOetKuxgL1uV5IAev3R63Z2bvreNLnevmAtOP3kEyfaJ296war9LsfE7Iy/P02/NzE/xo8JxwPzaqjPCccEAGuVsA0AAAAAYIG5OQbgwNxs6AIAAAAAAABgrdKzbY5tO2LzRHvz5dsGqoT9MTGRtqFb1qS9DQ9Gf4YunJ3pYV9OPef83q9lyLz54f0JJu1pyDzvTcBQfF7DJMcETHJMwPq0pnq2VdUhVfW/q+qfq+r6qtpeVb9dVXccujYAAAAAAAAWz5rp2VZVhyf5UJIfSvIXSS5P8uAkz07yiKp6WGvtXwcscdWd+YwLhy4BVpQ7eQAAowKsfb7TTZruVXnuQHVM09uTRaQHNEza0zEBMJSbnE+cdsJAlRyYtdSz7ffSBW3/vbX22Nba1tbacUleneTeSV4xaHUAAAAAAAAsnDURtlXVYUl+Ksn2JGdOrX5Jkm8leUpV3XbGpQEAAAAAALDA1sowkseNHv+qtfb98RWttW9U1QfThXE/keS9sy4OVs3Swbt+3nTocHWw7hn+af2bGKYtMVQbAAAAAKyQaq0NXcNeVdWrkjw/yfNba6cvs/53kzwryS+11n5/L6/18d2s+tFb3/rWN9+8efMB17snn/qna3b+fN+bXTG58m5HTjS/8+lPT7S/8QO7wpbv3/iViXV32XTPifZVV1010b7d7Sans7sih+/8+WbXfndi3XRdn7nlLSfaP3LnH8m6c9UnJprjf+fDvjx5jIzvh+Sm++JOt7zrzp+/drNvTKzb035I9rwv1uN+GD8ekr3/39vTvnBMHJj92ReOidWzmsfE+H5I9rwv9mc/LFfXet8X+7MfEsfEgTiQY2J/9kPimNibtXBMLPp+SBwTs7Rax8T+7IfEMbEejon1sB+SPV/rcEzMzlDHxIF8h52uaz3sh8QxMS9mda0jcUzszTweE77D7jmf2FM2kez9WuzEc7/xqYn2Xo+J/3BwhrJt27Z8+9vfvrq1duf9fe5aCdtel+RpSZ7WWvujZda/IskLk7ywtfbKvbzW7sK2+yb5ZrqhKteqI0aPlw9aBYl9MS/sh/lhX8wH+2E+2A/zw76YD/bD/LAv5oP9MD/si/lgP8wP+2I+2A/zw76YD/bD/FgP+2Jjkmtba5v294lrZRjJvanR416Tw9baA1e5lsHsCBLX899xrbAv5oP9MD/si/lgP8wH+2F+2BfzwX6YH/bFfLAfZ6N1ZwAAIABJREFU5od9MR/sh/lhX8wH+2F+2BfzwX6YH4u+L242dAH7aEf/xt31H7z91HYAAAAAAACw6tZK2PbZ0eO9drP+h0ePn5tBLQAAAAAAAJBk7YRtF40ef6qqJmquqh9I8rAk307y4VkXBgAAAAAAwOJaE2Fba+0LSf4q3eR0z5pa/dIkt03yxtbat2ZcGgAAAAAAAAtsw9AF7IdfSvKhJK+pquOTbEvy40mOTTd85IsGrA0AAAAAAIAFVK21oWvYZ1V19yQvS/KIJHdOclWStyV5aWvt6iFrAwAAAAAAYPGsqbANAAAAAAAA5smamLMNAAAAAAAA5pGwDQAAAAAAAHoStgEAAAAAAEBPwjYAAAAAAADoSdgGAAAAAAAAPQnbAAAAAAAAoCdhGwAAAAAAAPQkbAMAAAAAAICehG0AAAAAAADQk7ANAAAAAGANqar7VdV/GLoOmBeOCYZWrbWhawBYdVX16CTbW2uXDl0LDKmqNiTZnOTW6Y6Jfxm4JJgLVXXHJN9trX1r6FoWTVXdKsmNrbUbhq5lEVXVLZIcluQOSVqSa5J8sbX2vUELY0JV/UKSh7XWfn7oWtarqrpLumPhs621q8eW/0ySY5LckOSC1tp7h6lwcVXVnZI8JMlt070/XTJwSQuhqm6e5BFJjk9yRJI7Jrkxyb8k+ViSs1trVwxXIVV1Y5I/aq09fehaFkVV3Se7Pybe0Vr75oDlLTzHxPCq6tAk/9Zau3boWoYgbFvDRicDD033pf8DrbVrdrPdw5M8vLX2slnWtwiq6mZJfibJDye5tLV2wWj5HZK8LLtOys5Pclpr7bqBSl14VfX9dB+4vzh0LYumqm6d5KlJjs7oBDnJm1trHx60sHWsqu6Z5F5J3t1au3G0rJL8WpLnJfmBsc3fl+TprbXPz7rO9a6q3pPkL5OcNX7RjmFU1RFJnp/kB5O8J8mZrbVWVY9K8jtJ7jHa9KNJnt1a++gwla5/VXV4kmdk14WKW41WXZPu3///JPmTHe9frI6q+i9JnpnufGLD1Oobknwwye+31v501rVxU1X1+iQ/11q7+dC1rEdV9dIkL0w3+s/1SZ7TWntdVf1ekqcnqdGmLclrWmvPHabS9auqfirJ51trX5xa/vJ0n9+3GFu8LckTW2uXzbDEhVJVD07yxnTXOsb//9fYZjcm+b0kv9pa++5sK1z/Rteb9rhJku8l+eN071NJktba91ezrkVVVYcl+aMkD59eNXpsSb6R5KWttVfPsrZF4ZhYG0aB51Jr7TeGrmUIwrY1qqp+OcmrktxytOi6JC9prf3WMtu+JMmvOzFbWaPeIe9OF6hVug/W/5PkvyW5OMlPjG3e0l2wOMab/MobfenZm88nOTfdSXSSZPpEjgNTVX+S5K2ttT8bW3b3JH+d5J6ZPDFrSV7cWnvlbKtcDFV1TpIHttbuObbsd9NdVG1Jrkjy9XQnzwcn+cpo+38eoNx1axTytyTfTXJekte11j4wbFWLaXR33SfS9dxJRhdLk7wl3Wf2LZJcneT26UKH65I8oLX2udlXu76NvsP+ZnZ9h93hunQ9bnd8p/q7JD/TWvuH2Va4/o0uVLwlyUnp/r2vS/e5cM2offskm5LcJt2++NN0F7WdOA5I2LZ6quq4dN9X/yXJh9Kdx/27dOd1b0ryB0nemeSQJC9Kctck/6m19teDFLxOjS7OvXT8JuGqelmSF6e7ePrRJF9N8oAkh6bbX/dtrX1tgHLXtaq6d5JL0t0M8xfpbpY8LMljknw6ya8neVCSn0u3L85vrT1mmGrXr9Exsb9aa236BhoOUFX9+yR/m+SHknw8u46JByb5ZLrPiYckeWyS26U773vmMNWuX46JtWF0HWRpUTv9+M+2BlXVMekuEH0v3UnB99LdGfyqqnpgkqcIdGbiZ5Mcm65XyNuSnJDkyUmuSvIjSZ6YXSdlv5PkuHQnbH88QK3r3efTXQzak5bk8aM/O9reA1fWE5JcnuTPxpadlS7Q+Ui6u8C+mu5L6HOSvLyqPtBa++CsC10AP5bk/Tsao14kz0x3rDx+x3CqVXXLdCfLL0x3IeOXZl/qundFkrsleVKSJ1bVZ5P8YfR2m7VT0wVtL0t30ehR6S6Y3ifJl5Kc1Fq7dHRMvDTJC5L8/+l65bJCquqn032H3Z7k9Oy6UPG8dHfH/2SSw5M8Ld1nynuq6v5GBlhxv5Lu+9DfpHvv/8B0L8LR0GEPT/Ly0bYfSrfvWCFVtb/DQf7wqhRCkjw7XW+E+7fWrqqqH0rXc+rMJL8z3outqt49WvfUdOfirJyaaFTdOcmvJvlykhNaa383Wr4h3fn1M5M8N93nOSvrJeluRDqqtfaRHQur6sfTnWNsaa29pKpekeS1SU6pqqe01t40TLnrViX5drpgeXfukeSbSf51JhUtrqV0o2M8vrV23o6Fo2GG/zRJWmunjN633pzkF6vqgtba+UMUu445Jph7eratQVX1tiSPTHJ8a+3i0bJ7pOtV9ZAk5yR58o67T/VsWx1V9YF0d3Ed3lq7cXSX8OXpLho9t7V2xti2t0vyD0kuaa391CAFr2Ojuya+ke5Oo915eLoTtc/uWNBaO3aVS1so03evVNWWdHd5XZju7t8bx7bdcQfx2a21Jw1R73pWVdcleXVr7UWj9tPSnQgf31p73zLbvy/JptbaPabX0d+OYyLdBaGfSxcg3DeTvd3+YMdnOaunqj6T5Cvj7/tVdWG6z4ZHttbePbX9h5PcpbW2abaVrm9V9dfpjoH7tNb+dWz5ndPdKf/2HcM9V9VTk7wuya+11l4xRL3rVVV9Mt1F1CP3NuzXaD69T6Sbz/BHZ1Hfohjr/bzPT0l3d7ZzuhVWVV9M8sHW2lPGlr0+3Wf3j7TWPju1/duT3K+1tnGmha5zy5xL/JckZyd5amvtf09te4t0597XttbuP/Ni17mquirJRcudp1XVW5I8qLX2w6P2hiSfS/Il59crazQk/THpRrV6yXJzqZouYzaq6h+S/G1r7bHLrPvzJPdsrW0ZtW+b7ibXv22tnTDbStc3x8TasOg92/Y21inz6SfSXYzYeXGutfaldD2nzkt3J/BZA9W2SA5P8s4dAcKoN+F70p0I//n4hqMJUt+Z5H6zLnJBvD7dHFRXpRty6tjpP6Ptzl9mGavnIekuIi1N3zHfWrswXQj30CEKWwDfzuS8bHcePe5uDqqPJbnLqla0wFpr17TWzmit3S/d//k3puvF86Qk76uqz1TVc6rqToMWur7dPd3/83GXjB6X6137wXQ9EllZD0z3HXbiTtNRe0ePwx3L/ijde9bjw0q7Z5J37Mv8Oq2165O8ffQcVtb3kvxjuh63+/Lnk8OUuRDulu7GyHFXjh6vWGb7L8T3plnYmO5c4q+mV4wusF6U7pyclXendO9Py/nHdN+rkiSttRvSzVHshowV1lr7j+l6/z87ycerSrA8nLtk7MbtKZ/L2Pek1tq3krwjyYNnUNdCcUywFhhCbW26Y5Z5k2+tfbeqnpCuh9vPVtUNrbX9HZ6EfXfn3LRb8ldHj/+0zPb/mG7fscJaa78w6vH5uiSfrqqnt9beMXRd7Ax4Lt3N+kuTPGxGtSyaS9MNx7bDjgtG90g39NG0eyT5t9UuiqS19uEkH66qZyd5SrrebvdLN6TeK6vqvNbazw5Z4zr1nXTzjozbMWfYbdINNTLu1kkMyb3yDkryrd2suy43/Z50cZJnrGpFi+k76S6k7qs7jZ7DyvpMuh60L92XjatqY9y4t1q+leS2U8tuSLpz7GW2vyHdTTOsrhtGj7sbLuyruen8n6yMr6SbG285R6ab+3nctem+O7HCWmtnVNVfpZs/8sNV9cokvzF9Myur7uok99rNunvlpt9vv5rJm19ZIY6J+TIaLWY5/3U0Dda41lo7fpVLGpyebWvTV7KbE+RR76onJ3lrunGz/yBTY5+zYr6e5fdD7WYC+duku5DEKhiFa1vSzQ32tqp6Q1UdPHBZi25fxsi+Sbd/VsQbkhxRVb8xar893QnCb46GBNupqn4yyePS3R3MjLTWrm2tndlaOzJdj/U3pLtw98RBC1u/vpixALqqatS+Mcmjxzcczdv2iCzfm4EDc0WS40dDb+80ah+fXTcGsLo+kuTkfbkbeDQf9BPSze/Gyvq7JHepKj2khndVunm2x52f3c9le/fsusmSlbWxqo6uqqOzK7zZXU/zu6X7fsvKe0+S46rqv48vrKpfSfd5/f6p7e+ePc+hxAEYDWX7kCSvTDfX9sdGUzYwOx9I8qiqesz4wqp6dLqRGaa/J90t5gxbNY6JuXJYkk1Tf5LuJsrp5YcNUeCs6dm2Nv19kv9vdytba9+vqiemG1LyqUm+NqvCFsyXctM3ijOSvGU32x+aLihllbTWvpbkcVX1X5P8droLek+dnouHVfXY0Z3XSfLvR4+HpZvvZdoh8f60KlprZ1XVSUleOArT3pjkt9INQ/W5qnpXup5s903yn9L1WNinO+tZea21jyb5aFU9J90NM6y8NyY5o6renW6oo59Osjnd//vTRyH0+9JNfP7CdL09Tx+m1HXtvCQvSnL2aE7hL6Y78VpKcp8kr5na/p4RwK2Gl6e7UPqh0dw77043BNI1o/UHp7tL+xHpgrabJzFv3sr7ZLqbIo9Mtw/25vJ0F/tYeZ9INwfMTq21jyf5+PSGo5s1fjzJp2ZS2eI5ZfQnGc1TmG7fLDdNxv2SbJ9JVYvn5UlOSvLqqvof6f6d75FuKL3rR+uT7Lxh5ieT/N/Zl7k4Rr12lqrqgnQ9ej5WVS/fy9NYOa9I8pgkf1ZVl2TXd9gfSzcaxv+a2v6YdDfVsEocE/NhuflrR3O2vXpR52yr5TvgMM+q6gVJ/meSB7TWdjt2/2jS4Lelu6BkMu0VVlW/l+SJrbW9Dg1ZVbdO8s/p5gx7yt6258BV1T3SnZQdlW5Ot5+PSVJX1egDdTkva60tTW17i3TDrX64tfboZZ/FARmFB7+V5OnZ1cN5x2Mba38xySmtteXmreIALPrEwPNk1FttxzyRLd3//fNaa4+vqnPTXVAaPy7+Md33LHekrqDRhPEfThesjZ+EVLoLeT+24998tO1Xkryltfa0GZe67o3uzP7DJP8uk/tiYrN0N8U8rbX2F7OqbVFU1YZ0QxdeN5p/ioFU1VHp5j9/5d7mMhz1uPqLJL/eWjtjFvUtitFNGMv5xPR7UFX9aLoL2a9prT1n1YtbQFX1gCR/nMm52D6X5OmttfePbXebJMcm+Vxr7e9nW+ViqqqDkrwqXe/biuscM1FVj0x3TIz3SP96kl9prf3J2Ha3S3fTwCWttY/MtsrF5JiYL4t+HUTYtgZV1T2T/EaSd7bW3riXbW+Z5A+SbGytHTuL+hZFVR2SbkLmD44mBd7Ttg9O8j+SvK619s5Z1MfOO0+fl+7Ou1vFB+6qGgWcy7mutfbVqW0fnO7urze21l6/6sUtsKo6LMmTkjwoyQ+l66Hw9XRzf7433WeJi3yroKpen+TPW2tvH7oWkqq6ebohUw9L8unW2gWj5bdK9xl9QrrPiouTvKK19s9D1bqejYZ4fmm6fXHXdGHO+ekuXH9lbLtKNwT39Xv7nkU/VfUDSR6f7iLpvdP1aEu6Hm6fTRdQv7W19o1hKgRY3uhi9p2TXO09anVV1aaMPq+FafNlFP7fP8mnWmvvHbqeRTA6b3hodn2H/WBrzXQxc6KqHp5uxADHxICEbcI2YJ0bBdT3SbJ9T71BAQAAAADYf4setpmzDVj3WmufT/L5oesAAIBxVfW4dHO73JDkXa219+xmu1PSDft83AzLAwD2QVU9Ot0N3pcOXcsiqqq7pRvN59bphqf/WNPDiAHcbOgCWH1V9aqq+sLQdSw6+2F+2BfzwX6YH/bFfLAf5od9MR/sh9VVVY+rqt+pqtOr6j/uYbtTqurCWda2CKpzbpK3JvmVJM9N8q6qentV3WGZp2xM8vD/1969h1lWVnce//5oLmJEbgaMF2gR8cIdAggi0CBBIV4g3jECCiiKjw4xMkYCBBgZRoOOo/GaoKg4IiABBVFoEUQBJwhEULTpIBEUQQREotzW/LF3QVlUXyj7nL279vfzPPXsPu9Zp3pVr36ruvc67/uOMcXBSbJuOy9e3G55u6i4nZMcOc7chiTJikm2TLJpu6XwouI2S/L6ceY2NM6J7iV5XJJ3Jvl4kre0R8WQZL3258VdSW5PcnKSdZf0+TRSZwKHdp3EbJZk2ySHtMcDTIw9Jsm/ADfS1OALwHeBHyXZvqNUh+4AmvNtB8mVbcPwBJr/nKlb1qE/rEU/WIf+sBb9YB36w1r0g3UYgfbm9ReBv6I5RB7gHUm+Cry+qu6Y8pK52OQZhQOAlwP/CXwMuA/YD/hL4NtJdq2qX3aY36AkORR4H7ByO3RPkqOq6sRpwncBjgQGuT3SKCV5KfBJmvPYAH6W5LCqOn2a8L1p6rDYc+w1M86J7iV5LE3T4Dk0P68L2LudJ+fRnLd6B/B44HXA1km2rqrfdZTyrNWeg740Hj85tqoWjiiloXoPsEFVfXTS2Gdp/k17N3AZzfn0GwPPBs5Lsk1VXTf2TAesqj7TdQ5dcmWbJEmSJA3HRJPnZzQ3Ld4FXMvDTZ51OsxtSA6guUm6TVUdX1XvB7YATqS5sXp+kid0meBQJNkF+BDN/ZHzgXNp3pj8viSfT+J9kzFIsiXwJZo3WiwAfgg8FTg1yXu7zG1onBO9cRBN0+AU4GXAScCuwD/RNNi2r6q1gDVoGg7PAg7pJtVZbwHwkyV8FPCKSY9/3Emms9uWwKUTD5JsRtNo+x6wUVXtXlWvrKqNgYOBxwFHdJKpBsuVbcuhJI/2nVs7jCSRgbMO/WEt+sE69Ie16Afr0B/Woh+sQ29MbvL8EiDJB4ATgMNomjy7VtVtHeY4BJsCp01evVZVDwDvTHIj8EGaWsyrql93leRAvIPmzLwXVNXFAEnWBz4PvLp5mH09+2Xk/pbmHtW+VfUFgCTb0TQRDk+yYlW9q8sEB8Q50Q+vBX5YVX/dPj4rydbAXwP7V9VlAFV1d5IDgd1pVnx+oJNsZ7+7gSsW8/zOwC8AV1GNzjrALZMe70jT5HxrVf1icmBVfao9F3e3MeYn2WxbTr2O5pvJIvcvn4b/CFr2rEN/WIt+sA79YS36wTr0h7XoB+vQDzZ5+mFl/vCG0UOq6kNJHgD+D/CNJC8Ya2bD81zgrImmAkBV/TTJrsDnaJoL9wOeDzZaOwHnTTTaAKrqsiTbAmcDf5Pk/qr6u84yHA7nRD/MBU6dMnYRsBnNisOHVNV9Sb5Os0pdy95JNG9W+jlNY+cR/z5K8iDwlao6eNzJDchdPLzNMMBq7fXaRcRfg822sUqyKnAgzc/0PwEWAp+rqksX+8JZxGbb8uk3NNu+vGUp4/878BejS2ewrEN/WIt+sA79YS36wTr0h7XoB+vQDzZ5+uEmYL1FPVlVH0myEs22kucBl4wrsQFak2lWIlTVvUleTbOa53Vto+cNY89uOP4UuHLqYFXdkWQP4ByaFW73VdVRY89uWJwT/fB44M4pY7cDVNXPp4m/uX2NlrGqemOSM4FPANckeVNVnd11XgP0b8CL2pXO9wPXt+PPbp+bamPg1nElNyRJTqF5894Zk8aeSvNGgA35wzdXHpLkiKo6fsxpdsJm2/LpKmDzqvrW0gQn2X+06QyWdegPa9EP1qE/rEU/WIf+sBb9YB36wSZPP/w7MG9xAVX1wSSrAMfTnFOi0bgFWGu6J6rqwST7AnOA/ZLcR7OyQcver2jO13mEqronyZ7A14Ajktw71syGxznRD7fTNKEnC4veIWANmjc2aQSq6uwkmwKfBM5M8lng7VU1tSGq0fkocCbwySQHA18BbgQ+kuTFVfVQYy3JG4EXAv/cSaaz36uBHwFnTBr7DPAM4DLgUzSNzu1ptiY+LslFVTXr/1/hoabLpyuBxyV5eteJDJx16A9r0Q/WoT+sRT9Yh/6wFv1gHfphqZo8wLuBbYBDx5HUAJ0DPCnJXosLqqoTgKPwjbKj9BOac1+mVVUPAq+h2crwQOCQMeU1NAuB7Rb1ZFXdA+wJXA4cA+w7pryGyDnRD9cDG00ZOxZYdRHx69OsbtOIVNVtVbU38EbgZcAP2pW3GoOqOoumibMfzfepo4FTgK2BBUnOS/LFJD+gWYV4G/APHaU7KG0jehdgPrBjVf1zVZ1VVe8G9qJ5k8BbO0xxbGy2LZ++BVwNPGUp48+k+ceoli3r0B/Woh+sQ39Yi36wDv1hLfrBOvSDTZ5+OIPmBvVvlxRYVcfSnBXjfBiNrwPPSbL5ogLacw1fQbOyaupKEy0b5wNbJ9lgUQFVdTewB3AFzTZVGg3nRD9cAWyTZM7EQFU9UFW/nxqYZHWaG92DORepS1X1aWBzmoboOUk+1W1Gg/Im4HCa1bfvotl2fg7N+W2703xfeg7wHeD5VXVTR3kOzfY0Z20f3f58eEhVzadpwu3QRWLjlirPHJckSZKkIUiyFs2NiOuq6sKliN8PmFtVvjNYs1KSDWlWi5xbVScvIXZl4OM0c2KxK0T16LSNnY8Bn6uqjywhdg3gyzR1eNo48hsS50Q/JFmNpqFwYy3h5m07f/YHTq2q744hPQFJAhwGHAesAnyqqg7uNqthaOfHS2h2YViHpuH2a5rzJi+oqqs7TG/WS/IgTWPtmPbxu2nmwZpVddc08ScCh1TVolbmzho22yRJkiRJkiRJepTaBvXGwA1VdVXX+UijNk2z7WCaM/UW12w7sKoeP95Mx88tQSRJkiRJkiRJepSqagGwoOs8pDF7WZK57a+f1F43oDmne6qn0JyhN+t5ZpskSZIkSdIUSfZLMr/rPIYuyUuT/EvXecg50RdJ3p5kYdd5yDnRF86JTmxBs33t/sBfAAFeNjUoyUo0Z0r+YHypdceVbZIkSZIkSY80F9i56yTEFsB+wBu6TkTOiZ5YA1i/6yQEOCf6wjkxXos6L/Weaca2BK6hOWt11rPZJkmSJEmSJEmSpMWqqp8+itjLgXkjTKdXbLZJkiRJkiRJkiRpxpJsB2wLrArcAHytqu7qNKkxstkmSZIkSZIkSZKkxUryQppz2N5TVQ+0Y08ATuWR26rekeSgqjpjvFl2w2abJEmSJEnSI13YdQIC4Erg5K6TEOCc6IszaVaMqHsXdp2AAOfEuP03YI2JRlvrNGAn4GfAecCvgU2APYAvJNmxqr439kzHLFXVdQ6SJEmSJEmSJEnqsSQ3A2dV1Zvbx88FvgN8Ddinqn43KXZ34Bzg7Krap4t8x8mVbZIkSZIkSeq1JC8Bbqiqq7vOZaiSrAg8m/Ysnqr6ZccpDUaSlYANgDWAAu4EFlbVfZ0mJnXEOdGptYDbJj3elqYGfzO50QZQVd9IcibNtpOz3gpdJyBJkiRJktSlJOsm2TvJi5Osvpi4nZMcOc7c9JAzgUO7TmK2S7Jhkj2TzJk0lvbv/W0023p+F/h5kguSbNhVrkOQ5JVJvgncDVxLs3rku+2v704yP8krusxxqJKsmuRtSb6U5JwkH25X+GiEnBO9cDvwZ5MeP6a9/nQR8TcAq40yob5wG0lJkiRJkjRYSQ4F3ges3A7dAxxVVSdOE3sUcGRVzZn6nGYuyQZLEbYAOBX4u4mBqlo4sqQGKskXga2rasNJYx8GDqFZufAfNGfxPANYHbiljb+5g3RnrSQrAF8AXg6E5vvSf9Cs3gnweOBpwGNp6vIl4DXljd5lLskpwGlVdcaksacC5wMb0tRjQgFHVNXx481y9nNO9EeS04EdgadV1T1J9gLOBnatqgunif8W8JSqevp4Mx0/V7ZJkiRJkqRBSrIL8CGa+yPnA+fSHLnxviSfb2/uafQWAD9ZwkcBr5j0+MedZDr7bQNcPPEgydNpGm0LgK2q6hlVtS2wLvDe9npEF4nOcm+j+ft+KbAbsHpVbVpVO1bV86pqU5pm5wuAy9rYt3WW7ez2amCTKWOfoWk4Xw4cBLwMOAG4FzguyfPGmuEwOCf644PAnwJnJFmL5qy2fwc+nuShuZJkxSTH0DTmvtxJpmPmyjZJkiRJkjRI7TkiewK7VdXF7dj6wOeB7YEvAvtOvDPelW2jkeRB4DfAFYsJ2xn4BXDdxEBVzRtxaoOT5B7gA1X1nvbxQcDHaObIhdPEX0izumH9ceY52yW5ClgJ2KKq7l1C7Co023veW1WbjyO/IWm/Px1dVce0jzcFrgLmA3tU1QOTYneleePG/62q13aR72zlnOiXJEcAxwC/Bb4K3Aq8uX16IXAHD6+AXgBsV1V3dJDqWK3YdQKSJEmSJEkdeS5w1kSjDaCqftreMP0czYqG+4HXd5TfUJwEHAD8HHhrVf16akB7w/srVXXwuJMbmP/iD8/WWbu9Xr6I+O/RzCMtWxsCH15SUwGgqn6f5Cw803BctqdZaXv05EYbQFXNTzIf2KGTzGY350SPVNVxSa6jWdH5Spo5MbGl6jPa6/3AKcBhQ2i0gc02SZIkSZI0XGsyaaXUhKq6N8mraVa4vS7J/VX1hrFnNxBV9cZ2leEngGuSvKmqzu46r4G6mmYbtgk/a6/rAz+cJn59mhUMWrZ+B6z1KOLXal+j0ZtoQF+9iOevBtxGctlzTvRMVX0pyWk0zeVtgHWAOTTnel4HXFRVv+owxbGz2SZJkiRJkobqFhZx866qHkyyL82No/2S3Eez8kojUFVnt9uzfRI4M8lngbdX1Z0dpzY0nwZOSnJsVf09cBZwO/D+JPtU1e8nApO8ANgbOK2TTGe3y4BXJfmnqvr+4gKTbE2zCvdbY8lMS9M8uG/kWQyPc6KH2m22L2k/Bs8z2yRJkiRJ0iAluQBYp6o2XUzMHOB04MXAbcATPLNttJLsD3yQ5hzj9BdEAAAJzklEQVS3A6vqvHYbyU+5jeToJTmb5izDy4GTgTVozua5GfgazUq2TYA9aFaO/HlV/aibbGenJDvQNAruB74AnAf8GJhoPq8ObAS8kKapMAfYuaq+O/5sZ7f2e8+V7QfAk4Ddga2r6spp4k+lmRMbjC/L2c85oeWBzTZJkiRJkjRISQ4H3gtsVVVXLSZuJeBM4EU0b+S22TZiSdYHPgM8n+ZMtzdgs20skqwCnAi8iYfP4Jm41qTHC4H9qsoVDSOQ5KU0Kz2fwMN/7o8Io3kTwEFV9a/jym1I2mbbdI6pqqOnxK4E3ARcWlUvGXVuQ+OcUN/ZbJMkSZIkSYOUZEPgWODcqjp5CbErAx8H5lbVvHHkN3RJAhwGHAesgs22sUqyAfBa4M955Fk8F9DMG7fLG6EkqwGvAOYBz6RZvQPNap7rgPnAaVX1m24ynP3axv907qmqW6fEbgucAJxcVSeNPLkBck6oz2y2SZIkSZIkqbfapujGwA2LW4EoSZLUFZttkiRJkiRJkrQcSbIW8EBV3bnEYI2UtZAEsELXCUiSJEmSJHUpyd5J/neSf0yy+2Li9ksyf5y5DYl16A9r0b0kT07y4STnJflfSdZux7dIcjVwK3B7kouSPKvbbGc3a9FfSTZNcnqSW5Pck+QHSQ5PsmLXuWl4XNkmSZIkSZIGqT0T7IvAXwFphwv4KvD6qrpjSvxRwJFVNWesic5y1qE/rEU/tCulrgKePGn4SmCP9ro2cC3wJJrz9G4GNplaH/3xrEU/JLkZeH9VnThpbCfgHOCxU8IL+GpVvWSMKUqubJMkSZIkSYN1APBy4GfAe4B30dw0/Uvg20nW6TC3IbEO/WEt+uFQmubOe4EtgCPb66eB3wAbVdVWVfVE4HiaRs/bukl11rMW/fBE4HETD5KsAJwErAr8I/AMYHXgRcBCYK8k+3aQpwbMlW2SJEmSJGmQklwMbAw8q6p+2Y7NAU4ADgN+AOxaVbe1z7mKZwSsQ39Yi35IcgVwX1VtN2nsIuB5wD5V9a+TxgP8BPjV5HgtG9aiH5I8CBxdVce0j3cB5gMfq6q3TIldH/ghcHFV7THuXDVcrmyTJEmSJElDtSlwxkRTAaCqHqiqdwLvADYBzk+yZlcJDoR16A9r0Q/rA5dOGft/7fU7kwerWUnxLWCjMeQ1RNainzaj2S7yw1OfqKqf0mx9u8W4k9Kw2WyTJEmSJElDtTJwy3RPVNWHaLYC2wz4RpI1xpnYwFiH/rAW/bAq8NspY3cCVNWt08TfAvzJqJMaKGvRTxN/xgsX8fz1gN+jNFY22yRJkiRJ0lDdBKy3qCer6iM0W+dtBZxHcx6Mlj3r0B/Woh9uA6aej/db4JfTxAKsDdwx0oyGy1r0x+TzsG5sr6stInY1HtkklUbKM9skSZIkSdIgJTkD2LaqnrKEuMOB44H7gTmeT7VsWYf+sBb9kOR84LFVtcOjiF+rqrYabWbDYy36oT2z7Q4ebmSuAjwR2K2qLpwm/hxgblU9Z2xJavBc2SZJkiRJkobqHOBJSfZaXFBVnQAcBaw4lqyGxzr0h7Xoh38Dtk6y8pICk6wL7ARcMvKshsla9MONNNt3pv24tx17/tTA9kzJecD3x5mg5A9ESZIkSZI0VGcAc1iKraaq6tgkNwJzR53UAFmH/rAWPVBVhwOHL2X4GsDfAuePLqPhshb9UFVzH0X4nwH/E/jmaLKRpuc2kpIkSZIkSZIkSdIMuY2kJEmSJEmSJEmSNEM22yRJkiRJkiRJkqQZstkmSZIkSZIkSZIkzZDNNkmSJEmSJEmSJGmGbLZJkiRJkiRJkiRJM2SzTZIkSZIkSZIkSZohm22SJEmSJEmSJEnSDNlskyRJkiRJkiRJkmbIZpskSZIkSZIkSZI0QzbbJEmSJEmSJEmSpBmy2SZJkiRJs0CS/ZOcnmRhkv9KcleSS5K8bhHx2yT5epLftLHnJ9k+ydFJKsku07zmWUk+neQ/k/w+yS1JTknyzJF/gZIkSZLUUyt2nYAkSZIkaZn4KHAtcBHwc2BtYE/gs0meWVV/PxGY5PnA14GVgNOB64FNgW8C86f75EleCJzRvuZsYAHwFGAfYK8k86rqitF8aZIkSZLUX6mqrnOQJEmSJP2Rkjy9qq6fMrYycC6wEzC3qm5KsgJwHbAhsGdVnTsp/s00TTuAeVV1YTu+JrAQeADYqaqunfSajYHLgB9X1Vaj+vokSZIkqa/cRlKSJEmSZoGpjbZ27F7gIzS7muzWDu9A02j75uRGW+sTwI+n+fSvB9YAjprcaGt/j2uATwJbJnnOH/VFSJIkSdJyyG0kJUmSJGkWSLIecDhNU209YNUpIU9ur1u2129P/RxV9WCS7wAbTXlq+/a6eZKjp/ntJ+KfTbOVpSRJkiQNhs02SZIkSVrOJdkAuBxYE7iY5jy2O2m2fZwL7Aes0oav3l5vWcSnm2587fZ60BJSedzSZSxJkiRJs4fNNkmSJEla/h1G0xA7oKo+PfmJJK+habZNuKu9rruIzzXd+J3tdfOquvqPyFOSJEmSZh3PbJMkSZKk5d+G7fX0aZ7becrj77fXHacGJlmB5ky3qS5tr8+fUXaSJEmSNIvZbJMkSZKk5d8N7XWXyYNJ9gAOnBJ7CXA9MC/Ji6Y8dzCPPK8N4CTgDuCoJNtOfTLJCkl2ecSrJEmSJGkAUlVd5yBJkiRJ+iMk2Qz4HlA0q9tuAjYBXgicCrwK+IeqOrqN3wX4GjCnjb8e2AzYHZgPvAjYuaoumvR77AZ8meZctguAa4AHgfWA7YG1q+oxo/1KJUmSJKl/PLNNkiRJkpZzVXV1knnAccCeNP/XuwrYh2ZF2qumxF+YZOc2fq92+DJgHrBv+/iuKa+5oG3qvRPYg2ZLyXuBm2kadNNtYSlJkiRJs54r2yRJkiRJD0lyCbAdsHpV/bbrfCRJkiSp7zyzTZIkSZIGJsljk6wxzfj+wA7A1220SZIkSdLScWWbJEmSJA1MkmcB3we+ASyg2XZyS2BHmm0nd6iqH3aXoSRJkiQtP2y2SZIkSdLAJFkTeB+wM/BEYBXgF8D5wP+oqus7TE+SJEmSlis22yRJkiRJkiRJkqQZ8sw2SZIkSZIkSZIkaYZstkmSJEmSJEmSJEkzZLNNkiRJkiRJkiRJmiGbbZIkSZIkSZIkSdIM2WyTJEmSJEmSJEmSZshmmyRJkiRJkiRJkjRDNtskSZIkSZIkSZKkGbLZJkmSJEmSJEmSJM2QzTZJkiRJkiRJkiRphmy2SZIkSZIkSZIkSTNks02SJEmSJEmSJEmaIZttkiRJkiRJkiRJ0gzZbJMkSZIkSZIkSZJm6P8DGXSadqv0TN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057" y="1965960"/>
            <a:ext cx="6041534" cy="380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7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1</a:t>
            </a:r>
            <a:r>
              <a:rPr lang="en-AU" altLang="zh-CN" baseline="30000" dirty="0" smtClean="0"/>
              <a:t>st</a:t>
            </a:r>
            <a:r>
              <a:rPr lang="en-AU" altLang="zh-CN" dirty="0" smtClean="0"/>
              <a:t> attempt</a:t>
            </a:r>
            <a:endParaRPr lang="zh-CN" altLang="en-US" dirty="0"/>
          </a:p>
        </p:txBody>
      </p:sp>
      <p:sp>
        <p:nvSpPr>
          <p:cNvPr id="5" name="AutoShape 4" descr="data:image/png;base64,iVBORw0KGgoAAAANSUhEUgAABtsAAARSCAYAAADBxk8AAAAABHNCSVQICAgIfAhkiAAAAAlwSFlzAAAWJQAAFiUBSVIk8AAAADh0RVh0U29mdHdhcmUAbWF0cGxvdGxpYiB2ZXJzaW9uMy4xLjEsIGh0dHA6Ly9tYXRwbG90bGliLm9yZy8QZhcZAAAgAElEQVR4nOzdeVyVZf7/8ffNIoiouASuhGtimQtuaSrqN9Es1wYLS3AZlyat7Fdi1ohbaUamqSNpQJPpOIqiqQlqgJmaKEH5HRNTDqm4pIhflzSR8/tDOePxHBWOKFav5+PBg7ju676uz3Uf5I95z3XdhtlsFgAAAAAAAAAAAIDicyrtAgAAAAAAAAAAAIDfK8I2AAAAAAAAAAAAwEGEbQAAAAAAAAAAAICDCNsAAAAAAAAAAAAABxG2AQAAAAAAAAAAAA4ibAMAAAAAAAAAAAAcRNgGAAAAAAAAAAAAOIiwDQAAAAAAAAAAAHAQYRsAAAAAAAAAAADgIMI2AAAAAAAAAAAAwEGEbQAAAAAAAAAAAICDCNsAAAAAAAAAAAAAB7mUdgH3C8MwsiRVkGQq5VIAAAAAAAAAAABwb/lJ+j+z2VynuDcStv1XhbJly1b29/evXNqFAAAAAAAAAAAA4N7Zu3evfv31V4fuJWz7L5O/v3/l3bt3l3YdAAAAAAAAAAAAuIcCAgKUlpZmcuRe3tkGAAAAAAAAAAAAOIiwDQAAAAAAAAAAAHAQYRsAAAAAAAAAAADgIMI2AAAAAAAAAAAAwEGEbQAAAAAAAAAAAICDCNsAAAAAAAAAAAAABxG2AQAAAAAAAAAAAA5yKe0Cfo8KCgqUm5urs2fP6tKlSzKbzaVdEgAUmWEYcnNzU/ny5VW5cmU5OfH/uwAAAAAAAAAARxG2FVNBQYEOHTqkCxculHYpAOAQs9msixcv6uLFizp//rxq165N4AYAAAAAAAAADiJsK6bc3FxduHBBLi4uqlatmsqVK8f/SA3gd6WgoEDnz5/XsWPHdOHCBeXm5qpq1aqlXRYAAAAAAAAA/C6REhXT2bNnJUnVqlVT+fLlCdoA/O44OTmpfPnyqlatmqT//l0DAAAAAAAAABQfSVExXbp0SZJUrly5Uq4EAO5M4d+xwr9rAAAAAAAAAIDiI2wrJrPZLEnsaAPwu2cYhqT//l0DAAAAAAAAABQfiREA/EkVhm0AAAAAAAAAAMcRtgEAAAAAAAAAAAAOImwDAAAAAAAAAAAAHETYBoeZTCYZhqGwsLDSLqXIYmNjZRiGYmNj7/pciYmJateunSpVqiTDMNSnT5+7PicAAAAAAAAAALi3XEq7gD8iv/B1pV3CLZmm9yztEv7wTCaTevfuLS8vLw0ePFgVKlRQo0aNSrssAAAAAAAAAABQwgjb8KfSt29ftW3bVtWrV7+r82zatEkXL15UZGSkQkJC7upcAAAAAAAAAACg9BC24U+lYsWKqlix4l2fJycnR5JUo0aNuz4XAAAAAAAAAAAoPbyzDSXCZDLp2WefVdWqVeXu7q6WLVtq7dq1dvsuXbpUnTt3VqVKleTu7i5/f39NnTpVly5dsulrGIYCAwN17NgxDRs2TDVr1pSzs7PVO9eOHj2qv/3tb/Lz81OZMmX0wAMPqF+/ftq9e7fNeDd7Z5ufn5/8/Px04cIFvf766/L19ZWbm5vq16+vGTNmyGw2F+k5JCcnyzAMTZw4UZLUuXNnGYYhwzCUnJwsSQoMDJRhGPrtt980efJkPfTQQ3Jzc7N5911xnpMk/etf/1JAQIDKli0rb29vvfDCC8rJybHMV5TnUKjwud8oPz9f8+fPV9u2bVWhQgV5eHioefPmmjt3rgoKCqz6Xv9Ov+L8fkjSsmXL1LVrV1WuXFnu7u7y8/PTc889p127dkmSFixYIMMwNHnyZLv3Hzt2TK6urmrSpMlN5wAAAAAAAAAAoCSwsw13LDs7W61bt1bdunX1wgsvKDc3V8uWLVPv3r21adMmde7c2dJ36NChio6OVq1atdSvXz95eXlpx44devvtt7V582Zt3LhRLi7Wv5a5ublq27atPD091a9fPzk5OcnHx0eSlJWVpccff1w5OTnq0qWLnnvuOR06dEjLly/XunXrFBcXp6eeeqpI67h8+bK6deumnJwc9ejRQy4uLoqPj1d4eLguXrxoCdBuxc/PTxMnTlRycrJSUlIUGhoqPz8/y7Xr9e/fX6mpqerRo4f69Okjb29vh5/TrFmzNHbsWHl5eWnQoEHy8vJSQkKC2rVrV2I7+S5fvqynn35aCQkJeuihhxQSEiJ3d3clJSVp9OjR+vbbb/XZZ5/Z3Fec3w+z2azBgwfr008/VdWqVdWvXz898MADOnz4sJKSkvTQQw+pZcuWev755zVu3DgtWrRIEyZMkLOzs9Wc0dHRys/P14gRI0pk7QAAAAAAAAAA3AxhG+5YcnKyIiIirMKokJAQde/eXTNnzrSEKbGxsYqOjlbfvn31+eefq2zZspb+ERERmjRpkubNm6eXX37ZavwffvhBL7zwgqKjo22CuJEjRyonJ0dTp07VhAkTLO0vvviiOnbsqNDQUGVnZ8vT0/O268jJyVHTpk21ceNGS20TJ05Uw4YNNWvWLL355ptydXW95Rh+fn6KiIhQRESEUlJSFBYWZneHmHQ1hNqzZ4+qVq1q1V7c52QymRQeHq5KlSopLS3NEuq9++67+stf/qKVK1fedu1FMW3aNCUkJOill17Shx9+aAm4rly5ouHDhys6OlrPPPOMevfubXVfUX8/JGnhwoX69NNP1apVK23cuNEqKLxy5YpOnDghSfL09NQLL7ygefPm6csvv7QKVM1msxYtWiQPDw+98MILJbJ2AAAAAAAAAABuhmMkcccefPBBvfXWW1ZtQUFB8vX11c6dOy1ts2fPlouLi6Kjo60CJEl6++23VaVKFX3++ec245cpU0bvv/++TdB2+PBhJSYmytfXV2+88YbVtXbt2um5555Tbm5uscKmOXPmWNXm7e2t3r1768yZM9q3b1+RxymKKVOm2ARtUvGf0+eff67ffvtNo0ePtto95+TkpJkzZ8rJ6c7/mRcUFGju3LmqVq2aZs2aZbWTzNnZWZGRkTIMw+7nV9TfD0n66KOPJElRUVE2O/KcnZ1VvXp1y8+jRo2y9L1eYmKisrKyNGDAgHvyfj4AAAAAAAAAwJ8bO9twx5o1a2ZzjJ8k1a5dW9u3b5ckXbhwQRkZGapatao+/PBDu+O4ublp7969Nu1+fn5WRywW+u677yRJHTp0sLvjrEuXLlq8eLG+++47DRo06LbrqFixourXr293HZJ0+vRpS1tERIRNv7CwMJujIm+ldevWNm2OPKe0tDRJUqdOnWz61q1bV7Vr11Z2dnaR67InMzNTp06dUoMGDTR16lS7fcqWLWv38yvK74cknT9/Xnv27JGPj4+aN29+25oefvhhdezYUV9++aUOHTpk+Zw+/vhjSVd3PQIAAAAAAAAAcLcRtuGOeXl52W13cXFRQUGBpKtBldls1i+//KJJkyYVa/xq1arZbT9z5owkWe12ul5he15eXpHmudU6pKvHGBayt4bAwMBihW321uXIcyp8DoXvsbM3z52GbadOnZIk7d+//5Z1nTt3zqatKL8f0n8/p5o1axa5rhdffFFbtmzRokWLNGnSJB07dkxr1qxRs2bN7IaZAAAAAAAAAACUNI6RxD1ReJxf8+bNZTabb/l1I8MwbjnmsWPH7F4/evSoVb+SZK/um72b7WbsrcuR51R4z/Hjx+3OY+/5FB4tmZ+fb3PNXjhZOEffvn1vWVNWVtbtln1ThaHckSNHinxPv3795OPjo08++URXrlxRdHS08vPzNWLECIfrAAAAAAAAAACgOAjbcE94enrq4Ycf1v/+7/8qNze3RMYsPGpw69atdkOjpKQkSVKLFi1KZL57wZHnVLi+lJQUm2sHDx7UoUOHbNorVaokSXav7dq1y6atUaNG8vLy0o4dO3T58uUi1VVc5cqV0yOPPKLjx49bjgi9HVdXVw0bNkxHjhzRF198oUWLFsnT01MDBw68KzUCAAAAAAAAAHAjwjbcM2PHjtVvv/2mIUOG2N09dfr0acv7x4qiVq1aeuKJJ2QymWzeb/btt99qyZIlqlSpkvr27XvHtd9LxX1OAwcOlKurqz766COZTCZLe0FBgV5//XWroxoLtWzZUk5OTlqyZIkuXLhgac/NzdUbb7xh09/FxUWjR4/W0aNHNWbMGP366682fY4ePar//Oc/xV2ulTFjxkiSRowYYTke8/r1FO5WvN7w4cPl7Oysl156SVlZWQoJCVH58uXvqA4AAAAAAAAAAIqKd7bhnhkyZIh2796t+fPnq169egoKCpKvr69yc3OVlZWlLVu2aPDgwVqwYEGRx1ywYIHat2+v119/XYmJiWrZsqUOHTqk5cuXy8nJSTExMb+74KW4z8nPz0/Tp0/Xa6+9pubNm2vAgAGqWLGiEhISlJeXp0cffVTff/+91RzVq1fXwIED9dlnn6lZs2bq2bOn/u///k/r169Xx44d7e4se/vtt5WRkaEFCxboiy++UJcuXVSzZk2dOHFC+/fv1zfffKNp06apcePGDq992LBh2rp1q/75z3+qQYMG6t27tx544AHl5OToq6++0pAhQxQREWF1j6+vr3r27Kk1a9ZIEkdIAgAAAAAAAADuKcI23FPz5s1Tjx49tGDBAm3atEl5eXmqXLmyfH199frrr+v5558v1nh169bVrl27NHXqVK1fv17JycmqUKGCunfvrgkTJqhVq1Z3aSV3V3Gf09ixY1W9enXNnDlTsbGxKl++vIKCgvTee+8pJCTE7hwLFy6Uj4+Pli5dqnnz5snX11djxozR66+/rn//+982/V1dXRUfH6/FixcrNjZWa9eu1blz5/TAAw+oTp06mjJlyh0f32gYhj799FN169ZNH3/8sf7973/r0qVLql69ujp06KBevXrZvW/IkCFas2aNWrZs+bs6NhQAAAAAAAAA8PtnmM3m0q7hvmAYxu4WLVq02L179y377d27V5Lk7+9/L8oC7lhgYKBSUlL0R/63HhERoUmTJmnRokUaOnRoaZfzu8LfNAAAAAAAAACQAgIClJaWlmY2mwOKey/vbAPwu3b27FktWLBAlStX1nPPPVfa5QAAAAAAAAAA/mQ4RhLA79K6deuUlpamL774QsePH9f7778vDw+P0i4LAAAAAAAAAPAnQ9gG4Hdp+fLl+vTTT+Xj46Px48fr1VdfLe2SAAAAAAAAAAB/QoRtwB9ccnJyaZdwV8TGxio2Nra0ywAAAAAAAAAA/MnxzjYAAAAAAAAAAADAQYRtAAAAAAAAAAAAgIMI2wAAAAAAAAAAAAAHEbYBAAAAAAAAAAAADiJsAwAAAAAAAAAAABxE2AYAAAAAAAAAAAA4iLANAAAAAAAAAAAAcBBhGwAAAAAAAAAAAOAgl9IuAAAAAAAAAAAAAPeneSO/svr5bwu6lFIl9y92tuEPKzAwUIZhWLUlJyfLMAxFRESUTlGl7PLly5o4caIaNGggNzc3GYah+Pj40i4LAAAAAAAAAIDfLXa23Q0RFUu7gluLOFPaFaCUREZGavLkyerYsaOCg4Pl6uqqRo0alXZZAAAAAAAAAAD8bhG24Q/rn//8py5cuGDV1rp1a+3du1dVq1YtpapK19q1a+Xp6amNGzeqTJkypV0OAAAAAAAAAAC/e4Rt+MPy9fW1afPw8PhT7+TKyclRlSpVCNoAAAAAAAAAACghvLMNDjOZTDIMQ2FhYTpw4ICeeeYZValSReXLl1e3bt20Z88eSdIvv/yi4cOHq3r16nJ3d1erVq2UlJRkNVZOTo4mT56s9u3bq1q1aipTpoxq1KihkJAQ7d2795ZzZ2ZmasCAAfL29paTk5OSk5MlFe+dbX5+fvLz87O7zoiICBmGYRm3UHx8vJ5//nk1bNhQ5cqVk6enpwICAjRnzhwVFBTYjBMWFibDMGQymRQVFaUmTZrI3d1dPj4+Gj58uM6csT3eMykpScOHD1fjxo1VoUIFlS1bVo888ogmTZqkixcv2q3XnsK5s7KylJ2dLcMwZBiGZc1FeZ6SlJubq/Hjx8vf319ly5ZVxYoV1bVrVyUmJtqd9+zZsxo7dqxq1aold3d3NWrUSB988IEOHjxome969j6zQrGxsTIMQ7GxsTbXDh8+rJdeekl169aVm5ubqlSpol69eik1NdWm7/Wf54oVK9S6dWt5eHiocuXKevbZZ3XkyBG78+fm5mrChAl65JFH5OHhoYoVK6pp06YKDw/X+fPnJUlt27aVs7OzTCaT3THef/99GYahyMhIu9cBAAAAAAAAAL8/7GzDHTOZTGrTpo38/f0VFhYmk8mkVatWKTAwUNu3b1f37t1VoUIFDRgwQLm5ufrXv/6lHj16KDMz07L7bMuWLZo+fbo6d+6s/v37y9PTU/v379eKFSu0Zs0affPNN2ratKnN3AcOHFCbNm3UsGFDDRw4UL/++qsqVKhwT9YdHh4uJycntWnTRjVr1tSZM2f01Vdf6eWXX1Zqaqo+++wzu/e98cYbSkhI0NNPP61u3bopKSlJCxcu1E8//aSvvvrKqu+MGTP0448/ql27durZs6cuXryob775RhEREUpOTtamTZvk7Ox821r79OkjPz8/ffjhh5KkV155RZLk5eVl1e9WzzM7O1uBgYEymUzq0KGDunfvrvPnz2vt2rXq3r27oqKi9Ne//tUy1qVLl9S1a1elpqaqadOmGjhwoPLy8jRlyhSlpKQU/UHfRlpamrp166bc3FwFBQWpX79+OnnypOLj4/X4449r1apVevLJJ23umz9/vtasWaNevXqpU6dO+vbbb7Vs2TJlZGQoPT1dbm5ulr5ZWVnq3LmzsrOzFRAQoFGjRqmgoECZmZmaNWuWRo4cqXLlyunFF19UaGioFi5cqGnTptnMuWjRIrm5uSk0NLTE1g8AAAAAAAAAKF2EbbhjKSkpmjp1qiZMmGBpmzJliv7+97+rTZs2Cg4O1vz58+XkdHUj5RNPPKFBgwZp1qxZmjVrliSpS5cuOn78uMqXL281dkZGhtq3b6/w8HB9+eWXNnNv3bpV48eP1zvvvHMXV2jfunXrVK9ePau2goICDR48WP/85z/10ksvqU2bNjb37dixQz/88IMlaMzPz1eXLl2UlJSknTt3qnXr1pa+8+fPV506dWx2e7399tuaOnWqVqxYoQEDBty21j59+qhPnz6WXWE37uwrdKvnGRoaquzsbC1dulTPPvuspT0vL0+BgYEaM2aMevXqJR8fH0lSZGSkUlNT1a9fPy1fvtzy+YeHhysgIOC2NRdFfn6+goODde7cOSUlJalTp06Wazk5OWrVqpWGDh0qk8lkFZ5J0oYNG5SamqomTZpY2kJCQrR06VKtXr1awcHBlvbnn39e2dnZeueddzR+/HircU6ePClPT09J0oABAzR27FhFR0crIiJCrq6uln7Jycnat2+fQkJC/rTvDAQAAAAAAACAPyKOkcQd8/PzU3h4uFVb4c6dS5cuaebMmZagRboaaLi4uCg9Pd3S5u3tbRO0SVLTpk0tQdTly5dtrvv4+GjixIkltZRiuTFokyQnJye9/PLLkqSEhAS79/3973+3ep+ci4uLBg8eLEnauXOnVd+6devaPVaxcGfazeZw1M2eZ0ZGhlJSUtS/f3+roE26ujuu8FjLuLg4S3tMTIycnJz03nvvWX3+derU0ZgxY0qk3nXr1unAgQMaPXq0VdAmSTVq1NAbb7yhY8eOafPmzTb3jhkzxipok2TZmXf957B7925t27ZNzZo107hx42zGqVq1qtzd3SVJbm5uGjx4sI4dO6Y1a9ZY9YuKipIkjRgxwoGVAgAAAAAAAADuV+xswx1r1qyZzVGGNWrUkCQ1bNjQJkRzdnaWj4+PDh8+bNW+bt06LViwQLt27dLJkyeVn59vdf3kyZOqXr26VVvTpk1tdizdK6dOndLMmTO1fv16HTx40PLerkI3e/dXy5Ytbdpq164tSTp9+rRV+/nz5zV79mytWrVKmZmZOnv2rMxms9050tPTFR8fb3W/l5eXJZgrips9z+3bt0uSzpw5Y3dX3C+//CJJlvfrnT17Vj/99JNq165tN5QMDAzUpEmTilzXzRTWlZ2dbbeu/fv3W+q68SjJon4OO3bskCQFBQVZhYY3M2rUKEVGRioqKkr9+/eXdPV3d9WqVfL391fHjh2LsDIAAAAAAAAAwO8FYRvuWMWKFW3aXFxcbnqt8Pr1O9XmzJmjl19+WZUqVdITTzwhX19feXh4yDAMxcfHKyMjQ5cuXbIZp1q1aiW0iuLJy8tTq1atlJWVpdatW2vQoEGqXLmyXFxclJeXp9mzZ9utV7J9T5r03+d15coVS9vly5fVpUsX7dy5U4888ogGDBigBx54wHI04aRJk6zmSE9PtwmwHnzwwWKFbTd7nqdOnZIkbdy4URs3brzp/efOnZN0NZSTZDlSsqjzFFdhXcuXL79lv8K6rlfUzyEvL0+SVLNmzSLVVLduXQUFBSkhIUEHDhxQvXr1FBsbq0uXLrGrDQAAAAAAAAD+gAjbUOry8/M1ceJEVatWTWlpaTa71wp3L9lj74hFRzg5Oem3336ze60wbLneokWLlJWVpYkTJ9rsqNq+fbtmz559xzWtXr1aO3fuVGhoqOVda4WOHj1qE6yFhYUpLCzsjua82fMsDE1nz55dpCMgC/sfP37c7vVjx47ZbS/cOZafn28JvgrZ+xwK51m9erV69ep127ocURjK3Wynoj2jRo3Shg0btHDhQk2fPl2LFi2Su7u7Bg0adFdqBAAAAAAAAACUHt7ZhlJ38uRJ5eXlqV27djZB27lz55SWlnbXa6hUqZKOHz9u971wu3btsmn76aefJMlyTOD1UlJSSqSmezFHUbVt21aS9PXXXxepf/ny5VW/fn0dOXJEBw4csLmenJxs975KlSpJkg4dOmRzzd7nUNy6HFE4R0JCggoKCop0z1NPPSVfX1/FxMQoMTFR+/btU3BwsGV9AAAAAAAAAIA/DsI2lDpvb295eHho9+7dVsf9Xb58WS+//LJOnjx512to3bq18vPzFRMTY9UeGxurb775xqa/n5+fJNvQ6LvvvtO7775bIjXdbI6DBw9q3LhxJTJHUbVs2VIdOnTQypUrFR0dbbfPDz/8oBMnTlh+Hjx4sAoKCjRu3DirkCorK0tz5syxO0br1q0lSQsXLrRq37x5s5YuXWrTv3fv3qpXr57mzZun9evX2x1z+/btunDhwq0XeAsBAQFq166d0tPTNWPGDJvrp06d0sWLF63anJycNHz4cJ04cUJDhgyRJI0cOdLhGgAAAAAAAAAA9y+OkUSpc3Jy0pgxYzR9+nQ1adJEvXv31m+//aakpCTl5uaqc+fOSkpKuqs1jB49WjExMRo1apQ2b96s2rVrKyMjQ9u2bdNTTz2ltWvXWvUfNGiQZs6cqVdeeUVJSUlq0KCB9u/fr7Vr16pfv35atmzZHdf09NNPq379+vrggw/0ww8/qHnz5vr555+1du1a9ezZUz///PMdz1EcS5YsUZcuXTR06FDNmTNHbdq0kZeXlw4fPqzvv/9ee/bs0fbt2+Xt7S1Jeu211xQfH6+4uDi1aNFCQUFBOnPmjJYtW6aOHTtqzZo1NnMMHjxYM2fO1LvvvquMjAw1btxYmZmZ+vLLL9W3b1/FxcVZ9Xd1ddXKlSsVFBSknj17ql27dmrWrJk8PDx06NAhpaam6uDBgzp69Kg8PDwcXvvixYsVGBioN998U3FxcQoMDJTZbNb+/fuVmJioH3/80RKOFho2bJgmT56sI0eOqEmTJnrsscccnh8AAAAAAAAAcP9iZxvuC1OmTFFkZKTKli2rqKgorVy5Ui1bttTOnTvl6+t71+dv3LixNm3apPbt2+uLL77Qxx9/rDJlymj79u0KCAiw6V+jRg19/fXX6tmzp7Zu3aq5c+cqOztb8+fP1/Tp00ukpnLlyumrr75SSEiI/vd//1dz5szR999/r7fffluLFy8ukTmKo1atWtq9e7emTZsmZ2dnff7555ozZ462bdsmX19fRUVFqUmTJpb+bm5u2rRpk1599VX98ssvmj17tpKTk/XWW29p1qxZdufw9vZWSkqKevTooS1btugf//iHzpw5o40bN+qpp56ye8+jjz6qjIwMjRs3TmfOnFFMTIz+8Y9/aPfu3WrevLk+++wzVa1a9Y7WXqdOHaWlpemNN97Q2bNnNXfuXH3yySf6+eef9dprr1kCxuv5+PjoySeflCSNGDHijuYHAAAAAAAAANy/DLPZXNo13BcMw9jdokWLFrt3775lv71790qS/P3970VZKGEbNmxQjx499M4772j8+PGlXc6flslkUp06dRQaGqrY2NjSLueuKCgoUP369XX8+HEdPXpUFSpUKO2S7OJvGgAAAAAAAIBbmTfyK6uf/7agSylVcncFBAQoLS0tzWw22+7AuQ12tuFPJTMzU9LVXVrA3bRixQplZWVp0KBB923QBgAAAAAAAAC4c7yzDX8KW7Zs0apVqxQbG6ty5cqpe/fupV0S/qCmT5+u3NxcffzxxypXrpzCw8NLuyQAAAAAAAAAwF1E2IY/ha+++kqffPKJmjRpovfff18PPPBAaZeEP6jx48fL1dVVjRs31syZM/Xggw+WdkkAAAAAAAAAgLuIsA1/ChEREYqIiCjtMnCNn5+f/qjvi/yjrgsAAAAAAAAAYB/vbAMAAAAAAAAAAAAcRNgGAAAAAAAAAAAAOIiwDQAAAAAAAAAAAHAQYRsAAAAAAAAAAADgIMI2AAAAAAAAAAAAwEGEbQAAAAAAAAAAAICDCNsAAAAAAAAAAAAABxG2AQAAAAAAAAAAAA4ibAMAAAAAAAAAAAAcVCJhm2EYMwzD2GwYxiHDMH41DCPXMIzvDMOYaBhGlRv6+hmGYb7F179uMU+oYRg7DcM4ZxjGGcMwkg3DeKok1oA/luTkZBmGoYiIiBIb8/Lly5o4caIaNGggN7e4Hj4AACAASURBVDc3GYah+Pj4EhsfAAAAAAAAAAD8/riU0DivSkqTtFHSCUnlJLWVFCFpuGEYbc1m86Eb7smQZC+p2GNvAsMw3pf0mqTDkhZKKiPpWUlfGIYx2mw2zy2BdZSIJp82Ke0SbumH0B9Ku4Q7ZjKZVKdOHYWGhio2NvaezBkZGanJkyerY8eOCg4Olqurqxo1anRP5gYAAAAAAAAAAPenkgrbKpjN5os3NhqGMU3Sm5LGS3rxhsvpZrM5oiiDG4bRTleDtgOSWpnN5tPX2mdK2i3pfcMw1prNZpPDKwBuY+3atfL09NTGjRtVpkyZ0i4HAAAAAAAAAADcB0rkGEl7Qds1/772vcEdTjHy2vdphUHbtXlNkuZJcpM0+A7nAG4pJydHVapUIWgDAAAAAAAAAAAWJRK23cLT175/b+daDcMwRhiG8ea174/eYpwu175vsHPtyxv64B4xmUwyDENhYWE6cOCAnnnmGVWpUkXly5dXt27dtGfP1RNBf/nlFw0fPlzVq1eXu7u7WrVqpaSkJJvx8vPzNX/+fLVt21YVKlSQh4eHmjdvrrlz56qgoMDSLyIiQnXq1JEkffrppzIMw/Jl70jJ9PR09ezZU15eXvLw8FCnTp20bdu2Iq8zLCxMhmEoKytL2dnZlrn8/PxsnkNmZqYGDBggb29vOTk5KTk52TJObm6uxo8fL39/f5UtW1YVK1ZU165dlZiYaHfes2fPauzYsapVq5bc3d3VqFEjffDBBzp48KBlvusFBgbKMAy7Y8XGxt70+Rw+fFgvvfSS6tatKzc3N1WpUkW9evVSamqqTd+IiAgZhqHk5GStWLFCrVu3loeHhypXrqxnn31WR44csTt/bm6uJkyYoEceeUQeHh6qWLGimjZtqvDwcJ0/f16S1LZtWzk7O8tkMtkd4/3335dhGIqMjLR7HQAAAAAAAACA0lBSx0hKkgzD+H+SPCVVlNRS0uO6GrRNt9P9iWtf19+fLCnUbDb/fF1bOUk1JZ0zm81H7Yyz/9r3hkWscfdNLvHyLQeZTCa1adNG/v7+CgsLk8lk0qpVqxQYGKjt27ere/fuqlChggYMGKDc3Fz961//Uo8ePZSZmSlfX19J0uXLl/X0008rISFBDz30kEJCQuTu7q6kpCSNHj1a3377rT777DNJV0OlvLw8zZ49W02bNlWfPn0stTRr1syqtl27dum9997TY489pmHDhunnn39WXFycunbtqvT0dD300EO3XV+fPn3k5+enDz/8UJL0yiuvSJK8vLys+h04cEBt2rRRw4YNNXDgQP3666+qUKGCJCk7O1uBgYEymUzq0KGDunfvrvPnz2vt2rXq3r27oqKi9Ne//tUy1qVLl9S1a1elpqaqadOmGjhwoPLy8jRlyhSlpKQU9yO6qbS0NHXr1k25ubkKCgpSv379dPLkScXHx+vxxx/XqlWr9OSTT9rcN3/+fK1Zs0a9evVSp06d9O2332rZsmXKyMhQenq63NzcLH2zsrLUuXNnZWdnKyAgQKNGjVJBQYEyMzM1a9YsjRw5UuXKldOLL76o0NBQLVy4UNOmTbOZc9GiRXJzc1NoaGiJrR8AAAAAAAAAgDtVomGbpP8nyee6nzdICjObzb9c13ZB0hRJ8ZIOXmt7VFKEpM6SNhuG0cxsNp+/dq3ite9nbjJnYbvXTa7jLktJSdHUqVM1YcIES9uUKVP097//XW3atFFwcLDmz58vJ6erGymfeOIJDRo0SLNmzdKsWbMkSdOmTVNCQoJeeuklffjhh3J2dpYkXblyRcOHD1d0dLSeeeYZ9e7dW4GBgfLz89Ps2bPVrFkzRURE3LS2devWKSYmxmoXWFRUlEaOHKnZs2dr/vz5t11fnz591KdPH8uusJvNt3XrVo0fP17vvPOOzbXQ0FBlZ2dr6dKlevbZZy3teXl5CgwM1JgxY9SrVy/5+Fz95xMZGanU1FT169dPy5cvtzy78PBwBQQE3LbmosjPz1dwcLDOnTunpKQkderUyXItJydHrVq10tChQ2UymazCM0nasGGDUlNT1aRJE0tbSEiIli5dqtWrVys4ONjS/vzzzys7O1vvvPOOxo8fbzXOyZMn5enpKUkaMGCAxo4dq+joaEVERMjV1dXSLzk5Wfv27VNISIiqVq1aIusHAAAAAAAAAKAklOgxkmazuZrZbDYkVZPUT1JdSd8ZhtHiuj4nzGbz381mc5rZbM679rVFUjdJ30qqL2mYI9MXscYAe1+SfnRgTkjy8/NTeHi4VVvh7qNLly5p5syZlrBIuhrKuLi4KD09XZJUUFCguXPnqlq1apo1a5YlaJMkZ2dnRUZGyjAMff7558WurX379jbHLQ4ZMkQuLi7auXNnsce7FR8fH02cONGmPSMjQykpKerfv79V0CZd3R03adIkXbx4UXFxcZb2mJgYOTk56b333rN6dnXq1NGYMWNKpN5169bpwIEDGj16tFXQJkk1atTQG2+8oWPHjmnz5s02944ZM8YqaJNk2Zl3/XPdvXu3tm3bpmbNmmncuHE241StWlXu7u6SJDc3Nw0ePFjHjh3TmjVrrPpFRUVJkkaMGOHASgEAAAAAAAAAuHtKemebJMlsNh+XtMowjDRJmZL+KemR29yTbxjGIkltJHWUNPvapcKdaxXt3nj7nW+4y5o1a2YVkElXwxpJatiwocqXL291zdnZWT4+Pjp8+LAkKTMzU6dOnVKDBg00depUu3OULVtWe/fuLXZtLVu2tGlzdXWVj4+PTp8+bWlLT09XfHy8VT8vLy/LkZFF0bRpU5sdYJK0fft2SdKZM2fs7or75ZerGz8L13f27Fn99NNPql27turVq2fTPzAwUJMmTSpyXTdTWFd2drbduvbv32+p68ajJO0919q1a0uS1XPdsWOHJCkoKMgqNLyZUaNGKTIyUlFRUerfv7+kq7vfVq1aJX9/f3Xs2LEIKwMAAAAAAAAA4N65K2FbIbPZnG0Yxn8kNTMMo6rZbD55m1sKj5ssd90Y5w3DOCKppmEY1e28t63Bte+ZJVM1iqtiRdsc1MXF5abXCq9fvnxZknTq1ClJV8OdW4VI586dK3ZtN75X7fr5r1y5Yvk5PT3dZu4HH3ywWGFbtWrV7LYXrm/jxo3auHHjTe8vXN+ZM1dz48IjJYs6T3EV1rV8+fJb9rP33O0918LP/PrnmpeXJ0mqWbNmkWqqW7eugoKClJCQoAMHDqhevXqKjY3VpUuX2NUGAAAAAAAAALgvlegxkjdR49r3K7fsdVXba98P3tD+1bXv3e3c0+OGPvidKQzk+vbtK7PZfNOvrKysu1ZDWFiYzXwmk6lYYxiGYbe9cH2zZ8++5fpiYmKs+h8/ftzueMeOHbPbXrhzLD8/3+ZaYehlr67Vq1ffsi57R2MWVWEod+TIkSLfM2rUKJnNZi1cuFCStGjRIrm7u2vQoEEO1wEAAAAAAAAAwN1yx2GbYRiNDMOw2WpjGIaTYRjTJHlL2mY2m09fa29jGEYZO/27SHr12o+Lb7i84Nr3CYZhVLruHj9Jf5N0SVLMHS4FpaRRo0by8vLSjh07LLvdbqfw2Mrrd1Hdr9q2vZohf/3110XqX758edWvX19HjhzRgQMHbK4nJyfbva9Spav/NA4dOmRzbdeuXXdclyMK50hISFBBQUGR7nnqqafk6+urmJgYJSYmat++fQoODrasDwAAAAAAAACA+0lJ7GzrLumQYRibDcP42DCMdw3DiJa0X9Kbko5J+ut1/WdIOmIYxnLDMGZd+9osabMkN0lvm83mbddPcO3nDyTVk/T9tXvmSdolqbKk/2c2m00lsBaUAhcXF40ePVpHjx7VmDFj9Ouvv9r0OXr0qP7zn/9Yfq5UqZIMw9DPP/98L0t1SMuWLdWhQwetXLlS0dHRdvv88MMPOnHihOXnwYMHq6CgQOPGjbMKqbKysjRnzhy7Y7Ru3VqSLDvCCm3evFlLly616d+7d2/Vq1dP8+bN0/r16+2OuX37dl24cOHWC7yFgIAAtWvXTunp6ZoxY4bN9VOnTunixYtWbU5OTho+fLhOnDihIUOGSJJGjhzpcA0AAAAAAAAAANxNJfHOtk2SPpbUXlJTSV6SzuvqO9Q+kzTHbDbnXtf/M0l9JbXS1SMgXSUdl/RvSXPNZrPdbTZms/k1wzC+l/SSpOGSCiSlSZppNpvXlsA6UIrefvttZWRkaMGCBfriiy/UpUsX1axZUydOnND+/fv1zTffaNq0aWrcuLEkydPTU23atNHXX3+tgQMHqmHDhnJ2dlavXr306KOPlvJqbC1ZskRdunTR0KFDNWfOHLVp00ZeXl46fPiwvv/+e+3Zs0fbt2+Xt7e3JOm1115TfHy84uLi1KJFCwUFBenMmTNatmyZOnbsqDVr1tjMMXjwYM2cOVPvvvuuMjIy1LhxY2VmZurLL79U3759FRcXZ9Xf1dVVK1euVFBQkHr27Kl27dqpWbNm8vDw0KFDh5SamqqDBw/q6NGj8vDwcHjtixcvVmBgoN58803FxcUpMDBQZrNZ+/fvV2Jion788Uf5+flZ3TNs2DBNnjxZR44cUZMmTfTYY485PD8AAAAAAAAAAHfTHYdtZrN5j64e5VjU/p9I+sTBuT6V9Kkj9+L+5urqqvj4eC1evFixsbFau3atzp07pwceeEB16tTRlClTNHDgQKt7PvvsM7366qvasGGDli5dKrPZrFq1at2XYVutWrW0e/duffTRR4qLi9Pnn3+uK1euqFq1amrcuLFGjx6tJk2aWPq7ublp06ZNioiI0LJlyzR79mz5+fnprbfeUt++fe2Gbd7e3kpJSdHrr7+uLVu2KCUlRS1bttTGjRuVlZVlE7ZJ0qOPPqqMjAx98MEHWrt2rWJiYuTk5KTq1aurefPmmjRpkqpWrXpHa69Tp47S0tL03nvvKT4+XnPnzpW7u7v8/Pz02muvWQLG6/n4+OjJJ59UfHy8RowYcUfzAwAAAAAAAABwNxlms7m0a7gvGIaxu0WLFi127959y3579+6VJPn7+9+LsgAbJpNJderUUWhoqGJjY0u7nLuioKBA9evX1/Hjx3X06FFVqFChtEv6w+JvGgAAAAAAAIBbmTfyK6uf/7agSylVcncFBAQoLS0tzWw2BxT33pJ4ZxsAlKgVK1YoKytLgwYNImgDAAAAAAAAANzXSuKdbQBQIqZPn67c3Fx9/PHHKleunMLDw0u7JAAAAAAAAAAAbomwDcB9Y/z48XJ1dVXjxo01c+ZMPfjgg6VdEgAAAAAAAAAAt0TYBvzO+Pn56Y/6rsU/6roAAAAAAAAAAH9cvLMNAAAAAAAAAAAAcBBhGwAAAAAAAAAAAOAgwjYAAAAAAAAAAADAQYRtAAAAAAAAAAAAgIMI2wAAAAAAAAAAAAAHEbYBAAAAAAAAAAAADiJsAwAAAAAAAAAAABxE2AYAAAAAAAAAAAA4iLANAAAAAAAAAAAAcBBhG+6JwMBAGYZxT+c0DEOBgYH33RyXL1/WxIkT1aBBA7m5uckwDMXHx9+dAgEAAAAAAAAAwF3lUtoF/BHtbeRf2iXckv+Pe0u7hD+1yMhITZ48WR07dlRwcLBcXV3VqFGj0i4LAAAAAAAAAAA4gLANuMfWrl0rT09Pbdy4UWXKlCntcgAAAAAAAAAAwB3gGEngHsvJyVGVKlUI2gAAAAAAAAAA+AMgbIPDYmNj1b9/f9WtW1dly5ZVhQoV1L59ey1evLhY4yQmJurpp5+Wt7e33NzcVLt2bfXu3VubNm2y6ldQUKAFCxaoVatW8vT0VLly5dSqVSv94x//UEFBwU3HP3nypIYPH67q1avLzc1NDz/8sGJiYuz2dXSOoggLC5NhGMrKylJ2drYMw5BhGPLz85MkmUwmGYahsLAwZWZmasCAAfL29paTk5OSk5Mt4+Tm5mr8+PHy9/dX2bJlVbFiRXXt2lWJiYl25z179qzGjh2rWrVqyd3dXY0aNdIHH3yggwcPWua73q3erxcbGyvDMBQbG2tz7fDhw3rppZdUt25dubm5qUqVKurVq5dSU1Nt+kZERMgwDCUnJ2vFihVq3bq1PDw8VLlyZT377LM6cuSI3flzc3M1YcIEPfLII/Lw8FDFihXVtGlThYeH6/z585Kktm3bytnZWSaTye4Y77//vgzDUGRkpN3rAAAAAAAAAAAUB8dIwmGjRo1S48aN1bFjR1WvXl2nTp3S+vXr9cILL2jfvn2aMmXKbceYOHGiJk+eLE9PT/Xp00e1a9dWTk6Otm3bpsWLF+t//ud/LH1feOEFLVmyRLVr19awYcNkGIZWrVqlF198UVu3btXnn39uM35eXp7at2+vMmXK6JlnntHFixe1YsUKDRkyRE5OTgoNDbXq78gcRdWnTx/5+fnpww8/lCS98sorkiQvLy+rfgcOHFCbNm3UsGFDDRw4UL/++qsqVKggScrOzlZgYKBMJpM6dOig7t276/z581q7dq26d++uqKgo/fWvf7WMdenSJXXt2lWpqalq2rSpBg4cqLy8PE2ZMkUpKSkOr+VGaWlp6tatm3JzcxUUFKR+/frp5MmTio+P1+OPP65Vq1bpySeftLlv/vz5WrNmjXr16qVOnTrp22+/1bJly5SRkaH09HS5ublZ+mZlZalz587Kzs5WQECARo0apYKCAmVmZmrWrFkaOXKkypUrpxdffFGhoaFauHChpk2bZjPnokWL5ObmZvPZAwAAAAAAAADgCMI2OGzPnj2qV6+eVdtvv/2mHj16aPr06Ro5cqRq1qx50/sTExM1efJk1alTR19//bVN38OHD1v+e+nSpVqyZImaN2+uLVu2yNPTU5I0depUderUSUuWLFHPnj0VEhJiNUZGRoaGDh2qqKgoOTs7S5JeffVVPfroo5oxY4ZV4OLoHEXVp08f9enTx7IrLCIiwm6/rVu3avz48XrnnXdsroWGhio7O1tLly7Vs88+a2nPy8tTYGCgxowZo169esnHx0eSFBkZqdTUVPXr10/Lly+Xk9PVzazh4eEKCAhwaB03ys/PV3BwsM6dO6ekpCR16tTJci0nJ0etWrXS0KFDZTKZrMIzSdqwYYNSU1PVpEkTS1tISIiWLl2q1atXKzg42NL+/PPPKzs7W++8847Gjx9vNc7Jkyctn9eAAQM0duxYRUdHKyIiQq6urpZ+ycnJ2rdvn0JCQlS1atUSWT8AAAAAAAAA4M+NYyThsBuDNkkqU6aM/va3vyk/P1+bN2++5f0fffSRpKuBkL1QrlatWpb/jo6OliRNnz7dEqpIUrly5TRjxgxJV3cs3cjDw0MffPCBJWiTpMaNG6t9+/bau3evzp49e8dzlDQfHx9NnDjRpj0jI0MpKSnq37+/VdAmXd0dN2nSJF28eFFxcXGW9piYGDk5Oem9996zBG2SVKdOHY0ZM6ZE6l23bp0OHDig0aNHWwVtklSjRg298cYbOnbsmN3fhzFjxlgFbZIsO/N27txpadu9e7e2bdumZs2aady4cTbjVK1aVe7u7pIkNzc3DR48WMeOHdOaNWus+kVFRUmSRowY4cBKAQAAAAAAAACwxc42OOznn3/WjBkztHnzZv3888/69ddfra7f7L1bhXbs2CHDMNS9e/fbzpWWliYnJycFBgbaXOvUqZOcnZ313Xff2Vxr0KCB5QjG69WuXVvS1R1h5cuXv6M5rpeenq74+HirNi8vL8uRkUXRtGlTmx1gkrR9+3ZJ0pkzZ+zuivvll18kSXv37pV09V1tP/30k2rXrm03GA0MDNSkSZOKXNfNFNaVnZ1tt679+/db6rrxKMmWLVva9C/8bE6fPm1p27FjhyQpKCjIKjS8mVGjRikyMlJRUVHq37+/pKu731atWiV/f3917NixCCsDAAAAAAAAAOD2CNvgkIMHD6p169Y6ffq0OnTooG7duqlixYpydnaWyWTSp59+qkuXLt1yjLy8PFWqVElly5a97XxnzpxR5cqVVaZMGZtrLi4uqlq1qk6cOGFz7cb3oV1/jyRduXLljue4Xnp6uk2A9eCDDxYrbKtWrZrd9lOnTkmSNm7cqI0bN970/nPnzkm6uh5JliMlizpPcRXWtXz58lv2K6zrevY+H3ufTV5eniTd8ljS69WtW1dBQUFKSEjQgQMHVK9ePcXGxurSpUvsagMAAAAAAAAAlCiOkYRDPvjgA506dUqffPKJkpOTNWfOHE2ZMkUREREKCgoq0hheXl46ffq0zY44eypWrKjc3FxdvnzZ5lp+fr5OnjxpdwdbcZTEHGFhYTKbzVZfJpOpWHUYhnHT+iRp9uzZNnNc/xUTE2PV//jx43bHO3bsmN32wp1j+fn5NtcKQy97da1evfqWddk7GrOoCkO52+2WvN6oUaNkNpu1cOFCSVePAHV3d9egQYMcrgMAAAAAAAAAgBsRtsEhP/30kyRZjui7XkpKSpHGaNu2rcxmszZs2HDbvs2bN1dBQYG2bNlic23Lli26cuWKWrRoUaR5S3OOO9G2bVtJ0tdff12k/uXLl1f9+vV15MgRHThwwOZ6cnKy3fsqVaokSTp06JDNtV27dt1xXY4onCMhIUEFBQVFuuepp56Sr6+vYmJilJiYqH379ik4ONiyPgAAAAAAAAAASgJhGxzi5+cnyTawSUhI0KJFi4o0xujRoyVJr732mt0dS9e3DRkyRJI0fvx4XbhwwdJ+4cIFhYeHS5KGDh1a5PrtuRdz3ImWLVuqQ4cOWrlypaKjo+32+eGHH6yOuhw8eLAKCgo0btw4q5AqKytLc+bMsTtG69atJcmyI6zQ5s2btXTpUpv+vXv3Vr169TRv3jytX7/e7pjbt2+3eqbFFRAQoHbt2ik9PV0zZsywuX7q1CldvHjRqs3JyUnDhw/XiRMnLJ/tyJEjHa4BAAAAAAAAAAB7eGcbHPLiiy8qJiZGf/nLX9S/f3/VrFlTe/bs0YYNGxQcHKxly5bddoxu3brp7bff1pQpU+Tv768+ffqodu3aOn78uLZu3aq2bdsqNjZWkhQSEqLVq1fr3//+tx5++GH16dNHhmEoPj5eWVlZCg4O1sCBA+9oTfdijju1ZMkSdenSRUOHDtWcOXPUpk0beXl56fDhw/r++++1Z88ebd++Xd7e3pKuBpnx8fGKi4tTixYtFBQUpDNnzmjZsmXq2LGj1qxZYzPH4MGDNXPmTL377rvKyMhQ48aNlZmZqS+//FJ9+/ZVXFycVX9XV1etXLlSQUFB6tmzp9q1a6dmzZrJw8NDhw4dUmpqqg4ePKijR4/Kw8PD4bUvXrxYgYGBevPNNxUXF6fAwECZzWbt379fiYmJ+vHHHy0hcKFhw4Zp8uTJOnLkiJo0aaLHHnvM4fkBAAAAAAAAALCHsA0OefTRR5WUlKS33npL69evV35+vpo2baqVK1fKy8urSGGbJE2ePFlt27bVnDlztHbtWp0/f17e3t76/+zdaViV1f7/8fcNIogTKiqoKOaQYgoJmWOg5pjiUDmWgkMOqQ2eSj36E+2UU5ZaaTgwdI6ZOeE8YaKUeBRI7JRmDmhoaoqQVirD/j8w9t/t3ipsMco+r+vygr3G77rvHQ/6XmutgIAAq7u1li1bRmBgIBEREYSHhwNQv359xo4dy4gRIwplXX/EHPeiWrVqJCUl8f7777Nq1SqWLl1KTk4OHh4e+Pj4MHr0aBo2bGhu7+zsTGxsLGFhYSxfvpy5c+fi7e3NxIkT6dGjh81kW6VKldi1axevvfYau3fvZteuXQQEBLB9+3ZOnDhhlWyDG9+HlJQU3n33XTZs2EBkZCQODg54enry6KOPMmXKFNzd3e9p7TVr1iQ5OZmZM2cSExPDBx98gIuLC97e3owdO9acYLxZ5cqV6dy5MzExMQwbNuye5hcRERERERERERERscUwmUxFHcOfgmEYSY0bN26clJR0x3aHDh0CbiRgRP7KUlNTqVmzJgMHDjTvIHzQ5ObmUrt2bc6dO8ePP/5ImTJlijqkPx39TRMREREREREREZE7+XD45xafX/yoTRFFcn/5+/uTnJycbDKZ/AvaV3e2icgDa+XKlZw4cYIBAwYo0SYiIiIiIiIiIiIi94WOkRSRB8706dNJT09n4cKFlCxZknHjxhV1SCIiIiIiIiIiIiLygFKyTUQeOOPHj8fJyQkfHx9mzZpFjRo1ijokEREREREREREREXlAKdkm8jfl7e3Ng3pn44O6LhERERERERERERH589GdbSIiIiIiIiIiIiIiIiJ2UrJNRERERERERERERERExE5KtomIiIiIiIiIiIiIiIjYSck2ERERERERERERERERETsp2SYiIiIiIiIiIiIiIiJiJyXbREREREREREREREREROykZJuIiIiIiIiIiIiIiIiInZRsExEREREREREREREREbGTkm0iIiIiIiIiIiIiIiIidlKyTYqUt7c33t7eRR2GFcMwCAoKKuowCiwrK4vJkydTp04dnJ2dMQyDmJiYog5LREREREREREREROSBVayoA3gQfTj886IO4Y5e/KjNHzZXUFAQu3btwmQy/WFz/pVFRUURGhpKZGQkISEhBe4/e/Zspk6dyhNPPEGvXr1wcnKiXr16hR+oiIiIiIiIiIiIiIgASrZJEduxY0dRh/BA2bBhA6VKlWL79u0UL168qMMREREREREREREREXngKdkmRapWrVpFHcID5cyZM1SoUEGJNhERERERERERERGRP4jubBO7rVu3jrZt2+Lp6YmzszNVqlQhMDCQ+fPnk5qaimEY7Nq1C7hxB1rev5vvQrN1Z1tUVBSGYRAVFcX27dtp1aoVpUqVomLFioSGhpKRkQHAV199RZcuXShXrhylSpUiODiY1NRUqzjvdC9cWFgYhmEQFxd31/WeOXOGqVOn0qJFCzw8PChevDhVwAAn6QAAIABJREFUqlShX79+HDp0yKp93jMICQkhNTWVPn364O7ujouLCwEBAWzYsMGifVBQEKGhoQCEhoZaPDNb67pZSEgIhmFw4sQJTp48ae6Xt+6bYzly5Ai9e/emUqVKODg4WKw9PT2d8ePHU79+fUqUKEHZsmVp27Yt27Ztsznv5cuXefXVV6lWrRouLi7Uq1ePd999l+PHj5vnu3WNhmHYHOvm936rtLQ0Ro0axUMPPYSzszMVKlQgODiY/fv3W7W9+Z2uXLmSJk2a4OrqSvny5enTpw+nT5+2OX96ejr//Oc/eeSRR3B1daVs2bL4+voybtw4fvnlFwCaNm2Ko6Pjbd/HO++8g2EYzJ4922a9iIiIiIiIiIiIiDx4tLNN7LJw4UKGDRuGh4cHXbt2xd3dnfPnz3Pw4EEiIyPp168fkydPJioqipMnTzJ58mRz39slvm61bt06NmzYQJcuXRg+fDh79uwhKiqKEydOMH36dNq2bUurVq0YPHgwX3/9NevXr+fYsWN8/fXXODgUfh559+7dTJ8+ndatW/P0009TqlQpvv/+e1auXMm6dev48ssv8fX1tep38uRJmjRpwkMPPcTzzz9Peno6y5cvp1u3bsTGxtK6dWvgRsLMzc2NtWvX0q1bN/z8/MxjuLm53TG27t274+3tzZw5cwB4+eWXbfY7duwYjz/+OHXr1qV///789ttvlClTxhxnUFAQqamptGrVio4dO/LLL7+wYcMGOnbsSHh4OEOHDjWPde3aNdq2bcv+/fvx9fWlf//+ZGRk8Oabb5qTrIUhOTmZ9u3bk56eTocOHejZsycXLlwgJiaGli1bsmbNGjp37mzVb/78+axbt47g4GACAwP573//y/Lly0lJSeHAgQM4Ozub2544cYLWrVtz8uRJ/P39GTFiBLm5uRw5coT33nuP4cOHU7JkSUaOHMnAgQNZtGgRb731ltWcixcvxtnZmYEDBxba+kVERERERERERETkz03JNrFLeHg4xYsXJyUlhUqVKlnUXbhwATc3N8LCwoiLi+PkyZOEhYUVeI5169axY8cOAgMDAcjNzaVDhw7ExsbSuXNnFi5cSP/+/c3tBw8eTEREBOvXr6dbt273tD5b2rRpw7lz5yhdurRFeUpKCi1atGDcuHFs3rzZql9cXBxhYWEWCcd+/frRsWNHZs2aZZFsA1i7di3du3e32hV2J927d6d79+7mXWG3e95ffPEF48eP5+2337aqGzhwICdPnmTZsmX06dPHXJ6RkUFQUBBjxowhODiYypUrAzB79mz2799Pz549WbFihTnBOW7cOPz9/fMd+51kZ2fTq1cvrly5ws6dO83fBbix0/Cxxx5j8ODBpKamWiTPALZs2cL+/ftp2LChuaxfv34sW7aMtWvX0qtXL3P5c889x8mTJ3n77bcZP368xTgXLlygVKlSAPTu3ZtXX32ViIgIwsLCcHJyMreLi4vju+++o1+/fri7uxfK+kVERERERERERETkz0/HSIrdihUrZpFsyFNYiYa+fftaJFccHBx4/vnnAXjkkUcsEm0AAwYMAODAgQOFMv+tKlWqZJVoA/D19aVNmzbs3LmTrKwsq/oaNWowceJEi7IOHTpQvXp19u3bd19ivZ3KlStbJP3ypKSksGvXLp5++mmLRBvc2B03ZcoUrl69yqpVq8zlkZGRODg4MHPmTIudhDVr1mTMmDGFEu/GjRs5duwYo0ePtvguAFSpUoXXX3+ds2fPsmPHDqu+Y8aMsUi0AeadeTc/96SkJPbs2YOfnx9vvPGG1Th5R38CODs7ExoaytmzZ1m3bp1Fu/DwcACGDRtmx0pFRERERERERERE5K9KO9vELv3792fs2LE0aNCA3r17ExgYSIsWLahYsWKhzREQEGBVVqVKFQCbO6eqVq0K3Ljf637ZuHEjH330EYmJiVy4cIHs7GyL+gsXLuDp6WlR5ufnh6Ojo9VYXl5eJCQk5HvuAwcOEBMTY1Hm5uZmPjIyP3x9fa12gAHmODIzM23uivvpp58AzHfTXb58maNHj+Ll5UWtWrWs2gcFBTFlypR8x3U7eXHdbnfk999/b47r1qMkbX1/vLy8ALh06ZK5bO/evcCNBGh+jh8dMWIEs2fPJjw8nKeffhq48d7XrFlD/fr1eeKJJ/KxMhERERERERERERF5UCjZJnZ59dVXcXd3Z/78+cybN485c+ZgGAaBgYHMmjXLZqKjoMqWLWtVVqxYsbvW2dpdVhjmzZvHSy+9RLly5WjXrh3Vq1fH1dUVwzCIiYkhJSWFa9euWfW73X1rxYoVIzc3N9/zHzhwwCqBVaNGjQIl2zw8PGyWX7x4EYDt27ezffv22/a/cuUKcCMpB5iPlMzvPAWVF9eKFSvu2C4vrpvZeu5535GcnBxzWUZGBvD/k7V389BDD9GhQwe2bt3KsWPHqFWrFlFRUVy7dk272kRERERERERERET+hpRsE7sNGDCAAQMGkJGRwZ49e1izZg0RERF06NCBQ4cOWd3lVlQcHBy4fv26zbq8RMvdZGdnM3nyZDw8PEhOTrbavVaQHWr2CgkJKdA9brYYhmGzPC95OXfu3HwdAZnX/ty5czbrz549a7M8b+dYdna2OfGVx9a7yJtn7dq1BAcH3zUue+Ql5U6fPp3vPiNGjGDLli0sWrSI6dOns3jxYlxcXMxHmYqIiIiIiIiIiIjI34fubJN75ubmRufOnVm0aBEhISGkp6cTHx8PYD4+8eadRH+0cuXKce7cOZs73hITE/M1xoULF8jIyKB58+ZWibYrV66QnJxcKLEW1fNq2rQpgPm93U3p0qWpXbs2p0+f5tixY1b1cXFxNvuVK1cOgB9++MGqzta7KGhc9sibY+vWrfneadilSxeqV69OZGQk27Zt47vvvqNXr17m9YmIiIiIiIiIiIjI34eSbWKXLVu2WN1XBnD+/HkAXF1dAahQoQIAp06d+uOCu0WTJk3Izs4mMjLSojwqKoovv/wyX2NUqlQJV1dXkpKSLI4szMrK4qWXXuLChQuFEmtRPa+AgABatWrF6tWriYiIsNnm66+/Nr9fgNDQUHJzc3njjTcsklQnTpxg3rx5Nsdo0qQJAIsWLbIo37FjB8uWLbNq361bN2rVqsWHH37Ipk2bbI6ZkJDAr7/+eucF3oG/vz/NmzfnwIEDzJgxw6r+4sWLXL161aLMwcGBF154gfPnzzNo0CAAhg8fbncMIiIiIiIiIiIiIvLXpWMkxS59+vTBxcWFli1b4u3tjclkIj4+nv379+Pv78+TTz4JQNu2bVmxYgU9e/akc+fOlChRgho1avD888//YbGOHj2ayMhIRowYwY4dO/Dy8iIlJYU9e/bQpUsXNmzYcNcxHBwcGDNmDNOnT6dhw4Z069aN69evs3PnTtLT02ndujU7d+6851ibNWuGq6src+bMIT093Xwn2ujRo23eU1eYPvnkE9q0acPgwYOZN28ejz/+OG5ubqSlpXHw4EH+97//kZCQYD4edOzYscTExLBq1SoaN25Mhw4dyMzMZPny5TzxxBOsW7fOao7Q0FBmzZrFtGnTSElJwcfHhyNHjrB582Z69OjBqlWrLNo7OTmxevVqOnTowFNPPUXz5s3x8/PD1dWVH374gf3793P8+HF+/PFHc4LXHv/5z38ICgpiwoQJrFq1iqCgIEwmE99//z3btm3j8OHDeHt7W/QZMmQIU6dO5fTp0zRs2JBmzZrZPb+IiIiIiIiIiIiI/HVpZ5vYZfr06TRr1ozk5GTmz59PZGQkWVlZzJgxg507d+Lk5ATcSEiMHz+ezMxMZs6cyaRJk1iyZMkfGquPjw+xsbG0aNGC9evXs3DhQooXL05CQgL+/v75HufNN99k9uzZlChRgvDwcFavXk1AQAD79u2jevXqhRJruXLlWLVqFT4+PkRGRjJp0iQmTZrEpUuXCmX8O6lWrRpJSUm89dZbODo6snTpUubNm8eePXuoXr064eHhNGzY0Nze2dmZ2NhYXnnlFX766Sfmzp1LXFwcEydO5L333rM5R6VKldi1axedOnVi9+7dLFiwgMzMTLZv306XLl1s9mnUqBEpKSm88cYbZGZmEhkZyYIFC0hKSuLRRx/l3//+N+7u7ve09po1a5KcnMzrr7/O5cuX+eCDD1iyZAmnTp1i7NixNu8frFy5Mp07dwZg2LBh9zS/iIiIiIiIiIiIiPx1GSaTqahj+FMwDCOpcePGjZOSku7Y7tChQwDUr1//jwhL5C8pNTWVmjVrMnDgQKKiooo6nPsiNzeX2rVrc+7cOX788UfKlClT1CHZRX/TRERERERERERE5E4+HP65xecXP2pTRJHcX/7+/iQnJyebTKb879L5nXa2iYjYYeXKlZw4cYIBAwb8ZRNtIiIiIiIiIiIiInLvdGebiEgBTJ8+nfT0dBYuXEjJkiUZN25cUYckIiIiIiIiIiIiIkVIyTYRkQIYP348Tk5O+Pj4MGvWLGrUqFHUIYmIiIiIiIiIiIhIEVKyTUQKnbe3Nw/qfZAP6rpERERERERERERExD66s01ERERERERERERERETETkq2iYiIiIiIiIiIiIiIiNhJyTYREREREREREREREREROynZJiIiIiIiIiIiIiIiImInJdtERERERERERERERERE7KRkm4iIiIiIiIiIiIiIiIidlGwTERERERERERERERERsZOSbSIiIiIiIiIiIiIiIiJ2UrJNRERERERERERERERExE5KtslfRmpqKoZhEBIScl/niYqKwjAMoqKi7us8BfXzzz8zZswYvL29KVasGIZhcODAgaIOS0RERERERERERETkb61YUQfwIJrdu0tRh3BHY5dvKOoQilRcXBytW7dm8uTJhIWFFXU4+fb6668THh5Oly5deP7553F0dMTDw6OowxIRERERERERERER+VtTsk3kFj169KBp06Z4enoWdSgWNmzYQN26dVm/fn1RhyIiIiIiIiIiIiIiIr9Tsk3kFmXLlqVs2bJFHYaVM2fO8MQTTxR1GCIiIiIiIiIiIiIichPd2SZ2W7duHW3btsXT0xNnZ2eqVKlCYGAg8+fPt2iXnp7O+PHjqV+/PiVKlKBs2bK0bduWbdu22Rz38uXLvPrqq1SrVg0XFxfq1avHu+++S25urs32R44cYdy4cQQEBFCxYkWcnZ2pUaMGL7zwAmlpaRZtQ0JCaN26NQBTpkzBMAzzv7i4OMD6zrarV6/i5uZGpUqVyM7OthnD8OHDMQyDjRs3WpQfPnyYkJAQvLy8cHZ2pnLlyvTr14/vvvvujs/2ZkFBQRiGgclkYteuXeZ4g4KCgBvHYhqGQVhYGPv27eOpp56ifPnyGIZBamqqeZy0tDRGjRrFQw89hLOzMxUqVCA4OJj9+/fbnPfcuXMMHjyYypUrU6JECfz8/IiOjraY72be3t54e3vbHCssLMziGdv7jEJCQszrCg8Pp2HDhri4uFC5cmVeeOEFMjMzbc6flpbGmDFjqFOnDi4uLpQvX54mTZrw5ptvApCTk4OXlxdlypThypUrNscYNWoUhmGwatUqm/UiIiIiIiIiIiIi8veknW1il4ULFzJs2DA8PDzo2rUr7u7unD9/noMHDxIZGcnIkSMBOHnyJEFBQaSmptKqVSs6duzIL7/8woYNG+jYsSPh4eEMHTrUPO61a9do27Yt+/fvx9fXl/79+5ORkcGbb77Jrl27bMayevVqPvroI1q3bk3z5s0pXrw433zzDYsXL2b9+vUkJiZStWpVALp37w5AdHQ0gYGB5oQVcNtEkYuLC71792bhwoVs3ryZrl27WtRfu3aNzz77jMqVK9OhQwdz+ZYtW+jZsydZWVl07dqV2rVrk5aWxurVq9m4cSM7d+6kcePGd33WISEhBAUFMWXKFGrUqEFISIjNeBMSEpg2bRotW7Zk0KBBXLhwgeLFiwOQnJxM+/btSU9Pp0OHDvTs2ZMLFy4QExNDy5YtWbNmDZ07dzaPdfHiRZo3b87x48dp2bIlLVu25Mcff2T48OG0b9/+rjHnl73P6PXXX2fr1q107dqV9u3bs3PnThYtWsTRo0f5/PPPLdomJibSoUMH0tPTeeKJJ+jZsye//vor3377LWFhYUyaNAlHR0eGDh3K5MmTWbZsmcV3EuC3335j6dKleHh4EBwcXGjrFxEREREREREREZG/PiXbxC7h4eEUL16clJQUKlWqZFF34cIF8+8DBw7k5MmTLFu2jD59+pjLMzIyCAoKYsyYMQQHB1O5cmUAZs+ezf79++nZsycrVqzAweHG5stx48bh7+9vM5bnn3+eV155BWdnZ4vybdu20alTJ/71r3+xYMEC4Eayzc3NjejoaIKCgqx2Z91OSEgICxcuJDo62irZtm7dOi5dusSrr75KsWI3/pO6dOkSffv2xdXVld27d+Pj42Nu/8033/D4448zZMgQkpOT8zU33NiJ5+3tfduYt23bxkcffcSwYcMsyrOzs+nVqxdXrlxh586dBAYGmuvOnDnDY489xuDBg0lNTTU/w/Hjx3P8+HFefvll3nvvPXP7UaNG0axZs7vGnB/38oz27t3L119/TfXq1c1rbNOmDTt37mTfvn00adIEgOvXr/Pss8+Snp7O0qVL6devn8U4P/zwg/n3oUOH8uabb1olgAGWL19ORkYGEyZMwMnJqVDWLyIiIiIiIiIiIiIPBh0jKXYrVqyYzcSDu7s7ACkpKezatYunn37aItEG4ObmxpQpU7h69arFsXyRkZE4ODgwc+ZMc6INoGbNmowZM8ZmHFWrVrVKtAG0b9+eBg0asHXrVrvWd7NmzZpRt25d1q9fT3p6ukVddHQ0cCOxmOfjjz8mIyODKVOmWCSRABo0aMDQoUP56quv+Pbbb+85tjx+fn5WiTaAjRs3cuzYMUaPHm2RaAOoUqUKr7/+OmfPnmXHjh0AZGVlsXTpUkqXLm2V2AsICKB///6FEu+9PKP/+7//Myfa4MZ3MTQ0FIB9+/aZy9evX09qairBwcFWiTYALy8v8++enp50796dpKQkkpKSLNqFh4fj4OBglYQTEREREREREREREdHONrFL//79GTt2LA0aNKB3794EBgbSokULKlasaG6TkJAAQGZmps3dWD/99BMAhw4dAm7c1Xb06FG8vLyoVauWVfu8oxRvZTKZWLp0KVFRUaSkpHDp0iVycnLM9XlHKd6rgQMH8s9//pNPP/3UfEzmuXPn2Lp1K48++iiNGjUyt81be0pKis21HzlyBLixdh8fH+Li4qzuM/P29jbvasuPvN1ct8qL5eTJkzZj+f77782xdO7cmcOHD/Prr7/SqlUrypYta9U+KCjInGC8FwV9RjcLCAiwap+XOLt06ZK5bO/evQB06tQpXzGNHDmSlStXEh4ezsKFCwH4+uuv2bt3L506dbrtUaMiIiIiIiIiIiIi8velZJvY5dVXX8Xd3Z358+czb9485syZg2EYBAYGMmvWLAICArh48SIA27dvZ/v27bcd68qVK8CNpBxgPlLyVh4eHreNZc6cOXh6etKhQweqVq1KiRIlAIiKiuLkyZN2r/NmAwYMYNKkSURHR5uTbUuXLiU7O9tiVxtgXvuiRYvuOGbe2uPi4qwSiYGBgQVKtt3u+eTFsmLFinzFYu97KKiCPqObubm5WZXlHeF5c6I1IyMDwHxn3920bt2a+vXrs2zZMmbPnk3p0qUJDw8HsLlrUEREREREREREREREyTax24ABAxgwYAAZGRns2bOHNWvWEBERQYcOHTh06JB5V9TcuXNvewTkzfLanzt3zmb92bNnrcrOnz/PvHnzeOSRR9izZw+lS5e2qF+2bFlBl3Vb1apVo02bNsTGxnL48GHq1atHdHQ0Tk5OVkcU5q0lJSXFYsfb7YSFheX7/rjbMQzDZnleLGvXriU4OPiu49jzHgAcHBy4fv26zbq8pJetefL7jOyRl5Q7ffp0vvsMHz6cl156iaVLlzJw4ECWLl1K1apV6dKly32JUURERERERERERET+2nRnm9wzNzc3OnfuzKJFiwgJCSE9PZ34+HiaNm0KQHx8fL7GKV26NLVr1+b06dMcO3bMqv7WYxYBjh8/Tm5uLu3bt7dKtKWlpXH8+HGrPo6OjoDlDqj8yttpFh0dzYEDBzh48CCdOnWyOD4TKPDa76eCxlKvXj1cXV05cOCAeZfbzWy9B4By5cpx7tw5srKyrOoSExPvOS575M2xefPmfPcZOHAgJUuWJDw8nOXLl5ORkcHgwYPN3xsRERERERERERERkZsp2SZ22bJlC9nZ2Vbl58+fB8DV1ZWAgABatWrF6tWriYiIsDnO119/be4DEBoaSm5uLm+88Qa5ubnm8hMnTjBv3jyr/nl3aH3xxRcWybMrV64wdOhQmzFWqFABgFOnTuVjpZZ69uxJmTJl+M9//kNUVBSAzaMeQ0NDcXNzY8qUKezbt8+qPjc397ZJq8LWrVs3atWqxYcffsimTZtstklISODXX38FwMnJif79+3P58mWr3XaJiYksXbrU5hhNmjQhOzubyMhIi/KoqCi+/PJLq/Z/xDPq2rUr3t7erFu3zuYuR1s73sqWLUvfvn05cOAAEydOxNHRkSFDhtxTHCIiIiIiIiIiIiLy4NIxkmKXPn364OLiQsuWLfH29sZkMhEfH8/+/fvx9/fnySefBOCTTz6hTZs2DB48mHnz5vH444/j5uZGWloaBw8e5H//+x8JCQlUqlQJgLFjxxITE8OqVato3LgxHTp0IDMzk+XLl/PEE0+wbt06izg8PDzo06cPn376KX5+frRv357MzEy2b9+Oi4sLfn5+HDhwwKLPww8/TNWqVfn0008pXrw41atXxzAMnn/+eWrUqHHHdZcoUYJnn32WJUuWMH/+fCpUqMBTTz1l1a5ChQqsXLmSHj160LRpU9q2bUuDBg1wcHDg1KlTJCQkcPHiRa5evXovryFfnJycWL16NR06dOCpp56iefPm+Pn54erqyg8//MD+/fs5fvw4P/74I66urgC8/fbb7Nixgzlz5pCYmEjLli358ccfWb58OZ07d7Z6DwCjR48mMjKSESNGsGPHDry8vEhJSWHPnj106dKFDRs2/OHPqHjx4qxYsYL27dvTr18/wsPDadq0KVevXuXQoUPs2LHDZkJ25MiRLF68mNOnT9O1a1e8vLzsjkFEREREREREREREHmxKtoldpk+fztatW0lOTmbTpk24uLhQo0YNZsyYwYgRI3BycgJu3HOWlJTE+++/z6pVq1i6dCk5OTl4eHjg4+PD6NGjadiwoXlcZ2dnYmNjCQsLY/ny5cydOxdvb28mTpxIjx49bCZ5lixZwkMPPcTy5cv58MMPqVixIsHBwUydOpWnn37aqr2joyNr1qxh3LhxfPbZZ1y+fBmTyUTLli3vmmyDGzvZlixZQlZWFn379qV48eI227Vt25aDBw/yzjvvsHXrVuLj4ylevDhVqlShTZs2NmO7Xxo1akRKSgrvvvsuGzZsIDIyEgcHBzw9PXn00UeZMmUK7u7u5vbu7u58+eWXTJgwgfXr15OYmMjDDz/MggULzDvFbuXj40NsbKy5T7FixWjVqhUJCQmsXr3aKtkGf8wzCggI4MCBA0yfPp3Nmzeb7/arXbs2U6ZMsdnn0UcfNSdqhw0bds8xiIiIiIiIiIiIiMiDyzCZTEUdw5+CYRhJjRs3bpyUlHTHdocOHQKgfv36f0RYIn86cXFxtG7dmsmTJ1sdM/mguHz5MlWqVKF8+fKcOHECB4cH98Rd/U0TERERERERERGRO/lw+OcWn1/8qE0RRXJ/+fv7k5ycnGwymfwL2vfB/T/IIiJ2WrBgAVeuXGHkyJEPdKJNRERERERERERERO6djpEUEQEyMzNZsGABp0+fZtGiRXh6ejJy5MiiDktERERERERERERE/uSUbBMRAS5dusT48eNxdnbG39+f999/n9KlSxd1WCIiIiIiIiIiIiLyJ6dkm4gUSFBQEA/iXY/e3t4P5LpERERERERERERE5P7SZUQiIiIiIiIiIiIiIiIidlKyTURERERERERERERERMROSraJiIiIiIiIiIiIiIiI2EnJNhERERERERERERERERE7KdkmIiIiIiIiIiIiIiIiYicl20RERERERERERERERETspGSbiIiIiIiIiIiIiIiIiJ2UbBMRERERERERERERERGxk5JtIiIiIiIiIiIiIiIiInZSsk0eaFFRURiGQVRUVKGMd/bsWQYOHEi1atVwdHTEMAwyMjIKZWwREREREREREREREfnrKVbUATyI0sbFF3UId1RtequiDuEvKyQkhG3bttG3b19q166NYRi4uLgUdVgiIiIiIiIiIiIiIlJElGwTyafr16+zfft2nnzySZYuXVrU4YiIiIiIiIiIiIiIyJ+AjpEUyaezZ8+Sm5tLlSpVijoUERERERERERERERH5k1CyTe7Jvn376N27N1WrVsXZ2RlPT0/at2/PZ599BkBqaiqGYRASEsKRI0fo3bs3lSpVwsHBgbi4OACSkpJ46aWX8PX1pXz58ri4uFCnTh3Gjh3LpUuXbjv38uXLadu2rbmPt7c3ffv2JTEx8a5xX7p0iVatWuHg4MC0adPu2t7b25saNWoAEB0djWEY5nWB5d1wW7ZsISgoiLJly2IYhsU4hw8fJiQkBC8vL5ydnalcuTL9+vXju+++sznv0aNHefbZZylXrhwlS5akefPmbNy48bZ30RmGQVBQkM2xQkJCMAyD1NRUq7r//ve/PPPMM3h4eFC8eHG8vLwYNmwYZ86csWobFBSEYRhkZ2fz9ttvU6dOHZydnfHy8uKNN97g+vXrNuc/fPgwgwYNwtvbG2dnZypVqkSrVq1YsGABcOOduLqsg8K+AAAgAElEQVS6UqtWLUwmk80xunTpgmEYJCUl2awXEREREREREREREfmj6RhJsduiRYsYMWIEjo6OBAcHU6dOHc6fP09iYiLz58+nV69e5rbHjh3j8ccfp27duvTv35/ffvuNMmXKmMdZs2YNgYGBPPnkk+Tk5JCcnMy7777L5s2b+e9//0vp0qXNY5lMJkJDQ4mOjsbd3Z2ePXtSsWJF0tLS2LlzJw8//DABAQG3jfvUqVN07NiRo0eP8vHHH/Pcc8/dda0vv/wyqampzJ07F19fX7p37w6An5+fRbuVK1eyZcsWOnXqxPDhwy0SW1u2bKFnz55kZWXRtWtXateuTVpaGqtXr2bjxo3s3LmTxo0bm9t///33NGvWjIsXL9KpUyf8/Pw4evQo3bt3p1OnTneNOb8iIyMZOnQozs7OBAcH4+Xlxffff8/ixYtZv349e/fupXr16lb9+vXrR3x8PJ06daJMmTJs2rSJmTNncv78eSIjIy3abty4kWeffZZr167RsWNH+vbtS0ZGBikpKcycOZMRI0ZQrlw5+vTpQ2RkJLGxsbRr185ijLS0NLZs2YK/vz/+/v6Ftn4RERERERERERERkXuhZJvY5dtvv2XkyJGUKVOG+Ph4GjRoYFGflpZm8fmLL75g/PjxvP3221ZjjR8/ng8//BBHR0eL8iVLljBkyBDmz5/PG2+8YS5ftGgR0dHRPPbYY2zfvp2yZcua63Jycjh//vxt405JSaFTp0788ssvbNq0iSeffDJf67052ebn50dYWJjNdps2bWLTpk107NjRovzSpUv07dsXV1dXdu/ejY+Pj7num2++4fHHH2fIkCEkJyeby1988UUuXrzInDlzeOmll8zla9euNSf77tWRI0cYNmwY3t7e7Nq1i6pVq5rrPv/8c9q1a8dLL73EmjVrrPoeO3aMb775hvLlywPw1ltv4evry8cff8y0adPw8PAA4MKFC/Tr14/s7Gw+//xzAgMDLca5+bsycuRIIiMjCQ8Pt0q2LV68mJycHIYNG1YoaxcRERERERERERERKQw6RlLssmDBArKzs5k0aZJVog2gWrVqFp8rV67M5MmTbY5Vo0YNq0QbwKBBgyhTpgxbt261KH///fcBCA8Pt0i0ATg6OuLp6WlzntjYWFq1agXA7t27851oK4hu3bpZJdoAPv74YzIyMpgyZYpFog2gQYMGDB06lK+++opvv/0WuJGA2r59OzVr1mTUqFFWc9yasLLXggULyMrKYu7cuRaJNoA2bdoQHBzM+vXruXz5slXfGTNmmBNtACVLlqR///7k5uZaHOUZHR3Nzz//zIgRI2zGffN3JSAggICAANauXcvZs2fN5Tk5OSxZsoTSpUvTt2/fe1qziIiIiIiIiIiIiEhh0s42scvevXsB8n2coa+vL87OzjbrsrKyCA8P59NPP+Xbb78lMzOT3Nxcc/3p06fNv//yyy/873//o3Llyjz66KP5jnflypVs27aN2rVrs2XLFpvHIsbExHDgwAGLMj8/vwLtImvSpInN8oSEBODGzjpbu+KOHDkCwKFDh/Dx8eGrr74CoGXLljYTkUFBQezatSvfcd1OXly7du1i//79VvXnz58nJyeHI0eOWB3daOuoTi8vLwCLu/YK+l0ZOXIkgwYNIiIiggkTJgA3dgympaUxYsQISpUqla9xRERERERERERERET+CEq2iV0yMjIArHZD3U7ekYK29O7dmzVr1vDQQw/RrVs3PDw8zIm5OXPmcO3aNbvnzZOQkEBWVhZNmzY1J4RuFRMTQ3R0tEXZwIEDC5Rsu906L168CNw4AvNOrly5AkBmZiZwY0dgQeYpqLy4Zs2ala+4bubm5mZVVqzYjT8pOTk55rKCvrM+ffowduxYFi1axLhx43BwcCA8PBxAR0iKiIiIiIiIiIiIyJ+Okm1il7xEy+nTp6lXr95d2xuGYbM8MTGRNWvW8OSTT7Jp0yacnJzMdbm5ucycOfO28xbE22+/zaZNm4iMjCQ3N5eIiAgcHCxPUY2KiiIqKqpA497qduvMO+4yJSWFRo0a3XWcvPbnzp2zWX/zEYu3zp+dnW2zLi/pZWuezMxMypQpc9e47HHzO2vYsOFd25coUYKQkBDee+89tm3bxiOPPMKWLVt4/PHH8fX1vS8xioiIiIiIiIiIiIjYS3e2iV2aNm0KwObNm+9pnKNHjwIQHBxskWgD2LdvH7/99ptFWcmSJXnkkUc4d+6c+ajF/HB2dmblypU8++yzREdH89xzz902KXU/5D2v+Pj4fLXPOyLziy++sNgllicuLs5mv3LlyvHDDz9Ylefk5FgdkWlPXPaw57syYsQIDMMgPDycxYsXk5OTo11tIiIiIiIiIiIiIvKnVCjJNsMwZhiGscMwjB8Mw/jNMIx0wzC+MgxjsmEYFW7Tp7lhGJt+b/urYRgHDcN42TAM6wuq/n+fLoZhxBmGkWkYxhXDMP5rGMbAwliDFMyIESMoVqwYb775Jt9++61VfVpaWr7G8fb2BqyTR+fPn+fFF1+02WfMmDHAjSMF845bzJObm8uPP/5os5+TkxPLli3jueeeY9myZfTu3ZusrKx8xXmvQkNDcXNzY8qUKezbt8+qPjc31+IZVKtWjXbt2nHixAk++OADi7Zr16697X1tTZo04dSpU2zbts2i/F//+hcnT560aj9q1CicnJx45ZVXzPfG3ez69ev3nIgbOHAgZcqUYcGCBezevduq3tZ3pU6dOrRt25YNGzbw0Ucf4ebmRu/eve8pDhERERERERERERGR+6GwjpF8BUgGtgPngZJAUyAMeMEwjKYmk8m83cYwjG7AKuAqsBxIB7oC7wEtgGdvncAwjFHA+8BF4D/AdeAZIMowjIYmk+kfhbQWyQcfHx/mz5/P8OHDefTRR+nWrRt16tTh4sWLJCYmUrp0aXbu3HnXcR577DFatGjB6tWrad68OS1btuTcuXNs3ryZhx9+mCpVqlj1GTJkCF988QUff/wxderUoVu3blSsWJEzZ87w+eefM2jQIMLCwmzO5+joSHR0NC4uLixevJiePXuycuVK8x1x90uFChVYuXIlPXr0oGnTprRt25YGDRrg4ODAqVOnSEhI4OLFi1y9etXc58MPP6RZs2a8/PLLbNu2DV9fX44ePcqaNWvo2rUr69evt5rnH//4B1u3bqVbt2707t2b8uXLs2fPHk6cOEFQUJBVUrNevXpEREQwaNAgGjRoQMeOHalbty5ZWVmcOnWK+Ph4KlasyOHDh+1eu7u7O5988gnPPPMMrVu3plOnTjRq1Iiff/6ZgwcP8sMPP3DixAmrfiNHjiQ2NpZz584xevRoXF1d7Y5BREREREREREREROR+KaxkWxmTyXT11kLDMN4CJgDjgZG/l5UBFgE5QJDJZEr8vXwS8DnwjGEYfUwm06c3jeMNvMONpFyAyWRK/b18KrAfGGsYxiqTyZRQSOuRfBg6dCiPPPII77zzDnFxccTExODu7k6jRo0YMmRIvsZwdHRk3bp1TJw4kU2bNjFv3jyqVq3KkCFDmDhxIj4+PlZ9DMMgOjqa9u3bs3DhQj777DOuXbuGp6cnrVq1Ijg4+I5zOjg4sHDhQlxcXPjggw8IDg4mJiaGEiVK2PUc8qtt27YcPHiQd955h61btxIfH0/x4sWpUqUKbdq04emnn7ZoX6dOHfbu3cu4ceOIjY0lLi6ORo0aERMTw08//WQz2da2bVtiYmKYOnUqn376KSVLlqRdu3YsX76cyZMn24zrueeew9fXl9mzZ7Nz5062bdtGyZIlqVKlCs8880yh7Ch76qmnSExMZMaMGezYsYNt27ZRrlw56tWrx/jx4232CQ4Oxt3dnQsXLugISRERERERERERERH50zJMJtP9G9wwfIEDQKzJZGr3e9kgYAnwsclkGnhL+zbADmC3yWQKvKl8KjAJmGoymSbf0ue24xUw1qTGjRs3TkpKumO7Q4cOAVC/fn17pxK5Z1FRUYSGhhIZGUlISEhRh3NfHD9+nNq1a9OiRYv7eqfc353+pomIiIiIiIiIiMidfDj8c4vPL37Upogiub/8/f1JTk5ONplM/gXtWyh3tt1B199/HrypLO8tbLHRfjfwK9DcMIybz/W7U5/Nt7QRkQfAO++8g8lkYtSoUUUdioiIiIiIiIiIiIjIbRXWMZIAGIbxD6AUUBYIAFpyI9E2/aZmD//+88it/U0mU7ZhGCeABsBDwKF89PnRMIxfgGqGYbiaTKZf7xLj7bau1btTPxG5/06dOsUnn3zC999/T2RkJL6+vjz7rNUVjiIiIiIiIiIiIiIifxqFmmwD/gFUvunzFiDEZDL9dFNZ2d9/Zt5mjLxytwL2Kfl7uzsm20Tkz+v48eOMHz8eV1dX2rVrx4IFC3BwuN8bcEVERERERERERERE7FeoyTaTyeQBYBhGZaA5N3a0fWUYRheTyZScz2GMvOEKMHW++9zurM3fd7w1LsCcIkUmJCTkgbyrLSgoiPt5j6SIiIiIiIiIiIiISGG7L1tGTCbTOZPJtAZoD1QAPr6pOm93WlmrjjeUuaVdQfr8XMBQRUREREREREREREREROx2X89nM5lMJ4FvgQaGYbj/Xvzd7z/r3treMIxiQE0gGzh+U9Wd+nhy4wjJtLvd1yYiIiIiIiIiIiIiIiJSmP6Iy5Cq/P4z5/efn//+s6ONtk8ArsAek8l07abyO/XpdEsbERERERERERERERERkT/EPSfbDMOoZxiGh41yB8Mw3gIqcSN5dun3qpXABaCPYRgBN7V3Af71+8cFtwwXCVwDRhmG4X1Tn3LAhN8/fnSvaxEREREREREREREREREpiGKFMEZHYJZhGLuBY8BFoDIQCDwEnAWG5jU2mUw/G4YxlBtJtzjDMD4F0oFg4OHfy5ffPIHJZDphGMZrwDwg0TCM5cB14BmgGjDbZDIlFMJaRERERERERERERERERPKtMJJtscBCoAXgC7gBvwBHgH8D80wmU/rNHUwmU4xhGIHAP4GnARfgKPDq7+1Nt05iMpneNwwjFfgHMIAbu/K+BSaaTKboQliHiIiIiIiIiIiIiIiISIHcc7LNZDL9D3jRjn5fAp0L2Gc9sL6gc4mIiIiIiIiIiIiIiIjcD/d8Z5uIiIiIiIiIiIiIiIjI35WSbSIiIiIiIiIiIiIiIiJ2UrJN5A8WFxeHYRiEhYXd97kSExNp164d7u7uGIaBn5/ffZ9TREREREREREREROTv5J7vbBNrf0QS5V782eP7q0tNTaVmzZoMHDiQqKioIovj559/5qmnnuLq1as8//zzuLu74+HhUWTxiIiIiIiIiIiIiIg8iJRsE/mDNWnShEOHDuHu7n5f59m3bx/nz5/nrbfeYsKECfd1LhERERERERERERGRvysl20T+YK6urtSrV+++z3PmzBkAqlSpct/nEhERERERERERERH5u9KdbXJPPvvsM5544gnKli1LiRIlaNiwIdOmTePatWvmNu+++y6GYfD0009b9Y+NjcXR0ZGGDRvy22+/cenSJVxdXalVqxYmk8nmnF26dMEwDJKSkizK9+3bR+/evalatSrOzs54enrSvn17PvvsM7vizuPt7Y23tze//vorr732GtWrV8fZ2ZnatWszY8YMizjDwsKoWbMmANHR0RiGYf6Xd6Tk7e5sCwoKwjAMsrOzefvtt6lTpw7Ozs54eXnxxhtvcP36ddsv4RapqakYhsHAgQMBCA0NtYohJCQEwzA4fvw477//Po0aNaJEiRIEBQVZjLV161Y6d+6Mu7s7zs7O1KpVi9dee42MjAybc8fGxtKqVStKlixJ+fLl6d69O4cPHzbPl5qaam57t7vr8p67LcuWLaN169aUK1cOFxcX6tevz7/+9S+b788wDIKCgrhw4QIvvPACnp6eODs706BBAyIjI2/7HLdt20bXrl2pVKmS+T1069aN2NhYALZs2YJhGAwaNMhm/2vXruHu7o67u7vNuERERERERERERETkwaCdbWK3CRMmMG3aNNzd3enXrx+lSpVi8+bNTJgwga1bt7J9+3acnJx49dVXiYuLY/Xq1cyfP5+RI0cCcPbsWZ577jlcXFxYvnw5JUqUoESJEvTp04fIyEhiY2Np166dxZxpaWls2bIFf39//P39zeWLFi1ixIgRODo6EhwcTJ06dTh//jyJiYnMnz+fXr16FTjum2VlZdG+fXvOnDlDp06dKFasGDExMYwbN46rV68yefJk4EbCLCMjg7lz5+Lr60v37t3NY/j5+eXrufbr14/4+Hg6depEmTJl2LRpEzNnzuT8+fN3TA7lcXNzY/LkyRw4cIC1a9fSrVs389y3xvDSSy8RHx/PU089RefOnXF0dDTXTZ06lcmTJ1O+fHm6dOlCpUqVOHjwIO+88w6bNm0iISGBMmXKmNuvXLmS3r17U7x4cXr37o2npydffPEFzZo1o1GjRvlae34MHjyYiIgIqlWrRs+ePXFzc2Pv3r1MmjSJHTt2sH37dooVs/zTlpGRQYsWLShevDjPPPMMV69eZeXKlQwaNAgHBwdzYjLP5MmTmTp1KqVKlaJ79+54eXlx5swZ9uzZw3/+8x+efPJJOnToQK1atVi+fDnvvfceZcuWtRhj1apVXLx4kbFjx+Ls7Fxo6xcRERERERERERGRPxcl28QuCQkJTJs2DS8vL/bt24eHhwcA06ZNo0ePHmzYsIFZs2aZ7wqLjIzEz8+PsWPH0qJFCxo2bMhzzz3HuXPniIiIwMfHxzz2yJEjiYyMJDw83CrZtnjxYnJychg2bJi57Ntvv2XkyJGUKVOG+Ph4GjRoYNEnLS3N7rjznDlzBl9fX7Zv306JEiWAGwmZunXr8t577zFhwgScnJwICgrC29ubuXPn4ufnd9tdW3dy7NgxvvnmG8qXLw/AW2+9ha+vLx9//DHTpk0zx3w7bm5uhIWFERUVxdq1a+nevTshISE22yYnJ/PVV1+Zd+Pl2blzJ5MnT6ZZs2Zs2rQJNzc3c11UVBShoaFMnjyZ9957D4ArV64wbNgwHBwciI+PJyAgwNz+lVdeYc6cOQV+DrZERUURERFBjx49WLp0qfldwI1dhVOmTOHDDz/kpZdesuiXkpLC4MGDCQ8PNycUX3nlFRo1asSMGTMskm3btm1j6tSp1KxZk/j4eKpWrWoxVt73yTAMhg8fzmuvvca///1vRo0aZdFu4cKFALzwwguFsnYRERERERERERER+XPSMZJil4iICAAmTpxokfwpVqwYs2fPxsHBgcWLF5vLK1SowLJly8jKyqJ3795MnDiRHTt20L9/f0JDQy3GDggIICAggLVr13L27FlzeU5ODkuWLKF06dL07dvXXL5gwQKys7OZNGmSVaINoFq1anbHfbN58+ZZJHcqVapEt27dyMzM5LvvvrvzAyuAGTNmmBNtACVLlqR///7k5uaSmJhYaPMAvP7661aJNrixVrixY/DmRBvcOILSz8+PpUuXmsvWrl1Leno6/fr1s0i0wY0k2K27vuw1d+5cihUrRkREhMW7AJg0aRIVKlSwiCuPq6sr7777rsXOPR8fH1q0aMGhQ4e4fPmyufz9998HYPbs2VaJNrD8PoWGhuLi4kJ4eLhFm++++45du3bRunVr6tata99iRUREREREREREROQvQTvbxC7JyckAtGnTxqqubt26VKtWjRMnTpCRkWFO1rRs2ZIpU6YwceJEpk2bRp06dfjoo49sjj9y5EgGDRpERESEeZfZpk2bSEtLY8SIEZQqVcrcdu/evQB06tTpvsQNULZsWWrXrm3Vx8vLC4BLly7dde78ujVZdbt55syZY3V3Wvfu3fN9XCVAkyZNbJYnJCTg5OTEihUrWLFihVX99evX+emnn7h48SIVKlQwP9fAwECrtmXLlsXPz49du3blOy5bfv31V1JSUnB3d7/tTjlnZ2cOHTpkVV6nTh2LIy/z5D3XjIwMSpcuDdz4PhmGQceOHe8aU4UKFejVqxcff/wxe/bsoXnz5sD/39U2fPjw/C1ORERERERERERERP6ylGwTu2RmZgLg6elps97T05NTp06RmZlpkbTq2bMn//d//0dubi5DhgyxSJrdrE+fPowdO5ZFixYxbtw4HBwczLuHbj5CEjAnnGztQiqsuG/d3ZUn726wnJycu86dX7bmsjXPnDlzOHnypEU7b2/vAiXbbnck5cWLF8nOzmbKlCl37H/lyhUqVKhgfq6VK1cu0DwFcenSJUwmEz/9P/buPLyma//j+HuTiDERUw2h0YQaWiQUFZeYg4p5KGpODFUtl6q2KkFbY1vqmktSWhc1B6FIIiGoqGiNiYqYisbQmirD+f2hOT/HOYgE0d7P63nypFl7rbW/e+fEP5+utS5efGhd93qU39+VK1dwdna2Wjl3P4MGDeLrr79mzpw51KlThz///JPg4GCKFStmcWafiIiIiIiIiIiIiPwzaRtJyZT0bQHv3ubxbufOnbPoB3Dr1i3z9o/Ozs6MHTv2vtsv5smTh169epGQkMDmzZs5ffo0oaGh1KpVi6pVq1r0TQ9Szpw580TqflYlJCRgMpksvu53Ntv9GIZhs93JyQlnZ2er+e/9ev755839Ac6fP29zPlvvO0eOO//8pKSk2ByTHuDdXROAh4fHQ+vKioIFC3L58mVu3ryZof61atXC09OTZcuWcfnyZVasWEFSUhK9e/cmV65cWapFRERERERERERERJ59CtskUzw8PAAIDw+3uhYfH8/p06cpW7asxYqiYcOGERsby6hRo/jvf//LjRs36Ny5M7du3bJ5j4EDB2IYBnPmzGH+/PmkpqZarWoDqF27NgAbN258InU/qvRzwR7narenrXbt2ly+fJmDBw9mqL+npyeAza0ir169yv79+63anZ2dATh16pTVtfj4eKstMvPnz0/lypU5ePAgly5dylBdmVG7dm1MJhOhoaEZHjNw4EBu3brF119/zdy5czEMAz8/vydWo4iIiIiIiIiIiIg8OxS2Sab06dMHgPHjx3Px4kVze2pqKsOHDyctLY2+ffua21esWMGsWbPw8vIiMDCQpk2b8u677xIbG8uwYcNs3qNcuXI0atSIkJAQZs+eTcGCBencubNVv4EDB2JnZ8e4ceM4dOiQ1fXTp09nuu7McHZ2xjAMEhMTszRPdho6dCgAfn5+nD171ur69evXzWflAbRu3RpnZ2e+/fZb9u7da9E3ICDAapUaQIUKFXB0dGTNmjVcuHDB3H7z5k2GDBlis65hw4Zx+/Zt+vTpYxXGwZ2tJtPPj8ust956C4B///vfNldL2mrr2rUrTk5OTJo0iYiICJo0aYKbm1uW6hARERERERERERGRvwed2SaZUqdOHd59910mTZrESy+9RIcOHciXLx8bN27k559/pm7duowYMQK4s91hv379zGFM+sqv8ePHs337dmbNmkWjRo1o37691X0GDRrEli1bOH/+PG+99RZ58+a16lOpUiVmzpzJgAED8PDwoHXr1pQrV46kpCT27t1LgQIFCAsLe+S6Myt//vzUqlWLyMhIunXrRvny5cmZMye+vr5UqVIlS3M/LY0aNWLChAmMGjWKcuXK0aJFC8qWLcu1a9c4efIkERER1K1b17z6K3/+/MydO5fOnTvzr3/9i86dO1OiRAmioqL4+eefqVevHtu3b7e4h729PW+//Tbjxo3Dw8ODtm3bkpKSwvfff0/JkiUpWbKkVV19+vQhJiaGmTNn4ubmRrNmzShTpgyXLl3ixIkTbN++nd69ezN79uxMP3vTpk0ZPXo048aNo2LFirRp04bSpUtz/vx5oqKiqF27NkFBQRZj8ubNS8+ePZk+fTpgfa6giIiIiIiIiIiIiPxzKWyTTJs4cSIeHh7MmDGDr7/+muTkZNzc3Bg/fjz//ve/yZUrF8nJyXTp0oUrV66wYsUKypQpYx5vZ2fHkiVLqFatGn379sXT05OyZcta3MPX15ciRYrw22+/PTDA8PPz46WXXmLKlCmEh4ezevVqihQpQpUqVejXr98j151VixYtYujQoYSGhrJkyRJMJhMuLi5/m7ANYOTIkXh5eTF9+nSioqJYs2YNTk5OlCpVCn9/f7p27WrRv0OHDoSGhhIYGMiyZctwcHCgXr16REdHM2HCBKuwDSAwMJC8efMyb9485s6dS/HixenSpQsBAQFUqlTJZl3/+c9/aN68ObNnz2bLli1cuXKFQoUKUaZMGUaMGEH37t2z/Oxjx46ldu3aTJ8+nZCQEK5fv06xYsWoUaMGPXr0sDmmT58+TJ8+nRIlSuDr65vlGkRERERERERERETk78EwmUzZXcMzwTCMGE9PT8+YmJgH9jt8+DAAFStWfBpl/c/75ZdfcHd3x8vLi8jIyOwuRzKpV69eBAcHc+LECVxdXbO7nCciKCiI3r178+GHHzJu3LjsLifD9G+aiIiIiIiIiIiIPMh/Bmyz+PnN2Q2zqZInq3r16uzbt2+fyWSq/qhjdWabPNOmTJmCyWRi8ODB2V2KyH2lpKTw2WefYWdnpy0kRURERERERERERP7HaBtJeeYkJiby7bffEhcXx8KFC6latSodO3bM7rJErERFRREREUF4eDg//fQTgwcPxsXFJbvLEhEREREREREREZGnSGGbPHN++eUXRo0aRd68eWnSpAmzZs0iRw4twpRnz5YtWwgMDKRQoUL4+fkxadKk7C5JRERERERERERERJ4yhW3yzPH29kZnCf6zBAUFERQUlN1lPHYBAQEEBARkdxkiIiIiIiIiIiIiko20XEhEREREREREREREREQkkxS2iYiIiIiIiIiIiIiIiGSSwjYRERERERERERERERGRTFLYJiIiIiIiIiIiIiIiIpJJCttERERERERERNSNgesAACAASURBVEREREREMklhm4iIiIiIiIiIiIiIiEgmKWwTERERERERERERERERySSFbSIiIiIiIiIiIiIiIiKZpLBNREREREREREREREREJJMUtskzzTAMvL29s7uMR+bt7Y1hGFmex9XVFVdX16wX9JSdPXuWN954AxcXF3LmzIlhGFy7di27yxIREREREREREREReezssruAf6Kt29yyu4QHatTweHaXIP9wPXr0ICwsjNdffx03NzcMwyBXrlzZXZaIiIiIiIiIiIiIyGOnsE2eaYcPHyZv3rzZXUa22bp1a3aX8Mhu3rzJtm3b8PHxYfHixdldjoiIiIiIiIiIiIjIE6WwTZ5pFSpUyO4SspWb27O9StKWc+fOYTKZKFmyZHaXIiIiIiIiIiIiIiLyxOnMNsm0hIQEDMOgV69eHDlyhDZt2lCoUCHy5ctH3bp12bx5s0X/q1evMnnyZBo2bIiLiwu5cuWiaNGi+Pr6smvXLpv3sHVmW0BAAIZhEB4eznfffUfNmjXJmzcvhQoVokuXLpw5c+aRnuPu+b799ltq1apF/vz5rc5K2717Nx06dKB48eLkypWL0qVL079/f86ePftI99u0aRMtWrSgSJEiODg44ObmxogRI7hy5YpV33vPbPv0008xDIPp06fbnPvs2bPkzJmTV155xaI9JSWFmTNnUrt2bRwdHcmbNy8eHh7MmDGDtLQ0i753/16PHTtG586dKVasGDly5CA8PPyBz+bi4mIOCL/66isMw8AwDPr16wfA/PnzMQyDxYsXs2HDBurXr4+TkxP29vYW8xw6dIgePXqYPyfFixenW7duxMXF2bxvXFwcHTp0wNnZmfz58+Pl5cXGjRst7nf3uzAMg8aNG9ucq3v37hiGwenTp62uRUdH0759e4vPwIABAzh37pxV37p162JnZ0dycjLjx4/H3d0dBwcHypQpw6hRo0hOTrZ5/0OHDtG7d2+ef/55HBwcKFasGPXq1WPu3LkAJCUlkSdPHl588UVMJpPNOXx8fDAMg9jYWJvXRUREREREREREROTx0co2ybITJ07w6quv8tJLL9G/f3/OnTvH0qVLad68Od9++y2dO3cG7mwJ+cEHH1CvXj1atmyJs7MziYmJrF27lo0bN7Ju3Tp8fHwyfN+ZM2eydu1afH19qV+/Prt372bp0qXExsayf/9+HBwcHuk5pk6dyvfff0+rVq1o0KABV69eNV9buHAhfn5+ODg44OvrS+nSpYmLi2P+/PmsW7eOXbt2UaZMmYfeY+zYsYwZM4ZChQrx2muvUaxYMQ4cOMCUKVPYsGED0dHRODo63nd8jx49+PDDDwkODmbIkCFW1xcvXkxaWho9e/Y0tyUnJ9OqVSs2bdrEiy++SNeuXcmdOzdhYWG89dZb7N69m0WLFlnNdfz4cWrVqkX58uXp1q0bN2/efGBtAMOGDSMhIYEvv/wSDw8PfH19AfD09LTot3TpUjZu3EiLFi0YMGAAp06dMl9bv349HTp0IDU1lVatWuHm5sapU6dYsWIF69evJyIigqpVq5r7HzlyBC8vLy5dukTLli2pUqUKcXFxtGrVihYtWjyw3kcxb948BgwYQJ48efD19cXFxYVjx44xb948QkJC2L17N6VKlbIa16VLF6Kjo/Hx8aFAgQKsX7+eCRMm8NtvvzFv3jyLvmvXrqVz587cvn2b5s2b07VrVy5fvkxsbCyTJ0/G39+fwoUL07FjRxYtWkR4eDgNGjSwmOPkyZN8//331KpVy+I9iYiIiIiIiIiIiMiTobBNsmz79u0MHz6cyZMnm9sGDx7Mq6++yoABA2jevDmOjo5UrFiRs2fPUqRIEYvxp0+fpmbNmgwdOvSRwrbQ0FB++OEHXn75ZXNb165dWbJkCWvWrKFTp06P9Bzbtm0jOjoaDw8Pi/Zjx47Rv39/XF1diYiIsAhUtm3bRpMmTXj77bdZtWrVA+cPCwtjzJgxvPrqq2zYsIGCBQuarwUFBdG7d2/GjBnD559/ft85SpUqRePGjdm8eTM///wzL730ksX14OBg7O3tef31181tH3/8MZs2bWLw4MF88cUX5MyZE4DU1FT8/f1ZsGABHTp0oHXr1hZzRUVFMWrUKD755JMHPtfdhg0bRnx8PF9++SWenp4EBATY7LdhwwZCQ0Np0qSJRXtSUhLdunUjf/78REZGWmwjeuDAAV599VX69evHDz/8YG4fNGgQly5dYsaMGbz55pvm9hUrVtChQ4cM1/4ghw8f5s0338Td3Z3w8HBKlChhvrZ582aaN2/OO++8w/Llyy3GpaamcurUKQ4ePIizszNw5/dRpUoVFi5cyCeffELRokUBOH/+PN26dSMtLY2IiAjq1q1rMdfdK+0GDRrEokWLmDNnjlXYNm/ePNLS0ujfv/9jeXYREREREREREREReTBtIylZ5uTkxEcffWTRVqNGDbp168aVK1fMIZSTk5NV0AZ3th7s0KEDR44cITExMcP3HTJkiEXQBuDn5wfAnj17HvUx8Pf3twraAGbNmkVycjLTpk2zWrnUsGFDfH19WbduHX/88ccD50/f+nHevHkWQRtAr169qFatGt98881D60xftRYcHGzRvnfvXg4dOsRrr71G4cKFAUhLS2PGjBkUL16czz//3By0AeTMmZOpU6diGIbN+z733HOMGTPmofVkRrt27ayCNrgTOl69epXx48dbnddXpUoV+vTpw969ezl27BhwZxVXWFgY7u7uDBw40KJ/+/btrQKrzJo5cybJyclMnz7dImgDaNq0KS1atGD16tVcv37dauykSZPMQRtA/vz5ef3110lNTSUmJsbcHhQUxLVr1xg8eLDNul1cXMz/Xbt2bTw8PFi1ahUXL140t6ekpLBgwQKcnJzMK0pFRERERERERERE5MnSyjbJMk9PTwoUKGDV7u3tTXBwMD/++KM5INqxYwfTpk0jOjqaCxcucPv2bYsxZ86cydB2jHAn0LtX6dKlAbh8+bK5bfXq1ezfv9+iX7Vq1WjTpo1FW82aNW3eJzo6GoCIiAiLFVXpLly4QGpqKseOHaN69er3rTc6Ohp7e3uWL19utQIK4Pbt21y8eJGkpCRzWGZL27ZtcXJyYvHixUyYMMEcoKWHb7169TL3PXbsGElJSZQrV47x48fbnC9PnjwcPnzYqr1q1ao2t+JcuXIlBw4csGjz9PQ0bxmZEQ971z/++KPNVXHx8fHAnZVm5cuXZ9++fQD861//IkcO6/93oH79+kRFRWW4rvtJryssLMz833f77bffSElJIT4+3mrrxox+TtPPLWzevHmGaho4cCD+/v4sXLiQd999F4B169Zx7tw53nrrLfLmzZuheUREREREREREREQkaxS2SZY999xzNtuLFy8OYD77bNWqVXTo0IHcuXPTpEkT3NzcyJcvHzly5CA8PJyIiAj+/PPPDN/33tVhAHZ2dz7Sqamp5rbVq1dbrQLr2bOnVdiWXu+9kpKSACy2ybTl2rVrD7yelJRESkoKgYGBD53nQWFbnjx56NSpE/PmzTNvYZicnMySJUsoWrSoRViTXntcXNwD72ur9vu9j5UrV1qthOvbt+8jhW0Pe9dz5sx54Pj0etM/Ww/7DGZVel0TJ07MUF3pcubMSf78+a362fqcXrlyBcDmuW+2dOvWjREjRjB37lxGjBiBYRjm9+bv75+hOUREREREREREREQk6xS2SZadP3/eZvuvv/4K3Nk+EmD06NHkypWLvXv3UrFiRYu+/fv3JyIi4onUFxQURFBQ0EP7GYZhsz29/qtXr+Lo6JjpOpycnEhLS+PSpUuZniNdz549mTdvHsHBwTRv3pyQkBCSkpJ4++23sbe3t6q9bdu2rFy58pHucb/3sXjxYhYvXpz54h8wd3q9Bw8epFKlSg+dJ73/wz6Dd0tfAZeSkmJzTHroZes+169ff2IrxtLD4zNnzlj9fdiSN29eevTowZdffsnWrVspV64c33//PV5eXlZn+YmIiIiIiIiIiIjIk6Mz2yTL9u3bZ/O8svDwcADzOWjx8fFUqlTJKkhIS0t7LFv9PSm1a9cGIDIyMsvzXL58mYMHD2a5Ji8vL8qVK8eaNWu4evWqeeVe+nad6SpUqEDBggXZtWsXycnJWb7vk/ao79rT0xOAqKgo0tLSrK7bCnBz5MiBo6Mjp06dsrqWkpJCbGxsluvKjPR7bNy4McNjBg0aBNxZCThv3jzS0tLo37//E6lPRERERERERERERGxT2CZZdvXqVcaOHWvRtnfvXr755hucnJxo27YtAK6ursTFxXH27FlzP5PJRGBgIIcOHXqqNT+KwYMHY29vz9ChQzl27JjV9du3b2cohBk6dCgAfn5+Fu8g3fXr183ndmVEz549uXXrFjNnzmTDhg1UqVLFHGyms7Oz46233uLcuXMMGTKEmzdvWs1z7ty5Z+b99+3bF0dHRz766CP27t1rdT01NdUc4gI8//zzNGjQgLi4OGbNmmXRd8WKFfcNcWvWrMkvv/zCtm3bLNoDAwM5ffq0Vf+33noLOzs73n77bfO5cXe7fft2lgPj3r17kz9/fmbMmMGOHTusrtuqq0KFCnh7e7NmzRrmzp1LoUKF6NixY5bqEBERERERERH5J3B9b73Fl4jIk6RtJCXL6tWrx/z589m9ezdeXl6cO3eOpUuXkpaWxpw5c8xbLw4dOpQBAwbg4eFB+/btsbe3Z8eOHRw6dIhWrVqxbt26bH4S2ypUqMCCBQvo06cPlStXxsfHh/Lly5OcnExiYiKRkZEULVqUI0eOPHCeRo0aMWHCBEaNGkW5cuVo0aIFZcuW5dq1a5w8eZKIiAjq1q1LaGhohurq0aMHH330EWPGjCE5OdlqVVu60aNHExsby+zZs1m3bh0NGzakVKlSXLhwgbi4OHbs2MHHH3+coW0bn7SiRYuyfPly2rdvT82aNWncuDGVKlXCMAxOnTrFjh07+OOPPyzORps5cyZ16tRh8ODBbNy4kSpVqhAXF8eqVavu+7kaPnw4W7dupWXLlnTp0gVnZ2d27NhBYmIi9erVY/v27Rb9K1euzPz58/Hz86NSpUo0b96ccuXK8eeff5o/AyVLluTnn3/O9LMXK1aMb775hk6dOlGvXj1atGjByy+/zNWrV4mNjeX8+fPExcVZjRs0aBDh4eFcvHiRoUOHkjt37kzXICIiIiIiIiIiIiKPTmGbZFnZsmWZPXs27733HrNnz+bPP//E09OTjz76iGbNmpn79e/fHwcHB7744guCg4PJkycP//rXv1i4cCErVqx4ZsM2gO7du1O1alWmTp1KWFgYmzdvJl++fJQsWZIOHTrQuXPnDM0zcuRIvLy8mD59OlFRUaxZswYnJydKlSqFv78/Xbt2zXBNpUuXpkGDBmzduhU7Ozu6detms5+9vT2rV69m8eLFBAUFERISwrVr1yhatChly5Zl3Lhx9x2bHZo2bUpsbCxTpkxh8+bNbN++HQcHB0qUKEHTpk1p3769Rf8KFSqwa9cuRo0axdatWwkLC6Nq1aqsW7eOM2fO2PxcNWvWjBUrVjB+/Hi+/fZb8ufPT7Nmzfjuu+8YNWqUzbp69uxJtWrV+OyzzwgPDyc0NNT8GejcuXOGPwMP4uvry969e5kwYQLbtm1j06ZNODs7U7FiRUaOHGlzTNu2bXF2duby5cv4+/tnuQYREREREREREREReTSGyWTK7hqeCYZhxHh6enrGxMQ8sN/hw4cBrM4d+1+UkJBA2bJl6dmzJ0FBQdldjoiV9NVoixYtonv37tldzhMRFxfHiy++SP369QkLC3vk8fo3TURERERERET+ie7dOjJhQstsqkTk7+8/AyyP43lzdsNsquTJql69Ovv27dtnMpmqP+pYndkmIvI3NnnyZEwmE4MHD87uUkRERERERERERET+J2kbSRGRv5mTJ0+yZMkSjh49SnBwMJ6enrRt2za7yxIRERERERERERH5n6SwTUTkbyYuLo5Ro0aRL18+mjVrxqxZs8iRQwuVRURERERERERERLKDwjbJNFdXV3TmnzzL+vXrR79+/bK7jMeucePG+tsTEREREREREREReUZoKYSIiIiIiIiIiIiIiIhIJilsExEREREREREREREREckkhW0iIiIiIiIiIiIiIiIimaSwTURERERERERERERERCSTFLaJiIiIiIiIiIiIiIiIZJLCNhEREREREREREREREZFMUtgmIiIiIiIiIiIiIiIikkkK20REREREREREREREREQySWGbiIiIiIiIiIiIiIiISCYpbBPJgvDwcAzDICAgwKLd29sbwzAy1PdZdvv2bUaPHo27uzsODg4YhkFISEh2lyUiIiIiIiIiIiIi8sywy+4C/omKh+3P7hIe6NcG1bI8R0JCAmXLlqVnz54EBQVlvSh5Jk2aNInx48fj7e1Nly5dsLOzo3z58tldloiIiIiIiIiIiIjIM0Nhm0gW1KxZk8OHD1OkSJHH2vdZERISgpOTE5s3b8be3j67yxEREREREREREREReeYobBPJgrx581KhQoXH3vdZcfbsWYoUKaKgTURERERERERERETkPnRmmzyygIAAypYtC0BwcDCGYZi/goKCLM4m27NnDy1btqRQoUIYhkFCQgIAYWFh+Pv7U6lSJRwdHcmTJw8vvfQSgYGB3Lp1y+Y9DcMgPDyc7777jpo1a5I3b14KFSpEly5dOHPmjM1aY2Ji8PHxoUCBAjg6OtK4cWOio6Mt5kuXkJCAYRj06tXL5lxZPYfNVt/0Oh70da9NmzbRokULihQpgoODA25ubowYMYIrV65Y9XV1dcXV1ZXff/+dYcOG4erqir29/UPr7d69O4ZhcOrUKY4fP26uxd3dHYD4+HgMw6Bfv34cPXqUjh07UrRoUXLkyEFUVJR5nqSkJEaOHEmFChXIkycPBQsWpEmTJmzZssXmfX///XfeeecdXFxcyJ07NxUrVuSLL74gLi7OfL+71a1bFzs72//PwPz58zEMg8WLF1tdO3XqFIMGDeKFF17AwcGBwoUL07p1a2JiYqz6fvjhhxiGQVRUFEuXLuWVV14hb968FC5cmK5du3Lu3Dmb909KSuL999+ncuXK5M2bFycnJ6pVq8b777/PzZs3AXjllVfImTMnp06dsjnHhAkTMAyDadOm2bwuIiIiIiIiIiIiItlPK9vkkXl7e3PlyhWmTZtG1apVadOmjflatWrVzKFPdHQ0n376KXXr1qVPnz789ttv5MqVC4CJEydy5MgR6tSpQ8uWLbl16xY7duwgICCA8PBwtmzZQs6cOa3uPXPmTNauXYuvry/169dn9+7dLF26lNjYWPbv34+Dg4O5786dO2ncuDG3b9+mXbt2uLu7s3//fry9vWnYsOETfksZ4+3tbbP91KlTLFiwgDx58li0jx07ljFjxlCoUCFee+01ihUrxoEDB5gyZQobNmwgOjoaR0dHizG3b9+mYcOGXLp0iaZNm+Lo6GgOS+8n/X199tln2NnZMWTIEAAKFSpk0e/YsWPUrFmTSpUq0b17d27cuEGBAgUAOHHiBA0aNODkyZPUq1ePFi1a8McffxASEkLTpk356quv6N27t3muW7du0bBhQ2JiYqhWrRrdunXj8uXLBAQEEBYWlqH3mRF79+6lWbNmXL58GR8fH9q3b8/FixdZtWoVoaGhrFu3jqZNm1qNmz59OuvWrcPX1xdvb2+io6NZsmQJsbGx/Pjjj+bPNsDx48dp0KABp06dokaNGgwaNIjU1FSOHj3K1KlTGTRoEC4uLgwcOJC+ffsyf/58AgMDLe5nMpmYP38+uXPnpkePHo/t+UVERERERERERETk8VLYJo/M29sbV1dXpk2bRrVq1axWSaWvFtu8eTOzZ8+mf//+VnPMnDmTsmXLWq3cGj16NOPHj+e7776jc+fOVuNCQ0P54YcfePnll81tXbt2ZcmSJaxZs4ZOnToBd4KKPn36cPPmTVavXk3r1q3N/adNm8Y777yT2cd/rLy9va0Ct99//526deuSI0cOi1VZYWFhjBkzhldffZUNGzZQsGBB87WgoCB69+7NmDFj+Pzzzy3mO3fuHJUqVSIiIoJ8+fJlqK527drRrl07c9hzv5VwkZGRjB49mrFjx1pde+ONN0hMTGTZsmV07NjR3H758mXq1avH4MGDee211yhatCgAkyZNIiYmhk6dOrFkyRJy5Liz8HbkyJFUr149Q3U/THJyMp06deLGjRts376dunXrmq+NHz+eV155hT59+vDLL79YhGdwZ0Xh3r17qVy5MnDnM9a5c2eWL19OSEgI7dq1M/ft2rUrp06dYtKkSYwYMcJinosXL5oD0ddff53hw4fz1Vdf8dFHH1kEzFu3buX48eP06NEDZ2fnx/L8IiIiIiIiIiIiIvL4aRtJeWKqVatmM2gDeOGFF2xukZgegm3atMnmuCFDhlgEbQB+fn4A7Nmzx9y2c+dOjh49Sr169SyCNoDBgwfj5uaW8Qd5ilJSUujYsSM//fQTkydPtghwpk+fDsC8efMsgjaAXr16Ua1aNb755hub806dOjXDQdujKFmyJB9++KFVe0xMDDt27KBz584WQRuAs7MzAQEB3Lhxg1WrVpnbFy5cSM6cOZkwYYI5aANwc3Nj8ODBj6XetWvXcuLECd555x2LoA3AxcWF4cOHc+bMGYvtRdMNHTrUHLQBGIZh87O3e/du9uzZQ40aNRg+fLjVPEWLFjWvwMyTJw89e/bkzJkzhISEWPSbM2cOwH3/hkRERERERERERETk2aCVbfLE1KxZ877Xrl+/zrRp01i1ahXHjh3jjz/+wGQyma/f7wy2GjVqWLWVLl0auLNiKt2+ffsAqF+/vlX/nDlzUrduXY4fP56xB3mKBg4cyObNmxk0aBDDhg2zuBYdHY29vT3Lly9n+fLlVmNv377NxYsXSUpKonDhwub23LlzU6VKFav++/btY+3atRZthQoVMm8ZmRHVqlWzWgGWXitg3gbyXufPnwfg8OHD5n4JCQmULVvW5haX3t7efPzxxxmu637S6zpx4oTNuo4ePWqu696tJDP62du1axcAzZo1sxko32vgwIFMmzaNOXPmmIPhCxcusGbNGl5++WXq1KmTgScTERERERERERERkeyisE2emOLFi9tsT05OpmHDhuzZs4eXXnqJzp07U7RoUezt7QEIDAzkzz//tDn23hVdAHZ2dz7Gqamp5rarV68C8Nxzzz1Sbdnp008/Zf78+bRs2dK8iu1uSUlJpKSkWJ3tda9r165ZhG3FihWzGfrs27fPai43N7dHCtvu9x6TkpKAOysU77dKMb1WeHq/r/S6li5d+sB+6XXdLaOfvfQzC0uVKpWhmsqXL0+jRo3YtGkTJ0+e5Pnnn2fBggUkJydrVZuIiIiIiIiIiIjI34DCNnli7reqZ82aNezZs4eePXsSFBRkce3cuXMPDZMywsnJCfj/FVT3+vXXX63a0rcuTElJsTkmPUR5EpYuXcoHH3yAh4cH//3vfy3O7krn5OREWloaly5deqS57/d76NevH/369ctUvQ+bO/39/+c//2HQoEEPnSczvy+48zszmUykpaVZbD0Jtn9f6fdZv349LVq0eGhdmZEeyt1vdaYtAwcOZMuWLcybN49x48Yxf/588ubNS/fu3Z9IjSIiIiIiIiIiIiLy+OjMNsmU9DDo7hU9GRUfHw9A+/btra5FRERkrbC/eHp63ne+1NRUoqKirNqdnZ0BOHXqlNW133//nWPHjj2W2u61c+dOevXqRalSpQgJCSF//vw2+9WuXZvLly9z8ODBJ1LH41S7dm0AIiMjM9Tf2dkZV1dXEhMTSUhIsLpu6wy19HFpaWk2g629e/dmua7MSL/Hpk2bLLZGfZDWrVtTqlQpFixYQGhoKMePH6dLly7mcFBEREREREREREREnl0K2yRTnJ2dMQyDxMTERx7r6uoKWAcov/zyCyNHjnwM1UGdOnV48cUX2b59O2vWrLG4NmPGDJvntRUoUIAKFSqwY8cODh06ZG5PTU1l2LBh3Lx587HUdrf4+Hhat26Nvb0969evp2TJkvftO3ToUAD8/Pw4e/as1fXr16+bzwvLbrVr1+bVV19l2bJlBAcH2+wTGxvLb7/9Zv65d+/epKamMnLkSNLS0sztx48fZ8aMGTbnSD8XcN68eRbtmzdvtnmuXdu2bXF1dWX69On33d5y586d3Lp168EP+AC1atWiZs2a7N27lylTplhd/+2336y2Sc2ZMyd+fn6cO3cOPz8/AAYMGJDpGkRERERERERERETk6dE2kpIp+fPnp1atWkRGRtKtWzfKly9Pzpw58fX1fejYVq1a4e7uzmeffcZPP/2Eh4cHiYmJhISE0LJly0wFePcyDIOvvvqKJk2a0L59e9q1a4e7uzuxsbFs2bIFHx8fQkNDrcaNGDGCvn374uXlRceOHcmdOzdhYWEkJydTtWpVYmNjs1zb3YYMGcJvv/1Gw4YNWblyJStXrrTqExAQAECjRo2YMGECo0aNoly5crRo0YKyZcty7do1Tp48SUREBHXr1rX5XNnhv//9L40aNaJXr1588cUX1KxZk4IFC3L69Gn279/PoUOH+OGHHyhSpAhw592vWbOGZcuWERcXR9OmTbl06RLLli2jfv36rF271uoeffv2ZerUqYwbN44ff/yRihUrcuTIEUJDQ2nbti0rVqyw6O/g4MDKlSvx8fHBx8cHLy8vqlWrRp48eUhMTOSHH37gxIkTXLx4kdy5c2f62b/99lu8vb159913Wb58OfXr1yctLY24uDg2b95MfHw8Li4uFmP8/f0ZP348Z86cwcPDg1deeSXT9xcRERERERERERGRp0dhm2TaokWLGDp0KKGhoSxZsgSTnPxOtAAAIABJREFUyYSLi4t55dr95MuXj23btvHee+8RHh5OZGQkL7zwAqNHj2bYsGEsXbr0sdTn5eVFZGQkH3zwARs3bgTurDoKDw9n06ZNNkOpPn36YDKZ+OyzzwgODsbZ2ZnWrVvzySef2Nz2Mqtu3LgBwLZt29i2bZvNPulhG8DIkSPx8vJi+vTpREVFsWbNGpycnChVqhT+/v507dr1sdeYWWXKlCEmJobp06ezcuVKvvnmG9LS0ihevDiVKlXinXfeoVKlSub+efLkYdu2bXz00UcsX76czz//nLJlyzJmzBhee+01m2Fb8eLFiYiI4N133yU8PJywsDBeeeUVtm7dytGjR63CNgAPDw8OHDjAZ599RkhICAsWLCBHjhyUKFGC6tWrM27cOPOWopnl5ubGvn37mDRpEmvWrOHLL78kT548uLq6Mnz4cAoXLmw1pkSJEvj4+BASEkL//v2zdH8REREREREREREReXqMjJ4p9E9nGEaMp6enZ0xMzAP7HT58GICKFSs+jbLkCQkICCAwMJCwsDC8vb2zuxx5iPj4eMqVK0ffvn2ZP39+dpfzRKSmpvLCCy9w6dIlzp07d9+z+x43/ZsmIiIiIiIiIv9Eru+tt/g5YULLbKpE5O/vPwMsF4q8ObthNlXyZFWvXp19+/btM5lM1R91rM5sExF5BixdupTExER69er11II2EREREREREREREck6bSMpIpJNTCYTEydOJCkpiblz55I/f35GjhyZ3WWJiIiIiIiIiIiIyCNQ2CYikk1SU1MZNWoU9vb2VK5cmSlTpuDi4pLdZYmIiIiIiIiIiIjII1DYJv+TAgICCAgIyO4yJIPc3d35J54vaWdn9498LhEREREREREREZH/JTqzTURERERERERERERERCSTFLaJiIiIiIiIiIiIiIiIZJLCNhEREREREREREREREZFMUtgmIiIiIiIiIiIiIiIikkkK20REREREREREREREREQySWGbiIiIiIiIiIiIiIiISCYpbBMRERERERERERERERHJJIVtIiIiIiIiIiIiIiIiIpmksE1EREREREREREREREQkkxS2SaYlJCRgGAa9evV6YvcwDANvb2+LtoCAAAzDIDw8/Ind917h4eEYhkFAQMBTu+ffXVxcHG3btqV48eIYhkHBggWzuyQRERERERERERERkcfOLrsL+CdyfW99dpfwQAkTWmZ3CfIPl5qaSps2bYiPj+eNN97AxcWF3LlzZ3dZIiIiIiIiIiIiIiKPncI2kQyoWbMmhw8fpkiRItldyt/CiRMnOHToEH5+fsydOze7yxEREREREREREREReWIUtolkQN68ealQoUJ2l/G3cfbsWQBKliyZzZWIiIiIiIiIiIiIiDxZOrNNHouEhAS6dOlCkSJFyJ07NzVq1CAkJMSiz9WrV5k8eTINGzbExcWFXLlyUbRoUXx9fdm1a1eW7/+g8+O8vb0xDMPmtc2bN9OqVSuKFSuGg4MDpUuXpnXr1mzZssXc535ntqXPm5KSwieffEK5cuXMc4wcOZLbt2/bvOfWrVvx8fGhUKFC5M6dm/Lly/Pee+9x9epVm/1/+OEHmjZtSoECBXB0dKRx48ZER0c/8Py6I0eO0KtXL0qXLo2DgwPPPfccXbt25ejRo1Z9e/XqhWEYJCQkMGfOHF5++WVy587Nc889h7+//33rssUwDOrXrw9AYGAghmFYvLu7a/7222+pVasW+fPnx9XV1WKe3bt306FDB4oXL06uXLkoXbo0/fv3Nwd594qJicHHxydD7ygrn5dNmzbRokULihQpgoODA25ubowYMYIrV65Y9XV1dcXV1ZUbN24wYsQIypQpg4ODA+7u7kycOBGTyWTzHnv27KFz586UKlUKBwcHSpQoQdOmTVm2bBlw53drGAYNGza0OR7g5Zdfxt7enl9//fW+fUREREREREREREQk67SyTbLs5MmT1KxZkxdeeIE33niDS5cusXTpUnNg1aBBAwAOHz7MBx98QL169WjZsiXOzs4kJiaydu1aNm7cyLp16/Dx8XmqtY8ZM4axY8eSP39+2rRpQ+nSpTl79iw7d+5k8eLFNG7cOEPzdO3alcjISJo3b46joyMbNmxg0qRJXLhwgYULF1r0nTNnDgMHDiRfvnx07NiRYsWKER4ezsSJE1m3bh07duygYMGC5v6RkZE0bdqU5ORk2rdvj5ubGz/99BMNGjS4b9gSGhpKu3btSE5OplWrVri7u3P69GlWrlzJ+vXrCQsLw9PT02rcu+++y6ZNm2jVqhVNmzYlLCyMefPmER8fz7Zt2zL8ThMSEggODqZ+/fp4e3sDmL+nmzp1Kt9//z2tWrWiQYMGFoHewoUL8fPzw8HBAV9fX0qXLk1cXBzz589n3bp17Nq1izJlypj779y5k8aNG3P79m3atWuHu7s7+/fvx9vb+4GB1KMaO3YsY8aMoVChQrz22msUK1aMAwcOMGXKFDZs2EB0dDSOjo4WY5KTk2natClnz56lefPm2NnZsXr1at577z1u3brFmDFjLPrPmzePgQMHkjNnTnx9fSlXrhwXLlxg7969zJw5k06dOlGhQgUaNGhAWFgYx44do3z58hZz7Ny5k59//pn27dtTvHjxx/b8IiIiIiIiIiIiImJNYZtkWXh4OAEBARahQdeuXfHx8WHy5MnmsK1ixYqcPXvW6tyz06dPU7NmTYYOHfpUw7bNmzczduxYypYtS2RkJKVKlbKqK6OOHz/OwYMHKVSoEAAff/wxVatW5euvv+bTTz81Bx4nT55kyJAh5M+fnz179lhsTTlo0CBmzZrFu+++az7nLC0tjT59+nDr1i02bNhA8+bNzf1nz57NwIEDrWq5fPkyr7/+Onnz5mX79u1UqlTJfO3gwYPUqlWLfv36sW/fPquxu3bt4qeffjIHWSkpKTRs2JCwsDD27NlDzZo1H/ouAgICCA8PJzg4GG9vb6vVgOm2bdtGdHQ0Hh4eFu3Hjh2jf//+uLq6EhERYfF72bZtG02aNOHtt99m1apVAJhMJvr06cPNmzdZvXo1rVu3NvefNm0a77zzzkNrzoiwsDDGjBnDq6++yoYNGywC0aCgIHr37s2YMWP4/PPPLcadPXuWqlWr8v3335MnTx7gTiBZvnx5Pv/8c95//33s7e0BOHToEIMGDcLR0ZHIyEgqV65sMdfdn8lBgwYRFhbG3LlzmTJlikW/9M9P//79H8uzi4iIiIiIiIiIiMj9aRtJybLnn3+eDz/80KKtWbNmlClThj179pjbnJycrII2ABcXFzp06MCRI0dITEx84vWm+/LLL4E7K6zuDdrS68qoiRMnmoM2gHz58tGtWzfS0tLYu3evuX3x4sXcvn2bwYMHW50B9/HHH1OgQAEWLVrEn3/+CdxZoRQfH0+DBg0sgjYAf39/qxVNAF9//TVXrlwhMDDQImgDqFy5Mn5+fvz4448cOnTIauxHH31ksWLMzs6O3r17A1j8Lh8Hf39/q6ANYNasWSQnJzNt2jSr30vDhg3x9fVl3bp1/PHHH8Cdd3T06FHq1atnEbQBDB48GDc3t8dS7/Tp04E7K8/uDtrgzjac1apV45tvvrnv2PSgDaBYsWK0bt2aq1evWmzrOWvWLFJSUhg9erRV0AaWn8k2bdpQsmRJgoKCzJ8XgCtXrrBs2TLc3NwyvDJTRERERERERERERDJPK9sky6pVq0bOnDmt2kuXLk10dLRF244dO5g2bRrR0dFcuHDB6kyzM2fOWIQ9T9KuXbswDOOxrKarUaOGVVvp0qWBOyvN0qWvJrO1taGzszMeHh5s376dI0eOULVqVX788UcA6tata9U/R44c1KlTh2PHjlm0p7/z2NhYm6vK0vsfPnzYKozL6HMEBQWRkJBg0c/b29tqq8gHud8qufT6IyIi+OGHH6yuX7hwgdTUVI4dO0b16tXN7zT9nLi75cyZk7p163L8+PEM13U/0dHR2Nvbs3z5cpYvX251/fbt21y8eJGkpCQKFy5sbndycsLd3d2qv633mn524b3Bqi12dnb069ePsWPHsmLFCrp27QrAokWLuHnzJv7+/vc9d05EREREREREREREHh+FbZJl967ySWdnZ0daWpr551WrVtGhQwdy585NkyZNcHNzI1++fOTIkYPw8HAiIiIsVug8aVeuXMHZ2dlixVFm2XoHdnZ3/rxSU1PNbennkpUoUcLmPOntV65csej/3HPP2exvqz0pKQm4swLrQa5du2bVltHnCAoKIiIiwqrvo4Rt9ztLLL3+yZMnP3B8ev0Pe0eP68yypKQkUlJSCAwMfGhdd4dtD/r7AMv3mv57t7XS0hZ/f38++eQT5syZYw7b5s6dS65cucwrEkVERERERERERETkyVLYJk/N6NGjyZUrF3v37qVixYoW1/r3728zvMmoHDnu7IiakpJi83p6iHG3ggULkpSUxM2bNx9L4JYRTk5OAPz66682twk8d+6cRT9HR0cAzp8/b3M+W+3pY2NjY6lSpUrWi7YhPDw8y3Pcb9VVev1Xr141P/+DpPe/3zv69ddfrdoy83lxcnIiLS2NS5cuPbSmzEoP5s6cOWO1zagtpUqVolWrVqxatYrDhw9z+fJlfv75Zzp37kzRokWfWJ0iIiIiIiIiIiIi8v90Zps8NfHx8VSqVMkqaEtLSyMqKipLczs7OwNw6tQpq2u///671VaLALVr18ZkMhEaGpqlez+K9DPKbIVVV65cYf/+/eTOndv8jtL723o/aWlp7Ny506q9du3aAERGRj6usp+qR63f09MTwGZYm5qaavPdZfbzcvnyZQ4ePJihujIj/dk3btyY4TGDBg0C7qxomzt3LnAnvBYRERERERERERGRp0Nhmzw1rq6uxMXFcfbsWXObyWQiMDCQQ4cOZWnuAgUKUKFCBXbs2GExV2pqKsOGDePmzZtWY9566y0A/v3vf3PmzBmr67basqp79+7Y29vz5ZdfEh8fb3Ft9OjR/P7773Tv3h0HBwcAvLy8cHNzIywszCqAmTt3rs1QqHfv3hQsWJDAwED27NljdT0tLe2xrEx7UgYPHoy9vT1Dhw61+Xy3b9+2COLq1KnDiy++yPbt21mzZo1F3xkzZtg8ry0zn5ehQ4cC4OfnZ/EZTnf9+nXzmWuZNXDgQOzs7Bg3bpzNv4nTp09btTVq1Ijy5csTHBzMsmXLKF++PA0aNMhSHSIiIiIiIiIiIiKScdpGUp6aoUOHMmDAADw8PGjfvj329vbmsKNVq1asW7cuS/OPGDGCvn374uXlRceOHcmdOzdhYWEkJydTtWpVYmNjLfo3bdqU0aNHM27cOCpWrEibNm0oXbo058+fJyoqitq1axMUFJSlmu7l6urKF198wZtvvomnpyedOnWiaNGiREREEB0dTYUKFZg4caK5f44cOZg/fz4+Pj74+vrSvn173NzcOHDgAN9//z3Nmzdn48aN5m0RAQoXLsx3331H27ZtqV27No0aNaJy5crkyJGDxMREoqOjSUpK4tatW4/12R6XChUqsGDBAvr06UPlypXx8fGhfPnyJCcnk5iYSGRkJEWLFuXIkSPAne0ov/rqK5o0aUL79u1p164d7u7uxMbGsmXLFnx8fGyuXnzUz0ujRo2YMGECo0aNoly5crRo0YKyZcty7do1Tp48SUREBHXr1s3SSslKlSoxc+ZM899J69atKVeuHElJSezdu5cCBQoQFhZmMcYwDAYMGMCwYcMArWoTERERERERERERedoUtslT079/fxwcHPjiiy8IDg4mT548/Otf/2LhwoWsWLEiy2Fbnz59MJlMfPbZZwQHB+Ps7Ezr1q355JNPaN++vc0xY8eOpXbt2kyfPp2QkBCuX79OsWLFqFGjBj169MhSPfczaNAg3N3dmTJlCitWrODGjRuULl2aESNG8P7775vP7Urn7e1NREQEH374IevXrwegVq1ahIWF8c033wBYnW3WqFEjDhw4wJQpU9i0aRORkZHkypWLkiVL0rBhw/u+j2dF9+7dqVq1KlOnTiUsLIzNmzeTL18+SpYsSYcOHejcubNFfy8vLyIjI/nggw/MKwBr1apFeHg4mzZtshmAZebzMnLkSLy8vJg+fTpRUVGsWbMGJycnSpUqhb+/P127ds3ys/v5+fHSSy8xZcoUwsPDWb16NUWKFKFKlSr069fP5phevXoxfPhw7O3t6dmzZ5ZrEBEREREREREREZGMM0wmU3bX8EwwDCPG09PTMyYm5oH9Dh8+DGB17phIdvDy8mL37t1cvXqVfPnyZXc5z6SAgAACAwMJCwvD29s7u8t5IsLDw2nQoAHdu3dn0aJFjzRW/6aJiIiIiIiIyD+R63vrLX5OmNAymyoR+fv7z4BtFj+/ObthNlXyZFWvXp19+/btM5lM1R91rM5sE3nG3bhxgytXrli1BwUFsXPnTpo2baqg7X/cpEmTgDvn3YmIiIiIiIiIiIjI06VtJEWecYmJiXh4eNCkSRPc3d1JSUnhxx9/JCoqioIFCzJ16tTsLlGywU8//URISAgxMTFs3LiR1157jVq1amV3WSIiIiIiIiIiIiL/cxS2iTzjnnvuObp160ZERARhYWH8+eefFC9enN69e/PBBx/g5uaW3SVKNoiJieH999/H0dGRjh07MnPmzOwuSUREREREREREROR/ksI2kWecs7Mz8+fPz+4y/rYCAgIICAjI7jIeu169etGrV6/sLkNERERERERERETkf57ObBMRERERERERERERERHJJIVtIiIiIiIiIiIiIiIiIpmksE1EREREREREREREREQkkxS2iYiIiIiIiIiIiIiIiGRSlsM2wzAKG4bRzzCMVYZhxBuGcdMwjKuGYUQZhtHXMIwc9/R3NQzD9ICv/z7gXj0Nw9hjGMa1v+4RbhjGa1l9BhEREREREREREREREZHMsHsMc3QEZgHngDAgEXgOaAfMB5obhtHRZDKZ7hkXC6y2Md/Ptm5iGMYU4N/AaWAekAvoAqwzDOMtk8k04zE8i4iIiIiIiIiIiIiIiEiGPY6w7RjgC6w3mUxp6Y2GYbwP7AHacyd4W3HPuP0mkykgIzcwDKMOd4K248ArJpPp8l/tk4EYYIphGCEmkykha48iIiIiIiIiIiIiIiIiknFZ3kbSZDJtM5lM6+4O2v5q/xWY/deP3lm8zYC/vn+cHrT9dY8E4D+AA9A7i/cQEREREREREREREREReSRZDtseIvmv7yk2rpU0DKO/YRjv//W9ygPmafjX91Ab1zbe00dERERERERERERERETkqXhiYZthGHZAj79+tBWSNeHOyreP//oeaxhGmGEYZe6ZJx9QCrhmMpnO2Zgn7q/v5TNYV4ytL6BCRsbL31tAQACGYRAeHp7dpViJi4ujbdu2FC9eHMMwKFiwYHaXJCIiIiIiIiIiIiIiD/E4zmy7nwnAS8AGk8m06a72G8A4YDXwy19tVYAAoAGw1TCMaiaT6fpf15z++n71PvdJb392kokAp4f3yU4B93uVkl1SU1Np06YN8fHxvPHGG7i4uJA7d+7sLktERERERERERERERB7iiYRthmEMAf7N/7F372FeVfX+wN+bqzdAyUtKFCiieb/0UxNTxCTRUEvMHu0ckRTRrNCyzDIwLSVTUzkmlgmZmZqpB2/kBRSvKOYtUbQiVDQLBK/Ibf/+YGYOwwwwsxkk9fV6nnk2e+211v7s73yd/ni31k6eSfJfS14ry/LVJD9casg9RVH0TXJvkl2THJ3kgmbetmxSp7LceRk1T06yUzPvyfvMCSeckC9/+cv5+Mc/vuLO76G///3vefrpp3PMMcfk0ksvXd3lAAAAAAAATdTi20gWRfG1LA7Knk6yd1mWs5oyrizLBUl+VXO65xKXapdhLWu52IpWvkGd9ddfP1tuuWXWWmut1V1KPTNmzEiSbLLJJqu5EgAAAAAAoDlaNGwrimJokpFJnsrioO2VZk7xr5rj2rUNNdtJvpRknaIoNm5kzOY1x6nNvBctYNKkSTnssMPSpUuXtG/fPhtvvHH69u2ba665pl6/a665JnvuuWc6deqUNddcM9tuu23OOuusvPvuu43O++KLL+Yb3/hGNt9886yxxhrp3Llzdtlll5xxxhn1+o0fPz6DBw/OVlttlY4dO2bNNdfMNttsk9NPPz1z585tMO+y3tlWFEV69+6df//73xk8eHA23njjtG/fPltvvXUuv/zyZT7/uHHjsv/++2f99ddP+/bts9lmm+Xkk0/O7Nmzm/gJLr73XnvtlSQ5/fTTUxRFiqLI8OHDG9T8u9/9LrvuumvWWWeddOvWrd48Dz30UAYMGJCPfvSjadeuXbp27Zpjjz22Lshb2uTJk7PffvulQ4cO6dixYz772c/mgQceaPQzmjZtWoqiyMCBAxudq3fv3imKYqU/o27duqVbt255++23c/LJJ+fjH/942rdvnx49emTEiBEpy8YXsK7oe/jMM8+kKIr06dOn0fFJsu2226Zt27Z55ZXm/tkCAAAAAODDrMW2kSyK4rtZ/J62x5LsW5blvytMs1vN8W9Ltd+VxdtR7pdk6eSj3xJ9eA/98pe/zHHHHZfWrVvnwAMPzOabb55XX301jzzySC6++OJ86UtfSpKceuqpOeuss7L++uvn8MMPzzrrrJNbb701p556asaNG5fbb789bdu2rZv3kUceyec+97nMmjUre+65Z774xS/m7bffztNPP53hw4fntNNOq+s7YsSIPPPMM9l9991zwAEHZO7cubnvvvsyfPjwTJgwIXfccUdat27dpOeZPXt2evXqlXbt2mXAgAGZO3du/vCHP2TQoEFp1apVjjzyyHr9f/SjH2XYsGHp3LlzPv/5z2fDDTfME088kZ/97Ge55ZZb8sADD6Rjx44rvO+wYcMybdq0jBkzJnvttVd69+6dJHXHWueee25uv/329O/fP3vvvXfmzPm/xZyXX355jjnmmLRv3z4HHnhgunbtmueeey6/+tWvMnbs2Dz44IP1ts68//7789nPfjbz5s3LF7/4xfTo0SOPPfZYevfuvdxAqrmqfEbz589P3759M2PGjPTr1y9t2rTJDTfckFNOOSVz587NsGHD6vVvyvdwyy23zN57753x48dn6tSp6dmzZ7057r///jz11FM55JBD8tGPfrTFnh8AAAAAgA++FgnbiqI4LcmPkkxO0nd5W0cWRbFrkj+XZTlvqfY+SU6sOf3tUsMuyeKw7ftFUdxQluVrNWO6JflaknfTMIRjFXr66adz/PHHp2PHjpk4cWK23nrretdffPHFJMkDDzyQs846K127ds2kSZPqgoyzzjorX/jCF3LTTTflnHPOyamnnpokmTdvXg499NDMmjUrV155ZQ4//PB6877wwgv1zi+++OJ07969waqq0047LWeeeWb+8Ic/5LDDDmvSMz3++OP56le/mlGjRtUFdCeeeGK22267jBgxol7YNn78+AwbNiyf/vSnc8stt2TdddetuzZ69OgcddRRGTZsWM4///wV3rc2GBwzZkx69+5dt6JtaXfddVceeOCB7LjjjvXap06dmmOPPTbdunXL3XffnS5dutQbs+++++ab3/xmrr/++iRJWZYZNGhQ3nnnndxwww056KCD6vpfcMEFGTp06Io/rCao+hnNmDEj22+/fW6//fasueaaSRYHkj179sz555+fU089tS6cber3MEmOP/74jB8/Ppdeeml+9rOf1etX+568Y489tkWeHQAAAACAD4+V3kayKIojszhoW5hkYpJvFEUxfKmfgUsMGZHkpaIori2K4vyanzuT3JmkfZLTyrK8f8l71Jyfl2SzJE/UjPmfJI8k6Zzk22VZTlvZZ6HpfvGLX2TBggU57bTTGgQcSfKxj30sSfLrX/86SfKDH/yg3oqhNm3a5Nxzz02rVq3yq1/9qq597NixmTZtWg488MAGQVuSdO3atd75pptu2uj2hbWB0bhx45r8TGuttVbOO++8eivhttpqq/Tq1StTpkzJG2+8Udd+4YUXJlm8qmrJEClJBg4cmB122CFXXnllk+/dFIMHD24QtCWLfxfz58/PBRdcUC9oS5I+ffrkwAMPzNixY+vqv//++/Pss89mzz33rBe0JckJJ5yQzTbbrEXqXZnP6MILL6wL2pJkww03zEEHHZQ5c+bk2WefrWtv6vcwSQ4++OBssskmGT16dL3tS2fPnp1rrrkmm222WT772c9We1gAAAAAAD60WmJlW/eaY+sky1oSc3eS0TX/viLJF5L8vyzeArJtkn8muSbJyLIsJzY2QVmW3yqK4okkJyQZnGRRkkeTnFOW5U0r/xg0x4MPPpgk6dev33L7Pfroo0nS6NaEPXv2zMc+9rH8/e9/z+zZs7Puuus2ed5ab731Vi644IJcf/31mTp1at5444167/V66aWXmjRPkmy++eaNbvtYG/DNnj07HTp0SLJ4xV7btm1z7bXX5tprr20wZt68efnXv/6VmTNn5iMf+UhGjx6dadOm1evTu3fvBltFLs8uu+zSaPsDDzyQJLn77rvz8MMPN7j+6quvZuHChZk6dWp23nnnut9J7XviltS6devsscce+etf/9rkupaluZ9RrU6dOqVHjx4N+tf+Hl577bW6tuZ8X9q0aZOjjz46P/rRj3LdddfVhblXXHFF3nnnnQwePHiZ750DAAAAAIBlWemwrSzL4UmGN6P/ZUkuq3ivMUnGVBlLy5o9e3aSNFhJtbTa94ptvPHGjV7feOONM3369MyZMyfrrrtuk+dNFr/bq0+fPpk0aVK22WabHHbYYdlggw3qthg8/fTT661gWpGlV1/VatNm8X8mCxcurGubOXNmFixYkNNPP325c7755pt1Ydvdd9/d4HpzwrZlvUts5sxgwzhzAAAgAElEQVSZSZJzzjlnhbUk//c72WijjZp1n+Zq7mdUqzm/h+Z8X5LFqwN/8pOfZNSoUXVh26WXXpp27drlqKOOatIcAAAAAACwpBZ5ZxsfPrWByEsvvZQtt9xymf06deqUJHnllVca3Z7w5ZdfrtdvyXlX5MYbb8ykSZNy5JFHZvTo0Q3mXVHIszI6deqURYsWZdasZb6esJ4JEyas9D2Xteqq9rObM2dOoyvzltX/n//8Z6PXX3nllQZtrVot3nF2wYIFjY6pDb2Wvk9zPqMqmvo9rNWlS5f0798/119/faZMmZLXXnstTz31VF1QCwAAAAAAzbXS72zjw2m33XZLktx6663L7Vf7jrHGwqbnn38+L774Yrp3714XmjR13trxSXLIIYc0uNbYKrKWtNtuu+W1117LX/7yl1V6n6bWkiQTJza6A2sDO+20U5LGP6OFCxfm3nvvbdC+3nrrJUleeOGFBtdef/31TJ06tdG6VvVn1JzvS63jjz8+yeIVbZdeemmS5Nhjj2354gAAAAAA+FAQtlHJcccdlzZt2uSMM87I008/3eD6iy++mCQZNGhQkuTMM8/Mv/71r7rrCxcuzLe//e0sWrQoX/3qV+va+/fvn27duuV///d/c9VVVzWYd8kVb926dUvSMMj729/+lu9+97uVn60pTjzxxCTJMccckxkzZjS4/tZbb9W9T2xVO+GEE9K2bduceOKJjYZe8+bNqxfE7b777tliiy1yzz335MYbb6zXd+TIkY2+r61Dhw7Zcsstc99999X7fS9cuDAnnXRS3nnnnQZj3ovPqKnfwyXts88+6dmzZ8aMGZNrrrkmPXv2zN57771SdQAAAAAA8OFlG0kq2WqrrXLxxRdnyJAh2XHHHXPQQQdl8803z8yZM/PII4+kQ4cOGT9+fHbfffd85zvfyU9/+tNss802GTBgQNZee+3ceuuteeqpp7LHHnvk5JNPrpu3Xbt2ufbaa9O3b98cfvjhGTVqVHbbbbfMnTs3U6ZMyZ133lm3lWH//v3To0ePnHfeeXnyySez4447Zvr06bnppptywAEHZPr06avs+ffZZ5+cffbZ+d73vpfNN988+++/f7p3754333wz//jHP3L33Xdnjz32yG233bbKaqi15ZZb5te//nUGDRqUrbfeOvvtt1969uyZ+fPnZ/r06Zk4cWI22GCDPPPMM0kWb0d52WWXZd99980hhxySL37xi+nRo0cef/zx3HHHHdlvv/0arfvkk0/OV7/61fTq1SuHHnpo1lhjjYwfPz7z58/P9ttvn8cff/w9/4ya+j1cUlEUGTJkSE466aQkVrUBAAAAALByhG1Udswxx2SbbbbJz372s0yYMCE33HBD1l9//Wy33XY5+uij6/qNGDEiO+64Y0aOHJnf/OY3mT9/fjbbbLOceeaZ+da3vpV27drVm/dTn/pUHnvssZx99tm59dZbc//996dDhw7p0aNHvfewrb322rnrrrtyyimnZMKECZk4cWI23XTTnHbaaTnppJNy9dVXr9Ln/+53v5tevXrlwgsvzL333psbb7wxnTp1SpcuXTJ48OAcfvjhq/T+S/rKV76S7bffPueee27Gjx+fP/3pT1l77bWzySabZMCAATnssMPq9e/Vq1cmTpyY73//+3VbMO66666ZMGFCxo0b12gANmjQoJRlmfPOOy9jxozJeuutl4MOOig/+clPGt3KM3lvPqOmfg+XNHDgwHz7299O27Ztc+SRR650DQAAAAAAfHgVZVmu7hr+IxRFMXmnnXbaafLkycvtN2XKlCTJJz/5yfeiLHjPDR8+PKeffnrGjx+f3r17r+5yVokJEyZk7733zle+8pVcccUVq7uc1crfNAAAAOCDqNspN9c7n3b2AaupEnj/+58hd9U7/9olfVZTJavWzjvvnEcfffTRsix3bu5Y72wDPnR++tOfJln8vjsAAAAAAFgZtpEEPhSefPLJ3HTTTZk8eXJuvfXWfP7zn8+uu+66ussCAAAAAOB9TtgGfChMnjw5p556ajp27JhDDz00F1988eouCQAAAACADwDbSAL1DB8+PGVZfuDe1zZw4MCUZZk5c+bkmmuuyfrrr7+6SwIAAAAA4ANA2AYAAAAAAAAVCdsAAAAAAACgImEbAAAAAAAAVCRsAwAAAAAAgIqEbQAAAAAAAFCRsA0AAAAAAAAqErYBAAAAAABARcI2AAAAAAAAqEjYBgAAAAAAABUJ26hs2rRpKYoiAwcOXKl5unXrlm7durVITcvSu3fvFEWxSu+xqlx11VXZcccd06FDhxRFkaFDh67ukgAAAAAAgBptVncBH0Tbjtl2dZewXE8e+eTqLuFDY9q0aenevXuOPPLIjB49utnjH3jggRxxxBHZdNNNc9xxx2WttdbKbrvt1vKFAgAAAAAAlQjbqKxLly6ZMmVKOnXqtLpL+cC6+eabU5ZlfvOb32T33Xdf3eUAAAAAAABLEbZRWdu2bbPllluu7jI+0GbMmJEk2WSTTVZzJQAAAAAAQGO8s43KGntn28CBA1MURaZNm5ZRo0Zl2223zRprrJGNNtoogwcPzpw5c5Y539tvv52TTz45H//4x9O+ffv06NEjI0aMSFmWDfqOHj06hxxySDbddNOsueaa6dixY3r16pXf/va3Ta5/3rx5GTlyZPbff/984hOfSPv27dO5c+d89rOfza233tromNr3yzWl1uHDh6d79+5JkjFjxqQoirqfFW0pOXr06BRFkcsvvzxJ0r1797qx06ZNq1fL66+/npNOOindunVL27ZtM3z48Lp5FixYkIsvvji77bZbOnbsmLXWWis77rhjRo4cmUWLFjW4b1mWGTlyZLbeeuusscYa6dKlS0444YTMmTOn0XfrDR8+PEVRZMKECQ3mWt47/d5+++2cddZZ2WGHHbL22mtnnXXWyac//elcddVVDfpOmDAhRVFk+PDheeyxx3LAAQdk3XXXzVprrZW99tor999/f6Of4cKFC3PJJZekV69e6dSpU9Zcc8306NEjRx99dJ577rkkySmnnJKiKPKb3/ym0TkmT56coijSv3//Rq8DAAAAAICVbawS3/nOdzJu3Lj0798/ffv2zfjx4/PLX/4yzz//fO66664G/efPn5++fftmxowZ6devX9q0aZMbbrghp5xySubOnZthw4bV63/cccdlq622yp577pmNN944M2fOzC233JL/+q//yrPPPpszzjhjhTXOmjUr3/zmN7P77rtn3333zQYbbJCXX345Y8eOzf77759f/vKXOfrooyvX2rt378yePTsXXHBBtt9++xx88MF1c+ywww7LrW2HHXbIsGHDcsMNN+Txxx/PN7/5zay77rpJUndMFgeGffr0yaxZs9K3b9907NixLuCbP39++vfvn3HjxmWLLbbI4YcfnjXWWCPjx4/P17/+9Tz00EO54oor6t136NChufDCC7Pxxhtn8ODBadu2bW688cY89NBDmTdvXtq1a7fCz3VFZs+enT59+uTPf/5zdtpppwwaNCiLFi3KuHHjcvjhh+cvf/lLzjzzzAbjHnnkkfz0pz/Npz/96Rx99NGZPn16rrvuuuyzzz557LHHssUWW9T7XA444IDccccd6dq1aw4//PB07Ngx06ZNy/XXX5899tgjm2++eYYMGZJzzjkno0aNyn//9383uOeoUaOSJMcee+xKPzcAAAAAAB9MwjZWiQcffDBPPvlkPv7xjydZvMKqT58+GT9+fCZNmpRddtmlXv8ZM2Zk++23z+23354111wzSTJs2LD07Nkz559/fk499dS0bdu2rv9TTz2VzTbbrN4c8+bNS79+/XL22WdnyJAh6dKly3JrXG+99fKPf/wjH/vYx+q1z5kzJ7169cp3vvOdHHHEEXX1NLfW3r17p1u3brnggguyww471FtxtiI77LBDdthhh0ybNi2PP/54hg4d2mBVWZK8/PLL2WqrrXL33Xdn7bXXrnftxz/+ccaNG5cTTjghP//5z9O6deski1d8DR48OL/+9a8zYMCAHHTQQUmS+++/PxdeeGE222yzTJo0KZ07d66bZ++9987LL7+cT3ziE01+hmUZOnRo/vznP2fEiBH5zne+U9c+d+7cHHzwwfnJT36SAQMGNAgkb7755lx++eX1VsqNGjUqQ4YMyQUXXJCLL764rn348OG544470r9//1x77bVp37593bV33303r7/+epLFqwP79euXm2++OU8++WS23Xbbun5vvvlmrrrqqnTt2jX9+vVb6ecGAAAAAOCDyTaSrBI//OEP64K2JGnTpk2OOuqoJMmkSZMaHXPhhRfWC7Y23HDDHHTQQZkzZ06effbZen2XDtqSpF27dvna176WBQsW5M4771xhje3bt28QtCVJp06dMmjQoLz22mt5+OGHV7rWVe3cc89tELQtWrQoI0eOzEc/+tGcf/75dUFbkrRu3TrnnntuiqLIlVdeWddeu2Xl97///bqgLUnWWGONnHXWWS1S68yZM/Pb3/42n/rUp+oFbbX3qd2K83e/+12Dsb169WqwJeWgQYPSpk2bet+phQsX5uKLL86aa66ZSy65pF7Qliz+vW+wwQZ158cdd1yS5NJLL63X78orr8ybb76Zo48+ut7nBwAAAAAAS7KyjVXiU5/6VIO2rl27Jklee+21Btc6deqUHj16NHnM9OnTM2LEiNx5552ZPn163nnnnXrXX3rppSbV+Ze//CXnnHNO7rnnnrz88suZO3fuCudpbq3LMnv27Pz85z9v0D506NB6W0UuzxprrJHtttuuQfvUqVMzc+bMbL755o1uyZgka665ZqZMmVJ3/uijjyZJ9tprrwZ9P/OZz6RNm5X/c/Hwww9n4cKFde9gW9r8+fOTpF5dtRr7TrVt2zYbbbRRvc/8mWeeyZw5c7Lrrrtmk002WWFN/fr1S/fu3XPFFVdkxIgRWWuttZIsDt9at27d6FaiAAAAAABQS9jGKtFYWFQb1ixcuLBJ/Zc15m9/+1t22WWXvPbaa/nMZz6Tvn37plOnTmndunWmTZuWMWPG5N13311hjQ8++GD69OmTBQsWZJ999smBBx6Yjh07plWrVnnsscdy4403NjpPc2pdntmzZ+f0009v0D5w4MAmh20bbrhhiqJo0D5z5swkyXPPPdfoPWq9+eabdf+eM2dOkmSjjTZq0K9169b5yEc+0qSalqe2rocffniZqwaXrqvW8j73JT/z2bNnJ8kKtxGt1apVqxx77LE55ZRTcvXVV+eoo47K5MmT8+ijj+bggw9uUmAHAAAAAMCHl7CN953zzjsvM2fObPD+riS56qqrMmbMmCbNc+aZZ+add97J+PHj07t373rXzjrrrNx4440tVHHjunXrlrIsV2qOxoK2ZPHquyT5whe+kD/+8Y9Nmqt2zD//+c9suumm9a4tXLgwM2fObBBgtWq1eCfaBQsWNJivNvRq7B4nnnhizjvvvCbV1Vy1oVxTVzcmi7ejHDZsWEaNGpWjjjoqo0aNSpIce+yxq6RGAAAAAAA+OLyzjfed559/PklyyCGHNLh29913N2uezp07NwjamjvP8tS+66upq91aypZbbpl11103Dz74YN3WjCuy0047JWn82SdOnNhooLbeeuslSV544YUG1x555JEGbbvssktatWqViRMnNqmmKmqf/YknnsiMGTOaNGaDDTbIgAED8tBDD+W+++7LVVddlW7duqVv376rrE4AAAAAAD4YhG2873Tr1i1JMmHChHrt48aNy69+9atmzTNr1qw88cQT9dovu+yyjBs3bmXLTLI4jCqKItOnT2+R+ZqqTZs2+frXv56XX3453/jGNxq80y5JXn755Tz99NN157WrBH/84x9n1qxZde1z587N9773vUbvs8suuyRJLr/88nph3AsvvJAf/ehHDfpvuOGGOeKII/LII4/kjDPOaDTA++tf/5q///3vTXvQRrRu3TrHH3983nnnnQwZMqTBVqDz5s3Lv/71rwbjjjvuuCTJYYcdljfffDODBw+uW7kHAAAAAADLYhtJ3neOP/74XH755Tn00ENzyCGHpEuXLnnqqady22235Utf+lKuvvrqJs0zdOjQjBs3LnvssUe+9KUvpVOnTnnkkUdy7733ZsCAAfnDH/6w0rWus8462XXXXTNx4sQcccQR6dmzZ1q3bp0DDzww22233UrPvzynnXZaHn/88VxyySUZO3Zs+vTpky5duuTVV1/Nc889l/vuuy8//vGPs9VWWyVJevXqla9//eu56KKLss0222TAgAFp27Ztbrzxxqy33nrZeOONG9xj1113zZ577pl77rknu+yyS/r06ZN//vOfGTt2bD73uc81uuJt5MiRee655/LDH/4wV1xxRfbYY49stNFGmTFjRqZMmZKHH344V111Vbp371752YcNG5aHHnooY8eOTc+ePfP5z38+HTp0yAsvvJA//elPOeeccxpsQdqrV69sv/32efzxx9O2bdsMGjSo8v0BAAAAAPjwsGyD953tttsu48ePz+67755bbrklv/jFL/L666/nj3/8Y4YMGdLkefbbb7+MHTs2W221Va6++upcdtllad++fcaPH58DDjigxeq94oorcsABB+S2227L6aefntNOOy2PPvpoi82/LG3bts0NN9yQ3/zmN9liiy1y00035dxzz81tt92WRYsW5YwzzsgRRxxRb8wFF1yQiy66KJ06dcqoUaNy1VVX5XOf+1zuuOOOtGvXrtH73HjjjTn66KPz4osv5qKLLsqf//zn/PSnP82IESMa7d+xY8fcfffdueiii7L++uvnuuuuy3nnnZfx48enQ4cOOf/887Pvvvuu1LO3a9cut912Wy666KJstNFGGTNmTC666KJMmjQpX/jCF7LHHns0Ou6oo45Kkhx00EHZaKONVqoGAAAAAAA+HIqyLFd3Df8RiqKYvNNOO+00efLk5fabMmVKkuSTn/zke1EW/Meo3b5z2rRpq7WOVWngwIEZM2ZM7rjjjuyzzz6ru5z3hL9pAAAAwAdRt1Nurnc+7eyW+z/Xw4fN/wy5q9751y7ps5oqWbV23nnnPProo4+WZblzc8da2QaQxe+Z+/3vf59PfvKT6dPng/k/FgAAAAAAtDzvbAM+1H73u99l6tSp+f3vf5933303Z5xxRoqiWN1lAQAAAADwPiFsAz7ULr300txzzz3p2rVrzj///BxyyCGruyQAAAAAAN5HhG1Ak3xQ39U2YcKE1V0CAAAAAADvY97ZBgAAAAAAABUJ2wAAAAAAAKAiYRvAh1RZlqu7BAAAAACA9z1hWzMVRZEkWbRo0WquBGDl1IZttX/XAAAAAABoPmFbM7Vv3z5J8tZbb63mSgBWTu3fsdq/awAAAAAANJ+wrZk6dOiQJHnllVfyxhtvZNGiRbZiA943yrLMokWL8sYbb+SVV15J8n9/1wAAAAAAaL42q7uA95vOnTvnrbfeyttvv50XX3xxdZcDsFLWWmutdO7ceXWXAQAAAADwviVsa6ZWrVqla9eumTVrVt544428++67VrYB7ytFUaR9+/bp0KFDOnfunFatLHIGAAAAAKhK2FZBq1atsv7662f99ddf3aUAAAAAAACwGlnOAAAAAAAAABUJ2wAAAAAAAKAiYRsAAAAAAABUJGwDAAAAAACAioRtAAAAAAAAUJGwDQAAAAAAACoStgEAAAAAAEBFwjYAAAAAAACoSNgGAAAAAAAAFQnbAAAAAAAAoCJhGwAAAAAAAFQkbAMAAAAAAICKhG0AAAAAAABQkbANAAAAAAAAKhK2AQAAAAAAQEXCNgAAAAAAAKhI2AYAAAAAAAAVCdsAAAAAAACgImEbAAAAAAAAVCRsAwAAAAAAgIqEbQAAAAAAAFCRsA0AAAAAAAAqErYBAAAAAABARcI2AAAAAAAAqEjYBgAAAAAAABUJ2wAAAAAAAKAiYRsAAAAAAABUJGwDAAAAAACAioRtAAAAAAAAUJGwDQAAAAAAACoStgEAAAAAAEBFwjYAAAAAAACoSNgGAAAAAAAAFQnbAAAAAAAAoCJhGwAAAAAAAFQkbAMAAAAAAICKhG0AAAAAAABQkbANAAAAAAAAKhK2AQAAAAAAQEXCNgAAAAAAAKhI2AYAAAAAAAAVCdsAAAAAAACgImEbAAAAAAAAVCRsAwAAAAAAgIqEbQAAAAAAAFCRsA0AAAAAAAAqErYBAAAAAABARcI2AAAAAAAAqEjYBgAAAAAAABUJ2wAAAAAAAKAiYRsAAAAAAABUJGwDAAAAAACAioRtAAAAAAAAUJGwDQAAAAAAACoStgEAAAAAAEBFwjYAAAAAAACoSNgGAAAAAAAAFQnbAAAAAAAAoCJhGwAAAAAAAFQkbAMAAAAAAICKhG0AAAAAAABQkbANAAAAAAAAKhK2AQAAAAAAQEXCNgAAAAAAAKhI2AYAAAAAAAAVrXTYVhTFR4qiOLooiuuLoni+KIp3iqKYUxTFvUVRfLUoikbvURTF7kVR3FIUxayiKN4uiuKJoiiGFkXRejn3+nxRFBNq5n+zKIqHiqI4cmWfAQAAAAAAAKpo0wJzHJrkF0leTjI+yfQkGyX5YpJfJelXFMWhZVmWtQOKojgoyXVJ5ia5OsmsJP2TnJ+kV82c9RRFcUKSi5LMTPLbJPOSDEgyuiiKbcuy/HYLPAsAAAAAAAA0WUuEbVOTHJjk5rIsF9U2FkVxapJJSQ7J4uDtupr2jkl+mWRhkt5lWT5S035akruSDCiK4stlWf5+ibm6JflZFodynyrLclpN+4+SPJzkW0VRXFeW5QMt8DwAAAAAAADQJCu9jWRZlneVZTl2yaCtpv2VJJfUnPZe4tKAJBsk+X1t0FbTf26SH9ScHrfUbQYlaZ9kZG3QVjPmtSQ/qTkdsnJPAgAAAAAAAM2z0mHbCsyvOS5Yoq1PzfG2Rvrfk+TtJLsXRdG+iWNuXaoPAAAAAAAAvCdaYhvJRhVF0SbJf9ecLhmSbVFznLr0mLIsFxRF8fckWyfZNMmUJox5uSiKt5J8rCiKtcqyfHsFdU1exqUtlzcOAAAAAAAAlrYqV7adnWSbJLeUZTluifZONcc5yxhX275uhTGdlnEdAAAAAAAAWtwqWdlWFMU3knwryTNJ/qu5w2uO5aoYU5blzo1OsHjF207NuCcAAAAAAAAfci2+sq0oiq8luSDJ00n2Lsty1lJdVrQKreNS/Zoz5vVmlAoAAAAAAAArpUXDtqIohiYZmeSpLA7aXmmk27M1x56NjG+TpHuSBUn+1sQxGydZO8mLK3pfGwAAAAAAALSkFgvbiqL4bpLzkzyWxUHbq8voelfNcb9Gru2ZZK0k95dl+W4Tx/Rbqg8AAAAAAAC8J1okbCuK4rQkZyeZnGSfsiz/vZzuf0jy7yRfLoriU0vMsUaSM2tOf7HUmMuTvJvkhKIoui0xZr0kp9acXrISjwAAAAAAAADN1mZlJyiK4sgkP0qyMMnEJN8oimLpbtPKshydJGVZvl4UxTFZHLpNKIri90lmJTkwyRY17VcvObgsy78XRXFykguTPFIUxdVJ5iUZkORjSc4ty/KBlX0WAAAAAAAAaI6VDtuy+B1rSdI6ydBl9Lk7yejak7IsbyiKYq8k309ySJI1kjyf5KQkF5ZlWS49QVmWFxVFMS3Jt5P8dxavyns6yQ/KshzTAs8BAAAAAAAAzbLSYVtZlsOTDK8w7r4k+zdzzNgkY5t7LwAAAAAAAFgVWuSdbQAAAAAAAPBhJGwDAAAAAACAioRtAAAAAAAAUJGwDQAAAAAAACoStgEAAAAAAEBFwjYAAAAAAACoSNgGAAAAAAAAFQnbAAAAAAAAoCJhGwAAAAAAAFQkbAMAAAAAAICKhG0AAAAAAABQkbANAAAAAAAAKhK2AQAAAAAAQEXCNgAAAAAAAKhI2AYAAAAAAAAVCdsAAAAAAACgImEbAAAAAAAAVCRsAwAAAAAAgIqEbQAAAAAAAFCRsA0AAAAAAAAqErYBAAAAAABARcI2AAAAAAAAqEjYBgAAAAAAABUJ2wAAAAAAAKAiYRsAAAAAAABUJGwDAAAAAACAioRtAAAAAAAAUJGwDQAAAAAAACoStgEAAAAAAEBFwjYAAAAAAACoSNgGAAAAAAAAFQnbAAAAAAAAoCJhGwAAAAAAAFQkbAMAAAAAAICKhG0AAAAAAABQkbANAAAAAAAAKhK2AQAAAAAAQEXCNgAAAAAAAKhI2AYAAAAAAAAVCdsAAAAAAACgImEbAAAAAAAAVCRsAwAAAAAAgIqEbQAAAAAAAFBRm9VdAAAA8J+t2yk31zufdvYBq6kSAAAA+M9jZRsAAAAAAABUJGwDAAAAAACAioRtAAAAAAAAUJGwDQAAAAAAACoStgEAAAAAAEBFwjYAAAAAAACoSNgGAAAAAAAAFQnbAAAAAAAAoCJhGwAAAAAAAFQkbAMAAAAAAICKhG0AAAAAAABQkbANAAAAAAAAKhK2AQAAAAAAQEXCNgAAAAAAAKhI2AYAAAAAAAAVCdsAAAAAAACgImEbAAAAAAAAVCRsAwAAAAAAgIqEbQAAAAAAAFCRsA0AAAAAAAAqErYBAAAAAABARcI2AAAAAAAAqEjYBgAAAAAAABUJ2wAAAAAAAKAiYRsAAAAAAABUJGwDAAAAAACAioRtAAAAAAAAUJGwDQAAAAAAACoStgEAAAAAAEBFwjYAAAAAAACoSNgGAAAAAAAAFQnbAAAAAAAAoCJhGwAAAAAAAFQkbAMAAAAAAICKhG0AAAAAAABQkbANAAAAAAAAKhK2AQAAAAAAQEXCNgAAAAAAAKhI2AYAAAAAAAAVCdsAAAAAAACgImEbAAAAAAAAVCRsAwAAAAAAgIqEbQAAAAAAAFCRsA0AAAAAAAAqErYBAAAAAMsGYqMAACAASURBVABARcI2AAAAAAAAqEjYBgAAAAAAABUJ2wAAAAAAAKAiYRsAAAAAAABUJGwDAAAAAACAioRtAAAAAAAAUJGwDQAAAAAAACoStgEAAAAAAEBFwjYAAAAAAACoSNgGAAAAAAAAFQnbAAAAAAAAoCJhGwAAAAAAAFQkbAMAAAAAAICKhG0AAAAAAABQkbANAAAAAAAAKhK2AQAAAAAAQEXCNgAAAAAAAKhI2AYAAAAAAAAVCdsAAAAAAACgImEbAAAAAAAAVCRsAwAAAAAAgIqEbQAAAAAAAFCRsA0AAAAAAAAqErYBAAAAAABARS0SthVFMaAoiouKophYFMXrRVGURVH8dhl9u9VcX9bP75dznyOLophUFMWbRVHMKYpiQlEUn2+JZwAAAAAAAIDmatNC8/wgyfZJ3kzyYpItmzDm8SQ3NNL+VGOdi6L4WZJv1cz/yyTtknw5ydiiKL5eluXICnUDAAAAAABAZS0Vtp2YxSHY80n2SjK+CWMeK8tyeFMmL4pi9ywO2v6a5P+VZflaTfs5SSYn+VlRFDeVZTmt+aUDAAAAAABANS2yjWRZluPLsnyuLMuyJeZrxJCa449rg7aa+05L8j9J2ic5ahXdGwAAAAAAABrVImFbRZsURXFsURSn1hy3W07fPjXH2xq5dutSfQAAAAAAAOA90VLbSFaxb81PnaIoJiQ5sizL6Uu0rZ2kS5I3y7J8uZF5nqs59mzKTYuimLyMS015zxwAAAAAAADUWR0r295OckaSnZOsV/NT+5633knurAnYanWqOc5Zxny17eu2eKUAAAAAAACwHO/5yrayLF9N8sOlmu8piqJvknuT7Jrk6CQXNHfqJt5/58baa1a87dTMewIAAAAAAPAhtjrf2VZPWZYLkvyq5nTPJS7VrlzrlMataOUbAAAAAAAArBL/MWFbjX/VHOu2kSzL8q0kLyVZpyiKjRsZs3nNceoqrg0AAAAAAADq+U8L23arOf5tqfa7ao77NTKm31J9AAAAAAAA4D3xnodtRVHsWhRFu0ba+yQ5seb0t0tdvqTm+P2iKNZbYky3JF9L8m6Sy1u8WAAAAAAAAFiONi0xSVEUByc5uOb0ozXHTxdFMbrm3/8uy/LbNf8ekWTroigmJHmxpm27JH1q/n1aWZb3Lzl/WZb3F0VxXpKTkjxRFMUfkrRLcliSzkm+XpbltJZ4FgAAAAAAAGiqFgnbkuyQ5Mil2jat+UmSfySpDduuSPKFJP8vi7eAbJvkn0muSTKyLMuJjd2gLMtvFUXxRJITkgxOsijJo0nOKcvyphZ6DgAAAAAAAGiyFgnbyrIcnmR4E/teluSyivcZk2RMlbEAAAAAAADQ0t7zd7YBAAAAAADAB4WwDQAAAAAAACoStgEAAAAAAEBFwjYAAAAAAACoSNgGAAAAAAAAFQnbAAAAAAAAoCJhGwAAAAAAAFQkbAMAAAAAAICKhG0AAAAAAABQkbANAAAAAAAAKhK2AQAAAAAAQEXCNgAAAAAAAKhI2AYAAAAAAAAVCdsAAAAAAACgImEbAAAAAAAAVCRsAwAAAAAAgIqEbQAAAAAAAFCRsA0AAAAAAAAqErYBAAAAAABARcI2AAAAAAAAqEjYBgAAAAAAABUJ2wAAAAAAAKAiYRsAAAAAAABUJGwDAAAAAACAioRtAAAAAAAAUJGwDQAAAAAAACoStgEAAAAAAEBFwjYAAAAAAACoSNgGAAAAAAAAFQnbAAAAAAAAoCJhGwAAAAAAAFQkbAMAAAAAAICKhG0AAAAAAABQkbANAAAAAAAAKhK2AQAAAP+fvXuPl+Ss68T/+cIA4SLhsgrshjCTIGSEwXARBX4JubguknBzw4aLmF0FAdHlEvwxCygHhCX7wogSo4i6EGAliUQREgGRBMiCXIJCAkxAIINGA4LBBAgEEp79o3pmujtnbjXndPU5/X6/XvPq81RV9/nO1FR3V33qeR4AAKAnYRsAAAAAAAD0JGwDAAAAAACAnoRtAAAAAAAA0JOwDQAAAAAAAHoStgEAAAAAAEBPwjYAAAAAAADoSdgGAAAAAAAAPQnbAAAAAAAAoCdhGwAAAAAAAPQkbAMAAAAAAICehG0AAAAAAADQk7ANAAAAAAAAehK2AQAAAAAAQE/CNgAAAAAAAOhJ2AYAAAAAAAA9CdsAAAAAAACgJ2EbAAAAAAAA9CRsAwAAAAAAgJ6EbQAAAAAAANCTsA0AAAAAAAB6ErYBAAAAAABAT8I2AAAAAAAA6EnYBgAAAAAAAD0J2wAAAAAAAKAnYRsAAAAAAAD0JGwDAAAAAACAnoRtAAAAAAAA0JOwDQAAAAAAAHoStgEAAAAAAEBPwjYAAAAAAADoSdgGAAAAAAAAPQnbAAAAAAAAoCdhGwAAAAAAAPS0YegCAAAAAAAAWD0bt14w0d5+2gkDVbI+6dkGAAAAAAAAPQnbAAAAAAAAoCdhGwAAAAAAAPQkbAMAAAAAAICehG0AAAAAAADQk7ANAAAAAAAAehK2AQAAAAAAQE/CNgAAAAAAAOhJ2AYAAAAAAAA9CdsAAAAAAACgJ2EbAAAAAAAA9CRsAwAAAAAAgJ6EbQAAAAAAANCTsA0AAAAAAAB6ErYBAAAAAABAT8I2AAAAAAAA6EnYBgAAAAAAAD0J2wAAAAAAAKAnYRsAAAAAAAD0JGwDAAAAAACAnoRtAAAAAAAA0JOwDQAAAAAAAHoStgEAAAAAAEBPwjYAAAAAAADoSdgGAAAAAAAAPQnbAAAAAAAAoCdhGwAAAAAAAPQkbAMAAAAAAICehG0AAAAAAADQk7ANAAAAAAAAehK2AQAAAAAAQE/CNgAAAAAAAOhJ2AYAAAAAAAA9CdsAAAAAAACgJ2EbAAAAAAAA9CRsAwAAAAAAgJ6EbQAAAAAAANCTsA0AAAAAAAB62jB0AQAAwNq15awtE+3LTrlsoEoAAABgGHq2AQAAAAAAQE96tgEAAAAAsFDGR2gwOsPacfrJJ+78+dRzzh+wEpikZxsAAAAAAAD0JGwDAAAAAACAnoRtAAAAAAAA0NOKhG1VdVJVnVFVF1fVtVXVqurNe3nOQ6vqL6vq6qq6rqourarnVNXN9/CcE6vqfVV1TVV9s6o+UlWnrMTfAQAAAAAAAPbXhhV6nRcn+dEk30xyZZIj9rRxVT0myXlJvpPknCRXJ3lUklcneViSxy/znF9OckaSf03y5iTfTXJSkjdU1ZbW2vNX6O8CAAAAAAAA+2SlhpF8bpJ7Jbl9kmfuacOqun2SP0xyY5JjWmu/0Fr71SRHJvmbJCdV1ROmnrMxyW+mC+Ue1Fp7VmvtuUnul+QLSU6tqoes0N8FAAAAAAAA9smKhG2ttYtaa3/fWmv7sPlJSX4wydmttUvGXuM76XrIJTcN7H4+ya2S/G5rbfvYc76e5H+Oms/oWT4AAAAAAAD0slI92/bHcaPHdy2z7gNJrkvy0Kq61T4+551T2wAAAAAAAMBMrNScbfvj3qPHz02vaK3dUFVXJLlPksOSbNuH51xVVd9KckhV3aa1dt2efnlVfXw3q/Y4zxwAAAAAAABMG6Jn28Gjx2t2s37H8jv0eM7Bu1kPAAAAAAAAK26Inm17U6PHfZn/bb+f01p74LIv0PV4e8B+/E4AAAAAAAAW3BA92/bWC+32U9vtz3OuPYC6AAAAAAAAYL8MEbZ9dvR4r+kVVbUhyaYkNyT54j4+525Jbpvkyr3N1wYAAAAAAAAraYiw7cLR4yOWWXd0ktsk+VBr7fp9fM5PT20DAAAAAAAAMzFE2PbWJF9L8oSqetCOhVV1UJKXj5q/P/Wc1ye5PskvV9XGsefcMckLR83XrlK9AAAAAAAAsKwNK/EiVfXYJI8dNe86enxIVb1h9PPXWmvPT5LW2rVV9bR0odv7qursJFcneXSSe4+WnzP++q21K6rqV5O8JsklVXVOku8mOSnJIUlOb639zUr8XQAAAAAAAGBfrUjYluTIJKdMLTts9CdJvpTk+TtWtNbeVlUPT/KiJP85yUFJPp/keUle01pr07+gtXZGVW0fvc7PpeuV95kkL26tnbVCfw8AAAAAAADYZysStrXWlpIs7edzPpjkkfv5nHckecf+PAcAAAAAAABWyxBztgEAAAAAAMC6IGwDAAAAAACAnoRtAAAAAAAA0JOwDQAAAAAAAHoStgEAAAAAAEBPwjYAAAAAAADoSdgGAAAAAAAAPQnbAAAAAAAAoCdhGwAAAAAAAPQkbAMAAAAAAICehG0AAAAAAADQk7ANAAAAAAAAehK2AQAAAAAAQE/CNgAAAAAAAOhJ2AYAAAAAAAA9CdsAAAAAAACgJ2EbAAAAAAAA9CRsAwAAAAAAgJ6EbQAAAAAAANCTsA0AAAAAAAB6ErYBAAAAAABAT8I2AAAAAAAA6GnD0AUAAAAAsHZt3HrBzp+3n3bCgJUAAAxDzzYAAAAAAADoSdgGAAAAAAAAPQnbAAAAAAAAoCdhGwAAAAAAAPQkbAMAAAAAAICehG0AAAAAAADQk7ANAAAAAAAAehK2AQAAAAAAQE/CNgAAAAAAAOhJ2AYAAAAAAAA9CdsAAAAAAACgJ2EbAAAAAAAA9CRsAwAAAAAAgJ6EbQAAAAAAANCTsA0AAAAAAAB6ErYBAAAAAABAT8I2AAAAAAAA6EnYBgAAAAAAAD0J2wAAAAAAAKAnYRsAAAAAAAD0JGwDAAAAAACAnoRtAAAAAAAA0JOwDQAAAAAAAHoStgEAAAAAAEBPwjYAAAAAAADoSdgGAAAAAAAAPQnbAAAAAAAAoCdhGwAAAAAAAPQkbAMAAAAAAICehG0AAAAAAADQk7ANAAAAAAAAehK2AQAAAAAAQE/CNgAAAAAAAOhJ2AYAAAAAAAA9CdsAAAAAAACgJ2EbAAAAAAAA9CRsAwAAAAAAgJ6EbQAAAAAAANCTsA0AAAAAAAB6ErYBAAAAAABATxuGLgAAAAAAYF1aOniqfc0wdQCwqvRsAwAAAAAAgJ6EbQAAAAAAANCTsA0AAAAAAAB6ErYBAAAAAABAT8I2AAAAAAAA6EnYBgAAAAAAAD0J2wAAAAAAAKAnYRsAAAAAAAD0JGwDAAAAAACAnoRtAAAAAAAA0JOwDQAAAAAAAHoStgEAAAAAAEBPwjYAAAAAAADoacPQBQAAnY1bL5hobz/thIEqAQAAAAD2lbANAAAAAGCFjN9Iuf2gAQsBYGYMIwkAAAAAAAA9CdsAAAAAAACgJ2EbAAAAAAAA9CRsAwAAAAAAgJ6EbQAAAAAAANDThqELAACYNxu3XjDR3n7aCQNVAgAAAMC807MNAAAAAAAAehK2AQAAAAAAQE/CNgAAAAAAAOhJ2AYAAAAAAAA9bRi6AAAAAAAAgP1x5daLJ9qHnHbUQJWAnm0AAAAAAADQm7ANAAAAAAAAehK2AQAAAAAAQE/CNgAAAAAAAOhpw9AFAAAAa8zSwbt+3nTocHUsuvH9kCRL1wxTB8A4700AwALSsw0AAAAAAAB6ErYBAAAAAABAT8I2AAAAAAAA6EnYBgAAAAAAAD0J2wAAAAAAAKCnDUMXAAAAALC/Nm69YKK9/bQTBqoEAIBFp2cbAAAAAAAA9CRsAwAAAAAAgJ6EbQAAAAAAANCTsA0AAAAAAAB6ErYBAAAAAABAT8I2AAAAAAAA6EnYBgAAAAAAAD0J2wAAAAAAAKCnDUMXAAAAAACwCLactWWifdkplw1UCQArSc82AAAAAAAA6EnYBgAAAAAAAD0J2wAAAAAAAKCnwcK2qtpeVW03f768m+c8tKr+sqqurqrrqurSqnpOVd181vUDAAAAAADAhoF//zVJfnuZ5d+cXlBVj0lyXpLvJDknydVJHpXk1UkeluTxq1fm+nPXiz6x8+eD3v1PE+u2n3bCrMsBANi7pYOn2tcMUwfAtPH3p6n3pm1HbJ5ob7582ywqWkx7+ZwY3xfT++H0k0+caJ96zvkrWxs7OSZm6ACOCWbHMTEf7IcZ2o/3psS+GMr0fsgxZw5TyBoydNj2b621pb1tVFW3T/KHSW5Mckxr7ZLR8l9LcmGSk6rqCa21s1ezWAAAAAAAABi3VuZsOynJDyY5e0fQliStte8kefGo+cwhCgMAAAAAAGBxDd2z7VZV9bNJDk3yrSSXJvlAa+3Gqe2OGz2+a5nX+ECS65I8tKpu1Vq7ftWqBQAAAAAAgDFDh213TfKmqWVXVNV/a629f2zZvUePn5t+gdbaDVV1RZL7JDksyR4Hca2qj+9m1RH7VjIAAAAAAAB0hgzbXp/k4iSfTvKNdEHZLyf5xSTvrKqHtNY+Odp2x6yJ19zkVSaX32GVagUAAACAubVx6wUT7e0HDVQIACygwcK21tpLpxZ9KskzquqbSU5NspTkcfv4crXjZffh9z5w2Rfoerw9YB9/HwAAAAAAAORmQxewjNeOHo8eW7aj59rBWd7tp7YDAAAAAACAVTePYdu/jB5vO7bss6PHe01vXFUbkmxKckOSL65uaQAAAAAAALDLPIZtDxk9jgdnF44eH7HM9kcnuU2SD7XWrl/NwgAAAAAAAGDcIHO2VdV9klzVWrt6avk9kvzuqPnmsVVvTfK/kjyhqs5orV0y2v6gJC8fbfP7q1s1AECy5awtE+3LTrlsoEoA9mzbEZt3/rz58m0DVgIAMAeWpmYo2nRo75e6cuvFE+1DTjuq92sB68MgYVuSxyfZWlUXJbkiyTeSHJ7khCQHJfnLJL+5Y+PW2rVV9bR0odv7qursJFcneXSSe4+WnzPTvwEAAAAAAAALb6iw7aJ0Idn90w0bedsk/5bk/yZ5U5I3tdba+BNaa2+rqocneVGS/5wulPt8kuclec309gAAAAAAALDaBgnbWmvvT/L+Hs/7YJJHrnxFAAAAAAAAsP9uNnQBAAAAAAAAsFYJ2wAAAAAAAKCnoeZsAwCAPdq49YKJ9vaDBioEgDVpy1lbJtrnDlQHwGpZWlraYxuA2dGzDQAAAAAAAHrSsw0AAGAN0NsTAABgPunZBgAAAAAAAD0J2wAAAAAAAKAnw0gCAAAAAAAL4yZDtJ92wkCVsF7o2QYAAAAAAAA9CdsAAAAAAACgJ2EbAAAAAAAA9CRsAwAAAAAAgJ6EbQAAAAAAANCTsA0AAAAAAAB62jB0AbCeLS0t7bENAAAAALCebdx6wc6ftx80YCGwivRsAwAAAAAAgJ6EbQAAAAAAANCTsA0AAAAAAAB6ErYBAAAAAABAT8I2AAAAAAAA6EnYBgAAAAAAAD0J2wAAAAAAAKAnYRsAAAAAAAD0JGwDAAAAAACAnoRtAAAAAAAA0JOwDQAAAAAAAHoStgEAAAAAAEBPG4YugNl474WHTy6o84YpBIDetpy1ZaJ92SmXDVTJAlo6eNfPmw4drg5YA7YdsXmivfnybQNVAgAAsI/Gz/uTZOmaYeqYpUX8O68iYduMbdx6wc6ft592woCVAAAAAAAAcKAMIwkAAAAAAAA9CdsAAAAAAACgJ2EbAAAAAAAA9CRsAwAAAAAAgJ6EbQAAAAAAANCTsA0AAAAAAAB6ErYBAAAAAABAT8I2AAAAAAAA6EnYBgAAAAAAAD0J2wAAAAAAAKAnYRsAAAAAAAD0JGwDAAAAAACAnoRtAAAAAAAA0JOwDQAAAAAAAHraMHQBAKwvp5984kT71HPOH6iSdWDp4Mn2pkOHqQMAmLBx6wUT7e0HDVQIwH7YctaWifa5A9UBMM57E+uFnm0AAAAAAADQk7ANAAAAAAAAehK2AQAAAAAAQE/CNgAAAAAAAOhJ2AYAAAAAAAA9CdsAAAAAAACgJ2EbAAAAAAAA9CRsAwAAAAAAgJ6EbQAAAAAAANCTsA0AAAAAAAB62jB0AbDI7nrRJybaXz72yIEqAQAAAAAA+hC2AXBTSwdPta8Zpg4AAAAAgDlnGEkAAAAAAADoSc+2dWppaWmifdTRw9QBAAAAAACwngnbgPkxNXThlk2HTrQvO+WyWVYDwBqz7YjNO3/efPm2ASsBAADWsjOfceFE+1mvPW6gSpjeF6w9773w8In28cd9YaBKVpdhJAEAAAAAAKAnYRsAAAAAAAD0JGwDAAAAAACAnoRtAAAAAAAA0NOGoQsAAAAAAODAvPfCwyfaxx/3hYEqAVg8erYBAAAAAABAT8I2AAAAAAAA6MkwkgAAM3Tl1ot3/nzIaUcNWAkAwOrbctaWifa5A9UBALCa9GwDAAAAAACAnvRsAwAAAGDuLS0t7bENADAUPdsAAAAAAACgJ2EbAAAAAAAA9GQYSfZqejLjy065bKBK5tPpJ5840T71nPMHqgQAAAAAAJg1PdsAAAAAAACgJ2EbAAAAAAAA9CRsAwAAAAAAgJ7M2QYAAACwB0tLS3tss3LG50U3JzoAsFYI2wAAAGAOXLn14on2IacdNVAlAADA/hC2AevC+N2PiTsgAQAAAACYDXO2AQAAAAAAQE/CNgAAAAAAAOhJ2AYAAAAAAAA9mbMNkmTp4Kn2NcPUAQAAsBvvvfDwifbxx31hoEoY3xf2w3AcEyyaK7dePLngoGHqYIW5LskadPrJJ060Tz3n/IEqmR96tgEAAAAAAEBPwjYAAAAAAADoyTCSMEPTQ1ykzhumEAAAAAAAYEUI2wAAAGAOLS0tTbSPOnqYOgCmjb8/Tb9XAawHW87aMtG+7JTLBqqEtULYtkaZgBAA5sO2IzZPtDdfvm2gSgAAYPamR/E5/rgvDFQJAAzHnG0AAAAAAADQk7ANAAAAAAAAejKMJKwRxgm+qTOfcWHv5xrmAmDtm/5sPHcFX3v8c+LJdd7Eui8fe+QK/ib2xOf1/tnTMTH9velZrz1uj681Pf+O+Xhg9+560Scm2j4ngAOxv5/ZzIfx70pHHf2miXW+ww7H+QSzpGcbAAAAAAAA9KRnGwAwwd3ZAAAAALDvhG0A7NX4sFSGMAUAAAAA2MUwkgAAAAAAANCTnm0ADMZEtQdm2xGbJ9qbL982UCUw/04/+cSJ9smbXjDRPuS0o2ZZDqw545/ZT67zJtYZbnj/nPmMCyfaz3rtcQNVstim9wPDWcl9YTj0+WA/rKzx77HT32GZnb2dT6wkowutnvH3p4MGrIP1SdgGwKq6cuvFO392MXt1jV+ocOEOAAAAAGZD2AYAsIIOpMeC3p4Ai0ePBQAAWPvM2QYAAAAAAAA9CdsAAAAAAACgJ8NIAgCw7kwP5wnM0NLBU+1rhqkDABbcXS/6xET7y8ceuavh8xpgRQnbAACAubC0tDTRPuroYeoAAACA/SFsAwDy3gsP39Wo8/a8sTsgZ2aPd6KyooQ8wFrkcwJYKdOjAjzrtccNVAkArE3mbAMAAAAAAICe9GwDAFhFp5984kT75E0vGKgSAAAAAFaDsA32YtsRmyfamy/ftmq/a+PWCyba2087YdV+F/Q1fUxceMyZA1UCa5+hC1kE08NSfefrvzXRPvWc82dZDgBryJVbL55ccNABvJih0A/Iiu4LWDCGfYbFIGwD2BsnZXNpy1lbJtqXnXLZQJUAMBd8XgMAADAQc7YBAAAAAABAT3q2cVPTdwVvOnSYOgY03mPm3AHrYNL08IVZweELx7v07607vx5VwNwY/8zWi2c4elSxDhgebB3y3nRADF8Iq8gxAawSUzWsDet1aFVhG7AQfNiuDev1wxaAleFzAgAAgHkkbBuSO3nWpDOfceHQJcDC2Lj1gon29oOetKuxgL1uV5IAev3R63Z2bvreNLnevmAtOP3kEyfaJ296war9LsfE7Iy/P02/NzE/xo8JxwPzaqjPCccEAGuVsA0AAAAAYIG5OQbgwNxs6AIAAAAAAABgrdKzbY5tO2LzRHvz5dsGqoT9MTGRtqFb1qS9DQ9Gf4YunJ3pYV9OPef83q9lyLz54f0JJu1pyDzvTcBQfF7DJMcETHJMwPq0pnq2VdUhVfW/q+qfq+r6qtpeVb9dVXccujYAAAAAAAAWz5rp2VZVhyf5UJIfSvIXSS5P8uAkz07yiKp6WGvtXwcscdWd+YwLhy4BVpQ7eQAAowKsfb7TTZruVXnuQHVM09uTRaQHNEza0zEBMJSbnE+cdsJAlRyYtdSz7ffSBW3/vbX22Nba1tbacUleneTeSV4xaHUAAAAAAAAsnDURtlXVYUl+Ksn2JGdOrX5Jkm8leUpV3XbGpQEAAAAAALDA1sowkseNHv+qtfb98RWttW9U1QfThXE/keS9sy4OVs3Swbt+3nTocHWw7hn+af2bGKYtMVQbAAAAAKyQaq0NXcNeVdWrkjw/yfNba6cvs/53kzwryS+11n5/L6/18d2s+tFb3/rWN9+8efMB17snn/qna3b+fN+bXTG58m5HTjS/8+lPT7S/8QO7wpbv3/iViXV32XTPifZVV1010b7d7Sans7sih+/8+WbXfndi3XRdn7nlLSfaP3LnH8m6c9UnJprjf+fDvjx5jIzvh+Sm++JOt7zrzp+/drNvTKzb035I9rwv1uN+GD8ekr3/39vTvnBMHJj92ReOidWzmsfE+H5I9rwv9mc/LFfXet8X+7MfEsfEgTiQY2J/9kPimNibtXBMLPp+SBwTs7Rax8T+7IfEMbEejon1sB+SPV/rcEzMzlDHxIF8h52uaz3sh8QxMS9mda0jcUzszTweE77D7jmf2FM2kez9WuzEc7/xqYn2Xo+J/3BwhrJt27Z8+9vfvrq1duf9fe5aCdtel+RpSZ7WWvujZda/IskLk7ywtfbKvbzW7sK2+yb5ZrqhKteqI0aPlw9aBYl9MS/sh/lhX8wH+2E+2A/zw76YD/bD/LAv5oP9MD/si/lgP8wP+2I+2A/zw76YD/bD/FgP+2Jjkmtba5v294lrZRjJvanR416Tw9baA1e5lsHsCBLX899xrbAv5oP9MD/si/lgP8wH+2F+2BfzwX6YH/bFfLAfZ6N1ZwAAIABJREFU5od9MR/sh/lhX8wH+2F+2BfzwX6YH4u+L242dAH7aEf/xt31H7z91HYAAAAAAACw6tZK2PbZ0eO9drP+h0ePn5tBLQAAAAAAAJBk7YRtF40ef6qqJmquqh9I8rAk307y4VkXBgAAAAAAwOJaE2Fba+0LSf4q3eR0z5pa/dIkt03yxtbat2ZcGgAAAAAAAAtsw9AF7IdfSvKhJK+pquOTbEvy40mOTTd85IsGrA0AAAAAAIAFVK21oWvYZ1V19yQvS/KIJHdOclWStyV5aWvt6iFrAwAAAAAAYPGsqbANAAAAAAAA5smamLMNAAAAAAAA5pGwDQAAAAAAAHoStgEAAAAAAEBPwjYAAAAAAADoSdgGAAAAAAAAPQnbAAAAAAAAoCdhGwAAAAAAAPQkbAMAAAAAAICehG0AAAAAAADQk7ANAAAAAGANqar7VdV/GLoOmBeOCYZWrbWhawBYdVX16CTbW2uXDl0LDKmqNiTZnOTW6Y6Jfxm4JJgLVXXHJN9trX1r6FoWTVXdKsmNrbUbhq5lEVXVLZIcluQOSVqSa5J8sbX2vUELY0JV/UKSh7XWfn7oWtarqrpLumPhs621q8eW/0ySY5LckOSC1tp7h6lwcVXVnZI8JMlt070/XTJwSQuhqm6e5BFJjk9yRJI7Jrkxyb8k+ViSs1trVwxXIVV1Y5I/aq09fehaFkVV3Se7Pybe0Vr75oDlLTzHxPCq6tAk/9Zau3boWoYgbFvDRicDD033pf8DrbVrdrPdw5M8vLX2slnWtwiq6mZJfibJDye5tLV2wWj5HZK8LLtOys5Pclpr7bqBSl14VfX9dB+4vzh0LYumqm6d5KlJjs7oBDnJm1trHx60sHWsqu6Z5F5J3t1au3G0rJL8WpLnJfmBsc3fl+TprbXPz7rO9a6q3pPkL5OcNX7RjmFU1RFJnp/kB5O8J8mZrbVWVY9K8jtJ7jHa9KNJnt1a++gwla5/VXV4kmdk14WKW41WXZPu3///JPmTHe9frI6q+i9JnpnufGLD1Oobknwwye+31v501rVxU1X1+iQ/11q7+dC1rEdV9dIkL0w3+s/1SZ7TWntdVf1ekqcnqdGmLclrWmvPHabS9auqfirJ51trX5xa/vJ0n9+3GFu8LckTW2uXzbDEhVJVD07yxnTXOsb//9fYZjcm+b0kv9pa++5sK1z/Rteb9rhJku8l+eN071NJktba91ezrkVVVYcl+aMkD59eNXpsSb6R5KWttVfPsrZF4ZhYG0aB51Jr7TeGrmUIwrY1qqp+OcmrktxytOi6JC9prf3WMtu+JMmvOzFbWaPeIe9OF6hVug/W/5PkvyW5OMlPjG3e0l2wOMab/MobfenZm88nOTfdSXSSZPpEjgNTVX+S5K2ttT8bW3b3JH+d5J6ZPDFrSV7cWnvlbKtcDFV1TpIHttbuObbsd9NdVG1Jrkjy9XQnzwcn+cpo+38eoNx1axTytyTfTXJekte11j4wbFWLaXR33SfS9dxJRhdLk7wl3Wf2LZJcneT26UKH65I8oLX2udlXu76NvsP+ZnZ9h93hunQ9bnd8p/q7JD/TWvuH2Va4/o0uVLwlyUnp/r2vS/e5cM2offskm5LcJt2++NN0F7WdOA5I2LZ6quq4dN9X/yXJh9Kdx/27dOd1b0ryB0nemeSQJC9Kctck/6m19teDFLxOjS7OvXT8JuGqelmSF6e7ePrRJF9N8oAkh6bbX/dtrX1tgHLXtaq6d5JL0t0M8xfpbpY8LMljknw6ya8neVCSn0u3L85vrT1mmGrXr9Exsb9aa236BhoOUFX9+yR/m+SHknw8u46JByb5ZLrPiYckeWyS26U773vmMNWuX46JtWF0HWRpUTv9+M+2BlXVMekuEH0v3UnB99LdGfyqqnpgkqcIdGbiZ5Mcm65XyNuSnJDkyUmuSvIjSZ6YXSdlv5PkuHQnbH88QK3r3efTXQzak5bk8aM/O9reA1fWE5JcnuTPxpadlS7Q+Ui6u8C+mu5L6HOSvLyqPtBa++CsC10AP5bk/Tsao14kz0x3rDx+x3CqVXXLdCfLL0x3IeOXZl/qundFkrsleVKSJ1bVZ5P8YfR2m7VT0wVtL0t30ehR6S6Y3ifJl5Kc1Fq7dHRMvDTJC5L8/+l65bJCquqn032H3Z7k9Oy6UPG8dHfH/2SSw5M8Ld1nynuq6v5GBlhxv5Lu+9DfpHvv/8B0L8LR0GEPT/Ly0bYfSrfvWCFVtb/DQf7wqhRCkjw7XW+E+7fWrqqqH0rXc+rMJL8z3outqt49WvfUdOfirJyaaFTdOcmvJvlykhNaa383Wr4h3fn1M5M8N93nOSvrJeluRDqqtfaRHQur6sfTnWNsaa29pKpekeS1SU6pqqe01t40TLnrViX5drpgeXfukeSbSf51JhUtrqV0o2M8vrV23o6Fo2GG/zRJWmunjN633pzkF6vqgtba+UMUu445Jph7eratQVX1tiSPTHJ8a+3i0bJ7pOtV9ZAk5yR58o67T/VsWx1V9YF0d3Ed3lq7cXSX8OXpLho9t7V2xti2t0vyD0kuaa391CAFr2Ojuya+ke5Oo915eLoTtc/uWNBaO3aVS1so03evVNWWdHd5XZju7t8bx7bdcQfx2a21Jw1R73pWVdcleXVr7UWj9tPSnQgf31p73zLbvy/JptbaPabX0d+OYyLdBaGfSxcg3DeTvd3+YMdnOaunqj6T5Cvj7/tVdWG6z4ZHttbePbX9h5PcpbW2abaVrm9V9dfpjoH7tNb+dWz5ndPdKf/2HcM9V9VTk7wuya+11l4xRL3rVVV9Mt1F1CP3NuzXaD69T6Sbz/BHZ1Hfohjr/bzPT0l3d7ZzuhVWVV9M8sHW2lPGlr0+3Wf3j7TWPju1/duT3K+1tnGmha5zy5xL/JckZyd5amvtf09te4t0597XttbuP/Ni17mquirJRcudp1XVW5I8qLX2w6P2hiSfS/Il59crazQk/THpRrV6yXJzqZouYzaq6h+S/G1r7bHLrPvzJPdsrW0ZtW+b7ibXv22tnTDbStc3x8TasOg92/Y21inz6SfSXYzYeXGutfaldD2nzkt3J/BZA9W2SA5P8s4dAcKoN+F70p0I//n4hqMJUt+Z5H6zLnJBvD7dHFRXpRty6tjpP6Ptzl9mGavnIekuIi1N3zHfWrswXQj30CEKWwDfzuS8bHcePe5uDqqPJbnLqla0wFpr17TWzmit3S/d//k3puvF86Qk76uqz1TVc6rqToMWur7dPd3/83GXjB6X6137wXQ9EllZD0z3HXbiTtNRe0ePwx3L/ijde9bjw0q7Z5J37Mv8Oq2165O8ffQcVtb3kvxjuh63+/Lnk8OUuRDulu7GyHFXjh6vWGb7L8T3plnYmO5c4q+mV4wusF6U7pyclXendO9Py/nHdN+rkiSttRvSzVHshowV1lr7j+l6/z87ycerSrA8nLtk7MbtKZ/L2Pek1tq3krwjyYNnUNdCcUywFhhCbW26Y5Z5k2+tfbeqnpCuh9vPVtUNrbX9HZ6EfXfn3LRb8ldHj/+0zPb/mG7fscJaa78w6vH5uiSfrqqnt9beMXRd7Ax4Lt3N+kuTPGxGtSyaS9MNx7bDjgtG90g39NG0eyT5t9UuiqS19uEkH66qZyd5SrrebvdLN6TeK6vqvNbazw5Z4zr1nXTzjozbMWfYbdINNTLu1kkMyb3yDkryrd2suy43/Z50cZJnrGpFi+k76S6k7qs7jZ7DyvpMuh60L92XjatqY9y4t1q+leS2U8tuSLpz7GW2vyHdTTOsrhtGj7sbLuyruen8n6yMr6SbG285R6ab+3nctem+O7HCWmtnVNVfpZs/8sNV9cokvzF9Myur7uok99rNunvlpt9vv5rJm19ZIY6J+TIaLWY5/3U0Dda41lo7fpVLGpyebWvTV7KbE+RR76onJ3lrunGz/yBTY5+zYr6e5fdD7WYC+duku5DEKhiFa1vSzQ32tqp6Q1UdPHBZi25fxsi+Sbd/VsQbkhxRVb8xar893QnCb46GBNupqn4yyePS3R3MjLTWrm2tndlaOzJdj/U3pLtw98RBC1u/vpixALqqatS+Mcmjxzcczdv2iCzfm4EDc0WS40dDb+80ah+fXTcGsLo+kuTkfbkbeDQf9BPSze/Gyvq7JHepKj2khndVunm2x52f3c9le/fsusmSlbWxqo6uqqOzK7zZXU/zu6X7fsvKe0+S46rqv48vrKpfSfd5/f6p7e+ePc+hxAEYDWX7kCSvTDfX9sdGUzYwOx9I8qiqesz4wqp6dLqRGaa/J90t5gxbNY6JuXJYkk1Tf5LuJsrp5YcNUeCs6dm2Nv19kv9vdytba9+vqiemG1LyqUm+NqvCFsyXctM3ijOSvGU32x+aLihllbTWvpbkcVX1X5P8droLek+dnouHVfXY0Z3XSfLvR4+HpZvvZdoh8f60KlprZ1XVSUleOArT3pjkt9INQ/W5qnpXup5s903yn9L1WNinO+tZea21jyb5aFU9J90NM6y8NyY5o6renW6oo59Osjnd//vTRyH0+9JNfP7CdL09Tx+m1HXtvCQvSnL2aE7hL6Y78VpKcp8kr5na/p4RwK2Gl6e7UPqh0dw77043BNI1o/UHp7tL+xHpgrabJzFv3sr7ZLqbIo9Mtw/25vJ0F/tYeZ9INwfMTq21jyf5+PSGo5s1fjzJp2ZS2eI5ZfQnGc1TmG7fLDdNxv2SbJ9JVYvn5UlOSvLqqvof6f6d75FuKL3rR+uT7Lxh5ieT/N/Zl7k4Rr12lqrqgnQ9ej5WVS/fy9NYOa9I8pgkf1ZVl2TXd9gfSzcaxv+a2v6YdDfVsEocE/NhuflrR3O2vXpR52yr5TvgMM+q6gVJ/meSB7TWdjt2/2jS4Lelu6BkMu0VVlW/l+SJrbW9Dg1ZVbdO8s/p5gx7yt6258BV1T3SnZQdlW5Ot5+PSVJX1egDdTkva60tTW17i3TDrX64tfboZZ/FARmFB7+V5OnZ1cN5x2Mba38xySmtteXmreIALPrEwPNk1FttxzyRLd3//fNaa4+vqnPTXVAaPy7+Md33LHekrqDRhPEfThesjZ+EVLoLeT+24998tO1Xkryltfa0GZe67o3uzP7DJP8uk/tiYrN0N8U8rbX2F7OqbVFU1YZ0QxdeN5p/ioFU1VHp5j9/5d7mMhz1uPqLJL/eWjtjFvUtitFNGMv5xPR7UFX9aLoL2a9prT1n1YtbQFX1gCR/nMm52D6X5OmttfePbXebJMcm+Vxr7e9nW+ViqqqDkrwqXe/biuscM1FVj0x3TIz3SP96kl9prf3J2Ha3S3fTwCWttY/MtsrF5JiYL4t+HUTYtgZV1T2T/EaSd7bW3riXbW+Z5A+SbGytHTuL+hZFVR2SbkLmD44mBd7Ttg9O8j+SvK619s5Z1MfOO0+fl+7Ou1vFB+6qGgWcy7mutfbVqW0fnO7urze21l6/6sUtsKo6LMmTkjwoyQ+l66Hw9XRzf7433WeJi3yroKpen+TPW2tvH7oWkqq6ebohUw9L8unW2gWj5bdK9xl9QrrPiouTvKK19s9D1bqejYZ4fmm6fXHXdGHO+ekuXH9lbLtKNwT39Xv7nkU/VfUDSR6f7iLpvdP1aEu6Hm6fTRdQv7W19o1hKgRY3uhi9p2TXO09anVV1aaMPq+FafNlFP7fP8mnWmvvHbqeRTA6b3hodn2H/WBrzXQxc6KqHp5uxADHxICEbcI2YJ0bBdT3SbJ9T71BAQAAAADYf4setpmzDVj3WmufT/L5oesAAIBxVfW4dHO73JDkXa219+xmu1PSDft83AzLAwD2QVU9Ot0N3pcOXcsiqqq7pRvN59bphqf/WNPDiAHcbOgCWH1V9aqq+sLQdSw6+2F+2BfzwX6YH/bFfLAf5od9MR/sh9VVVY+rqt+pqtOr6j/uYbtTqurCWda2CKpzbpK3JvmVJM9N8q6qentV3WGZp2xM8vD/1969h1lWVnce//5oLmJEbgaMF2gR8cIdAggi0CBBIV4g3jECCiiKjw4xMkYCBBgZRoOOo/GaoKg4IiABBVFoEUQBJwhEULTpIBEUQQREotzW/LF3QVlUXyj7nL279vfzPPXsPu9Zp3pVr36ruvc67/uOMcXBSbJuOy9e3G55u6i4nZMcOc7chiTJikm2TLJpu6XwouI2S/L6ceY2NM6J7iV5XJJ3Jvl4kre0R8WQZL3258VdSW5PcnKSdZf0+TRSZwKHdp3EbJZk2ySHtMcDTIw9Jsm/ADfS1OALwHeBHyXZvqNUh+4AmvNtB8mVbcPwBJr/nKlb1qE/rEU/WIf+sBb9YB36w1r0g3UYgfbm9ReBv6I5RB7gHUm+Cry+qu6Y8pK52OQZhQOAlwP/CXwMuA/YD/hL4NtJdq2qX3aY36AkORR4H7ByO3RPkqOq6sRpwncBjgQGuT3SKCV5KfBJmvPYAH6W5LCqOn2a8L1p6rDYc+w1M86J7iV5LE3T4Dk0P68L2LudJ+fRnLd6B/B44HXA1km2rqrfdZTyrNWeg740Hj85tqoWjiiloXoPsEFVfXTS2Gdp/k17N3AZzfn0GwPPBs5Lsk1VXTf2TAesqj7TdQ5dcmWbJEmSJA3HRJPnZzQ3Ld4FXMvDTZ51OsxtSA6guUm6TVUdX1XvB7YATqS5sXp+kid0meBQJNkF+BDN/ZHzgXNp3pj8viSfT+J9kzFIsiXwJZo3WiwAfgg8FTg1yXu7zG1onBO9cRBN0+AU4GXAScCuwD/RNNi2r6q1gDVoGg7PAg7pJtVZbwHwkyV8FPCKSY9/3Emms9uWwKUTD5JsRtNo+x6wUVXtXlWvrKqNgYOBxwFHdJKpBsuVbcuhJI/2nVs7jCSRgbMO/WEt+sE69Ie16Afr0B/Woh+sQ29MbvL8EiDJB4ATgMNomjy7VtVtHeY4BJsCp01evVZVDwDvTHIj8EGaWsyrql93leRAvIPmzLwXVNXFAEnWBz4PvLp5mH09+2Xk/pbmHtW+VfUFgCTb0TQRDk+yYlW9q8sEB8Q50Q+vBX5YVX/dPj4rydbAXwP7V9VlAFV1d5IDgd1pVnx+oJNsZ7+7gSsW8/zOwC8AV1GNzjrALZMe70jT5HxrVf1icmBVfao9F3e3MeYn2WxbTr2O5pvJIvcvn4b/CFr2rEN/WIt+sA79YS36wTr0h7XoB+vQDzZ5+mFl/vCG0UOq6kNJHgD+D/CNJC8Ya2bD81zgrImmAkBV/TTJrsDnaJoL9wOeDzZaOwHnTTTaAKrqsiTbAmcDf5Pk/qr6u84yHA7nRD/MBU6dMnYRsBnNisOHVNV9Sb5Os0pdy95JNG9W+jlNY+cR/z5K8iDwlao6eNzJDchdPLzNMMBq7fXaRcRfg822sUqyKnAgzc/0PwEWAp+rqksX+8JZxGbb8uk3NNu+vGUp4/878BejS2ewrEN/WIt+sA79YS36wTr0h7XoB+vQDzZ5+uEmYL1FPVlVH0myEs22kucBl4wrsQFak2lWIlTVvUleTbOa53Vto+cNY89uOP4UuHLqYFXdkWQP4ByaFW73VdVRY89uWJwT/fB44M4pY7cDVNXPp4m/uX2NlrGqemOSM4FPANckeVNVnd11XgP0b8CL2pXO9wPXt+PPbp+bamPg1nElNyRJTqF5894Zk8aeSvNGgA35wzdXHpLkiKo6fsxpdsJm2/LpKmDzqvrW0gQn2X+06QyWdegPa9EP1qE/rEU/WIf+sBb9YB36wSZPP/w7MG9xAVX1wSSrAMfTnFOi0bgFWGu6J6rqwST7AnOA/ZLcR7OyQcver2jO13mEqronyZ7A14Ajktw71syGxznRD7fTNKEnC4veIWANmjc2aQSq6uwkmwKfBM5M8lng7VU1tSGq0fkocCbwySQHA18BbgQ+kuTFVfVQYy3JG4EXAv/cSaaz36uBHwFnTBr7DPAM4DLgUzSNzu1ptiY+LslFVTXr/1/hoabLpyuBxyV5eteJDJx16A9r0Q/WoT+sRT9Yh/6wFv1gHfphqZo8wLuBbYBDx5HUAJ0DPCnJXosLqqoTgKPwjbKj9BOac1+mVVUPAq+h2crwQOCQMeU1NAuB7Rb1ZFXdA+wJXA4cA+w7pryGyDnRD9cDG00ZOxZYdRHx69OsbtOIVNVtVbU38EbgZcAP2pW3GoOqOoumibMfzfepo4FTgK2BBUnOS/LFJD+gWYV4G/APHaU7KG0jehdgPrBjVf1zVZ1VVe8G9qJ5k8BbO0xxbGy2LZ++BVwNPGUp48+k+ceoli3r0B/Woh+sQ39Yi36wDv1hLfrBOvSDTZ5+OIPmBvVvlxRYVcfSnBXjfBiNrwPPSbL5ogLacw1fQbOyaupKEy0b5wNbJ9lgUQFVdTewB3AFzTZVGg3nRD9cAWyTZM7EQFU9UFW/nxqYZHWaG92DORepS1X1aWBzmoboOUk+1W1Gg/Im4HCa1bfvotl2fg7N+W2703xfeg7wHeD5VXVTR3kOzfY0Z20f3f58eEhVzadpwu3QRWLjlirPHJckSZKkIUiyFs2NiOuq6sKliN8PmFtVvjNYs1KSDWlWi5xbVScvIXZl4OM0c2KxK0T16LSNnY8Bn6uqjywhdg3gyzR1eNo48hsS50Q/JFmNpqFwYy3h5m07f/YHTq2q744hPQFJAhwGHAesAnyqqg7uNqthaOfHS2h2YViHpuH2a5rzJi+oqqs7TG/WS/IgTWPtmPbxu2nmwZpVddc08ScCh1TVolbmzho22yRJkiRJkiRJepTaBvXGwA1VdVXX+UijNk2z7WCaM/UW12w7sKoeP95Mx88tQSRJkiRJkiRJepSqagGwoOs8pDF7WZK57a+f1F43oDmne6qn0JyhN+t5ZpskSZIkSdIUSfZLMr/rPIYuyUuT/EvXecg50RdJ3p5kYdd5yDnRF86JTmxBs33t/sBfAAFeNjUoyUo0Z0r+YHypdceVbZIkSZIkSY80F9i56yTEFsB+wBu6TkTOiZ5YA1i/6yQEOCf6wjkxXos6L/Weaca2BK6hOWt11rPZJkmSJEmSJEmSpMWqqp8+itjLgXkjTKdXbLZJkiRJkiRJkiRpxpJsB2wLrArcAHytqu7qNKkxstkmSZIkSZIkSZKkxUryQppz2N5TVQ+0Y08ATuWR26rekeSgqjpjvFl2w2abJEmSJEnSI13YdQIC4Erg5K6TEOCc6IszaVaMqHsXdp2AAOfEuP03YI2JRlvrNGAn4GfAecCvgU2APYAvJNmxqr439kzHLFXVdQ6SJEmSJEmSJEnqsSQ3A2dV1Zvbx88FvgN8Ddinqn43KXZ34Bzg7Krap4t8x8mVbZIkSZIkSeq1JC8Bbqiqq7vOZaiSrAg8m/Ysnqr6ZccpDUaSlYANgDWAAu4EFlbVfZ0mJnXEOdGptYDbJj3elqYGfzO50QZQVd9IcibNtpOz3gpdJyBJkiRJktSlJOsm2TvJi5Osvpi4nZMcOc7c9JAzgUO7TmK2S7Jhkj2TzJk0lvbv/W0023p+F/h5kguSbNhVrkOQ5JVJvgncDVxLs3rku+2v704yP8krusxxqJKsmuRtSb6U5JwkH25X+GiEnBO9cDvwZ5MeP6a9/nQR8TcAq40yob5wG0lJkiRJkjRYSQ4F3ges3A7dAxxVVSdOE3sUcGRVzZn6nGYuyQZLEbYAOBX4u4mBqlo4sqQGKskXga2rasNJYx8GDqFZufAfNGfxPANYHbiljb+5g3RnrSQrAF8AXg6E5vvSf9Cs3gnweOBpwGNp6vIl4DXljd5lLskpwGlVdcaksacC5wMb0tRjQgFHVNXx481y9nNO9EeS04EdgadV1T1J9gLOBnatqgunif8W8JSqevp4Mx0/V7ZJkiRJkqRBSrIL8CGa+yPnA+fSHLnxviSfb2/uafQWAD9ZwkcBr5j0+MedZDr7bQNcPPEgydNpGm0LgK2q6hlVtS2wLvDe9npEF4nOcm+j+ft+KbAbsHpVbVpVO1bV86pqU5pm5wuAy9rYt3WW7ez2amCTKWOfoWk4Xw4cBLwMOAG4FzguyfPGmuEwOCf644PAnwJnJFmL5qy2fwc+nuShuZJkxSTH0DTmvtxJpmPmyjZJkiRJkjRI7TkiewK7VdXF7dj6wOeB7YEvAvtOvDPelW2jkeRB4DfAFYsJ2xn4BXDdxEBVzRtxaoOT5B7gA1X1nvbxQcDHaObIhdPEX0izumH9ceY52yW5ClgJ2KKq7l1C7Co023veW1WbjyO/IWm/Px1dVce0jzcFrgLmA3tU1QOTYneleePG/62q13aR72zlnOiXJEcAxwC/Bb4K3Aq8uX16IXAHD6+AXgBsV1V3dJDqWK3YdQKSJEmSJEkdeS5w1kSjDaCqftreMP0czYqG+4HXd5TfUJwEHAD8HHhrVf16akB7w/srVXXwuJMbmP/iD8/WWbu9Xr6I+O/RzCMtWxsCH15SUwGgqn6f5Cw803BctqdZaXv05EYbQFXNTzIf2KGTzGY350SPVNVxSa6jWdH5Spo5MbGl6jPa6/3AKcBhQ2i0gc02SZIkSZI0XGsyaaXUhKq6N8mraVa4vS7J/VX1hrFnNxBV9cZ2leEngGuSvKmqzu46r4G6mmYbtgk/a6/rAz+cJn59mhUMWrZ+B6z1KOLXal+j0ZtoQF+9iOevBtxGctlzTvRMVX0pyWk0zeVtgHWAOTTnel4HXFRVv+owxbGz2SZJkiRJkobqFhZx866qHkyyL82No/2S3Eez8kojUFVnt9uzfRI4M8lngbdX1Z0dpzY0nwZOSnJsVf09cBZwO/D+JPtU1e8nApO8ANgbOK2TTGe3y4BXJfmnqvr+4gKTbE2zCvdbY8lMS9M8uG/kWQyPc6KH2m22L2k/Bs8z2yRJkiRJ0iAluQBYp6o2XUzMHOB04MXAbcATPLNttJLsD3yQ5hzj9BdEAAAJzklEQVS3A6vqvHYbyU+5jeToJTmb5izDy4GTgTVozua5GfgazUq2TYA9aFaO/HlV/aibbGenJDvQNAruB74AnAf8GJhoPq8ObAS8kKapMAfYuaq+O/5sZ7f2e8+V7QfAk4Ddga2r6spp4k+lmRMbjC/L2c85oeWBzTZJkiRJkjRISQ4H3gtsVVVXLSZuJeBM4EU0b+S22TZiSdYHPgM8n+ZMtzdgs20skqwCnAi8iYfP4Jm41qTHC4H9qsoVDSOQ5KU0Kz2fwMN/7o8Io3kTwEFV9a/jym1I2mbbdI6pqqOnxK4E3ARcWlUvGXVuQ+OcUN/ZbJMkSZIkSYOUZEPgWODcqjp5CbErAx8H5lbVvHHkN3RJAhwGHAesgs22sUqyAfBa4M955Fk8F9DMG7fLG6EkqwGvAOYBz6RZvQPNap7rgPnAaVX1m24ynP3axv907qmqW6fEbgucAJxcVSeNPLkBck6oz2y2SZIkSZIkqbfapujGwA2LW4EoSZLUFZttkiRJkiRJkrQcSbIW8EBV3bnEYI2UtZAEsELXCUiSJEmSJHUpyd5J/neSf0yy+2Li9ksyf5y5DYl16A9r0b0kT07y4STnJflfSdZux7dIcjVwK3B7kouSPKvbbGc3a9FfSTZNcnqSW5Pck+QHSQ5PsmLXuWl4XNkmSZIkSZIGqT0T7IvAXwFphwv4KvD6qrpjSvxRwJFVNWesic5y1qE/rEU/tCulrgKePGn4SmCP9ro2cC3wJJrz9G4GNplaH/3xrEU/JLkZeH9VnThpbCfgHOCxU8IL+GpVvWSMKUqubJMkSZIkSYN1APBy4GfAe4B30dw0/Uvg20nW6TC3IbEO/WEt+uFQmubOe4EtgCPb66eB3wAbVdVWVfVE4HiaRs/bukl11rMW/fBE4HETD5KsAJwErAr8I/AMYHXgRcBCYK8k+3aQpwbMlW2SJEmSJGmQklwMbAw8q6p+2Y7NAU4ADgN+AOxaVbe1z7mKZwSsQ39Yi35IcgVwX1VtN2nsIuB5wD5V9a+TxgP8BPjV5HgtG9aiH5I8CBxdVce0j3cB5gMfq6q3TIldH/ghcHFV7THuXDVcrmyTJEmSJElDtSlwxkRTAaCqHqiqdwLvADYBzk+yZlcJDoR16A9r0Q/rA5dOGft/7fU7kwerWUnxLWCjMeQ1RNainzaj2S7yw1OfqKqf0mx9u8W4k9Kw2WyTJEmSJElDtTJwy3RPVNWHaLYC2wz4RpI1xpnYwFiH/rAW/bAq8NspY3cCVNWt08TfAvzJqJMaKGvRTxN/xgsX8fz1gN+jNFY22yRJkiRJ0lDdBKy3qCer6iM0W+dtBZxHcx6Mlj3r0B/Woh9uA6aej/db4JfTxAKsDdwx0oyGy1r0x+TzsG5sr6stInY1HtkklUbKM9skSZIkSdIgJTkD2LaqnrKEuMOB44H7gTmeT7VsWYf+sBb9kOR84LFVtcOjiF+rqrYabWbDYy36oT2z7Q4ebmSuAjwR2K2qLpwm/hxgblU9Z2xJavBc2SZJkiRJkobqHOBJSfZaXFBVnQAcBaw4lqyGxzr0h7Xoh38Dtk6y8pICk6wL7ARcMvKshsla9MONNNt3pv24tx17/tTA9kzJecD3x5mg5A9ESZIkSZI0VGcAc1iKraaq6tgkNwJzR53UAFmH/rAWPVBVhwOHL2X4GsDfAuePLqPhshb9UFVzH0X4nwH/E/jmaLKRpuc2kpIkSZIkSZIkSdIMuY2kJEmSJEmSJEmSNEM22yRJkiRJkiRJkqQZstkmSZIkSZIkSZIkzZDNNkmSJEmSJEmSJGmGbLZJkiRJkiRJkiRJM2SzTZIkSZIkSZIkSZohm22SJEmSJEmSJEnSDNlskyRJkiRJkiRJkmbIZpskSZIkSZIkSZI0QzbbJEmSJEmSJEmSpBmy2SZJkiRJs0CS/ZOcnmRhkv9KcleSS5K8bhHx2yT5epLftLHnJ9k+ydFJKsku07zmWUk+neQ/k/w+yS1JTknyzJF/gZIkSZLUUyt2nYAkSZIkaZn4KHAtcBHwc2BtYE/gs0meWVV/PxGY5PnA14GVgNOB64FNgW8C86f75EleCJzRvuZsYAHwFGAfYK8k86rqitF8aZIkSZLUX6mqrnOQJEmSJP2Rkjy9qq6fMrYycC6wEzC3qm5KsgJwHbAhsGdVnTsp/s00TTuAeVV1YTu+JrAQeADYqaqunfSajYHLgB9X1Vaj+vokSZIkqa/cRlKSJEmSZoGpjbZ27F7gIzS7muzWDu9A02j75uRGW+sTwI+n+fSvB9YAjprcaGt/j2uATwJbJnnOH/VFSJIkSdJyyG0kJUmSJGkWSLIecDhNU209YNUpIU9ur1u2129P/RxV9WCS7wAbTXlq+/a6eZKjp/ntJ+KfTbOVpSRJkiQNhs02SZIkSVrOJdkAuBxYE7iY5jy2O2m2fZwL7Aes0oav3l5vWcSnm2587fZ60BJSedzSZSxJkiRJs4fNNkmSJEla/h1G0xA7oKo+PfmJJK+habZNuKu9rruIzzXd+J3tdfOquvqPyFOSJEmSZh3PbJMkSZKk5d+G7fX0aZ7becrj77fXHacGJlmB5ky3qS5tr8+fUXaSJEmSNIvZbJMkSZKk5d8N7XWXyYNJ9gAOnBJ7CXA9MC/Ji6Y8dzCPPK8N4CTgDuCoJNtOfTLJCkl2ecSrJEmSJGkAUlVd5yBJkiRJ+iMk2Qz4HlA0q9tuAjYBXgicCrwK+IeqOrqN3wX4GjCnjb8e2AzYHZgPvAjYuaoumvR77AZ8meZctguAa4AHgfWA7YG1q+oxo/1KJUmSJKl/PLNNkiRJkpZzVXV1knnAccCeNP/XuwrYh2ZF2qumxF+YZOc2fq92+DJgHrBv+/iuKa+5oG3qvRPYg2ZLyXuBm2kadNNtYSlJkiRJs54r2yRJkiRJD0lyCbAdsHpV/bbrfCRJkiSp7zyzTZIkSZIGJsljk6wxzfj+wA7A1220SZIkSdLScWWbJEmSJA1MkmcB3we+ASyg2XZyS2BHmm0nd6iqH3aXoSRJkiQtP2y2SZIkSdLAJFkTeB+wM/BEYBXgF8D5wP+oqus7TE+SJEmSlis22yRJkiRJkiRJkqQZ8sw2SZIkSZIkSZIkaYZstkmSJEmSJEmSJEkzZLNNkiRJkiRJkiRJmiGbbZIkSZIkSZIkSdIM2WyTJEmSJEmSJEmSZshmmyRJkiRJkiRJkjRDNtskSZIkSZIkSZKkGbLZJkmSJEmSJEmSJM2QzTZJkiRJkiRJkiRphmy2SZIkSZIkSZIkSTNks02SJEmSJEmSJEmaIZttkiRJkiRJkiRJ0gzZbJMkSZIkSZIkSZJm6P8DGXSadqv0TN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2224" y="3904488"/>
            <a:ext cx="9223647" cy="2191512"/>
          </a:xfrm>
        </p:spPr>
        <p:txBody>
          <a:bodyPr>
            <a:normAutofit/>
          </a:bodyPr>
          <a:lstStyle/>
          <a:p>
            <a:r>
              <a:rPr lang="en-AU" altLang="zh-CN" sz="6000" dirty="0" smtClean="0"/>
              <a:t>GIVE UP</a:t>
            </a:r>
            <a:endParaRPr lang="zh-CN" altLang="en-US" sz="6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2057400"/>
            <a:ext cx="10505337" cy="123444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327648" y="2670048"/>
            <a:ext cx="4779264" cy="268224"/>
          </a:xfrm>
          <a:prstGeom prst="roundRect">
            <a:avLst/>
          </a:prstGeom>
          <a:solidFill>
            <a:srgbClr val="FFFF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ounded Rectangle 8"/>
          <p:cNvSpPr/>
          <p:nvPr/>
        </p:nvSpPr>
        <p:spPr>
          <a:xfrm>
            <a:off x="9186672" y="2938272"/>
            <a:ext cx="1493520" cy="274320"/>
          </a:xfrm>
          <a:prstGeom prst="roundRect">
            <a:avLst/>
          </a:prstGeom>
          <a:solidFill>
            <a:srgbClr val="FFFF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3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2</a:t>
            </a:r>
            <a:r>
              <a:rPr lang="en-AU" altLang="zh-CN" baseline="30000" dirty="0" smtClean="0"/>
              <a:t>nd</a:t>
            </a:r>
            <a:r>
              <a:rPr lang="en-AU" altLang="zh-CN" dirty="0" smtClean="0"/>
              <a:t> attempt</a:t>
            </a:r>
            <a:endParaRPr lang="zh-CN" altLang="en-US" dirty="0"/>
          </a:p>
        </p:txBody>
      </p:sp>
      <p:sp>
        <p:nvSpPr>
          <p:cNvPr id="5" name="AutoShape 4" descr="data:image/png;base64,iVBORw0KGgoAAAANSUhEUgAABtsAAARSCAYAAADBxk8AAAAABHNCSVQICAgIfAhkiAAAAAlwSFlzAAAWJQAAFiUBSVIk8AAAADh0RVh0U29mdHdhcmUAbWF0cGxvdGxpYiB2ZXJzaW9uMy4xLjEsIGh0dHA6Ly9tYXRwbG90bGliLm9yZy8QZhcZAAAgAElEQVR4nOzdeVyVZf7/8ffNIoiouASuhGtimQtuaSrqN9Es1wYLS3AZlyat7Fdi1ohbaUamqSNpQJPpOIqiqQlqgJmaKEH5HRNTDqm4pIhflzSR8/tDOePxHBWOKFav5+PBg7ju676uz3Uf5I95z3XdhtlsFgAAAAAAAAAAAIDicyrtAgAAAAAAAAAAAIDfK8I2AAAAAAAAAAAAwEGEbQAAAAAAAAAAAICDCNsAAAAAAAAAAAAABxG2AQAAAAAAAAAAAA4ibAMAAAAAAAAAAAAcRNgGAAAAAAAAAAAAOIiwDQAAAAAAAAAAAHAQYRsAAAAAAAAAAADgIMI2AAAAAAAAAAAAwEGEbQAAAAAAAAAAAICDCNsAAAAAAAAAAAAAB7mUdgH3C8MwsiRVkGQq5VIAAAAAAAAAAABwb/lJ+j+z2VynuDcStv1XhbJly1b29/evXNqFAAAAAAAAAAAA4N7Zu3evfv31V4fuJWz7L5O/v3/l3bt3l3YdAAAAAAAAAAAAuIcCAgKUlpZmcuRe3tkGAAAAAAAAAAAAOIiwDQAAAAAAAAAAAHAQYRsAAAAAAAAAAADgIMI2AAAAAAAAAAAAwEGEbQAAAAAAAAAAAICDCNsAAAAAAAAAAAAABxG2AQAAAAAAAAAAAA5yKe0Cfo8KCgqUm5urs2fP6tKlSzKbzaVdEgAUmWEYcnNzU/ny5VW5cmU5OfH/uwAAAAAAAAAARxG2FVNBQYEOHTqkCxculHYpAOAQs9msixcv6uLFizp//rxq165N4AYAAAAAAAAADiJsK6bc3FxduHBBLi4uqlatmsqVK8f/SA3gd6WgoEDnz5/XsWPHdOHCBeXm5qpq1aqlXRYAAAAAAAAA/C6REhXT2bNnJUnVqlVT+fLlCdoA/O44OTmpfPnyqlatmqT//l0DAAAAAAAAABQfSVExXbp0SZJUrly5Uq4EAO5M4d+xwr9rAAAAAAAAAIDiI2wrJrPZLEnsaAPwu2cYhqT//l0DAAAAAAAAABQfiREA/EkVhm0AAAAAAAAAAMcRtgEAAAAAAAAAAAAOImwDAAAAAAAAAAAAHETYBoeZTCYZhqGwsLDSLqXIYmNjZRiGYmNj7/pciYmJateunSpVqiTDMNSnT5+7PicAAAAAAAAAALi3XEq7gD8iv/B1pV3CLZmm9yztEv7wTCaTevfuLS8vLw0ePFgVKlRQo0aNSrssAAAAAAAAAABQwgjb8KfSt29ftW3bVtWrV7+r82zatEkXL15UZGSkQkJC7upcAAAAAAAAAACg9BC24U+lYsWKqlix4l2fJycnR5JUo0aNuz4XAAAAAAAAAAAoPbyzDSXCZDLp2WefVdWqVeXu7q6WLVtq7dq1dvsuXbpUnTt3VqVKleTu7i5/f39NnTpVly5dsulrGIYCAwN17NgxDRs2TDVr1pSzs7PVO9eOHj2qv/3tb/Lz81OZMmX0wAMPqF+/ftq9e7fNeDd7Z5ufn5/8/Px04cIFvf766/L19ZWbm5vq16+vGTNmyGw2F+k5JCcnyzAMTZw4UZLUuXNnGYYhwzCUnJwsSQoMDJRhGPrtt980efJkPfTQQ3Jzc7N5911xnpMk/etf/1JAQIDKli0rb29vvfDCC8rJybHMV5TnUKjwud8oPz9f8+fPV9u2bVWhQgV5eHioefPmmjt3rgoKCqz6Xv9Ov+L8fkjSsmXL1LVrV1WuXFnu7u7y8/PTc889p127dkmSFixYIMMwNHnyZLv3Hzt2TK6urmrSpMlN5wAAAAAAAAAAoCSwsw13LDs7W61bt1bdunX1wgsvKDc3V8uWLVPv3r21adMmde7c2dJ36NChio6OVq1atdSvXz95eXlpx44devvtt7V582Zt3LhRLi7Wv5a5ublq27atPD091a9fPzk5OcnHx0eSlJWVpccff1w5OTnq0qWLnnvuOR06dEjLly/XunXrFBcXp6eeeqpI67h8+bK6deumnJwc9ejRQy4uLoqPj1d4eLguXrxoCdBuxc/PTxMnTlRycrJSUlIUGhoqPz8/y7Xr9e/fX6mpqerRo4f69Okjb29vh5/TrFmzNHbsWHl5eWnQoEHy8vJSQkKC2rVrV2I7+S5fvqynn35aCQkJeuihhxQSEiJ3d3clJSVp9OjR+vbbb/XZZ5/Z3Fec3w+z2azBgwfr008/VdWqVdWvXz898MADOnz4sJKSkvTQQw+pZcuWev755zVu3DgtWrRIEyZMkLOzs9Wc0dHRys/P14gRI0pk7QAAAAAAAAAA3AxhG+5YcnKyIiIirMKokJAQde/eXTNnzrSEKbGxsYqOjlbfvn31+eefq2zZspb+ERERmjRpkubNm6eXX37ZavwffvhBL7zwgqKjo22CuJEjRyonJ0dTp07VhAkTLO0vvviiOnbsqNDQUGVnZ8vT0/O268jJyVHTpk21ceNGS20TJ05Uw4YNNWvWLL355ptydXW95Rh+fn6KiIhQRESEUlJSFBYWZneHmHQ1hNqzZ4+qVq1q1V7c52QymRQeHq5KlSopLS3NEuq9++67+stf/qKVK1fedu1FMW3aNCUkJOill17Shx9+aAm4rly5ouHDhys6OlrPPPOMevfubXVfUX8/JGnhwoX69NNP1apVK23cuNEqKLxy5YpOnDghSfL09NQLL7ygefPm6csvv7QKVM1msxYtWiQPDw+98MILJbJ2AAAAAAAAAABuhmMkcccefPBBvfXWW1ZtQUFB8vX11c6dOy1ts2fPlouLi6Kjo60CJEl6++23VaVKFX3++ec245cpU0bvv/++TdB2+PBhJSYmytfXV2+88YbVtXbt2um5555Tbm5uscKmOXPmWNXm7e2t3r1768yZM9q3b1+RxymKKVOm2ARtUvGf0+eff67ffvtNo0ePtto95+TkpJkzZ8rJ6c7/mRcUFGju3LmqVq2aZs2aZbWTzNnZWZGRkTIMw+7nV9TfD0n66KOPJElRUVE2O/KcnZ1VvXp1y8+jRo2y9L1eYmKisrKyNGDAgHvyfj4AAAAAAAAAwJ8bO9twx5o1a2ZzjJ8k1a5dW9u3b5ckXbhwQRkZGapatao+/PBDu+O4ublp7969Nu1+fn5WRywW+u677yRJHTp0sLvjrEuXLlq8eLG+++47DRo06LbrqFixourXr293HZJ0+vRpS1tERIRNv7CwMJujIm+ldevWNm2OPKe0tDRJUqdOnWz61q1bV7Vr11Z2dnaR67InMzNTp06dUoMGDTR16lS7fcqWLWv38yvK74cknT9/Xnv27JGPj4+aN29+25oefvhhdezYUV9++aUOHTpk+Zw+/vhjSVd3PQIAAAAAAAAAcLcRtuGOeXl52W13cXFRQUGBpKtBldls1i+//KJJkyYVa/xq1arZbT9z5owkWe12ul5he15eXpHmudU6pKvHGBayt4bAwMBihW321uXIcyp8DoXvsbM3z52GbadOnZIk7d+//5Z1nTt3zqatKL8f0n8/p5o1axa5rhdffFFbtmzRokWLNGnSJB07dkxr1qxRs2bN7IaZAAAAAAAAAACUNI6RxD1ReJxf8+bNZTabb/l1I8MwbjnmsWPH7F4/evSoVb+SZK/um72b7WbsrcuR51R4z/Hjx+3OY+/5FB4tmZ+fb3PNXjhZOEffvn1vWVNWVtbtln1ThaHckSNHinxPv3795OPjo08++URXrlxRdHS08vPzNWLECIfrAAAAAAAAAACgOAjbcE94enrq4Ycf1v/+7/8qNze3RMYsPGpw69atdkOjpKQkSVKLFi1KZL57wZHnVLi+lJQUm2sHDx7UoUOHbNorVaokSXav7dq1y6atUaNG8vLy0o4dO3T58uUi1VVc5cqV0yOPPKLjx49bjgi9HVdXVw0bNkxHjhzRF198oUWLFsnT01MDBw68KzUCAAAAAAAAAHAjwjbcM2PHjtVvv/2mIUOG2N09dfr0acv7x4qiVq1aeuKJJ2QymWzeb/btt99qyZIlqlSpkvr27XvHtd9LxX1OAwcOlKurqz766COZTCZLe0FBgV5//XWroxoLtWzZUk5OTlqyZIkuXLhgac/NzdUbb7xh09/FxUWjR4/W0aNHNWbMGP366682fY4ePar//Oc/xV2ulTFjxkiSRowYYTke8/r1FO5WvN7w4cPl7Oysl156SVlZWQoJCVH58uXvqA4AAAAAAAAAAIqKd7bhnhkyZIh2796t+fPnq169egoKCpKvr69yc3OVlZWlLVu2aPDgwVqwYEGRx1ywYIHat2+v119/XYmJiWrZsqUOHTqk5cuXy8nJSTExMb+74KW4z8nPz0/Tp0/Xa6+9pubNm2vAgAGqWLGiEhISlJeXp0cffVTff/+91RzVq1fXwIED9dlnn6lZs2bq2bOn/u///k/r169Xx44d7e4se/vtt5WRkaEFCxboiy++UJcuXVSzZk2dOHFC+/fv1zfffKNp06apcePGDq992LBh2rp1q/75z3+qQYMG6t27tx544AHl5OToq6++0pAhQxQREWF1j6+vr3r27Kk1a9ZIEkdIAgAAAAAAAADuKcI23FPz5s1Tjx49tGDBAm3atEl5eXmqXLmyfH199frrr+v5558v1nh169bVrl27NHXqVK1fv17JycmqUKGCunfvrgkTJqhVq1Z3aSV3V3Gf09ixY1W9enXNnDlTsbGxKl++vIKCgvTee+8pJCTE7hwLFy6Uj4+Pli5dqnnz5snX11djxozR66+/rn//+982/V1dXRUfH6/FixcrNjZWa9eu1blz5/TAAw+oTp06mjJlyh0f32gYhj799FN169ZNH3/8sf7973/r0qVLql69ujp06KBevXrZvW/IkCFas2aNWrZs+bs6NhQAAAAAAAAA8PtnmM3m0q7hvmAYxu4WLVq02L179y377d27V5Lk7+9/L8oC7lhgYKBSUlL0R/63HhERoUmTJmnRokUaOnRoaZfzu8LfNAAAAAAAAACQAgIClJaWlmY2mwOKey/vbAPwu3b27FktWLBAlStX1nPPPVfa5QAAAAAAAAAA/mQ4RhLA79K6deuUlpamL774QsePH9f7778vDw+P0i4LAAAAAAAAAPAnQ9gG4Hdp+fLl+vTTT+Xj46Px48fr1VdfLe2SAAAAAAAAAAB/QoRtwB9ccnJyaZdwV8TGxio2Nra0ywAAAAAAAAAA/MnxzjYAAAAAAAAAAADAQYRtAAAAAAAAAAAAgIMI2wAAAAAAAAAAAAAHEbYBAAAAAAAAAAAADiJsAwAAAAAAAAAAABxE2AYAAAAAAAAAAAA4iLANAAAAAAAAAAAAcBBhGwAAAAAAAAAAAOAgl9IuAAAAAAAAAAAAAPeneSO/svr5bwu6lFIl9y92tuEPKzAwUIZhWLUlJyfLMAxFRESUTlGl7PLly5o4caIaNGggNzc3GYah+Pj40i4LAAAAAAAAAIDfLXa23Q0RFUu7gluLOFPaFaCUREZGavLkyerYsaOCg4Pl6uqqRo0alXZZAAAAAAAAAAD8bhG24Q/rn//8py5cuGDV1rp1a+3du1dVq1YtpapK19q1a+Xp6amNGzeqTJkypV0OAAAAAAAAAAC/e4Rt+MPy9fW1afPw8PhT7+TKyclRlSpVCNoAAAAAAAAAACghvLMNDjOZTDIMQ2FhYTpw4ICeeeYZValSReXLl1e3bt20Z88eSdIvv/yi4cOHq3r16nJ3d1erVq2UlJRkNVZOTo4mT56s9u3bq1q1aipTpoxq1KihkJAQ7d2795ZzZ2ZmasCAAfL29paTk5OSk5MlFe+dbX5+fvLz87O7zoiICBmGYRm3UHx8vJ5//nk1bNhQ5cqVk6enpwICAjRnzhwVFBTYjBMWFibDMGQymRQVFaUmTZrI3d1dPj4+Gj58uM6csT3eMykpScOHD1fjxo1VoUIFlS1bVo888ogmTZqkixcv2q3XnsK5s7KylJ2dLcMwZBiGZc1FeZ6SlJubq/Hjx8vf319ly5ZVxYoV1bVrVyUmJtqd9+zZsxo7dqxq1aold3d3NWrUSB988IEOHjxome969j6zQrGxsTIMQ7GxsTbXDh8+rJdeekl169aVm5ubqlSpol69eik1NdWm7/Wf54oVK9S6dWt5eHiocuXKevbZZ3XkyBG78+fm5mrChAl65JFH5OHhoYoVK6pp06YKDw/X+fPnJUlt27aVs7OzTCaT3THef/99GYahyMhIu9cBAAAAAAAAAL8/7GzDHTOZTGrTpo38/f0VFhYmk8mkVatWKTAwUNu3b1f37t1VoUIFDRgwQLm5ufrXv/6lHj16KDMz07L7bMuWLZo+fbo6d+6s/v37y9PTU/v379eKFSu0Zs0affPNN2ratKnN3AcOHFCbNm3UsGFDDRw4UL/++qsqVKhwT9YdHh4uJycntWnTRjVr1tSZM2f01Vdf6eWXX1Zqaqo+++wzu/e98cYbSkhI0NNPP61u3bopKSlJCxcu1E8//aSvvvrKqu+MGTP0448/ql27durZs6cuXryob775RhEREUpOTtamTZvk7Ox821r79OkjPz8/ffjhh5KkV155RZLk5eVl1e9WzzM7O1uBgYEymUzq0KGDunfvrvPnz2vt2rXq3r27oqKi9Ne//tUy1qVLl9S1a1elpqaqadOmGjhwoPLy8jRlyhSlpKQU/UHfRlpamrp166bc3FwFBQWpX79+OnnypOLj4/X4449r1apVevLJJ23umz9/vtasWaNevXqpU6dO+vbbb7Vs2TJlZGQoPT1dbm5ulr5ZWVnq3LmzsrOzFRAQoFGjRqmgoECZmZmaNWuWRo4cqXLlyunFF19UaGioFi5cqGnTptnMuWjRIrm5uSk0NLTE1g8AAAAAAAAAKF2EbbhjKSkpmjp1qiZMmGBpmzJliv7+97+rTZs2Cg4O1vz58+XkdHUj5RNPPKFBgwZp1qxZmjVrliSpS5cuOn78uMqXL281dkZGhtq3b6/w8HB9+eWXNnNv3bpV48eP1zvvvHMXV2jfunXrVK9ePau2goICDR48WP/85z/10ksvqU2bNjb37dixQz/88IMlaMzPz1eXLl2UlJSknTt3qnXr1pa+8+fPV506dWx2e7399tuaOnWqVqxYoQEDBty21j59+qhPnz6WXWE37uwrdKvnGRoaquzsbC1dulTPPvuspT0vL0+BgYEaM2aMevXqJR8fH0lSZGSkUlNT1a9fPy1fvtzy+YeHhysgIOC2NRdFfn6+goODde7cOSUlJalTp06Wazk5OWrVqpWGDh0qk8lkFZ5J0oYNG5SamqomTZpY2kJCQrR06VKtXr1awcHBlvbnn39e2dnZeueddzR+/HircU6ePClPT09J0oABAzR27FhFR0crIiJCrq6uln7Jycnat2+fQkJC/rTvDAQAAAAAAACAPyKOkcQd8/PzU3h4uFVb4c6dS5cuaebMmZagRboaaLi4uCg9Pd3S5u3tbRO0SVLTpk0tQdTly5dtrvv4+GjixIkltZRiuTFokyQnJye9/PLLkqSEhAS79/3973+3ep+ci4uLBg8eLEnauXOnVd+6devaPVaxcGfazeZw1M2eZ0ZGhlJSUtS/f3+roE26ujuu8FjLuLg4S3tMTIycnJz03nvvWX3+derU0ZgxY0qk3nXr1unAgQMaPXq0VdAmSTVq1NAbb7yhY8eOafPmzTb3jhkzxipok2TZmXf957B7925t27ZNzZo107hx42zGqVq1qtzd3SVJbm5uGjx4sI4dO6Y1a9ZY9YuKipIkjRgxwoGVAgAAAAAAAADuV+xswx1r1qyZzVGGNWrUkCQ1bNjQJkRzdnaWj4+PDh8+bNW+bt06LViwQLt27dLJkyeVn59vdf3kyZOqXr26VVvTpk1tdizdK6dOndLMmTO1fv16HTx40PLerkI3e/dXy5Ytbdpq164tSTp9+rRV+/nz5zV79mytWrVKmZmZOnv2rMxms9050tPTFR8fb3W/l5eXJZgrips9z+3bt0uSzpw5Y3dX3C+//CJJlvfrnT17Vj/99JNq165tN5QMDAzUpEmTilzXzRTWlZ2dbbeu/fv3W+q68SjJon4OO3bskCQFBQVZhYY3M2rUKEVGRioqKkr9+/eXdPV3d9WqVfL391fHjh2LsDIAAAAAAAAAwO8FYRvuWMWKFW3aXFxcbnqt8Pr1O9XmzJmjl19+WZUqVdITTzwhX19feXh4yDAMxcfHKyMjQ5cuXbIZp1q1aiW0iuLJy8tTq1atlJWVpdatW2vQoEGqXLmyXFxclJeXp9mzZ9utV7J9T5r03+d15coVS9vly5fVpUsX7dy5U4888ogGDBigBx54wHI04aRJk6zmSE9PtwmwHnzwwWKFbTd7nqdOnZIkbdy4URs3brzp/efOnZN0NZSTZDlSsqjzFFdhXcuXL79lv8K6rlfUzyEvL0+SVLNmzSLVVLduXQUFBSkhIUEHDhxQvXr1FBsbq0uXLrGrDQAAAAAAAAD+gAjbUOry8/M1ceJEVatWTWlpaTa71wp3L9lj74hFRzg5Oem3336ze60wbLneokWLlJWVpYkTJ9rsqNq+fbtmz559xzWtXr1aO3fuVGhoqOVda4WOHj1qE6yFhYUpLCzsjua82fMsDE1nz55dpCMgC/sfP37c7vVjx47ZbS/cOZafn28JvgrZ+xwK51m9erV69ep127ocURjK3Wynoj2jRo3Shg0btHDhQk2fPl2LFi2Su7u7Bg0adFdqBAAAAAAAAACUHt7ZhlJ38uRJ5eXlqV27djZB27lz55SWlnbXa6hUqZKOHz9u971wu3btsmn76aefJMlyTOD1UlJSSqSmezFHUbVt21aS9PXXXxepf/ny5VW/fn0dOXJEBw4csLmenJxs975KlSpJkg4dOmRzzd7nUNy6HFE4R0JCggoKCop0z1NPPSVfX1/FxMQoMTFR+/btU3BwsGV9AAAAAAAAAIA/DsI2lDpvb295eHho9+7dVsf9Xb58WS+//LJOnjx512to3bq18vPzFRMTY9UeGxurb775xqa/n5+fJNvQ6LvvvtO7775bIjXdbI6DBw9q3LhxJTJHUbVs2VIdOnTQypUrFR0dbbfPDz/8oBMnTlh+Hjx4sAoKCjRu3DirkCorK0tz5syxO0br1q0lSQsXLrRq37x5s5YuXWrTv3fv3qpXr57mzZun9evX2x1z+/btunDhwq0XeAsBAQFq166d0tPTNWPGDJvrp06d0sWLF63anJycNHz4cJ04cUJDhgyRJI0cOdLhGgAAAAAAAAAA9y+OkUSpc3Jy0pgxYzR9+nQ1adJEvXv31m+//aakpCTl5uaqc+fOSkpKuqs1jB49WjExMRo1apQ2b96s2rVrKyMjQ9u2bdNTTz2ltWvXWvUfNGiQZs6cqVdeeUVJSUlq0KCB9u/fr7Vr16pfv35atmzZHdf09NNPq379+vrggw/0ww8/qHnz5vr555+1du1a9ezZUz///PMdz1EcS5YsUZcuXTR06FDNmTNHbdq0kZeXlw4fPqzvv/9ee/bs0fbt2+Xt7S1Jeu211xQfH6+4uDi1aNFCQUFBOnPmjJYtW6aOHTtqzZo1NnMMHjxYM2fO1LvvvquMjAw1btxYmZmZ+vLLL9W3b1/FxcVZ9Xd1ddXKlSsVFBSknj17ql27dmrWrJk8PDx06NAhpaam6uDBgzp69Kg8PDwcXvvixYsVGBioN998U3FxcQoMDJTZbNb+/fuVmJioH3/80RKOFho2bJgmT56sI0eOqEmTJnrsscccnh8AAAAAAAAAcP9iZxvuC1OmTFFkZKTKli2rqKgorVy5Ui1bttTOnTvl6+t71+dv3LixNm3apPbt2+uLL77Qxx9/rDJlymj79u0KCAiw6V+jRg19/fXX6tmzp7Zu3aq5c+cqOztb8+fP1/Tp00ukpnLlyumrr75SSEiI/vd//1dz5szR999/r7fffluLFy8ukTmKo1atWtq9e7emTZsmZ2dnff7555ozZ462bdsmX19fRUVFqUmTJpb+bm5u2rRpk1599VX98ssvmj17tpKTk/XWW29p1qxZdufw9vZWSkqKevTooS1btugf//iHzpw5o40bN+qpp56ye8+jjz6qjIwMjRs3TmfOnFFMTIz+8Y9/aPfu3WrevLk+++wzVa1a9Y7WXqdOHaWlpemNN97Q2bNnNXfuXH3yySf6+eef9dprr1kCxuv5+PjoySeflCSNGDHijuYHAAAAAAAAANy/DLPZXNo13BcMw9jdokWLFrt3775lv71790qS/P3970VZKGEbNmxQjx499M4772j8+PGlXc6flslkUp06dRQaGqrY2NjSLueuKCgoUP369XX8+HEdPXpUFSpUKO2S7OJvGgAAAAAAAIBbmTfyK6uf/7agSylVcncFBAQoLS0tzWw22+7AuQ12tuFPJTMzU9LVXVrA3bRixQplZWVp0KBB923QBgAAAAAAAAC4c7yzDX8KW7Zs0apVqxQbG6ty5cqpe/fupV0S/qCmT5+u3NxcffzxxypXrpzCw8NLuyQAAAAAAAAAwF1E2IY/ha+++kqffPKJmjRpovfff18PPPBAaZeEP6jx48fL1dVVjRs31syZM/Xggw+WdkkAAAAAAAAAgLuIsA1/ChEREYqIiCjtMnCNn5+f/qjvi/yjrgsAAAAAAAAAYB/vbAMAAAAAAAAAAAAcRNgGAAAAAAAAAAAAOIiwDQAAAAAAAAAAAHAQYRsAAAAAAAAAAADgIMI2AAAAAAAAAAAAwEGEbQAAAAAAAAAAAICDCNsAAAAAAAAAAAAABxG2AQAAAAAAAAAAAA4ibAMAAAAAAAAAAAAcVCJhm2EYMwzD2GwYxiHDMH41DCPXMIzvDMOYaBhGlRv6+hmGYb7F179uMU+oYRg7DcM4ZxjGGcMwkg3DeKok1oA/luTkZBmGoYiIiBIb8/Lly5o4caIaNGggN7e4Hj4AACAASURBVDc3GYah+Pj4EhsfAAAAAAAAAAD8/riU0DivSkqTtFHSCUnlJLWVFCFpuGEYbc1m86Eb7smQZC+p2GNvAsMw3pf0mqTDkhZKKiPpWUlfGIYx2mw2zy2BdZSIJp82Ke0SbumH0B9Ku4Q7ZjKZVKdOHYWGhio2NvaezBkZGanJkyerY8eOCg4Olqurqxo1anRP5gYAAAAAAAAAAPenkgrbKpjN5os3NhqGMU3Sm5LGS3rxhsvpZrM5oiiDG4bRTleDtgOSWpnN5tPX2mdK2i3pfcMw1prNZpPDKwBuY+3atfL09NTGjRtVpkyZ0i4HAAAAAAAAAADcB0rkGEl7Qds1/772vcEdTjHy2vdphUHbtXlNkuZJcpM0+A7nAG4pJydHVapUIWgDAAAAAAAAAAAWJRK23cLT175/b+daDcMwRhiG8ea174/eYpwu175vsHPtyxv64B4xmUwyDENhYWE6cOCAnnnmGVWpUkXly5dXt27dtGfP1RNBf/nlFw0fPlzVq1eXu7u7WrVqpaSkJJvx8vPzNX/+fLVt21YVKlSQh4eHmjdvrrlz56qgoMDSLyIiQnXq1JEkffrppzIMw/Jl70jJ9PR09ezZU15eXvLw8FCnTp20bdu2Iq8zLCxMhmEoKytL2dnZlrn8/PxsnkNmZqYGDBggb29vOTk5KTk52TJObm6uxo8fL39/f5UtW1YVK1ZU165dlZiYaHfes2fPauzYsapVq5bc3d3VqFEjffDBBzp48KBlvusFBgbKMAy7Y8XGxt70+Rw+fFgvvfSS6tatKzc3N1WpUkW9evVSamqqTd+IiAgZhqHk5GStWLFCrVu3loeHhypXrqxnn31WR44csTt/bm6uJkyYoEceeUQeHh6qWLGimjZtqvDwcJ0/f16S1LZtWzk7O8tkMtkd4/3335dhGIqMjLR7HQAAAAAAAACA0lBSx0hKkgzD+H+SPCVVlNRS0uO6GrRNt9P9iWtf19+fLCnUbDb/fF1bOUk1JZ0zm81H7Yyz/9r3hkWscfdNLvHyLQeZTCa1adNG/v7+CgsLk8lk0qpVqxQYGKjt27ere/fuqlChggYMGKDc3Fz961//Uo8ePZSZmSlfX19J0uXLl/X0008rISFBDz30kEJCQuTu7q6kpCSNHj1a3377rT777DNJV0OlvLw8zZ49W02bNlWfPn0stTRr1syqtl27dum9997TY489pmHDhunnn39WXFycunbtqvT0dD300EO3XV+fPn3k5+enDz/8UJL0yiuvSJK8vLys+h04cEBt2rRRw4YNNXDgQP3666+qUKGCJCk7O1uBgYEymUzq0KGDunfvrvPnz2vt2rXq3r27oqKi9Ne//tUy1qVLl9S1a1elpqaqadOmGjhwoPLy8jRlyhSlpKQU9yO6qbS0NHXr1k25ubkKCgpSv379dPLkScXHx+vxxx/XqlWr9OSTT9rcN3/+fK1Zs0a9evVSp06d9O2332rZsmXKyMhQenq63NzcLH2zsrLUuXNnZWdnKyAgQKNGjVJBQYEyMzM1a9YsjRw5UuXKldOLL76o0NBQLVy4UNOmTbOZc9GiRXJzc1NoaGiJrR8AAAAAAAAAgDtVomGbpP8nyee6nzdICjObzb9c13ZB0hRJ8ZIOXmt7VFKEpM6SNhuG0cxsNp+/dq3ite9nbjJnYbvXTa7jLktJSdHUqVM1YcIES9uUKVP097//XW3atFFwcLDmz58vJ6erGymfeOIJDRo0SLNmzdKsWbMkSdOmTVNCQoJeeuklffjhh3J2dpYkXblyRcOHD1d0dLSeeeYZ9e7dW4GBgfLz89Ps2bPVrFkzRURE3LS2devWKSYmxmoXWFRUlEaOHKnZs2dr/vz5t11fnz591KdPH8uusJvNt3XrVo0fP17vvPOOzbXQ0FBlZ2dr6dKlevbZZy3teXl5CgwM1JgxY9SrVy/5+Fz95xMZGanU1FT169dPy5cvtzy78PBwBQQE3LbmosjPz1dwcLDOnTunpKQkderUyXItJydHrVq10tChQ2UymazCM0nasGGDUlNT1aRJE0tbSEiIli5dqtWrVys4ONjS/vzzzys7O1vvvPOOxo8fbzXOyZMn5enpKUkaMGCAxo4dq+joaEVERMjV1dXSLzk5Wfv27VNISIiqVq1aIusHAAAAAAAAAKAklOgxkmazuZrZbDYkVZPUT1JdSd8ZhtHiuj4nzGbz381mc5rZbM679rVFUjdJ30qqL2mYI9MXscYAe1+SfnRgTkjy8/NTeHi4VVvh7qNLly5p5syZlrBIuhrKuLi4KD09XZJUUFCguXPnqlq1apo1a5YlaJMkZ2dnRUZGyjAMff7558WurX379jbHLQ4ZMkQuLi7auXNnsce7FR8fH02cONGmPSMjQykpKerfv79V0CZd3R03adIkXbx4UXFxcZb2mJgYOTk56b333rN6dnXq1NGYMWNKpN5169bpwIEDGj16tFXQJkk1atTQG2+8oWPHjmnz5s02944ZM8YqaJNk2Zl3/XPdvXu3tm3bpmbNmmncuHE241StWlXu7u6SJDc3Nw0ePFjHjh3TmjVrrPpFRUVJkkaMGOHASgEAAAAAAAAAuHtKemebJMlsNh+XtMowjDRJmZL+KemR29yTbxjGIkltJHWUNPvapcKdaxXt3nj7nW+4y5o1a2YVkElXwxpJatiwocqXL291zdnZWT4+Pjp8+LAkKTMzU6dOnVKDBg00depUu3OULVtWe/fuLXZtLVu2tGlzdXWVj4+PTp8+bWlLT09XfHy8VT8vLy/LkZFF0bRpU5sdYJK0fft2SdKZM2fs7or75ZerGz8L13f27Fn99NNPql27turVq2fTPzAwUJMmTSpyXTdTWFd2drbduvbv32+p68ajJO0919q1a0uS1XPdsWOHJCkoKMgqNLyZUaNGKTIyUlFRUerfv7+kq7vfVq1aJX9/f3Xs2LEIKwMAAAAAAAAA4N65K2FbIbPZnG0Yxn8kNTMMo6rZbD55m1sKj5ssd90Y5w3DOCKppmEY1e28t63Bte+ZJVM1iqtiRdsc1MXF5abXCq9fvnxZknTq1ClJV8OdW4VI586dK3ZtN75X7fr5r1y5Yvk5PT3dZu4HH3ywWGFbtWrV7LYXrm/jxo3auHHjTe8vXN+ZM1dz48IjJYs6T3EV1rV8+fJb9rP33O0918LP/PrnmpeXJ0mqWbNmkWqqW7eugoKClJCQoAMHDqhevXqKjY3VpUuX2NUGAAAAAAAAALgvlegxkjdR49r3K7fsdVXba98P3tD+1bXv3e3c0+OGPvidKQzk+vbtK7PZfNOvrKysu1ZDWFiYzXwmk6lYYxiGYbe9cH2zZ8++5fpiYmKs+h8/ftzueMeOHbPbXrhzLD8/3+ZaYehlr67Vq1ffsi57R2MWVWEod+TIkSLfM2rUKJnNZi1cuFCStGjRIrm7u2vQoEEO1wEAAAAAAAAAwN1yx2GbYRiNDMOw2WpjGIaTYRjTJHlL2mY2m09fa29jGEYZO/27SHr12o+Lb7i84Nr3CYZhVLruHj9Jf5N0SVLMHS4FpaRRo0by8vLSjh07LLvdbqfw2Mrrd1Hdr9q2vZohf/3110XqX758edWvX19HjhzRgQMHbK4nJyfbva9Spav/NA4dOmRzbdeuXXdclyMK50hISFBBQUGR7nnqqafk6+urmJgYJSYmat++fQoODrasDwAAAAAAAACA+0lJ7GzrLumQYRibDcP42DCMdw3DiJa0X9Kbko5J+ut1/WdIOmIYxnLDMGZd+9osabMkN0lvm83mbddPcO3nDyTVk/T9tXvmSdolqbKk/2c2m00lsBaUAhcXF40ePVpHjx7VmDFj9Ouvv9r0OXr0qP7zn/9Yfq5UqZIMw9DPP/98L0t1SMuWLdWhQwetXLlS0dHRdvv88MMPOnHihOXnwYMHq6CgQOPGjbMKqbKysjRnzhy7Y7Ru3VqSLDvCCm3evFlLly616d+7d2/Vq1dP8+bN0/r16+2OuX37dl24cOHWC7yFgIAAtWvXTunp6ZoxY4bN9VOnTunixYtWbU5OTho+fLhOnDihIUOGSJJGjhzpcA0AAAAAAAAAANxNJfHOtk2SPpbUXlJTSV6SzuvqO9Q+kzTHbDbnXtf/M0l9JbXS1SMgXSUdl/RvSXPNZrPdbTZms/k1wzC+l/SSpOGSCiSlSZppNpvXlsA6UIrefvttZWRkaMGCBfriiy/UpUsX1axZUydOnND+/fv1zTffaNq0aWrcuLEkydPTU23atNHXX3+tgQMHqmHDhnJ2dlavXr306KOPlvJqbC1ZskRdunTR0KFDNWfOHLVp00ZeXl46fPiwvv/+e+3Zs0fbt2+Xt7e3JOm1115TfHy84uLi1KJFCwUFBenMmTNatmyZOnbsqDVr1tjMMXjwYM2cOVPvvvuuMjIy1LhxY2VmZurLL79U3759FRcXZ9Xf1dVVK1euVFBQkHr27Kl27dqpWbNm8vDw0KFDh5SamqqDBw/q6NGj8vDwcHjtixcvVmBgoN58803FxcUpMDBQZrNZ+/fvV2Jion788Uf5+flZ3TNs2DBNnjxZR44cUZMmTfTYY485PD8AAAAAAAAAAHfTHYdtZrN5j64e5VjU/p9I+sTBuT6V9Kkj9+L+5urqqvj4eC1evFixsbFau3atzp07pwceeEB16tTRlClTNHDgQKt7PvvsM7366qvasGGDli5dKrPZrFq1at2XYVutWrW0e/duffTRR4qLi9Pnn3+uK1euqFq1amrcuLFGjx6tJk2aWPq7ublp06ZNioiI0LJlyzR79mz5+fnprbfeUt++fe2Gbd7e3kpJSdHrr7+uLVu2KCUlRS1bttTGjRuVlZVlE7ZJ0qOPPqqMjAx98MEHWrt2rWJiYuTk5KTq1aurefPmmjRpkqpWrXpHa69Tp47S0tL03nvvKT4+XnPnzpW7u7v8/Pz02muvWQLG6/n4+OjJJ59UfHy8RowYcUfzAwAAAAAAAABwNxlms7m0a7gvGIaxu0WLFi127959y3579+6VJPn7+9+LsgAbJpNJderUUWhoqGJjY0u7nLuioKBA9evX1/Hjx3X06FFVqFChtEv6w+JvGgAAAAAAAIBbmTfyK6uf/7agSylVcncFBAQoLS0tzWw2BxT33pJ4ZxsAlKgVK1YoKytLgwYNImgDAAAAAAAAANzXSuKdbQBQIqZPn67c3Fx9/PHHKleunMLDw0u7JAAAAAAAAAAAbomwDcB9Y/z48XJ1dVXjxo01c+ZMPfjgg6VdEgAAAAAAAAAAt0TYBvzO+Pn56Y/6rsU/6roAAAAAAAAAAH9cvLMNAAAAAAAAAAAAcBBhGwAAAAAAAAAAAOAgwjYAAAAAAAAAAADAQYRtAAAAAAAAAAAAgIMI2wAAAAAAAAAAAAAHEbYBAAAAAAAAAAAADiJsAwAAAAAAAAAAABxE2AYAAAAAAAAAAAA4iLANAAAAAAAAAAAAcBBhG+6JwMBAGYZxT+c0DEOBgYH33RyXL1/WxIkT1aBBA7m5uckwDMXHx9+dAgEAAAAAAAAAwF3lUtoF/BHtbeRf2iXckv+Pe0u7hD+1yMhITZ48WR07dlRwcLBcXV3VqFGj0i4LAAAAAAAAAAA4gLANuMfWrl0rT09Pbdy4UWXKlCntcgAAAAAAAAAAwB3gGEngHsvJyVGVKlUI2gAAAAAAAAAA+AMgbIPDYmNj1b9/f9WtW1dly5ZVhQoV1L59ey1evLhY4yQmJurpp5+Wt7e33NzcVLt2bfXu3VubNm2y6ldQUKAFCxaoVatW8vT0VLly5dSqVSv94x//UEFBwU3HP3nypIYPH67q1avLzc1NDz/8sGJiYuz2dXSOoggLC5NhGMrKylJ2drYMw5BhGPLz85MkmUwmGYahsLAwZWZmasCAAfL29paTk5OSk5Mt4+Tm5mr8+PHy9/dX2bJlVbFiRXXt2lWJiYl25z179qzGjh2rWrVqyd3dXY0aNdIHH3yggwcPWua73q3erxcbGyvDMBQbG2tz7fDhw3rppZdUt25dubm5qUqVKurVq5dSU1Nt+kZERMgwDCUnJ2vFihVq3bq1PDw8VLlyZT377LM6cuSI3flzc3M1YcIEPfLII/Lw8FDFihXVtGlThYeH6/z585Kktm3bytnZWSaTye4Y77//vgzDUGRkpN3rAAAAAAAAAAAUB8dIwmGjRo1S48aN1bFjR1WvXl2nTp3S+vXr9cILL2jfvn2aMmXKbceYOHGiJk+eLE9PT/Xp00e1a9dWTk6Otm3bpsWLF+t//ud/LH1feOEFLVmyRLVr19awYcNkGIZWrVqlF198UVu3btXnn39uM35eXp7at2+vMmXK6JlnntHFixe1YsUKDRkyRE5OTgoNDbXq78gcRdWnTx/5+fnpww8/lCS98sorkiQvLy+rfgcOHFCbNm3UsGFDDRw4UL/++qsqVKggScrOzlZgYKBMJpM6dOig7t276/z581q7dq26d++uqKgo/fWvf7WMdenSJXXt2lWpqalq2rSpBg4cqLy8PE2ZMkUpKSkOr+VGaWlp6tatm3JzcxUUFKR+/frp5MmTio+P1+OPP65Vq1bpySeftLlv/vz5WrNmjXr16qVOnTrp22+/1bJly5SRkaH09HS5ublZ+mZlZalz587Kzs5WQECARo0apYKCAmVmZmrWrFkaOXKkypUrpxdffFGhoaFauHChpk2bZjPnokWL5ObmZvPZAwAAAAAAAADgCMI2OGzPnj2qV6+eVdtvv/2mHj16aPr06Ro5cqRq1qx50/sTExM1efJk1alTR19//bVN38OHD1v+e+nSpVqyZImaN2+uLVu2yNPTU5I0depUderUSUuWLFHPnj0VEhJiNUZGRoaGDh2qqKgoOTs7S5JeffVVPfroo5oxY4ZV4OLoHEXVp08f9enTx7IrLCIiwm6/rVu3avz48XrnnXdsroWGhio7O1tLly7Vs88+a2nPy8tTYGCgxowZo169esnHx0eSFBkZqdTUVPXr10/Lly+Xk9PVzazh4eEKCAhwaB03ys/PV3BwsM6dO6ekpCR16tTJci0nJ0etWrXS0KFDZTKZrMIzSdqwYYNSU1PVpEkTS1tISIiWLl2q1atXKzg42NL+/PPPKzs7W++8847Gjx9vNc7Jkyctn9eAAQM0duxYRUdHKyIiQq6urpZ+ycnJ2rdvn0JCQlS1atUSWT8AAAAAAAAA4M+NYyThsBuDNkkqU6aM/va3vyk/P1+bN2++5f0fffSRpKuBkL1QrlatWpb/jo6OliRNnz7dEqpIUrly5TRjxgxJV3cs3cjDw0MffPCBJWiTpMaNG6t9+/bau3evzp49e8dzlDQfHx9NnDjRpj0jI0MpKSnq37+/VdAmXd0dN2nSJF28eFFxcXGW9piYGDk5Oem9996zBG2SVKdOHY0ZM6ZE6l23bp0OHDig0aNHWwVtklSjRg298cYbOnbsmN3fhzFjxlgFbZIsO/N27txpadu9e7e2bdumZs2aady4cTbjVK1aVe7u7pIkNzc3DR48WMeOHdOaNWus+kVFRUmSRowY4cBKAQAAAAAAAACwxc42OOznn3/WjBkztHnzZv3888/69ddfra7f7L1bhXbs2CHDMNS9e/fbzpWWliYnJycFBgbaXOvUqZOcnZ313Xff2Vxr0KCB5QjG69WuXVvS1R1h5cuXv6M5rpeenq74+HirNi8vL8uRkUXRtGlTmx1gkrR9+3ZJ0pkzZ+zuivvll18kSXv37pV09V1tP/30k2rXrm03GA0MDNSkSZOKXNfNFNaVnZ1tt679+/db6rrxKMmWLVva9C/8bE6fPm1p27FjhyQpKCjIKjS8mVGjRikyMlJRUVHq37+/pKu731atWiV/f3917NixCCsDAAAAAAAAAOD2CNvgkIMHD6p169Y6ffq0OnTooG7duqlixYpydnaWyWTSp59+qkuXLt1yjLy8PFWqVElly5a97XxnzpxR5cqVVaZMGZtrLi4uqlq1qk6cOGFz7cb3oV1/jyRduXLljue4Xnp6uk2A9eCDDxYrbKtWrZrd9lOnTkmSNm7cqI0bN970/nPnzkm6uh5JliMlizpPcRXWtXz58lv2K6zrevY+H3ufTV5eniTd8ljS69WtW1dBQUFKSEjQgQMHVK9ePcXGxurSpUvsagMAAAAAAAAAlCiOkYRDPvjgA506dUqffPKJkpOTNWfOHE2ZMkUREREKCgoq0hheXl46ffq0zY44eypWrKjc3FxdvnzZ5lp+fr5OnjxpdwdbcZTEHGFhYTKbzVZfJpOpWHUYhnHT+iRp9uzZNnNc/xUTE2PV//jx43bHO3bsmN32wp1j+fn5NtcKQy97da1evfqWddk7GrOoCkO52+2WvN6oUaNkNpu1cOFCSVePAHV3d9egQYMcrgMAAAAAAAAAgBsRtsEhP/30kyRZjui7XkpKSpHGaNu2rcxmszZs2HDbvs2bN1dBQYG2bNlic23Lli26cuWKWrRoUaR5S3OOO9G2bVtJ0tdff12k/uXLl1f9+vV15MgRHThwwOZ6cnKy3fsqVaokSTp06JDNtV27dt1xXY4onCMhIUEFBQVFuuepp56Sr6+vYmJilJiYqH379ik4ONiyPgAAAAAAAAAASgJhGxzi5+cnyTawSUhI0KJFi4o0xujRoyVJr732mt0dS9e3DRkyRJI0fvx4XbhwwdJ+4cIFhYeHS5KGDh1a5PrtuRdz3ImWLVuqQ4cOWrlypaKjo+32+eGHH6yOuhw8eLAKCgo0btw4q5AqKytLc+bMsTtG69atJcmyI6zQ5s2btXTpUpv+vXv3Vr169TRv3jytX7/e7pjbt2+3eqbFFRAQoHbt2ik9PV0zZsywuX7q1CldvHjRqs3JyUnDhw/XiRMnLJ/tyJEjHa4BAAAAAAAAAAB7eGcbHPLiiy8qJiZGf/nLX9S/f3/VrFlTe/bs0YYNGxQcHKxly5bddoxu3brp7bff1pQpU+Tv768+ffqodu3aOn78uLZu3aq2bdsqNjZWkhQSEqLVq1fr3//+tx5++GH16dNHhmEoPj5eWVlZCg4O1sCBA+9oTfdijju1ZMkSdenSRUOHDtWcOXPUpk0beXl56fDhw/r++++1Z88ebd++Xd7e3pKuBpnx8fGKi4tTixYtFBQUpDNnzmjZsmXq2LGj1qxZYzPH4MGDNXPmTL377rvKyMhQ48aNlZmZqS+//FJ9+/ZVXFycVX9XV1etXLlSQUFB6tmzp9q1a6dmzZrJw8NDhw4dUmpqqg4ePKijR4/Kw8PD4bUvXrxYgYGBevPNNxUXF6fAwECZzWbt379fiYmJ+vHHHy0hcKFhw4Zp8uTJOnLkiJo0aaLHHnvM4fkBAAAAAAAAALCHsA0OefTRR5WUlKS33npL69evV35+vpo2baqVK1fKy8urSGGbJE2ePFlt27bVnDlztHbtWp0/f17e3t76/+zdaViV1f7/8fcNIogTKiqoKOaQYgoJmWOg5pjiUDmWgkMOqQ2eSj36E+2UU5ZaaTgwdI6ZOeE8YaKUeBRI7JRmDmhoaoqQVirD/j8w9t/t3ipsMco+r+vygr3G77rvHQ/6XmutgIAAq7u1li1bRmBgIBEREYSHhwNQv359xo4dy4gRIwplXX/EHPeiWrVqJCUl8f7777Nq1SqWLl1KTk4OHh4e+Pj4MHr0aBo2bGhu7+zsTGxsLGFhYSxfvpy5c+fi7e3NxIkT6dGjh81kW6VKldi1axevvfYau3fvZteuXQQEBLB9+3ZOnDhhlWyDG9+HlJQU3n33XTZs2EBkZCQODg54enry6KOPMmXKFNzd3e9p7TVr1iQ5OZmZM2cSExPDBx98gIuLC97e3owdO9acYLxZ5cqV6dy5MzExMQwbNuye5hcRERERERERERERscUwmUxFHcOfgmEYSY0bN26clJR0x3aHDh0CbiRgRP7KUlNTqVmzJgMHDjTvIHzQ5ObmUrt2bc6dO8ePP/5ImTJlijqkPx39TRMREREREREREZE7+XD45xafX/yoTRFFcn/5+/uTnJycbDKZ/AvaV3e2icgDa+XKlZw4cYIBAwYo0SYiIiIiIiIiIiIi94WOkRSRB8706dNJT09n4cKFlCxZknHjxhV1SCIiIiIiIiIiIiLygFKyTUQeOOPHj8fJyQkfHx9mzZpFjRo1ijokEREREREREREREXlAKdkm8jfl7e3Ng3pn44O6LhERERERERERERH589GdbSIiIiIiIiIiIiIiIiJ2UrJNRERERERERERERERExE5KtomIiIiIiIiIiIiIiIjYSck2ERERERERERERERERETsp2SYiIiIiIiIiIiIiIiJiJyXbREREREREREREREREROykZJuIiIiIiIiIiIiIiIiInZRsExEREREREREREREREbGTkm0iIiIiIiIiIiIiIiIidlKyTYqUt7c33t7eRR2GFcMwCAoKKuowCiwrK4vJkydTp04dnJ2dMQyDmJiYog5LREREREREREREROSBVayoA3gQfTj886IO4Y5e/KjNHzZXUFAQu3btwmQy/WFz/pVFRUURGhpKZGQkISEhBe4/e/Zspk6dyhNPPEGvXr1wcnKiXr16hR+oiIiIiIiIiIiIiIgASrZJEduxY0dRh/BA2bBhA6VKlWL79u0UL168qMMREREREREREREREXngKdkmRapWrVpFHcID5cyZM1SoUEGJNhERERERERERERGRP4jubBO7rVu3jrZt2+Lp6YmzszNVqlQhMDCQ+fPnk5qaimEY7Nq1C7hxB1rev5vvQrN1Z1tUVBSGYRAVFcX27dtp1aoVpUqVomLFioSGhpKRkQHAV199RZcuXShXrhylSpUiODiY1NRUqzjvdC9cWFgYhmEQFxd31/WeOXOGqVOn0qJFCzw8PChevDhVwAAn6QAAIABJREFUqlShX79+HDp0yKp93jMICQkhNTWVPn364O7ujouLCwEBAWzYsMGifVBQEKGhoQCEhoZaPDNb67pZSEgIhmFw4sQJTp48ae6Xt+6bYzly5Ai9e/emUqVKODg4WKw9PT2d8ePHU79+fUqUKEHZsmVp27Yt27Ztsznv5cuXefXVV6lWrRouLi7Uq1ePd999l+PHj5vnu3WNhmHYHOvm936rtLQ0Ro0axUMPPYSzszMVKlQgODiY/fv3W7W9+Z2uXLmSJk2a4OrqSvny5enTpw+nT5+2OX96ejr//Oc/eeSRR3B1daVs2bL4+voybtw4fvnlFwCaNm2Ko6Pjbd/HO++8g2EYzJ4922a9iIiIiIiIiIiIiDx4tLNN7LJw4UKGDRuGh4cHXbt2xd3dnfPnz3Pw4EEiIyPp168fkydPJioqipMnTzJ58mRz39slvm61bt06NmzYQJcuXRg+fDh79uwhKiqKEydOMH36dNq2bUurVq0YPHgwX3/9NevXr+fYsWN8/fXXODgUfh559+7dTJ8+ndatW/P0009TqlQpvv/+e1auXMm6dev48ssv8fX1tep38uRJmjRpwkMPPcTzzz9Peno6y5cvp1u3bsTGxtK6dWvgRsLMzc2NtWvX0q1bN/z8/MxjuLm53TG27t274+3tzZw5cwB4+eWXbfY7duwYjz/+OHXr1qV///789ttvlClTxhxnUFAQqamptGrVio4dO/LLL7+wYcMGOnbsSHh4OEOHDjWPde3aNdq2bcv+/fvx9fWlf//+ZGRk8Oabb5qTrIUhOTmZ9u3bk56eTocOHejZsycXLlwgJiaGli1bsmbNGjp37mzVb/78+axbt47g4GACAwP573//y/Lly0lJSeHAgQM4Ozub2544cYLWrVtz8uRJ/P39GTFiBLm5uRw5coT33nuP4cOHU7JkSUaOHMnAgQNZtGgRb731ltWcixcvxtnZmYEDBxba+kVERERERERERETkz03JNrFLeHg4xYsXJyUlhUqVKlnUXbhwATc3N8LCwoiLi+PkyZOEhYUVeI5169axY8cOAgMDAcjNzaVDhw7ExsbSuXNnFi5cSP/+/c3tBw8eTEREBOvXr6dbt273tD5b2rRpw7lz5yhdurRFeUpKCi1atGDcuHFs3rzZql9cXBxhYWEWCcd+/frRsWNHZs2aZZFsA1i7di3du3e32hV2J927d6d79+7mXWG3e95ffPEF48eP5+2337aqGzhwICdPnmTZsmX06dPHXJ6RkUFQUBBjxowhODiYypUrAzB79mz2799Pz549WbFihTnBOW7cOPz9/fMd+51kZ2fTq1cvrly5ws6dO83fBbix0/Cxxx5j8ODBpKamWiTPALZs2cL+/ftp2LChuaxfv34sW7aMtWvX0qtXL3P5c889x8mTJ3n77bcZP368xTgXLlygVKlSAPTu3ZtXX32ViIgIwsLCcHJyMreLi4vju+++o1+/fri7uxfK+kVERERERERERETkz0/HSIrdihUrZpFsyFNYiYa+fftaJFccHBx4/vnnAXjkkUcsEm0AAwYMAODAgQOFMv+tKlWqZJVoA/D19aVNmzbs3LmTrKwsq/oaNWowceJEi7IOHTpQvXp19u3bd19ivZ3KlStbJP3ypKSksGvXLp5++mmLRBvc2B03ZcoUrl69yqpVq8zlkZGRODg4MHPmTIudhDVr1mTMmDGFEu/GjRs5duwYo0ePtvguAFSpUoXXX3+ds2fPsmPHDqu+Y8aMsUi0AeadeTc/96SkJPbs2YOfnx9vvPGG1Th5R38CODs7ExoaytmzZ1m3bp1Fu/DwcACGDRtmx0pFRERERERERERE5K9KO9vELv3792fs2LE0aNCA3r17ExgYSIsWLahYsWKhzREQEGBVVqVKFQCbO6eqVq0K3Ljf637ZuHEjH330EYmJiVy4cIHs7GyL+gsXLuDp6WlR5ufnh6Ojo9VYXl5eJCQk5HvuAwcOEBMTY1Hm5uZmPjIyP3x9fa12gAHmODIzM23uivvpp58AzHfTXb58maNHj+Ll5UWtWrWs2gcFBTFlypR8x3U7eXHdbnfk999/b47r1qMkbX1/vLy8ALh06ZK5bO/evcCNBGh+jh8dMWIEs2fPJjw8nKeffhq48d7XrFlD/fr1eeKJJ/KxMhERERERERERERF5UCjZJnZ59dVXcXd3Z/78+cybN485c+ZgGAaBgYHMmjXLZqKjoMqWLWtVVqxYsbvW2dpdVhjmzZvHSy+9RLly5WjXrh3Vq1fH1dUVwzCIiYkhJSWFa9euWfW73X1rxYoVIzc3N9/zHzhwwCqBVaNGjQIl2zw8PGyWX7x4EYDt27ezffv22/a/cuUKcCMpB5iPlMzvPAWVF9eKFSvu2C4vrpvZeu5535GcnBxzWUZGBvD/k7V389BDD9GhQwe2bt3KsWPHqFWrFlFRUVy7dk272kRERERERERERET+hpRsE7sNGDCAAQMGkJGRwZ49e1izZg0RERF06NCBQ4cOWd3lVlQcHBy4fv26zbq8RMvdZGdnM3nyZDw8PEhOTrbavVaQHWr2CgkJKdA9brYYhmGzPC95OXfu3HwdAZnX/ty5czbrz549a7M8b+dYdna2OfGVx9a7yJtn7dq1BAcH3zUue+Ql5U6fPp3vPiNGjGDLli0sWrSI6dOns3jxYlxcXMxHmYqIiIiIiIiIiIjI34fubJN75ubmRufOnVm0aBEhISGkp6cTHx8PYD4+8eadRH+0cuXKce7cOZs73hITE/M1xoULF8jIyKB58+ZWibYrV66QnJxcKLEW1fNq2rQpgPm93U3p0qWpXbs2p0+f5tixY1b1cXFxNvuVK1cOgB9++MGqzta7KGhc9sibY+vWrfneadilSxeqV69OZGQk27Zt47vvvqNXr17m9YmIiIiIiIiIiIjI34eSbWKXLVu2WN1XBnD+/HkAXF1dAahQoQIAp06d+uOCu0WTJk3Izs4mMjLSojwqKoovv/wyX2NUqlQJV1dXkpKSLI4szMrK4qWXXuLChQuFEmtRPa+AgABatWrF6tWriYiIsNnm66+/Nr9fgNDQUHJzc3njjTcsklQnTpxg3rx5Nsdo0qQJAIsWLbIo37FjB8uWLbNq361bN2rVqsWHH37Ipk2bbI6ZkJDAr7/+eucF3oG/vz/NmzfnwIEDzJgxw6r+4sWLXL161aLMwcGBF154gfPnzzNo0CAAhg8fbncMIiIiIiIiIiIiIvLXpWMkxS59+vTBxcWFli1b4u3tjclkIj4+nv379+Pv78+TTz4JQNu2bVmxYgU9e/akc+fOlChRgho1avD888//YbGOHj2ayMhIRowYwY4dO/Dy8iIlJYU9e/bQpUsXNmzYcNcxHBwcGDNmDNOnT6dhw4Z069aN69evs3PnTtLT02ndujU7d+6851ibNWuGq6src+bMIT093Xwn2ujRo23eU1eYPvnkE9q0acPgwYOZN28ejz/+OG5ubqSlpXHw4EH+97//kZCQYD4edOzYscTExLBq1SoaN25Mhw4dyMzMZPny5TzxxBOsW7fOao7Q0FBmzZrFtGnTSElJwcfHhyNHjrB582Z69OjBqlWrLNo7OTmxevVqOnTowFNPPUXz5s3x8/PD1dWVH374gf3793P8+HF+/PFHc4LXHv/5z38ICgpiwoQJrFq1iqCgIEwmE99//z3btm3j8OHDeHt7W/QZMmQIU6dO5fTp0zRs2JBmzZrZPb+IiIiIiIiIiIiI/HVpZ5vYZfr06TRr1ozk5GTmz59PZGQkWVlZzJgxg507d+Lk5ATcSEiMHz+ezMxMZs6cyaRJk1iyZMkfGquPjw+xsbG0aNGC9evXs3DhQooXL05CQgL+/v75HufNN99k9uzZlChRgvDwcFavXk1AQAD79u2jevXqhRJruXLlWLVqFT4+PkRGRjJp0iQmTZrEpUuXCmX8O6lWrRpJSUm89dZbODo6snTpUubNm8eePXuoXr064eHhNGzY0Nze2dmZ2NhYXnnlFX766Sfmzp1LXFwcEydO5L333rM5R6VKldi1axedOnVi9+7dLFiwgMzMTLZv306XLl1s9mnUqBEpKSm88cYbZGZmEhkZyYIFC0hKSuLRRx/l3//+N+7u7ve09po1a5KcnMzrr7/O5cuX+eCDD1iyZAmnTp1i7NixNu8frFy5Mp07dwZg2LBh9zS/iIiIiIiIiIiIiPx1GSaTqahj+FMwDCOpcePGjZOSku7Y7tChQwDUr1//jwhL5C8pNTWVmjVrMnDgQKKiooo6nPsiNzeX2rVrc+7cOX788UfKlClT1CHZRX/TRERERERERERE5E4+HP65xecXP2pTRJHcX/7+/iQnJyebTKb879L5nXa2iYjYYeXKlZw4cYIBAwb8ZRNtIiIiIiIiIiIiInLvdGebiEgBTJ8+nfT0dBYuXEjJkiUZN25cUYckIiIiIiIiIiIiIkVIyTYRkQIYP348Tk5O+Pj4MGvWLGrUqFHUIYmIiIiIiIiIiIhIEVKyTUQKnbe3Nw/qfZAP6rpERERERERERERExD66s01ERERERERERERERETETkq2iYiIiIiIiIiIiIiIiNhJyTYREREREREREREREREROynZJiIiIiIiIiIiIiIiImInJdtERERERERERERERERE7KRkm4iIiIiIiIiIiIiIiIidlGwTERERERERERERERERsZOSbSIiIiIiIiIiIiIiIiJ2UrJNRERERERERERERERExE5KtslfRmpqKoZhEBIScl/niYqKwjAMoqKi7us8BfXzzz8zZswYvL29KVasGIZhcODAgaIOS0RERERERERERETkb61YUQfwIJrdu0tRh3BHY5dvKOoQilRcXBytW7dm8uTJhIWFFXU4+fb6668THh5Oly5deP7553F0dMTDw6OowxIRERERERERERER+VtTsk3kFj169KBp06Z4enoWdSgWNmzYQN26dVm/fn1RhyIiIiIiIiIiIiIiIr9Tsk3kFmXLlqVs2bJFHYaVM2fO8MQTTxR1GCIiIiIiIiIiIiIichPd2SZ2W7duHW3btsXT0xNnZ2eqVKlCYGAg8+fPt2iXnp7O+PHjqV+/PiVKlKBs2bK0bduWbdu22Rz38uXLvPrqq1SrVg0XFxfq1avHu+++S25urs32R44cYdy4cQQEBFCxYkWcnZ2pUaMGL7zwAmlpaRZtQ0JCaN26NQBTpkzBMAzzv7i4OMD6zrarV6/i5uZGpUqVyM7OthnD8OHDMQyDjRs3WpQfPnyYkJAQvLy8cHZ2pnLlyvTr14/vvvvujs/2ZkFBQRiGgclkYteuXeZ4g4KCgBvHYhqGQVhYGPv27eOpp56ifPnyGIZBamqqeZy0tDRGjRrFQw89hLOzMxUqVCA4OJj9+/fbnPfcuXMMHjyYypUrU6JECfz8/IiOjraY72be3t54e3vbHCssLMziGdv7jEJCQszrCg8Pp2HDhri4uFC5cmVeeOEFMjMzbc6flpbGmDFjqFOnDi4uLpQvX54mTZrw5ptvApCTk4OXlxdlypThypUrNscYNWoUhmGwatUqm/UiIiIiIiIiIiIi8veknW1il4ULFzJs2DA8PDzo2rUr7u7unD9/noMHDxIZGcnIkSMBOHnyJEFBQaSmptKqVSs6duzIL7/8woYNG+jYsSPh4eEMHTrUPO61a9do27Yt+/fvx9fXl/79+5ORkcGbb77Jrl27bMayevVqPvroI1q3bk3z5s0pXrw433zzDYsXL2b9+vUkJiZStWpVALp37w5AdHQ0gYGB5oQVcNtEkYuLC71792bhwoVs3ryZrl27WtRfu3aNzz77jMqVK9OhQwdz+ZYtW+jZsydZWVl07dqV2rVrk5aWxurVq9m4cSM7d+6kcePGd33WISEhBAUFMWXKFGrUqEFISIjNeBMSEpg2bRotW7Zk0KBBXLhwgeLFiwOQnJxM+/btSU9Pp0OHDvTs2ZMLFy4QExNDy5YtWbNmDZ07dzaPdfHiRZo3b87x48dp2bIlLVu25Mcff2T48OG0b9/+rjHnl73P6PXXX2fr1q107dqV9u3bs3PnThYtWsTRo0f5/PPPLdomJibSoUMH0tPTeeKJJ+jZsye//vor3377LWFhYUyaNAlHR0eGDh3K5MmTWbZsmcV3EuC3335j6dKleHh4EBwcXGjrFxEREREREREREZG/PiXbxC7h4eEUL16clJQUKlWqZFF34cIF8+8DBw7k5MmTLFu2jD59+pjLMzIyCAoKYsyYMQQHB1O5cmUAZs+ezf79++nZsycrVqzAweHG5stx48bh7+9vM5bnn3+eV155BWdnZ4vybdu20alTJ/71r3+xYMEC4Eayzc3NjejoaIKCgqx2Z91OSEgICxcuJDo62irZtm7dOi5dusSrr75KsWI3/pO6dOkSffv2xdXVld27d+Pj42Nu/8033/D4448zZMgQkpOT8zU33NiJ5+3tfduYt23bxkcffcSwYcMsyrOzs+nVqxdXrlxh586dBAYGmuvOnDnDY489xuDBg0lNTTU/w/Hjx3P8+HFefvll3nvvPXP7UaNG0axZs7vGnB/38oz27t3L119/TfXq1c1rbNOmDTt37mTfvn00adIEgOvXr/Pss8+Snp7O0qVL6devn8U4P/zwg/n3oUOH8uabb1olgAGWL19ORkYGEyZMwMnJqVDWLyIiIiIiIiIiIiIPBh0jKXYrVqyYzcSDu7s7ACkpKezatYunn37aItEG4ObmxpQpU7h69arFsXyRkZE4ODgwc+ZMc6INoGbNmowZM8ZmHFWrVrVKtAG0b9+eBg0asHXrVrvWd7NmzZpRt25d1q9fT3p6ukVddHQ0cCOxmOfjjz8mIyODKVOmWCSRABo0aMDQoUP56quv+Pbbb+85tjx+fn5WiTaAjRs3cuzYMUaPHm2RaAOoUqUKr7/+OmfPnmXHjh0AZGVlsXTpUkqXLm2V2AsICKB///6FEu+9PKP/+7//Myfa4MZ3MTQ0FIB9+/aZy9evX09qairBwcFWiTYALy8v8++enp50796dpKQkkpKSLNqFh4fj4OBglYQTEREREREREREREdHONrFL//79GTt2LA0aNKB3794EBgbSokULKlasaG6TkJAAQGZmps3dWD/99BMAhw4dAm7c1Xb06FG8vLyoVauWVfu8oxRvZTKZWLp0KVFRUaSkpHDp0iVycnLM9XlHKd6rgQMH8s9//pNPP/3UfEzmuXPn2Lp1K48++iiNGjUyt81be0pKis21HzlyBLixdh8fH+Li4qzuM/P29jbvasuPvN1ct8qL5eTJkzZj+f77782xdO7cmcOHD/Prr7/SqlUrypYta9U+KCjInGC8FwV9RjcLCAiwap+XOLt06ZK5bO/evQB06tQpXzGNHDmSlStXEh4ezsKFCwH4+uuv2bt3L506dbrtUaMiIiIiIiIiIiIi8velZJvY5dVXX8Xd3Z358+czb9485syZg2EYBAYGMmvWLAICArh48SIA27dvZ/v27bcd68qVK8CNpBxgPlLyVh4eHreNZc6cOXh6etKhQweqVq1KiRIlAIiKiuLkyZN2r/NmAwYMYNKkSURHR5uTbUuXLiU7O9tiVxtgXvuiRYvuOGbe2uPi4qwSiYGBgQVKtt3u+eTFsmLFinzFYu97KKiCPqObubm5WZXlHeF5c6I1IyMDwHxn3920bt2a+vXrs2zZMmbPnk3p0qUJDw8HsLlrUEREREREREREREREyTax24ABAxgwYAAZGRns2bOHNWvWEBERQYcOHTh06JB5V9TcuXNvewTkzfLanzt3zmb92bNnrcrOnz/PvHnzeOSRR9izZw+lS5e2qF+2bFlBl3Vb1apVo02bNsTGxnL48GHq1atHdHQ0Tk5OVkcU5q0lJSXFYsfb7YSFheX7/rjbMQzDZnleLGvXriU4OPiu49jzHgAcHBy4fv26zbq8pJetefL7jOyRl5Q7ffp0vvsMHz6cl156iaVLlzJw4ECWLl1K1apV6dKly32JUURERERERERERET+2nRnm9wzNzc3OnfuzKJFiwgJCSE9PZ34+HiaNm0KQHx8fL7GKV26NLVr1+b06dMcO3bMqv7WYxYBjh8/Tm5uLu3bt7dKtKWlpXH8+HGrPo6OjoDlDqj8yttpFh0dzYEDBzh48CCdOnWyOD4TKPDa76eCxlKvXj1cXV05cOCAeZfbzWy9B4By5cpx7tw5srKyrOoSExPvOS575M2xefPmfPcZOHAgJUuWJDw8nOXLl5ORkcHgwYPN3xsRERERERERERERkZsp2SZ22bJlC9nZ2Vbl58+fB8DV1ZWAgABatWrF6tWriYiIsDnO119/be4DEBoaSm5uLm+88Qa5ubnm8hMnTjBv3jyr/nl3aH3xxRcWybMrV64wdOhQmzFWqFABgFOnTuVjpZZ69uxJmTJl+M9//kNUVBSAzaMeQ0NDcXNzY8qUKezbt8+qPjc397ZJq8LWrVs3atWqxYcffsimTZtstklISODXX38FwMnJif79+3P58mWr3XaJiYksXbrU5hhNmjQhOzubyMhIi/KoqCi+/PJLq/Z/xDPq2rUr3t7erFu3zuYuR1s73sqWLUvfvn05cOAAEydOxNHRkSFDhtxTHCIiIiIiIiIiIiLy4NIxkmKXPn364OLiQsuWLfH29sZkMhEfH8/+/fvx9/fnySefBOCTTz6hTZs2DB48mHnz5vH444/j5uZGWloaBw8e5H//+x8JCQlUqlQJgLFjxxITE8OqVato3LgxHTp0IDMzk+XLl/PEE0+wbt06izg8PDzo06cPn376KX5+frRv357MzEy2b9+Oi4sLfn5+HDhwwKLPww8/TNWqVfn0008pXrw41atXxzAMnn/+eWrUqHHHdZcoUYJnn32WJUuWMH/+fCpUqMBTTz1l1a5ChQqsXLmSHj160LRpU9q2bUuDBg1wcHDg1KlTJCQkcPHiRa5evXovryFfnJycWL16NR06dOCpp56iefPm+Pn54erqyg8//MD+/fs5fvw4P/74I66urgC8/fbb7Nixgzlz5pCYmEjLli358ccfWb58OZ07d7Z6DwCjR48mMjKSESNGsGPHDry8vEhJSWHPnj106dKFDRs2/OHPqHjx4qxYsYL27dvTr18/wsPDadq0KVevXuXQoUPs2LHDZkJ25MiRLF68mNOnT9O1a1e8vLzsjkFEREREREREREREHmxKtoldpk+fztatW0lOTmbTpk24uLhQo0YNZsyYwYgRI3BycgJu3HOWlJTE+++/z6pVq1i6dCk5OTl4eHjg4+PD6NGjadiwoXlcZ2dnYmNjCQsLY/ny5cydOxdvb28mTpxIjx49bCZ5lixZwkMPPcTy5cv58MMPqVixIsHBwUydOpWnn37aqr2joyNr1qxh3LhxfPbZZ1y+fBmTyUTLli3vmmyDGzvZlixZQlZWFn379qV48eI227Vt25aDBw/yzjvvsHXrVuLj4ylevDhVqlShTZs2NmO7Xxo1akRKSgrvvvsuGzZsIDIyEgcHBzw9PXn00UeZMmUK7u7u5vbu7u58+eWXTJgwgfXr15OYmMjDDz/MggULzDvFbuXj40NsbKy5T7FixWjVqhUJCQmsXr3aKtkGf8wzCggI4MCBA0yfPp3Nmzeb7/arXbs2U6ZMsdnn0UcfNSdqhw0bds8xiIiIiIiIiIiIiMiDyzCZTEUdw5+CYRhJjRs3bpyUlHTHdocOHQKgfv36f0RYIn86cXFxtG7dmsmTJ1sdM/mguHz5MlWqVKF8+fKcOHECB4cH98Rd/U0TERERERERERGRO/lw+OcWn1/8qE0RRXJ/+fv7k5ycnGwymfwL2vfB/T/IIiJ2WrBgAVeuXGHkyJEPdKJNRERERERERERERO6djpEUEQEyMzNZsGABp0+fZtGiRXh6ejJy5MiiDktERERERERERERE/uSUbBMRAS5dusT48eNxdnbG39+f999/n9KlSxd1WCIiIiIiIiIiIiLyJ6dkm4gUSFBQEA/iXY/e3t4P5LpERERERERERERE5P7SZUQiIiIiIiIiIiIiIiIidlKyTURERERERERERERERMROSraJiIiIiIiIiIiIiIiI2EnJNhERERERERERERERERE7KdkmIiIiIiIiIiIiIiIiYicl20RERERERERERERERETspGSbiIiIiIiIiIiIiIiIiJ2UbBMRERERERERERERERGxk5JtIiIiIiIiIiIiIiIiInZSsk0eaFFRURiGQVRUVKGMd/bsWQYOHEi1atVwdHTEMAwyMjIKZWwREREREREREREREfnrKVbUATyI0sbFF3UId1RtequiDuEvKyQkhG3bttG3b19q166NYRi4uLgUdVgiIiIiIiIiIiIiIlJElGwTyafr16+zfft2nnzySZYuXVrU4YiIiIiIiIiIiIiIyJ+AjpEUyaezZ8+Sm5tLlSpVijoUERERERERERERERH5k1CyTe7Jvn376N27N1WrVsXZ2RlPT0/at2/PZ599BkBqaiqGYRASEsKRI0fo3bs3lSpVwsHBgbi4OACSkpJ46aWX8PX1pXz58ri4uFCnTh3Gjh3LpUuXbjv38uXLadu2rbmPt7c3ffv2JTEx8a5xX7p0iVatWuHg4MC0adPu2t7b25saNWoAEB0djWEY5nWB5d1wW7ZsISgoiLJly2IYhsU4hw8fJiQkBC8vL5ydnalcuTL9+vXju+++sznv0aNHefbZZylXrhwlS5akefPmbNy48bZ30RmGQVBQkM2xQkJCMAyD1NRUq7r//ve/PPPMM3h4eFC8eHG8vLwYNmwYZ86csWobFBSEYRhkZ2fz9ttvU6dOHZydnfHy8uKNN97g+vXrNuc/fPgwgwYNwtvbG2dnZypVqkSrVq1YsGABcOOduLqsg8K+AAAgAElEQVS6UqtWLUwmk80xunTpgmEYJCUl2awXEREREREREREREfmj6RhJsduiRYsYMWIEjo6OBAcHU6dOHc6fP09iYiLz58+nV69e5rbHjh3j8ccfp27duvTv35/ffvuNMmXKmMdZs2YNgYGBPPnkk+Tk5JCcnMy7777L5s2b+e9//0vp0qXNY5lMJkJDQ4mOjsbd3Z2ePXtSsWJF0tLS2LlzJw8//DABAQG3jfvUqVN07NiRo0eP8vHHH/Pcc8/dda0vv/wyqampzJ07F19fX7p37w6An5+fRbuVK1eyZcsWOnXqxPDhwy0SW1u2bKFnz55kZWXRtWtXateuTVpaGqtXr2bjxo3s3LmTxo0bm9t///33NGvWjIsXL9KpUyf8/Pw4evQo3bt3p1OnTneNOb8iIyMZOnQozs7OBAcH4+Xlxffff8/ixYtZv349e/fupXr16lb9+vXrR3x8PJ06daJMmTJs2rSJmTNncv78eSIjIy3abty4kWeffZZr167RsWNH+vbtS0ZGBikpKcycOZMRI0ZQrlw5+vTpQ2RkJLGxsbRr185ijLS0NLZs2YK/vz/+/v6Ftn4RERERERERERERkXuhZJvY5dtvv2XkyJGUKVOG+Ph4GjRoYFGflpZm8fmLL75g/PjxvP3221ZjjR8/ng8//BBHR0eL8iVLljBkyBDmz5/PG2+8YS5ftGgR0dHRPPbYY2zfvp2yZcua63Jycjh//vxt405JSaFTp0788ssvbNq0iSeffDJf67052ebn50dYWJjNdps2bWLTpk107NjRovzSpUv07dsXV1dXdu/ejY+Pj7num2++4fHHH2fIkCEkJyeby1988UUuXrzInDlzeOmll8zla9euNSf77tWRI0cYNmwY3t7e7Nq1i6pVq5rrPv/8c9q1a8dLL73EmjVrrPoeO3aMb775hvLlywPw1ltv4evry8cff8y0adPw8PAA4MKFC/Tr14/s7Gw+//xzAgMDLca5+bsycuRIIiMjCQ8Pt0q2LV68mJycHIYNG1YoaxcRERERERERERERKQw6RlLssmDBArKzs5k0aZJVog2gWrVqFp8rV67M5MmTbY5Vo0YNq0QbwKBBgyhTpgxbt261KH///fcBCA8Pt0i0ATg6OuLp6WlzntjYWFq1agXA7t27851oK4hu3bpZJdoAPv74YzIyMpgyZYpFog2gQYMGDB06lK+++opvv/0WuJGA2r59OzVr1mTUqFFWc9yasLLXggULyMrKYu7cuRaJNoA2bdoQHBzM+vXruXz5slXfGTNmmBNtACVLlqR///7k5uZaHOUZHR3Nzz//zIgRI2zGffN3JSAggICAANauXcvZs2fN5Tk5OSxZsoTSpUvTt2/fe1qziIiIiIiIiIiIiEhh0s42scvevXsB8n2coa+vL87OzjbrsrKyCA8P59NPP+Xbb78lMzOT3Nxcc/3p06fNv//yyy/873//o3Llyjz66KP5jnflypVs27aN2rVrs2XLFpvHIsbExHDgwAGLMj8/vwLtImvSpInN8oSEBODGzjpbu+KOHDkCwKFDh/Dx8eGrr74CoGXLljYTkUFBQezatSvfcd1OXly7du1i//79VvXnz58nJyeHI0eOWB3daOuoTi8vLwCLu/YK+l0ZOXIkgwYNIiIiggkTJgA3dgympaUxYsQISpUqla9xRERERERERERERET+CEq2iV0yMjIArHZD3U7ekYK29O7dmzVr1vDQQw/RrVs3PDw8zIm5OXPmcO3aNbvnzZOQkEBWVhZNmzY1J4RuFRMTQ3R0tEXZwIEDC5Rsu906L168CNw4AvNOrly5AkBmZiZwY0dgQeYpqLy4Zs2ala+4bubm5mZVVqzYjT8pOTk55rKCvrM+ffowduxYFi1axLhx43BwcCA8PBxAR0iKiIiIiIiIiIiIyJ+Okm1il7xEy+nTp6lXr95d2xuGYbM8MTGRNWvW8OSTT7Jp0yacnJzMdbm5ucycOfO28xbE22+/zaZNm4iMjCQ3N5eIiAgcHCxPUY2KiiIqKqpA497qduvMO+4yJSWFRo0a3XWcvPbnzp2zWX/zEYu3zp+dnW2zLi/pZWuezMxMypQpc9e47HHzO2vYsOFd25coUYKQkBDee+89tm3bxiOPPMKWLVt4/PHH8fX1vS8xioiIiIiIiIiIiIjYS3e2iV2aNm0KwObNm+9pnKNHjwIQHBxskWgD2LdvH7/99ptFWcmSJXnkkUc4d+6c+ajF/HB2dmblypU8++yzREdH89xzz902KXU/5D2v+Pj4fLXPOyLziy++sNgllicuLs5mv3LlyvHDDz9Ylefk5FgdkWlPXPaw57syYsQIDMMgPDycxYsXk5OTo11tIiIiIiIiIiIiIvKnVCjJNsMwZhiGscMwjB8Mw/jNMIx0wzC+MgxjsmEYFW7Tp7lhGJt+b/urYRgHDcN42TAM6wuq/n+fLoZhxBmGkWkYxhXDMP5rGMbAwliDFMyIESMoVqwYb775Jt9++61VfVpaWr7G8fb2BqyTR+fPn+fFF1+02WfMmDHAjSMF845bzJObm8uPP/5os5+TkxPLli3jueeeY9myZfTu3ZusrKx8xXmvQkNDcXNzY8qUKezbt8+qPjc31+IZVKtWjXbt2nHixAk++OADi7Zr16697X1tTZo04dSpU2zbts2i/F//+hcnT560aj9q1CicnJx45ZVXzPfG3ez69ev3nIgbOHAgZcqUYcGCBezevduq3tZ3pU6dOrRt25YNGzbw0Ucf4ebmRu/eve8pDhERERERERERERGR+6GwjpF8BUgGtgPngZJAUyAMeMEwjKYmk8m83cYwjG7AKuAqsBxIB7oC7wEtgGdvncAwjFHA+8BF4D/AdeAZIMowjIYmk+kfhbQWyQcfHx/mz5/P8OHDefTRR+nWrRt16tTh4sWLJCYmUrp0aXbu3HnXcR577DFatGjB6tWrad68OS1btuTcuXNs3ryZhx9+mCpVqlj1GTJkCF988QUff/wxderUoVu3blSsWJEzZ87w+eefM2jQIMLCwmzO5+joSHR0NC4uLixevJiePXuycuVK8x1x90uFChVYuXIlPXr0oGnTprRt25YGDRrg4ODAqVOnSEhI4OLFi1y9etXc58MPP6RZs2a8/PLLbNu2DV9fX44ePcqaNWvo2rUr69evt5rnH//4B1u3bqVbt2707t2b8uXLs2fPHk6cOEFQUJBVUrNevXpEREQwaNAgGjRoQMeOHalbty5ZWVmcOnWK+Ph4KlasyOHDh+1eu7u7O5988gnPPPMMrVu3plOnTjRq1Iiff/6ZgwcP8sMPP3DixAmrfiNHjiQ2NpZz584xevRoXF1d7Y5BREREREREREREROR+KaxkWxmTyXT11kLDMN4CJgDjgZG/l5UBFgE5QJDJZEr8vXwS8DnwjGEYfUwm06c3jeMNvMONpFyAyWRK/b18KrAfGGsYxiqTyZRQSOuRfBg6dCiPPPII77zzDnFxccTExODu7k6jRo0YMmRIvsZwdHRk3bp1TJw4kU2bNjFv3jyqVq3KkCFDmDhxIj4+PlZ9DMMgOjqa9u3bs3DhQj777DOuXbuGp6cnrVq1Ijg4+I5zOjg4sHDhQlxcXPjggw8IDg4mJiaGEiVK2PUc8qtt27YcPHiQd955h61btxIfH0/x4sWpUqUKbdq04emnn7ZoX6dOHfbu3cu4ceOIjY0lLi6ORo0aERMTw08//WQz2da2bVtiYmKYOnUqn376KSVLlqRdu3YsX76cyZMn24zrueeew9fXl9mzZ7Nz5062bdtGyZIlqVKlCs8880yh7Ch76qmnSExMZMaMGezYsYNt27ZRrlw56tWrx/jx4232CQ4Oxt3dnQsXLugISRERERERERERERH50zJMJtP9G9wwfIEDQKzJZGr3e9kgYAnwsclkGnhL+zbADmC3yWQKvKl8KjAJmGoymSbf0ue24xUw1qTGjRs3TkpKumO7Q4cOAVC/fn17pxK5Z1FRUYSGhhIZGUlISEhRh3NfHD9+nNq1a9OiRYv7eqfc353+pomIiIiIiIiIiMidfDj8c4vPL37Upogiub/8/f1JTk5ONplM/gXtWyh3tt1B199/HrypLO8tbLHRfjfwK9DcMIybz/W7U5/Nt7QRkQfAO++8g8lkYtSoUUUdioiIiIiIiIiIiIjIbRXWMZIAGIbxD6AUUBYIAFpyI9E2/aZmD//+88it/U0mU7ZhGCeABsBDwKF89PnRMIxfgGqGYbiaTKZf7xLj7bau1btTPxG5/06dOsUnn3zC999/T2RkJL6+vjz7rNUVjiIiIiIiIiIiIiIifxqFmmwD/gFUvunzFiDEZDL9dFNZ2d9/Zt5mjLxytwL2Kfl7uzsm20Tkz+v48eOMHz8eV1dX2rVrx4IFC3BwuN8bcEVERERERERERERE7FeoyTaTyeQBYBhGZaA5N3a0fWUYRheTyZScz2GMvOEKMHW++9zurM3fd7w1LsCcIkUmJCTkgbyrLSgoiPt5j6SIiIiIiIiIiIiISGG7L1tGTCbTOZPJtAZoD1QAPr6pOm93WlmrjjeUuaVdQfr8XMBQRUREREREREREREREROx2X89nM5lMJ4FvgQaGYbj/Xvzd7z/r3treMIxiQE0gGzh+U9Wd+nhy4wjJtLvd1yYiIiIiIiIiIiIiIiJSmP6Iy5Cq/P4z5/efn//+s6ONtk8ArsAek8l07abyO/XpdEsbERERERERERERERERkT/EPSfbDMOoZxiGh41yB8Mw3gIqcSN5dun3qpXABaCPYRgBN7V3Af71+8cFtwwXCVwDRhmG4X1Tn3LAhN8/fnSvaxEREREREREREREREREpiGKFMEZHYJZhGLuBY8BFoDIQCDwEnAWG5jU2mUw/G4YxlBtJtzjDMD4F0oFg4OHfy5ffPIHJZDphGMZrwDwg0TCM5cB14BmgGjDbZDIlFMJaRERERERERERERERERPKtMJJtscBCoAXgC7gBvwBHgH8D80wmU/rNHUwmU4xhGIHAP4GnARfgKPDq7+1Nt05iMpneNwwjFfgHMIAbu/K+BSaaTKboQliHiIiIiIiIiIiIiIiISIHcc7LNZDL9D3jRjn5fAp0L2Gc9sL6gc4mIiIiIiIiIiIiIiIjcD/d8Z5uIiIiIiIiIiIiIiIjI35WSbSIiIiIiIiIiIiIiIiJ2UrJN5A8WFxeHYRiEhYXd97kSExNp164d7u7uGIaBn5/ffZ9TREREREREREREROTv5J7vbBNrf0QS5V782eP7q0tNTaVmzZoMHDiQqKioIovj559/5qmnnuLq1as8//zzuLu74+HhUWTxiIiIiIiIiIiIiIg8iJRsE/mDNWnShEOHDuHu7n5f59m3bx/nz5/nrbfeYsKECfd1LhERERERERERERGRvysl20T+YK6urtSrV+++z3PmzBkAqlSpct/nEhERERERERERERH5u9KdbXJPPvvsM5544gnKli1LiRIlaNiwIdOmTePatWvmNu+++y6GYfD0009b9Y+NjcXR0ZGGDRvy22+/cenSJVxdXalVqxYmk8nmnF26dMEwDJKSkizK9+3bR+/evalatSrOzs54enrSvn17PvvsM7vizuPt7Y23tze//vorr732GtWrV8fZ2ZnatWszY8YMizjDwsKoWbMmANHR0RiGYf6Xd6Tk7e5sCwoKwjAMsrOzefvtt6lTpw7Ozs54eXnxxhtvcP36ddsv4RapqakYhsHAgQMBCA0NtYohJCQEwzA4fvw477//Po0aNaJEiRIEBQVZjLV161Y6d+6Mu7s7zs7O1KpVi9dee42MjAybc8fGxtKqVStKlixJ+fLl6d69O4cPHzbPl5qaam57t7vr8p67LcuWLaN169aUK1cOFxcX6tevz7/+9S+b788wDIKCgrhw4QIvvPACnp6eODs706BBAyIjI2/7HLdt20bXrl2pVKmS+T1069aN2NhYALZs2YJhGAwaNMhm/2vXruHu7o67u7vNuERERERERERERETkwaCdbWK3CRMmMG3aNNzd3enXrx+lSpVi8+bNTJgwga1bt7J9+3acnJx49dVXiYuLY/Xq1cyfP5+RI0cCcPbsWZ577jlcXFxYvnw5JUqUoESJEvTp04fIyEhiY2Np166dxZxpaWls2bIFf39//P39zeWLFi1ixIgRODo6EhwcTJ06dTh//jyJiYnMnz+fXr16FTjum2VlZdG+fXvOnDlDp06dKFasGDExMYwbN46rV68yefJk4EbCLCMjg7lz5+Lr60v37t3NY/j5+eXrufbr14/4+Hg6depEmTJl2LRpEzNnzuT8+fN3TA7lcXNzY/LkyRw4cIC1a9fSrVs389y3xvDSSy8RHx/PU089RefOnXF0dDTXTZ06lcmTJ1O+fHm6dOlCpUqVOHjwIO+88w6bNm0iISGBMmXKmNuvXLmS3r17U7x4cXr37o2npydffPEFzZo1o1GjRvlae34MHjyYiIgIqlWrRs+ePXFzc2Pv3r1MmjSJHTt2sH37dooVs/zTlpGRQYsWLShevDjPPPMMV69eZeXKlQwaNAgHBwdzYjLP5MmTmTp1KqVKlaJ79+54eXlx5swZ9uzZw3/+8x+efPJJOnToQK1atVi+fDnvvfceZcuWtRhj1apVXLx4kbFjx+Ls7Fxo6xcRERERERERERGRPxcl28QuCQkJTJs2DS8vL/bt24eHhwcA06ZNo0ePHmzYsIFZs2aZ7wqLjIzEz8+PsWPH0qJFCxo2bMhzzz3HuXPniIiIwMfHxzz2yJEjiYyMJDw83CrZtnjxYnJychg2bJi57Ntvv2XkyJGUKVOG+Ph4GjRoYNEnLS3N7rjznDlzBl9fX7Zv306JEiWAGwmZunXr8t577zFhwgScnJwICgrC29ubuXPn4ufnd9tdW3dy7NgxvvnmG8qXLw/AW2+9ha+vLx9//DHTpk0zx3w7bm5uhIWFERUVxdq1a+nevTshISE22yYnJ/PVV1+Zd+Pl2blzJ5MnT6ZZs2Zs2rQJNzc3c11UVBShoaFMnjyZ9957D4ArV64wbNgwHBwciI+PJyAgwNz+lVdeYc6cOQV+DrZERUURERFBjx49WLp0qfldwI1dhVOmTOHDDz/kpZdesuiXkpLC4MGDCQ8PNycUX3nlFRo1asSMGTMskm3btm1j6tSp1KxZk/j4eKpWrWoxVt73yTAMhg8fzmuvvca///1vRo0aZdFu4cKFALzwwguFsnYRERERERERERER+XPSMZJil4iICAAmTpxokfwpVqwYs2fPxsHBgcWLF5vLK1SowLJly8jKyqJ3795MnDiRHTt20L9/f0JDQy3GDggIICAggLVr13L27FlzeU5ODkuWLKF06dL07dvXXL5gwQKys7OZNGmSVaINoFq1anbHfbN58+ZZJHcqVapEt27dyMzM5LvvvrvzAyuAGTNmmBNtACVLlqR///7k5uaSmJhYaPMAvP7661aJNrixVrixY/DmRBvcOILSz8+PpUuXmsvWrl1Leno6/fr1s0i0wY0k2K27vuw1d+5cihUrRkREhMW7AJg0aRIVKlSwiCuPq6sr7777rsXOPR8fH1q0aMGhQ4e4fPmyufz9998HYPbs2VaJNrD8PoWGhuLi4kJ4eLhFm++++45du3bRunVr6tata99iRUREREREREREROQvQTvbxC7JyckAtGnTxqqubt26VKtWjRMnTpCRkWFO1rRs2ZIpU6YwceJEpk2bRp06dfjoo49sjj9y5EgGDRpERESEeZfZpk2bSEtLY8SIEZQqVcrcdu/evQB06tTpvsQNULZsWWrXrm3Vx8vLC4BLly7dde78ujVZdbt55syZY3V3Wvfu3fN9XCVAkyZNbJYnJCTg5OTEihUrWLFihVX99evX+emnn7h48SIVKlQwP9fAwECrtmXLlsXPz49du3blOy5bfv31V1JSUnB3d7/tTjlnZ2cOHTpkVV6nTh2LIy/z5D3XjIwMSpcuDdz4PhmGQceOHe8aU4UKFejVqxcff/wxe/bsoXnz5sD/39U2fPjw/C1ORERERERERERERP6ylGwTu2RmZgLg6elps97T05NTp06RmZlpkbTq2bMn//d//0dubi5DhgyxSJrdrE+fPowdO5ZFixYxbtw4HBwczLuHbj5CEjAnnGztQiqsuG/d3ZUn726wnJycu86dX7bmsjXPnDlzOHnypEU7b2/vAiXbbnck5cWLF8nOzmbKlCl37H/lyhUqVKhgfq6VK1cu0DwFcenSJUwmEz/9P/buPLyma//j+HuTiDERUw2h0YQaWiQUFZeYg4p5KGpODFUtl6q2KkFbY1vqmktSWhc1B6FIIiGoqGiNiYqYisbQmirD+f2hOT/HOYgE0d7P63nypFl7rbW/e+fEP5+utS5efGhd93qU39+VK1dwdna2Wjl3P4MGDeLrr79mzpw51KlThz///JPg4GCKFStmcWafiIiIiIiIiIiIiPwzaRtJyZT0bQHv3ubxbufOnbPoB3Dr1i3z9o/Ozs6MHTv2vtsv5smTh169epGQkMDmzZs5ffo0oaGh1KpVi6pVq1r0TQ9Szpw580TqflYlJCRgMpksvu53Ntv9GIZhs93JyQlnZ2er+e/9ev755839Ac6fP29zPlvvO0eOO//8pKSk2ByTHuDdXROAh4fHQ+vKioIFC3L58mVu3ryZof61atXC09OTZcuWcfnyZVasWEFSUhK9e/cmV65cWapFRERERERERERERJ59CtskUzw8PAAIDw+3uhYfH8/p06cpW7asxYqiYcOGERsby6hRo/jvf//LjRs36Ny5M7du3bJ5j4EDB2IYBnPmzGH+/PmkpqZarWoDqF27NgAbN258InU/qvRzwR7narenrXbt2ly+fJmDBw9mqL+npyeAza0ir169yv79+63anZ2dATh16pTVtfj4eKstMvPnz0/lypU5ePAgly5dylBdmVG7dm1MJhOhoaEZHjNw4EBu3brF119/zdy5czEMAz8/vydWo4iIiIiIiIiIiIg8OxS2Sab06dMHgPHjx3Px4kVze2pqKsOHDyctLY2+ffua21esWMGsWbPw8vIiMDCQpk2b8u677xIbG8uwYcNs3qNcuXI0atSIkJAQZs+eTcGCBencubNVv4EDB2JnZ8e4ceM4dOiQ1fXTp09nuu7McHZ2xjAMEhMTszRPdho6dCgAfn5+nD171ur69evXzWflAbRu3RpnZ2e+/fZb9u7da9E3ICDAapUaQIUKFXB0dGTNmjVcuHDB3H7z5k2GDBlis65hw4Zx+/Zt+vTpYxXGwZ2tJtPPj8ust956C4B///vfNldL2mrr2rUrTk5OTJo0iYiICJo0aYKbm1uW6hARERERERERERGRvwed2SaZUqdOHd59910mTZrESy+9RIcOHciXLx8bN27k559/pm7duowYMQK4s91hv379zGFM+sqv8ePHs337dmbNmkWjRo1o37691X0GDRrEli1bOH/+PG+99RZ58+a16lOpUiVmzpzJgAED8PDwoHXr1pQrV46kpCT27t1LgQIFCAsLe+S6Myt//vzUqlWLyMhIunXrRvny5cmZMye+vr5UqVIlS3M/LY0aNWLChAmMGjWKcuXK0aJFC8qWLcu1a9c4efIkERER1K1b17z6K3/+/MydO5fOnTvzr3/9i86dO1OiRAmioqL4+eefqVevHtu3b7e4h729PW+//Tbjxo3Dw8ODtm3bkpKSwvfff0/JkiUpWbKkVV19+vQhJiaGmTNn4ubmRrNmzShTpgyXLl3ixIkTbN++nd69ezN79uxMP3vTpk0ZPXo048aNo2LFirRp04bSpUtz/vx5oqKiqF27NkFBQRZj8ubNS8+ePZk+fTpgfa6giIiIiIiIiIiIiPxzKWyTTJs4cSIeHh7MmDGDr7/+muTkZNzc3Bg/fjz//ve/yZUrF8nJyXTp0oUrV66wYsUKypQpYx5vZ2fHkiVLqFatGn379sXT05OyZcta3MPX15ciRYrw22+/PTDA8PPz46WXXmLKlCmEh4ezevVqihQpQpUqVejXr98j151VixYtYujQoYSGhrJkyRJMJhMuLi5/m7ANYOTIkXh5eTF9+nSioqJYs2YNTk5OlCpVCn9/f7p27WrRv0OHDoSGhhIYGMiyZctwcHCgXr16REdHM2HCBKuwDSAwMJC8efMyb9485s6dS/HixenSpQsBAQFUqlTJZl3/+c9/aN68ObNnz2bLli1cuXKFQoUKUaZMGUaMGEH37t2z/Oxjx46ldu3aTJ8+nZCQEK5fv06xYsWoUaMGPXr0sDmmT58+TJ8+nRIlSuDr65vlGkRERERERERERETk78EwmUzZXcMzwTCMGE9PT8+YmJgH9jt8+DAAFStWfBpl/c/75ZdfcHd3x8vLi8jIyOwuRzKpV69eBAcHc+LECVxdXbO7nCciKCiI3r178+GHHzJu3LjsLifD9G+aiIiIiIiIiIiIPMh/Bmyz+PnN2Q2zqZInq3r16uzbt2+fyWSq/qhjdWabPNOmTJmCyWRi8ODB2V2KyH2lpKTw2WefYWdnpy0kRURERERERERERP7HaBtJeeYkJiby7bffEhcXx8KFC6latSodO3bM7rJErERFRREREUF4eDg//fQTgwcPxsXFJbvLEhEREREREREREZGnSGGbPHN++eUXRo0aRd68eWnSpAmzZs0iRw4twpRnz5YtWwgMDKRQoUL4+fkxadKk7C5JRERERERERERERJ4yhW3yzPH29kZnCf6zBAUFERQUlN1lPHYBAQEEBARkdxkiIiIiIiIiIiIiko20XEhEREREREREREREREQkkxS2iYiIiIiIiIiIiIiIiGSSwjYRERERERERERERERGRTFLYJiIiIiIiIiIiIiIiIpJJCttERERERERERNSNgesAACAASURBVEREREREMklhm4iIiIiIiIiIiIiIiEgmKWwTERERERERERERERERySSFbSIiIiIiIiIiIiIiIiKZpLBNREREREREREREREREJJMUtskzzTAMvL29s7uMR+bt7Y1hGFmex9XVFVdX16wX9JSdPXuWN954AxcXF3LmzIlhGFy7di27yxIREREREREREREReezssruAf6Kt29yyu4QHatTweHaXIP9wPXr0ICwsjNdffx03NzcMwyBXrlzZXZaIiIiIiIiIiIiIyGOnsE2eaYcPHyZv3rzZXUa22bp1a3aX8Mhu3rzJtm3b8PHxYfHixdldjoiIiIiIiIiIiIjIE6WwTZ5pFSpUyO4SspWb27O9StKWc+fOYTKZKFmyZHaXIiIiIiIiIiIiIiLyxOnMNsm0hIQEDMOgV69eHDlyhDZt2lCoUCHy5ctH3bp12bx5s0X/q1evMnnyZBo2bIiLiwu5cuWiaNGi+Pr6smvXLpv3sHVmW0BAAIZhEB4eznfffUfNmjXJmzcvhQoVokuXLpw5c+aRnuPu+b799ltq1apF/vz5rc5K2717Nx06dKB48eLkypWL0qVL079/f86ePftI99u0aRMtWrSgSJEiODg44ObmxogRI7hy5YpV33vPbPv0008xDIPp06fbnPvs2bPkzJmTV155xaI9JSWFmTNnUrt2bRwdHcmbNy8eHh7MmDGDtLQ0i753/16PHTtG586dKVasGDly5CA8PPyBz+bi4mIOCL/66isMw8AwDPr16wfA/PnzMQyDxYsXs2HDBurXr4+TkxP29vYW8xw6dIgePXqYPyfFixenW7duxMXF2bxvXFwcHTp0wNnZmfz58+Pl5cXGjRst7nf3uzAMg8aNG9ucq3v37hiGwenTp62uRUdH0759e4vPwIABAzh37pxV37p162JnZ0dycjLjx4/H3d0dBwcHypQpw6hRo0hOTrZ5/0OHDtG7d2+ef/55HBwcKFasGPXq1WPu3LkAJCUlkSdPHl588UVMJpPNOXx8fDAMg9jYWJvXRUREREREREREROTx0co2ybITJ07w6quv8tJLL9G/f3/OnTvH0qVLad68Od9++y2dO3cG7mwJ+cEHH1CvXj1atmyJs7MziYmJrF27lo0bN7Ju3Tp8fHwyfN+ZM2eydu1afH19qV+/Prt372bp0qXExsayf/9+HBwcHuk5pk6dyvfff0+rVq1o0KABV69eNV9buHAhfn5+ODg44OvrS+nSpYmLi2P+/PmsW7eOXbt2UaZMmYfeY+zYsYwZM4ZChQrx2muvUaxYMQ4cOMCUKVPYsGED0dHRODo63nd8jx49+PDDDwkODmbIkCFW1xcvXkxaWho9e/Y0tyUnJ9OqVSs2bdrEiy++SNeuXcmdOzdhYWG89dZb7N69m0WLFlnNdfz4cWrVqkX58uXp1q0bN2/efGBtAMOGDSMhIYEvv/wSDw8PfH19AfD09LTot3TpUjZu3EiLFi0YMGAAp06dMl9bv349HTp0IDU1lVatWuHm5sapU6dYsWIF69evJyIigqpVq5r7HzlyBC8vLy5dukTLli2pUqUKcXFxtGrVihYtWjyw3kcxb948BgwYQJ48efD19cXFxYVjx44xb948QkJC2L17N6VKlbIa16VLF6Kjo/Hx8aFAgQKsX7+eCRMm8NtvvzFv3jyLvmvXrqVz587cvn2b5s2b07VrVy5fvkxsbCyTJ0/G39+fwoUL07FjRxYtWkR4eDgNGjSwmOPkyZN8//331KpVy+I9iYiIiIiIiIiIiMiTobBNsmz79u0MHz6cyZMnm9sGDx7Mq6++yoABA2jevDmOjo5UrFiRs2fPUqRIEYvxp0+fpmbNmgwdOvSRwrbQ0FB++OEHXn75ZXNb165dWbJkCWvWrKFTp06P9Bzbtm0jOjoaDw8Pi/Zjx47Rv39/XF1diYiIsAhUtm3bRpMmTXj77bdZtWrVA+cPCwtjzJgxvPrqq2zYsIGCBQuarwUFBdG7d2/GjBnD559/ft85SpUqRePGjdm8eTM///wzL730ksX14OBg7O3tef31181tH3/8MZs2bWLw4MF88cUX5MyZE4DU1FT8/f1ZsGABHTp0oHXr1hZzRUVFMWrUKD755JMHPtfdhg0bRnx8PF9++SWenp4EBATY7LdhwwZCQ0Np0qSJRXtSUhLdunUjf/78REZGWmwjeuDAAV599VX69evHDz/8YG4fNGgQly5dYsaMGbz55pvm9hUrVtChQ4cM1/4ghw8f5s0338Td3Z3w8HBKlChhvrZ582aaN2/OO++8w/Llyy3GpaamcurUKQ4ePIizszNw5/dRpUoVFi5cyCeffELRokUBOH/+PN26dSMtLY2IiAjq1q1rMdfdK+0GDRrEokWLmDNnjlXYNm/ePNLS0ujfv/9jeXYREREREREREREReTBtIylZ5uTkxEcffWTRVqNGDbp168aVK1fMIZSTk5NV0AZ3th7s0KEDR44cITExMcP3HTJkiEXQBuDn5wfAnj17HvUx8Pf3twraAGbNmkVycjLTpk2zWrnUsGFDfH19WbduHX/88ccD50/f+nHevHkWQRtAr169qFatGt98881D60xftRYcHGzRvnfvXg4dOsRrr71G4cKFAUhLS2PGjBkUL16czz//3By0AeTMmZOpU6diGIbN+z733HOMGTPmofVkRrt27ayCNrgTOl69epXx48dbnddXpUoV+vTpw969ezl27BhwZxVXWFgY7u7uDBw40KJ/+/btrQKrzJo5cybJyclMnz7dImgDaNq0KS1atGD16tVcv37dauykSZPMQRtA/vz5ef3110lNTSUmJsbcHhQUxLVr1xg8eLDNul1cXMz/Xbt2bTw8PFi1ahUXL140t6ekpLBgwQKcnJzMK0pFRERERERERERE5MnSyjbJMk9PTwoUKGDV7u3tTXBwMD/++KM5INqxYwfTpk0jOjqaCxcucPv2bYsxZ86cydB2jHAn0LtX6dKlAbh8+bK5bfXq1ezfv9+iX7Vq1WjTpo1FW82aNW3eJzo6GoCIiAiLFVXpLly4QGpqKseOHaN69er3rTc6Ohp7e3uWL19utQIK4Pbt21y8eJGkpCRzWGZL27ZtcXJyYvHixUyYMMEcoKWHb7169TL3PXbsGElJSZQrV47x48fbnC9PnjwcPnzYqr1q1ao2t+JcuXIlBw4csGjz9PQ0bxmZEQ971z/++KPNVXHx8fHAnZVm5cuXZ9++fQD861//IkcO6/93oH79+kRFRWW4rvtJryssLMz833f77bffSElJIT4+3mrrxox+TtPPLWzevHmGaho4cCD+/v4sXLiQd999F4B169Zx7tw53nrrLfLmzZuheUREREREREREREQkaxS2SZY999xzNtuLFy8OYD77bNWqVXTo0IHcuXPTpEkT3NzcyJcvHzly5CA8PJyIiAj+/PPPDN/33tVhAHZ2dz7Sqamp5rbVq1dbrQLr2bOnVdiWXu+9kpKSACy2ybTl2rVrD7yelJRESkoKgYGBD53nQWFbnjx56NSpE/PmzTNvYZicnMySJUsoWrSoRViTXntcXNwD72ur9vu9j5UrV1qthOvbt+8jhW0Pe9dz5sx54Pj0etM/Ww/7DGZVel0TJ07MUF3pcubMSf78+a362fqcXrlyBcDmuW+2dOvWjREjRjB37lxGjBiBYRjm9+bv75+hOUREREREREREREQk6xS2SZadP3/eZvuvv/4K3Nk+EmD06NHkypWLvXv3UrFiRYu+/fv3JyIi4onUFxQURFBQ0EP7GYZhsz29/qtXr+Lo6JjpOpycnEhLS+PSpUuZniNdz549mTdvHsHBwTRv3pyQkBCSkpJ4++23sbe3t6q9bdu2rFy58pHucb/3sXjxYhYvXpz54h8wd3q9Bw8epFKlSg+dJ73/wz6Dd0tfAZeSkmJzTHroZes+169ff2IrxtLD4zNnzlj9fdiSN29eevTowZdffsnWrVspV64c33//PV5eXlZn+YmIiIiIiIiIiIjIk6Mz2yTL9u3bZ/O8svDwcADzOWjx8fFUqlTJKkhIS0t7LFv9PSm1a9cGIDIyMsvzXL58mYMHD2a5Ji8vL8qVK8eaNWu4evWqeeVe+nad6SpUqEDBggXZtWsXycnJWb7vk/ao79rT0xOAqKgo0tLSrK7bCnBz5MiBo6Mjp06dsrqWkpJCbGxsluvKjPR7bNy4McNjBg0aBNxZCThv3jzS0tLo37//E6lPRERERERERERERGxT2CZZdvXqVcaOHWvRtnfvXr755hucnJxo27YtAK6ursTFxXH27FlzP5PJRGBgIIcOHXqqNT+KwYMHY29vz9ChQzl27JjV9du3b2cohBk6dCgAfn5+Fu8g3fXr183ndmVEz549uXXrFjNnzmTDhg1UqVLFHGyms7Oz46233uLcuXMMGTKEmzdvWs1z7ty5Z+b99+3bF0dHRz766CP27t1rdT01NdUc4gI8//zzNGjQgLi4OGbNmmXRd8WKFfcNcWvWrMkvv/zCtm3bLNoDAwM5ffq0Vf+33noLOzs73n77bfO5cXe7fft2lgPj3r17kz9/fmbMmMGOHTusrtuqq0KFCnh7e7NmzRrmzp1LoUKF6NixY5bqEBERERERERH5J3B9b73Fl4jIk6RtJCXL6tWrx/z589m9ezdeXl6cO3eOpUuXkpaWxpw5c8xbLw4dOpQBAwbg4eFB+/btsbe3Z8eOHRw6dIhWrVqxbt26bH4S2ypUqMCCBQvo06cPlStXxsfHh/Lly5OcnExiYiKRkZEULVqUI0eOPHCeRo0aMWHCBEaNGkW5cuVo0aIFZcuW5dq1a5w8eZKIiAjq1q1LaGhohurq0aMHH330EWPGjCE5OdlqVVu60aNHExsby+zZs1m3bh0NGzakVKlSXLhwgbi4OHbs2MHHH3+coW0bn7SiRYuyfPly2rdvT82aNWncuDGVKlXCMAxOnTrFjh07+OOPPyzORps5cyZ16tRh8ODBbNy4kSpVqhAXF8eqVavu+7kaPnw4W7dupWXLlnTp0gVnZ2d27NhBYmIi9erVY/v27Rb9K1euzPz58/Hz86NSpUo0b96ccuXK8eeff5o/AyVLluTnn3/O9LMXK1aMb775hk6dOlGvXj1atGjByy+/zNWrV4mNjeX8+fPExcVZjRs0aBDh4eFcvHiRoUOHkjt37kzXICIiIiIiIiIiIiKPTmGbZFnZsmWZPXs27733HrNnz+bPP//E09OTjz76iGbNmpn79e/fHwcHB7744guCg4PJkycP//rXv1i4cCErVqx4ZsM2gO7du1O1alWmTp1KWFgYmzdvJl++fJQsWZIOHTrQuXPnDM0zcuRIvLy8mD59OlFRUaxZswYnJydKlSqFv78/Xbt2zXBNpUuXpkGDBmzduhU7Ozu6detms5+9vT2rV69m8eLFBAUFERISwrVr1yhatChly5Zl3Lhx9x2bHZo2bUpsbCxTpkxh8+bNbN++HQcHB0qUKEHTpk1p3769Rf8KFSqwa9cuRo0axdatWwkLC6Nq1aqsW7eOM2fO2PxcNWvWjBUrVjB+/Hi+/fZb8ufPT7Nmzfjuu+8YNWqUzbp69uxJtWrV+OyzzwgPDyc0NNT8GejcuXOGPwMP4uvry969e5kwYQLbtm1j06ZNODs7U7FiRUaOHGlzTNu2bXF2duby5cv4+/tnuQYREREREREREREReTSGyWTK7hqeCYZhxHh6enrGxMQ8sN/hw4cBrM4d+1+UkJBA2bJl6dmzJ0FBQdldjoiV9NVoixYtonv37tldzhMRFxfHiy++SP369QkLC3vk8fo3TURERERERET+ie7dOjJhQstsqkTk7+8/AyyP43lzdsNsquTJql69Ovv27dtnMpmqP+pYndkmIvI3NnnyZEwmE4MHD87uUkRERERERERERET+J2kbSRGRv5mTJ0+yZMkSjh49SnBwMJ6enrRt2za7yxIRERERERERERH5n6SwTUTkbyYuLo5Ro0aRL18+mjVrxqxZs8iRQwuVRURERERERERERLKDwjbJNFdXV3TmnzzL+vXrR79+/bK7jMeucePG+tsTEREREREREREReUZoKYSIiIiIiIiIiIiIiIhIJilsExEREREREREREREREckkhW0iIiIiIiIiIiIiIiIimaSwTURERERERERERERERCSTFLaJiIiIiIiIiIiIiIiIZJLCNhEREREREREREREREZFMUtgmIiIiIiIiIiIiIiIikkkK20REREREREREREREREQySWGbiIiIiIiIiIiIiIiISCYpbBPJgvDwcAzDICAgwKLd29sbwzAy1PdZdvv2bUaPHo27uzsODg4YhkFISEh2lyUiIiIiIiIiIiIi8sywy+4C/omKh+3P7hIe6NcG1bI8R0JCAmXLlqVnz54EBQVlvSh5Jk2aNInx48fj7e1Nly5dsLOzo3z58tldloiIiIiIiIiIiIjIM0Nhm0gW1KxZk8OHD1OkSJHH2vdZERISgpOTE5s3b8be3j67yxEREREREREREREReeYobBPJgrx581KhQoXH3vdZcfbsWYoUKaKgTURERERERERERETkPnRmmzyygIAAypYtC0BwcDCGYZi/goKCLM4m27NnDy1btqRQoUIYhkFCQgIAYWFh+Pv7U6lSJRwdHcmTJw8vvfQSgYGB3Lp1y+Y9DcMgPDyc7777jpo1a5I3b14KFSpEly5dOHPmjM1aY2Ji8PHxoUCBAjg6OtK4cWOio6Mt5kuXkJCAYRj06tXL5lxZPYfNVt/0Oh70da9NmzbRokULihQpgoODA25ubowYMYIrV65Y9XV1dcXV1ZXff/+dYcOG4erqir29/UPr7d69O4ZhcOrUKY4fP26uxd3dHYD4+HgMw6Bfv34cPXqUjh07UrRoUXLkyEFUVJR5nqSkJEaOHEmFChXIkycPBQsWpEmTJmzZssXmfX///XfeeecdXFxcyJ07NxUrVuSLL74gLi7OfL+71a1bFzs72//PwPz58zEMg8WLF1tdO3XqFIMGDeKFF17AwcGBwoUL07p1a2JiYqz6fvjhhxiGQVRUFEuXLuWVV14hb968FC5cmK5du3Lu3Dmb909KSuL999+ncuXK5M2bFycnJ6pVq8b777/PzZs3AXjllVfImTMnp06dsjnHhAkTMAyDadOm2bwuIiIiIiIiIiIiItlPK9vkkXl7e3PlyhWmTZtG1apVadOmjflatWrVzKFPdHQ0n376KXXr1qVPnz789ttv5MqVC4CJEydy5MgR6tSpQ8uWLbl16xY7duwgICCA8PBwtmzZQs6cOa3uPXPmTNauXYuvry/169dn9+7dLF26lNjYWPbv34+Dg4O5786dO2ncuDG3b9+mXbt2uLu7s3//fry9vWnYsOETfksZ4+3tbbP91KlTLFiwgDx58li0jx07ljFjxlCoUCFee+01ihUrxoEDB5gyZQobNmwgOjoaR0dHizG3b9+mYcOGXLp0iaZNm+Lo6GgOS+8n/X199tln2NnZMWTIEAAKFSpk0e/YsWPUrFmTSpUq0b17d27cuEGBAgUAOHHiBA0aNODkyZPUq1ePFi1a8McffxASEkLTpk356quv6N27t3muW7du0bBhQ2JiYqhWrRrdunXj8uXLBAQEEBYWlqH3mRF79+6lWbNmXL58GR8fH9q3b8/FixdZtWoVoaGhrFu3jqZNm1qNmz59OuvWrcPX1xdvb2+io6NZsmQJsbGx/Pjjj+bPNsDx48dp0KABp06dokaNGgwaNIjU1FSOHj3K1KlTGTRoEC4uLgwcOJC+ffsyf/58AgMDLe5nMpmYP38+uXPnpkePHo/t+UVERERERERERETk8VLYJo/M29sbV1dXpk2bRrVq1axWSaWvFtu8eTOzZ8+mf//+VnPMnDmTsmXLWq3cGj16NOPHj+e7776jc+fOVuNCQ0P54YcfePnll81tXbt2ZcmSJaxZs4ZOnToBd4KKPn36cPPmTVavXk3r1q3N/adNm8Y777yT2cd/rLy9va0Ct99//526deuSI0cOi1VZYWFhjBkzhldffZUNGzZQsGBB87WgoCB69+7NmDFj+Pzzzy3mO3fuHJUqVSIiIoJ8+fJlqK527drRrl07c9hzv5VwkZGRjB49mrFjx1pde+ONN0hMTGTZsmV07NjR3H758mXq1avH4MGDee211yhatCgAkyZNIiYmhk6dOrFkyRJy5Liz8HbkyJFUr149Q3U/THJyMp06deLGjRts376dunXrmq+NHz+eV155hT59+vDLL79YhGdwZ0Xh3r17qVy5MnDnM9a5c2eWL19OSEgI7dq1M/ft2rUrp06dYtKkSYwYMcJinosXL5oD0ddff53hw4fz1Vdf8dFHH1kEzFu3buX48eP06NEDZ2fnx/L8IiIiIiIiIiIiIvL4aRtJeWKqVatmM2gDeOGFF2xukZgegm3atMnmuCFDhlgEbQB+fn4A7Nmzx9y2c+dOjh49Sr169SyCNoDBgwfj5uaW8Qd5ilJSUujYsSM//fQTkydPtghwpk+fDsC8efMsgjaAXr16Ua1aNb755hub806dOjXDQdujKFmyJB9++KFVe0xMDDt27KBz584WQRuAs7MzAQEB3Lhxg1WrVpnbFy5cSM6cOZkwYYI5aANwc3Nj8ODBj6XetWvXcuLECd555x2LoA3AxcWF4cOHc+bMGYvtRdMNHTrUHLQBGIZh87O3e/du9uzZQ40aNRg+fLjVPEWLFjWvwMyTJw89e/bkzJkzhISEWPSbM2cOwH3/hkRERERERERERETk2aCVbfLE1KxZ877Xrl+/zrRp01i1ahXHjh3jjz/+wGQyma/f7wy2GjVqWLWVLl0auLNiKt2+ffsAqF+/vlX/nDlzUrduXY4fP56xB3mKBg4cyObNmxk0aBDDhg2zuBYdHY29vT3Lly9n+fLlVmNv377NxYsXSUpKonDhwub23LlzU6VKFav++/btY+3atRZthQoVMm8ZmRHVqlWzWgGWXitg3gbyXufPnwfg8OHD5n4JCQmULVvW5haX3t7efPzxxxmu637S6zpx4oTNuo4ePWqu696tJDP62du1axcAzZo1sxko32vgwIFMmzaNOXPmmIPhCxcusGbNGl5++WXq1KmTgScTERERERERERERkeyisE2emOLFi9tsT05OpmHDhuzZs4eXXnqJzp07U7RoUezt7QEIDAzkzz//tDn23hVdAHZ2dz7Gqamp5rarV68C8Nxzzz1Sbdnp008/Zf78+bRs2dK8iu1uSUlJpKSkWJ3tda9r165ZhG3FihWzGfrs27fPai43N7dHCtvu9x6TkpKAOysU77dKMb1WeHq/r/S6li5d+sB+6XXdLaOfvfQzC0uVKpWhmsqXL0+jRo3YtGkTJ0+e5Pnnn2fBggUkJydrVZuIiIiIiIiIiIjI34DCNnli7reqZ82aNezZs4eePXsSFBRkce3cuXMPDZMywsnJCfj/FVT3+vXXX63a0rcuTElJsTkmPUR5EpYuXcoHH3yAh4cH//3vfy3O7krn5OREWloaly5deqS57/d76NevH/369ctUvQ+bO/39/+c//2HQoEEPnSczvy+48zszmUykpaVZbD0Jtn9f6fdZv349LVq0eGhdmZEeyt1vdaYtAwcOZMuWLcybN49x48Yxf/588ubNS/fu3Z9IjSIiIiIiIiIiIiLy+OjMNsmU9DDo7hU9GRUfHw9A+/btra5FRERkrbC/eHp63ne+1NRUoqKirNqdnZ0BOHXqlNW133//nWPHjj2W2u61c+dOevXqRalSpQgJCSF//vw2+9WuXZvLly9z8ODBJ1LH41S7dm0AIiMjM9Tf2dkZV1dXEhMTSUhIsLpu6wy19HFpaWk2g629e/dmua7MSL/Hpk2bLLZGfZDWrVtTqlQpFixYQGhoKMePH6dLly7mcFBEREREREREREREnl0K2yRTnJ2dMQyDxMTERx7r6uoKWAcov/zyCyNHjnwM1UGdOnV48cUX2b59O2vWrLG4NmPGDJvntRUoUIAKFSqwY8cODh06ZG5PTU1l2LBh3Lx587HUdrf4+Hhat26Nvb0969evp2TJkvftO3ToUAD8/Pw4e/as1fXr16+bzwvLbrVr1+bVV19l2bJlBAcH2+wTGxvLb7/9Zv65d+/epKamMnLkSNLS0sztx48fZ8aMGTbnSD8XcN68eRbtmzdvtnmuXdu2bXF1dWX69On33d5y586d3Lp168EP+AC1atWiZs2a7N27lylTplhd/+2336y2Sc2ZMyd+fn6cO3cOPz8/AAYMGJDpGkRERERERERERETk6dE2kpIp+fPnp1atWkRGRtKtWzfKly9Pzpw58fX1fejYVq1a4e7uzmeffcZPP/2Eh4cHiYmJhISE0LJly0wFePcyDIOvvvqKJk2a0L59e9q1a4e7uzuxsbFs2bIFHx8fQkNDrcaNGDGCvn374uXlRceOHcmdOzdhYWEkJydTtWpVYmNjs1zb3YYMGcJvv/1Gw4YNWblyJStXrrTqExAQAECjRo2YMGECo0aNoly5crRo0YKyZcty7do1Tp48SUREBHXr1rX5XNnhv//9L40aNaJXr1588cUX1KxZk4IFC3L69Gn279/PoUOH+OGHHyhSpAhw592vWbOGZcuWERcXR9OmTbl06RLLli2jfv36rF271uoeffv2ZerUqYwbN44ff/yRihUrcuTIEUJDQ2nbti0rVqyw6O/g4MDKlSvx8fHBx8cHLy8vqlWrRp48eUhMTOSHH37gxIkTXLx4kdy5c2f62b/99lu8vb159913Wb58OfXr1yctLY24uDg2b95MfHw8Li4uFmP8/f0ZP348Z86cwcPDg1deeSXT9xcRERERERERERGRp0dhm2TaokWLGDp0KKGhoSxZsgSTnPxOtAAAIABJREFUyYSLi4t55dr95MuXj23btvHee+8RHh5OZGQkL7zwAqNHj2bYsGEsXbr0sdTn5eVFZGQkH3zwARs3bgTurDoKDw9n06ZNNkOpPn36YDKZ+OyzzwgODsbZ2ZnWrVvzySef2Nz2Mqtu3LgBwLZt29i2bZvNPulhG8DIkSPx8vJi+vTpREVFsWbNGpycnChVqhT+/v507dr1sdeYWWXKlCEmJobp06ezcuVKvvnmG9LS0ihevDiVKlXinXfeoVKlSub+efLkYdu2bXz00UcsX76czz//nLJlyzJmzBhee+01m2Fb8eLFiYiI4N133yU8PJywsDBeeeUVtm7dytGjR63CNgAPDw8OHDjAZ599RkhICAsWLCBHjhyUKFGC6tWrM27cOPOWopnl5ubGvn37mDRpEmvWrOHLL78kT548uLq6Mnz4cAoXLmw1pkSJEvj4+BASEkL//v2zdH8REREREREREREReXqMjJ4p9E9nGEaMp6enZ0xMzAP7HT58GICKFSs+jbLkCQkICCAwMJCwsDC8vb2zuxx5iPj4eMqVK0ffvn2ZP39+dpfzRKSmpvLCCy9w6dIlzp07d9+z+x43/ZsmIiIiIiIiIv9Eru+tt/g5YULLbKpE5O/vPwMsF4q8ObthNlXyZFWvXp19+/btM5lM1R91rM5sExF5BixdupTExER69er11II2EREREREREREREck6bSMpIpJNTCYTEydOJCkpiblz55I/f35GjhyZ3WWJiIiIiIiIiIiIyCNQ2CYikk1SU1MZNWoU9vb2VK5cmSlTpuDi4pLdZYmIiIiIiIiIiIjII1DYJv+TAgICCAgIyO4yJIPc3d35J54vaWdn9498LhEREREREREREZH/JTqzTURERERERERERERERCSTFLaJiIiIiIiIiIiIiIiIZJLCNhEREREREREREREREZFMUtgmIiIiIiIiIiIiIiIikkkK20REREREREREREREREQySWGbiIiIiIiIiIiIiIiISCYpbBMRERERERERERERERHJJIVtIiIiIiIiIiIiIiIiIpmksE1EREREREREREREREQkkxS2SaYlJCRgGAa9evV6YvcwDANvb2+LtoCAAAzDIDw8/Ind917h4eEYhkFAQMBTu+ffXVxcHG3btqV48eIYhkHBggWzuyQRERERERERERERkcfOLrsL+CdyfW99dpfwQAkTWmZ3CfIPl5qaSps2bYiPj+eNN97AxcWF3LlzZ3dZIiIiIiIiIiIiIiKPncI2kQyoWbMmhw8fpkiRItldyt/CiRMnOHToEH5+fsydOze7yxEREREREREREREReWIUtolkQN68ealQoUJ2l/G3cfbsWQBKliyZzZWIiIiIiIiIiIiIiDxZOrNNHouEhAS6dOlCkSJFyJ07NzVq1CAkJMSiz9WrV5k8eTINGzbExcWFXLlyUbRoUXx9fdm1a1eW7/+g8+O8vb0xDMPmtc2bN9OqVSuKFSuGg4MDpUuXpnXr1mzZssXc535ntqXPm5KSwieffEK5cuXMc4wcOZLbt2/bvOfWrVvx8fGhUKFC5M6dm/Lly/Pee+9x9epVm/1/+OEHmjZtSoECBXB0dKRx48ZER0c/8Py6I0eO0KtXL0qXLo2DgwPPPfccXbt25ejRo1Z9e/XqhWEYJCQkMGfOHF5++WVy587Nc889h7+//33rssUwDOrXrw9AYGAghmFYvLu7a/7222+pVasW+fPnx9XV1WKe3bt306FDB4oXL06uXLkoXbo0/fv3Nwd594qJicHHxydD7ygrn5dNmzbRokULihQpgoODA25ubowYMYIrV65Y9XV1dcXV1ZUbN24wYsQIypQpg4ODA+7u7kycOBGTyWTzHnv27KFz586UKlUKBwcHSpQoQdOmTVm2bBlw53drGAYNGza0OR7g5Zdfxt7enl9//fW+fUREREREREREREQk67SyTbLs5MmT1KxZkxdeeIE33niDS5cusXTpUnNg1aBBAwAOHz7MBx98QL169WjZsiXOzs4kJiaydu1aNm7cyLp16/Dx8XmqtY8ZM4axY8eSP39+2rRpQ+nSpTl79iw7d+5k8eLFNG7cOEPzdO3alcjISJo3b46joyMbNmxg0qRJXLhwgYULF1r0nTNnDgMHDiRfvnx07NiRYsWKER4ezsSJE1m3bh07duygYMGC5v6RkZE0bdqU5ORk2rdvj5ubGz/99BMNGjS4b9gSGhpKu3btSE5OplWrVri7u3P69GlWrlzJ+vXrCQsLw9PT02rcu+++y6ZNm2jVqhVNmzYlLCyMefPmER8fz7Zt2zL8ThMSEggODqZ+/fp4e3sDmL+nmzp1Kt9//z2tWrWiQYMGFoHewoUL8fPzw8HBAV9fX0qXLk1cXBzz589n3bp17Nq1izJlypj779y5k8aNG3P79m3atWuHu7s7+/fvx9vb+4GB1KMaO3YsY8aMoVChQrz22msUK1aMAwcOMGXKFDZs2EB0dDSOjo4WY5KTk2natClnz56lefPm2NnZsXr1at577z1u3brFmDFjLPrPmzePgQMHkjNnTnx9fSlXrhwXLlxg7969zJw5k06dOlGhQgUaNGhAWFgYx44do3z58hZz7Ny5k59//pn27dtTvHjxx/b8IiIiIiIiIiIiImJNYZtkWXh4OAEBARahQdeuXfHx8WHy5MnmsK1ixYqcPXvW6tyz06dPU7NmTYYOHfpUw7bNmzczduxYypYtS2RkJKVKlbKqK6OOHz/OwYMHKVSoEAAff/wxVatW5euvv+bTTz81Bx4nT55kyJAh5M+fnz179lhsTTlo0CBmzZrFu+++az7nLC0tjT59+nDr1i02bNhA8+bNzf1nz57NwIEDrWq5fPkyr7/+Onnz5mX79u1UqlTJfO3gwYPUqlWLfv36sW/fPquxu3bt4qeffjIHWSkpKTRs2JCwsDD27NlDzZo1H/ouAgICCA8PJzg4GG9vb6vVgOm2bdtGdHQ0Hh4eFu3Hjh2jf//+uLq6EhERYfF72bZtG02aNOHtt99m1apVAJhMJvr06cPNmzdZvXo1rVu3NvefNm0a77zzzkNrzoiwsDDGjBnDq6++yoYNGywC0aCgIHr37s2YMWP4/PPPLcadPXuWqlWr8v3335MnTx7gTiBZvnx5Pv/8c95//33s7e0BOHToEIMGDcLR0ZHIyEgqV65sMdfdn8lBgwYRFhbG3LlzmTJlikW/9M9P//79H8uzi4iIiIiIiIiIiMj9aRtJybLnn3+eDz/80KKtWbNmlClThj179pjbnJycrII2ABcXFzp06MCRI0dITEx84vWm+/LLL4E7K6zuDdrS68qoiRMnmoM2gHz58tGtWzfS0tLYu3evuX3x4sXcvn2bwYMHW50B9/HHH1OgQAEWLVrEn3/+CdxZoRQfH0+DBg0sgjYAf39/qxVNAF9//TVXrlwhMDDQImgDqFy5Mn5+fvz4448cOnTIauxHH31ksWLMzs6O3r17A1j8Lh8Hf39/q6ANYNasWSQnJzNt2jSr30vDhg3x9fVl3bp1/PHHH8Cdd3T06FHq1atnEbQBDB48GDc3t8dS7/Tp04E7K8/uDtrgzjac1apV45tvvrnv2PSgDaBYsWK0bt2aq1evWmzrOWvWLFJSUhg9erRV0AaWn8k2bdpQsmRJgoKCzJ8XgCtXrrBs2TLc3NwyvDJTRERERERERERERDJPK9sky6pVq0bOnDmt2kuXLk10dLRF244dO5g2bRrR0dFcuHDB6kyzM2fOWIQ9T9KuXbswDOOxrKarUaOGVVvp0qWBOyvN0qWvJrO1taGzszMeHh5s376dI0eOULVqVX788UcA6tata9U/R44c1KlTh2PHjlm0p7/z2NhYm6vK0vsfPnzYKozL6HMEBQWRkJBg0c/b29tqq8gHud8qufT6IyIi+OGHH6yuX7hwgdTUVI4dO0b16tXN7zT9nLi75cyZk7p163L8+PEM13U/0dHR2Nvbs3z5cpYvX251/fbt21y8eJGkpCQKFy5sbndycsLd3d2qv633mn524b3Bqi12dnb069ePsWPHsmLFCrp27QrAokWLuHnzJv7+/vc9d05EREREREREREREHh+FbZJl967ySWdnZ0daWpr551WrVtGhQwdy585NkyZNcHNzI1++fOTIkYPw8HAiIiIsVug8aVeuXMHZ2dlixVFm2XoHdnZ3/rxSU1PNbennkpUoUcLmPOntV65csej/3HPP2exvqz0pKQm4swLrQa5du2bVltHnCAoKIiIiwqrvo4Rt9ztLLL3+yZMnP3B8ev0Pe0eP68yypKQkUlJSCAwMfGhdd4dtD/r7AMv3mv57t7XS0hZ/f38++eQT5syZYw7b5s6dS65cucwrEkVERERERERERETkyVLYJk/N6NGjyZUrF3v37qVixYoW1/r3728zvMmoHDnu7IiakpJi83p6iHG3ggULkpSUxM2bNx9L4JYRTk5OAPz66682twk8d+6cRT9HR0cAzp8/b3M+W+3pY2NjY6lSpUrWi7YhPDw8y3Pcb9VVev1Xr141P/+DpPe/3zv69ddfrdoy83lxcnIiLS2NS5cuPbSmzEoP5s6cOWO1zagtpUqVolWrVqxatYrDhw9z+fJlfv75Zzp37kzRokWfWJ0iIiIiIiIiIiIi8v90Zps8NfHx8VSqVMkqaEtLSyMqKipLczs7OwNw6tQpq2u///671VaLALVr18ZkMhEaGpqlez+K9DPKbIVVV65cYf/+/eTOndv8jtL723o/aWlp7Ny506q9du3aAERGRj6usp+qR63f09MTwGZYm5qaavPdZfbzcvnyZQ4ePJihujIj/dk3btyY4TGDBg0C7qxomzt3LnAnvBYRERERERERERGRp0Nhmzw1rq6uxMXFcfbsWXObyWQiMDCQQ4cOZWnuAgUKUKFCBXbs2GExV2pqKsOGDePmzZtWY9566y0A/v3vf3PmzBmr67basqp79+7Y29vz5ZdfEh8fb3Ft9OjR/P7773Tv3h0HBwcAvLy8cHNzIywszCqAmTt3rs1QqHfv3hQsWJDAwED27NljdT0tLe2xrEx7UgYPHoy9vT1Dhw61+Xy3b9+2COLq1KnDiy++yPbt21mzZo1F3xkzZtg8ry0zn5ehQ4cC4OfnZ/EZTnf9+nXzmWuZNXDgQOzs7Bg3bpzNv4nTp09btTVq1Ijy5csTHBzMsmXLKF++PA0aNMhSHSIiIiIiIiIiIiKScdpGUp6aoUOHMmDAADw8PGjfvj329vbmsKNVq1asW7cuS/OPGDGCvn374uXlRceOHcmdOzdhYWEkJydTtWpVYmNjLfo3bdqU0aNHM27cOCpWrEibNm0oXbo058+fJyoqitq1axMUFJSlmu7l6urKF198wZtvvomnpyedOnWiaNGiREREEB0dTYUKFZg4caK5f44cOZg/fz4+Pj74+vrSvn173NzcOHDgAN9//z3Nmzdn48aN5m0RAQoXLsx3331H27ZtqV27No0aNaJy5crkyJGDxMREoqOjSUpK4tatW4/12R6XChUqsGDBAvr06UPlypXx8fGhfPnyJCcnk5iYSGRkJEWLFuXIkSPAne0ov/rqK5o0aUL79u1p164d7u7uxMbGsmXLFnx8fGyuXnzUz0ujRo2YMGECo0aNoly5crRo0YKyZcty7do1Tp48SUREBHXr1s3SSslKlSoxc+ZM899J69atKVeuHElJSezdu5cCBQoQFhZmMcYwDAYMGMCwYcMArWoTERERERERERERedoUtslT079/fxwcHPjiiy8IDg4mT548/Otf/2LhwoWsWLEiy2Fbnz59MJlMfPbZZwQHB+Ps7Ezr1q355JNPaN++vc0xY8eOpXbt2kyfPp2QkBCuX79OsWLFqFGjBj169MhSPfczaNAg3N3dmTJlCitWrODGjRuULl2aESNG8P7775vP7Urn7e1NREQEH374IevXrwegVq1ahIWF8c033wBYnW3WqFEjDhw4wJQpU9i0aRORkZHkypWLkiVL0rBhw/u+j2dF9+7dqVq1KlOnTiUsLIzNmzeTL18+SpYsSYcOHejcubNFfy8vLyIjI/nggw/MKwBr1apFeHg4mzZtshmAZebzMnLkSLy8vJg+fTpRUVGsWbMGJycnSpUqhb+/P127ds3ys/v5+fHSSy8xZcoUwsPDWb16NUWKFKFKlSr069fP5phevXoxfPhw7O3t6dmzZ5ZrEBEREREREREREZGMM0wmU3bX8EwwDCPG09PTMyYm5oH9Dh8+DGB17phIdvDy8mL37t1cvXqVfPnyZXc5z6SAgAACAwMJCwvD29s7u8t5IsLDw2nQoAHdu3dn0aJFjzRW/6aJiIiIiIiIyD+R63vrLX5OmNAymyoR+fv7z4BtFj+/ObthNlXyZFWvXp19+/btM5lM1R91rM5sE3nG3bhxgytXrli1BwUFsXPnTpo2baqg7X/cpEmTgDvn3YmIiIiIiIiIiIjI06VtJEWecYmJiXh4eNCkSRPc3d1JSUnhxx9/JCoqioIFCzJ16tTsLlGywU8//URISAgxMTFs3LiR1157jVq1amV3WSIiIiIiIiIiIiL/cxS2iTzjnnvuObp160ZERARhYWH8+eefFC9enN69e/PBBx/g5uaW3SVKNoiJieH999/H0dGRjh07MnPmzOwuSUREREREREREROR/ksI2kWecs7Mz8+fPz+4y/rYCAgIICAjI7jIeu169etGrV6/sLkNERERERERERETkf57ObBMRERERERERERERERHJJIVtIiIiIiIiIiIiIiIiIpmksE1EREREREREREREREQkkxS2iYiIiIiIiIiIiIiIiGRSlsM2wzAKG4bRzzCMVYZhxBuGcdMwjKuGYUQZhtHXMIwc9/R3NQzD9ICv/z7gXj0Nw9hjGMa1v+4RbhjGa1l9BhEREREREREREREREZHMsHsMc3QEZgHngDAgEXgOaAfMB5obhtHRZDKZ7hkXC6y2Md/Ptm5iGMYU4N/AaWAekAvoAqwzDOMtk8k04zE8i4iIiIiIiIiIiIiIiEiGPY6w7RjgC6w3mUxp6Y2GYbwP7AHacyd4W3HPuP0mkykgIzcwDKMOd4K248ArJpPp8l/tk4EYYIphGCEmkykha48iIiIiIiIiIiIiIiIiknFZ3kbSZDJtM5lM6+4O2v5q/xWY/deP3lm8zYC/vn+cHrT9dY8E4D+AA9A7i/cQEREREREREREREREReSRZDtseIvmv7yk2rpU0DKO/YRjv//W9ygPmafjX91Ab1zbe00dERERERERERERERETkqXhiYZthGHZAj79+tBWSNeHOyreP//oeaxhGmGEYZe6ZJx9QCrhmMpnO2Zgn7q/v5TNYV4ytL6BCRsbL31tAQACGYRAeHp7dpViJi4ujbdu2FC9eHMMwKFiwYHaXJCIiIiIiIiIiIiIiD/E4zmy7nwnAS8AGk8m06a72G8A4YDXwy19tVYAAoAGw1TCMaiaT6fpf15z++n71PvdJb392kokAp4f3yU4B93uVkl1SU1Np06YN8fHxvPHGG7i4uJA7d+7sLktERERERERERERERB7iiYRthmEMAf7N/7F372FeVfX+wN+bqzdAyUtKFCiieb/0UxNTxCTRUEvMHu0ckRTRrNCyzDIwLSVTUzkmlgmZmZqpB2/kBRSvKOYtUbQiVDQLBK/Ibf/+YGYOwwwwsxkk9fV6nnk2e+211v7s73yd/ni31k6eSfJfS14ry/LVJD9casg9RVH0TXJvkl2THJ3kgmbetmxSp7LceRk1T06yUzPvyfvMCSeckC9/+cv5+Mc/vuLO76G///3vefrpp3PMMcfk0ksvXd3lAAAAAAAATdTi20gWRfG1LA7Knk6yd1mWs5oyrizLBUl+VXO65xKXapdhLWu52IpWvkGd9ddfP1tuuWXWWmut1V1KPTNmzEiSbLLJJqu5EgAAAAAAoDlaNGwrimJokpFJnsrioO2VZk7xr5rj2rUNNdtJvpRknaIoNm5kzOY1x6nNvBctYNKkSTnssMPSpUuXtG/fPhtvvHH69u2ba665pl6/a665JnvuuWc6deqUNddcM9tuu23OOuusvPvuu43O++KLL+Yb3/hGNt9886yxxhrp3Llzdtlll5xxxhn1+o0fPz6DBw/OVlttlY4dO2bNNdfMNttsk9NPPz1z585tMO+y3tlWFEV69+6df//73xk8eHA23njjtG/fPltvvXUuv/zyZT7/uHHjsv/++2f99ddP+/bts9lmm+Xkk0/O7Nmzm/gJLr73XnvtlSQ5/fTTUxRFiqLI8OHDG9T8u9/9LrvuumvWWWeddOvWrd48Dz30UAYMGJCPfvSjadeuXbp27Zpjjz22Lshb2uTJk7PffvulQ4cO6dixYz772c/mgQceaPQzmjZtWoqiyMCBAxudq3fv3imKYqU/o27duqVbt255++23c/LJJ+fjH/942rdvnx49emTEiBEpy8YXsK7oe/jMM8+kKIr06dOn0fFJsu2226Zt27Z55ZXm/tkCAAAAAODDrMW2kSyK4rtZ/J62x5LsW5blvytMs1vN8W9Ltd+VxdtR7pdk6eSj3xJ9eA/98pe/zHHHHZfWrVvnwAMPzOabb55XX301jzzySC6++OJ86UtfSpKceuqpOeuss7L++uvn8MMPzzrrrJNbb701p556asaNG5fbb789bdu2rZv3kUceyec+97nMmjUre+65Z774xS/m7bffztNPP53hw4fntNNOq+s7YsSIPPPMM9l9991zwAEHZO7cubnvvvsyfPjwTJgwIXfccUdat27dpOeZPXt2evXqlXbt2mXAgAGZO3du/vCHP2TQoEFp1apVjjzyyHr9f/SjH2XYsGHp3LlzPv/5z2fDDTfME088kZ/97Ge55ZZb8sADD6Rjx44rvO+wYcMybdq0jBkzJnvttVd69+6dJHXHWueee25uv/329O/fP3vvvXfmzPm/xZyXX355jjnmmLRv3z4HHnhgunbtmueeey6/+tWvMnbs2Dz44IP1ts68//7789nPfjbz5s3LF7/4xfTo0SOPPfZYevfuvdxAqrmqfEbz589P3759M2PGjPTr1y9t2rTJDTfckFNOOSVz587NsGHD6vVvyvdwyy23zN57753x48dn6tSp6dmzZ7057r///jz11FM55JBD8tGPfrTFnh8AAAAAgA++FgnbiqI4LcmPkkxO0nd5W0cWRbFrkj+XZTlvqfY+SU6sOf3tUsMuyeKw7ftFUdxQluVrNWO6JflaknfTMIRjFXr66adz/PHHp2PHjpk4cWK23nrretdffPHFJMkDDzyQs846K127ds2kSZPqgoyzzjorX/jCF3LTTTflnHPOyamnnpokmTdvXg499NDMmjUrV155ZQ4//PB6877wwgv1zi+++OJ07969waqq0047LWeeeWb+8Ic/5LDDDmvSMz3++OP56le/mlGjRtUFdCeeeGK22267jBgxol7YNn78+AwbNiyf/vSnc8stt2TdddetuzZ69OgcddRRGTZsWM4///wV3rc2GBwzZkx69+5dt6JtaXfddVceeOCB7LjjjvXap06dmmOPPTbdunXL3XffnS5dutQbs+++++ab3/xmrr/++iRJWZYZNGhQ3nnnndxwww056KCD6vpfcMEFGTp06Io/rCao+hnNmDEj22+/fW6//fasueaaSRYHkj179sz555+fU089tS6cber3MEmOP/74jB8/Ppdeeml+9rOf1etX+568Y489tkWeHQAAAACAD4+V3kayKIojszhoW5hkYpJvFEUxfKmfgUsMGZHkpaIori2K4vyanzuT3JmkfZLTyrK8f8l71Jyfl2SzJE/UjPmfJI8k6Zzk22VZTlvZZ6HpfvGLX2TBggU57bTTGgQcSfKxj30sSfLrX/86SfKDH/yg3oqhNm3a5Nxzz02rVq3yq1/9qq597NixmTZtWg488MAGQVuSdO3atd75pptu2uj2hbWB0bhx45r8TGuttVbOO++8eivhttpqq/Tq1StTpkzJG2+8Udd+4YUXJlm8qmrJEClJBg4cmB122CFXXnllk+/dFIMHD24QtCWLfxfz58/PBRdcUC9oS5I+ffrkwAMPzNixY+vqv//++/Pss89mzz33rBe0JckJJ5yQzTbbrEXqXZnP6MILL6wL2pJkww03zEEHHZQ5c+bk2WefrWtv6vcwSQ4++OBssskmGT16dL3tS2fPnp1rrrkmm222WT772c9We1gAAAAAAD60WmJlW/eaY+sky1oSc3eS0TX/viLJF5L8vyzeArJtkn8muSbJyLIsJzY2QVmW3yqK4okkJyQZnGRRkkeTnFOW5U0r/xg0x4MPPpgk6dev33L7Pfroo0nS6NaEPXv2zMc+9rH8/e9/z+zZs7Puuus2ed5ab731Vi644IJcf/31mTp1at5444167/V66aWXmjRPkmy++eaNbvtYG/DNnj07HTp0SLJ4xV7btm1z7bXX5tprr20wZt68efnXv/6VmTNn5iMf+UhGjx6dadOm1evTu3fvBltFLs8uu+zSaPsDDzyQJLn77rvz8MMPN7j+6quvZuHChZk6dWp23nnnut9J7XviltS6devsscce+etf/9rkupaluZ9RrU6dOqVHjx4N+tf+Hl577bW6tuZ8X9q0aZOjjz46P/rRj3LdddfVhblXXHFF3nnnnQwePHiZ750DAAAAAIBlWemwrSzL4UmGN6P/ZUkuq3ivMUnGVBlLy5o9e3aSNFhJtbTa94ptvPHGjV7feOONM3369MyZMyfrrrtuk+dNFr/bq0+fPpk0aVK22WabHHbYYdlggw3qthg8/fTT661gWpGlV1/VatNm8X8mCxcurGubOXNmFixYkNNPP325c7755pt1Ydvdd9/d4HpzwrZlvUts5sxgwzhzAAAgAElEQVSZSZJzzjlnhbUk//c72WijjZp1n+Zq7mdUqzm/h+Z8X5LFqwN/8pOfZNSoUXVh26WXXpp27drlqKOOatIcAAAAAACwpBZ5ZxsfPrWByEsvvZQtt9xymf06deqUJHnllVca3Z7w5ZdfrtdvyXlX5MYbb8ykSZNy5JFHZvTo0Q3mXVHIszI6deqURYsWZdasZb6esJ4JEyas9D2Xteqq9rObM2dOoyvzltX/n//8Z6PXX3nllQZtrVot3nF2wYIFjY6pDb2Wvk9zPqMqmvo9rNWlS5f0798/119/faZMmZLXXnstTz31VF1QCwAAAAAAzbXS72zjw2m33XZLktx6663L7Vf7jrHGwqbnn38+L774Yrp3714XmjR13trxSXLIIYc0uNbYKrKWtNtuu+W1117LX/7yl1V6n6bWkiQTJza6A2sDO+20U5LGP6OFCxfm3nvvbdC+3nrrJUleeOGFBtdef/31TJ06tdG6VvVn1JzvS63jjz8+yeIVbZdeemmS5Nhjj2354gAAAAAA+FAQtlHJcccdlzZt2uSMM87I008/3eD6iy++mCQZNGhQkuTMM8/Mv/71r7rrCxcuzLe//e0sWrQoX/3qV+va+/fvn27duuV///d/c9VVVzWYd8kVb926dUvSMMj729/+lu9+97uVn60pTjzxxCTJMccckxkzZjS4/tZbb9W9T2xVO+GEE9K2bduceOKJjYZe8+bNqxfE7b777tliiy1yzz335MYbb6zXd+TIkY2+r61Dhw7Zcsstc99999X7fS9cuDAnnXRS3nnnnQZj3ovPqKnfwyXts88+6dmzZ8aMGZNrrrkmPXv2zN57771SdQAAAAAA8OFlG0kq2WqrrXLxxRdnyJAh2XHHHXPQQQdl8803z8yZM/PII4+kQ4cOGT9+fHbfffd85zvfyU9/+tNss802GTBgQNZee+3ceuuteeqpp7LHHnvk5JNPrpu3Xbt2ufbaa9O3b98cfvjhGTVqVHbbbbfMnTs3U6ZMyZ133lm3lWH//v3To0ePnHfeeXnyySez4447Zvr06bnppptywAEHZPr06avs+ffZZ5+cffbZ+d73vpfNN988+++/f7p3754333wz//jHP3L33Xdnjz32yG233bbKaqi15ZZb5te//nUGDRqUrbfeOvvtt1969uyZ+fPnZ/r06Zk4cWI22GCDPPPMM0kWb0d52WWXZd99980hhxySL37xi+nRo0cef/zx3HHHHdlvv/0arfvkk0/OV7/61fTq1SuHHnpo1lhjjYwfPz7z58/P9ttvn8cff/w9/4ya+j1cUlEUGTJkSE466aQkVrUBAAAAALByhG1Udswxx2SbbbbJz372s0yYMCE33HBD1l9//Wy33XY5+uij6/qNGDEiO+64Y0aOHJnf/OY3mT9/fjbbbLOceeaZ+da3vpV27drVm/dTn/pUHnvssZx99tm59dZbc//996dDhw7p0aNHvfewrb322rnrrrtyyimnZMKECZk4cWI23XTTnHbaaTnppJNy9dVXr9Ln/+53v5tevXrlwgsvzL333psbb7wxnTp1SpcuXTJ48OAcfvjhq/T+S/rKV76S7bffPueee27Gjx+fP/3pT1l77bWzySabZMCAATnssMPq9e/Vq1cmTpyY73//+3VbMO66666ZMGFCxo0b12gANmjQoJRlmfPOOy9jxozJeuutl4MOOig/+clPGt3KM3lvPqOmfg+XNHDgwHz7299O27Ztc+SRR650DQAAAAAAfHgVZVmu7hr+IxRFMXmnnXbaafLkycvtN2XKlCTJJz/5yfeiLHjPDR8+PKeffnrGjx+f3r17r+5yVokJEyZk7733zle+8pVcccUVq7uc1crfNAAAAOCDqNspN9c7n3b2AaupEnj/+58hd9U7/9olfVZTJavWzjvvnEcfffTRsix3bu5Y72wDPnR++tOfJln8vjsAAAAAAFgZtpEEPhSefPLJ3HTTTZk8eXJuvfXWfP7zn8+uu+66ussCAAAAAOB9TtgGfChMnjw5p556ajp27JhDDz00F1988eouCQAAAACADwDbSAL1DB8+PGVZfuDe1zZw4MCUZZk5c+bkmmuuyfrrr7+6SwIAAAAA4ANA2AYAAAAAAAAVCdsAAAAAAACgImEbAAAAAAAAVCRsAwAAAAAAgIqEbQAAAAAAAFCRsA0AAAAAAAAqErYBAAAAAABARcI2AAAAAAAAqEjYBgAAAAAAABUJ26hs2rRpKYoiAwcOXKl5unXrlm7durVITcvSu3fvFEWxSu+xqlx11VXZcccd06FDhxRFkaFDh67ukgAAAAAAgBptVncBH0Tbjtl2dZewXE8e+eTqLuFDY9q0aenevXuOPPLIjB49utnjH3jggRxxxBHZdNNNc9xxx2WttdbKbrvt1vKFAgAAAAAAlQjbqKxLly6ZMmVKOnXqtLpL+cC6+eabU5ZlfvOb32T33Xdf3eUAAAAAAABLEbZRWdu2bbPllluu7jI+0GbMmJEk2WSTTVZzJQAAAAAAQGO8s43KGntn28CBA1MURaZNm5ZRo0Zl2223zRprrJGNNtoogwcPzpw5c5Y539tvv52TTz45H//4x9O+ffv06NEjI0aMSFmWDfqOHj06hxxySDbddNOsueaa6dixY3r16pXf/va3Ta5/3rx5GTlyZPbff/984hOfSPv27dO5c+d89rOfza233tromNr3yzWl1uHDh6d79+5JkjFjxqQoirqfFW0pOXr06BRFkcsvvzxJ0r1797qx06ZNq1fL66+/npNOOindunVL27ZtM3z48Lp5FixYkIsvvji77bZbOnbsmLXWWis77rhjRo4cmUWLFjW4b1mWGTlyZLbeeuusscYa6dKlS0444YTMmTOn0XfrDR8+PEVRZMKECQ3mWt47/d5+++2cddZZ2WGHHbL22mtnnXXWyac//elcddVVDfpOmDAhRVFk+PDheeyxx3LAAQdk3XXXzVprrZW99tor999/f6Of4cKFC3PJJZekV69e6dSpU9Zcc8306NEjRx99dJ577rkkySmnnJKiKPKb3/ym0TkmT56coijSv3//Rq8DAAAAAICVbawS3/nOdzJu3Lj0798/ffv2zfjx4/PLX/4yzz//fO66664G/efPn5++fftmxowZ6devX9q0aZMbbrghp5xySubOnZthw4bV63/cccdlq622yp577pmNN944M2fOzC233JL/+q//yrPPPpszzjhjhTXOmjUr3/zmN7P77rtn3333zQYbbJCXX345Y8eOzf77759f/vKXOfrooyvX2rt378yePTsXXHBBtt9++xx88MF1c+ywww7LrW2HHXbIsGHDcsMNN+Txxx/PN7/5zay77rpJUndMFgeGffr0yaxZs9K3b9907NixLuCbP39++vfvn3HjxmWLLbbI4YcfnjXWWCPjx4/P17/+9Tz00EO54oor6t136NChufDCC7Pxxhtn8ODBadu2bW688cY89NBDmTdvXtq1a7fCz3VFZs+enT59+uTPf/5zdtpppwwaNCiLFi3KuHHjcvjhh+cvf/lLzjzzzAbjHnnkkfz0pz/Npz/96Rx99NGZPn16rrvuuuyzzz557LHHssUWW9T7XA444IDccccd6dq1aw4//PB07Ngx06ZNy/XXX5899tgjm2++eYYMGZJzzjkno0aNyn//9383uOeoUaOSJMcee+xKPzcAAAAAAB9MwjZWiQcffDBPPvlkPv7xjydZvMKqT58+GT9+fCZNmpRddtmlXv8ZM2Zk++23z+23354111wzSTJs2LD07Nkz559/fk499dS0bdu2rv9TTz2VzTbbrN4c8+bNS79+/XL22WdnyJAh6dKly3JrXG+99fKPf/wjH/vYx+q1z5kzJ7169cp3vvOdHHHEEXX1NLfW3r17p1u3brnggguyww471FtxtiI77LBDdthhh0ybNi2PP/54hg4d2mBVWZK8/PLL2WqrrXL33Xdn7bXXrnftxz/+ccaNG5cTTjghP//5z9O6deski1d8DR48OL/+9a8zYMCAHHTQQUmS+++/PxdeeGE222yzTJo0KZ07d66bZ++9987LL7+cT3ziE01+hmUZOnRo/vznP2fEiBH5zne+U9c+d+7cHHzwwfnJT36SAQMGNAgkb7755lx++eX1VsqNGjUqQ4YMyQUXXJCLL764rn348OG544470r9//1x77bVp37593bV33303r7/+epLFqwP79euXm2++OU8++WS23Xbbun5vvvlmrrrqqnTt2jX9+vVb6ecGAAAAAOCDyTaSrBI//OEP64K2JGnTpk2OOuqoJMmkSZMaHXPhhRfWC7Y23HDDHHTQQZkzZ06effbZen2XDtqSpF27dvna176WBQsW5M4771xhje3bt28QtCVJp06dMmjQoLz22mt5+OGHV7rWVe3cc89tELQtWrQoI0eOzEc/+tGcf/75dUFbkrRu3TrnnntuiqLIlVdeWddeu2Xl97///bqgLUnWWGONnHXWWS1S68yZM/Pb3/42n/rUp+oFbbX3qd2K83e/+12Dsb169WqwJeWgQYPSpk2bet+phQsX5uKLL86aa66ZSy65pF7Qliz+vW+wwQZ158cdd1yS5NJLL63X78orr8ybb76Zo48+ut7nBwAAAAAAS7KyjVXiU5/6VIO2rl27Jklee+21Btc6deqUHj16NHnM9OnTM2LEiNx5552ZPn163nnnnXrXX3rppSbV+Ze//CXnnHNO7rnnnrz88suZO3fuCudpbq3LMnv27Pz85z9v0D506NB6W0UuzxprrJHtttuuQfvUqVMzc+bMbL755o1uyZgka665ZqZMmVJ3/uijjyZJ9tprrwZ9P/OZz6RNm5X/c/Hwww9n4cKFde9gW9r8+fOTpF5dtRr7TrVt2zYbbbRRvc/8mWeeyZw5c7Lrrrtmk002WWFN/fr1S/fu3XPFFVdkxIgRWWuttZIsDt9at27d6FaiAAAAAABQS9jGKtFYWFQb1ixcuLBJ/Zc15m9/+1t22WWXvPbaa/nMZz6Tvn37plOnTmndunWmTZuWMWPG5N13311hjQ8++GD69OmTBQsWZJ999smBBx6Yjh07plWrVnnsscdy4403NjpPc2pdntmzZ+f0009v0D5w4MAmh20bbrhhiqJo0D5z5swkyXPPPdfoPWq9+eabdf+eM2dOkmSjjTZq0K9169b5yEc+0qSalqe2rocffniZqwaXrqvW8j73JT/z2bNnJ8kKtxGt1apVqxx77LE55ZRTcvXVV+eoo47K5MmT8+ijj+bggw9uUmAHAAAAAMCHl7CN953zzjsvM2fObPD+riS56qqrMmbMmCbNc+aZZ+add97J+PHj07t373rXzjrrrNx4440tVHHjunXrlrIsV2qOxoK2ZPHquyT5whe+kD/+8Y9Nmqt2zD//+c9suumm9a4tXLgwM2fObBBgtWq1eCfaBQsWNJivNvRq7B4nnnhizjvvvCbV1Vy1oVxTVzcmi7ejHDZsWEaNGpWjjjoqo0aNSpIce+yxq6RGAAAAAAA+OLyzjfed559/PklyyCGHNLh29913N2uezp07NwjamjvP8tS+66upq91aypZbbpl11103Dz74YN3WjCuy0047JWn82SdOnNhooLbeeuslSV544YUG1x555JEGbbvssktatWqViRMnNqmmKmqf/YknnsiMGTOaNGaDDTbIgAED8tBDD+W+++7LVVddlW7duqVv376rrE4AAAAAAD4YhG2873Tr1i1JMmHChHrt48aNy69+9atmzTNr1qw88cQT9dovu+yyjBs3bmXLTLI4jCqKItOnT2+R+ZqqTZs2+frXv56XX3453/jGNxq80y5JXn755Tz99NN157WrBH/84x9n1qxZde1z587N9773vUbvs8suuyRJLr/88nph3AsvvJAf/ehHDfpvuOGGOeKII/LII4/kjDPOaDTA++tf/5q///3vTXvQRrRu3TrHH3983nnnnQwZMqTBVqDz5s3Lv/71rwbjjjvuuCTJYYcdljfffDODBw+uW7kHAAAAAADLYhtJ3neOP/74XH755Tn00ENzyCGHpEuXLnnqqady22235Utf+lKuvvrqJs0zdOjQjBs3LnvssUe+9KUvpVOnTnnkkUdy7733ZsCAAfnDH/6w0rWus8462XXXXTNx4sQcccQR6dmzZ1q3bp0DDzww22233UrPvzynnXZaHn/88VxyySUZO3Zs+vTpky5duuTVV1/Nc889l/vuuy8//vGPs9VWWyVJevXqla9//eu56KKLss0222TAgAFp27Ztbrzxxqy33nrZeOONG9xj1113zZ577pl77rknu+yyS/r06ZN//vOfGTt2bD73uc81uuJt5MiRee655/LDH/4wV1xxRfbYY49stNFGmTFjRqZMmZKHH344V111Vbp371752YcNG5aHHnooY8eOTc+ePfP5z38+HTp0yAsvvJA//elPOeeccxpsQdqrV69sv/32efzxx9O2bdsMGjSo8v0BAAAAAPjwsGyD953tttsu48ePz+67755bbrklv/jFL/L666/nj3/8Y4YMGdLkefbbb7+MHTs2W221Va6++upcdtllad++fcaPH58DDjigxeq94oorcsABB+S2227L6aefntNOOy2PPvpoi82/LG3bts0NN9yQ3/zmN9liiy1y00035dxzz81tt92WRYsW5YwzzsgRRxxRb8wFF1yQiy66KJ06dcqoUaNy1VVX5XOf+1zuuOOOtGvXrtH73HjjjTn66KPz4osv5qKLLsqf//zn/PSnP82IESMa7d+xY8fcfffdueiii7L++uvnuuuuy3nnnZfx48enQ4cOOf/887Pvvvuu1LO3a9cut912Wy666KJstNFGGTNmTC666KJMmjQpX/jCF7LHHns0Ou6oo45Kkhx00EHZaKONVqoGAAAAAAA+HIqyLFd3Df8RiqKYvNNOO+00efLk5fabMmVKkuSTn/zke1EW/Meo3b5z2rRpq7WOVWngwIEZM2ZM7rjjjuyzzz6ru5z3hL9pAAAAwAdRt1Nurnc+7eyW+z/Xw4fN/wy5q9751y7ps5oqWbV23nnnPProo4+WZblzc8da2QaQxe+Z+/3vf59PfvKT6dPng/k/FgAAAAAAtDzvbAM+1H73u99l6tSp+f3vf5933303Z5xxRoqiWN1lAQAAAADwPiFsAz7ULr300txzzz3p2rVrzj///BxyyCGruyQAAAAAAN5HhG1Ak3xQ39U2YcKE1V0CAAAAAADvY97ZBgAAAAAAABUJ2wAAAAAAAKAiYRvAh1RZlqu7BAAAAACA9z1hWzMVRZEkWbRo0WquBGDl1IZttX/XAAAAAABoPmFbM7Vv3z5J8tZbb63mSgBWTu3fsdq/awAAAAAANJ+wrZk6dOiQJHnllVfyxhtvZNGiRbZiA943yrLMokWL8sYbb+SVV15J8n9/1wAAAAAAaL42q7uA95vOnTvnrbfeyttvv50XX3xxdZcDsFLWWmutdO7ceXWXAQAAAADwviVsa6ZWrVqla9eumTVrVt544428++67VrYB7ytFUaR9+/bp0KFDOnfunFatLHIGAAAAAKhK2FZBq1atsv7662f99ddf3aUAAAAAAACwGlnOAAAAAAAAABUJ2wAAAAAAAKAiYRsAAAAAAABUJGwDAAAAAACAioRtAAAAAAAAUJGwDQAAAAAAACoStgEAAAAAAEBFwjYAAAAAAACoSNgGAAAAAAAAFQnbAAAAAAAAoCJhGwAAAAAAAFQkbAMAAAAAAICKhG0AAAAAAABQkbANAAAAAAAAKhK2AQAAAAAAQEXCNgAAAAAAAKhI2AYAAAAAAAAVCdsAAAAAAACgImEbAAAAAAAAVCRsAwAAAAAAgIqEbQAAAAAAAFCRsA0AAAAAAAAqErYBAAAAAABARcI2AAAAAAAAqEjYBgAAAAAAABUJ2wAAAAAAAKAiYRsAAAAAAABUJGwDAAAAAACAioRtAAAAAAAAUJGwDQAAAAAAACoStgEAAAAAAEBFwjYAAAAAAACoSNgGAAAAAAAAFQnbAAAAAAAAoCJhGwAAAAAAAFQkbAMAAAAAAICKhG0AAAAAAABQkbANAAAAAAAAKhK2AQAAAAAAQEXCNgAAAAAAAKhI2AYAAAAAAAAVCdsAAAAAAACgImEbAAAAAAAAVCRsAwAAAAAAgIqEbQAAAAAAAFCRsA0AAAAAAAAqErYBAAAAAABARcI2AAAAAAAAqEjYBgAAAAAAABUJ2wAAAAAAAKAiYRsAAAAAAABUJGwDAAAAAACAioRtAAAAAAAAUJGwDQAAAAAAACoStgEAAAAAAEBFwjYAAAAAAACoSNgGAAAAAAAAFQnbAAAAAAAAoCJhGwAAAAAAAFQkbAMAAAAAAICKhG0AAAAAAABQkbANAAAAAAAAKhK2AQAAAAAAQEXCNgAAAAAAAKhI2AYAAAAAAAAVrXTYVhTFR4qiOLooiuuLoni+KIp3iqKYUxTFvUVRfLUoikbvURTF7kVR3FIUxayiKN4uiuKJoiiGFkXRejn3+nxRFBNq5n+zKIqHiqI4cmWfAQAAAAAAAKpo0wJzHJrkF0leTjI+yfQkGyX5YpJfJelXFMWhZVmWtQOKojgoyXVJ5ia5OsmsJP2TnJ+kV82c9RRFcUKSi5LMTPLbJPOSDEgyuiiKbcuy/HYLPAsAAAAAAAA0WUuEbVOTHJjk5rIsF9U2FkVxapJJSQ7J4uDtupr2jkl+mWRhkt5lWT5S035akruSDCiK4stlWf5+ibm6JflZFodynyrLclpN+4+SPJzkW0VRXFeW5QMt8DwAAAAAAADQJCu9jWRZlneVZTl2yaCtpv2VJJfUnPZe4tKAJBsk+X1t0FbTf26SH9ScHrfUbQYlaZ9kZG3QVjPmtSQ/qTkdsnJPAgAAAAAAAM2z0mHbCsyvOS5Yoq1PzfG2Rvrfk+TtJLsXRdG+iWNuXaoPAAAAAAAAvCdaYhvJRhVF0SbJf9ecLhmSbVFznLr0mLIsFxRF8fckWyfZNMmUJox5uSiKt5J8rCiKtcqyfHsFdU1exqUtlzcOAAAAAAAAlrYqV7adnWSbJLeUZTluifZONcc5yxhX275uhTGdlnEdAAAAAAAAWtwqWdlWFMU3knwryTNJ/qu5w2uO5aoYU5blzo1OsHjF207NuCcAAAAAAAAfci2+sq0oiq8luSDJ00n2Lsty1lJdVrQKreNS/Zoz5vVmlAoAAAAAAAArpUXDtqIohiYZmeSpLA7aXmmk27M1x56NjG+TpHuSBUn+1sQxGydZO8mLK3pfGwAAAAAAALSkFgvbiqL4bpLzkzyWxUHbq8voelfNcb9Gru2ZZK0k95dl+W4Tx/Rbqg8AAAAAAAC8J1okbCuK4rQkZyeZnGSfsiz/vZzuf0jy7yRfLoriU0vMsUaSM2tOf7HUmMuTvJvkhKIoui0xZr0kp9acXrISjwAAAAAAAADN1mZlJyiK4sgkP0qyMMnEJN8oimLpbtPKshydJGVZvl4UxTFZHLpNKIri90lmJTkwyRY17VcvObgsy78XRXFykguTPFIUxdVJ5iUZkORjSc4ty/KBlX0WAAAAAAAAaI6VDtuy+B1rSdI6ydBl9Lk7yejak7IsbyiKYq8k309ySJI1kjyf5KQkF5ZlWS49QVmWFxVFMS3Jt5P8dxavyns6yQ/KshzTAs8BAAAAAAAAzbLSYVtZlsOTDK8w7r4k+zdzzNgkY5t7LwAAAAAAAFgVWuSdbQAAAAAAAPBhJGwDAAAAAACAioRtAAAAAAAAUJGwDQAAAAAAACoStgEAAAAAAEBFwjYAAAAAAACoSNgGAAAAAAAAFQnbAAAAAAAAoCJhGwAAAAAAAFQkbAMAAAAAAICKhG0AAAAAAABQkbANAAAAAAAAKhK2AQAAAAAAQEXCNgAAAAAAAKhI2AYAAAAAAAAVCdsAAAAAAACgImEbAAAAAAAAVCRsAwAAAAAAgIqEbQAAAAAAAFCRsA0AAAAAAAAqErYBAAAAAABARcI2AAAAAAAAqEjYBgAAAAAAABUJ2wAAAAAAAKAiYRsAAAAAAABUJGwDAAAAAACAioRtAAAAAAAAUJGwDQAAAAAAACoStgEAAAAAAEBFwjYAAAAAAACoSNgGAAAAAAAAFQnbAAAAAAAAoCJhGwAAAAAAAFQkbAMAAAAAAICKhG0AAAAAAABQkbANAAAAAAAAKhK2AQAAAAAAQEXCNgAAAAAAAKhI2AYAAAAAAAAVCdsAAAAAAACgImEbAAAAAAAAVCRsAwAAAAAAgIqEbQAAAAAAAFBRm9VdAAAA8J+t2yk31zufdvYBq6kSAAAA+M9jZRsAAAAAAABUJGwDAAAAAACAioRtAAAAAAAAUJGwDQAAAAAAACoStgEAAAAAAEBFwjYAAAAAAACoSNgGAAAAAAAAFQnbAAAAAAAAoCJhGwAAAAAAAFQkbAMAAAAAAICKhG0AAAAAAABQkbANAAAAAAAAKhK2AQAAAAAAQEXCNgAAAAAAAKhI2AYAAAAAAAAVCdsAAAAAAACgImEbAAAAAAAAVCRsAwAAAAAAgIqEbQAAAAAAAFCRsA0AAAAAAAAqErYBAAAAAABARcI2AAAAAAAAqEjYBgAAAAAAABUJ2wAAAAAAAKAiYRsAAAAAAABUJGwDAAAAAACAioRtAAAAAAAAUJGwDQAAAAAAACoStgEAAAAAAEBFwjYAAAAAAACoSNgGAAAAAAAAFQnbAAAAAAAAoCJhGwAAAAAAAFQkbAMAAAAAAICKhG0AAAAAAABQkbANAAAAAAAAKhK2AQAAAAAAQEXCNgAAAAAAAKhI2AYAAAAAAAAVCdsAAAAAAACgImEbAAAAAAAAVCRsAwAAAAAAgIqEbQAAAAAAAFCRsA0AAAAAAAAqErYBAAAAAMsGYqMAACAASURBVABARcI2AAAAAAAAqEjYBgAAAAAAABUJ2wAAAAAAAKAiYRsAAAAAAABUJGwDAAAAAACAioRtAAAAAAAAUJGwDQAAAAAAACoStgEAAAAAAEBFwjYAAAAAAACoSNgGAAAAAAAAFQnbAAAAAAAAoCJhGwAAAAAAAFQkbAMAAAAAAICKhG0AAAAAAABQkbANAAAAAAAAKhK2AQAAAAAAQEXCNgAAAAAAAKhI2AYAAAAAAAAVCdsAAAAAAACgImEbAAAAAAAAVCRsAwAAAAAAgIqEbQAAAAAAAFCRsA0AAAAAAAAqErYBAAAAAABARS0SthVFMaAoiouKophYFMXrRVGURVH8dhl9u9VcX9bP75dznyOLophUFMWbRVHMKYpiQlEUn2+JZwAAAAAAAIDmatNC8/wgyfZJ3kzyYpItmzDm8SQ3NNL+VGOdi6L4WZJv1cz/yyTtknw5ydiiKL5eluXICnUDAAAAAABAZS0Vtp2YxSHY80n2SjK+CWMeK8tyeFMmL4pi9ywO2v6a5P+VZflaTfs5SSYn+VlRFDeVZTmt+aUDAAAAAABANS2yjWRZluPLsnyuLMuyJeZrxJCa449rg7aa+05L8j9J2ic5ahXdGwAAAAAAABrVImFbRZsURXFsURSn1hy3W07fPjXH2xq5dutSfQAAAAAAAOA90VLbSFaxb81PnaIoJiQ5sizL6Uu0rZ2kS5I3y7J8uZF5nqs59mzKTYuimLyMS015zxwAAAAAAADUWR0r295OckaSnZOsV/NT+5633knurAnYanWqOc5Zxny17eu2eKUAAAAAAACwHO/5yrayLF9N8sOlmu8piqJvknuT7Jrk6CQXNHfqJt5/58baa1a87dTMewIAAAAAAPAhtjrf2VZPWZYLkvyq5nTPJS7VrlzrlMataOUbAAAAAAAArBL/MWFbjX/VHOu2kSzL8q0kLyVZpyiKjRsZs3nNceoqrg0AAAAAAADq+U8L23arOf5tqfa7ao77NTKm31J9AAAAAAAA4D3xnodtRVHsWhRFu0ba+yQ5seb0t0tdvqTm+P2iKNZbYky3JF9L8m6Sy1u8WAAAAAAAAFiONi0xSVEUByc5uOb0ozXHTxdFMbrm3/8uy/LbNf8ekWTroigmJHmxpm27JH1q/n1aWZb3Lzl/WZb3F0VxXpKTkjxRFMUfkrRLcliSzkm+XpbltJZ4FgAAAAAAAGiqFgnbkuyQ5Mil2jat+UmSfySpDduuSPKFJP8vi7eAbJvkn0muSTKyLMuJjd2gLMtvFUXxRJITkgxOsijJo0nOKcvyphZ6DgAAAAAAAGiyFgnbyrIcnmR4E/teluSyivcZk2RMlbEAAAAAAADQ0t7zd7YBAAAAAADAB4WwDQAAAAAAACoStgEAAAAAAEBFwjYAAAAAAACoSNgGAAAAAAAAFQnbAAAAAAAAoCJhGwAAAAAAAFQkbAMAAAAAAICKhG0AAAAAAABQkbANAAAAAAAAKhK2AQAAAAAAQEXCNgAAAAAAAKhI2AYAAAAAAAAVCdsAAAAAAACgImEbAAAAAAAAVCRsAwAAAAAAgIqEbQAAAAAAAFCRsA0AAAAAAAAqErYBAAAAAABARcI2AAAAAAAAqEjYBgAAAAAAABUJ2wAAAAAAAKAiYRsAAAAAAABUJGwDAAAAAACAioRtAAAAAAAAUJGwDQAAAAAAACoStgEAAAAAAEBFwjYAAAAAAACoSNgGAAAAAAAAFQnbAAAAAAAAoCJhGwAAAAAAAFQkbAMAAAAAAICKhG0AAAAAAABQkbANAAAAAAAAKhK2AQAAAP+fvXuPl+Ss68T/+cIA4SLhsgrshjCTIGSEwXARBX4JubguknBzw4aLmF0FAdHlEvwxCygHhCX7wogSo4i6EGAliUQREgGRBMiCXIJCAkxAIINGA4LBBAgEEp79o3pmujtnbjXndPU5/X6/XvPq81RV9/nO1FR3V33qeR4AAKAnYRsAAAAAAAD0JGwDAAAAAACAnoRtAAAAAAAA0JOwDQAAAAAAAHoStgEAAAAAAEBPwjYAAAAAAADoSdgGAAAAAAAAPQnbAAAAAAAAoCdhGwAAAAAAAPQkbAMAAAAAAICehG0AAAAAAADQk7ANAAAAAAAAehK2AQAAAAAAQE/CNgAAAAAAAOhJ2AYAAAAAAAA9CdsAAAAAAACgJ2EbAAAAAAAA9CRsAwAAAAAAgJ6EbQAAAAAAANCTsA0AAAAAAAB6ErYBAAAAAABAT8I2AAAAAAAA6EnYBgAAAAAAAD0J2wAAAAAAAKAnYRsAAAAAAAD0JGwDAAAAAACAnoRtAAAAAAAA0JOwDQAAAAAAAHoStgEAAAAAAEBPwjYAAAAAAADoSdgGAAAAAAAAPQnbAAAAAAAAoCdhGwAAAAAAAPS0YegCAAAAAAAAWD0bt14w0d5+2gkDVbI+6dkGAAAAAAAAPQnbAAAAAAAAoCdhGwAAAAAAAPQkbAMAAAAAAICehG0AAAAAAADQk7ANAAAAAAAAehK2AQAAAAAAQE/CNgAAAAAAAOhJ2AYAAAAAAAA9CdsAAAAAAACgJ2EbAAAAAAAA9CRsAwAAAAAAgJ6EbQAAAAAAANCTsA0AAAAAAAB6ErYBAAAAAABAT8I2AAAAAAAA6EnYBgAAAAAAAD0J2wAAAAAAAKAnYRsAAAAAAAD0JGwDAAAAAACAnoRtAAAAAAAA0JOwDQAAAAAAAHoStgEAAAAAAEBPwjYAAAAAAADoSdgGAAAAAAAAPQnbAAAAAAAAoCdhGwAAAAAAAPQkbAMAAAAAAICehG0AAAAAAADQk7ANAAAAAAAAehK2AQAAAAAAQE/CNgAAAAAAAOhJ2AYAAAAAAAA9CdsAAAAAAACgJ2EbAAAAAAAA9CRsAwAAAAAAgJ6EbQAAAAAAANCTsA0AAAAAAAB62jB0AQAAwNq15awtE+3LTrlsoEoAAABgGHq2AQAAAAAAQE96tgEAAAAAsFDGR2gwOsPacfrJJ+78+dRzzh+wEpikZxsAAAAAAAD0JGwDAAAAAACAnoRtAAAAAAAA0NOKhG1VdVJVnVFVF1fVtVXVqurNe3nOQ6vqL6vq6qq6rqourarnVNXN9/CcE6vqfVV1TVV9s6o+UlWnrMTfAQAAAAAAAPbXhhV6nRcn+dEk30xyZZIj9rRxVT0myXlJvpPknCRXJ3lUklcneViSxy/znF9OckaSf03y5iTfTXJSkjdU1ZbW2vNX6O8CAAAAAAAA+2SlhpF8bpJ7Jbl9kmfuacOqun2SP0xyY5JjWmu/0Fr71SRHJvmbJCdV1ROmnrMxyW+mC+Ue1Fp7VmvtuUnul+QLSU6tqoes0N8FAAAAAAAA9smKhG2ttYtaa3/fWmv7sPlJSX4wydmttUvGXuM76XrIJTcN7H4+ya2S/G5rbfvYc76e5H+Oms/oWT4AAAAAAAD0slI92/bHcaPHdy2z7gNJrkvy0Kq61T4+551T2wAAAAAAAMBMrNScbfvj3qPHz02vaK3dUFVXJLlPksOSbNuH51xVVd9KckhV3aa1dt2efnlVfXw3q/Y4zxwAAAAAAABMG6Jn28Gjx2t2s37H8jv0eM7Bu1kPAAAAAAAAK26Inm17U6PHfZn/bb+f01p74LIv0PV4e8B+/E4AAAAAAAAW3BA92/bWC+32U9vtz3OuPYC6AAAAAAAAYL8MEbZ9dvR4r+kVVbUhyaYkNyT54j4+525Jbpvkyr3N1wYAAAAAAAAraYiw7cLR4yOWWXd0ktsk+VBr7fp9fM5PT20DAAAAAAAAMzFE2PbWJF9L8oSqetCOhVV1UJKXj5q/P/Wc1ye5PskvV9XGsefcMckLR83XrlK9AAAAAAAAsKwNK/EiVfXYJI8dNe86enxIVb1h9PPXWmvPT5LW2rVV9bR0odv7qursJFcneXSSe4+WnzP++q21K6rqV5O8JsklVXVOku8mOSnJIUlOb639zUr8XQAAAAAAAGBfrUjYluTIJKdMLTts9CdJvpTk+TtWtNbeVlUPT/KiJP85yUFJPp/keUle01pr07+gtXZGVW0fvc7PpeuV95kkL26tnbVCfw8AAAAAAADYZysStrXWlpIs7edzPpjkkfv5nHckecf+PAcAAAAAAABWyxBztgEAAAAAAMC6IGwDAAAAAACAnoRtAAAAAAAA0JOwDQAAAAAAAHoStgEAAAAAAEBPwjYAAAAAAADoSdgGAAAAAAAAPQnbAAAAAAAAoCdhGwAAAAAAAPQkbAMAAAAAAICehG0AAAAAAADQk7ANAAAAAAAAehK2AQAAAAAAQE/CNgAAAAAAAOhJ2AYAAAAAAAA9CdsAAAAAAACgJ2EbAAAAAAAA9CRsAwAAAAAAgJ6EbQAAAAAAANCTsA0AAAAAAAB6ErYBAAAAAABAT8I2AAAAAAAA6GnD0AUAAAAAsHZt3HrBzp+3n3bCgJUAAAxDzzYAAAAAAADoSdgGAAAAAAAAPQnbAAAAAAAAoCdhGwAAAAAAAPQkbAMAAAAAAICehG0AAAAAAADQk7ANAAAAAAAAehK2AQAAAAAAQE/CNgAAAAAAAOhJ2AYAAAAAAAA9CdsAAAAAAACgJ2EbAAAAAAAA9CRsAwAAAAAAgJ6EbQAAAAAAANCTsA0AAAAAAAB6ErYBAAAAAABAT8I2AAAAAAAA6EnYBgAAAAAAAD0J2wAAAAAAAKAnYRsAAAAAAAD0JGwDAAAAAACAnoRtAAAAAAAA0JOwDQAAAAAAAHoStgEAAAAAAEBPwjYAAAAAAADoSdgGAAAAAAAAPQnbAAAAAAAAoCdhGwAAAAAAAPQkbAMAAAAAAICehG0AAAAAAADQk7ANAAAAAAAAehK2AQAAAAAAQE/CNgAAAAAAAOhJ2AYAAAAAAAA9CdsAAAAAAACgJ2EbAAAAAAAA9CRsAwAAAAAAgJ6EbQAAAAAAANCTsA0AAAAAAAB6ErYBAAAAAABATxuGLgAAAAAAYF1aOniqfc0wdQCwqvRsAwAAAAAAgJ6EbQAAAAAAANCTsA0AAAAAAAB6ErYBAAAAAABAT8I2AAAAAAAA6EnYBgAAAAAAAD0J2wAAAAAAAKAnYRsAAAAAAAD0JGwDAAAAAACAnoRtAAAAAAAA0JOwDQAAAAAAAHoStgEAAAAAAEBPwjYAAAAAAADoacPQBQAAnY1bL5hobz/thIEqAQAAAAD2lbANAAAAAGCFjN9Iuf2gAQsBYGYMIwkAAAAAAAA9CdsAAAAAAACgJ2EbAAAAAAAA9CRsAwAAAAAAgJ6EbQAAAAAAANDThqELAACYNxu3XjDR3n7aCQNVAgAAAMC807MNAAAAAAAAehK2AQAAAAAAQE/CNgAAAAAAAOhJ2AYAAAAAAAA9bRi6AAAAAAAAgP1x5daLJ9qHnHbUQJWAnm0AAAAAAADQm7ANAAAAAAAAehK2AQAAAAAAQE/CNgAAAAAAAOhpw9AFAAAAa8zSwbt+3nTocHUsuvH9kCRL1wxTB8A4700AwALSsw0AAAAAAAB6ErYBAAAAAABAT8I2AAAAAAAA6EnYBgAAAAAAAD0J2wAAAAAAAKCnDUMXAAAAALC/Nm69YKK9/bQTBqoEAIBFp2cbAAAAAAAA9CRsAwAAAAAAgJ6EbQAAAAAAANCTsA0AAAAAAAB6ErYBAAAAAABAT8I2AAAAAAAA6EnYBgAAAAAAAD0J2wAAAAAAAKCnDUMXAAAAAACwCLactWWifdkplw1UCQArSc82AAAAAAAA6EnYBgAAAAAAAD0J2wAAAAAAAKCnwcK2qtpeVW03f768m+c8tKr+sqqurqrrqurSqnpOVd181vUDAAAAAADAhoF//zVJfnuZ5d+cXlBVj0lyXpLvJDknydVJHpXk1UkeluTxq1fm+nPXiz6x8+eD3v1PE+u2n3bCrMsBANi7pYOn2tcMUwfAtPH3p6n3pm1HbJ5ob7582ywqWkx7+ZwY3xfT++H0k0+caJ96zvkrWxs7OSZm6ACOCWbHMTEf7IcZ2o/3psS+GMr0fsgxZw5TyBoydNj2b621pb1tVFW3T/KHSW5Mckxr7ZLR8l9LcmGSk6rqCa21s1ezWAAAAAAAABi3VuZsOynJDyY5e0fQliStte8kefGo+cwhCgMAAAAAAGBxDd2z7VZV9bNJDk3yrSSXJvlAa+3Gqe2OGz2+a5nX+ECS65I8tKpu1Vq7ftWqBQAAAAAAgDFDh213TfKmqWVXVNV/a629f2zZvUePn5t+gdbaDVV1RZL7JDksyR4Hca2qj+9m1RH7VjIAAAAAAAB0hgzbXp/k4iSfTvKNdEHZLyf5xSTvrKqHtNY+Odp2x6yJ19zkVSaX32GVagUAAACAubVx6wUT7e0HDVQIACygwcK21tpLpxZ9KskzquqbSU5NspTkcfv4crXjZffh9z5w2Rfoerw9YB9/HwAAAAAAAORmQxewjNeOHo8eW7aj59rBWd7tp7YDAAAAAACAVTePYdu/jB5vO7bss6PHe01vXFUbkmxKckOSL65uaQAAAAAAALDLPIZtDxk9jgdnF44eH7HM9kcnuU2SD7XWrl/NwgAAAAAAAGDcIHO2VdV9klzVWrt6avk9kvzuqPnmsVVvTfK/kjyhqs5orV0y2v6gJC8fbfP7q1s1AECy5awtE+3LTrlsoEoA9mzbEZt3/rz58m0DVgIAMAeWpmYo2nRo75e6cuvFE+1DTjuq92sB68MgYVuSxyfZWlUXJbkiyTeSHJ7khCQHJfnLJL+5Y+PW2rVV9bR0odv7qursJFcneXSSe4+WnzPTvwEAAAAAAAALb6iw7aJ0Idn90w0bedsk/5bk/yZ5U5I3tdba+BNaa2+rqocneVGS/5wulPt8kuclec309gAAAAAAALDaBgnbWmvvT/L+Hs/7YJJHrnxFAAAAAAAAsP9uNnQBAAAAAAAAsFYJ2wAAAAAAAKCnoeZsAwCAPdq49YKJ9vaDBioEgDVpy1lbJtrnDlQHwGpZWlraYxuA2dGzDQAAAAAAAHrSsw0AAGAN0NsTAABgPunZBgAAAAAAAD0J2wAAAAAAAKAnw0gCAAAAAAAL4yZDtJ92wkCVsF7o2QYAAAAAAAA9CdsAAAAAAACgJ2EbAAAAAAAA9CRsAwAAAAAAgJ6EbQAAAAAAANCTsA0AAAAAAAB62jB0AbCeLS0t7bENAAAAALCebdx6wc6ftx80YCGwivRsAwAAAAAAgJ6EbQAAAAAAANCTsA0AAAAAAAB6ErYBAAAAAABAT8I2AAAAAAAA6EnYBgAAAAAAAD0J2wAAAAAAAKAnYRsAAAAAAAD0JGwDAAAAAACAnoRtAAAAAAAA0JOwDQAAAAAAAHoStgEAAAAAAEBPG4YugNl474WHTy6o84YpBIDetpy1ZaJ92SmXDVTJAlo6eNfPmw4drg5YA7YdsXmivfnybQNVAgAAsI/Gz/uTZOmaYeqYpUX8O68iYduMbdx6wc6ft592woCVAAAAAAAAcKAMIwkAAAAAAAA9CdsAAAAAAACgJ2EbAAAAAAAA9CRsAwAAAAAAgJ6EbQAAAAAAANCTsA0AAAAAAAB6ErYBAAAAAABAT8I2AAAAAAAA6EnYBgAAAAAAAD0J2wAAAAAAAKAnYRsAAAAAAAD0JGwDAAAAAACAnoRtAAAAAAAA0JOwDQAAAAAAAHraMHQBAKwvp5984kT71HPOH6iSdWDp4Mn2pkOHqQMAmLBx6wUT7e0HDVQIwH7YctaWifa5A9UBMM57E+uFnm0AAAAAAADQk7ANAAAAAAAAehK2AQAAAAAAQE/CNgAAAAAAAOhJ2AYAAAAAAAA9CdsAAAAAAACgJ2EbAAAAAAAA9CRsAwAAAAAAgJ6EbQAAAAAAANCTsA0AAAAAAAB62jB0AbDI7nrRJybaXz72yIEqAQAAAAAA+hC2AXBTSwdPta8Zpg4AAAAAgDlnGEkAAAAAAADoSc+2dWppaWmifdTRw9QBAAAAAACwngnbgPkxNXThlk2HTrQvO+WyWVYDwBqz7YjNO3/efPm2ASsBAADWsjOfceFE+1mvPW6gSpjeF6w9773w8In28cd9YaBKVpdhJAEAAAAAAKAnYRsAAAAAAAD0JGwDAAAAAACAnoRtAAAAAAAA0NOGoQsAAAAAAODAvPfCwyfaxx/3hYEqAVg8erYBAAAAAABAT8I2AAAAAAAA6MkwkgAAM3Tl1ot3/nzIaUcNWAkAwOrbctaWifa5A9UBALCa9GwDAAAAAACAnvRsAwAAAGDuLS0t7bENADAUPdsAAAAAAACgJ2EbAAAAAAAA9GQYSfZqejLjy065bKBK5tPpJ5840T71nPMHqgQAAAAAAJg1PdsAAAAAAACgJ2EbAAAAAAAA9CRsAwAAAAAAgJ7M2QYAAACwB0tLS3tss3LG50U3JzoAsFYI2wAAAGAOXLn14on2IacdNVAlAADA/hC2AevC+N2PiTsgAQAAAACYDXO2AQAAAAAAQE/CNgAAAAAAAOhJ2AYAAAAAAAA9mbMNkmTp4Kn2NcPUAQAAsBvvvfDwifbxx31hoEoY3xf2w3AcEyyaK7dePLngoGHqYIW5LskadPrJJ060Tz3n/IEqmR96tgEAAAAAAEBPwjYAAAAAAADoyTCSMEPTQ1ykzhumEAAAAAAAYEUI2wAAAGAOLS0tTbSPOnqYOgCmjb8/Tb9XAawHW87aMtG+7JTLBqqEtULYtkaZgBAA5sO2IzZPtDdfvm2gSgAAYPamR/E5/rgvDFQJAAzHnG0AAAAAAADQk7ANAAAAAAAAejKMJKwRxgm+qTOfcWHv5xrmAmDtm/5sPHcFX3v8c+LJdd7Eui8fe+QK/ib2xOf1/tnTMTH9velZrz1uj681Pf+O+Xhg9+560Scm2j4ngAOxv5/ZzIfx70pHHf2miXW+ww7H+QSzpGcbAAAAAAAA9KRnGwAwwd3ZAAAAALDvhG0A7NX4sFSGMAUAAAAA2MUwkgAAAAAAANCTnm0ADMZEtQdm2xGbJ9qbL982UCUw/04/+cSJ9smbXjDRPuS0o2ZZDqw545/ZT67zJtYZbnj/nPmMCyfaz3rtcQNVstim9wPDWcl9YTj0+WA/rKzx77HT32GZnb2dT6wkowutnvH3p4MGrIP1SdgGwKq6cuvFO392MXt1jV+ocOEOAAAAAGZD2AYAsIIOpMeC3p4Ai0ePBQAAWPvM2QYAAAAAAAA9CdsAAAAAAACgJ8NIAgCw7kwP5wnM0NLBU+1rhqkDABbcXS/6xET7y8ceuavh8xpgRQnbAACAubC0tDTRPuroYeoAAACA/SFsAwDy3gsP39Wo8/a8sTsgZ2aPd6KyooQ8wFrkcwJYKdOjAjzrtccNVAkArE3mbAMAAAAAAICe9GwDAFhFp5984kT75E0vGKgSAAAAAFaDsA32YtsRmyfamy/ftmq/a+PWCyba2087YdV+F/Q1fUxceMyZA1UCa5+hC1kE08NSfefrvzXRPvWc82dZDgBryJVbL55ccNABvJih0A/Iiu4LWDCGfYbFIGwD2BsnZXNpy1lbJtqXnXLZQJUAMBd8XgMAADAQc7YBAAAAAABAT3q2cVPTdwVvOnSYOgY03mPm3AHrYNL08IVZweELx7v07607vx5VwNwY/8zWi2c4elSxDhgebB3y3nRADF8Iq8gxAawSUzWsDet1aFVhG7AQfNiuDev1wxaAleFzAgAAgHkkbBuSO3nWpDOfceHQJcDC2Lj1gon29oOetKuxgL1uV5IAev3R63Z2bvreNLnevmAtOP3kEyfaJ296war9LsfE7Iy/P02/NzE/xo8JxwPzaqjPCccEAGuVsA0AAAAAYIG5OQbgwNxs6AIAAAAAAABgrdKzbY5tO2LzRHvz5dsGqoT9MTGRtqFb1qS9DQ9Gf4YunJ3pYV9OPef83q9lyLz54f0JJu1pyDzvTcBQfF7DJMcETHJMwPq0pnq2VdUhVfW/q+qfq+r6qtpeVb9dVXccujYAAAAAAAAWz5rp2VZVhyf5UJIfSvIXSS5P8uAkz07yiKp6WGvtXwcscdWd+YwLhy4BVpQ7eQAAowKsfb7TTZruVXnuQHVM09uTRaQHNEza0zEBMJSbnE+cdsJAlRyYtdSz7ffSBW3/vbX22Nba1tbacUleneTeSV4xaHUAAAAAAAAsnDURtlXVYUl+Ksn2JGdOrX5Jkm8leUpV3XbGpQEAAAAAALDA1sowkseNHv+qtfb98RWttW9U1QfThXE/keS9sy4OVs3Swbt+3nTocHWw7hn+af2bGKYtMVQbAAAAAKyQaq0NXcNeVdWrkjw/yfNba6cvs/53kzwryS+11n5/L6/18d2s+tFb3/rWN9+8efMB17snn/qna3b+fN+bXTG58m5HTjS/8+lPT7S/8QO7wpbv3/iViXV32XTPifZVV1010b7d7Sans7sih+/8+WbXfndi3XRdn7nlLSfaP3LnH8m6c9UnJprjf+fDvjx5jIzvh+Sm++JOt7zrzp+/drNvTKzb035I9rwv1uN+GD8ekr3/39vTvnBMHJj92ReOidWzmsfE+H5I9rwv9mc/LFfXet8X+7MfEsfEgTiQY2J/9kPimNibtXBMLPp+SBwTs7Rax8T+7IfEMbEejon1sB+SPV/rcEzMzlDHxIF8h52uaz3sh8QxMS9mda0jcUzszTweE77D7jmf2FM2kez9WuzEc7/xqYn2Xo+J/3BwhrJt27Z8+9vfvrq1duf9fe5aCdtel+RpSZ7WWvujZda/IskLk7ywtfbKvbzW7sK2+yb5ZrqhKteqI0aPlw9aBYl9MS/sh/lhX8wH+2E+2A/zw76YD/bD/LAv5oP9MD/si/lgP8wP+2I+2A/zw76YD/bD/FgP+2Jjkmtba5v294lrZRjJvanR416Tw9baA1e5lsHsCBLX899xrbAv5oP9MD/si/lgP8wH+2F+2BfzwX6YH/bFfLAfZ6N1ZwAAIABJREFU5od9MR/sh/lhX8wH+2F+2BfzwX6YH4u+L242dAH7aEf/xt31H7z91HYAAAAAAACw6tZK2PbZ0eO9drP+h0ePn5tBLQAAAAAAAJBk7YRtF40ef6qqJmquqh9I8rAk307y4VkXBgAAAAAAwOJaE2Fba+0LSf4q3eR0z5pa/dIkt03yxtbat2ZcGgAAAAAAAAtsw9AF7IdfSvKhJK+pquOTbEvy40mOTTd85IsGrA0AAAAAAIAFVK21oWvYZ1V19yQvS/KIJHdOclWStyV5aWvt6iFrAwAAAAAAYPGsqbANAAAAAAAA5smamLMNAAAAAAAA5pGwDQAAAAAAAHoStgEAAAAAAEBPwjYAAAAAAADoSdgGAAAAAAAAPQnbAAAAAAAAoCdhGwAAAAAAAPQkbAMAAAAAAICehG0AAAAAAADQk7ANAAAAAGANqar7VdV/GLoOmBeOCYZWrbWhawBYdVX16CTbW2uXDl0LDKmqNiTZnOTW6Y6Jfxm4JJgLVXXHJN9trX1r6FoWTVXdKsmNrbUbhq5lEVXVLZIcluQOSVqSa5J8sbX2vUELY0JV/UKSh7XWfn7oWtarqrpLumPhs621q8eW/0ySY5LckOSC1tp7h6lwcVXVnZI8JMlt070/XTJwSQuhqm6e5BFJjk9yRJI7Jrkxyb8k+ViSs1trVwxXIVV1Y5I/aq09fehaFkVV3Se7Pybe0Vr75oDlLTzHxPCq6tAk/9Zau3boWoYgbFvDRicDD033pf8DrbVrdrPdw5M8vLX2slnWtwiq6mZJfibJDye5tLV2wWj5HZK8LLtOys5Pclpr7bqBSl14VfX9dB+4vzh0LYumqm6d5KlJjs7oBDnJm1trHx60sHWsqu6Z5F5J3t1au3G0rJL8WpLnJfmBsc3fl+TprbXPz7rO9a6q3pPkL5OcNX7RjmFU1RFJnp/kB5O8J8mZrbVWVY9K8jtJ7jHa9KNJnt1a++gwla5/VXV4kmdk14WKW41WXZPu3///JPmTHe9frI6q+i9JnpnufGLD1Oobknwwye+31v501rVxU1X1+iQ/11q7+dC1rEdV9dIkL0w3+s/1SZ7TWntdVf1ekqcnqdGmLclrWmvPHabS9auqfirJ51trX5xa/vJ0n9+3GFu8LckTW2uXzbDEhVJVD07yxnTXOsb//9fYZjcm+b0kv9pa++5sK1z/Rteb9rhJku8l+eN071NJktba91ezrkVVVYcl+aMkD59eNXpsSb6R5KWttVfPsrZF4ZhYG0aB51Jr7TeGrmUIwrY1qqp+OcmrktxytOi6JC9prf3WMtu+JMmvOzFbWaPeIe9OF6hVug/W/5PkvyW5OMlPjG3e0l2wOMab/MobfenZm88nOTfdSXSSZPpEjgNTVX+S5K2ttT8bW3b3JH+d5J6ZPDFrSV7cWnvlbKtcDFV1TpIHttbuObbsd9NdVG1Jrkjy9XQnzwcn+cpo+38eoNx1axTytyTfTXJekte11j4wbFWLaXR33SfS9dxJRhdLk7wl3Wf2LZJcneT26UKH65I8oLX2udlXu76NvsP+ZnZ9h93hunQ9bnd8p/q7JD/TWvuH2Va4/o0uVLwlyUnp/r2vS/e5cM2offskm5LcJt2++NN0F7WdOA5I2LZ6quq4dN9X/yXJh9Kdx/27dOd1b0ryB0nemeSQJC9Kctck/6m19teDFLxOjS7OvXT8JuGqelmSF6e7ePrRJF9N8oAkh6bbX/dtrX1tgHLXtaq6d5JL0t0M8xfpbpY8LMljknw6ya8neVCSn0u3L85vrT1mmGrXr9Exsb9aa236BhoOUFX9+yR/m+SHknw8u46JByb5ZLrPiYckeWyS26U773vmMNWuX46JtWF0HWRpUTv9+M+2BlXVMekuEH0v3UnB99LdGfyqqnpgkqcIdGbiZ5Mcm65XyNuSnJDkyUmuSvIjSZ6YXSdlv5PkuHQnbH88QK3r3efTXQzak5bk8aM/O9reA1fWE5JcnuTPxpadlS7Q+Ui6u8C+mu5L6HOSvLyqPtBa++CsC10AP5bk/Tsao14kz0x3rDx+x3CqVXXLdCfLL0x3IeOXZl/qundFkrsleVKSJ1bVZ5P8YfR2m7VT0wVtL0t30ehR6S6Y3ifJl5Kc1Fq7dHRMvDTJC5L8/+l65bJCquqn032H3Z7k9Oy6UPG8dHfH/2SSw5M8Ld1nynuq6v5GBlhxv5Lu+9DfpHvv/8B0L8LR0GEPT/Ly0bYfSrfvWCFVtb/DQf7wqhRCkjw7XW+E+7fWrqqqH0rXc+rMJL8z3outqt49WvfUdOfirJyaaFTdOcmvJvlykhNaa383Wr4h3fn1M5M8N93nOSvrJeluRDqqtfaRHQur6sfTnWNsaa29pKpekeS1SU6pqqe01t40TLnrViX5drpgeXfukeSbSf51JhUtrqV0o2M8vrV23o6Fo2GG/zRJWmunjN633pzkF6vqgtba+UMUu445Jph7eratQVX1tiSPTHJ8a+3i0bJ7pOtV9ZAk5yR58o67T/VsWx1V9YF0d3Ed3lq7cXSX8OXpLho9t7V2xti2t0vyD0kuaa391CAFr2Ojuya+ke5Oo915eLoTtc/uWNBaO3aVS1so03evVNWWdHd5XZju7t8bx7bdcQfx2a21Jw1R73pWVdcleXVr7UWj9tPSnQgf31p73zLbvy/JptbaPabX0d+OYyLdBaGfSxcg3DeTvd3+YMdnOaunqj6T5Cvj7/tVdWG6z4ZHttbePbX9h5PcpbW2abaVrm9V9dfpjoH7tNb+dWz5ndPdKf/2HcM9V9VTk7wuya+11l4xRL3rVVV9Mt1F1CP3NuzXaD69T6Sbz/BHZ1Hfohjr/bzPT0l3d7ZzuhVWVV9M8sHW2lPGlr0+3Wf3j7TWPju1/duT3K+1tnGmha5zy5xL/JckZyd5amvtf09te4t0597XttbuP/Ni17mquirJRcudp1XVW5I8qLX2w6P2hiSfS/Il59crazQk/THpRrV6yXJzqZouYzaq6h+S/G1r7bHLrPvzJPdsrW0ZtW+b7ibXv22tnTDbStc3x8TasOg92/Y21inz6SfSXYzYeXGutfaldD2nzkt3J/BZA9W2SA5P8s4dAcKoN+F70p0I//n4hqMJUt+Z5H6zLnJBvD7dHFRXpRty6tjpP6Ptzl9mGavnIekuIi1N3zHfWrswXQj30CEKWwDfzuS8bHcePe5uDqqPJbnLqla0wFpr17TWzmit3S/d//k3puvF86Qk76uqz1TVc6rqToMWur7dPd3/83GXjB6X6137wXQ9EllZD0z3HXbiTtNRe0ePwx3L/ijde9bjw0q7Z5J37Mv8Oq2165O8ffQcVtb3kvxjuh63+/Lnk8OUuRDulu7GyHFXjh6vWGb7L8T3plnYmO5c4q+mV4wusF6U7pyclXendO9Py/nHdN+rkiSttRvSzVHshowV1lr7j+l6/z87ycerSrA8nLtk7MbtKZ/L2Pek1tq3krwjyYNnUNdCcUywFhhCbW26Y5Z5k2+tfbeqnpCuh9vPVtUNrbX9HZ6EfXfn3LRb8ldHj/+0zPb/mG7fscJaa78w6vH5uiSfrqqnt9beMXRd7Ax4Lt3N+kuTPGxGtSyaS9MNx7bDjgtG90g39NG0eyT5t9UuiqS19uEkH66qZyd5SrrebvdLN6TeK6vqvNbazw5Z4zr1nXTzjozbMWfYbdINNTLu1kkMyb3yDkryrd2suy43/Z50cZJnrGpFi+k76S6k7qs7jZ7DyvpMuh60L92XjatqY9y4t1q+leS2U8tuSLpz7GW2vyHdTTOsrhtGj7sbLuyruen8n6yMr6SbG285R6ab+3nctem+O7HCWmtnVNVfpZs/8sNV9cokvzF9Myur7uok99rNunvlpt9vv5rJm19ZIY6J+TIaLWY5/3U0Dda41lo7fpVLGpyebWvTV7KbE+RR76onJ3lrunGz/yBTY5+zYr6e5fdD7WYC+duku5DEKhiFa1vSzQ32tqp6Q1UdPHBZi25fxsi+Sbd/VsQbkhxRVb8xar893QnCb46GBNupqn4yyePS3R3MjLTWrm2tndlaOzJdj/U3pLtw98RBC1u/vpixALqqatS+Mcmjxzcczdv2iCzfm4EDc0WS40dDb+80ah+fXTcGsLo+kuTkfbkbeDQf9BPSze/Gyvq7JHepKj2khndVunm2x52f3c9le/fsusmSlbWxqo6uqqOzK7zZXU/zu6X7fsvKe0+S46rqv48vrKpfSfd5/f6p7e+ePc+hxAEYDWX7kCSvTDfX9sdGUzYwOx9I8qiqesz4wqp6dLqRGaa/J90t5gxbNY6JuXJYkk1Tf5LuJsrp5YcNUeCs6dm2Nv19kv9vdytba9+vqiemG1LyqUm+NqvCFsyXctM3ijOSvGU32x+aLihllbTWvpbkcVX1X5P8droLek+dnouHVfXY0Z3XSfLvR4+HpZvvZdoh8f60KlprZ1XVSUleOArT3pjkt9INQ/W5qnpXup5s903yn9L1WNinO+tZea21jyb5aFU9J90NM6y8NyY5o6renW6oo59Osjnd//vTRyH0+9JNfP7CdL09Tx+m1HXtvCQvSnL2aE7hL6Y78VpKcp8kr5na/p4RwK2Gl6e7UPqh0dw77043BNI1o/UHp7tL+xHpgrabJzFv3sr7ZLqbIo9Mtw/25vJ0F/tYeZ9INwfMTq21jyf5+PSGo5s1fjzJp2ZS2eI5ZfQnGc1TmG7fLDdNxv2SbJ9JVYvn5UlOSvLqqvof6f6d75FuKL3rR+uT7Lxh5ieT/N/Zl7k4Rr12lqrqgnQ9ej5WVS/fy9NYOa9I8pgkf1ZVl2TXd9gfSzcaxv+a2v6YdDfVsEocE/NhuflrR3O2vXpR52yr5TvgMM+q6gVJ/meSB7TWdjt2/2jS4Lelu6BkMu0VVlW/l+SJrbW9Dg1ZVbdO8s/p5gx7yt6258BV1T3SnZQdlW5Ot5+PSVJX1egDdTkva60tTW17i3TDrX64tfboZZ/FARmFB7+V5OnZ1cN5x2Mba38xySmtteXmreIALPrEwPNk1FttxzyRLd3//fNaa4+vqnPTXVAaPy7+Md33LHekrqDRhPEfThesjZ+EVLoLeT+24998tO1Xkryltfa0GZe67o3uzP7DJP8uk/tiYrN0N8U8rbX2F7OqbVFU1YZ0QxdeN5p/ioFU1VHp5j9/5d7mMhz1uPqLJL/eWjtjFvUtitFNGMv5xPR7UFX9aLoL2a9prT1n1YtbQFX1gCR/nMm52D6X5OmttfePbXebJMcm+Vxr7e9nW+ViqqqDkrwqXe/biuscM1FVj0x3TIz3SP96kl9prf3J2Ha3S3fTwCWttY/MtsrF5JiYL4t+HUTYtgZV1T2T/EaSd7bW3riXbW+Z5A+SbGytHTuL+hZFVR2SbkLmD44mBd7Ttg9O8j+SvK619s5Z1MfOO0+fl+7Ou1vFB+6qGgWcy7mutfbVqW0fnO7urze21l6/6sUtsKo6LMmTkjwoyQ+l66Hw9XRzf7433WeJi3yroKpen+TPW2tvH7oWkqq6ebohUw9L8unW2gWj5bdK9xl9QrrPiouTvKK19s9D1bqejYZ4fmm6fXHXdGHO+ekuXH9lbLtKNwT39Xv7nkU/VfUDSR6f7iLpvdP1aEu6Hm6fTRdQv7W19o1hKgRY3uhi9p2TXO09anVV1aaMPq+FafNlFP7fP8mnWmvvHbqeRTA6b3hodn2H/WBrzXQxc6KqHp5uxADHxICEbcI2YJ0bBdT3SbJ9T71BAQAAAADYf4setpmzDVj3WmufT/L5oesAAIBxVfW4dHO73JDkXa219+xmu1PSDft83AzLAwD2QVU9Ot0N3pcOXcsiqqq7pRvN59bphqf/WNPDiAHcbOgCWH1V9aqq+sLQdSw6+2F+2BfzwX6YH/bFfLAf5od9MR/sh9VVVY+rqt+pqtOr6j/uYbtTqurCWda2CKpzbpK3JvmVJM9N8q6qentV3WGZp2xM8vD/1969h1lWVnce//5oLmJEbgaMF2gR8cIdAggi0CBBIV4g3jECCiiKjw4xMkYCBBgZRoOOo/GaoKg4IiABBVFoEUQBJwhEULTpIBEUQQREotzW/LF3QVlUXyj7nL279vfzPPXsPu9Zp3pVr36ruvc67/uOMcXBSbJuOy9e3G55u6i4nZMcOc7chiTJikm2TLJpu6XwouI2S/L6ceY2NM6J7iV5XJJ3Jvl4kre0R8WQZL3258VdSW5PcnKSdZf0+TRSZwKHdp3EbJZk2ySHtMcDTIw9Jsm/ADfS1OALwHeBHyXZvqNUh+4AmvNtB8mVbcPwBJr/nKlb1qE/rEU/WIf+sBb9YB36w1r0g3UYgfbm9ReBv6I5RB7gHUm+Cry+qu6Y8pK52OQZhQOAlwP/CXwMuA/YD/hL4NtJdq2qX3aY36AkORR4H7ByO3RPkqOq6sRpwncBjgQGuT3SKCV5KfBJmvPYAH6W5LCqOn2a8L1p6rDYc+w1M86J7iV5LE3T4Dk0P68L2LudJ+fRnLd6B/B44HXA1km2rqrfdZTyrNWeg740Hj85tqoWjiiloXoPsEFVfXTS2Gdp/k17N3AZzfn0GwPPBs5Lsk1VXTf2TAesqj7TdQ5dcmWbJEmSJA3HRJPnZzQ3Ld4FXMvDTZ51OsxtSA6guUm6TVUdX1XvB7YATqS5sXp+kid0meBQJNkF+BDN/ZHzgXNp3pj8viSfT+J9kzFIsiXwJZo3WiwAfgg8FTg1yXu7zG1onBO9cRBN0+AU4GXAScCuwD/RNNi2r6q1gDVoGg7PAg7pJtVZbwHwkyV8FPCKSY9/3Emms9uWwKUTD5JsRtNo+x6wUVXtXlWvrKqNgYOBxwFHdJKpBsuVbcuhJI/2nVs7jCSRgbMO/WEt+sE69Ie16Afr0B/Woh+sQ29MbvL8EiDJB4ATgMNomjy7VtVtHeY4BJsCp01evVZVDwDvTHIj8EGaWsyrql93leRAvIPmzLwXVNXFAEnWBz4PvLp5mH09+2Xk/pbmHtW+VfUFgCTb0TQRDk+yYlW9q8sEB8Q50Q+vBX5YVX/dPj4rydbAXwP7V9VlAFV1d5IDgd1pVnx+oJNsZ7+7gSsW8/zOwC8AV1GNzjrALZMe70jT5HxrVf1icmBVfao9F3e3MeYn2WxbTr2O5pvJIvcvn4b/CFr2rEN/WIt+sA79YS36wTr0h7XoB+vQDzZ5+mFl/vCG0UOq6kNJHgD+D/CNJC8Ya2bD81zgrImmAkBV/TTJrsDnaJoL9wOeDzZaOwHnTTTaAKrqsiTbAmcDf5Pk/qr6u84yHA7nRD/MBU6dMnYRsBnNisOHVNV9Sb5Os0pdy95JNG9W+jlNY+cR/z5K8iDwlao6eNzJDchdPLzNMMBq7fXaRcRfg822sUqyKnAgzc/0PwEWAp+rqksX+8JZxGbb8uk3NNu+vGUp4/878BejS2ewrEN/WIt+sA79YS36wTr0h7XoB+vQDzZ5+uEmYL1FPVlVH0myEs22kucBl4wrsQFak2lWIlTVvUleTbOa53Vto+cNY89uOP4UuHLqYFXdkWQP4ByaFW73VdVRY89uWJwT/fB44M4pY7cDVNXPp4m/uX2NlrGqemOSM4FPANckeVNVnd11XgP0b8CL2pXO9wPXt+PPbp+bamPg1nElNyRJTqF5894Zk8aeSvNGgA35wzdXHpLkiKo6fsxpdsJm2/LpKmDzqvrW0gQn2X+06QyWdegPa9EP1qE/rEU/WIf+sBb9YB36wSZPP/w7MG9xAVX1wSSrAMfTnFOi0bgFWGu6J6rqwST7AnOA/ZLcR7OyQcver2jO13mEqronyZ7A14Ajktw71syGxznRD7fTNKEnC4veIWANmjc2aQSq6uwkmwKfBM5M8lng7VU1tSGq0fkocCbwySQHA18BbgQ+kuTFVfVQYy3JG4EXAv/cSaaz36uBHwFnTBr7DPAM4DLgUzSNzu1ptiY+LslFVTXr/1/hoabLpyuBxyV5eteJDJx16A9r0Q/WoT+sRT9Yh/6wFv1gHfphqZo8wLuBbYBDx5HUAJ0DPCnJXosLqqoTgKPwjbKj9BOac1+mVVUPAq+h2crwQOCQMeU1NAuB7Rb1ZFXdA+wJXA4cA+w7pryGyDnRD9cDG00ZOxZYdRHx69OsbtOIVNVtVbU38EbgZcAP2pW3GoOqOoumibMfzfepo4FTgK2BBUnOS/LFJD+gWYV4G/APHaU7KG0jehdgPrBjVf1zVZ1VVe8G9qJ5k8BbO0xxbGy2LZ++BVwNPGUp48+k+ceoli3r0B/Woh+sQ39Yi36wDv1hLfrBOvSDTZ5+OIPmBvVvlxRYVcfSnBXjfBiNrwPPSbL5ogLacw1fQbOyaupKEy0b5wNbJ9lgUQFVdTewB3AFzTZVGg3nRD9cAWyTZM7EQFU9UFW/nxqYZHWaG92DORepS1X1aWBzmoboOUk+1W1Gg/Im4HCa1bfvotl2fg7N+W2703xfeg7wHeD5VXVTR3kOzfY0Z20f3f58eEhVzadpwu3QRWLjlirPHJckSZKkIUiyFs2NiOuq6sKliN8PmFtVvjNYs1KSDWlWi5xbVScvIXZl4OM0c2KxK0T16LSNnY8Bn6uqjywhdg3gyzR1eNo48hsS50Q/JFmNpqFwYy3h5m07f/YHTq2q744hPQFJAhwGHAesAnyqqg7uNqthaOfHS2h2YViHpuH2a5rzJi+oqqs7TG/WS/IgTWPtmPbxu2nmwZpVddc08ScCh1TVolbmzho22yRJkiRJkiRJepTaBvXGwA1VdVXX+UijNk2z7WCaM/UW12w7sKoeP95Mx88tQSRJkiRJkiRJepSqagGwoOs8pDF7WZK57a+f1F43oDmne6qn0JyhN+t5ZpskSZIkSdIUSfZLMr/rPIYuyUuT/EvXecg50RdJ3p5kYdd5yDnRF86JTmxBs33t/sBfAAFeNjUoyUo0Z0r+YHypdceVbZIkSZIkSY80F9i56yTEFsB+wBu6TkTOiZ5YA1i/6yQEOCf6wjkxXos6L/Weaca2BK6hOWt11rPZJkmSJEmSJEmSpMWqqp8+itjLgXkjTKdXbLZJkiRJkiRJkiRpxpJsB2wLrArcAHytqu7qNKkxstkmSZIkSZIkSZKkxUryQppz2N5TVQ+0Y08ATuWR26rekeSgqjpjvFl2w2abJEmSJEnSI13YdQIC4Erg5K6TEOCc6IszaVaMqHsXdp2AAOfEuP03YI2JRlvrNGAn4GfAecCvgU2APYAvJNmxqr439kzHLFXVdQ6SJEmSJEmSJEnqsSQ3A2dV1Zvbx88FvgN8Ddinqn43KXZ34Bzg7Krap4t8x8mVbZIkSZIkSeq1JC8Bbqiqq7vOZaiSrAg8m/Ysnqr6ZccpDUaSlYANgDWAAu4EFlbVfZ0mJnXEOdGptYDbJj3elqYGfzO50QZQVd9IcibNtpOz3gpdJyBJkiRJktSlJOsm2TvJi5Osvpi4nZMcOc7c9JAzgUO7TmK2S7Jhkj2TzJk0lvbv/W0023p+F/h5kguSbNhVrkOQ5JVJvgncDVxLs3rku+2v704yP8krusxxqJKsmuRtSb6U5JwkH25X+GiEnBO9cDvwZ5MeP6a9/nQR8TcAq40yob5wG0lJkiRJkjRYSQ4F3ges3A7dAxxVVSdOE3sUcGRVzZn6nGYuyQZLEbYAOBX4u4mBqlo4sqQGKskXga2rasNJYx8GDqFZufAfNGfxPANYHbiljb+5g3RnrSQrAF8AXg6E5vvSf9Cs3gnweOBpwGNp6vIl4DXljd5lLskpwGlVdcaksacC5wMb0tRjQgFHVNXx481y9nNO9EeS04EdgadV1T1J9gLOBnatqgunif8W8JSqevp4Mx0/V7ZJkiRJkqRBSrIL8CGa+yPnA+fSHLnxviSfb2/uafQWAD9ZwkcBr5j0+MedZDr7bQNcPPEgydNpGm0LgK2q6hlVtS2wLvDe9npEF4nOcm+j+ft+KbAbsHpVbVpVO1bV86pqU5pm5wuAy9rYt3WW7ez2amCTKWOfoWk4Xw4cBLwMOAG4FzguyfPGmuEwOCf644PAnwJnJFmL5qy2fwc+nuShuZJkxSTH0DTmvtxJpmPmyjZJkiRJkjRI7TkiewK7VdXF7dj6wOeB7YEvAvtOvDPelW2jkeRB4DfAFYsJ2xn4BXDdxEBVzRtxaoOT5B7gA1X1nvbxQcDHaObIhdPEX0izumH9ceY52yW5ClgJ2KKq7l1C7Co023veW1WbjyO/IWm/Px1dVce0jzcFrgLmA3tU1QOTYneleePG/62q13aR72zlnOiXJEcAxwC/Bb4K3Aq8uX16IXAHD6+AXgBsV1V3dJDqWK3YdQKSJEmSJEkdeS5w1kSjDaCqftreMP0czYqG+4HXd5TfUJwEHAD8HHhrVf16akB7w/srVXXwuJMbmP/iD8/WWbu9Xr6I+O/RzCMtWxsCH15SUwGgqn6f5Cw803BctqdZaXv05EYbQFXNTzIf2KGTzGY350SPVNVxSa6jWdH5Spo5MbGl6jPa6/3AKcBhQ2i0gc02SZIkSZI0XGsyaaXUhKq6N8mraVa4vS7J/VX1hrFnNxBV9cZ2leEngGuSvKmqzu46r4G6mmYbtgk/a6/rAz+cJn59mhUMWrZ+B6z1KOLXal+j0ZtoQF+9iOevBtxGctlzTvRMVX0pyWk0zeVtgHWAOTTnel4HXFRVv+owxbGz2SZJkiRJkobqFhZx866qHkyyL82No/2S3Eez8kojUFVnt9uzfRI4M8lngbdX1Z0dpzY0nwZOSnJsVf09cBZwO/D+JPtU1e8nApO8ANgbOK2TTGe3y4BXJfmnqvr+4gKTbE2zCvdbY8lMS9M8uG/kWQyPc6KH2m22L2k/Bs8z2yRJkiRJ0iAluQBYp6o2XUzMHOB04MXAbcATPLNttJLsD3yQ5hzj9BdEAAAJzklEQVS3A6vqvHYbyU+5jeToJTmb5izDy4GTgTVozua5GfgazUq2TYA9aFaO/HlV/aibbGenJDvQNAruB74AnAf8GJhoPq8ObAS8kKapMAfYuaq+O/5sZ7f2e8+V7QfAk4Ddga2r6spp4k+lmRMbjC/L2c85oeWBzTZJkiRJkjRISQ4H3gtsVVVXLSZuJeBM4EU0b+S22TZiSdYHPgM8n+ZMtzdgs20skqwCnAi8iYfP4Jm41qTHC4H9qsoVDSOQ5KU0Kz2fwMN/7o8Io3kTwEFV9a/jym1I2mbbdI6pqqOnxK4E3ARcWlUvGXVuQ+OcUN/ZbJMkSZIkSYOUZEPgWODcqjp5CbErAx8H5lbVvHHkN3RJAhwGHAesgs22sUqyAfBa4M955Fk8F9DMG7fLG6EkqwGvAOYBz6RZvQPNap7rgPnAaVX1m24ynP3axv907qmqW6fEbgucAJxcVSeNPLkBck6oz2y2SZIkSZIkqbfapujGwA2LW4EoSZLUFZttkiRJkiRJkrQcSbIW8EBV3bnEYI2UtZAEsELXCUiSJEmSJHUpyd5J/neSf0yy+2Li9ksyf5y5DYl16A9r0b0kT07y4STnJflfSdZux7dIcjVwK3B7kouSPKvbbGc3a9FfSTZNcnqSW5Pck+QHSQ5PsmLXuWl4XNkmSZIkSZIGqT0T7IvAXwFphwv4KvD6qrpjSvxRwJFVNWesic5y1qE/rEU/tCulrgKePGn4SmCP9ro2cC3wJJrz9G4GNplaH/3xrEU/JLkZeH9VnThpbCfgHOCxU8IL+GpVvWSMKUqubJMkSZIkSYN1APBy4GfAe4B30dw0/Uvg20nW6TC3IbEO/WEt+uFQmubOe4EtgCPb66eB3wAbVdVWVfVE4HiaRs/bukl11rMW/fBE4HETD5KsAJwErAr8I/AMYHXgRcBCYK8k+3aQpwbMlW2SJEmSJGmQklwMbAw8q6p+2Y7NAU4ADgN+AOxaVbe1z7mKZwSsQ39Yi35IcgVwX1VtN2nsIuB5wD5V9a+TxgP8BPjV5HgtG9aiH5I8CBxdVce0j3cB5gMfq6q3TIldH/ghcHFV7THuXDVcrmyTJEmSJElDtSlwxkRTAaCqHqiqdwLvADYBzk+yZlcJDoR16A9r0Q/rA5dOGft/7fU7kwerWUnxLWCjMeQ1RNainzaj2S7yw1OfqKqf0mx9u8W4k9Kw2WyTJEmSJElDtTJwy3RPVNWHaLYC2wz4RpI1xpnYwFiH/rAW/bAq8NspY3cCVNWt08TfAvzJqJMaKGvRTxN/xgsX8fz1gN+jNFY22yRJkiRJ0lDdBKy3qCer6iM0W+dtBZxHcx6Mlj3r0B/Woh9uA6aej/db4JfTxAKsDdwx0oyGy1r0x+TzsG5sr6stInY1HtkklUbKM9skSZIkSdIgJTkD2LaqnrKEuMOB44H7gTmeT7VsWYf+sBb9kOR84LFVtcOjiF+rqrYabWbDYy36oT2z7Q4ebmSuAjwR2K2qLpwm/hxgblU9Z2xJavBc2SZJkiRJkobqHOBJSfZaXFBVnQAcBaw4lqyGxzr0h7Xoh38Dtk6y8pICk6wL7ARcMvKshsla9MONNNt3pv24tx17/tTA9kzJecD3x5mg5A9ESZIkSZI0VGcAc1iKraaq6tgkNwJzR53UAFmH/rAWPVBVhwOHL2X4GsDfAuePLqPhshb9UFVzH0X4nwH/E/jmaLKRpuc2kpIkSZIkSZIkSdIMuY2kJEmSJEmSJEmSNEM22yRJkiRJkiRJkqQZstkmSZIkSZIkSZIkzZDNNkmSJEmSJEmSJGmGbLZJkiRJkiRJkiRJM2SzTZIkSZIkSZIkSZohm22SJEmSJEmSJEnSDNlskyRJkiRJkiRJkmbIZpskSZIkSZIkSZI0QzbbJEmSJEmSJEmSpBmy2SZJkiRJs0CS/ZOcnmRhkv9KcleSS5K8bhHx2yT5epLftLHnJ9k+ydFJKsku07zmWUk+neQ/k/w+yS1JTknyzJF/gZIkSZLUUyt2nYAkSZIkaZn4KHAtcBHwc2BtYE/gs0meWVV/PxGY5PnA14GVgNOB64FNgW8C86f75EleCJzRvuZsYAHwFGAfYK8k86rqitF8aZIkSZLUX6mqrnOQJEmSJP2Rkjy9qq6fMrYycC6wEzC3qm5KsgJwHbAhsGdVnTsp/s00TTuAeVV1YTu+JrAQeADYqaqunfSajYHLgB9X1Vaj+vokSZIkqa/cRlKSJEmSZoGpjbZ27F7gIzS7muzWDu9A02j75uRGW+sTwI+n+fSvB9YAjprcaGt/j2uATwJbJnnOH/VFSJIkSdJyyG0kJUmSJGkWSLIecDhNU209YNUpIU9ur1u2129P/RxV9WCS7wAbTXlq+/a6eZKjp/ntJ+KfTbOVpSRJkiQNhs02SZIkSVrOJdkAuBxYE7iY5jy2O2m2fZwL7Aes0oav3l5vWcSnm2587fZ60BJSedzSZSxJkiRJs4fNNkmSJEla/h1G0xA7oKo+PfmJJK+habZNuKu9rruIzzXd+J3tdfOquvqPyFOSJEmSZh3PbJMkSZKk5d+G7fX0aZ7becrj77fXHacGJlmB5ky3qS5tr8+fUXaSJEmSNIvZbJMkSZKk5d8N7XWXyYNJ9gAOnBJ7CXA9MC/Ji6Y8dzCPPK8N4CTgDuCoJNtOfTLJCkl2ecSrJEmSJGkAUlVd5yBJkiRJ+iMk2Qz4HlA0q9tuAjYBXgicCrwK+IeqOrqN3wX4GjCnjb8e2AzYHZgPvAjYuaoumvR77AZ8meZctguAa4AHgfWA7YG1q+oxo/1KJUmSJKl/PLNNkiRJkpZzVXV1knnAccCeNP/XuwrYh2ZF2qumxF+YZOc2fq92+DJgHrBv+/iuKa+5oG3qvRPYg2ZLyXuBm2kadNNtYSlJkiRJs54r2yRJkiRJD0lyCbAdsHpV/bbrfCRJkiSp7zyzTZIkSZIGJsljk6wxzfj+wA7A1220SZIkSdLScWWbJEmSJA1MkmcB3we+ASyg2XZyS2BHmm0nd6iqH3aXoSRJkiQtP2y2SZIkSdLAJFkTeB+wM/BEYBXgF8D5wP+oqus7TE+SJEmSlis22yRJkiRJkiRJkqQZ8sw2SZIkSZIkSZIkaYZstkmSJEmSJEmSJEkzZLNNkiRJkiRJkiRJmiGbbZIkSZIkSZIkSdIM2WyTJEmSJEmSJEmSZshmmyRJkiRJkiRJkjRDNtskSZIkSZIkSZKkGbLZJkmSJEmSJEmSJM2QzTZJkiRJkiRJkiRphmy2SZIkSZIkSZIkSTNks02SJEmSJEmSJEmaIZttkiRJkiRJkiRJ0gzZbJMkSZIkSZIkSZJm6P8DGXSadqv0TN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67969" y="1965960"/>
            <a:ext cx="3499104" cy="3459480"/>
          </a:xfrm>
        </p:spPr>
        <p:txBody>
          <a:bodyPr>
            <a:normAutofit fontScale="40000" lnSpcReduction="20000"/>
          </a:bodyPr>
          <a:lstStyle/>
          <a:p>
            <a:pPr marL="45720" indent="0">
              <a:buNone/>
            </a:pPr>
            <a:r>
              <a:rPr lang="en-US" altLang="zh-CN" sz="6000" dirty="0">
                <a:solidFill>
                  <a:srgbClr val="FF0000"/>
                </a:solidFill>
              </a:rPr>
              <a:t>Question</a:t>
            </a:r>
            <a:r>
              <a:rPr lang="en-US" altLang="zh-CN" sz="6000" dirty="0"/>
              <a:t>: is there a difference in average drug use proportion between 17 and 21 year old </a:t>
            </a:r>
          </a:p>
          <a:p>
            <a:pPr marL="45720" indent="0">
              <a:buNone/>
            </a:pPr>
            <a:r>
              <a:rPr lang="en-US" altLang="zh-CN" sz="6000" dirty="0" smtClean="0">
                <a:solidFill>
                  <a:srgbClr val="FF0000"/>
                </a:solidFill>
              </a:rPr>
              <a:t>Deliverables</a:t>
            </a:r>
            <a:r>
              <a:rPr lang="en-US" altLang="zh-CN" sz="6000" dirty="0"/>
              <a:t>: that there is/isn't a difference in average drug use proportion between 17 and 21 year old </a:t>
            </a:r>
            <a:endParaRPr lang="zh-CN" altLang="en-US" sz="6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708" y="1653540"/>
            <a:ext cx="6401785" cy="406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2</a:t>
            </a:r>
            <a:r>
              <a:rPr lang="en-AU" altLang="zh-CN" baseline="30000" dirty="0" smtClean="0"/>
              <a:t>nd</a:t>
            </a:r>
            <a:r>
              <a:rPr lang="en-AU" altLang="zh-CN" dirty="0" smtClean="0"/>
              <a:t> attempt</a:t>
            </a:r>
            <a:endParaRPr lang="zh-CN" altLang="en-US" dirty="0"/>
          </a:p>
        </p:txBody>
      </p:sp>
      <p:sp>
        <p:nvSpPr>
          <p:cNvPr id="5" name="AutoShape 4" descr="data:image/png;base64,iVBORw0KGgoAAAANSUhEUgAABtsAAARSCAYAAADBxk8AAAAABHNCSVQICAgIfAhkiAAAAAlwSFlzAAAWJQAAFiUBSVIk8AAAADh0RVh0U29mdHdhcmUAbWF0cGxvdGxpYiB2ZXJzaW9uMy4xLjEsIGh0dHA6Ly9tYXRwbG90bGliLm9yZy8QZhcZAAAgAElEQVR4nOzdeVyVZf7/8ffNIoiouASuhGtimQtuaSrqN9Es1wYLS3AZlyat7Fdi1ohbaUamqSNpQJPpOIqiqQlqgJmaKEH5HRNTDqm4pIhflzSR8/tDOePxHBWOKFav5+PBg7ju676uz3Uf5I95z3XdhtlsFgAAAAAAAAAAAIDicyrtAgAAAAAAAAAAAIDfK8I2AAAAAAAAAAAAwEGEbQAAAAAAAAAAAICDCNsAAAAAAAAAAAAABxG2AQAAAAAAAAAAAA4ibAMAAAAAAAAAAAAcRNgGAAAAAAAAAAAAOIiwDQAAAAAAAAAAAHAQYRsAAAAAAAAAAADgIMI2AAAAAAAAAAAAwEGEbQAAAAAAAAAAAICDCNsAAAAAAAAAAAAAB7mUdgH3C8MwsiRVkGQq5VIAAAAAAAAAAABwb/lJ+j+z2VynuDcStv1XhbJly1b29/evXNqFAAAAAAAAAAAA4N7Zu3evfv31V4fuJWz7L5O/v3/l3bt3l3YdAAAAAAAAAAAAuIcCAgKUlpZmcuRe3tkGAAAAAAAAAAAAOIiwDQAAAAAAAAAAAHAQYRsAAAAAAAAAAADgIMI2AAAAAAAAAAAAwEGEbQAAAAAAAAAAAICDCNsAAAAAAAAAAAAABxG2AQAAAAAAAAAAAA5yKe0Cfo8KCgqUm5urs2fP6tKlSzKbzaVdEgAUmWEYcnNzU/ny5VW5cmU5OfH/uwAAAAAAAAAARxG2FVNBQYEOHTqkCxculHYpAOAQs9msixcv6uLFizp//rxq165N4AYAAAAAAAAADiJsK6bc3FxduHBBLi4uqlatmsqVK8f/SA3gd6WgoEDnz5/XsWPHdOHCBeXm5qpq1aqlXRYAAAAAAAAA/C6REhXT2bNnJUnVqlVT+fLlCdoA/O44OTmpfPnyqlatmqT//l0DAAAAAAAAABQfSVExXbp0SZJUrly5Uq4EAO5M4d+xwr9rAAAAAAAAAIDiI2wrJrPZLEnsaAPwu2cYhqT//l0DAAAAAAAAABQfiREA/EkVhm0AAAAAAAAAAMcRtgEAAAAAAAAAAAAOImwDAAAAAAAAAAAAHETYBoeZTCYZhqGwsLDSLqXIYmNjZRiGYmNj7/pciYmJateunSpVqiTDMNSnT5+7PicAAAAAAAAAALi3XEq7gD8iv/B1pV3CLZmm9yztEv7wTCaTevfuLS8vLw0ePFgVKlRQo0aNSrssAAAAAAAAAABQwgjb8KfSt29ftW3bVtWrV7+r82zatEkXL15UZGSkQkJC7upcAAAAAAAAAACg9BC24U+lYsWKqlix4l2fJycnR5JUo0aNuz4XAAAAAAAAAAAoPbyzDSXCZDLp2WefVdWqVeXu7q6WLVtq7dq1dvsuXbpUnTt3VqVKleTu7i5/f39NnTpVly5dsulrGIYCAwN17NgxDRs2TDVr1pSzs7PVO9eOHj2qv/3tb/Lz81OZMmX0wAMPqF+/ftq9e7fNeDd7Z5ufn5/8/Px04cIFvf766/L19ZWbm5vq16+vGTNmyGw2F+k5JCcnyzAMTZw4UZLUuXNnGYYhwzCUnJwsSQoMDJRhGPrtt980efJkPfTQQ3Jzc7N5911xnpMk/etf/1JAQIDKli0rb29vvfDCC8rJybHMV5TnUKjwud8oPz9f8+fPV9u2bVWhQgV5eHioefPmmjt3rgoKCqz6Xv9Ov+L8fkjSsmXL1LVrV1WuXFnu7u7y8/PTc889p127dkmSFixYIMMwNHnyZLv3Hzt2TK6urmrSpMlN5wAAAAAAAAAAoCSwsw13LDs7W61bt1bdunX1wgsvKDc3V8uWLVPv3r21adMmde7c2dJ36NChio6OVq1atdSvXz95eXlpx44devvtt7V582Zt3LhRLi7Wv5a5ublq27atPD091a9fPzk5OcnHx0eSlJWVpccff1w5OTnq0qWLnnvuOR06dEjLly/XunXrFBcXp6eeeqpI67h8+bK6deumnJwc9ejRQy4uLoqPj1d4eLguXrxoCdBuxc/PTxMnTlRycrJSUlIUGhoqPz8/y7Xr9e/fX6mpqerRo4f69Okjb29vh5/TrFmzNHbsWHl5eWnQoEHy8vJSQkKC2rVrV2I7+S5fvqynn35aCQkJeuihhxQSEiJ3d3clJSVp9OjR+vbbb/XZZ5/Z3Fec3w+z2azBgwfr008/VdWqVdWvXz898MADOnz4sJKSkvTQQw+pZcuWev755zVu3DgtWrRIEyZMkLOzs9Wc0dHRys/P14gRI0pk7QAAAAAAAAAA3AxhG+5YcnKyIiIirMKokJAQde/eXTNnzrSEKbGxsYqOjlbfvn31+eefq2zZspb+ERERmjRpkubNm6eXX37ZavwffvhBL7zwgqKjo22CuJEjRyonJ0dTp07VhAkTLO0vvviiOnbsqNDQUGVnZ8vT0/O268jJyVHTpk21ceNGS20TJ05Uw4YNNWvWLL355ptydXW95Rh+fn6KiIhQRESEUlJSFBYWZneHmHQ1hNqzZ4+qVq1q1V7c52QymRQeHq5KlSopLS3NEuq9++67+stf/qKVK1fedu1FMW3aNCUkJOill17Shx9+aAm4rly5ouHDhys6OlrPPPOMevfubXVfUX8/JGnhwoX69NNP1apVK23cuNEqKLxy5YpOnDghSfL09NQLL7ygefPm6csvv7QKVM1msxYtWiQPDw+98MILJbJ2AAAAAAAAAABuhmMkcccefPBBvfXWW1ZtQUFB8vX11c6dOy1ts2fPlouLi6Kjo60CJEl6++23VaVKFX3++ec245cpU0bvv/++TdB2+PBhJSYmytfXV2+88YbVtXbt2um5555Tbm5uscKmOXPmWNXm7e2t3r1768yZM9q3b1+RxymKKVOm2ARtUvGf0+eff67ffvtNo0ePtto95+TkpJkzZ8rJ6c7/mRcUFGju3LmqVq2aZs2aZbWTzNnZWZGRkTIMw+7nV9TfD0n66KOPJElRUVE2O/KcnZ1VvXp1y8+jRo2y9L1eYmKisrKyNGDAgHvyfj4AAAAAAAAAwJ8bO9twx5o1a2ZzjJ8k1a5dW9u3b5ckXbhwQRkZGapatao+/PBDu+O4ublp7969Nu1+fn5WRywW+u677yRJHTp0sLvjrEuXLlq8eLG+++47DRo06LbrqFixourXr293HZJ0+vRpS1tERIRNv7CwMJujIm+ldevWNm2OPKe0tDRJUqdOnWz61q1bV7Vr11Z2dnaR67InMzNTp06dUoMGDTR16lS7fcqWLWv38yvK74cknT9/Xnv27JGPj4+aN29+25oefvhhdezYUV9++aUOHTpk+Zw+/vhjSVd3PQIAAAAAAAAAcLcRtuGOeXl52W13cXFRQUGBpKtBldls1i+//KJJkyYVa/xq1arZbT9z5owkWe12ul5he15eXpHmudU6pKvHGBayt4bAwMBihW321uXIcyp8DoXvsbM3z52GbadOnZIk7d+//5Z1nTt3zqatKL8f0n8/p5o1axa5rhdffFFbtmzRokWLNGnSJB07dkxr1qxRs2bN7IaZAAAAAAAAAACUNI6RxD1ReJxf8+bNZTabb/l1I8MwbjnmsWPH7F4/evSoVb+SZK/um72b7WbsrcuR51R4z/Hjx+3OY+/5FB4tmZ+fb3PNXjhZOEffvn1vWVNWVtbtln1ThaHckSNHinxPv3795OPjo08++URXrlxRdHS08vPzNWLECIfrAAAAAAAAAACgOAjbcE94enrq4Ycf1v/+7/8qNze3RMYsPGpw69atdkOjpKQkSVKLFi1KZL57wZHnVLi+lJQUm2sHDx7UoUOHbNorVaokSXav7dq1y6atUaNG8vLy0o4dO3T58uUi1VVc5cqV0yOPPKLjx49bjgi9HVdXVw0bNkxHjhzRF198oUWLFsnT01MDBw68KzUCAAAAAAAAAHAjwjbcM2PHjtVvv/2mIUOG2N09dfr0acv7x4qiVq1aeuKJJ2QymWzeb/btt99qyZIlqlSpkvr27XvHtd9LxX1OAwcOlKurqz766COZTCZLe0FBgV5//XWroxoLtWzZUk5OTlqyZIkuXLhgac/NzdUbb7xh09/FxUWjR4/W0aNHNWbMGP366682fY4ePar//Oc/xV2ulTFjxkiSRowYYTke8/r1FO5WvN7w4cPl7Oysl156SVlZWQoJCVH58uXvqA4AAAAAAAAAAIqKd7bhnhkyZIh2796t+fPnq169egoKCpKvr69yc3OVlZWlLVu2aPDgwVqwYEGRx1ywYIHat2+v119/XYmJiWrZsqUOHTqk5cuXy8nJSTExMb+74KW4z8nPz0/Tp0/Xa6+9pubNm2vAgAGqWLGiEhISlJeXp0cffVTff/+91RzVq1fXwIED9dlnn6lZs2bq2bOn/u///k/r169Xx44d7e4se/vtt5WRkaEFCxboiy++UJcuXVSzZk2dOHFC+/fv1zfffKNp06apcePGDq992LBh2rp1q/75z3+qQYMG6t27tx544AHl5OToq6++0pAhQxQREWF1j6+vr3r27Kk1a9ZIEkdIAgAAAAAAAADuKcI23FPz5s1Tjx49tGDBAm3atEl5eXmqXLmyfH199frrr+v5558v1nh169bVrl27NHXqVK1fv17JycmqUKGCunfvrgkTJqhVq1Z3aSV3V3Gf09ixY1W9enXNnDlTsbGxKl++vIKCgvTee+8pJCTE7hwLFy6Uj4+Pli5dqnnz5snX11djxozR66+/rn//+982/V1dXRUfH6/FixcrNjZWa9eu1blz5/TAAw+oTp06mjJlyh0f32gYhj799FN169ZNH3/8sf7973/r0qVLql69ujp06KBevXrZvW/IkCFas2aNWrZs+bs6NhQAAAAAAAAA8PtnmM3m0q7hvmAYxu4WLVq02L179y377d27V5Lk7+9/L8oC7lhgYKBSUlL0R/63HhERoUmTJmnRokUaOnRoaZfzu8LfNAAAAAAAAACQAgIClJaWlmY2mwOKey/vbAPwu3b27FktWLBAlStX1nPPPVfa5QAAAAAAAAAA/mQ4RhLA79K6deuUlpamL774QsePH9f7778vDw+P0i4LAAAAAAAAAPAnQ9gG4Hdp+fLl+vTTT+Xj46Px48fr1VdfLe2SAAAAAAAAAAB/QoRtwB9ccnJyaZdwV8TGxio2Nra0ywAAAAAAAAAA/MnxzjYAAAAAAAAAAADAQYRtAAAAAAAAAAAAgIMI2wAAAAAAAAAAAAAHEbYBAAAAAAAAAAAADiJsAwAAAAAAAAAAABxE2AYAAAAAAAAAAAA4iLANAAAAAAAAAAAAcBBhGwAAAAAAAAAAAOAgl9IuAAAAAAAAAAAAAPeneSO/svr5bwu6lFIl9y92tuEPKzAwUIZhWLUlJyfLMAxFRESUTlGl7PLly5o4caIaNGggNzc3GYah+Pj40i4LAAAAAAAAAIDfLXa23Q0RFUu7gluLOFPaFaCUREZGavLkyerYsaOCg4Pl6uqqRo0alXZZAAAAAAAAAAD8bhG24Q/rn//8py5cuGDV1rp1a+3du1dVq1YtpapK19q1a+Xp6amNGzeqTJkypV0OAAAAAAAAAAC/e4Rt+MPy9fW1afPw8PhT7+TKyclRlSpVCNoAAAAAAAAAACghvLMNDjOZTDIMQ2FhYTpw4ICeeeYZValSReXLl1e3bt20Z88eSdIvv/yi4cOHq3r16nJ3d1erVq2UlJRkNVZOTo4mT56s9u3bq1q1aipTpoxq1KihkJAQ7d2795ZzZ2ZmasCAAfL29paTk5OSk5MlFe+dbX5+fvLz87O7zoiICBmGYRm3UHx8vJ5//nk1bNhQ5cqVk6enpwICAjRnzhwVFBTYjBMWFibDMGQymRQVFaUmTZrI3d1dPj4+Gj58uM6csT3eMykpScOHD1fjxo1VoUIFlS1bVo888ogmTZqkixcv2q3XnsK5s7KylJ2dLcMwZBiGZc1FeZ6SlJubq/Hjx8vf319ly5ZVxYoV1bVrVyUmJtqd9+zZsxo7dqxq1aold3d3NWrUSB988IEOHjxome969j6zQrGxsTIMQ7GxsTbXDh8+rJdeekl169aVm5ubqlSpol69eik1NdWm7/Wf54oVK9S6dWt5eHiocuXKevbZZ3XkyBG78+fm5mrChAl65JFH5OHhoYoVK6pp06YKDw/X+fPnJUlt27aVs7OzTCaT3THef/99GYahyMhIu9cBAAAAAAAAAL8/7GzDHTOZTGrTpo38/f0VFhYmk8mkVatWKTAwUNu3b1f37t1VoUIFDRgwQLm5ufrXv/6lHj16KDMz07L7bMuWLZo+fbo6d+6s/v37y9PTU/v379eKFSu0Zs0affPNN2ratKnN3AcOHFCbNm3UsGFDDRw4UL/++qsqVKhwT9YdHh4uJycntWnTRjVr1tSZM2f01Vdf6eWXX1Zqaqo+++wzu/e98cYbSkhI0NNPP61u3bopKSlJCxcu1E8//aSvvvrKqu+MGTP0448/ql27durZs6cuXryob775RhEREUpOTtamTZvk7Ox821r79OkjPz8/ffjhh5KkV155RZLk5eVl1e9WzzM7O1uBgYEymUzq0KGDunfvrvPnz2vt2rXq3r27oqKi9Ne//tUy1qVLl9S1a1elpqaqadOmGjhwoPLy8jRlyhSlpKQU/UHfRlpamrp166bc3FwFBQWpX79+OnnypOLj4/X4449r1apVevLJJ23umz9/vtasWaNevXqpU6dO+vbbb7Vs2TJlZGQoPT1dbm5ulr5ZWVnq3LmzsrOzFRAQoFGjRqmgoECZmZmaNWuWRo4cqXLlyunFF19UaGioFi5cqGnTptnMuWjRIrm5uSk0NLTE1g8AAAAAAAAAKF2EbbhjKSkpmjp1qiZMmGBpmzJliv7+97+rTZs2Cg4O1vz58+XkdHUj5RNPPKFBgwZp1qxZmjVrliSpS5cuOn78uMqXL281dkZGhtq3b6/w8HB9+eWXNnNv3bpV48eP1zvvvHMXV2jfunXrVK9ePau2goICDR48WP/85z/10ksvqU2bNjb37dixQz/88IMlaMzPz1eXLl2UlJSknTt3qnXr1pa+8+fPV506dWx2e7399tuaOnWqVqxYoQEDBty21j59+qhPnz6WXWE37uwrdKvnGRoaquzsbC1dulTPPvuspT0vL0+BgYEaM2aMevXqJR8fH0lSZGSkUlNT1a9fPy1fvtzy+YeHhysgIOC2NRdFfn6+goODde7cOSUlJalTp06Wazk5OWrVqpWGDh0qk8lkFZ5J0oYNG5SamqomTZpY2kJCQrR06VKtXr1awcHBlvbnn39e2dnZeueddzR+/HircU6ePClPT09J0oABAzR27FhFR0crIiJCrq6uln7Jycnat2+fQkJC/rTvDAQAAAAAAACAPyKOkcQd8/PzU3h4uFVb4c6dS5cuaebMmZagRboaaLi4uCg9Pd3S5u3tbRO0SVLTpk0tQdTly5dtrvv4+GjixIkltZRiuTFokyQnJye9/PLLkqSEhAS79/3973+3ep+ci4uLBg8eLEnauXOnVd+6devaPVaxcGfazeZw1M2eZ0ZGhlJSUtS/f3+roE26ujuu8FjLuLg4S3tMTIycnJz03nvvWX3+derU0ZgxY0qk3nXr1unAgQMaPXq0VdAmSTVq1NAbb7yhY8eOafPmzTb3jhkzxipok2TZmXf957B7925t27ZNzZo107hx42zGqVq1qtzd3SVJbm5uGjx4sI4dO6Y1a9ZY9YuKipIkjRgxwoGVAgAAAAAAAADuV+xswx1r1qyZzVGGNWrUkCQ1bNjQJkRzdnaWj4+PDh8+bNW+bt06LViwQLt27dLJkyeVn59vdf3kyZOqXr26VVvTpk1tdizdK6dOndLMmTO1fv16HTx40PLerkI3e/dXy5Ytbdpq164tSTp9+rRV+/nz5zV79mytWrVKmZmZOnv2rMxms9050tPTFR8fb3W/l5eXJZgrips9z+3bt0uSzpw5Y3dX3C+//CJJlvfrnT17Vj/99JNq165tN5QMDAzUpEmTilzXzRTWlZ2dbbeu/fv3W+q68SjJon4OO3bskCQFBQVZhYY3M2rUKEVGRioqKkr9+/eXdPV3d9WqVfL391fHjh2LsDIAAAAAAAAAwO8FYRvuWMWKFW3aXFxcbnqt8Pr1O9XmzJmjl19+WZUqVdITTzwhX19feXh4yDAMxcfHKyMjQ5cuXbIZp1q1aiW0iuLJy8tTq1atlJWVpdatW2vQoEGqXLmyXFxclJeXp9mzZ9utV7J9T5r03+d15coVS9vly5fVpUsX7dy5U4888ogGDBigBx54wHI04aRJk6zmSE9PtwmwHnzwwWKFbTd7nqdOnZIkbdy4URs3brzp/efOnZN0NZSTZDlSsqjzFFdhXcuXL79lv8K6rlfUzyEvL0+SVLNmzSLVVLduXQUFBSkhIUEHDhxQvXr1FBsbq0uXLrGrDQAAAAAAAAD+gAjbUOry8/M1ceJEVatWTWlpaTa71wp3L9lj74hFRzg5Oem3336ze60wbLneokWLlJWVpYkTJ9rsqNq+fbtmz559xzWtXr1aO3fuVGhoqOVda4WOHj1qE6yFhYUpLCzsjua82fMsDE1nz55dpCMgC/sfP37c7vVjx47ZbS/cOZafn28JvgrZ+xwK51m9erV69ep127ocURjK3Wynoj2jRo3Shg0btHDhQk2fPl2LFi2Su7u7Bg0adFdqBAAAAAAAAACUHt7ZhlJ38uRJ5eXlqV27djZB27lz55SWlnbXa6hUqZKOHz9u971wu3btsmn76aefJMlyTOD1UlJSSqSmezFHUbVt21aS9PXXXxepf/ny5VW/fn0dOXJEBw4csLmenJxs975KlSpJkg4dOmRzzd7nUNy6HFE4R0JCggoKCop0z1NPPSVfX1/FxMQoMTFR+/btU3BwsGV9AAAAAAAAAIA/DsI2lDpvb295eHho9+7dVsf9Xb58WS+//LJOnjx512to3bq18vPzFRMTY9UeGxurb775xqa/n5+fJNvQ6LvvvtO7775bIjXdbI6DBw9q3LhxJTJHUbVs2VIdOnTQypUrFR0dbbfPDz/8oBMnTlh+Hjx4sAoKCjRu3DirkCorK0tz5syxO0br1q0lSQsXLrRq37x5s5YuXWrTv3fv3qpXr57mzZun9evX2x1z+/btunDhwq0XeAsBAQFq166d0tPTNWPGDJvrp06d0sWLF63anJycNHz4cJ04cUJDhgyRJI0cOdLhGgAAAAAAAAAA9y+OkUSpc3Jy0pgxYzR9+nQ1adJEvXv31m+//aakpCTl5uaqc+fOSkpKuqs1jB49WjExMRo1apQ2b96s2rVrKyMjQ9u2bdNTTz2ltWvXWvUfNGiQZs6cqVdeeUVJSUlq0KCB9u/fr7Vr16pfv35atmzZHdf09NNPq379+vrggw/0ww8/qHnz5vr555+1du1a9ezZUz///PMdz1EcS5YsUZcuXTR06FDNmTNHbdq0kZeXlw4fPqzvv/9ee/bs0fbt2+Xt7S1Jeu211xQfH6+4uDi1aNFCQUFBOnPmjJYtW6aOHTtqzZo1NnMMHjxYM2fO1LvvvquMjAw1btxYmZmZ+vLLL9W3b1/FxcVZ9Xd1ddXKlSsVFBSknj17ql27dmrWrJk8PDx06NAhpaam6uDBgzp69Kg8PDwcXvvixYsVGBioN998U3FxcQoMDJTZbNb+/fuVmJioH3/80RKOFho2bJgmT56sI0eOqEmTJnrsscccnh8AAAAAAAAAcP9iZxvuC1OmTFFkZKTKli2rqKgorVy5Ui1bttTOnTvl6+t71+dv3LixNm3apPbt2+uLL77Qxx9/rDJlymj79u0KCAiw6V+jRg19/fXX6tmzp7Zu3aq5c+cqOztb8+fP1/Tp00ukpnLlyumrr75SSEiI/vd//1dz5szR999/r7fffluLFy8ukTmKo1atWtq9e7emTZsmZ2dnff7555ozZ462bdsmX19fRUVFqUmTJpb+bm5u2rRpk1599VX98ssvmj17tpKTk/XWW29p1qxZdufw9vZWSkqKevTooS1btugf//iHzpw5o40bN+qpp56ye8+jjz6qjIwMjRs3TmfOnFFMTIz+8Y9/aPfu3WrevLk+++wzVa1a9Y7WXqdOHaWlpemNN97Q2bNnNXfuXH3yySf6+eef9dprr1kCxuv5+PjoySeflCSNGDHijuYHAAAAAAAAANy/DLPZXNo13BcMw9jdokWLFrt3775lv71790qS/P3970VZKGEbNmxQjx499M4772j8+PGlXc6flslkUp06dRQaGqrY2NjSLueuKCgoUP369XX8+HEdPXpUFSpUKO2S7OJvGgAAAAAAAIBbmTfyK6uf/7agSylVcncFBAQoLS0tzWw22+7AuQ12tuFPJTMzU9LVXVrA3bRixQplZWVp0KBB923QBgAAAAAAAAC4c7yzDX8KW7Zs0apVqxQbG6ty5cqpe/fupV0S/qCmT5+u3NxcffzxxypXrpzCw8NLuyQAAAAAAAAAwF1E2IY/ha+++kqffPKJmjRpovfff18PPPBAaZeEP6jx48fL1dVVjRs31syZM/Xggw+WdkkAAAAAAAAAgLuIsA1/ChEREYqIiCjtMnCNn5+f/qjvi/yjrgsAAAAAAAAAYB/vbAMAAAAAAAAAAAAcRNgGAAAAAAAAAAAAOIiwDQAAAAAAAAAAAHAQYRsAAAAAAAAAAADgIMI2AAAAAAAAAAAAwEGEbQAAAAAAAAAAAICDCNsAAAAAAAAAAAAABxG2AQAAAAAAAAAAAA4ibAMAAAAAAAAAAAAcVCJhm2EYMwzD2GwYxiHDMH41DCPXMIzvDMOYaBhGlRv6+hmGYb7F179uMU+oYRg7DcM4ZxjGGcMwkg3DeKok1oA/luTkZBmGoYiIiBIb8/Lly5o4caIaNGggN7e4Hj4AACAASURBVDc3GYah+Pj4EhsfAAAAAAAAAAD8/riU0DivSkqTtFHSCUnlJLWVFCFpuGEYbc1m86Eb7smQZC+p2GNvAsMw3pf0mqTDkhZKKiPpWUlfGIYx2mw2zy2BdZSIJp82Ke0SbumH0B9Ku4Q7ZjKZVKdOHYWGhio2NvaezBkZGanJkyerY8eOCg4Olqurqxo1anRP5gYAAAAAAAAAAPenkgrbKpjN5os3NhqGMU3Sm5LGS3rxhsvpZrM5oiiDG4bRTleDtgOSWpnN5tPX2mdK2i3pfcMw1prNZpPDKwBuY+3atfL09NTGjRtVpkyZ0i4HAAAAAAAAAADcB0rkGEl7Qds1/772vcEdTjHy2vdphUHbtXlNkuZJcpM0+A7nAG4pJydHVapUIWgDAAAAAAAAAAAWJRK23cLT175/b+daDcMwRhiG8ea174/eYpwu175vsHPtyxv64B4xmUwyDENhYWE6cOCAnnnmGVWpUkXly5dXt27dtGfP1RNBf/nlFw0fPlzVq1eXu7u7WrVqpaSkJJvx8vPzNX/+fLVt21YVKlSQh4eHmjdvrrlz56qgoMDSLyIiQnXq1JEkffrppzIMw/Jl70jJ9PR09ezZU15eXvLw8FCnTp20bdu2Iq8zLCxMhmEoKytL2dnZlrn8/PxsnkNmZqYGDBggb29vOTk5KTk52TJObm6uxo8fL39/f5UtW1YVK1ZU165dlZiYaHfes2fPauzYsapVq5bc3d3VqFEjffDBBzp48KBlvusFBgbKMAy7Y8XGxt70+Rw+fFgvvfSS6tatKzc3N1WpUkW9evVSamqqTd+IiAgZhqHk5GStWLFCrVu3loeHhypXrqxnn31WR44csTt/bm6uJkyYoEceeUQeHh6qWLGimjZtqvDwcJ0/f16S1LZtWzk7O8tkMtkd4/3335dhGIqMjLR7HQAAAAAAAACA0lBSx0hKkgzD+H+SPCVVlNRS0uO6GrRNt9P9iWtf19+fLCnUbDb/fF1bOUk1JZ0zm81H7Yyz/9r3hkWscfdNLvHyLQeZTCa1adNG/v7+CgsLk8lk0qpVqxQYGKjt27ere/fuqlChggYMGKDc3Fz961//Uo8ePZSZmSlfX19J0uXLl/X0008rISFBDz30kEJCQuTu7q6kpCSNHj1a3377rT777DNJV0OlvLw8zZ49W02bNlWfPn0stTRr1syqtl27dum9997TY489pmHDhunnn39WXFycunbtqvT0dD300EO3XV+fPn3k5+enDz/8UJL0yiuvSJK8vLys+h04cEBt2rRRw4YNNXDgQP3666+qUKGCJCk7O1uBgYEymUzq0KGDunfvrvPnz2vt2rXq3r27oqKi9Ne//tUy1qVLl9S1a1elpqaqadOmGjhwoPLy8jRlyhSlpKQU9yO6qbS0NHXr1k25ubkKCgpSv379dPLkScXHx+vxxx/XqlWr9OSTT9rcN3/+fK1Zs0a9evVSp06d9O2332rZsmXKyMhQenq63NzcLH2zsrLUuXNnZWdnKyAgQKNGjVJBQYEyMzM1a9YsjRw5UuXKldOLL76o0NBQLVy4UNOmTbOZc9GiRXJzc1NoaGiJrR8AAAAAAAAAgDtVomGbpP8nyee6nzdICjObzb9c13ZB0hRJ8ZIOXmt7VFKEpM6SNhuG0cxsNp+/dq3ite9nbjJnYbvXTa7jLktJSdHUqVM1YcIES9uUKVP097//XW3atFFwcLDmz58vJ6erGymfeOIJDRo0SLNmzdKsWbMkSdOmTVNCQoJeeuklffjhh3J2dpYkXblyRcOHD1d0dLSeeeYZ9e7dW4GBgfLz89Ps2bPVrFkzRURE3LS2devWKSYmxmoXWFRUlEaOHKnZs2dr/vz5t11fnz591KdPH8uusJvNt3XrVo0fP17vvPOOzbXQ0FBlZ2dr6dKlevbZZy3teXl5CgwM1JgxY9SrVy/5+Fz95xMZGanU1FT169dPy5cvtzy78PBwBQQE3LbmosjPz1dwcLDOnTunpKQkderUyXItJydHrVq10tChQ2UymazCM0nasGGDUlNT1aRJE0tbSEiIli5dqtWrVys4ONjS/vzzzys7O1vvvPOOxo8fbzXOyZMn5enpKUkaMGCAxo4dq+joaEVERMjV1dXSLzk5Wfv27VNISIiqVq1aIusHAAAAAAAAAKAklOgxkmazuZrZbDYkVZPUT1JdSd8ZhtHiuj4nzGbz381mc5rZbM679rVFUjdJ30qqL2mYI9MXscYAe1+SfnRgTkjy8/NTeHi4VVvh7qNLly5p5syZlrBIuhrKuLi4KD09XZJUUFCguXPnqlq1apo1a5YlaJMkZ2dnRUZGyjAMff7558WurX379jbHLQ4ZMkQuLi7auXNnsce7FR8fH02cONGmPSMjQykpKerfv79V0CZd3R03adIkXbx4UXFxcZb2mJgYOTk56b333rN6dnXq1NGYMWNKpN5169bpwIEDGj16tFXQJkk1atTQG2+8oWPHjmnz5s02944ZM8YqaJNk2Zl3/XPdvXu3tm3bpmbNmmncuHE241StWlXu7u6SJDc3Nw0ePFjHjh3TmjVrrPpFRUVJkkaMGOHASgEAAAAAAAAAuHtKemebJMlsNh+XtMowjDRJmZL+KemR29yTbxjGIkltJHWUNPvapcKdaxXt3nj7nW+4y5o1a2YVkElXwxpJatiwocqXL291zdnZWT4+Pjp8+LAkKTMzU6dOnVKDBg00depUu3OULVtWe/fuLXZtLVu2tGlzdXWVj4+PTp8+bWlLT09XfHy8VT8vLy/LkZFF0bRpU5sdYJK0fft2SdKZM2fs7or75ZerGz8L13f27Fn99NNPql27turVq2fTPzAwUJMmTSpyXTdTWFd2drbduvbv32+p68ajJO0919q1a0uS1XPdsWOHJCkoKMgqNLyZUaNGKTIyUlFRUerfv7+kq7vfVq1aJX9/f3Xs2LEIKwMAAAAAAAAA4N65K2FbIbPZnG0Yxn8kNTMMo6rZbD55m1sKj5ssd90Y5w3DOCKppmEY1e28t63Bte+ZJVM1iqtiRdsc1MXF5abXCq9fvnxZknTq1ClJV8OdW4VI586dK3ZtN75X7fr5r1y5Yvk5PT3dZu4HH3ywWGFbtWrV7LYXrm/jxo3auHHjTe8vXN+ZM1dz48IjJYs6T3EV1rV8+fJb9rP33O0918LP/PrnmpeXJ0mqWbNmkWqqW7eugoKClJCQoAMHDqhevXqKjY3VpUuX2NUGAAAAAAAAALgvlegxkjdR49r3K7fsdVXba98P3tD+1bXv3e3c0+OGPvidKQzk+vbtK7PZfNOvrKysu1ZDWFiYzXwmk6lYYxiGYbe9cH2zZ8++5fpiYmKs+h8/ftzueMeOHbPbXrhzLD8/3+ZaYehlr67Vq1ffsi57R2MWVWEod+TIkSLfM2rUKJnNZi1cuFCStGjRIrm7u2vQoEEO1wEAAAAAAAAAwN1yx2GbYRiNDMOw2WpjGIaTYRjTJHlL2mY2m09fa29jGEYZO/27SHr12o+Lb7i84Nr3CYZhVLruHj9Jf5N0SVLMHS4FpaRRo0by8vLSjh07LLvdbqfw2Mrrd1Hdr9q2vZohf/3110XqX758edWvX19HjhzRgQMHbK4nJyfbva9Spav/NA4dOmRzbdeuXXdclyMK50hISFBBQUGR7nnqqafk6+urmJgYJSYmat++fQoODrasDwAAAAAAAACA+0lJ7GzrLumQYRibDcP42DCMdw3DiJa0X9Kbko5J+ut1/WdIOmIYxnLDMGZd+9osabMkN0lvm83mbddPcO3nDyTVk/T9tXvmSdolqbKk/2c2m00lsBaUAhcXF40ePVpHjx7VmDFj9Ouvv9r0OXr0qP7zn/9Yfq5UqZIMw9DPP/98L0t1SMuWLdWhQwetXLlS0dHRdvv88MMPOnHihOXnwYMHq6CgQOPGjbMKqbKysjRnzhy7Y7Ru3VqSLDvCCm3evFlLly616d+7d2/Vq1dP8+bN0/r16+2OuX37dl24cOHWC7yFgIAAtWvXTunp6ZoxY4bN9VOnTunixYtWbU5OTho+fLhOnDihIUOGSJJGjhzpcA0AAAAAAAAAANxNJfHOtk2SPpbUXlJTSV6SzuvqO9Q+kzTHbDbnXtf/M0l9JbXS1SMgXSUdl/RvSXPNZrPdbTZms/k1wzC+l/SSpOGSCiSlSZppNpvXlsA6UIrefvttZWRkaMGCBfriiy/UpUsX1axZUydOnND+/fv1zTffaNq0aWrcuLEkydPTU23atNHXX3+tgQMHqmHDhnJ2dlavXr306KOPlvJqbC1ZskRdunTR0KFDNWfOHLVp00ZeXl46fPiwvv/+e+3Zs0fbt2+Xt7e3JOm1115TfHy84uLi1KJFCwUFBenMmTNatmyZOnbsqDVr1tjMMXjwYM2cOVPvvvuuMjIy1LhxY2VmZurLL79U3759FRcXZ9Xf1dVVK1euVFBQkHr27Kl27dqpWbNm8vDw0KFDh5SamqqDBw/q6NGj8vDwcHjtixcvVmBgoN58803FxcUpMDBQZrNZ+/fvV2Jion788Uf5+flZ3TNs2DBNnjxZR44cUZMmTfTYY485PD8AAAAAAAAAAHfTHYdtZrN5j64e5VjU/p9I+sTBuT6V9Kkj9+L+5urqqvj4eC1evFixsbFau3atzp07pwceeEB16tTRlClTNHDgQKt7PvvsM7366qvasGGDli5dKrPZrFq1at2XYVutWrW0e/duffTRR4qLi9Pnn3+uK1euqFq1amrcuLFGjx6tJk2aWPq7ublp06ZNioiI0LJlyzR79mz5+fnprbfeUt++fe2Gbd7e3kpJSdHrr7+uLVu2KCUlRS1bttTGjRuVlZVlE7ZJ0qOPPqqMjAx98MEHWrt2rWJiYuTk5KTq1aurefPmmjRpkqpWrXpHa69Tp47S0tL03nvvKT4+XnPnzpW7u7v8/Pz02muvWQLG6/n4+OjJJ59UfHy8RowYcUfzAwAAAAAAAABwNxlms7m0a7gvGIaxu0WLFi127959y3579+6VJPn7+9+LsgAbJpNJderUUWhoqGJjY0u7nLuioKBA9evX1/Hjx3X06FFVqFChtEv6w+JvGgAAAAAAAIBbmTfyK6uf/7agSylVcncFBAQoLS0tzWw2BxT33pJ4ZxsAlKgVK1YoKytLgwYNImgDAAAAAAAAANzXSuKdbQBQIqZPn67c3Fx9/PHHKleunMLDw0u7JAAAAAAAAAAAbomwDcB9Y/z48XJ1dVXjxo01c+ZMPfjgg6VdEgAAAAAAAAAAt0TYBvzO+Pn56Y/6rsU/6roAAAAAAAAAAH9cvLMNAAAAAAAAAAAAcBBhGwAAAAAAAAAAAOAgwjYAAAAAAAAAAADAQYRtAAAAAAAAAAAAgIMI2wAAAAAAAAAAAAAHEbYBAAAAAAAAAAAADiJsAwAAAAAAAAAAABxE2AYAAAAAAAAAAAA4iLANAAAAAAAAAAAAcBBhG+6JwMBAGYZxT+c0DEOBgYH33RyXL1/WxIkT1aBBA7m5uckwDMXHx9+dAgEAAAAAAAAAwF3lUtoF/BHtbeRf2iXckv+Pe0u7hD+1yMhITZ48WR07dlRwcLBcXV3VqFGj0i4LAAAAAAAAAAA4gLANuMfWrl0rT09Pbdy4UWXKlCntcgAAAAAAAAAAwB3gGEngHsvJyVGVKlUI2gAAAAAAAAAA+AMgbIPDYmNj1b9/f9WtW1dly5ZVhQoV1L59ey1evLhY4yQmJurpp5+Wt7e33NzcVLt2bfXu3VubNm2y6ldQUKAFCxaoVatW8vT0VLly5dSqVSv94x//UEFBwU3HP3nypIYPH67q1avLzc1NDz/8sGJiYuz2dXSOoggLC5NhGMrKylJ2drYMw5BhGPLz85MkmUwmGYahsLAwZWZmasCAAfL29paTk5OSk5Mt4+Tm5mr8+PHy9/dX2bJlVbFiRXXt2lWJiYl25z179qzGjh2rWrVqyd3dXY0aNdIHH3yggwcPWua73q3erxcbGyvDMBQbG2tz7fDhw3rppZdUt25dubm5qUqVKurVq5dSU1Nt+kZERMgwDCUnJ2vFihVq3bq1PDw8VLlyZT377LM6cuSI3flzc3M1YcIEPfLII/Lw8FDFihXVtGlThYeH6/z585Kktm3bytnZWSaTye4Y77//vgzDUGRkpN3rAAAAAAAAAAAUB8dIwmGjRo1S48aN1bFjR1WvXl2nTp3S+vXr9cILL2jfvn2aMmXKbceYOHGiJk+eLE9PT/Xp00e1a9dWTk6Otm3bpsWLF+t//ud/LH1feOEFLVmyRLVr19awYcNkGIZWrVqlF198UVu3btXnn39uM35eXp7at2+vMmXK6JlnntHFixe1YsUKDRkyRE5OTgoNDbXq78gcRdWnTx/5+fnpww8/lCS98sorkiQvLy+rfgcOHFCbNm3UsGFDDRw4UL/++qsqVKggScrOzlZgYKBMJpM6dOig7t276/z581q7dq26d++uqKgo/fWvf7WMdenSJXXt2lWpqalq2rSpBg4cqLy8PE2ZMkUpKSkOr+VGaWlp6tatm3JzcxUUFKR+/frp5MmTio+P1+OPP65Vq1bpySeftLlv/vz5WrNmjXr16qVOnTrp22+/1bJly5SRkaH09HS5ublZ+mZlZalz587Kzs5WQECARo0apYKCAmVmZmrWrFkaOXKkypUrpxdffFGhoaFauHChpk2bZjPnokWL5ObmZvPZAwAAAAAAAADgCMI2OGzPnj2qV6+eVdtvv/2mHj16aPr06Ro5cqRq1qx50/sTExM1efJk1alTR19//bVN38OHD1v+e+nSpVqyZImaN2+uLVu2yNPTU5I0depUderUSUuWLFHPnj0VEhJiNUZGRoaGDh2qqKgoOTs7S5JeffVVPfroo5oxY4ZV4OLoHEXVp08f9enTx7IrLCIiwm6/rVu3avz48XrnnXdsroWGhio7O1tLly7Vs88+a2nPy8tTYGCgxowZo169esnHx0eSFBkZqdTUVPXr10/Lly+Xk9PVzazh4eEKCAhwaB03ys/PV3BwsM6dO6ekpCR16tTJci0nJ0etWrXS0KFDZTKZrMIzSdqwYYNSU1PVpEkTS1tISIiWLl2q1atXKzg42NL+/PPPKzs7W++8847Gjx9vNc7Jkyctn9eAAQM0duxYRUdHKyIiQq6urpZ+ycnJ2rdvn0JCQlS1atUSWT8AAAAAAAAA4M+NYyThsBuDNkkqU6aM/va3vyk/P1+bN2++5f0fffSRpKuBkL1QrlatWpb/jo6OliRNnz7dEqpIUrly5TRjxgxJV3cs3cjDw0MffPCBJWiTpMaNG6t9+/bau3evzp49e8dzlDQfHx9NnDjRpj0jI0MpKSnq37+/VdAmXd0dN2nSJF28eFFxcXGW9piYGDk5Oem9996zBG2SVKdOHY0ZM6ZE6l23bp0OHDig0aNHWwVtklSjRg298cYbOnbsmN3fhzFjxlgFbZIsO/N27txpadu9e7e2bdumZs2aady4cTbjVK1aVe7u7pIkNzc3DR48WMeOHdOaNWus+kVFRUmSRowY4cBKAQAAAAAAAACwxc42OOznn3/WjBkztHnzZv3888/69ddfra7f7L1bhXbs2CHDMNS9e/fbzpWWliYnJycFBgbaXOvUqZOcnZ313Xff2Vxr0KCB5QjG69WuXVvS1R1h5cuXv6M5rpeenq74+HirNi8vL8uRkUXRtGlTmx1gkrR9+3ZJ0pkzZ+zuivvll18kSXv37pV09V1tP/30k2rXrm03GA0MDNSkSZOKXNfNFNaVnZ1tt679+/db6rrxKMmWLVva9C/8bE6fPm1p27FjhyQpKCjIKjS8mVGjRikyMlJRUVHq37+/pKu731atWiV/f3917NixCCsDAAAAAAAAAOD2CNvgkIMHD6p169Y6ffq0OnTooG7duqlixYpydnaWyWTSp59+qkuXLt1yjLy8PFWqVElly5a97XxnzpxR5cqVVaZMGZtrLi4uqlq1qk6cOGFz7cb3oV1/jyRduXLljue4Xnp6uk2A9eCDDxYrbKtWrZrd9lOnTkmSNm7cqI0bN970/nPnzkm6uh5JliMlizpPcRXWtXz58lv2K6zrevY+H3ufTV5eniTd8ljS69WtW1dBQUFKSEjQgQMHVK9ePcXGxurSpUvsagMAAAAAAAAAlCiOkYRDPvjgA506dUqffPKJkpOTNWfOHE2ZMkUREREKCgoq0hheXl46ffq0zY44eypWrKjc3FxdvnzZ5lp+fr5OnjxpdwdbcZTEHGFhYTKbzVZfJpOpWHUYhnHT+iRp9uzZNnNc/xUTE2PV//jx43bHO3bsmN32wp1j+fn5NtcKQy97da1evfqWddk7GrOoCkO52+2WvN6oUaNkNpu1cOFCSVePAHV3d9egQYMcrgMAAAAAAAAAgBsRtsEhP/30kyRZjui7XkpKSpHGaNu2rcxmszZs2HDbvs2bN1dBQYG2bNlic23Lli26cuWKWrRoUaR5S3OOO9G2bVtJ0tdff12k/uXLl1f9+vV15MgRHThwwOZ6cnKy3fsqVaokSTp06JDNtV27dt1xXY4onCMhIUEFBQVFuuepp56Sr6+vYmJilJiYqH379ik4ONiyPgAAAAAAAAAASgJhGxzi5+cnyTawSUhI0KJFi4o0xujRoyVJr732mt0dS9e3DRkyRJI0fvx4XbhwwdJ+4cIFhYeHS5KGDh1a5PrtuRdz3ImWLVuqQ4cOWrlypaKjo+32+eGHH6yOuhw8eLAKCgo0btw4q5AqKytLc+bMsTtG69atJcmyI6zQ5s2btXTpUpv+vXv3Vr169TRv3jytX7/e7pjbt2+3eqbFFRAQoHbt2ik9PV0zZsywuX7q1CldvHjRqs3JyUnDhw/XiRMnLJ/tyJEjHa4BAAAAAAAAAAB7eGcbHPLiiy8qJiZGf/nLX9S/f3/VrFlTe/bs0YYNGxQcHKxly5bddoxu3brp7bff1pQpU+Tv768+ffqodu3aOn78uLZu3aq2bdsqNjZWkhQSEqLVq1fr3//+tx5++GH16dNHhmEoPj5eWVlZCg4O1sCBA+9oTfdijju1ZMkSdenSRUOHDtWcOXPUpk0beXl56fDhw/r++++1Z88ebd++Xd7e3pKuBpnx8fGKi4tTixYtFBQUpDNnzmjZsmXq2LGj1qxZYzPH4MGDNXPmTL377rvKyMhQ48aNlZmZqS+//FJ9+/ZVXFycVX9XV1etXLlSQUFB6tmzp9q1a6dmzZrJw8NDhw4dUmpqqg4ePKijR4/Kw8PD4bUvXrxYgYGBevPNNxUXF6fAwECZzWbt379fiYmJ+vHHHy0hcKFhw4Zp8uTJOnLkiJo0aaLHHnvM4fkBAAAAAAAAALCHsA0OefTRR5WUlKS33npL69evV35+vpo2baqVK1fKy8urSGGbJE2ePFlt27bVnDlztHbtWp0/f17e3t76/+zdaViV1f7/8fcNIogTKiqoKOaQYgoJmWOg5pjiUDmWgkMOqQ2eSj36E+2UU5ZaaTgwdI6ZOeE8YaKUeBRI7JRmDmhoaoqQVirD/j8w9t/t3ipsMco+r+vygr3G77rvHQ/6XmutgIAAq7u1li1bRmBgIBEREYSHhwNQv359xo4dy4gRIwplXX/EHPeiWrVqJCUl8f7777Nq1SqWLl1KTk4OHh4e+Pj4MHr0aBo2bGhu7+zsTGxsLGFhYSxfvpy5c+fi7e3NxIkT6dGjh81kW6VKldi1axevvfYau3fvZteuXQQEBLB9+3ZOnDhhlWyDG9+HlJQU3n33XTZs2EBkZCQODg54enry6KOPMmXKFNzd3e9p7TVr1iQ5OZmZM2cSExPDBx98gIuLC97e3owdO9acYLxZ5cqV6dy5MzExMQwbNuye5hcRERERERERERERscUwmUxFHcOfgmEYSY0bN26clJR0x3aHDh0CbiRgRP7KUlNTqVmzJgMHDjTvIHzQ5ObmUrt2bc6dO8ePP/5ImTJlijqkPx39TRMREREREREREZE7+XD45xafX/yoTRFFcn/5+/uTnJycbDKZ/AvaV3e2icgDa+XKlZw4cYIBAwYo0SYiIiIiIiIiIiIi94WOkRSRB8706dNJT09n4cKFlCxZknHjxhV1SCIiIiIiIiIiIiLygFKyTUQeOOPHj8fJyQkfHx9mzZpFjRo1ijokEREREREREREREXlAKdkm8jfl7e3Ng3pn44O6LhERERERERERERH589GdbSIiIiIiIiIiIiIiIiJ2UrJNRERERERERERERERExE5KtomIiIiIiIiIiIiIiIjYSck2ERERERERERERERERETsp2SYiIiIiIiIiIiIiIiJiJyXbREREREREREREREREROykZJuIiIiIiIiIiIiIiIiInZRsExEREREREREREREREbGTkm0iIiIiIiIiIiIiIiIidlKyTYqUt7c33t7eRR2GFcMwCAoKKuowCiwrK4vJkydTp04dnJ2dMQyDmJiYog5LREREREREREREROSBVayoA3gQfTj886IO4Y5e/KjNHzZXUFAQu3btwmQy/WFz/pVFRUURGhpKZGQkISEhBe4/e/Zspk6dyhNPPEGvXr1wcnKiXr16hR+oiIiIiIiIiIiIiIgASrZJEduxY0dRh/BA2bBhA6VKlWL79u0UL168qMMREREREREREREREXngKdkmRapWrVpFHcID5cyZM1SoUEGJNhERERERERERERGRP4jubBO7rVu3jrZt2+Lp6YmzszNVqlQhMDCQ+fPnk5qaimEY7Nq1C7hxB1rev5vvQrN1Z1tUVBSGYRAVFcX27dtp1aoVpUqVomLFioSGhpKRkQHAV199RZcuXShXrhylSpUiODiY1NRUqzjvdC9cWFgYhmEQFxd31/WeOXOGqVOn0qJFCzw8PChevDhVwAAn6QAAIABJREFUqlShX79+HDp0yKp93jMICQkhNTWVPn364O7ujouLCwEBAWzYsMGifVBQEKGhoQCEhoZaPDNb67pZSEgIhmFw4sQJTp48ae6Xt+6bYzly5Ai9e/emUqVKODg4WKw9PT2d8ePHU79+fUqUKEHZsmVp27Yt27Ztsznv5cuXefXVV6lWrRouLi7Uq1ePd999l+PHj5vnu3WNhmHYHOvm936rtLQ0Ro0axUMPPYSzszMVKlQgODiY/fv3W7W9+Z2uXLmSJk2a4OrqSvny5enTpw+nT5+2OX96ejr//Oc/eeSRR3B1daVs2bL4+voybtw4fvnlFwCaNm2Ko6Pjbd/HO++8g2EYzJ4922a9iIiIiIiIiIiIiDx4tLNN7LJw4UKGDRuGh4cHXbt2xd3dnfPnz3Pw4EEiIyPp168fkydPJioqipMnTzJ58mRz39slvm61bt06NmzYQJcuXRg+fDh79uwhKiqKEydOMH36dNq2bUurVq0YPHgwX3/9NevXr+fYsWN8/fXXODgUfh559+7dTJ8+ndatW/P0009TqlQpvv/+e1auXMm6dev48ssv8fX1tep38uRJmjRpwkMPPcTzzz9Peno6y5cvp1u3bsTGxtK6dWvgRsLMzc2NtWvX0q1bN/z8/MxjuLm53TG27t274+3tzZw5cwB4+eWXbfY7duwYjz/+OHXr1qV///789ttvlClTxhxnUFAQqamptGrVio4dO/LLL7+wYcMGOnbsSHh4OEOHDjWPde3aNdq2bcv+/fvx9fWlf//+ZGRk8Oabb5qTrIUhOTmZ9u3bk56eTocOHejZsycXLlwgJiaGli1bsmbNGjp37mzVb/78+axbt47g4GACAwP573//y/Lly0lJSeHAgQM4Ozub2544cYLWrVtz8uRJ/P39GTFiBLm5uRw5coT33nuP4cOHU7JkSUaOHMnAgQNZtGgRb731ltWcixcvxtnZmYEDBxba+kVERERERERERETkz03JNrFLeHg4xYsXJyUlhUqVKlnUXbhwATc3N8LCwoiLi+PkyZOEhYUVeI5169axY8cOAgMDAcjNzaVDhw7ExsbSuXNnFi5cSP/+/c3tBw8eTEREBOvXr6dbt273tD5b2rRpw7lz5yhdurRFeUpKCi1atGDcuHFs3rzZql9cXBxhYWEWCcd+/frRsWNHZs2aZZFsA1i7di3du3e32hV2J927d6d79+7mXWG3e95ffPEF48eP5+2337aqGzhwICdPnmTZsmX06dPHXJ6RkUFQUBBjxowhODiYypUrAzB79mz2799Pz549WbFihTnBOW7cOPz9/fMd+51kZ2fTq1cvrly5ws6dO83fBbix0/Cxxx5j8ODBpKamWiTPALZs2cL+/ftp2LChuaxfv34sW7aMtWvX0qtXL3P5c889x8mTJ3n77bcZP368xTgXLlygVKlSAPTu3ZtXX32ViIgIwsLCcHJyMreLi4vju+++o1+/fri7uxfK+kVERERERERERETkz0/HSIrdihUrZpFsyFNYiYa+fftaJFccHBx4/vnnAXjkkUcsEm0AAwYMAODAgQOFMv+tKlWqZJVoA/D19aVNmzbs3LmTrKwsq/oaNWowceJEi7IOHTpQvXp19u3bd19ivZ3KlStbJP3ypKSksGvXLp5++mmLRBvc2B03ZcoUrl69yqpVq8zlkZGRODg4MHPmTIudhDVr1mTMmDGFEu/GjRs5duwYo0ePtvguAFSpUoXXX3+ds2fPsmPHDqu+Y8aMsUi0AeadeTc/96SkJPbs2YOfnx9vvPGG1Th5R38CODs7ExoaytmzZ1m3bp1Fu/DwcACGDRtmx0pFRERERERERERE5K9KO9vELv3792fs2LE0aNCA3r17ExgYSIsWLahYsWKhzREQEGBVVqVKFQCbO6eqVq0K3Ljf637ZuHEjH330EYmJiVy4cIHs7GyL+gsXLuDp6WlR5ufnh6Ojo9VYXl5eJCQk5HvuAwcOEBMTY1Hm5uZmPjIyP3x9fa12gAHmODIzM23uivvpp58AzHfTXb58maNHj+Ll5UWtWrWs2gcFBTFlypR8x3U7eXHdbnfk999/b47r1qMkbX1/vLy8ALh06ZK5bO/evcCNBGh+jh8dMWIEs2fPJjw8nKeffhq48d7XrFlD/fr1eeKJJ/KxMhERERERERERERF5UCjZJnZ59dVXcXd3Z/78+cybN485c+ZgGAaBgYHMmjXLZqKjoMqWLWtVVqxYsbvW2dpdVhjmzZvHSy+9RLly5WjXrh3Vq1fH1dUVwzCIiYkhJSWFa9euWfW73X1rxYoVIzc3N9/zHzhwwCqBVaNGjQIl2zw8PGyWX7x4EYDt27ezffv22/a/cuUKcCMpB5iPlMzvPAWVF9eKFSvu2C4vrpvZeu5535GcnBxzWUZGBvD/k7V389BDD9GhQwe2bt3KsWPHqFWrFlFRUVy7dk272kRERERERERERET+hpRsE7sNGDCAAQMGkJGRwZ49e1izZg0RERF06NCBQ4cOWd3lVlQcHBy4fv26zbq8RMvdZGdnM3nyZDw8PEhOTrbavVaQHWr2CgkJKdA9brYYhmGzPC95OXfu3HwdAZnX/ty5czbrz549a7M8b+dYdna2OfGVx9a7yJtn7dq1BAcH3zUue+Ql5U6fPp3vPiNGjGDLli0sWrSI6dOns3jxYlxcXMxHmYqIiIiIiIiIiIjI34fubJN75ubmRufOnVm0aBEhISGkp6cTHx8PYD4+8eadRH+0cuXKce7cOZs73hITE/M1xoULF8jIyKB58+ZWibYrV66QnJxcKLEW1fNq2rQpgPm93U3p0qWpXbs2p0+f5tixY1b1cXFxNvuVK1cOgB9++MGqzta7KGhc9sibY+vWrfneadilSxeqV69OZGQk27Zt47vvvqNXr17m9YmIiIiIiIiIiIjI34eSbWKXLVu2WN1XBnD+/HkAXF1dAahQoQIAp06d+uOCu0WTJk3Izs4mMjLSojwqKoovv/wyX2NUqlQJV1dXkpKSLI4szMrK4qWXXuLChQuFEmtRPa+AgABatWrF6tWriYiIsNnm66+/Nr9fgNDQUHJzc3njjTcsklQnTpxg3rx5Nsdo0qQJAIsWLbIo37FjB8uWLbNq361bN2rVqsWHH37Ipk2bbI6ZkJDAr7/+eucF3oG/vz/NmzfnwIEDzJgxw6r+4sWLXL161aLMwcGBF154gfPnzzNo0CAAhg8fbncMIiIiIiIiIiIiIvLXpWMkxS59+vTBxcWFli1b4u3tjclkIj4+nv379+Pv78+TTz4JQNu2bVmxYgU9e/akc+fOlChRgho1avD888//YbGOHj2ayMhIRowYwY4dO/Dy8iIlJYU9e/bQpUsXNmzYcNcxHBwcGDNmDNOnT6dhw4Z069aN69evs3PnTtLT02ndujU7d+6851ibNWuGq6src+bMIT093Xwn2ujRo23eU1eYPvnkE9q0acPgwYOZN28ejz/+OG5ubqSlpXHw4EH+97//kZCQYD4edOzYscTExLBq1SoaN25Mhw4dyMzMZPny5TzxxBOsW7fOao7Q0FBmzZrFtGnTSElJwcfHhyNHjrB582Z69OjBqlWrLNo7OTmxevVqOnTowFNPPUXz5s3x8/PD1dWVH374gf3793P8+HF+/PFHc4LXHv/5z38ICgpiwoQJrFq1iqCgIEwmE99//z3btm3j8OHDeHt7W/QZMmQIU6dO5fTp0zRs2JBmzZrZPb+IiIiIiIiIiIiI/HVpZ5vYZfr06TRr1ozk5GTmz59PZGQkWVlZzJgxg507d+Lk5ATcSEiMHz+ezMxMZs6cyaRJk1iyZMkfGquPjw+xsbG0aNGC9evXs3DhQooXL05CQgL+/v75HufNN99k9uzZlChRgvDwcFavXk1AQAD79u2jevXqhRJruXLlWLVqFT4+PkRGRjJp0iQmTZrEpUuXCmX8O6lWrRpJSUm89dZbODo6snTpUubNm8eePXuoXr064eHhNGzY0Nze2dmZ2NhYXnnlFX766Sfmzp1LXFwcEydO5L333rM5R6VKldi1axedOnVi9+7dLFiwgMzMTLZv306XLl1s9mnUqBEpKSm88cYbZGZmEhkZyYIFC0hKSuLRRx/l3//+N+7u7ve09po1a5KcnMzrr7/O5cuX+eCDD1iyZAmnTp1i7NixNu8frFy5Mp07dwZg2LBh9zS/iIiIiIiIiIiIiPx1GSaTqahj+FMwDCOpcePGjZOSku7Y7tChQwDUr1//jwhL5C8pNTWVmjVrMnDgQKKiooo6nPsiNzeX2rVrc+7cOX788UfKlClT1CHZRX/TRERERERERERE5E4+HP65xecXP2pTRJHcX/7+/iQnJyebTKb879L5nXa2iYjYYeXKlZw4cYIBAwb8ZRNtIiIiIiIiIiIiInLvdGebiEgBTJ8+nfT0dBYuXEjJkiUZN25cUYckIiIiIiIiIiIiIkVIyTYRkQIYP348Tk5O+Pj4MGvWLGrUqFHUIYmIiIiIiIiIiIhIEVKyTUQKnbe3Nw/qfZAP6rpERERERERERERExD66s01ERERERERERERERETETkq2iYiIiIiIiIiIiIiIiNhJyTYREREREREREREREREROynZJiIiIiIiIiIiIiIiImInJdtERERERERERERERERE7KRkm4iIiIiIiIiIiIiIiIidlGwTERERERERERERERERsZOSbSIiIiIiIiIiIiIiIiJ2UrJNRERERERERERERERExE5KtslfRmpqKoZhEBIScl/niYqKwjAMoqKi7us8BfXzzz8zZswYvL29KVasGIZhcODAgaIOS0RERERERERERETkb61YUQfwIJrdu0tRh3BHY5dvKOoQilRcXBytW7dm8uTJhIWFFXU4+fb6668THh5Oly5deP7553F0dMTDw6OowxIRERERERERERER+VtTsk3kFj169KBp06Z4enoWdSgWNmzYQN26dVm/fn1RhyIiIiIiIiIiIiIiIr9Tsk3kFmXLlqVs2bJFHYaVM2fO8MQTTxR1GCIiIiIiIiIiIiIichPd2SZ2W7duHW3btsXT0xNnZ2eqVKlCYGAg8+fPt2iXnp7O+PHjqV+/PiVKlKBs2bK0bduWbdu22Rz38uXLvPrqq1SrVg0XFxfq1avHu+++S25urs32R44cYdy4cQQEBFCxYkWcnZ2pUaMGL7zwAmlpaRZtQ0JCaN26NQBTpkzBMAzzv7i4OMD6zrarV6/i5uZGpUqVyM7OthnD8OHDMQyDjRs3WpQfPnyYkJAQvLy8cHZ2pnLlyvTr14/vvvvujs/2ZkFBQRiGgclkYteuXeZ4g4KCgBvHYhqGQVhYGPv27eOpp56ifPnyGIZBamqqeZy0tDRGjRrFQw89hLOzMxUqVCA4OJj9+/fbnPfcuXMMHjyYypUrU6JECfz8/IiOjraY72be3t54e3vbHCssLMziGdv7jEJCQszrCg8Pp2HDhri4uFC5cmVeeOEFMjMzbc6flpbGmDFjqFOnDi4uLpQvX54mTZrw5ptvApCTk4OXlxdlypThypUrNscYNWoUhmGwatUqm/UiIiIiIiIiIiIi8veknW1il4ULFzJs2DA8PDzo2rUr7u7unD9/noMHDxIZGcnIkSMBOHnyJEFBQaSmptKqVSs6duzIL7/8woYNG+jYsSPh4eEMHTrUPO61a9do27Yt+/fvx9fXl/79+5ORkcGbb77Jrl27bMayevVqPvroI1q3bk3z5s0pXrw433zzDYsXL2b9+vUkJiZStWpVALp37w5AdHQ0gYGB5oQVcNtEkYuLC71792bhwoVs3ryZrl27WtRfu3aNzz77jMqVK9OhQwdz+ZYtW+jZsydZWVl07dqV2rVrk5aWxurVq9m4cSM7d+6kcePGd33WISEhBAUFMWXKFGrUqEFISIjNeBMSEpg2bRotW7Zk0KBBXLhwgeLFiwOQnJxM+/btSU9Pp0OHDvTs2ZMLFy4QExNDy5YtWbNmDZ07dzaPdfHiRZo3b87x48dp2bIlLVu25Mcff2T48OG0b9/+rjHnl73P6PXXX2fr1q107dqV9u3bs3PnThYtWsTRo0f5/PPPLdomJibSoUMH0tPTeeKJJ+jZsye//vor3377LWFhYUyaNAlHR0eGDh3K5MmTWbZsmcV3EuC3335j6dKleHh4EBwcXGjrFxEREREREREREZG/PiXbxC7h4eEUL16clJQUKlWqZFF34cIF8+8DBw7k5MmTLFu2jD59+pjLMzIyCAoKYsyYMQQHB1O5cmUAZs+ezf79++nZsycrVqzAweHG5stx48bh7+9vM5bnn3+eV155BWdnZ4vybdu20alTJ/71r3+xYMEC4Eayzc3NjejoaIKCgqx2Z91OSEgICxcuJDo62irZtm7dOi5dusSrr75KsWI3/pO6dOkSffv2xdXVld27d+Pj42Nu/8033/D4448zZMgQkpOT8zU33NiJ5+3tfduYt23bxkcffcSwYcMsyrOzs+nVqxdXrlxh586dBAYGmuvOnDnDY489xuDBg0lNTTU/w/Hjx3P8+HFefvll3nvvPXP7UaNG0axZs7vGnB/38oz27t3L119/TfXq1c1rbNOmDTt37mTfvn00adIEgOvXr/Pss8+Snp7O0qVL6devn8U4P/zwg/n3oUOH8uabb1olgAGWL19ORkYGEyZMwMnJqVDWLyIiIiIiIiIiIiIPBh0jKXYrVqyYzcSDu7s7ACkpKezatYunn37aItEG4ObmxpQpU7h69arFsXyRkZE4ODgwc+ZMc6INoGbNmowZM8ZmHFWrVrVKtAG0b9+eBg0asHXrVrvWd7NmzZpRt25d1q9fT3p6ukVddHQ0cCOxmOfjjz8mIyODKVOmWCSRABo0aMDQoUP56quv+Pbbb+85tjx+fn5WiTaAjRs3cuzYMUaPHm2RaAOoUqUKr7/+OmfPnmXHjh0AZGVlsXTpUkqXLm2V2AsICKB///6FEu+9PKP/+7//Myfa4MZ3MTQ0FIB9+/aZy9evX09qairBwcFWiTYALy8v8++enp50796dpKQkkpKSLNqFh4fj4OBglYQTEREREREREREREdHONrFL//79GTt2LA0aNKB3794EBgbSokULKlasaG6TkJAAQGZmps3dWD/99BMAhw4dAm7c1Xb06FG8vLyoVauWVfu8oxRvZTKZWLp0KVFRUaSkpHDp0iVycnLM9XlHKd6rgQMH8s9//pNPP/3UfEzmuXPn2Lp1K48++iiNGjUyt81be0pKis21HzlyBLixdh8fH+Li4qzuM/P29jbvasuPvN1ct8qL5eTJkzZj+f77782xdO7cmcOHD/Prr7/SqlUrypYta9U+KCjInGC8FwV9RjcLCAiwap+XOLt06ZK5bO/evQB06tQpXzGNHDmSlStXEh4ezsKFCwH4+uuv2bt3L506dbrtUaMiIiIiIiIiIiIi8velZJvY5dVXX8Xd3Z358+czb9485syZg2EYBAYGMmvWLAICArh48SIA27dvZ/v27bcd68qVK8CNpBxgPlLyVh4eHreNZc6cOXh6etKhQweqVq1KiRIlAIiKiuLkyZN2r/NmAwYMYNKkSURHR5uTbUuXLiU7O9tiVxtgXvuiRYvuOGbe2uPi4qwSiYGBgQVKtt3u+eTFsmLFinzFYu97KKiCPqObubm5WZXlHeF5c6I1IyMDwHxn3920bt2a+vXrs2zZMmbPnk3p0qUJDw8HsLlrUEREREREREREREREyTax24ABAxgwYAAZGRns2bOHNWvWEBERQYcOHTh06JB5V9TcuXNvewTkzfLanzt3zmb92bNnrcrOnz/PvHnzeOSRR9izZw+lS5e2qF+2bFlBl3Vb1apVo02bNsTGxnL48GHq1atHdHQ0Tk5OVkcU5q0lJSXFYsfb7YSFheX7/rjbMQzDZnleLGvXriU4OPiu49jzHgAcHBy4fv26zbq8pJetefL7jOyRl5Q7ffp0vvsMHz6cl156iaVLlzJw4ECWLl1K1apV6dKly32JUURERERERERERET+2nRnm9wzNzc3OnfuzKJFiwgJCSE9PZ34+HiaNm0KQHx8fL7GKV26NLVr1+b06dMcO3bMqv7WYxYBjh8/Tm5uLu3bt7dKtKWlpXH8+HGrPo6OjoDlDqj8yttpFh0dzYEDBzh48CCdOnWyOD4TKPDa76eCxlKvXj1cXV05cOCAeZfbzWy9B4By5cpx7tw5srKyrOoSExPvOS575M2xefPmfPcZOHAgJUuWJDw8nOXLl5ORkcHgwYPN3xsRERERERERERERkZsp2SZ22bJlC9nZ2Vbl58+fB8DV1ZWAgABatWrF6tWriYiIsDnO119/be4DEBoaSm5uLm+88Qa5ubnm8hMnTjBv3jyr/nl3aH3xxRcWybMrV64wdOhQmzFWqFABgFOnTuVjpZZ69uxJmTJl+M9//kNUVBSAzaMeQ0NDcXNzY8qUKezbt8+qPjc397ZJq8LWrVs3atWqxYcffsimTZtstklISODXX38FwMnJif79+3P58mWr3XaJiYksXbrU5hhNmjQhOzubyMhIi/KoqCi+/PJLq/Z/xDPq2rUr3t7erFu3zuYuR1s73sqWLUvfvn05cOAAEydOxNHRkSFDhtxTHCIiIiIiIiIiIiLy4NIxkmKXPn364OLiQsuWLfH29sZkMhEfH8/+/fvx9/fnySefBOCTTz6hTZs2DB48mHnz5vH444/j5uZGWloaBw8e5H//+x8JCQlUqlQJgLFjxxITE8OqVato3LgxHTp0IDMzk+XLl/PEE0+wbt06izg8PDzo06cPn376KX5+frRv357MzEy2b9+Oi4sLfn5+HDhwwKLPww8/TNWqVfn0008pXrw41atXxzAMnn/+eWrUqHHHdZcoUYJnn32WJUuWMH/+fCpUqMBTTz1l1a5ChQqsXLmSHj160LRpU9q2bUuDBg1wcHDg1KlTJCQkcPHiRa5evXovryFfnJycWL16NR06dOCpp56iefPm+Pn54erqyg8//MD+/fs5fvw4P/74I66urgC8/fbb7Nixgzlz5pCYmEjLli358ccfWb58OZ07d7Z6DwCjR48mMjKSESNGsGPHDry8vEhJSWHPnj106dKFDRs2/OHPqHjx4qxYsYL27dvTr18/wsPDadq0KVevXuXQoUPs2LHDZkJ25MiRLF68mNOnT9O1a1e8vLzsjkFEREREREREREREHmxKtoldpk+fztatW0lOTmbTpk24uLhQo0YNZsyYwYgRI3BycgJu3HOWlJTE+++/z6pVq1i6dCk5OTl4eHjg4+PD6NGjadiwoXlcZ2dnYmNjCQsLY/ny5cydOxdvb28mTpxIjx49bCZ5lixZwkMPPcTy5cv58MMPqVixIsHBwUydOpWnn37aqr2joyNr1qxh3LhxfPbZZ1y+fBmTyUTLli3vmmyDGzvZlixZQlZWFn379qV48eI227Vt25aDBw/yzjvvsHXrVuLj4ylevDhVqlShTZs2NmO7Xxo1akRKSgrvvvsuGzZsIDIyEgcHBzw9PXn00UeZMmUK7u7u5vbu7u58+eWXTJgwgfXr15OYmMjDDz/MggULzDvFbuXj40NsbKy5T7FixWjVqhUJCQmsXr3aKtkGf8wzCggI4MCBA0yfPp3Nmzeb7/arXbs2U6ZMsdnn0UcfNSdqhw0bds8xiIiIiIiIiIiIiMiDyzCZTEUdw5+CYRhJjRs3bpyUlHTHdocOHQKgfv36f0RYIn86cXFxtG7dmsmTJ1sdM/mguHz5MlWqVKF8+fKcOHECB4cH98Rd/U0TERERERERERGRO/lw+OcWn1/8qE0RRXJ/+fv7k5ycnGwymfwL2vfB/T/IIiJ2WrBgAVeuXGHkyJEPdKJNRERERERERERERO6djpEUEQEyMzNZsGABp0+fZtGiRXh6ejJy5MiiDktERERERERERERE/uSUbBMRAS5dusT48eNxdnbG39+f999/n9KlSxd1WCIiIiIiIiIiIiLyJ6dkm4gUSFBQEA/iXY/e3t4P5LpERERERERERERE5P7SZUQiIiIiIiIiIiIiIiIidlKyTURERERERERERERERMROSraJiIiIiIiIiIiIiIiI2EnJNhERERERERERERERERE7KdkmIiIiIiIiIiIiIiIiYicl20RERERERERERERERETspGSbiIiIiIiIiIiIiIiIiJ2UbBMRERERERERERERERGxk5JtIiIiIiIiIiIiIiIiInZSsk0eaFFRURiGQVRUVKGMd/bsWQYOHEi1atVwdHTEMAwyMjIKZWwREREREREREREREfnrKVbUATyI0sbFF3UId1RtequiDuEvKyQkhG3bttG3b19q166NYRi4uLgUdVgiIiIiIiIiIiIiIlJElGwTyafr16+zfft2nnzySZYuXVrU4YiIiIiIiIiIiIiIyJ+AjpEUyaezZ8+Sm5tLlSpVijoUERERERERERERERH5k1CyTe7Jvn376N27N1WrVsXZ2RlPT0/at2/PZ599BkBqaiqGYRASEsKRI0fo3bs3lSpVwsHBgbi4OACSkpJ46aWX8PX1pXz58ri4uFCnTh3Gjh3LpUuXbjv38uXLadu2rbmPt7c3ffv2JTEx8a5xX7p0iVatWuHg4MC0adPu2t7b25saNWoAEB0djWEY5nWB5d1wW7ZsISgoiLJly2IYhsU4hw8fJiQkBC8vL5ydnalcuTL9+vXju+++sznv0aNHefbZZylXrhwlS5akefPmbNy48bZ30RmGQVBQkM2xQkJCMAyD1NRUq7r//ve/PPPMM3h4eFC8eHG8vLwYNmwYZ86csWobFBSEYRhkZ2fz9ttvU6dOHZydnfHy8uKNN97g+vXrNuc/fPgwgwYNwtvbG2dnZypVqkSrVq1YsGABcOOduLqsg8K+AAAgAElEQVS6UqtWLUwmk80xunTpgmEYJCUl2awXEREREREREREREfmj6RhJsduiRYsYMWIEjo6OBAcHU6dOHc6fP09iYiLz58+nV69e5rbHjh3j8ccfp27duvTv35/ffvuNMmXKmMdZs2YNgYGBPPnkk+Tk5JCcnMy7777L5s2b+e9//0vp0qXNY5lMJkJDQ4mOjsbd3Z2ePXtSsWJF0tLS2LlzJw8//DABAQG3jfvUqVN07NiRo0eP8vHHH/Pcc8/dda0vv/wyqampzJ07F19fX7p37w6An5+fRbuVK1eyZcsWOnXqxPDhwy0SW1u2bKFnz55kZWXRtWtXateuTVpaGqtXr2bjxo3s3LmTxo0bm9t///33NGvWjIsXL9KpUyf8/Pw4evQo3bt3p1OnTneNOb8iIyMZOnQozs7OBAcH4+Xlxffff8/ixYtZv349e/fupXr16lb9+vXrR3x8PJ06daJMmTJs2rSJmTNncv78eSIjIy3abty4kWeffZZr167RsWNH+vbtS0ZGBikpKcycOZMRI0ZQrlw5+vTpQ2RkJLGxsbRr185ijLS0NLZs2YK/vz/+/v6Ftn4RERERERERERERkXuhZJvY5dtvv2XkyJGUKVOG+Ph4GjRoYFGflpZm8fmLL75g/PjxvP3221ZjjR8/ng8//BBHR0eL8iVLljBkyBDmz5/PG2+8YS5ftGgR0dHRPPbYY2zfvp2yZcua63Jycjh//vxt405JSaFTp0788ssvbNq0iSeffDJf67052ebn50dYWJjNdps2bWLTpk107NjRovzSpUv07dsXV1dXdu/ejY+Pj7num2++4fHHH2fIkCEkJyeby1988UUuXrzInDlzeOmll8zla9euNSf77tWRI0cYNmwY3t7e7Nq1i6pVq5rrPv/8c9q1a8dLL73EmjVrrPoeO3aMb775hvLlywPw1ltv4evry8cff8y0adPw8PAA4MKFC/Tr14/s7Gw+//xzAgMDLca5+bsycuRIIiMjCQ8Pt0q2LV68mJycHIYNG1YoaxcRERERERERERERKQw6RlLssmDBArKzs5k0aZJVog2gWrVqFp8rV67M5MmTbY5Vo0YNq0QbwKBBgyhTpgxbt261KH///fcBCA8Pt0i0ATg6OuLp6WlzntjYWFq1agXA7t27851oK4hu3bpZJdoAPv74YzIyMpgyZYpFog2gQYMGDB06lK+++opvv/0WuJGA2r59OzVr1mTUqFFWc9yasLLXggULyMrKYu7cuRaJNoA2bdoQHBzM+vXruXz5slXfGTNmmBNtACVLlqR///7k5uZaHOUZHR3Nzz//zIgRI2zGffN3JSAggICAANauXcvZs2fN5Tk5OSxZsoTSpUvTt2/fe1qziIiIiIiIiIiIiEhh0s42scvevXsB8n2coa+vL87OzjbrsrKyCA8P59NPP+Xbb78lMzOT3Nxcc/3p06fNv//yyy/873//o3Llyjz66KP5jnflypVs27aN2rVrs2XLFpvHIsbExHDgwAGLMj8/vwLtImvSpInN8oSEBODGzjpbu+KOHDkCwKFDh/Dx8eGrr74CoGXLljYTkUFBQezatSvfcd1OXly7du1i//79VvXnz58nJyeHI0eOWB3daOuoTi8vLwCLu/YK+l0ZOXIkgwYNIiIiggkTJgA3dgympaUxYsQISpUqla9xRERERERERERERET+CEq2iV0yMjIArHZD3U7ekYK29O7dmzVr1vDQQw/RrVs3PDw8zIm5OXPmcO3aNbvnzZOQkEBWVhZNmzY1J4RuFRMTQ3R0tEXZwIEDC5Rsu906L168CNw4AvNOrly5AkBmZiZwY0dgQeYpqLy4Zs2ala+4bubm5mZVVqzYjT8pOTk55rKCvrM+ffowduxYFi1axLhx43BwcCA8PBxAR0iKiIiIiIiIiIiIyJ+Okm1il7xEy+nTp6lXr95d2xuGYbM8MTGRNWvW8OSTT7Jp0yacnJzMdbm5ucycOfO28xbE22+/zaZNm4iMjCQ3N5eIiAgcHCxPUY2KiiIqKqpA497qduvMO+4yJSWFRo0a3XWcvPbnzp2zWX/zEYu3zp+dnW2zLi/pZWuezMxMypQpc9e47HHzO2vYsOFd25coUYKQkBDee+89tm3bxiOPPMKWLVt4/PHH8fX1vS8xioiIiIiIiIiIiIjYS3e2iV2aNm0KwObNm+9pnKNHjwIQHBxskWgD2LdvH7/99ptFWcmSJXnkkUc4d+6c+ajF/HB2dmblypU8++yzREdH89xzz902KXU/5D2v+Pj4fLXPOyLziy++sNgllicuLs5mv3LlyvHDDz9Ylefk5FgdkWlPXPaw57syYsQIDMMgPDycxYsXk5OTo11tIiIiIiIiIiIiIvKnVCjJNsMwZhiGscMwjB8Mw/jNMIx0wzC+MgxjsmEYFW7Tp7lhGJt+b/urYRgHDcN42TAM6wuq/n+fLoZhxBmGkWkYxhXDMP5rGMbAwliDFMyIESMoVqwYb775Jt9++61VfVpaWr7G8fb2BqyTR+fPn+fFF1+02WfMmDHAjSMF845bzJObm8uPP/5os5+TkxPLli3jueeeY9myZfTu3ZusrKx8xXmvQkNDcXNzY8qUKezbt8+qPjc31+IZVKtWjXbt2nHixAk++OADi7Zr16697X1tTZo04dSpU2zbts2i/F//+hcnT560aj9q1CicnJx45ZVXzPfG3ez69ev3nIgbOHAgZcqUYcGCBezevduq3tZ3pU6dOrRt25YNGzbw0Ucf4ebmRu/eve8pDhERERERERERERGR+6GwjpF8BUgGtgPngZJAUyAMeMEwjKYmk8m83cYwjG7AKuAqsBxIB7oC7wEtgGdvncAwjFHA+8BF4D/AdeAZIMowjIYmk+kfhbQWyQcfHx/mz5/P8OHDefTRR+nWrRt16tTh4sWLJCYmUrp0aXbu3HnXcR577DFatGjB6tWrad68OS1btuTcuXNs3ryZhx9+mCpVqlj1GTJkCF988QUff/wxderUoVu3blSsWJEzZ87w+eefM2jQIMLCwmzO5+joSHR0NC4uLixevJiePXuycuVK8x1x90uFChVYuXIlPXr0oGnTprRt25YGDRrg4ODAqVOnSEhI4OLFi1y9etXc58MPP6RZs2a8/PLLbNu2DV9fX44ePcqaNWvo2rUr69evt5rnH//4B1u3bqVbt2707t2b8uXLs2fPHk6cOEFQUJBVUrNevXpEREQwaNAgGjRoQMeOHalbty5ZWVmcOnWK+Ph4KlasyOHDh+1eu7u7O5988gnPPPMMrVu3plOnTjRq1Iiff/6ZgwcP8sMPP3DixAmrfiNHjiQ2NpZz584xevRoXF1d7Y5BREREREREREREROR+KaxkWxmTyXT11kLDMN4CJgDjgZG/l5UBFgE5QJDJZEr8vXwS8DnwjGEYfUwm06c3jeMNvMONpFyAyWRK/b18KrAfGGsYxiqTyZRQSOuRfBg6dCiPPPII77zzDnFxccTExODu7k6jRo0YMmRIvsZwdHRk3bp1TJw4kU2bNjFv3jyqVq3KkCFDmDhxIj4+PlZ9DMMgOjqa9u3bs3DhQj777DOuXbuGp6cnrVq1Ijg4+I5zOjg4sHDhQlxcXPjggw8IDg4mJiaGEiVK2PUc8qtt27YcPHiQd955h61btxIfH0/x4sWpUqUKbdq04emnn7ZoX6dOHfbu3cu4ceOIjY0lLi6ORo0aERMTw08//WQz2da2bVtiYmKYOnUqn376KSVLlqRdu3YsX76cyZMn24zrueeew9fXl9mzZ7Nz5062bdtGyZIlqVKlCs8880yh7Ch76qmnSExMZMaMGezYsYNt27ZRrlw56tWrx/jx4232CQ4Oxt3dnQsXLugISRERERERERERERH50zJMJtP9G9wwfIEDQKzJZGr3e9kgYAnwsclkGnhL+zbADmC3yWQKvKl8KjAJmGoymSbf0ue24xUw1qTGjRs3TkpKumO7Q4cOAVC/fn17pxK5Z1FRUYSGhhIZGUlISEhRh3NfHD9+nNq1a9OiRYv7eqfc353+pomIiIiIiIiIiMidfDj8c4vPL37Upogiub/8/f1JTk5ONplM/gXtWyh3tt1B199/HrypLO8tbLHRfjfwK9DcMIybz/W7U5/Nt7QRkQfAO++8g8lkYtSoUUUdioiIiIiIiIiIiIjIbRXWMZIAGIbxD6AUUBYIAFpyI9E2/aZmD//+88it/U0mU7ZhGCeABsBDwKF89PnRMIxfgGqGYbiaTKZf7xLj7bau1btTPxG5/06dOsUnn3zC999/T2RkJL6+vjz7rNUVjiIiIiIiIiIiIiIifxqFmmwD/gFUvunzFiDEZDL9dFNZ2d9/Zt5mjLxytwL2Kfl7uzsm20Tkz+v48eOMHz8eV1dX2rVrx4IFC3BwuN8bcEVERERERERERERE7FeoyTaTyeQBYBhGZaA5N3a0fWUYRheTyZScz2GMvOEKMHW++9zurM3fd7w1LsCcIkUmJCTkgbyrLSgoiPt5j6SIiIiIiIiIiIiISGG7L1tGTCbTOZPJtAZoD1QAPr6pOm93WlmrjjeUuaVdQfr8XMBQRUREREREREREREREROx2X89nM5lMJ4FvgQaGYbj/Xvzd7z/r3treMIxiQE0gGzh+U9Wd+nhy4wjJtLvd1yYiIiIiIiIiIiIiIiJSmP6Iy5Cq/P4z5/efn//+s6ONtk8ArsAek8l07abyO/XpdEsbERERERERERERERERkT/EPSfbDMOoZxiGh41yB8Mw3gIqcSN5dun3qpXABaCPYRgBN7V3Af71+8cFtwwXCVwDRhmG4X1Tn3LAhN8/fnSvaxEREREREREREREREREpiGKFMEZHYJZhGLuBY8BFoDIQCDwEnAWG5jU2mUw/G4YxlBtJtzjDMD4F0oFg4OHfy5ffPIHJZDphGMZrwDwg0TCM5cB14BmgGjDbZDIlFMJaRERERERERERERERERPKtMJJtscBCoAXgC7gBvwBHgH8D80wmU/rNHUwmU4xhGIHAP4GnARfgKPDq7+1Nt05iMpneNwwjFfgHMIAbu/K+BSaaTKboQliHiIiIiIiIiIiIiIiISIHcc7LNZDL9D3jRjn5fAp0L2Gc9sL6gc4mIiIiIiIiIiIiIiIjcD/d8Z5uIiIiIiIiIiIiIiIjI35WSbSIiIiIiIiIiIiIiIiJ2UrJN5A8WFxeHYRiEhYXd97kSExNp164d7u7uGIaBn5/ffZ9TREREREREREREROTv5J7vbBNrf0QS5V782eP7q0tNTaVmzZoMHDiQqKioIovj559/5qmnnuLq1as8//zzuLu74+HhUWTxiIiIiIiIiIiIiIg8iJRsE/mDNWnShEOHDuHu7n5f59m3bx/nz5/nrbfeYsKECfd1LhERERERERERERGRvysl20T+YK6urtSrV+++z3PmzBkAqlSpct/nEhERERERERERERH5u9KdbXJPPvvsM5544gnKli1LiRIlaNiwIdOmTePatWvmNu+++y6GYfD0009b9Y+NjcXR0ZGGDRvy22+/cenSJVxdXalVqxYmk8nmnF26dMEwDJKSkizK9+3bR+/evalatSrOzs54enrSvn17PvvsM7vizuPt7Y23tze//vorr732GtWrV8fZ2ZnatWszY8YMizjDwsKoWbMmANHR0RiGYf6Xd6Tk7e5sCwoKwjAMsrOzefvtt6lTpw7Ozs54eXnxxhtvcP36ddsv4RapqakYhsHAgQMBCA0NtYohJCQEwzA4fvw477//Po0aNaJEiRIEBQVZjLV161Y6d+6Mu7s7zs7O1KpVi9dee42MjAybc8fGxtKqVStKlixJ+fLl6d69O4cPHzbPl5qaam57t7vr8p67LcuWLaN169aUK1cOFxcX6tevz7/+9S+b788wDIKCgrhw4QIvvPACnp6eODs706BBAyIjI2/7HLdt20bXrl2pVKmS+T1069aN2NhYALZs2YJhGAwaNMhm/2vXruHu7o67u7vNuERERERERERERETkwaCdbWK3CRMmMG3aNNzd3enXrx+lSpVi8+bNTJgwga1bt7J9+3acnJx49dVXiYuLY/Xq1cyfP5+RI0cCcPbsWZ577jlcXFxYvnw5JUqUoESJEvTp04fIyEhiY2Np166dxZxpaWls2bIFf39//P39zeWLFi1ixIgRODo6EhwcTJ06dTh//jyJiYnMnz+fXr16FTjum2VlZdG+fXvOnDlDp06dKFasGDExMYwbN46rV68yefJk4EbCLCMjg7lz5+Lr60v37t3NY/j5+eXrufbr14/4+Hg6depEmTJl2LRpEzNnzuT8+fN3TA7lcXNzY/LkyRw4cIC1a9fSrVs389y3xvDSSy8RHx/PU089RefOnXF0dDTXTZ06lcmTJ1O+fHm6dOlCpUqVOHjwIO+88w6bNm0iISGBMmXKmNuvXLmS3r17U7x4cXr37o2npydffPEFzZo1o1GjRvlae34MHjyYiIgIqlWrRs+ePXFzc2Pv3r1MmjSJHTt2sH37dooVs/zTlpGRQYsWLShevDjPPPMMV69eZeXKlQwaNAgHBwdzYjLP5MmTmTp1KqVKlaJ79+54eXlx5swZ9uzZw3/+8x+efPJJOnToQK1atVi+fDnvvfceZcuWtRhj1apVXLx4kbFjx+Ls7Fxo6xcRERERERERERGRPxcl28QuCQkJTJs2DS8vL/bt24eHhwcA06ZNo0ePHmzYsIFZs2aZ7wqLjIzEz8+PsWPH0qJFCxo2bMhzzz3HuXPniIiIwMfHxzz2yJEjiYyMJDw83CrZtnjxYnJychg2bJi57Ntvv2XkyJGUKVOG+Ph4GjRoYNEnLS3N7rjznDlzBl9fX7Zv306JEiWAGwmZunXr8t577zFhwgScnJwICgrC29ubuXPn4ufnd9tdW3dy7NgxvvnmG8qXLw/AW2+9ha+vLx9//DHTpk0zx3w7bm5uhIWFERUVxdq1a+nevTshISE22yYnJ/PVV1+Zd+Pl2blzJ5MnT6ZZs2Zs2rQJNzc3c11UVBShoaFMnjyZ9957D4ArV64wbNgwHBwciI+PJyAgwNz+lVdeYc6cOQV+DrZERUURERFBjx49WLp0qfldwI1dhVOmTOHDDz/kpZdesuiXkpLC4MGDCQ8PNycUX3nlFRo1asSMGTMskm3btm1j6tSp1KxZk/j4eKpWrWoxVt73yTAMhg8fzmuvvca///1vRo0aZdFu4cKFALzwwguFsnYRERERERERERER+XPSMZJil4iICAAmTpxokfwpVqwYs2fPxsHBgcWLF5vLK1SowLJly8jKyqJ3795MnDiRHTt20L9/f0JDQy3GDggIICAggLVr13L27FlzeU5ODkuWLKF06dL07dvXXL5gwQKys7OZNGmSVaINoFq1anbHfbN58+ZZJHcqVapEt27dyMzM5LvvvrvzAyuAGTNmmBNtACVLlqR///7k5uaSmJhYaPMAvP7661aJNrixVrixY/DmRBvcOILSz8+PpUuXmsvWrl1Leno6/fr1s0i0wY0k2K27vuw1d+5cihUrRkREhMW7AJg0aRIVKlSwiCuPq6sr7777rsXOPR8fH1q0aMGhQ4e4fPmyufz9998HYPbs2VaJNrD8PoWGhuLi4kJ4eLhFm++++45du3bRunVr6tata99iRUREREREREREROQvQTvbxC7JyckAtGnTxqqubt26VKtWjRMnTpCRkWFO1rRs2ZIpU6YwceJEpk2bRp06dfjoo49sjj9y5EgGDRpERESEeZfZpk2bSEtLY8SIEZQqVcrcdu/evQB06tTpvsQNULZsWWrXrm3Vx8vLC4BLly7dde78ujVZdbt55syZY3V3Wvfu3fN9XCVAkyZNbJYnJCTg5OTEihUrWLFihVX99evX+emnn7h48SIVKlQwP9fAwECrtmXLlsXPz49du3blOy5bfv31V1JSUnB3d7/tTjlnZ2cOHTpkVV6nTh2LIy/z5D3XjIwMSpcuDdz4PhmGQceOHe8aU4UKFejVqxcff/wxe/bsoXnz5sD/39U2fPjw/C1ORERERERERERERP6ylGwTu2RmZgLg6elps97T05NTp06RmZlpkbTq2bMn//d//0dubi5DhgyxSJrdrE+fPowdO5ZFixYxbtw4HBwczLuHbj5CEjAnnGztQiqsuG/d3ZUn726wnJycu86dX7bmsjXPnDlzOHnypEU7b2/vAiXbbnck5cWLF8nOzmbKlCl37H/lyhUqVKhgfq6VK1cu0DwFcenSJUwmEz/9P/buPLyma//j+HuTiDERUw2h0YQaWiQUFZeYg4p5KGpODFUtl6q2KkFbY1vqmktSWhc1B6FIIiGoqGiNiYqYisbQmirD+f2hOT/HOYgE0d7P63nypFl7rbW/e+fEP5+utS5efGhd93qU39+VK1dwdna2Wjl3P4MGDeLrr79mzpw51KlThz///JPg4GCKFStmcWafiIiIiIiIiIiIiPwzaRtJyZT0bQHv3ubxbufOnbPoB3Dr1i3z9o/Ozs6MHTv2vtsv5smTh169epGQkMDmzZs5ffo0oaGh1KpVi6pVq1r0TQ9Szpw580TqflYlJCRgMpksvu53Ntv9GIZhs93JyQlnZ2er+e/9ev755839Ac6fP29zPlvvO0eOO//8pKSk2ByTHuDdXROAh4fHQ+vKioIFC3L58mVu3ryZof61atXC09OTZcuWcfnyZVasWEFSUhK9e/cmV65cWapFRERERERERERERJ59CtskUzw8PAAIDw+3uhYfH8/p06cpW7asxYqiYcOGERsby6hRo/jvf//LjRs36Ny5M7du3bJ5j4EDB2IYBnPmzGH+/PmkpqZarWoDqF27NgAbN258InU/qvRzwR7narenrXbt2ly+fJmDBw9mqL+npyeAza0ir169yv79+63anZ2dATh16pTVtfj4eKstMvPnz0/lypU5ePAgly5dylBdmVG7dm1MJhOhoaEZHjNw4EBu3brF119/zdy5czEMAz8/vydWo4iIiIiIiIiIiIg8OxS2Sab06dMHgPHjx3Px4kVze2pqKsOHDyctLY2+ffua21esWMGsWbPw8vIiMDCQpk2b8u677xIbG8uwYcNs3qNcuXI0atSIkJAQZs+eTcGCBencubNVv4EDB2JnZ8e4ceM4dOiQ1fXTp09nuu7McHZ2xjAMEhMTszRPdho6dCgAfn5+nD171ur69evXzWflAbRu3RpnZ2e+/fZb9u7da9E3ICDAapUaQIUKFXB0dGTNmjVcuHDB3H7z5k2GDBlis65hw4Zx+/Zt+vTpYxXGwZ2tJtPPj8ust956C4B///vfNldL2mrr2rUrTk5OTJo0iYiICJo0aYKbm1uW6hARERERERERERGRvwed2SaZUqdOHd59910mTZrESy+9RIcOHciXLx8bN27k559/pm7duowYMQK4s91hv379zGFM+sqv8ePHs337dmbNmkWjRo1o37691X0GDRrEli1bOH/+PG+99RZ58+a16lOpUiVmzpzJgAED8PDwoHXr1pQrV46kpCT27t1LgQIFCAsLe+S6Myt//vzUqlWLyMhIunXrRvny5cmZMye+vr5UqVIlS3M/LY0aNWLChAmMGjWKcuXK0aJFC8qWLcu1a9c4efIkERER1K1b17z6K3/+/MydO5fOnTvzr3/9i86dO1OiRAmioqL4+eefqVevHtu3b7e4h729PW+//Tbjxo3Dw8ODtm3bkpKSwvfff0/JkiUpWbKkVV19+vQhJiaGmTNn4ubmRrNmzShTpgyXLl3ixIkTbN++nd69ezN79uxMP3vTpk0ZPXo048aNo2LFirRp04bSpUtz/vx5oqKiqF27NkFBQRZj8ubNS8+ePZk+fTpgfa6giIiIiIiIiIiIiPxzKWyTTJs4cSIeHh7MmDGDr7/+muTkZNzc3Bg/fjz//ve/yZUrF8nJyXTp0oUrV66wYsUKypQpYx5vZ2fHkiVLqFatGn379sXT05OyZcta3MPX15ciRYrw22+/PTDA8PPz46WXXmLKlCmEh4ezevVqihQpQpUqVejXr98j151VixYtYujQoYSGhrJkyRJMJhMuLi5/m7ANYOTIkXh5eTF9+nSioqJYs2YNTk5OlCpVCn9/f7p27WrRv0OHDoSGhhIYGMiyZctwcHCgXr16REdHM2HCBKuwDSAwMJC8efMyb9485s6dS/HixenSpQsBAQFUqlTJZl3/+c9/aN68ObNnz2bLli1cuXKFQoUKUaZMGUaMGEH37t2z/Oxjx46ldu3aTJ8+nZCQEK5fv06xYsWoUaMGPXr0sDmmT58+TJ8+nRIlSuDr65vlGkRERERERERERETk78EwmUzZXcMzwTCMGE9PT8+YmJgH9jt8+DAAFStWfBpl/c/75ZdfcHd3x8vLi8jIyOwuRzKpV69eBAcHc+LECVxdXbO7nCciKCiI3r178+GHHzJu3LjsLifD9G+aiIiIiIiIiIiIPMh/Bmyz+PnN2Q2zqZInq3r16uzbt2+fyWSq/qhjdWabPNOmTJmCyWRi8ODB2V2KyH2lpKTw2WefYWdnpy0kRURERERERERERP7HaBtJeeYkJiby7bffEhcXx8KFC6latSodO3bM7rJErERFRREREUF4eDg//fQTgwcPxsXFJbvLEhEREREREREREZGnSGGbPHN++eUXRo0aRd68eWnSpAmzZs0iRw4twpRnz5YtWwgMDKRQoUL4+fkxadKk7C5JRERERERERERERJ4yhW3yzPH29kZnCf6zBAUFERQUlN1lPHYBAQEEBARkdxkiIiIiIiIiIiIiko20XEhEREREREREREREREQkkxS2iYiIiIiIiIiIiIiIiGSSwjYRERERERERERERERGRTFLYJiIiIiIiIiIiIiIiIpJJCttERERERERERNSNgesAACAASURBVEREREREMklhm4iIiIiIiIiIiIiIiEgmKWwTERERERERERERERERySSFbSIiIiIiIiIiIiIiIiKZpLBNREREREREREREREREJJMUtskzzTAMvL29s7uMR+bt7Y1hGFmex9XVFVdX16wX9JSdPXuWN954AxcXF3LmzIlhGFy7di27yxIREREREREREREReezssruAf6Kt29yyu4QHatTweHaXIP9wPXr0ICwsjNdffx03NzcMwyBXrlzZXZaIiIiIiIiIiIiIyGOnsE2eaYcPHyZv3rzZXUa22bp1a3aX8Mhu3rzJtm3b8PHxYfHixdldjoiIiIiIiIiIiIjIE6WwTZ5pFSpUyO4SspWb27O9StKWc+fOYTKZKFmyZHaXIiIiIiIiIiIiIiLyxOnMNsm0hIQEDMOgV69eHDlyhDZt2lCoUCHy5ctH3bp12bx5s0X/q1evMnnyZBo2bIiLiwu5cuWiaNGi+Pr6smvXLpv3sHVmW0BAAIZhEB4eznfffUfNmjXJmzcvhQoVokuXLpw5c+aRnuPu+b799ltq1apF/vz5rc5K2717Nx06dKB48eLkypWL0qVL079/f86ePftI99u0aRMtWrSgSJEiODg44ObmxogRI7hy5YpV33vPbPv0008xDIPp06fbnPvs2bPkzJmTV155xaI9JSWFmTNnUrt2bRwdHcmbNy8eHh7MmDGDtLQ0i753/16PHTtG586dKVasGDly5CA8PPyBz+bi4mIOCL/66isMw8AwDPr16wfA/PnzMQyDxYsXs2HDBurXr4+TkxP29vYW8xw6dIgePXqYPyfFixenW7duxMXF2bxvXFwcHTp0wNnZmfz58+Pl5cXGjRst7nf3uzAMg8aNG9ucq3v37hiGwenTp62uRUdH0759e4vPwIABAzh37pxV37p162JnZ0dycjLjx4/H3d0dBwcHypQpw6hRo0hOTrZ5/0OHDtG7d2+ef/55HBwcKFasGPXq1WPu3LkAJCUlkSdPHl588UVMJpPNOXx8fDAMg9jYWJvXRUREREREREREROTx0co2ybITJ07w6quv8tJLL9G/f3/OnTvH0qVLad68Od9++y2dO3cG7mwJ+cEHH1CvXj1atmyJs7MziYmJrF27lo0bN7Ju3Tp8fHwyfN+ZM2eydu1afH19qV+/Prt372bp0qXExsayf/9+HBwcHuk5pk6dyvfff0+rVq1o0KABV69eNV9buHAhfn5+ODg44OvrS+nSpYmLi2P+/PmsW7eOXbt2UaZMmYfeY+zYsYwZM4ZChQrx2muvUaxYMQ4cOMCUKVPYsGED0dHRODo63nd8jx49+PDDDwkODmbIkCFW1xcvXkxaWho9e/Y0tyUnJ9OqVSs2bdrEiy++SNeuXcmdOzdhYWG89dZb7N69m0WLFlnNdfz4cWrVqkX58uXp1q0bN2/efGBtAMOGDSMhIYEvv/wSDw8PfH19AfD09LTot3TpUjZu3EiLFi0YMGAAp06dMl9bv349HTp0IDU1lVatWuHm5sapU6dYsWIF69evJyIigqpVq5r7HzlyBC8vLy5dukTLli2pUqUKcXFxtGrVihYtWjyw3kcxb948BgwYQJ48efD19cXFxYVjx44xb948QkJC2L17N6VKlbIa16VLF6Kjo/Hx8aFAgQKsX7+eCRMm8NtvvzFv3jyLvmvXrqVz587cvn2b5s2b07VrVy5fvkxsbCyTJ0/G39+fwoUL07FjRxYtWkR4eDgNGjSwmOPkyZN8//331KpVy+I9iYiIiIiIiIiIiMiTobBNsmz79u0MHz6cyZMnm9sGDx7Mq6++yoABA2jevDmOjo5UrFiRs2fPUqRIEYvxp0+fpmbNmgwdOvSRwrbQ0FB++OEHXn75ZXNb165dWbJkCWvWrKFTp06P9Bzbtm0jOjoaDw8Pi/Zjx47Rv39/XF1diYiIsAhUtm3bRpMmTXj77bdZtWrVA+cPCwtjzJgxvPrqq2zYsIGCBQuarwUFBdG7d2/GjBnD559/ft85SpUqRePGjdm8eTM///wzL730ksX14OBg7O3tef31181tH3/8MZs2bWLw4MF88cUX5MyZE4DU1FT8/f1ZsGABHTp0oHXr1hZzRUVFMWrUKD755JMHPtfdhg0bRnx8PF9++SWenp4EBATY7LdhwwZCQ0Np0qSJRXtSUhLdunUjf/78REZGWmwjeuDAAV599VX69evHDz/8YG4fNGgQly5dYsaMGbz55pvm9hUrVtChQ4cM1/4ghw8f5s0338Td3Z3w8HBKlChhvrZ582aaN2/OO++8w/Llyy3GpaamcurUKQ4ePIizszNw5/dRpUoVFi5cyCeffELRokUBOH/+PN26dSMtLY2IiAjq1q1rMdfdK+0GDRrEokWLmDNnjlXYNm/ePNLS0ujfv/9jeXYREREREREREREReTBtIylZ5uTkxEcffWTRVqNGDbp168aVK1fMIZSTk5NV0AZ3th7s0KEDR44cITExMcP3HTJkiEXQBuDn5wfAnj17HvUx8Pf3twraAGbNmkVycjLTpk2zWrnUsGFDfH19WbduHX/88ccD50/f+nHevHkWQRtAr169qFatGt98881D60xftRYcHGzRvnfvXg4dOsRrr71G4cKFAUhLS2PGjBkUL16czz//3By0AeTMmZOpU6diGIbN+z733HOMGTPmofVkRrt27ayCNrgTOl69epXx48dbnddXpUoV+vTpw969ezl27BhwZxVXWFgY7u7uDBw40KJ/+/btrQKrzJo5cybJyclMnz7dImgDaNq0KS1atGD16tVcv37dauykSZPMQRtA/vz5ef3110lNTSUmJsbcHhQUxLVr1xg8eLDNul1cXMz/Xbt2bTw8PFi1ahUXL140t6ekpLBgwQKcnJzMK0pFRERERERERERE5MnSyjbJMk9PTwoUKGDV7u3tTXBwMD/++KM5INqxYwfTpk0jOjqaCxcucPv2bYsxZ86cydB2jHAn0LtX6dKlAbh8+bK5bfXq1ezfv9+iX7Vq1WjTpo1FW82aNW3eJzo6GoCIiAiLFVXpLly4QGpqKseOHaN69er3rTc6Ohp7e3uWL19utQIK4Pbt21y8eJGkpCRzWGZL27ZtcXJyYvHixUyYMMEcoKWHb7169TL3PXbsGElJSZQrV47x48fbnC9PnjwcPnzYqr1q1ao2t+JcuXIlBw4csGjz9PQ0bxmZEQ971z/++KPNVXHx8fHAnZVm5cuXZ9++fQD861//IkcO6/93oH79+kRFRWW4rvtJryssLMz833f77bffSElJIT4+3mrrxox+TtPPLWzevHmGaho4cCD+/v4sXLiQd999F4B169Zx7tw53nrrLfLmzZuheUREREREREREREQkaxS2SZY999xzNtuLFy8OYD77bNWqVXTo0IHcuXPTpEkT3NzcyJcvHzly5CA8PJyIiAj+/PPPDN/33tVhAHZ2dz7Sqamp5rbVq1dbrQLr2bOnVdiWXu+9kpKSACy2ybTl2rVrD7yelJRESkoKgYGBD53nQWFbnjx56NSpE/PmzTNvYZicnMySJUsoWrSoRViTXntcXNwD72ur9vu9j5UrV1qthOvbt+8jhW0Pe9dz5sx54Pj0etM/Ww/7DGZVel0TJ07MUF3pcubMSf78+a362fqcXrlyBcDmuW+2dOvWjREjRjB37lxGjBiBYRjm9+bv75+hOUREREREREREREQk6xS2SZadP3/eZvuvv/4K3Nk+EmD06NHkypWLvXv3UrFiRYu+/fv3JyIi4onUFxQURFBQ0EP7GYZhsz29/qtXr+Lo6JjpOpycnEhLS+PSpUuZniNdz549mTdvHsHBwTRv3pyQkBCSkpJ4++23sbe3t6q9bdu2rFy58pHucb/3sXjxYhYvXpz54h8wd3q9Bw8epFKlSg+dJ73/wz6Dd0tfAZeSkmJzTHroZes+169ff2IrxtLD4zNnzlj9fdiSN29eevTowZdffsnWrVspV64c33//PV5eXlZn+YmIiIiIiIiIiIjIk6Mz2yTL9u3bZ/O8svDwcADzOWjx8fFUqlTJKkhIS0t7LFv9PSm1a9cGIDIyMsvzXL58mYMHD2a5Ji8vL8qVK8eaNWu4evWqeeVe+nad6SpUqEDBggXZtWsXycnJWb7vk/ao79rT0xOAqKgo0tLSrK7bCnBz5MiBo6Mjp06dsrqWkpJCbGxsluvKjPR7bNy4McNjBg0aBNxZCThv3jzS0tLo37//E6lPRERERERERERERGxT2CZZdvXqVcaOHWvRtnfvXr755hucnJxo27YtAK6ursTFxXH27FlzP5PJRGBgIIcOHXqqNT+KwYMHY29vz9ChQzl27JjV9du3b2cohBk6dCgAfn5+Fu8g3fXr183ndmVEz549uXXrFjNnzmTDhg1UqVLFHGyms7Oz46233uLcuXMMGTKEmzdvWs1z7ty5Z+b99+3bF0dHRz766CP27t1rdT01NdUc4gI8//zzNGjQgLi4OGbNmmXRd8WKFfcNcWvWrMkvv/zCtm3bLNoDAwM5ffq0Vf+33noLOzs73n77bfO5cXe7fft2lgPj3r17kz9/fmbMmMGOHTusrtuqq0KFCnh7e7NmzRrmzp1LoUKF6NixY5bqEBERERERERH5J3B9b73Fl4jIk6RtJCXL6tWrx/z589m9ezdeXl6cO3eOpUuXkpaWxpw5c8xbLw4dOpQBAwbg4eFB+/btsbe3Z8eOHRw6dIhWrVqxbt26bH4S2ypUqMCCBQvo06cPlStXxsfHh/Lly5OcnExiYiKRkZEULVqUI0eOPHCeRo0aMWHCBEaNGkW5cuVo0aIFZcuW5dq1a5w8eZKIiAjq1q1LaGhohurq0aMHH330EWPGjCE5OdlqVVu60aNHExsby+zZs1m3bh0NGzakVKlSXLhwgbi4OHbs2MHHH3+coW0bn7SiRYuyfPly2rdvT82aNWncuDGVKlXCMAxOnTrFjh07+OOPPyzORps5cyZ16tRh8ODBbNy4kSpVqhAXF8eqVavu+7kaPnw4W7dupWXLlnTp0gVnZ2d27NhBYmIi9erVY/v27Rb9K1euzPz58/Hz86NSpUo0b96ccuXK8eeff5o/AyVLluTnn3/O9LMXK1aMb775hk6dOlGvXj1atGjByy+/zNWrV4mNjeX8+fPExcVZjRs0aBDh4eFcvHiRoUOHkjt37kzXICIiIiIiIiIiIiKPTmGbZFnZsmWZPXs27733HrNnz+bPP//E09OTjz76iGbNmpn79e/fHwcHB7744guCg4PJkycP//rXv1i4cCErVqx4ZsM2gO7du1O1alWmTp1KWFgYmzdvJl++fJQsWZIOHTrQuXPnDM0zcuRIvLy8mD59OlFRUaxZswYnJydKlSqFv78/Xbt2zXBNpUuXpkGDBmzduhU7Ozu6detms5+9vT2rV69m8eLFBAUFERISwrVr1yhatChly5Zl3Lhx9x2bHZo2bUpsbCxTpkxh8+bNbN++HQcHB0qUKEHTpk1p3769Rf8KFSqwa9cuRo0axdatWwkLC6Nq1aqsW7eOM2fO2PxcNWvWjBUrVjB+/Hi+/fZb8ufPT7Nmzfjuu+8YNWqUzbp69uxJtWrV+OyzzwgPDyc0NNT8GejcuXOGPwMP4uvry969e5kwYQLbtm1j06ZNODs7U7FiRUaOHGlzTNu2bXF2duby5cv4+/tnuQYREREREREREREReTSGyWTK7hqeCYZhxHh6enrGxMQ8sN/hw4cBrM4d+1+UkJBA2bJl6dmzJ0FBQdldjoiV9NVoixYtonv37tldzhMRFxfHiy++SP369QkLC3vk8fo3TURERERERET+ie7dOjJhQstsqkTk7+8/AyyP43lzdsNsquTJql69Ovv27dtnMpmqP+pYndkmIvI3NnnyZEwmE4MHD87uUkRERERERERERET+J2kbSRGRv5mTJ0+yZMkSjh49SnBwMJ6enrRt2za7yxIRERERERERERH5n6SwTUTkbyYuLo5Ro0aRL18+mjVrxqxZs8iRQwuVRURERERERERERLKDwjbJNFdXV3TmnzzL+vXrR79+/bK7jMeucePG+tsTEREREREREREReUZoKYSIiIiIiIiIiIiIiIhIJilsExEREREREREREREREckkhW0iIiIiIiIiIiIiIiIimaSwTURERERERERERERERCSTFLaJiIiIiIiIiIiIiIiIZJLCNhEREREREREREREREZFMUtgmIiIiIiIiIiIiIiIikkkK20REREREREREREREREQySWGbiIiIiIiIiIiIiIiISCYpbBPJgvDwcAzDICAgwKLd29sbwzAy1PdZdvv2bUaPHo27uzsODg4YhkFISEh2lyUiIiIiIiIiIiIi8sywy+4C/omKh+3P7hIe6NcG1bI8R0JCAmXLlqVnz54EBQVlvSh5Jk2aNInx48fj7e1Nly5dsLOzo3z58tldloiIiIiIiIiIiIjIM0Nhm0gW1KxZk8OHD1OkSJHH2vdZERISgpOTE5s3b8be3j67yxEREREREREREREReeYobBPJgrx581KhQoXH3vdZcfbsWYoUKaKgTURERERERERERETkPnRmmzyygIAAypYtC0BwcDCGYZi/goKCLM4m27NnDy1btqRQoUIYhkFCQgIAYWFh+Pv7U6lSJRwdHcmTJw8vvfQSgYGB3Lp1y+Y9DcMgPDyc7777jpo1a5I3b14KFSpEly5dOHPmjM1aY2Ji8PHxoUCBAjg6OtK4cWOio6Mt5kuXkJCAYRj06tXL5lxZPYfNVt/0Oh70da9NmzbRokULihQpgoODA25ubowYMYIrV65Y9XV1dcXV1ZXff/+dYcOG4erqir29/UPr7d69O4ZhcOrUKY4fP26uxd3dHYD4+HgMw6Bfv34cPXqUjh07UrRoUXLkyEFUVJR5nqSkJEaOHEmFChXIkycPBQsWpEmTJmzZssXmfX///XfeeecdXFxcyJ07NxUrVuSLL74gLi7OfL+71a1bFzs72//PwPz58zEMg8WLF1tdO3XqFIMGDeKFF17AwcGBwoUL07p1a2JiYqz6fvjhhxiGQVRUFEuXLuWVV14hb968FC5cmK5du3Lu3Dmb909KSuL999+ncuXK5M2bFycnJ6pVq8b777/PzZs3AXjllVfImTMnp06dsjnHhAkTMAyDadOm2bwuIiIiIiIiIiIiItlPK9vkkXl7e3PlyhWmTZtG1apVadOmjflatWrVzKFPdHQ0n376KXXr1qVPnz789ttv5MqVC4CJEydy5MgR6tSpQ8uWLbl16xY7duwgICCA8PBwtmzZQs6cOa3uPXPmTNauXYuvry/169dn9+7dLF26lNjYWPbv34+Dg4O5786dO2ncuDG3b9+mXbt2uLu7s3//fry9vWnYsOETfksZ4+3tbbP91KlTLFiwgDx58li0jx07ljFjxlCoUCFee+01ihUrxoEDB5gyZQobNmwgOjoaR0dHizG3b9+mYcOGXLp0iaZNm+Lo6GgOS+8n/X199tln2NnZMWTIEAAKFSpk0e/YsWPUrFmTSpUq0b17d27cuEGBAgUAOHHiBA0aNODkyZPUq1ePFi1a8McffxASEkLTpk356quv6N27t3muW7du0bBhQ2JiYqhWrRrdunXj8uXLBAQEEBYWlqH3mRF79+6lWbNmXL58GR8fH9q3b8/FixdZtWoVoaGhrFu3jqZNm1qNmz59OuvWrcPX1xdvb2+io6NZsmQJsbGx/Pjjj+bPNsDx48dp0KABp06dokaNGgwaNIjU1FSOHj3K1KlTGTRoEC4uLgwcOJC+ffsyf/58AgMDLe5nMpmYP38+uXPnpkePHo/t+UVERERERERERETk8VLYJo/M29sbV1dXpk2bRrVq1axWSaWvFtu8eTOzZ8+mf//+VnPMnDmTsmXLWq3cGj16NOPHj+e7776jc+fOVuNCQ0P54YcfePnll81tXbt2ZcmSJaxZs4ZOnToBd4KKPn36cPPmTVavXk3r1q3N/adNm8Y777yT2cd/rLy9va0Ct99//526deuSI0cOi1VZYWFhjBkzhldffZUNGzZQsGBB87WgoCB69+7NmDFj+Pzzzy3mO3fuHJUqVSIiIoJ8+fJlqK527drRrl07c9hzv5VwkZGRjB49mrFjx1pde+ONN0hMTGTZsmV07NjR3H758mXq1avH4MGDee211yhatCgAkyZNIiYmhk6dOrFkyRJy5Liz8HbkyJFUr149Q3U/THJyMp06deLGjRts376dunXrmq+NHz+eV155hT59+vDLL79YhGdwZ0Xh3r17qVy5MnDnM9a5c2eWL19OSEgI7dq1M/ft2rUrp06dYtKkSYwYMcJinosXL5oD0ddff53hw4fz1Vdf8dFHH1kEzFu3buX48eP06NEDZ2fnx/L8IiIiIiIiIiIiIvL4aRtJeWKqVatmM2gDeOGFF2xukZgegm3atMnmuCFDhlgEbQB+fn4A7Nmzx9y2c+dOjh49Sr169SyCNoDBgwfj5uaW8Qd5ilJSUujYsSM//fQTkydPtghwpk+fDsC8efMsgjaAXr16Ua1aNb755hub806dOjXDQdujKFmyJB9++KFVe0xMDDt27KBz584WQRuAs7MzAQEB3Lhxg1WrVpnbFy5cSM6cOZkwYYI5aANwc3Nj8ODBj6XetWvXcuLECd555x2LoA3AxcWF4cOHc+bMGYvtRdMNHTrUHLQBGIZh87O3e/du9uzZQ40aNRg+fLjVPEWLFjWvwMyTJw89e/bkzJkzhISEWPSbM2cOwH3/hkRERERERERERETk2aCVbfLE1KxZ877Xrl+/zrRp01i1ahXHjh3jjz/+wGQyma/f7wy2GjVqWLWVLl0auLNiKt2+ffsAqF+/vlX/nDlzUrduXY4fP56xB3mKBg4cyObNmxk0aBDDhg2zuBYdHY29vT3Lly9n+fLlVmNv377NxYsXSUpKonDhwub23LlzU6VKFav++/btY+3atRZthQoVMm8ZmRHVqlWzWgGWXitg3gbyXufPnwfg8OHD5n4JCQmULVvW5haX3t7efPzxxxmu637S6zpx4oTNuo4ePWqu696tJDP62du1axcAzZo1sxko32vgwIFMmzaNOXPmmIPhCxcusGbNGl5++WXq1KmTgScTERERERERERERkeyisE2emOLFi9tsT05OpmHDhuzZs4eXXnqJzp07U7RoUezt7QEIDAzkzz//tDn23hVdAHZ2dz7Gqamp5rarV68C8Nxzzz1Sbdnp008/Zf78+bRs2dK8iu1uSUlJpKSkWJ3tda9r165ZhG3FihWzGfrs27fPai43N7dHCtvu9x6TkpKAOysU77dKMb1WeHq/r/S6li5d+sB+6XXdLaOfvfQzC0uVKpWhmsqXL0+jRo3YtGkTJ0+e5Pnnn2fBggUkJydrVZuIiIiIiIiIiIjI34DCNnli7reqZ82aNezZs4eePXsSFBRkce3cuXMPDZMywsnJCfj/FVT3+vXXX63a0rcuTElJsTkmPUR5EpYuXcoHH3yAh4cH//3vfy3O7krn5OREWloaly5deqS57/d76NevH/369ctUvQ+bO/39/+c//2HQoEEPnSczvy+48zszmUykpaVZbD0Jtn9f6fdZv349LVq0eGhdmZEeyt1vdaYtAwcOZMuWLcybN49x48Yxf/588ubNS/fu3Z9IjSIiIiIiIiIiIiLy+OjMNsmU9DDo7hU9GRUfHw9A+/btra5FRERkrbC/eHp63ne+1NRUoqKirNqdnZ0BOHXqlNW133//nWPHjj2W2u61c+dOevXqRalSpQgJCSF//vw2+9WuXZvLly9z8ODBJ1LH41S7dm0AIiMjM9Tf2dkZV1dXEhMTSUhIsLpu6wy19HFpaWk2g629e/dmua7MSL/Hpk2bLLZGfZDWrVtTqlQpFixYQGhoKMePH6dLly7mcFBEREREREREREREnl0K2yRTnJ2dMQyDxMTERx7r6uoKWAcov/zyCyNHjnwM1UGdOnV48cUX2b59O2vWrLG4NmPGDJvntRUoUIAKFSqwY8cODh06ZG5PTU1l2LBh3Lx587HUdrf4+Hhat26Nvb0969evp2TJkvftO3ToUAD8/Pw4e/as1fXr16+bzwvLbrVr1+bVV19l2bJlBAcH2+wTGxvLb7/9Zv65d+/epKamMnLkSNLS0sztx48fZ8aMGTbnSD8XcN68eRbtmzdvtnmuXdu2bXF1dWX69On33d5y586d3Lp168EP+AC1atWiZs2a7N27lylTplhd/+2336y2Sc2ZMyd+fn6cO3cOPz8/AAYMGJDpGkRERERERERERETk6dE2kpIp+fPnp1atWkRGRtKtWzfKly9Pzpw58fX1fejYVq1a4e7uzmeffcZPP/2Eh4cHiYmJhISE0LJly0wFePcyDIOvvvqKJk2a0L59e9q1a4e7uzuxsbFs2bIFHx8fQkNDrcaNGDGCvn374uXlRceOHcmdOzdhYWEkJydTtWpVYmNjs1zb3YYMGcJvv/1Gw4YNWblyJStXrrTqExAQAECjRo2YMGECo0aNoly5crRo0YKyZcty7do1Tp48SUREBHXr1rX5XNnhv//9L40aNaJXr1588cUX1KxZk4IFC3L69Gn279/PoUOH+OGHHyhSpAhw592vWbOGZcuWERcXR9OmTbl06RLLli2jfv36rF271uoeffv2ZerUqYwbN44ff/yRihUrcuTIEUJDQ2nbti0rVqyw6O/g4MDKlSvx8fHBx8cHLy8vqlWrRp48eUhMTOSHH37gxIkTXLx4kdy5c2f62b/99lu8vb159913Wb58OfXr1yctLY24uDg2b95MfHw8Li4uFmP8/f0ZP348Z86cwcPDg1deeSXT9xcRERERERERERGRp0dhm2TaokWLGDp0KKGhoSxZsgSTnPxOtAAAIABJREFUyYSLi4t55dr95MuXj23btvHee+8RHh5OZGQkL7zwAqNHj2bYsGEsXbr0sdTn5eVFZGQkH3zwARs3bgTurDoKDw9n06ZNNkOpPn36YDKZ+OyzzwgODsbZ2ZnWrVvzySef2Nz2Mqtu3LgBwLZt29i2bZvNPulhG8DIkSPx8vJi+vTpREVFsWbNGpycnChVqhT+/v507dr1sdeYWWXKlCEmJobp06ezcuVKvvnmG9LS0ihevDiVKlXinXfeoVKlSub+efLkYdu2bXz00UcsX76czz//nLJlyzJmzBhee+01m2Fb8eLFiYiI4N133yU8PJywsDBeeeUVtm7dytGjR63CNgAPDw8OHDjAZ599RkhICAsWLCBHjhyUKFGC6tWrM27cOPOWopnl5ubGvn37mDRpEmvWrOHLL78kT548uLq6Mnz4cAoXLmw1pkSJEvj4+BASEkL//v2zdH8REREREREREREReXqMjJ4p9E9nGEaMp6enZ0xMzAP7HT58GICKFSs+jbLkCQkICCAwMJCwsDC8vb2zuxx5iPj4eMqVK0ffvn2ZP39+dpfzRKSmpvLCCy9w6dIlzp07d9+z+x43/ZsmIiIiIiIiIv9Eru+tt/g5YULLbKpE5O/vPwMsF4q8ObthNlXyZFWvXp19+/btM5lM1R91rM5sExF5BixdupTExER69er11II2EREREREREREREck6bSMpIpJNTCYTEydOJCkpiblz55I/f35GjhyZ3WWJiIiIiIiIiIiIyCNQ2CYikk1SU1MZNWoU9vb2VK5cmSlTpuDi4pLdZYmIiIiIiIiIiIjII1DYJv+TAgICCAgIyO4yJIPc3d35J54vaWdn9498LhEREREREREREZH/JTqzTURERERERERERERERCSTFLaJiIiIiIiIiIiIiIiIZJLCNhEREREREREREREREZFMUtgmIiIiIiIiIiIiIiIikkkK20REREREREREREREREQySWGbiIiIiIiIiIiIiIiISCYpbBMRERERERERERERERHJJIVtIiIiIiIiIiIiIiIiIpmksE1EREREREREREREREQkkxS2SaYlJCRgGAa9evV6YvcwDANvb2+LtoCAAAzDIDw8/Ind917h4eEYhkFAQMBTu+ffXVxcHG3btqV48eIYhkHBggWzuyQRERERERERERERkcfOLrsL+CdyfW99dpfwQAkTWmZ3CfIPl5qaSps2bYiPj+eNN97AxcWF3LlzZ3dZIiIiIiIiIiIiIiKPncI2kQyoWbMmhw8fpkiRItldyt/CiRMnOHToEH5+fsydOze7yxEREREREREREREReWIUtolkQN68ealQoUJ2l/G3cfbsWQBKliyZzZWIiIiIiIiIiIiIiDxZOrNNHouEhAS6dOlCkSJFyJ07NzVq1CAkJMSiz9WrV5k8eTINGzbExcWFXLlyUbRoUXx9fdm1a1eW7/+g8+O8vb0xDMPmtc2bN9OqVSuKFSuGg4MDpUuXpnXr1mzZssXc535ntqXPm5KSwieffEK5cuXMc4wcOZLbt2/bvOfWrVvx8fGhUKFC5M6dm/Lly/Pee+9x9epVm/1/+OEHmjZtSoECBXB0dKRx48ZER0c/8Py6I0eO0KtXL0qXLo2DgwPPPfccXbt25ejRo1Z9e/XqhWEYJCQkMGfOHF5++WVy587Nc889h7+//33rssUwDOrXrw9AYGAghmFYvLu7a/7222+pVasW+fPnx9XV1WKe3bt306FDB4oXL06uXLkoXbo0/fv3Nwd594qJicHHxydD7ygrn5dNmzbRokULihQpgoODA25ubowYMYIrV65Y9XV1dcXV1ZUbN24wYsQIypQpg4ODA+7u7kycOBGTyWTzHnv27KFz586UKlUKBwcHSpQoQdOmTVm2bBlw53drGAYNGza0OR7g5Zdfxt7enl9//fW+fUREREREREREREQk67SyTbLs5MmT1KxZkxdeeIE33niDS5cusXTpUnNg1aBBAwAOHz7MBx98QL169WjZsiXOzs4kJiaydu1aNm7cyLp16/Dx8XmqtY8ZM4axY8eSP39+2rRpQ+nSpTl79iw7d+5k8eLFNG7cOEPzdO3alcjISJo3b46joyMbNmxg0qRJXLhwgYULF1r0nTNnDgMHDiRfvnx07NiRYsWKER4ezsSJE1m3bh07duygYMGC5v6RkZE0bdqU5ORk2rdvj5ubGz/99BMNGjS4b9gSGhpKu3btSE5OplWrVri7u3P69GlWrlzJ+vXrCQsLw9PT02rcu+++y6ZNm2jVqhVNmzYlLCyMefPmER8fz7Zt2zL8ThMSEggODqZ+/fp4e3sDmL+nmzp1Kt9//z2tWrWiQYMGFoHewoUL8fPzw8HBAV9fX0qXLk1cXBzz589n3bp17Nq1izJlypj779y5k8aNG3P79m3atWuHu7s7+/fvx9vb+4GB1KMaO3YsY8aMoVChQrz22msUK1aMAwcOMGXKFDZs2EB0dDSOjo4WY5KTk2natClnz56lefPm2NnZsXr1at577z1u3brFmDFjLPrPmzePgQMHkjNnTnx9fSlXrhwXLlxg7969zJw5k06dOlGhQgUaNGhAWFgYx44do3z58hZz7Ny5k59//pn27dtTvHjxx/b8IiIiIiIiIiIiImJNYZtkWXh4OAEBARahQdeuXfHx8WHy5MnmsK1ixYqcPXvW6tyz06dPU7NmTYYOHfpUw7bNmzczduxYypYtS2RkJKVKlbKqK6OOHz/OwYMHKVSoEAAff/wxVatW5euvv+bTTz81Bx4nT55kyJAh5M+fnz179lhsTTlo0CBmzZrFu+++az7nLC0tjT59+nDr1i02bNhA8+bNzf1nz57NwIEDrWq5fPkyr7/+Onnz5mX79u1UqlTJfO3gwYPUqlWLfv36sW/fPquxu3bt4qeffjIHWSkpKTRs2JCwsDD27NlDzZo1H/ouAgICCA8PJzg4GG9vb6vVgOm2bdtGdHQ0Hh4eFu3Hjh2jf//+uLq6EhERYfF72bZtG02aNOHtt99m1apVAJhMJvr06cPNmzdZvXo1rVu3NvefNm0a77zzzkNrzoiwsDDGjBnDq6++yoYNGywC0aCgIHr37s2YMWP4/PPPLcadPXuWqlWr8v3335MnTx7gTiBZvnx5Pv/8c95//33s7e0BOHToEIMGDcLR0ZHIyEgqV65sMdfdn8lBgwYRFhbG3LlzmTJlikW/9M9P//79H8uzi4iIiIiIiIiIiMj9aRtJybLnn3+eDz/80KKtWbNmlClThj179pjbnJycrII2ABcXFzp06MCRI0dITEx84vWm+/LLL4E7K6zuDdrS68qoiRMnmoM2gHz58tGtWzfS0tLYu3evuX3x4sXcvn2bwYMHW50B9/HHH1OgQAEWLVrEn3/+CdxZoRQfH0+DBg0sgjYAf39/qxVNAF9//TVXrlwhMDDQImgDqFy5Mn5+fvz4448cOnTIauxHH31ksWLMzs6O3r17A1j8Lh8Hf39/q6ANYNasWSQnJzNt2jSr30vDhg3x9fVl3bp1/PHHH8Cdd3T06FHq1atnEbQBDB48GDc3t8dS7/Tp04E7K8/uDtrgzjac1apV45tvvrnv2PSgDaBYsWK0bt2aq1evWmzrOWvWLFJSUhg9erRV0AaWn8k2bdpQsmRJgoKCzJ8XgCtXrrBs2TLc3NwyvDJTRERERERERERERDJPK9sky6pVq0bOnDmt2kuXLk10dLRF244dO5g2bRrR0dFcuHDB6kyzM2fOWIQ9T9KuXbswDOOxrKarUaOGVVvp0qWBOyvN0qWvJrO1taGzszMeHh5s376dI0eOULVqVX788UcA6tata9U/R44c1KlTh2PHjlm0p7/z2NhYm6vK0vsfPnzYKozL6HMEBQWRkJBg0c/b29tqq8gHud8qufT6IyIi+OGHH6yuX7hwgdTUVI4dO0b16tXN7zT9nLi75cyZk7p163L8+PEM13U/0dHR2Nvbs3z5cpYvX251/fbt21y8eJGkpCQKFy5sbndycsLd3d2qv633mn524b3Bqi12dnb069ePsWPHsmLFCrp27QrAokWLuHnzJv7+/vc9d05EREREREREREREHh+FbZJl967ySWdnZ0daWpr551WrVtGhQwdy585NkyZNcHNzI1++fOTIkYPw8HAiIiIsVug8aVeuXMHZ2dlixVFm2XoHdnZ3/rxSU1PNbennkpUoUcLmPOntV65csej/3HPP2exvqz0pKQm4swLrQa5du2bVltHnCAoKIiIiwqrvo4Rt9ztLLL3+yZMnP3B8ev0Pe0eP68yypKQkUlJSCAwMfGhdd4dtD/r7AMv3mv57t7XS0hZ/f38++eQT5syZYw7b5s6dS65cucwrEkVERERERERERETkyVLYJk/N6NGjyZUrF3v37qVixYoW1/r3728zvMmoHDnu7IiakpJi83p6iHG3ggULkpSUxM2bNx9L4JYRTk5OAPz66682twk8d+6cRT9HR0cAzp8/b3M+W+3pY2NjY6lSpUrWi7YhPDw8y3Pcb9VVev1Xr141P/+DpPe/3zv69ddfrdoy83lxcnIiLS2NS5cuPbSmzEoP5s6cOWO1zagtpUqVolWrVqxatYrDhw9z+fJlfv75Zzp37kzRokWfWJ0iIiIiIiIiIiIi8v90Zps8NfHx8VSqVMkqaEtLSyMqKipLczs7OwNw6tQpq2u///671VaLALVr18ZkMhEaGpqlez+K9DPKbIVVV65cYf/+/eTOndv8jtL723o/aWlp7Ny506q9du3aAERGRj6usp+qR63f09MTwGZYm5qaavPdZfbzcvnyZQ4ePJihujIj/dk3btyY4TGDBg0C7qxomzt3LnAnvBYRERERERERERGRp0Nhmzw1rq6uxMXFcfbsWXObyWQiMDCQQ4cOZWnuAgUKUKFCBXbs2GExV2pqKsOGDePmzZtWY9566y0A/v3vf3PmzBmr67basqp79+7Y29vz5ZdfEh8fb3Ft9OjR/P7773Tv3h0HBwcAvLy8cHNzIywszCqAmTt3rs1QqHfv3hQsWJDAwED27NljdT0tLe2xrEx7UgYPHoy9vT1Dhw61+Xy3b9+2COLq1KnDiy++yPbt21mzZo1F3xkzZtg8ry0zn5ehQ4cC4OfnZ/EZTnf9+nXzmWuZNXDgQOzs7Bg3bpzNv4nTp09btTVq1Ijy5csTHBzMsmXLKF++PA0aNMhSHSIiIiIiIiIiIiKScdpGUp6aoUOHMmDAADw8PGjfvj329vbmsKNVq1asW7cuS/OPGDGCvn374uXlRceOHcmdOzdhYWEkJydTtWpVYmNjLfo3bdqU0aNHM27cOCpWrEibNm0oXbo058+fJyoqitq1axMUFJSlmu7l6urKF198wZtvvomnpyedOnWiaNGiREREEB0dTYUKFZg4caK5f44cOZg/fz4+Pj74+vrSvn173NzcOHDgAN9//z3Nmzdn48aN5m0RAQoXLsx3331H27ZtqV27No0aNaJy5crkyJGDxMREoqOjSUpK4tatW4/12R6XChUqsGDBAvr06UPlypXx8fGhfPnyJCcnk5iYSGRkJEWLFuXIkSPAne0ov/rqK5o0aUL79u1p164d7u7uxMbGsmXLFnx8fGyuXnzUz0ujRo2YMGECo0aNoly5crRo0YKyZcty7do1Tp48SUREBHXr1s3SSslKlSoxc+ZM899J69atKVeuHElJSezdu5cCBQoQFhZmMcYwDAYMGMCwYcMArWoTERERERERERERedoUtslT079/fxwcHPjiiy8IDg4mT548/Otf/2LhwoWsWLEiy2Fbnz59MJlMfPbZZwQHB+Ps7Ezr1q355JNPaN++vc0xY8eOpXbt2kyfPp2QkBCuX79OsWLFqFGjBj169MhSPfczaNAg3N3dmTJlCitWrODGjRuULl2aESNG8P7775vP7Urn7e1NREQEH374IevXrwegVq1ahIWF8c033wBYnW3WqFEjDhw4wJQpU9i0aRORkZHkypWLkiVL0rBhw/u+j2dF9+7dqVq1KlOnTiUsLIzNmzeTL18+SpYsSYcOHejcubNFfy8vLyIjI/nggw/MKwBr1apFeHg4mzZtshmAZebzMnLkSLy8vJg+fTpRUVGsWbMGJycnSpUqhb+/P127ds3ys/v5+fHSSy8xZcoUwsPDWb16NUWKFKFKlSr069fP5phevXoxfPhw7O3t6dmzZ5ZrEBEREREREREREZGMM0wmU3bX8EwwDCPG09PTMyYm5oH9Dh8+DGB17phIdvDy8mL37t1cvXqVfPnyZXc5z6SAgAACAwMJCwvD29s7u8t5IsLDw2nQoAHdu3dn0aJFjzRW/6aJiIiIiIiIyD+R63vrLX5OmNAymyoR+fv7z4BtFj+/ObthNlXyZFWvXp19+/btM5lM1R91rM5sE3nG3bhxgytXrli1BwUFsXPnTpo2baqg7X/cpEmTgDvn3YmIiIiIiIiIiIjI06VtJEWecYmJiXh4eNCkSRPc3d1JSUnhxx9/JCoqioIFCzJ16tTsLlGywU8//URISAgxMTFs3LiR1157jVq1amV3WSIiIiIiIiIiIiL/cxS2iTzjnnvuObp160ZERARhYWH8+eefFC9enN69e/PBBx/g5uaW3SVKNoiJieH999/H0dGRjh07MnPmzOwuSUREREREREREROR/ksI2kWecs7Mz8+fPz+4y/rYCAgIICAjI7jIeu169etGrV6/sLkNERERERERERETkf57ObBMRERERERERERERERHJJIVtIiIiIiIiIiIiIiIiIpmksE1EREREREREREREREQkkxS2iYiIiIiIiIiIiIiIiGRSlsM2wzAKG4bRzzCMVYZhxBuGcdMwjKuGYUQZhtHXMIwc9/R3NQzD9ICv/z7gXj0Nw9hjGMa1v+4RbhjGa1l9BhEREREREREREREREZHMsHsMc3QEZgHngDAgEXgOaAfMB5obhtHRZDKZ7hkXC6y2Md/Ptm5iGMYU4N/AaWAekAvoAqwzDOMtk8k04zE8i4iIiIiIiIiIiIiIiEiGPY6w7RjgC6w3mUxp6Y2GYbwP7AHacyd4W3HPuP0mkykgIzcwDKMOd4K248ArJpPp8l/tk4EYYIphGCEmkykha48iIiIiIiIiIiIiIiIiknFZ3kbSZDJtM5lM6+4O2v5q/xWY/deP3lm8zYC/vn+cHrT9dY8E4D+AA9A7i/cQEREREREREREREREReSRZDtseIvmv7yk2rpU0DKO/YRjv//W9ygPmafjX91Ab1zbe00dERERERERERERERETkqXhiYZthGHZAj79+tBWSNeHOyreP//oeaxhGmGEYZe6ZJx9QCrhmMpnO2Zgn7q/v5TNYV4ytL6BCRsbL31tAQACGYRAeHp7dpViJi4ujbdu2FC9eHMMwKFiwYHaXJCIiIiIiIiIiIiIiD/E4zmy7nwnAS8AGk8m06a72G8A4YDXwy19tVYAAoAGw1TCMaiaT6fpf15z++n71PvdJb392kokAp4f3yU4B93uVkl1SU1Np06YN8fHxvPHGG7i4uJA7d+7sLktERERERERERERERB7iiYRthmEMAf7N/7F372FeVfX+wN+bqzdAyUtKFCiieb/0UxNTxCTRUEvMHu0ckRTRrNCyzDIwLSVTUzkmlgmZmZqpB2/kBRSvKOYtUbQiVDQLBK/Ibf/+YGYOwwwwsxkk9fV6nnk2e+211v7s73yd/ni31k6eSfJfS14ry/LVJD9casg9RVH0TXJvkl2THJ3kgmbetmxSp7LceRk1T06yUzPvyfvMCSeckC9/+cv5+Mc/vuLO76G///3vefrpp3PMMcfk0ksvXd3lAAAAAAAATdTi20gWRfG1LA7Knk6yd1mWs5oyrizLBUl+VXO65xKXapdhLWu52IpWvkGd9ddfP1tuuWXWWmut1V1KPTNmzEiSbLLJJqu5EgAAAAAAoDlaNGwrimJokpFJnsrioO2VZk7xr5rj2rUNNdtJvpRknaIoNm5kzOY1x6nNvBctYNKkSTnssMPSpUuXtG/fPhtvvHH69u2ba665pl6/a665JnvuuWc6deqUNddcM9tuu23OOuusvPvuu43O++KLL+Yb3/hGNt9886yxxhrp3Llzdtlll5xxxhn1+o0fPz6DBw/OVlttlY4dO2bNNdfMNttsk9NPPz1z585tMO+y3tlWFEV69+6df//73xk8eHA23njjtG/fPltvvXUuv/zyZT7/uHHjsv/++2f99ddP+/bts9lmm+Xkk0/O7Nmzm/gJLr73XnvtlSQ5/fTTUxRFiqLI8OHDG9T8u9/9LrvuumvWWWeddOvWrd48Dz30UAYMGJCPfvSjadeuXbp27Zpjjz22Lshb2uTJk7PffvulQ4cO6dixYz772c/mgQceaPQzmjZtWoqiyMCBAxudq3fv3imKYqU/o27duqVbt255++23c/LJJ+fjH/942rdvnx49emTEiBEpy8YXsK7oe/jMM8+kKIr06dOn0fFJsu2226Zt27Z55ZXm/tkCAAAAAODDrMW2kSyK4rtZ/J62x5LsW5blvytMs1vN8W9Ltd+VxdtR7pdk6eSj3xJ9eA/98pe/zHHHHZfWrVvnwAMPzOabb55XX301jzzySC6++OJ86UtfSpKceuqpOeuss7L++uvn8MMPzzrrrJNbb701p556asaNG5fbb789bdu2rZv3kUceyec+97nMmjUre+65Z774xS/m7bffztNPP53hw4fntNNOq+s7YsSIPPPMM9l9991zwAEHZO7cubnvvvsyfPjwTJgwIXfccUdat27dpOeZPXt2evXqlXbt2mXAgAGZO3du/vCHP2TQoEFp1apVjjzyyHr9f/SjH2XYsGHp3LlzPv/5z2fDDTfME088kZ/97Ge55ZZb8sADD6Rjx44rvO+wYcMybdq0jBkzJnvttVd69+6dJHXHWueee25uv/329O/fP3vvvXfmzPm/xZyXX355jjnmmLRv3z4HHnhgunbtmueeey6/+tWvMnbs2Dz44IP1ts68//7789nPfjbz5s3LF7/4xfTo0SOPPfZYevfuvdxAqrmqfEbz589P3759M2PGjPTr1y9t2rTJDTfckFNOOSVz587NsGHD6vVvyvdwyy23zN57753x48dn6tSp6dmzZ7057r///jz11FM55JBD8tGPfrTFnh8AAAAAgA++FgnbiqI4LcmPkkxO0nd5W0cWRbFrkj+XZTlvqfY+SU6sOf3tUsMuyeKw7ftFUdxQluVrNWO6JflaknfTMIRjFXr66adz/PHHp2PHjpk4cWK23nrretdffPHFJMkDDzyQs846K127ds2kSZPqgoyzzjorX/jCF3LTTTflnHPOyamnnpokmTdvXg499NDMmjUrV155ZQ4//PB6877wwgv1zi+++OJ07969waqq0047LWeeeWb+8Ic/5LDDDmvSMz3++OP56le/mlGjRtUFdCeeeGK22267jBgxol7YNn78+AwbNiyf/vSnc8stt2TdddetuzZ69OgcddRRGTZsWM4///wV3rc2GBwzZkx69+5dt6JtaXfddVceeOCB7LjjjvXap06dmmOPPTbdunXL3XffnS5dutQbs+++++ab3/xmrr/++iRJWZYZNGhQ3nnnndxwww056KCD6vpfcMEFGTp06Io/rCao+hnNmDEj22+/fW6//fasueaaSRYHkj179sz555+fU089tS6cber3MEmOP/74jB8/Ppdeeml+9rOf1etX+568Y489tkWeHQAAAACAD4+V3kayKIojszhoW5hkYpJvFEUxfKmfgUsMGZHkpaIori2K4vyanzuT3JmkfZLTyrK8f8l71Jyfl2SzJE/UjPmfJI8k6Zzk22VZTlvZZ6HpfvGLX2TBggU57bTTGgQcSfKxj30sSfLrX/86SfKDH/yg3oqhNm3a5Nxzz02rVq3yq1/9qq597NixmTZtWg488MAGQVuSdO3atd75pptu2uj2hbWB0bhx45r8TGuttVbOO++8eivhttpqq/Tq1StTpkzJG2+8Udd+4YUXJlm8qmrJEClJBg4cmB122CFXXnllk+/dFIMHD24QtCWLfxfz58/PBRdcUC9oS5I+ffrkwAMPzNixY+vqv//++/Pss89mzz33rBe0JckJJ5yQzTbbrEXqXZnP6MILL6wL2pJkww03zEEHHZQ5c+bk2WefrWtv6vcwSQ4++OBssskmGT16dL3tS2fPnp1rrrkmm222WT772c9We1gAAAAAAD60WmJlW/eaY+sky1oSc3eS0TX/viLJF5L8vyzeArJtkn8muSbJyLIsJzY2QVmW3yqK4okkJyQZnGRRkkeTnFOW5U0r/xg0x4MPPpgk6dev33L7Pfroo0nS6NaEPXv2zMc+9rH8/e9/z+zZs7Puuus2ed5ab731Vi644IJcf/31mTp1at5444167/V66aWXmjRPkmy++eaNbvtYG/DNnj07HTp0SLJ4xV7btm1z7bXX5tprr20wZt68efnXv/6VmTNn5iMf+UhGjx6dadOm1evTu3fvBltFLs8uu+zSaPsDDzyQJLn77rvz8MMPN7j+6quvZuHChZk6dWp23nnnut9J7XviltS6devsscce+etf/9rkupaluZ9RrU6dOqVHjx4N+tf+Hl577bW6tuZ8X9q0aZOjjz46P/rRj3LdddfVhblXXHFF3nnnnQwePHiZ750DAAAAAIBlWemwrSzL4UmGN6P/ZUkuq3ivMUnGVBlLy5o9e3aSNFhJtbTa94ptvPHGjV7feOONM3369MyZMyfrrrtuk+dNFr/bq0+fPpk0aVK22WabHHbYYdlggw3qthg8/fTT661gWpGlV1/VatNm8X8mCxcurGubOXNmFixYkNNPP325c7755pt1Ydvdd9/d4HpzwrZlvUts5sxgwzhzAAAgAElEQVSZSZJzzjlnhbUk//c72WijjZp1n+Zq7mdUqzm/h+Z8X5LFqwN/8pOfZNSoUXVh26WXXpp27drlqKOOatIcAAAAAACwpBZ5ZxsfPrWByEsvvZQtt9xymf06deqUJHnllVca3Z7w5ZdfrtdvyXlX5MYbb8ykSZNy5JFHZvTo0Q3mXVHIszI6deqURYsWZdasZb6esJ4JEyas9D2Xteqq9rObM2dOoyvzltX/n//8Z6PXX3nllQZtrVot3nF2wYIFjY6pDb2Wvk9zPqMqmvo9rNWlS5f0798/119/faZMmZLXXnstTz31VF1QCwAAAAAAzbXS72zjw2m33XZLktx6663L7Vf7jrHGwqbnn38+L774Yrp3714XmjR13trxSXLIIYc0uNbYKrKWtNtuu+W1117LX/7yl1V6n6bWkiQTJza6A2sDO+20U5LGP6OFCxfm3nvvbdC+3nrrJUleeOGFBtdef/31TJ06tdG6VvVn1JzvS63jjz8+yeIVbZdeemmS5Nhjj2354gAAAAAA+FAQtlHJcccdlzZt2uSMM87I008/3eD6iy++mCQZNGhQkuTMM8/Mv/71r7rrCxcuzLe//e0sWrQoX/3qV+va+/fvn27duuV///d/c9VVVzWYd8kVb926dUvSMMj729/+lu9+97uVn60pTjzxxCTJMccckxkzZjS4/tZbb9W9T2xVO+GEE9K2bduceOKJjYZe8+bNqxfE7b777tliiy1yzz335MYbb6zXd+TIkY2+r61Dhw7Zcsstc99999X7fS9cuDAnnXRS3nnnnQZj3ovPqKnfwyXts88+6dmzZ8aMGZNrrrkmPXv2zN57771SdQAAAAAA8OFlG0kq2WqrrXLxxRdnyJAh2XHHHXPQQQdl8803z8yZM/PII4+kQ4cOGT9+fHbfffd85zvfyU9/+tNss802GTBgQNZee+3ceuuteeqpp7LHHnvk5JNPrpu3Xbt2ufbaa9O3b98cfvjhGTVqVHbbbbfMnTs3U6ZMyZ133lm3lWH//v3To0ePnHfeeXnyySez4447Zvr06bnppptywAEHZPr06avs+ffZZ5+cffbZ+d73vpfNN988+++/f7p3754333wz//jHP3L33Xdnjz32yG233bbKaqi15ZZb5te//nUGDRqUrbfeOvvtt1969uyZ+fPnZ/r06Zk4cWI22GCDPPPMM0kWb0d52WWXZd99980hhxySL37xi+nRo0cef/zx3HHHHdlvv/0arfvkk0/OV7/61fTq1SuHHnpo1lhjjYwfPz7z58/P9ttvn8cff/w9/4ya+j1cUlEUGTJkSE466aQkVrUBAAAAALByhG1Udswxx2SbbbbJz372s0yYMCE33HBD1l9//Wy33XY5+uij6/qNGDEiO+64Y0aOHJnf/OY3mT9/fjbbbLOceeaZ+da3vpV27drVm/dTn/pUHnvssZx99tm59dZbc//996dDhw7p0aNHvfewrb322rnrrrtyyimnZMKECZk4cWI23XTTnHbaaTnppJNy9dVXr9Ln/+53v5tevXrlwgsvzL333psbb7wxnTp1SpcuXTJ48OAcfvjhq/T+S/rKV76S7bffPueee27Gjx+fP/3pT1l77bWzySabZMCAATnssMPq9e/Vq1cmTpyY73//+3VbMO66666ZMGFCxo0b12gANmjQoJRlmfPOOy9jxozJeuutl4MOOig/+clPGt3KM3lvPqOmfg+XNHDgwHz7299O27Ztc+SRR650DQAAAAAAfHgVZVmu7hr+IxRFMXmnnXbaafLkycvtN2XKlCTJJz/5yfeiLHjPDR8+PKeffnrGjx+f3r17r+5yVokJEyZk7733zle+8pVcccUVq7uc1crfNAAAAOCDqNspN9c7n3b2AaupEnj/+58hd9U7/9olfVZTJavWzjvvnEcfffTRsix3bu5Y72wDPnR++tOfJln8vjsAAAAAAFgZtpEEPhSefPLJ3HTTTZk8eXJuvfXWfP7zn8+uu+66ussCAAAAAOB9TtgGfChMnjw5p556ajp27JhDDz00F1988eouCQAAAACADwDbSAL1DB8+PGVZfuDe1zZw4MCUZZk5c+bkmmuuyfrrr7+6SwIAAAAA4ANA2AYAAAAAAAAVCdsAAAAAAACgImEbAAAAAAAAVCRsAwAAAAAAgIqEbQAAAAAAAFCRsA0AAAAAAAAqErYBAAAAAABARcI2AAAAAAAAqEjYBgAAAAAAABUJ26hs2rRpKYoiAwcOXKl5unXrlm7durVITcvSu3fvFEWxSu+xqlx11VXZcccd06FDhxRFkaFDh67ukgAAAAAAgBptVncBH0Tbjtl2dZewXE8e+eTqLuFDY9q0aenevXuOPPLIjB49utnjH3jggRxxxBHZdNNNc9xxx2WttdbKbrvt1vKFAgAAAAAAlQjbqKxLly6ZMmVKOnXqtLpL+cC6+eabU5ZlfvOb32T33Xdf3eUAAAAAAABLEbZRWdu2bbPllluu7jI+0GbMmJEk2WSTTVZzJQAAAAAAQGO8s43KGntn28CBA1MURaZNm5ZRo0Zl2223zRprrJGNNtoogwcPzpw5c5Y539tvv52TTz45H//4x9O+ffv06NEjI0aMSFmWDfqOHj06hxxySDbddNOsueaa6dixY3r16pXf/va3Ta5/3rx5GTlyZPbff/984hOfSPv27dO5c+d89rOfza233tromNr3yzWl1uHDh6d79+5JkjFjxqQoirqfFW0pOXr06BRFkcsvvzxJ0r1797qx06ZNq1fL66+/npNOOindunVL27ZtM3z48Lp5FixYkIsvvji77bZbOnbsmLXWWis77rhjRo4cmUWLFjW4b1mWGTlyZLbeeuusscYa6dKlS0444YTMmTOn0XfrDR8+PEVRZMKECQ3mWt47/d5+++2cddZZ2WGHHbL22mtnnXXWyac//elcddVVDfpOmDAhRVFk+PDheeyxx3LAAQdk3XXXzVprrZW99tor999/f6Of4cKFC3PJJZekV69e6dSpU9Zcc8306NEjRx99dJ577rkkySmnnJKiKPKb3/ym0TkmT56coijSv3//Rq8DAAAAAICVbawS3/nOdzJu3Lj0798/ffv2zfjx4/PLX/4yzz//fO66664G/efPn5++fftmxowZ6devX9q0aZMbbrghp5xySubOnZthw4bV63/cccdlq622yp577pmNN944M2fOzC233JL/+q//yrPPPpszzjhjhTXOmjUr3/zmN7P77rtn3333zQYbbJCXX345Y8eOzf77759f/vKXOfrooyvX2rt378yePTsXXHBBtt9++xx88MF1c+ywww7LrW2HHXbIsGHDcsMNN+Txxx/PN7/5zay77rpJUndMFgeGffr0yaxZs9K3b9907NixLuCbP39++vfvn3HjxmWLLbbI4YcfnjXWWCPjx4/P17/+9Tz00EO54oor6t136NChufDCC7Pxxhtn8ODBadu2bW688cY89NBDmTdvXtq1a7fCz3VFZs+enT59+uTPf/5zdtpppwwaNCiLFi3KuHHjcvjhh+cvf/lLzjzzzAbjHnnkkfz0pz/Npz/96Rx99NGZPn16rrvuuuyzzz557LHHssUWW9T7XA444IDccccd6dq1aw4//PB07Ngx06ZNy/XXX5899tgjm2++eYYMGZJzzjkno0aNyn//9383uOeoUaOSJMcee+xKPzcAAAAAAB9MwjZWiQcffDBPPvlkPv7xjydZvMKqT58+GT9+fCZNmpRddtmlXv8ZM2Zk++23z+23354111wzSTJs2LD07Nkz559/fk499dS0bdu2rv9TTz2VzTbbrN4c8+bNS79+/XL22WdnyJAh6dKly3JrXG+99fKPf/wjH/vYx+q1z5kzJ7169cp3vvOdHHHEEXX1NLfW3r17p1u3brnggguyww471FtxtiI77LBDdthhh0ybNi2PP/54hg4d2mBVWZK8/PLL2WqrrXL33Xdn7bXXrnftxz/+ccaNG5cTTjghP//5z9O6deski1d8DR48OL/+9a8zYMCAHHTQQUmS+++/PxdeeGE222yzTJo0KZ07d66bZ++9987LL7+cT3ziE01+hmUZOnRo/vznP2fEiBH5zne+U9c+d+7cHHzwwfnJT36SAQMGNAgkb7755lx++eX1VsqNGjUqQ4YMyQUXXJCLL764rn348OG544470r9//1x77bVp37593bV33303r7/+epLFqwP79euXm2++OU8++WS23Xbbun5vvvlmrrrqqnTt2jX9+vVb6ecGAAAAAOCDyTaSrBI//OEP64K2JGnTpk2OOuqoJMmkSZMaHXPhhRfWC7Y23HDDHHTQQZkzZ06effbZen2XDtqSpF27dvna176WBQsW5M4771xhje3bt28QtCVJp06dMmjQoLz22mt5+OGHV7rWVe3cc89tELQtWrQoI0eOzEc/+tGcf/75dUFbkrRu3TrnnntuiqLIlVdeWddeu2Xl97///bqgLUnWWGONnHXWWS1S68yZM/Pb3/42n/rUp+oFbbX3qd2K83e/+12Dsb169WqwJeWgQYPSpk2bet+phQsX5uKLL86aa66ZSy65pF7Qliz+vW+wwQZ158cdd1yS5NJLL63X78orr8ybb76Zo48+ut7nBwAAAAAAS7KyjVXiU5/6VIO2rl27Jklee+21Btc6deqUHj16NHnM9OnTM2LEiNx5552ZPn163nnnnXrXX3rppSbV+Ze//CXnnHNO7rnnnrz88suZO3fuCudpbq3LMnv27Pz85z9v0D506NB6W0UuzxprrJHtttuuQfvUqVMzc+bMbL755o1uyZgka665ZqZMmVJ3/uijjyZJ9tprrwZ9P/OZz6RNm5X/c/Hwww9n4cKFde9gW9r8+fOTpF5dtRr7TrVt2zYbbbRRvc/8mWeeyZw5c7Lrrrtmk002WWFN/fr1S/fu3XPFFVdkxIgRWWuttZIsDt9at27d6FaiAAAAAABQS9jGKtFYWFQb1ixcuLBJ/Zc15m9/+1t22WWXvPbaa/nMZz6Tvn37plOnTmndunWmTZuWMWPG5N13311hjQ8++GD69OmTBQsWZJ999smBBx6Yjh07plWrVnnsscdy4403NjpPc2pdntmzZ+f0009v0D5w4MAmh20bbrhhiqJo0D5z5swkyXPPPdfoPWq9+eabdf+eM2dOkmSjjTZq0K9169b5yEc+0qSalqe2rocffniZqwaXrqvW8j73JT/z2bNnJ8kKtxGt1apVqxx77LE55ZRTcvXVV+eoo47K5MmT8+ijj+bggw9uUmAHAAAAAMCHl7CN953zzjsvM2fObPD+riS56qqrMmbMmCbNc+aZZ+add97J+PHj07t373rXzjrrrNx4440tVHHjunXrlrIsV2qOxoK2ZPHquyT5whe+kD/+8Y9Nmqt2zD//+c9suumm9a4tXLgwM2fObBBgtWq1eCfaBQsWNJivNvRq7B4nnnhizjvvvCbV1Vy1oVxTVzcmi7ejHDZsWEaNGpWjjjoqo0aNSpIce+yxq6RGAAAAAAA+OLyzjfed559/PklyyCGHNLh29913N2uezp07NwjamjvP8tS+66upq91aypZbbpl11103Dz74YN3WjCuy0047JWn82SdOnNhooLbeeuslSV544YUG1x555JEGbbvssktatWqViRMnNqmmKmqf/YknnsiMGTOaNGaDDTbIgAED8tBDD+W+++7LVVddlW7duqVv376rrE4AAAAAAD4YhG2873Tr1i1JMmHChHrt48aNy69+9atmzTNr1qw88cQT9dovu+yyjBs3bmXLTLI4jCqKItOnT2+R+ZqqTZs2+frXv56XX3453/jGNxq80y5JXn755Tz99NN157WrBH/84x9n1qxZde1z587N9773vUbvs8suuyRJLr/88nph3AsvvJAf/ehHDfpvuOGGOeKII/LII4/kjDPOaDTA++tf/5q///3vTXvQRrRu3TrHH3983nnnnQwZMqTBVqDz5s3Lv/71rwbjjjvuuCTJYYcdljfffDODBw+uW7kHAAAAAADLYhtJ3neOP/74XH755Tn00ENzyCGHpEuXLnnqqady22235Utf+lKuvvrqJs0zdOjQjBs3LnvssUe+9KUvpVOnTnnkkUdy7733ZsCAAfnDH/6w0rWus8462XXXXTNx4sQcccQR6dmzZ1q3bp0DDzww22233UrPvzynnXZaHn/88VxyySUZO3Zs+vTpky5duuTVV1/Nc889l/vuuy8//vGPs9VWWyVJevXqla9//eu56KKLss0222TAgAFp27Ztbrzxxqy33nrZeOONG9xj1113zZ577pl77rknu+yyS/r06ZN//vOfGTt2bD73uc81uuJt5MiRee655/LDH/4wV1xxRfbYY49stNFGmTFjRqZMmZKHH344V111Vbp371752YcNG5aHHnooY8eOTc+ePfP5z38+HTp0yAsvvJA//elPOeeccxpsQdqrV69sv/32efzxx9O2bdsMGjSo8v0BAAAAAPjwsGyD953tttsu48ePz+67755bbrklv/jFL/L666/nj3/8Y4YMGdLkefbbb7+MHTs2W221Va6++upcdtllad++fcaPH58DDjigxeq94oorcsABB+S2227L6aefntNOOy2PPvpoi82/LG3bts0NN9yQ3/zmN9liiy1y00035dxzz81tt92WRYsW5YwzzsgRRxxRb8wFF1yQiy66KJ06dcqoUaNy1VVX5XOf+1zuuOOOtGvXrtH73HjjjTn66KPz4osv5qKLLsqf//zn/PSnP82IESMa7d+xY8fcfffdueiii7L++uvnuuuuy3nnnZfx48enQ4cOOf/887Pvvvuu1LO3a9cut912Wy666KJstNFGGTNmTC666KJMmjQpX/jCF7LHHns0Ou6oo45Kkhx00EHZaKONVqoGAAAAAAA+HIqyLFd3Df8RiqKYvNNOO+00efLk5fabMmVKkuSTn/zke1EW/Meo3b5z2rRpq7WOVWngwIEZM2ZM7rjjjuyzzz6ru5z3hL9pAAAAwAdRt1Nurnc+7eyW+z/Xw4fN/wy5q9751y7ps5oqWbV23nnnPProo4+WZblzc8da2QaQxe+Z+/3vf59PfvKT6dPng/k/FgAAAAAAtDzvbAM+1H73u99l6tSp+f3vf5933303Z5xxRoqiWN1lAQAAAADwPiFsAz7ULr300txzzz3p2rVrzj///BxyyCGruyQAAAAAAN5HhG1Ak3xQ39U2YcKE1V0CAAAAAADvY97ZBgAAAAAAABUJ2wAAAAAAAKAiYRvAh1RZlqu7BAAAAACA9z1hWzMVRZEkWbRo0WquBGDl1IZttX/XAAAAAABoPmFbM7Vv3z5J8tZbb63mSgBWTu3fsdq/awAAAAAANJ+wrZk6dOiQJHnllVfyxhtvZNGiRbZiA943yrLMokWL8sYbb+SVV15J8n9/1wAAAAAAaL42q7uA95vOnTvnrbfeyttvv50XX3xxdZcDsFLWWmutdO7ceXWXAQAAAADwviVsa6ZWrVqla9eumTVrVt544428++67VrYB7ytFUaR9+/bp0KFDOnfunFatLHIGAAAAAKhK2FZBq1atsv7662f99ddf3aUAAAAAAACwGlnOAAAAAAAAABUJ2wAAAAAAAKAiYRsAAAAAAABUJGwDAAAAAACAioRtAAAAAAAAUJGwDQAAAAAAACoStgEAAAAAAEBFwjYAAAAAAACoSNgGAAAAAAAAFQnbAAAAAAAAoCJhGwAAAAAAAFQkbAMAAAAAAICKhG0AAAAAAABQkbANAAAAAAAAKhK2AQAAAAAAQEXCNgAAAAAAAKhI2AYAAAAAAAAVCdsAAAAAAACgImEbAAAAAAAAVCRsAwAAAAAAgIqEbQAAAAAAAFCRsA0AAAAAAAAqErYBAAAAAABARcI2AAAAAAAAqEjYBgAAAAAAABUJ2wAAAAAAAKAiYRsAAAAAAABUJGwDAAAAAACAioRtAAAAAAAAUJGwDQAAAAAAACoStgEAAAAAAEBFwjYAAAAAAACoSNgGAAAAAAAAFQnbAAAAAAAAoCJhGwAAAAAAAFQkbAMAAAAAAICKhG0AAAAAAABQkbANAAAAAAAAKhK2AQAAAAAAQEXCNgAAAAAAAKhI2AYAAAAAAAAVCdsAAAAAAACgImEbAAAAAAAAVCRsAwAAAAAAgIqEbQAAAAAAAFCRsA0AAAAAAAAqErYBAAAAAABARcI2AAAAAAAAqEjYBgAAAAAAABUJ2wAAAAAAAKAiYRsAAAAAAABUJGwDAAAAAACAioRtAAAAAAAAUJGwDQAAAAAAACoStgEAAAAAAEBFwjYAAAAAAACoSNgGAAAAAAAAFQnbAAAAAAAAoCJhGwAAAAAAAFQkbAMAAAAAAICKhG0AAAAAAABQkbANAAAAAAAAKhK2AQAAAAAAQEXCNgAAAAAAAKhI2AYAAAAAAAAVrXTYVhTFR4qiOLooiuuLoni+KIp3iqKYUxTFvUVRfLUoikbvURTF7kVR3FIUxayiKN4uiuKJoiiGFkXRejn3+nxRFBNq5n+zKIqHiqI4cmWfAQAAAAAAAKpo0wJzHJrkF0leTjI+yfQkGyX5YpJfJelXFMWhZVmWtQOKojgoyXVJ5ia5OsmsJP2TnJ+kV82c9RRFcUKSi5LMTPLbJPOSDEgyuiiKbcuy/HYLPAsAAAAAAAA0WUuEbVOTHJjk5rIsF9U2FkVxapJJSQ7J4uDtupr2jkl+mWRhkt5lWT5S035akruSDCiK4stlWf5+ibm6JflZFodynyrLclpN+4+SPJzkW0VRXFeW5QMt8DwAAAAAAADQJCu9jWRZlneVZTl2yaCtpv2VJJfUnPZe4tKAJBsk+X1t0FbTf26SH9ScHrfUbQYlaZ9kZG3QVjPmtSQ/qTkdsnJPAgAAAAAAAM2z0mHbCsyvOS5Yoq1PzfG2Rvrfk+TtJLsXRdG+iWNuXaoPAAAAAAAAvCdaYhvJRhVF0SbJf9ecLhmSbVFznLr0mLIsFxRF8fckWyfZNMmUJox5uSiKt5J8rCiKtcqyfHsFdU1exqUtlzcOAAAAAAAAlrYqV7adnWSbJLeUZTluifZONcc5yxhX275uhTGdlnEdAAAAAAAAWtwqWdlWFMU3knwryTNJ/qu5w2uO5aoYU5blzo1OsHjF207NuCcAAAAAAAAfci2+sq0oiq8luSDJ00n2Lsty1lJdVrQKreNS/Zoz5vVmlAoAAAAAAAArpUXDtqIohiYZmeSpLA7aXmmk27M1x56NjG+TpHuSBUn+1sQxGydZO8mLK3pfGwAAAAAAALSkFgvbiqL4bpLzkzyWxUHbq8voelfNcb9Gru2ZZK0k95dl+W4Tx/Rbqg8AAAAAAAC8J1okbCuK4rQkZyeZnGSfsiz/vZzuf0jy7yRfLoriU0vMsUaSM2tOf7HUmMuTvJvkhKIoui0xZr0kp9acXrISjwAAAAAAAADN1mZlJyiK4sgkP0qyMMnEJN8oimLpbtPKshydJGVZvl4UxTFZHLpNKIri90lmJTkwyRY17VcvObgsy78XRXFykguTPFIUxdVJ5iUZkORjSc4ty/KBlX0WAAAAAAAAaI6VDtuy+B1rSdI6ydBl9Lk7yejak7IsbyiKYq8k309ySJI1kjyf5KQkF5ZlWS49QVmWFxVFMS3Jt5P8dxavyns6yQ/KshzTAs8BAAAAAAAAzbLSYVtZlsOTDK8w7r4k+zdzzNgkY5t7LwAAAAAAAFgVWuSdbQAAAAAAAPBhJGwDAAAAAACAioRtAAAAAAAAUJGwDQAAAAAAACoStgEAAAAAAEBFwjYAAAAAAACoSNgGAAAAAAAAFQnbAAAAAAAAoCJhGwAAAAAAAFQkbAMAAAAAAICKhG0AAAAAAABQkbANAAAAAAAAKhK2AQAAAAAAQEXCNgAAAAAAAKhI2AYAAAAAAAAVCdsAAAAAAACgImEbAAAAAAAAVCRsAwAAAAAAgIqEbQAAAAAAAFCRsA0AAAAAAAAqErYBAAAAAABARcI2AAAAAAAAqEjYBgAAAAAAABUJ2wAAAAAAAKAiYRsAAAAAAABUJGwDAAAAAACAioRtAAAAAAAAUJGwDQAAAAAAACoStgEAAAAAAEBFwjYAAAAAAACoSNgGAAAAAAAAFQnbAAAAAAAAoCJhGwAAAAAAAFQkbAMAAAAAAICKhG0AAAAAAABQkbANAAAAAAAAKhK2AQAAAAAAQEXCNgAAAAAAAKhI2AYAAAAAAAAVCdsAAAAAAACgImEbAAAAAAAAVCRsAwAAAAAAgIqEbQAAAAAAAFBRm9VdAAAA8J+t2yk31zufdvYBq6kSAAAA+M9jZRsAAAAAAABUJGwDAAAAAACAioRtAAAAAAAAUJGwDQAAAAAAACoStgEAAAAAAEBFwjYAAAAAAACoSNgGAAAAAAAAFQnbAAAAAAAAoCJhGwAAAAAAAFQkbAMAAAAAAICKhG0AAAAAAABQkbANAAAAAAAAKhK2AQAAAAAAQEXCNgAAAAAAAKhI2AYAAAAAAAAVCdsAAAAAAACgImEbAAAAAAAAVCRsAwAAAAAAgIqEbQAAAAAAAFCRsA0AAAAAAAAqErYBAAAAAABARcI2AAAAAAAAqEjYBgAAAAAAABUJ2wAAAAAAAKAiYRsAAAAAAABUJGwDAAAAAACAioRtAAAAAAAAUJGwDQAAAAAAACoStgEAAAAAAEBFwjYAAAAAAACoSNgGAAAAAAAAFQnbAAAAAAAAoCJhGwAAAAAAAFQkbAMAAAAAAICKhG0AAAAAAABQkbANAAAAAAAAKhK2AQAAAAAAQEXCNgAAAAAAAKhI2AYAAAAAAAAVCdsAAAAAAACgImEbAAAAAAAAVCRsAwAAAAAAgIqEbQAAAAAAAFCRsA0AAAAAAAAqErYBAAAAAMsGYqMAACAASURBVABARcI2AAAAAAAAqEjYBgAAAAAAABUJ2wAAAAAAAKAiYRsAAAAAAABUJGwDAAAAAACAioRtAAAAAAAAUJGwDQAAAAAAACoStgEAAAAAAEBFwjYAAAAAAACoSNgGAAAAAAAAFQnbAAAAAAAAoCJhGwAAAAAAAFQkbAMAAAAAAICKhG0AAAAAAABQkbANAAAAAAAAKhK2AQAAAAAAQEXCNgAAAAAAAKhI2AYAAAAAAAAVCdsAAAAAAACgImEbAAAAAAAAVCRsAwAAAAAAgIqEbQAAAAAAAFCRsA0AAAAAAAAqErYBAAAAAABARS0SthVFMaAoiouKophYFMXrRVGURVH8dhl9u9VcX9bP75dznyOLophUFMWbRVHMKYpiQlEUn2+JZwAAAAAAAIDmatNC8/wgyfZJ3kzyYpItmzDm8SQ3NNL+VGOdi6L4WZJv1cz/yyTtknw5ydiiKL5eluXICnUDAAAAAABAZS0Vtp2YxSHY80n2SjK+CWMeK8tyeFMmL4pi9ywO2v6a5P+VZflaTfs5SSYn+VlRFDeVZTmt+aUDAAAAAABANS2yjWRZluPLsnyuLMuyJeZrxJCa449rg7aa+05L8j9J2ic5ahXdGwAAAAAAABrVImFbRZsURXFsURSn1hy3W07fPjXH2xq5dutSfQAAAAAAAOA90VLbSFaxb81PnaIoJiQ5sizL6Uu0rZ2kS5I3y7J8uZF5nqs59mzKTYuimLyMS015zxwAAAAAAADUWR0r295OckaSnZOsV/NT+5633knurAnYanWqOc5Zxny17eu2eKUAAAAAAACwHO/5yrayLF9N8sOlmu8piqJvknuT7Jrk6CQXNHfqJt5/58baa1a87dTMewIAAAAAAPAhtjrf2VZPWZYLkvyq5nTPJS7VrlzrlMataOUbAAAAAAAArBL/MWFbjX/VHOu2kSzL8q0kLyVZpyiKjRsZs3nNceoqrg0AAAAAAADq+U8L23arOf5tqfa7ao77NTKm31J9AAAAAAAA4D3xnodtRVHsWhRFu0ba+yQ5seb0t0tdvqTm+P2iKNZbYky3JF9L8m6Sy1u8WAAAAAAAAFiONi0xSVEUByc5uOb0ozXHTxdFMbrm3/8uy/LbNf8ekWTroigmJHmxpm27JH1q/n1aWZb3Lzl/WZb3F0VxXpKTkjxRFMUfkrRLcliSzkm+XpbltJZ4FgAAAAAAAGiqFgnbkuyQ5Mil2jat+UmSfySpDduuSPKFJP8vi7eAbJvkn0muSTKyLMuJjd2gLMtvFUXxRJITkgxOsijJo0nOKcvyphZ6DgAAAAAAAGiyFgnbyrIcnmR4E/teluSyivcZk2RMlbEAAAAAAADQ0t7zd7YBAAAAAADAB4WwDQAAAAAAACoStgEAAAAAAEBFwjYAAAAAAACoSNgGAAAAAAAAFQnbAAAAAAAAoCJhGwAAAAAAAFQkbAMAAAAAAICKhG0AAAAAAABQkbANAAAAAAAAKhK2AQAAAAAAQEXCNgAAAAAAAKhI2AYAAAAAAAAVCdsAAAAAAACgImEbAAAAAAAAVCRsAwAAAAAAgIqEbQAAAAAAAFCRsA0AAAAAAAAqErYBAAAAAABARcI2AAAAAAAAqEjYBgAAAAAAABUJ2wAAAAAAAKAiYRsAAAAAAABUJGwDAAAAAACAioRtAAAAAAAAUJGwDQAAAAAAACoStgEAAAAAAEBFwjYAAAAAAACoSNgGAAAAAAAAFQnbAAAAAAAAoCJhGwAAAAAAAFQkbAMAAAAAAICKhG0AAAAAAABQkbANAAAAAAAAKhK2AQAAAP+fvXuPl+Ss68T/+cIA4SLhsgrshjCTIGSEwXARBX4JubguknBzw4aLmF0FAdHlEvwxCygHhCX7wogSo4i6EGAliUQREgGRBMiCXIJCAkxAIINGA4LBBAgEEp79o3pmujtnbjXndPU5/X6/XvPq81RV9/nO1FR3V33qeR4AAKAnYRsAAAAAAAD0JGwDAAAAAACAnoRtAAAAAAAA0JOwDQAAAAAAAHoStgEAAAAAAEBPwjYAAAAAAADoSdgGAAAAAAAAPQnbAAAAAAAAoCdhGwAAAAAAAPQkbAMAAAAAAICehG0AAAAAAADQk7ANAAAAAAAAehK2AQAAAAAAQE/CNgAAAAAAAOhJ2AYAAAAAAAA9CdsAAAAAAACgJ2EbAAAAAAAA9CRsAwAAAAAAgJ6EbQAAAAAAANCTsA0AAAAAAAB6ErYBAAAAAABAT8I2AAAAAAAA6EnYBgAAAAAAAD0J2wAAAAAAAKAnYRsAAAAAAAD0JGwDAAAAAACAnoRtAAAAAAAA0JOwDQAAAAAAAHoStgEAAAAAAEBPwjYAAAAAAADoSdgGAAAAAAAAPQnbAAAAAAAAoCdhGwAAAAAAAPS0YegCAAAAAAAAWD0bt14w0d5+2gkDVbI+6dkGAAAAAAAAPQnbAAAAAAAAoCdhGwAAAAAAAPQkbAMAAAAAAICehG0AAAAAAADQk7ANAAAAAAAAehK2AQAAAAAAQE/CNgAAAAAAAOhJ2AYAAAAAAAA9CdsAAAAAAACgJ2EbAAAAAAAA9CRsAwAAAAAAgJ6EbQAAAAAAANCTsA0AAAAAAAB6ErYBAAAAAABAT8I2AAAAAAAA6EnYBgAAAAAAAD0J2wAAAAAAAKAnYRsAAAAAAAD0JGwDAAAAAACAnoRtAAAAAAAA0JOwDQAAAAAAAHoStgEAAAAAAEBPwjYAAAAAAADoSdgGAAAAAAAAPQnbAAAAAAAAoCdhGwAAAAAAAPQkbAMAAAAAAICehG0AAAAAAADQk7ANAAAAAAAAehK2AQAAAAAAQE/CNgAAAAAAAOhJ2AYAAAAAAAA9CdsAAAAAAACgJ2EbAAAAAAAA9CRsAwAAAAAAgJ6EbQAAAAAAANCTsA0AAAAAAAB62jB0AQAAwNq15awtE+3LTrlsoEoAAABgGHq2AQAAAAAAQE96tgEAAAAAsFDGR2gwOsPacfrJJ+78+dRzzh+wEpikZxsAAAAAAAD0JGwDAAAAAACAnoRtAAAAAAAA0NOKhG1VdVJVnVFVF1fVtVXVqurNe3nOQ6vqL6vq6qq6rqourarnVNXN9/CcE6vqfVV1TVV9s6o+UlWnrMTfAQAAAAAAAPbXhhV6nRcn+dEk30xyZZIj9rRxVT0myXlJvpPknCRXJ3lUklcneViSxy/znF9OckaSf03y5iTfTXJSkjdU1ZbW2vNX6O8CAAAAAAAA+2SlhpF8bpJ7Jbl9kmfuacOqun2SP0xyY5JjWmu/0Fr71SRHJvmbJCdV1ROmnrMxyW+mC+Ue1Fp7VmvtuUnul+QLSU6tqoes0N8FAAAAAAAA9smKhG2ttYtaa3/fWmv7sPlJSX4wydmttUvGXuM76XrIJTcN7H4+ya2S/G5rbfvYc76e5H+Oms/oWT4AAAAAAAD0slI92/bHcaPHdy2z7gNJrkvy0Kq61T4+551T2wAAAAAAAMBMrNScbfvj3qPHz02vaK3dUFVXJLlPksOSbNuH51xVVd9KckhV3aa1dt2efnlVfXw3q/Y4zxwAAAAAAABMG6Jn28Gjx2t2s37H8jv0eM7Bu1kPAAAAAAAAK26Inm17U6PHfZn/bb+f01p74LIv0PV4e8B+/E4AAAAAAAAW3BA92/bWC+32U9vtz3OuPYC6AAAAAAAAYL8MEbZ9dvR4r+kVVbUhyaYkNyT54j4+525Jbpvkyr3N1wYAAAAAAAAraYiw7cLR4yOWWXd0ktsk+VBr7fp9fM5PT20DAAAAAAAAMzFE2PbWJF9L8oSqetCOhVV1UJKXj5q/P/Wc1ye5PskvV9XGsefcMckLR83XrlK9AAAAAAAAsKwNK/EiVfXYJI8dNe86enxIVb1h9PPXWmvPT5LW2rVV9bR0odv7qursJFcneXSSe4+WnzP++q21K6rqV5O8JsklVXVOku8mOSnJIUlOb639zUr8XQAAAAAAAGBfrUjYluTIJKdMLTts9CdJvpTk+TtWtNbeVlUPT/KiJP85yUFJPp/keUle01pr07+gtXZGVW0fvc7PpeuV95kkL26tnbVCfw8AAAAAAADYZysStrXWlpIs7edzPpjkkfv5nHckecf+PAcAAAAAAABWyxBztgEAAAAAAMC6IGwDAAAAAACAnoRtAAAAAAAA0JOwDQAAAAAAAHoStgEAAAAAAEBPwjYAAAAAAADoSdgGAAAAAAAAPQnbAAAAAAAAoCdhGwAAAAAAAPQkbAMAAAAAAICehG0AAAAAAADQk7ANAAAAAAAAehK2AQAAAAAAQE/CNgAAAAAAAOhJ2AYAAAAAAAA9CdsAAAAAAACgJ2EbAAAAAAAA9CRsAwAAAAAAgJ6EbQAAAAAAANCTsA0AAAAAAAB6ErYBAAAAAABAT8I2AAAAAAAA6GnD0AUAAAAAsHZt3HrBzp+3n3bCgJUAAAxDzzYAAAAAAADoSdgGAAAAAAAAPQnbAAAAAAAAoCdhGwAAAAAAAPQkbAMAAAAAAICehG0AAAAAAADQk7ANAAAAAAAAehK2AQAAAAAAQE/CNgAAAAAAAOhJ2AYAAAAAAAA9CdsAAAAAAACgJ2EbAAAAAAAA9CRsAwAAAAAAgJ6EbQAAAAAAANCTsA0AAAAAAAB6ErYBAAAAAABAT8I2AAAAAAAA6EnYBgAAAAAAAD0J2wAAAAAAAKAnYRsAAAAAAAD0JGwDAAAAAACAnoRtAAAAAAAA0JOwDQAAAAAAAHoStgEAAAAAAEBPwjYAAAAAAADoSdgGAAAAAAAAPQnbAAAAAAAAoCdhGwAAAAAAAPQkbAMAAAAAAICehG0AAAAAAADQk7ANAAAAAAAAehK2AQAAAAAAQE/CNgAAAAAAAOhJ2AYAAAAAAAA9CdsAAAAAAACgJ2EbAAAAAAAA9CRsAwAAAAAAgJ6EbQAAAAAAANCTsA0AAAAAAAB6ErYBAAAAAABATxuGLgAAAAAAYF1aOniqfc0wdQCwqvRsAwAAAAAAgJ6EbQAAAAAAANCTsA0AAAAAAAB6ErYBAAAAAABAT8I2AAAAAAAA6EnYBgAAAAAAAD0J2wAAAAAAAKAnYRsAAAAAAAD0JGwDAAAAAACAnoRtAAAAAAAA0JOwDQAAAAAAAHoStgEAAAAAAEBPwjYAAAAAAADoacPQBQAAnY1bL5hobz/thIEqAQAAAAD2lbANAAAAAGCFjN9Iuf2gAQsBYGYMIwkAAAAAAAA9CdsAAAAAAACgJ2EbAAAAAAAA9CRsAwAAAAAAgJ6EbQAAAAAAANDThqELAACYNxu3XjDR3n7aCQNVAgAAAMC807MNAAAAAAAAehK2AQAAAAAAQE/CNgAAAAAAAOhJ2AYAAAAAAAA9bRi6AAAAAAAAgP1x5daLJ9qHnHbUQJWAnm0AAAAAAADQm7ANAAAAAAAAehK2AQAAAAAAQE/CNgAAAAAAAOhpw9AFAAAAa8zSwbt+3nTocHUsuvH9kCRL1wxTB8A4700AwALSsw0AAAAAAAB6ErYBAAAAAABAT8I2AAAAAAAA6EnYBgAAAAAAAD0J2wAAAAAAAKCnDUMXAAAAALC/Nm69YKK9/bQTBqoEAIBFp2cbAAAAAAAA9CRsAwAAAAAAgJ6EbQAAAAAAANCTsA0AAAAAAAB6ErYBAAAAAABAT8I2AAAAAAAA6EnYBgAAAAAAAD0J2wAAAAAAAKCnDUMXAAAAAACwCLactWWifdkplw1UCQArSc82AAAAAAAA6EnYBgAAAAAAAD0J2wAAAAAAAKCnwcK2qtpeVW03f768m+c8tKr+sqqurqrrqurSqnpOVd181vUDAAAAAADAhoF//zVJfnuZ5d+cXlBVj0lyXpLvJDknydVJHpXk1UkeluTxq1fm+nPXiz6x8+eD3v1PE+u2n3bCrMsBANi7pYOn2tcMUwfAtPH3p6n3pm1HbJ5ob7582ywqWkx7+ZwY3xfT++H0k0+caJ96zvkrWxs7OSZm6ACOCWbHMTEf7IcZ2o/3psS+GMr0fsgxZw5TyBoydNj2b621pb1tVFW3T/KHSW5Mckxr7ZLR8l9LcmGSk6rqCa21s1ezWAAAAAAAABi3VuZsOynJDyY5e0fQliStte8kefGo+cwhCgMAAAAAAGBxDd2z7VZV9bNJDk3yrSSXJvlAa+3Gqe2OGz2+a5nX+ECS65I8tKpu1Vq7ftWqBQAAAAAAgDFDh213TfKmqWVXVNV/a629f2zZvUePn5t+gdbaDVV1RZL7JDksyR4Hca2qj+9m1RH7VjIAAAAAAAB0hgzbXp/k4iSfTvKNdEHZLyf5xSTvrKqHtNY+Odp2x6yJ19zkVSaX32GVagUAAACAubVx6wUT7e0HDVQIACygwcK21tpLpxZ9KskzquqbSU5NspTkcfv4crXjZffh9z5w2Rfoerw9YB9/HwAAAAAAAORmQxewjNeOHo8eW7aj59rBWd7tp7YDAAAAAACAVTePYdu/jB5vO7bss6PHe01vXFUbkmxKckOSL65uaQAAAAAAALDLPIZtDxk9jgdnF44eH7HM9kcnuU2SD7XWrl/NwgAAAAAAAGDcIHO2VdV9klzVWrt6avk9kvzuqPnmsVVvTfK/kjyhqs5orV0y2v6gJC8fbfP7q1s1AECy5awtE+3LTrlsoEoA9mzbEZt3/rz58m0DVgIAMAeWpmYo2nRo75e6cuvFE+1DTjuq92sB68MgYVuSxyfZWlUXJbkiyTeSHJ7khCQHJfnLJL+5Y+PW2rVV9bR0odv7qursJFcneXSSe4+WnzPTvwEAAAAAAAALb6iw7aJ0Idn90w0bedsk/5bk/yZ5U5I3tdba+BNaa2+rqocneVGS/5wulPt8kuclec309gAAAAAAALDaBgnbWmvvT/L+Hs/7YJJHrnxFAAAAAAAAsP9uNnQBAAAAAAAAsFYJ2wAAAAAAAKCnoeZsAwCAPdq49YKJ9vaDBioEgDVpy1lbJtrnDlQHwGpZWlraYxuA2dGzDQAAAAAAAHrSsw0AAGAN0NsTAABgPunZBgAAAAAAAD0J2wAAAAAAAKAnw0gCAAAAAAAL4yZDtJ92wkCVsF7o2QYAAAAAAAA9CdsAAAAAAACgJ2EbAAAAAAAA9CRsAwAAAAAAgJ6EbQAAAAAAANCTsA0AAAAAAAB62jB0AbCeLS0t7bENAAAAALCebdx6wc6ftx80YCGwivRsAwAAAAAAgJ6EbQAAAAAAANCTsA0AAAAAAAB6ErYBAAAAAABAT8I2AAAAAAAA6EnYBgAAAAAAAD0J2wAAAAAAAKAnYRsAAAAAAAD0JGwDAAAAAACAnoRtAAAAAAAA0JOwDQAAAAAAAHoStgEAAAAAAEBPG4YugNl474WHTy6o84YpBIDetpy1ZaJ92SmXDVTJAlo6eNfPmw4drg5YA7YdsXmivfnybQNVAgAAsI/Gz/uTZOmaYeqYpUX8O68iYduMbdx6wc6ft592woCVAAAAAAAAcKAMIwkAAAAAAAA9CdsAAAAAAACgJ2EbAAAAAAAA9CRsAwAAAAAAgJ6EbQAAAAAAANCTsA0AAAAAAAB6ErYBAAAAAABAT8I2AAAAAAAA6EnYBgAAAAAAAD0J2wAAAAAAAKAnYRsAAAAAAAD0JGwDAAAAAACAnoRtAAAAAAAA0JOwDQAAAAAAAHraMHQBAKwvp5984kT71HPOH6iSdWDp4Mn2pkOHqQMAmLBx6wUT7e0HDVQIwH7YctaWifa5A9UBMM57E+uFnm0AAAAAAADQk7ANAAAAAAAAehK2AQAAAAAAQE/CNgAAAAAAAOhJ2AYAAAAAAAA9CdsAAAAAAACgJ2EbAAAAAAAA9CRsAwAAAAAAgJ6EbQAAAAAAANCTsA0AAAAAAAB62jB0AbDI7nrRJybaXz72yIEqAQAAAAAA+hC2AXBTSwdPta8Zpg4AAAAAgDlnGEkAAAAAAADoSc+2dWppaWmifdTRw9QBAAAAAACwngnbgPkxNXThlk2HTrQvO+WyWVYDwBqz7YjNO3/efPm2ASsBAADWsjOfceFE+1mvPW6gSpjeF6w9773w8In28cd9YaBKVpdhJAEAAAAAAKAnYRsAAAAAAAD0JGwDAAAAAACAnoRtAAAAAAAA0NOGoQsAAAAAAODAvPfCwyfaxx/3hYEqAVg8erYBAAAAAABAT8I2AAAAAAAA6MkwkgAAM3Tl1ot3/nzIaUcNWAkAwOrbctaWifa5A9UBALCa9GwDAAAAAACAnvRsAwAAAGDuLS0t7bENADAUPdsAAAAAAACgJ2EbAAAAAAAA9GQYSfZqejLjy065bKBK5tPpJ5840T71nPMHqgQAAAAAAJg1PdsAAAAAAACgJ2EbAAAAAAAA9CRsAwAAAAAAgJ7M2QYAAACwB0tLS3tss3LG50U3JzoAsFYI2wAAAGAOXLn14on2IacdNVAlAADA/hC2AevC+N2PiTsgAQAAAACYDXO2AQAAAAAAQE/CNgAAAAAAAOhJ2AYAAAAAAAA9mbMNkmTp4Kn2NcPUAQAAsBvvvfDwifbxx31hoEoY3xf2w3AcEyyaK7dePLngoGHqYIW5LskadPrJJ060Tz3n/IEqmR96tgEAAAAAAEBPwjYAAAAAAADoyTCSMEPTQ1ykzhumEAAAAAAAYEUI2wAAAGAOLS0tTbSPOnqYOgCmjb8/Tb9XAawHW87aMtG+7JTLBqqEtULYtkaZgBAA5sO2IzZPtDdfvm2gSgAAYPamR/E5/rgvDFQJAAzHnG0AAAAAAADQk7ANAAAAAAAAejKMJKwRxgm+qTOfcWHv5xrmAmDtm/5sPHcFX3v8c+LJdd7Eui8fe+QK/ib2xOf1/tnTMTH9velZrz1uj681Pf+O+Xhg9+560Scm2j4ngAOxv5/ZzIfx70pHHf2miXW+ww7H+QSzpGcbAAAAAAAA9KRnGwAwwd3ZAAAAALDvhG0A7NX4sFSGMAUAAAAA2MUwkgAAAAAAANCTnm0ADMZEtQdm2xGbJ9qbL982UCUw/04/+cSJ9smbXjDRPuS0o2ZZDqw545/ZT67zJtYZbnj/nPmMCyfaz3rtcQNVstim9wPDWcl9YTj0+WA/rKzx77HT32GZnb2dT6wkowutnvH3p4MGrIP1SdgGwKq6cuvFO392MXt1jV+ocOEOAAAAAGZD2AYAsIIOpMeC3p4Ai0ePBQAAWPvM2QYAAAAAAAA9CdsAAAAAAACgJ8NIAgCw7kwP5wnM0NLBU+1rhqkDABbcXS/6xET7y8ceuavh8xpgRQnbAACAubC0tDTRPuroYeoAAACA/SFsAwDy3gsP39Wo8/a8sTsgZ2aPd6KyooQ8wFrkcwJYKdOjAjzrtccNVAkArE3mbAMAAAAAAICe9GwDAFhFp5984kT75E0vGKgSAAAAAFaDsA32YtsRmyfamy/ftmq/a+PWCyba2087YdV+F/Q1fUxceMyZA1UCa5+hC1kE08NSfefrvzXRPvWc82dZDgBryJVbL55ccNABvJih0A/Iiu4LWDCGfYbFIGwD2BsnZXNpy1lbJtqXnXLZQJUAMBd8XgMAADAQc7YBAAAAAABAT3q2cVPTdwVvOnSYOgY03mPm3AHrYNL08IVZweELx7v07607vx5VwNwY/8zWi2c4elSxDhgebB3y3nRADF8Iq8gxAawSUzWsDet1aFVhG7AQfNiuDev1wxaAleFzAgAAgHkkbBuSO3nWpDOfceHQJcDC2Lj1gon29oOetKuxgL1uV5IAev3R63Z2bvreNLnevmAtOP3kEyfaJ296war9LsfE7Iy/P02/NzE/xo8JxwPzaqjPCccEAGuVsA0AAAAAYIG5OQbgwNxs6AIAAAAAAABgrdKzbY5tO2LzRHvz5dsGqoT9MTGRtqFb1qS9DQ9Gf4YunJ3pYV9OPef83q9lyLz54f0JJu1pyDzvTcBQfF7DJMcETHJMwPq0pnq2VdUhVfW/q+qfq+r6qtpeVb9dVXccujYAAAAAAAAWz5rp2VZVhyf5UJIfSvIXSS5P8uAkz07yiKp6WGvtXwcscdWd+YwLhy4BVpQ7eQAAowKsfb7TTZruVXnuQHVM09uTRaQHNEza0zEBMJSbnE+cdsJAlRyYtdSz7ffSBW3/vbX22Nba1tbacUleneTeSV4xaHUAAAAAAAAsnDURtlXVYUl+Ksn2JGdOrX5Jkm8leUpV3XbGpQEAAAAAALDA1sowkseNHv+qtfb98RWttW9U1QfThXE/keS9sy4OVs3Swbt+3nTocHWw7hn+af2bGKYtMVQbAAAAAKyQaq0NXcNeVdWrkjw/yfNba6cvs/53kzwryS+11n5/L6/18d2s+tFb3/rWN9+8efMB17snn/qna3b+fN+bXTG58m5HTjS/8+lPT7S/8QO7wpbv3/iViXV32XTPifZVV1010b7d7Sans7sih+/8+WbXfndi3XRdn7nlLSfaP3LnH8m6c9UnJprjf+fDvjx5jIzvh+Sm++JOt7zrzp+/drNvTKzb035I9rwv1uN+GD8ekr3/39vTvnBMHJj92ReOidWzmsfE+H5I9rwv9mc/LFfXet8X+7MfEsfEgTiQY2J/9kPimNibtXBMLPp+SBwTs7Rax8T+7IfEMbEejon1sB+SPV/rcEzMzlDHxIF8h52uaz3sh8QxMS9mda0jcUzszTweE77D7jmf2FM2kez9WuzEc7/xqYn2Xo+J/3BwhrJt27Z8+9vfvrq1duf9fe5aCdtel+RpSZ7WWvujZda/IskLk7ywtfbKvbzW7sK2+yb5ZrqhKteqI0aPlw9aBYl9MS/sh/lhX8wH+2E+2A/zw76YD/bD/LAv5oP9MD/si/lgP8wP+2I+2A/zw76YD/bD/FgP+2Jjkmtba5v294lrZRjJvanR416Tw9baA1e5lsHsCBLX899xrbAv5oP9MD/si/lgP8wH+2F+2BfzwX6YH/bFfLAfZ6N1ZwAAIABJREFU5od9MR/sh/lhX8wH+2F+2BfzwX6YH4u+L242dAH7aEf/xt31H7z91HYAAAAAAACw6tZK2PbZ0eO9drP+h0ePn5tBLQAAAAAAAJBk7YRtF40ef6qqJmquqh9I8rAk307y4VkXBgAAAAAAwOJaE2Fba+0LSf4q3eR0z5pa/dIkt03yxtbat2ZcGgAAAAAAAAtsw9AF7IdfSvKhJK+pquOTbEvy40mOTTd85IsGrA0AAAAAAIAFVK21oWvYZ1V19yQvS/KIJHdOclWStyV5aWvt6iFrAwAAAAAAYPGsqbANAAAAAAAA5smamLMNAAAAAAAA5pGwDQAAAAAAAHoStgEAAAAAAEBPwjYAAAAAAADoSdgGAAAAAAAAPQnbAAAAAAAAoCdhGwAAAAAAAPQkbAMAAAAAAICehG0AAAAAAADQk7ANAAAAAGANqar7VdV/GLoOmBeOCYZWrbWhawBYdVX16CTbW2uXDl0LDKmqNiTZnOTW6Y6Jfxm4JJgLVXXHJN9trX1r6FoWTVXdKsmNrbUbhq5lEVXVLZIcluQOSVqSa5J8sbX2vUELY0JV/UKSh7XWfn7oWtarqrpLumPhs621q8eW/0ySY5LckOSC1tp7h6lwcVXVnZI8JMlt070/XTJwSQuhqm6e5BFJjk9yRJI7Jrkxyb8k+ViSs1trVwxXIVV1Y5I/aq09fehaFkVV3Se7Pybe0Vr75oDlLTzHxPCq6tAk/9Zau3boWoYgbFvDRicDD033pf8DrbVrdrPdw5M8vLX2slnWtwiq6mZJfibJDye5tLV2wWj5HZK8LLtOys5Pclpr7bqBSl14VfX9dB+4vzh0LYumqm6d5KlJjs7oBDnJm1trHx60sHWsqu6Z5F5J3t1au3G0rJL8WpLnJfmBsc3fl+TprbXPz7rO9a6q3pPkL5OcNX7RjmFU1RFJnp/kB5O8J8mZrbVWVY9K8jtJ7jHa9KNJnt1a++gwla5/VXV4kmdk14WKW41WXZPu3///JPmTHe9frI6q+i9JnpnufGLD1Oobknwwye+31v501rVxU1X1+iQ/11q7+dC1rEdV9dIkL0w3+s/1SZ7TWntdVf1ekqcnqdGmLclrWmvPHabS9auqfirJ51trX5xa/vJ0n9+3GFu8LckTW2uXzbDEhVJVD07yxnTXOsb//9fYZjcm+b0kv9pa++5sK1z/Rteb9rhJku8l+eN071NJktba91ezrkVVVYcl+aMkD59eNXpsSb6R5KWttVfPsrZF4ZhYG0aB51Jr7TeGrmUIwrY1qqp+OcmrktxytOi6JC9prf3WMtu+JMmvOzFbWaPeIe9OF6hVug/W/5PkvyW5OMlPjG3e0l2wOMab/MobfenZm88nOTfdSXSSZPpEjgNTVX+S5K2ttT8bW3b3JH+d5J6ZPDFrSV7cWnvlbKtcDFV1TpIHttbuObbsd9NdVG1Jrkjy9XQnzwcn+cpo+38eoNx1axTytyTfTXJekte11j4wbFWLaXR33SfS9dxJRhdLk7wl3Wf2LZJcneT26UKH65I8oLX2udlXu76NvsP+ZnZ9h93hunQ9bnd8p/q7JD/TWvuH2Va4/o0uVLwlyUnp/r2vS/e5cM2offskm5LcJt2++NN0F7WdOA5I2LZ6quq4dN9X/yXJh9Kdx/27dOd1b0ryB0nemeSQJC9Kctck/6m19teDFLxOjS7OvXT8JuGqelmSF6e7ePrRJF9N8oAkh6bbX/dtrX1tgHLXtaq6d5JL0t0M8xfpbpY8LMljknw6ya8neVCSn0u3L85vrT1mmGrXr9Exsb9aa236BhoOUFX9+yR/m+SHknw8u46JByb5ZLrPiYckeWyS26U773vmMNWuX46JtWF0HWRpUTv9+M+2BlXVMekuEH0v3UnB99LdGfyqqnpgkqcIdGbiZ5Mcm65XyNuSnJDkyUmuSvIjSZ6YXSdlv5PkuHQnbH88QK3r3efTXQzak5bk8aM/O9reA1fWE5JcnuTPxpadlS7Q+Ui6u8C+mu5L6HOSvLyqPtBa++CsC10AP5bk/Tsao14kz0x3rDx+x3CqVXXLdCfLL0x3IeOXZl/qundFkrsleVKSJ1bVZ5P8YfR2m7VT0wVtL0t30ehR6S6Y3ifJl5Kc1Fq7dHRMvDTJC5L8/+l65bJCquqn032H3Z7k9Oy6UPG8dHfH/2SSw5M8Ld1nynuq6v5GBlhxv5Lu+9DfpHvv/8B0L8LR0GEPT/Ly0bYfSrfvWCFVtb/DQf7wqhRCkjw7XW+E+7fWrqqqH0rXc+rMJL8z3outqt49WvfUdOfirJyaaFTdOcmvJvlykhNaa383Wr4h3fn1M5M8N93nOSvrJeluRDqqtfaRHQur6sfTnWNsaa29pKpekeS1SU6pqqe01t40TLnrViX5drpgeXfukeSbSf51JhUtrqV0o2M8vrV23o6Fo2GG/zRJWmunjN633pzkF6vqgtba+UMUu445Jph7eratQVX1tiSPTHJ8a+3i0bJ7pOtV9ZAk5yR58o67T/VsWx1V9YF0d3Ed3lq7cXSX8OXpLho9t7V2xti2t0vyD0kuaa391CAFr2Ojuya+ke5Oo915eLoTtc/uWNBaO3aVS1so03evVNWWdHd5XZju7t8bx7bdcQfx2a21Jw1R73pWVdcleXVr7UWj9tPSnQgf31p73zLbvy/JptbaPabX0d+OYyLdBaGfSxcg3DeTvd3+YMdnOaunqj6T5Cvj7/tVdWG6z4ZHttbePbX9h5PcpbW2abaVrm9V9dfpjoH7tNb+dWz5ndPdKf/2HcM9V9VTk7wuya+11l4xRL3rVVV9Mt1F1CP3NuzXaD69T6Sbz/BHZ1Hfohjr/bzPT0l3d7ZzuhVWVV9M8sHW2lPGlr0+3Wf3j7TWPju1/duT3K+1tnGmha5zy5xL/JckZyd5amvtf09te4t0597XttbuP/Ni17mquirJRcudp1XVW5I8qLX2w6P2hiSfS/Il59crazQk/THpRrV6yXJzqZouYzaq6h+S/G1r7bHLrPvzJPdsrW0ZtW+b7ibXv22tnTDbStc3x8TasOg92/Y21inz6SfSXYzYeXGutfaldD2nzkt3J/BZA9W2SA5P8s4dAcKoN+F70p0I//n4hqMJUt+Z5H6zLnJBvD7dHFRXpRty6tjpP6Ptzl9mGavnIekuIi1N3zHfWrswXQj30CEKWwDfzuS8bHcePe5uDqqPJbnLqla0wFpr17TWzmit3S/d//k3puvF86Qk76uqz1TVc6rqToMWur7dPd3/83GXjB6X6137wXQ9EllZD0z3HXbiTtNRe0ePwx3L/ijde9bjw0q7Z5J37Mv8Oq2165O8ffQcVtb3kvxjuh63+/Lnk8OUuRDulu7GyHFXjh6vWGb7L8T3plnYmO5c4q+mV4wusF6U7pyclXendO9Py/nHdN+rkiSttRvSzVHshowV1lr7j+l6/z87ycerSrA8nLtk7MbtKZ/L2Pek1tq3krwjyYNnUNdCcUywFhhCbW26Y5Z5k2+tfbeqnpCuh9vPVtUNrbX9HZ6EfXfn3LRb8ldHj/+0zPb/mG7fscJaa78w6vH5uiSfrqqnt9beMXRd7Ax4Lt3N+kuTPGxGtSyaS9MNx7bDjgtG90g39NG0eyT5t9UuiqS19uEkH66qZyd5SrrebvdLN6TeK6vqvNbazw5Z4zr1nXTzjozbMWfYbdINNTLu1kkMyb3yDkryrd2suy43/Z50cZJnrGpFi+k76S6k7qs7jZ7DyvpMuh60L92XjatqY9y4t1q+leS2U8tuSLpz7GW2vyHdTTOsrhtGj7sbLuyruen8n6yMr6SbG285R6ab+3nctem+O7HCWmtnVNVfpZs/8sNV9cokvzF9Myur7uok99rNunvlpt9vv5rJm19ZIY6J+TIaLWY5/3U0Dda41lo7fpVLGpyebWvTV7KbE+RR76onJ3lrunGz/yBTY5+zYr6e5fdD7WYC+duku5DEKhiFa1vSzQ32tqp6Q1UdPHBZi25fxsi+Sbd/VsQbkhxRVb8xar893QnCb46GBNupqn4yyePS3R3MjLTWrm2tndlaOzJdj/U3pLtw98RBC1u/vpixALqqatS+Mcmjxzcczdv2iCzfm4EDc0WS40dDb+80ah+fXTcGsLo+kuTkfbkbeDQf9BPSze/Gyvq7JHepKj2khndVunm2x52f3c9le/fsusmSlbWxqo6uqqOzK7zZXU/zu6X7fsvKe0+S46rqv48vrKpfSfd5/f6p7e+ePc+hxAEYDWX7kCSvTDfX9sdGUzYwOx9I8qiqesz4wqp6dLqRGaa/J90t5gxbNY6JuXJYkk1Tf5LuJsrp5YcNUeCs6dm2Nv19kv9vdytba9+vqiemG1LyqUm+NqvCFsyXctM3ijOSvGU32x+aLihllbTWvpbkcVX1X5P8droLek+dnouHVfXY0Z3XSfLvR4+HpZvvZdoh8f60KlprZ1XVSUleOArT3pjkt9INQ/W5qnpXup5s903yn9L1WNinO+tZea21jyb5aFU9J90NM6y8NyY5o6renW6oo59Osjnd//vTRyH0+9JNfP7CdL09Tx+m1HXtvCQvSnL2aE7hL6Y78VpKcp8kr5na/p4RwK2Gl6e7UPqh0dw77043BNI1o/UHp7tL+xHpgrabJzFv3sr7ZLqbIo9Mtw/25vJ0F/tYeZ9INwfMTq21jyf5+PSGo5s1fjzJp2ZS2eI5ZfQnGc1TmG7fLDdNxv2SbJ9JVYvn5UlOSvLqqvof6f6d75FuKL3rR+uT7Lxh5ieT/N/Zl7k4Rr12lqrqgnQ9ej5WVS/fy9NYOa9I8pgkf1ZVl2TXd9gfSzcaxv+a2v6YdDfVsEocE/NhuflrR3O2vXpR52yr5TvgMM+q6gVJ/meSB7TWdjt2/2jS4Lelu6BkMu0VVlW/l+SJrbW9Dg1ZVbdO8s/p5gx7yt6258BV1T3SnZQdlW5Ot5+PSVJX1egDdTkva60tTW17i3TDrX64tfboZZ/FARmFB7+V5OnZ1cN5x2Mba38xySmtteXmreIALPrEwPNk1FttxzyRLd3//fNaa4+vqnPTXVAaPy7+Md33LHekrqDRhPEfThesjZ+EVLoLeT+24998tO1Xkryltfa0GZe67o3uzP7DJP8uk/tiYrN0N8U8rbX2F7OqbVFU1YZ0QxdeN5p/ioFU1VHp5j9/5d7mMhz1uPqLJL/eWjtjFvUtitFNGMv5xPR7UFX9aLoL2a9prT1n1YtbQFX1gCR/nMm52D6X5OmttfePbXebJMcm+Vxr7e9nW+ViqqqDkrwqXe/biuscM1FVj0x3TIz3SP96kl9prf3J2Ha3S3fTwCWttY/MtsrF5JiYL4t+HUTYtgZV1T2T/EaSd7bW3riXbW+Z5A+SbGytHTuL+hZFVR2SbkLmD44mBd7Ttg9O8j+SvK619s5Z1MfOO0+fl+7Ou1vFB+6qGgWcy7mutfbVqW0fnO7urze21l6/6sUtsKo6LMmTkjwoyQ+l66Hw9XRzf7433WeJi3yroKpen+TPW2tvH7oWkqq6ebohUw9L8unW2gWj5bdK9xl9QrrPiouTvKK19s9D1bqejYZ4fmm6fXHXdGHO+ekuXH9lbLtKNwT39Xv7nkU/VfUDSR6f7iLpvdP1aEu6Hm6fTRdQv7W19o1hKgRY3uhi9p2TXO09anVV1aaMPq+FafNlFP7fP8mnWmvvHbqeRTA6b3hodn2H/WBrzXQxc6KqHp5uxADHxICEbcI2YJ0bBdT3SbJ9T71BAQAAAADYf4setpmzDVj3WmufT/L5oesAAIBxVfW4dHO73JDkXa219+xmu1PSDft83AzLAwD2QVU9Ot0N3pcOXcsiqqq7pRvN59bphqf/WNPDiAHcbOgCWH1V9aqq+sLQdSw6+2F+2BfzwX6YH/bFfLAf5od9MR/sh9VVVY+rqt+pqtOr6j/uYbtTqurCWda2CKpzbpK3JvmVJM9N8q6qentV3WGZp2xM8vD/1969h1lWVnce//5oLmJEbgaMF2gR8cIdAggi0CBBIV4g3jECCiiKjw4xMkYCBBgZRoOOo/GaoKg4IiABBVFoEUQBJwhEULTpIBEUQQREotzW/LF3QVlUXyj7nL279vfzPPXsPu9Zp3pVr36ruvc67/uOMcXBSbJuOy9e3G55u6i4nZMcOc7chiTJikm2TLJpu6XwouI2S/L6ceY2NM6J7iV5XJJ3Jvl4kre0R8WQZL3258VdSW5PcnKSdZf0+TRSZwKHdp3EbJZk2ySHtMcDTIw9Jsm/ADfS1OALwHeBHyXZvqNUh+4AmvNtB8mVbcPwBJr/nKlb1qE/rEU/WIf+sBb9YB36w1r0g3UYgfbm9ReBv6I5RB7gHUm+Cry+qu6Y8pK52OQZhQOAlwP/CXwMuA/YD/hL4NtJdq2qX3aY36AkORR4H7ByO3RPkqOq6sRpwncBjgQGuT3SKCV5KfBJmvPYAH6W5LCqOn2a8L1p6rDYc+w1M86J7iV5LE3T4Dk0P68L2LudJ+fRnLd6B/B44HXA1km2rqrfdZTyrNWeg740Hj85tqoWjiiloXoPsEFVfXTS2Gdp/k17N3AZzfn0GwPPBs5Lsk1VXTf2TAesqj7TdQ5dcmWbJEmSJA3HRJPnZzQ3Ld4FXMvDTZ51OsxtSA6guUm6TVUdX1XvB7YATqS5sXp+kid0meBQJNkF+BDN/ZHzgXNp3pj8viSfT+J9kzFIsiXwJZo3WiwAfgg8FTg1yXu7zG1onBO9cRBN0+AU4GXAScCuwD/RNNi2r6q1gDVoGg7PAg7pJtVZbwHwkyV8FPCKSY9/3Emms9uWwKUTD5JsRtNo+x6wUVXtXlWvrKqNgYOBxwFHdJKpBsuVbcuhJI/2nVs7jCSRgbMO/WEt+sE69Ie16Afr0B/Woh+sQ29MbvL8EiDJB4ATgMNomjy7VtVtHeY4BJsCp01evVZVDwDvTHIj8EGaWsyrql93leRAvIPmzLwXVNXFAEnWBz4PvLp5mH09+2Xk/pbmHtW+VfUFgCTb0TQRDk+yYlW9q8sEB8Q50Q+vBX5YVX/dPj4rydbAXwP7V9VlAFV1d5IDgd1pVnx+oJNsZ7+7gSsW8/zOwC8AV1GNzjrALZMe70jT5HxrVf1icmBVfao9F3e3MeYn2WxbTr2O5pvJIvcvn4b/CFr2rEN/WIt+sA79YS36wTr0h7XoB+vQDzZ5+mFl/vCG0UOq6kNJHgD+D/CNJC8Ya2bD81zgrImmAkBV/TTJrsDnaJoL9wOeDzZaOwHnTTTaAKrqsiTbAmcDf5Pk/qr6u84yHA7nRD/MBU6dMnYRsBnNisOHVNV9Sb5Os0pdy95JNG9W+jlNY+cR/z5K8iDwlao6eNzJDchdPLzNMMBq7fXaRcRfg822sUqyKnAgzc/0PwEWAp+rqksX+8JZxGbb8uk3NNu+vGUp4/878BejS2ewrEN/WIt+sA79YS36wTr0h7XoB+vQDzZ5+uEmYL1FPVlVH0myEs22kucBl4wrsQFak2lWIlTVvUleTbOa53Vto+cNY89uOP4UuHLqYFXdkWQP4ByaFW73VdVRY89uWJwT/fB44M4pY7cDVNXPp4m/uX2NlrGqemOSM4FPANckeVNVnd11XgP0b8CL2pXO9wPXt+PPbp+bamPg1nElNyRJTqF5894Zk8aeSvNGgA35wzdXHpLkiKo6fsxpdsJm2/LpKmDzqvrW0gQn2X+06QyWdegPa9EP1qE/rEU/WIf+sBb9YB36wSZPP/w7MG9xAVX1wSSrAMfTnFOi0bgFWGu6J6rqwST7AnOA/ZLcR7OyQcver2jO13mEqronyZ7A14Ajktw71syGxznRD7fTNKEnC4veIWANmjc2aQSq6uwkmwKfBM5M8lng7VU1tSGq0fkocCbwySQHA18BbgQ+kuTFVfVQYy3JG4EXAv/cSaaz36uBHwFnTBr7DPAM4DLgUzSNzu1ptiY+LslFVTXr/1/hoabLpyuBxyV5eteJDJx16A9r0Q/WoT+sRT9Yh/6wFv1gHfphqZo8wLuBbYBDx5HUAJ0DPCnJXosLqqoTgKPwjbKj9BOac1+mVVUPAq+h2crwQOCQMeU1NAuB7Rb1ZFXdA+wJXA4cA+w7pryGyDnRD9cDG00ZOxZYdRHx69OsbtOIVNVtVbU38EbgZcAP2pW3GoOqOoumibMfzfepo4FTgK2BBUnOS/LFJD+gWYV4G/APHaU7KG0jehdgPrBjVf1zVZ1VVe8G9qJ5k8BbO0xxbGy2LZ++BVwNPGUp48+k+ceoli3r0B/Woh+sQ39Yi36wDv1hLfrBOvSDTZ5+OIPmBvVvlxRYVcfSnBXjfBiNrwPPSbL5ogLacw1fQbOyaupKEy0b5wNbJ9lgUQFVdTewB3AFzTZVGg3nRD9cAWyTZM7EQFU9UFW/nxqYZHWaG92DORepS1X1aWBzmoboOUk+1W1Gg/Im4HCa1bfvotl2fg7N+W2703xfeg7wHeD5VXVTR3kOzfY0Z20f3f58eEhVzadpwu3QRWLjlirPHJckSZKkIUiyFs2NiOuq6sKliN8PmFtVvjNYs1KSDWlWi5xbVScvIXZl4OM0c2KxK0T16LSNnY8Bn6uqjywhdg3gyzR1eNo48hsS50Q/JFmNpqFwYy3h5m07f/YHTq2q744hPQFJAhwGHAesAnyqqg7uNqthaOfHS2h2YViHpuH2a5rzJi+oqqs7TG/WS/IgTWPtmPbxu2nmwZpVddc08ScCh1TVolbmzho22yRJkiRJkiRJepTaBvXGwA1VdVXX+UijNk2z7WCaM/UW12w7sKoeP95Mx88tQSRJkiRJkiRJepSqagGwoOs8pDF7WZK57a+f1F43oDmne6qn0JyhN+t5ZpskSZIkSdIUSfZLMr/rPIYuyUuT/EvXecg50RdJ3p5kYdd5yDnRF86JTmxBs33t/sBfAAFeNjUoyUo0Z0r+YHypdceVbZIkSZIkSY80F9i56yTEFsB+wBu6TkTOiZ5YA1i/6yQEOCf6wjkxXos6L/Weaca2BK6hOWt11rPZJkmSJEmSJEmSpMWqqp8+itjLgXkjTKdXbLZJkiRJkiRJkiRpxpJsB2wLrArcAHytqu7qNKkxstkmSZIkSZIkSZKkxUryQppz2N5TVQ+0Y08ATuWR26rekeSgqjpjvFl2w2abJEmSJEnSI13YdQIC4Erg5K6TEOCc6IszaVaMqHsXdp2AAOfEuP03YI2JRlvrNGAn4GfAecCvgU2APYAvJNmxqr439kzHLFXVdQ6SJEmSJEmSJEnqsSQ3A2dV1Zvbx88FvgN8Ddinqn43KXZ34Bzg7Krap4t8x8mVbZIkSZIkSeq1JC8Bbqiqq7vOZaiSrAg8m/Ysnqr6ZccpDUaSlYANgDWAAu4EFlbVfZ0mJnXEOdGptYDbJj3elqYGfzO50QZQVd9IcibNtpOz3gpdJyBJkiRJktSlJOsm2TvJi5Osvpi4nZMcOc7c9JAzgUO7TmK2S7Jhkj2TzJk0lvbv/W0023p+F/h5kguSbNhVrkOQ5JVJvgncDVxLs3rku+2v704yP8krusxxqJKsmuRtSb6U5JwkH25X+GiEnBO9cDvwZ5MeP6a9/nQR8TcAq40yob5wG0lJkiRJkjRYSQ4F3ges3A7dAxxVVSdOE3sUcGRVzZn6nGYuyQZLEbYAOBX4u4mBqlo4sqQGKskXga2rasNJYx8GDqFZufAfNGfxPANYHbiljb+5g3RnrSQrAF8AXg6E5vvSf9Cs3gnweOBpwGNp6vIl4DXljd5lLskpwGlVdcaksacC5wMb0tRjQgFHVNXx481y9nNO9EeS04EdgadV1T1J9gLOBnatqgunif8W8JSqevp4Mx0/V7ZJkiRJkqRBSrIL8CGa+yPnA+fSHLnxviSfb2/uafQWAD9ZwkcBr5j0+MedZDr7bQNcPPEgydNpGm0LgK2q6hlVtS2wLvDe9npEF4nOcm+j+ft+KbAbsHpVbVpVO1bV86pqU5pm5wuAy9rYt3WW7ez2amCTKWOfoWk4Xw4cBLwMOAG4FzguyfPGmuEwOCf644PAnwJnJFmL5qy2fwc+nuShuZJkxSTH0DTmvtxJpmPmyjZJkiRJkjRI7TkiewK7VdXF7dj6wOeB7YEvAvtOvDPelW2jkeRB4DfAFYsJ2xn4BXDdxEBVzRtxaoOT5B7gA1X1nvbxQcDHaObIhdPEX0izumH9ceY52yW5ClgJ2KKq7l1C7Co023veW1WbjyO/IWm/Px1dVce0jzcFrgLmA3tU1QOTYneleePG/62q13aR72zlnOiXJEcAxwC/Bb4K3Aq8uX16IXAHD6+AXgBsV1V3dJDqWK3YdQKSJEmSJEkdeS5w1kSjDaCqftreMP0czYqG+4HXd5TfUJwEHAD8HHhrVf16akB7w/srVXXwuJMbmP/iD8/WWbu9Xr6I+O/RzCMtWxsCH15SUwGgqn6f5Cw803BctqdZaXv05EYbQFXNTzIf2KGTzGY350SPVNVxSa6jWdH5Spo5MbGl6jPa6/3AKcBhQ2i0gc02SZIkSZI0XGsyaaXUhKq6N8mraVa4vS7J/VX1hrFnNxBV9cZ2leEngGuSvKmqzu46r4G6mmYbtgk/a6/rAz+cJn59mhUMWrZ+B6z1KOLXal+j0ZtoQF+9iOevBtxGctlzTvRMVX0pyWk0zeVtgHWAOTTnel4HXFRVv+owxbGz2SZJkiRJkobqFhZx866qHkyyL82No/2S3Eez8kojUFVnt9uzfRI4M8lngbdX1Z0dpzY0nwZOSnJsVf09cBZwO/D+JPtU1e8nApO8ANgbOK2TTGe3y4BXJfmnqvr+4gKTbE2zCvdbY8lMS9M8uG/kWQyPc6KH2m22L2k/Bs8z2yRJkiRJ0iAluQBYp6o2XUzMHOB04MXAbcATPLNttJLsD3yQ5hzj9BdEAAAJzklEQVS3A6vqvHYbyU+5jeToJTmb5izDy4GTgTVozua5GfgazUq2TYA9aFaO/HlV/aibbGenJDvQNAruB74AnAf8GJhoPq8ObAS8kKapMAfYuaq+O/5sZ7f2e8+V7QfAk4Ddga2r6spp4k+lmRMbjC/L2c85oeWBzTZJkiRJkjRISQ4H3gtsVVVXLSZuJeBM4EU0b+S22TZiSdYHPgM8n+ZMtzdgs20skqwCnAi8iYfP4Jm41qTHC4H9qsoVDSOQ5KU0Kz2fwMN/7o8Io3kTwEFV9a/jym1I2mbbdI6pqqOnxK4E3ARcWlUvGXVuQ+OcUN/ZbJMkSZIkSYOUZEPgWODcqjp5CbErAx8H5lbVvHHkN3RJAhwGHAesgs22sUqyAfBa4M955Fk8F9DMG7fLG6EkqwGvAOYBz6RZvQPNap7rgPnAaVX1m24ynP3axv907qmqW6fEbgucAJxcVSeNPLkBck6oz2y2SZIkSZIkqbfapujGwA2LW4EoSZLUFZttkiRJkiRJkrQcSbIW8EBV3bnEYI2UtZAEsELXCUiSJEmSJHUpyd5J/neSf0yy+2Li9ksyf5y5DYl16A9r0b0kT07y4STnJflfSdZux7dIcjVwK3B7kouSPKvbbGc3a9FfSTZNcnqSW5Pck+QHSQ5PsmLXuWl4XNkmSZIkSZIGqT0T7IvAXwFphwv4KvD6qrpjSvxRwJFVNWesic5y1qE/rEU/tCulrgKePGn4SmCP9ro2cC3wJJrz9G4GNplaH/3xrEU/JLkZeH9VnThpbCfgHOCxU8IL+GpVvWSMKUqubJMkSZIkSYN1APBy4GfAe4B30dw0/Uvg20nW6TC3IbEO/WEt+uFQmubOe4EtgCPb66eB3wAbVdVWVfVE4HiaRs/bukl11rMW/fBE4HETD5KsAJwErAr8I/AMYHXgRcBCYK8k+3aQpwbMlW2SJEmSJGmQklwMbAw8q6p+2Y7NAU4ADgN+AOxaVbe1z7mKZwSsQ39Yi35IcgVwX1VtN2nsIuB5wD5V9a+TxgP8BPjV5HgtG9aiH5I8CBxdVce0j3cB5gMfq6q3TIldH/ghcHFV7THuXDVcrmyTJEmSJElDtSlwxkRTAaCqHqiqdwLvADYBzk+yZlcJDoR16A9r0Q/rA5dOGft/7fU7kwerWUnxLWCjMeQ1RNainzaj2S7yw1OfqKqf0mx9u8W4k9Kw2WyTJEmSJElDtTJwy3RPVNWHaLYC2wz4RpI1xpnYwFiH/rAW/bAq8NspY3cCVNWt08TfAvzJqJMaKGvRTxN/xgsX8fz1gN+jNFY22yRJkiRJ0lDdBKy3qCer6iM0W+dtBZxHcx6Mlj3r0B/Woh9uA6aej/db4JfTxAKsDdwx0oyGy1r0x+TzsG5sr6stInY1HtkklUbKM9skSZIkSdIgJTkD2LaqnrKEuMOB44H7gTmeT7VsWYf+sBb9kOR84LFVtcOjiF+rqrYabWbDYy36oT2z7Q4ebmSuAjwR2K2qLpwm/hxgblU9Z2xJavBc2SZJkiRJkobqHOBJSfZaXFBVnQAcBaw4lqyGxzr0h7Xoh38Dtk6y8pICk6wL7ARcMvKshsla9MONNNt3pv24tx17/tTA9kzJecD3x5mg5A9ESZIkSZI0VGcAc1iKraaq6tgkNwJzR53UAFmH/rAWPVBVhwOHL2X4GsDfAuePLqPhshb9UFVzH0X4nwH/E/jmaLKRpuc2kpIkSZIkSZIkSdIMuY2kJEmSJEmSJEmSNEM22yRJkiRJkiRJkqQZstkmSZIkSZIkSZIkzZDNNkmSJEmSJEmSJGmGbLZJkiRJkiRJkiRJM2SzTZIkSZIkSZIkSZohm22SJEmSJEmSJEnSDNlskyRJkiRJkiRJkmbIZpskSZIkSZIkSZI0QzbbJEmSJEmSJEmSpBmy2SZJkiRJs0CS/ZOcnmRhkv9KcleSS5K8bhHx2yT5epLftLHnJ9k+ydFJKsku07zmWUk+neQ/k/w+yS1JTknyzJF/gZIkSZLUUyt2nYAkSZIkaZn4KHAtcBHwc2BtYE/gs0meWVV/PxGY5PnA14GVgNOB64FNgW8C86f75EleCJzRvuZsYAHwFGAfYK8k86rqitF8aZIkSZLUX6mqrnOQJEmSJP2Rkjy9qq6fMrYycC6wEzC3qm5KsgJwHbAhsGdVnTsp/s00TTuAeVV1YTu+JrAQeADYqaqunfSajYHLgB9X1Vaj+vokSZIkqa/cRlKSJEmSZoGpjbZ27F7gIzS7muzWDu9A02j75uRGW+sTwI+n+fSvB9YAjprcaGt/j2uATwJbJnnOH/VFSJIkSdJyyG0kJUmSJGkWSLIecDhNU209YNUpIU9ur1u2129P/RxV9WCS7wAbTXlq+/a6eZKjp/ntJ+KfTbOVpSRJkiQNhs02SZIkSVrOJdkAuBxYE7iY5jy2O2m2fZwL7Aes0oav3l5vWcSnm2587fZ60BJSedzSZSxJkiRJs4fNNkmSJEla/h1G0xA7oKo+PfmJJK+habZNuKu9rruIzzXd+J3tdfOquvqPyFOSJEmSZh3PbJMkSZKk5d+G7fX0aZ7becrj77fXHacGJlmB5ky3qS5tr8+fUXaSJEmSNIvZbJMkSZKk5d8N7XWXyYNJ9gAOnBJ7CXA9MC/Ji6Y8dzCPPK8N4CTgDuCoJNtOfTLJCkl2ecSrJEmSJGkAUlVd5yBJkiRJ+iMk2Qz4HlA0q9tuAjYBXgicCrwK+IeqOrqN3wX4GjCnjb8e2AzYHZgPvAjYuaoumvR77AZ8meZctguAa4AHgfWA7YG1q+oxo/1KJUmSJKl/PLNNkiRJkpZzVXV1knnAccCeNP/XuwrYh2ZF2qumxF+YZOc2fq92+DJgHrBv+/iuKa+5oG3qvRPYg2ZLyXuBm2kadNNtYSlJkiRJs54r2yRJkiRJD0lyCbAdsHpV/bbrfCRJkiSp7zyzTZIkSZIGJsljk6wxzfj+wA7A1220SZIkSdLScWWbJEmSJA1MkmcB3we+ASyg2XZyS2BHmm0nd6iqH3aXoSRJkiQtP2y2SZIkSdLAJFkTeB+wM/BEYBXgF8D5wP+oqus7TE+SJEmSlis22yRJkiRJkiRJkqQZ8sw2SZIkSZIkSZIkaYZstkmSJEmSJEmSJEkzZLNNkiRJkiRJkiRJmiGbbZIkSZIkSZIkSdIM2WyTJEmSJEmSJEmSZshmmyRJkiRJkiRJkjRDNtskSZIkSZIkSZKkGbLZJkmSJEmSJEmSJM2QzTZJkiRJkiRJkiRphmy2SZIkSZIkSZIkSTNks02SJEmSJEmSJEmaIZttkiRJkiRJkiRJ0gzZbJMkSZIkSZIkSZJm6P8DGXSadqv0TN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164794"/>
            <a:ext cx="9137262" cy="1224581"/>
          </a:xfrm>
          <a:prstGeom prst="rect">
            <a:avLst/>
          </a:prstGeom>
        </p:spPr>
      </p:pic>
      <p:pic>
        <p:nvPicPr>
          <p:cNvPr id="3074" name="Picture 2" descr="Image result for t test formu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88209"/>
            <a:ext cx="30670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998" y="3588209"/>
            <a:ext cx="3795634" cy="9798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9998" y="4830152"/>
            <a:ext cx="3802710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3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 afraid of reaching to dead ends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976" y="2458072"/>
            <a:ext cx="4154311" cy="34619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37867" y="3093155"/>
            <a:ext cx="41994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No ghosts chasing me around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Pay attention to every step along the way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833109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222</TotalTime>
  <Words>132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宋体</vt:lpstr>
      <vt:lpstr>Arial</vt:lpstr>
      <vt:lpstr>Bauhaus 93</vt:lpstr>
      <vt:lpstr>Cooper Black</vt:lpstr>
      <vt:lpstr>Corbel</vt:lpstr>
      <vt:lpstr>Basis</vt:lpstr>
      <vt:lpstr>DSI Project 2 Exploratory Data Analysis (EDA)  a.k.a. Road to humility</vt:lpstr>
      <vt:lpstr>Painful progression</vt:lpstr>
      <vt:lpstr>PowerPoint Presentation</vt:lpstr>
      <vt:lpstr>PowerPoint Presentation</vt:lpstr>
      <vt:lpstr>1st attempt</vt:lpstr>
      <vt:lpstr>1st attempt</vt:lpstr>
      <vt:lpstr>2nd attempt</vt:lpstr>
      <vt:lpstr>2nd attempt</vt:lpstr>
      <vt:lpstr>Not afraid of reaching to dead ends</vt:lpstr>
      <vt:lpstr>PowerPoint Presentation</vt:lpstr>
    </vt:vector>
  </TitlesOfParts>
  <Company>Windows 10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DSI Project 1 building pokemon stay</dc:title>
  <dc:creator>Windows 10</dc:creator>
  <cp:lastModifiedBy>Windows 10</cp:lastModifiedBy>
  <cp:revision>19</cp:revision>
  <dcterms:created xsi:type="dcterms:W3CDTF">2019-12-17T04:01:16Z</dcterms:created>
  <dcterms:modified xsi:type="dcterms:W3CDTF">2020-01-12T22:41:06Z</dcterms:modified>
</cp:coreProperties>
</file>