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5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2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3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2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/>
              <a:t>DSI Project 3</a:t>
            </a:r>
            <a:br>
              <a:rPr lang="en-AU" altLang="zh-CN" dirty="0" smtClean="0"/>
            </a:br>
            <a:r>
              <a:rPr lang="en-US" altLang="zh-CN" sz="3200" dirty="0" smtClean="0"/>
              <a:t>Regression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Classification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AU" altLang="zh-CN" sz="2800" dirty="0" smtClean="0">
                <a:latin typeface="Bauhaus 93" panose="04030905020B02020C02" pitchFamily="82" charset="0"/>
              </a:rPr>
              <a:t> </a:t>
            </a:r>
            <a:r>
              <a:rPr lang="en-AU" altLang="zh-CN" sz="2400" dirty="0" smtClean="0">
                <a:latin typeface="Cooper Black" panose="0208090404030B020404" pitchFamily="18" charset="0"/>
              </a:rPr>
              <a:t> Renovate your basement</a:t>
            </a:r>
            <a:endParaRPr lang="zh-CN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4" y="1287780"/>
            <a:ext cx="5890028" cy="52469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0320" y="394692"/>
            <a:ext cx="5531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Coefficients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5" y="1064582"/>
            <a:ext cx="4604435" cy="54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Coefficients * Actual Data (highest values)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32" y="1881490"/>
            <a:ext cx="5211840" cy="3954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2" y="1727345"/>
            <a:ext cx="5705195" cy="42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13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Coefficients * Actual Data (lowest values)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35358"/>
            <a:ext cx="1116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</a:rPr>
              <a:t>People want to sleep in the basement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96" y="2246489"/>
            <a:ext cx="8486945" cy="12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Evaluate the residuals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5" y="2595061"/>
            <a:ext cx="8194348" cy="3660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5" y="1473729"/>
            <a:ext cx="4867066" cy="8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Ames people love nice basements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1" y="1581150"/>
            <a:ext cx="83534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1" y="2478792"/>
            <a:ext cx="844867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8" y="3526042"/>
            <a:ext cx="4027435" cy="28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Read carefully before filtering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8" y="2084266"/>
            <a:ext cx="5453435" cy="3716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8" y="1470933"/>
            <a:ext cx="11259027" cy="3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18" y="4804823"/>
            <a:ext cx="3634883" cy="3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4534" y="2878666"/>
            <a:ext cx="719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Thank you for listening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301</TotalTime>
  <Words>47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Bauhaus 93</vt:lpstr>
      <vt:lpstr>Cooper Black</vt:lpstr>
      <vt:lpstr>Corbel</vt:lpstr>
      <vt:lpstr>Basis</vt:lpstr>
      <vt:lpstr>DSI Project 3 Regression and Classification   Renovate your basement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25</cp:revision>
  <dcterms:created xsi:type="dcterms:W3CDTF">2019-12-17T04:01:16Z</dcterms:created>
  <dcterms:modified xsi:type="dcterms:W3CDTF">2020-02-02T10:44:37Z</dcterms:modified>
</cp:coreProperties>
</file>