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0" r:id="rId3"/>
    <p:sldId id="259" r:id="rId4"/>
    <p:sldId id="261" r:id="rId5"/>
    <p:sldId id="263" r:id="rId6"/>
    <p:sldId id="262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5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6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2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3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1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2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5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 smtClean="0"/>
              <a:t/>
            </a:r>
            <a:br>
              <a:rPr lang="en-AU" altLang="zh-CN" dirty="0" smtClean="0"/>
            </a:b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 smtClean="0"/>
              <a:t>DSI Project 4</a:t>
            </a:r>
            <a:br>
              <a:rPr lang="en-AU" altLang="zh-CN" dirty="0" smtClean="0"/>
            </a:br>
            <a:r>
              <a:rPr lang="en-US" altLang="zh-CN" sz="2400" dirty="0">
                <a:latin typeface="Cooper Black" panose="0208090404030B020404" pitchFamily="18" charset="0"/>
              </a:rPr>
              <a:t>Web Scraping Job </a:t>
            </a:r>
            <a:r>
              <a:rPr lang="en-US" altLang="zh-CN" sz="2400" dirty="0" smtClean="0">
                <a:latin typeface="Cooper Black" panose="0208090404030B020404" pitchFamily="18" charset="0"/>
              </a:rPr>
              <a:t>Postings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AU" altLang="zh-CN" sz="2800" dirty="0" smtClean="0">
                <a:latin typeface="Bauhaus 93" panose="04030905020B02020C02" pitchFamily="82" charset="0"/>
              </a:rPr>
              <a:t> </a:t>
            </a:r>
            <a:r>
              <a:rPr lang="en-AU" altLang="zh-CN" sz="2400" dirty="0" smtClean="0">
                <a:latin typeface="Cooper Black" panose="0208090404030B020404" pitchFamily="18" charset="0"/>
              </a:rPr>
              <a:t> </a:t>
            </a:r>
            <a:endParaRPr lang="zh-CN" altLang="en-US" sz="2400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 smtClean="0"/>
              <a:t>By Alex Yi 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5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141" y="473714"/>
            <a:ext cx="93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Define function for extracting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1" y="1466674"/>
            <a:ext cx="4972050" cy="1057275"/>
          </a:xfrm>
          <a:prstGeom prst="rect">
            <a:avLst/>
          </a:prstGeom>
        </p:spPr>
      </p:pic>
      <p:pic>
        <p:nvPicPr>
          <p:cNvPr id="1026" name="Picture 2" descr="Image result for scr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96" y="4456289"/>
            <a:ext cx="2561192" cy="19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41" y="2677231"/>
            <a:ext cx="3038475" cy="3067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382" y="1995311"/>
            <a:ext cx="4557445" cy="550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381" y="3700815"/>
            <a:ext cx="4913977" cy="5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141" y="473714"/>
            <a:ext cx="9131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000" dirty="0" smtClean="0">
                <a:solidFill>
                  <a:schemeClr val="bg1"/>
                </a:solidFill>
              </a:rPr>
              <a:t>Remember to pickle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pick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20" y="259644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20" y="1612798"/>
            <a:ext cx="4416424" cy="460706"/>
          </a:xfrm>
          <a:prstGeom prst="rect">
            <a:avLst/>
          </a:prstGeom>
        </p:spPr>
      </p:pic>
      <p:pic>
        <p:nvPicPr>
          <p:cNvPr id="2052" name="Picture 4" descr="Image result for pick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64" y="3063046"/>
            <a:ext cx="5127625" cy="287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159" y="1612798"/>
            <a:ext cx="5413296" cy="4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141" y="473714"/>
            <a:ext cx="93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Cleaning Salary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0" y="1782232"/>
            <a:ext cx="11482713" cy="452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83" y="3428999"/>
            <a:ext cx="6503027" cy="380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51" y="4858863"/>
            <a:ext cx="2917003" cy="886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504" y="2539823"/>
            <a:ext cx="3213161" cy="365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026" y="4165009"/>
            <a:ext cx="3690115" cy="338138"/>
          </a:xfrm>
          <a:prstGeom prst="rect">
            <a:avLst/>
          </a:prstGeom>
        </p:spPr>
      </p:pic>
      <p:pic>
        <p:nvPicPr>
          <p:cNvPr id="4098" name="Picture 2" descr="Image result for red ti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208" y="2444785"/>
            <a:ext cx="533281" cy="5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red ti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30" y="4073363"/>
            <a:ext cx="533281" cy="5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141" y="473714"/>
            <a:ext cx="93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Cleaning Salary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cont</a:t>
            </a:r>
            <a:r>
              <a:rPr lang="en-US" altLang="zh-CN" sz="4000" dirty="0" smtClean="0">
                <a:solidFill>
                  <a:schemeClr val="bg1"/>
                </a:solidFill>
              </a:rPr>
              <a:t>’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85" y="5889096"/>
            <a:ext cx="5688216" cy="356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84" y="1536346"/>
            <a:ext cx="6954745" cy="337609"/>
          </a:xfrm>
          <a:prstGeom prst="rect">
            <a:avLst/>
          </a:prstGeom>
        </p:spPr>
      </p:pic>
      <p:pic>
        <p:nvPicPr>
          <p:cNvPr id="3074" name="Picture 2" descr="お題 人間の位置 椅子 棚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87" y="1976525"/>
            <a:ext cx="3076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99644" y="3093156"/>
            <a:ext cx="1095023" cy="1817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058" y="2239751"/>
            <a:ext cx="3001786" cy="352431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888089" y="3677354"/>
            <a:ext cx="2607733" cy="649112"/>
          </a:xfrm>
          <a:prstGeom prst="rightArrow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586" y="507581"/>
            <a:ext cx="93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Fine tuning inputs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86" y="1811673"/>
            <a:ext cx="4065444" cy="376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6" y="2377546"/>
            <a:ext cx="3830796" cy="1607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090" y="1890695"/>
            <a:ext cx="1363143" cy="20942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86222" y="4413956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4">
                    <a:lumMod val="75000"/>
                  </a:schemeClr>
                </a:solidFill>
              </a:rPr>
              <a:t>Experience years doesn’t matter because I am looking for entry positions</a:t>
            </a:r>
            <a:endParaRPr lang="zh-CN" alt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28" y="4413956"/>
            <a:ext cx="60864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7" y="1334029"/>
            <a:ext cx="4060825" cy="521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83" y="597606"/>
            <a:ext cx="7200900" cy="266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2756" y="3206045"/>
            <a:ext cx="442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= Executive Level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4534" y="2878666"/>
            <a:ext cx="7191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Thank you for listening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466</TotalTime>
  <Words>39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Bauhaus 93</vt:lpstr>
      <vt:lpstr>Cooper Black</vt:lpstr>
      <vt:lpstr>Corbel</vt:lpstr>
      <vt:lpstr>Basis</vt:lpstr>
      <vt:lpstr>  DSI Project 4 Web Scraping Job Postings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 building pokemon stay</dc:title>
  <dc:creator>Windows 10</dc:creator>
  <cp:lastModifiedBy>Windows 10</cp:lastModifiedBy>
  <cp:revision>34</cp:revision>
  <dcterms:created xsi:type="dcterms:W3CDTF">2019-12-17T04:01:16Z</dcterms:created>
  <dcterms:modified xsi:type="dcterms:W3CDTF">2020-02-21T03:00:59Z</dcterms:modified>
</cp:coreProperties>
</file>