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7AAABB-5D02-4061-A232-4A80606B327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4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0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75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7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95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8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2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1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5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7AAABB-5D02-4061-A232-4A80606B327E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50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altLang="zh-CN" dirty="0" smtClean="0"/>
              <a:t>DSI Capstone IDEAS</a:t>
            </a:r>
            <a:br>
              <a:rPr lang="en-AU" altLang="zh-CN" dirty="0" smtClean="0"/>
            </a:br>
            <a:r>
              <a:rPr lang="en-US" altLang="zh-CN" sz="3200" dirty="0" smtClean="0"/>
              <a:t>Wouldn’t it be great if…….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CN" dirty="0" smtClean="0"/>
              <a:t>By Alex Yi Zhou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5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Archery Posture Detector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Wouldn’t it be great if just taking a picture of yourself and the computer will be able to let you know where you are doing wrong</a:t>
            </a:r>
            <a:endParaRPr lang="en-US" altLang="zh-CN" sz="3200" dirty="0">
              <a:solidFill>
                <a:schemeClr val="tx2">
                  <a:lumMod val="9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2">
                    <a:lumMod val="90000"/>
                  </a:schemeClr>
                </a:solidFill>
              </a:rPr>
              <a:t>Potential </a:t>
            </a:r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Audience: Beginner archers</a:t>
            </a:r>
            <a:endParaRPr lang="en-US" altLang="zh-CN" sz="32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2">
                    <a:lumMod val="90000"/>
                  </a:schemeClr>
                </a:solidFill>
              </a:rPr>
              <a:t>Data Source(s</a:t>
            </a:r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): taking photos of club’s best archers</a:t>
            </a:r>
            <a:endParaRPr lang="en-US" altLang="zh-CN" sz="3200" dirty="0">
              <a:solidFill>
                <a:schemeClr val="tx2">
                  <a:lumMod val="9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426" y="1170432"/>
            <a:ext cx="5983358" cy="47914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" y="1170433"/>
            <a:ext cx="377952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2">
                    <a:lumMod val="90000"/>
                  </a:schemeClr>
                </a:solidFill>
              </a:rPr>
              <a:t>Grip too tight on bow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2">
                    <a:lumMod val="90000"/>
                  </a:schemeClr>
                </a:solidFill>
              </a:rPr>
              <a:t>Head slanted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2">
                    <a:lumMod val="90000"/>
                  </a:schemeClr>
                </a:solidFill>
              </a:rPr>
              <a:t>String too far from jaw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2">
                    <a:lumMod val="90000"/>
                  </a:schemeClr>
                </a:solidFill>
              </a:rPr>
              <a:t>Legs too far apart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2">
                    <a:lumMod val="90000"/>
                  </a:schemeClr>
                </a:solidFill>
              </a:rPr>
              <a:t>Lower body not straight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2">
                    <a:lumMod val="90000"/>
                  </a:schemeClr>
                </a:solidFill>
              </a:rPr>
              <a:t>Upper body not straight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5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 Article translator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647943" cy="397764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Wouldn’t it be great if all researchers can write their papers in their own native language and other people will still read it</a:t>
            </a:r>
            <a:endParaRPr lang="en-US" altLang="zh-CN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2">
                    <a:lumMod val="90000"/>
                  </a:schemeClr>
                </a:solidFill>
              </a:rPr>
              <a:t>Potential </a:t>
            </a:r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Audience: Researcher</a:t>
            </a:r>
            <a:endParaRPr lang="en-US" altLang="zh-CN" sz="32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2">
                    <a:lumMod val="90000"/>
                  </a:schemeClr>
                </a:solidFill>
              </a:rPr>
              <a:t>Data Source(s</a:t>
            </a:r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): </a:t>
            </a:r>
            <a:r>
              <a:rPr lang="en-US" altLang="zh-CN" sz="3200" dirty="0" err="1" smtClean="0">
                <a:solidFill>
                  <a:schemeClr val="tx2">
                    <a:lumMod val="90000"/>
                  </a:schemeClr>
                </a:solidFill>
              </a:rPr>
              <a:t>ArXiv</a:t>
            </a:r>
            <a:endParaRPr lang="en-US" altLang="zh-CN" sz="3200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Goals: to be able to translate 1 article from a particular field, into </a:t>
            </a:r>
            <a:r>
              <a:rPr lang="en-US" altLang="zh-CN" sz="3200" dirty="0" err="1" smtClean="0">
                <a:solidFill>
                  <a:schemeClr val="tx2">
                    <a:lumMod val="90000"/>
                  </a:schemeClr>
                </a:solidFill>
              </a:rPr>
              <a:t>english</a:t>
            </a:r>
            <a:endParaRPr lang="en-US" altLang="zh-CN" sz="32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2">
                    <a:lumMod val="90000"/>
                  </a:schemeClr>
                </a:solidFill>
              </a:rPr>
              <a:t>Success </a:t>
            </a:r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Metrics: if the article is readable, without loss or misinterpretation of content</a:t>
            </a:r>
            <a:endParaRPr lang="en-US" altLang="zh-CN" sz="3200" dirty="0">
              <a:solidFill>
                <a:schemeClr val="tx2">
                  <a:lumMod val="90000"/>
                </a:schemeClr>
              </a:solidFill>
            </a:endParaRPr>
          </a:p>
          <a:p>
            <a:endParaRPr lang="en-US" altLang="zh-CN" sz="3200" dirty="0">
              <a:solidFill>
                <a:schemeClr val="tx2">
                  <a:lumMod val="9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856" y="2057400"/>
            <a:ext cx="4242038" cy="36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Revive </a:t>
            </a:r>
            <a:r>
              <a:rPr lang="en-AU" altLang="zh-CN" dirty="0"/>
              <a:t>the voice of the </a:t>
            </a:r>
            <a:r>
              <a:rPr lang="en-AU" altLang="zh-CN" dirty="0" smtClean="0"/>
              <a:t>deceased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03703"/>
            <a:ext cx="8001000" cy="39338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Wouldn’t it be great if I can hear </a:t>
            </a:r>
            <a:r>
              <a:rPr lang="en-US" altLang="zh-CN" sz="3200" dirty="0" err="1" smtClean="0">
                <a:solidFill>
                  <a:schemeClr val="tx2">
                    <a:lumMod val="90000"/>
                  </a:schemeClr>
                </a:solidFill>
              </a:rPr>
              <a:t>Shiosawa</a:t>
            </a:r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2">
                    <a:lumMod val="90000"/>
                  </a:schemeClr>
                </a:solidFill>
              </a:rPr>
              <a:t>Kaneto’s</a:t>
            </a:r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 voice acting again</a:t>
            </a:r>
            <a:endParaRPr lang="en-US" altLang="zh-CN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2">
                    <a:lumMod val="90000"/>
                  </a:schemeClr>
                </a:solidFill>
              </a:rPr>
              <a:t>Potential </a:t>
            </a:r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Audience: </a:t>
            </a:r>
            <a:r>
              <a:rPr lang="en-US" altLang="zh-CN" sz="3200" dirty="0" err="1" smtClean="0">
                <a:solidFill>
                  <a:schemeClr val="tx2">
                    <a:lumMod val="90000"/>
                  </a:schemeClr>
                </a:solidFill>
              </a:rPr>
              <a:t>Fujoshi</a:t>
            </a:r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around the world</a:t>
            </a:r>
            <a:endParaRPr lang="en-US" altLang="zh-CN" sz="32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2">
                    <a:lumMod val="90000"/>
                  </a:schemeClr>
                </a:solidFill>
              </a:rPr>
              <a:t>Data Source(s</a:t>
            </a:r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): My collection of CD drama</a:t>
            </a:r>
          </a:p>
          <a:p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Goals: reproduce dialogue using </a:t>
            </a:r>
            <a:r>
              <a:rPr lang="en-US" altLang="zh-CN" sz="3200" dirty="0" err="1" smtClean="0">
                <a:solidFill>
                  <a:schemeClr val="tx2">
                    <a:lumMod val="90000"/>
                  </a:schemeClr>
                </a:solidFill>
              </a:rPr>
              <a:t>Shiosawa’s</a:t>
            </a:r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 voice</a:t>
            </a:r>
            <a:endParaRPr lang="en-US" altLang="zh-CN" sz="32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2">
                    <a:lumMod val="90000"/>
                  </a:schemeClr>
                </a:solidFill>
              </a:rPr>
              <a:t>Success </a:t>
            </a:r>
            <a:r>
              <a:rPr lang="en-US" altLang="zh-CN" sz="3200" dirty="0" smtClean="0">
                <a:solidFill>
                  <a:schemeClr val="tx2">
                    <a:lumMod val="90000"/>
                  </a:schemeClr>
                </a:solidFill>
              </a:rPr>
              <a:t>Metrics: the voice needs to be immediately recognizable</a:t>
            </a:r>
            <a:endParaRPr lang="en-US" altLang="zh-CN" sz="3200" dirty="0">
              <a:solidFill>
                <a:schemeClr val="tx2">
                  <a:lumMod val="90000"/>
                </a:schemeClr>
              </a:solidFill>
            </a:endParaRPr>
          </a:p>
          <a:p>
            <a:endParaRPr lang="en-US" altLang="zh-CN" sz="3200" dirty="0">
              <a:solidFill>
                <a:schemeClr val="tx2">
                  <a:lumMod val="9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687" y="2090928"/>
            <a:ext cx="2283276" cy="28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489" y="3070576"/>
            <a:ext cx="6084711" cy="102728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zh-CN" sz="3600" dirty="0" smtClean="0"/>
              <a:t>Thank you for listening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219951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284</TotalTime>
  <Words>194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Cooper Black</vt:lpstr>
      <vt:lpstr>Corbel</vt:lpstr>
      <vt:lpstr>Basis</vt:lpstr>
      <vt:lpstr>DSI Capstone IDEAS Wouldn’t it be great if……. </vt:lpstr>
      <vt:lpstr>Archery Posture Detector</vt:lpstr>
      <vt:lpstr>PowerPoint Presentation</vt:lpstr>
      <vt:lpstr>Research Article translator</vt:lpstr>
      <vt:lpstr>Revive the voice of the deceased</vt:lpstr>
      <vt:lpstr>PowerPoint Presentation</vt:lpstr>
    </vt:vector>
  </TitlesOfParts>
  <Company>Windows 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Project 1 building pokemon stay</dc:title>
  <dc:creator>Windows 10</dc:creator>
  <cp:lastModifiedBy>Windows 10</cp:lastModifiedBy>
  <cp:revision>28</cp:revision>
  <dcterms:created xsi:type="dcterms:W3CDTF">2019-12-17T04:01:16Z</dcterms:created>
  <dcterms:modified xsi:type="dcterms:W3CDTF">2020-01-22T04:35:31Z</dcterms:modified>
</cp:coreProperties>
</file>