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4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0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5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7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2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1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5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7AAABB-5D02-4061-A232-4A80606B327E}" type="datetimeFigureOut">
              <a:rPr lang="zh-CN" altLang="en-US" smtClean="0"/>
              <a:t>2020/3/5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1E85CA5-84C8-4325-9B07-4B62B8C97F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5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altLang="zh-CN" dirty="0" smtClean="0"/>
              <a:t>DSI Capstone </a:t>
            </a:r>
            <a:r>
              <a:rPr lang="en-AU" altLang="zh-CN" dirty="0" smtClean="0"/>
              <a:t>so far</a:t>
            </a:r>
            <a:r>
              <a:rPr lang="en-AU" altLang="zh-CN" dirty="0" smtClean="0"/>
              <a:t/>
            </a:r>
            <a:br>
              <a:rPr lang="en-AU" altLang="zh-CN" dirty="0" smtClean="0"/>
            </a:br>
            <a:r>
              <a:rPr lang="en-US" altLang="zh-CN" sz="3200" dirty="0" smtClean="0"/>
              <a:t>technical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latin typeface="Cooper Black" panose="0208090404030B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 smtClean="0"/>
              <a:t>By Alex Yi Zhou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15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Getting key points</a:t>
            </a:r>
            <a:endParaRPr lang="zh-CN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911" y="1965960"/>
            <a:ext cx="408948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 smtClean="0"/>
              <a:t>No success loading image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277460" y="2975610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43" y="2143653"/>
            <a:ext cx="59912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Meeting Hiren </a:t>
            </a:r>
            <a:r>
              <a:rPr lang="en-US" altLang="zh-CN" dirty="0" err="1" smtClean="0"/>
              <a:t>Parmar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52" y="1965960"/>
            <a:ext cx="3497862" cy="3497862"/>
          </a:xfrm>
        </p:spPr>
      </p:pic>
      <p:sp>
        <p:nvSpPr>
          <p:cNvPr id="6" name="TextBox 5"/>
          <p:cNvSpPr txBox="1"/>
          <p:nvPr/>
        </p:nvSpPr>
        <p:spPr>
          <a:xfrm>
            <a:off x="6035604" y="2140459"/>
            <a:ext cx="4090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GA Data Immersive graduate of the same batch last year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640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Lunch with Hiren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85998"/>
            <a:ext cx="9872663" cy="358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Kinect</a:t>
            </a:r>
            <a:endParaRPr lang="zh-CN" altLang="en-US" dirty="0"/>
          </a:p>
        </p:txBody>
      </p:sp>
      <p:pic>
        <p:nvPicPr>
          <p:cNvPr id="2050" name="Picture 2" descr="Genuine Xbox 360 Kinect Sensor Model: 1414 Black or Whit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5960"/>
            <a:ext cx="60960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9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Getting body coordinates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435" y="1965960"/>
            <a:ext cx="48863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2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2489" y="3070576"/>
            <a:ext cx="6084711" cy="102728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CN" sz="3600" dirty="0" smtClean="0"/>
              <a:t>Thank you for listening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721995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1289</TotalTime>
  <Words>39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Cooper Black</vt:lpstr>
      <vt:lpstr>Corbel</vt:lpstr>
      <vt:lpstr>Basis</vt:lpstr>
      <vt:lpstr>DSI Capstone so far technical </vt:lpstr>
      <vt:lpstr>Getting key points</vt:lpstr>
      <vt:lpstr>No success loading image</vt:lpstr>
      <vt:lpstr>Meeting Hiren Parmar</vt:lpstr>
      <vt:lpstr>Lunch with Hiren</vt:lpstr>
      <vt:lpstr>Kinect</vt:lpstr>
      <vt:lpstr>Getting body coordinates</vt:lpstr>
      <vt:lpstr>PowerPoint Presentation</vt:lpstr>
    </vt:vector>
  </TitlesOfParts>
  <Company>Windows 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 Project 1 building pokemon stay</dc:title>
  <dc:creator>Windows 10</dc:creator>
  <cp:lastModifiedBy>Windows 10</cp:lastModifiedBy>
  <cp:revision>33</cp:revision>
  <dcterms:created xsi:type="dcterms:W3CDTF">2019-12-17T04:01:16Z</dcterms:created>
  <dcterms:modified xsi:type="dcterms:W3CDTF">2020-03-05T22:43:52Z</dcterms:modified>
</cp:coreProperties>
</file>