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4"/>
    <p:restoredTop sz="94710"/>
  </p:normalViewPr>
  <p:slideViewPr>
    <p:cSldViewPr snapToGrid="0">
      <p:cViewPr>
        <p:scale>
          <a:sx n="99" d="100"/>
          <a:sy n="99" d="100"/>
        </p:scale>
        <p:origin x="210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A7254-7E6F-4961-A1F3-6E0B85AF4AF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0C5333-5276-46A9-9267-C060243CCADB}">
      <dgm:prSet/>
      <dgm:spPr/>
      <dgm:t>
        <a:bodyPr/>
        <a:lstStyle/>
        <a:p>
          <a:r>
            <a:rPr lang="uk-UA" dirty="0"/>
            <a:t>Ефективний на великому обсязі даних</a:t>
          </a:r>
          <a:endParaRPr lang="en-US" dirty="0"/>
        </a:p>
      </dgm:t>
    </dgm:pt>
    <dgm:pt modelId="{C9603CB0-3C52-47DA-B023-34FDE273D90C}" type="parTrans" cxnId="{D6B42C86-77B2-4C9D-A712-1F67F118CC7C}">
      <dgm:prSet/>
      <dgm:spPr/>
      <dgm:t>
        <a:bodyPr/>
        <a:lstStyle/>
        <a:p>
          <a:endParaRPr lang="en-US"/>
        </a:p>
      </dgm:t>
    </dgm:pt>
    <dgm:pt modelId="{31FFA7E7-B84A-421A-A589-8B585922B1BC}" type="sibTrans" cxnId="{D6B42C86-77B2-4C9D-A712-1F67F118CC7C}">
      <dgm:prSet/>
      <dgm:spPr/>
      <dgm:t>
        <a:bodyPr/>
        <a:lstStyle/>
        <a:p>
          <a:endParaRPr lang="en-US"/>
        </a:p>
      </dgm:t>
    </dgm:pt>
    <dgm:pt modelId="{FC17DD29-6FC9-4025-B7E3-D080B52C5B54}">
      <dgm:prSet/>
      <dgm:spPr/>
      <dgm:t>
        <a:bodyPr/>
        <a:lstStyle/>
        <a:p>
          <a:r>
            <a:rPr lang="ru-RU" dirty="0" err="1"/>
            <a:t>Застосовність</a:t>
          </a:r>
          <a:r>
            <a:rPr lang="ru-RU" dirty="0"/>
            <a:t> до </a:t>
          </a:r>
          <a:r>
            <a:rPr lang="ru-RU" dirty="0" err="1"/>
            <a:t>різних</a:t>
          </a:r>
          <a:r>
            <a:rPr lang="ru-RU" dirty="0"/>
            <a:t> структур </a:t>
          </a:r>
          <a:r>
            <a:rPr lang="ru-RU" dirty="0" err="1"/>
            <a:t>даних</a:t>
          </a:r>
          <a:endParaRPr lang="en-US" dirty="0"/>
        </a:p>
      </dgm:t>
    </dgm:pt>
    <dgm:pt modelId="{AC7DB04F-E4A1-4160-B1BD-C757D512E8E3}" type="parTrans" cxnId="{CBAD516A-743F-4049-9248-3CF27092B03A}">
      <dgm:prSet/>
      <dgm:spPr/>
      <dgm:t>
        <a:bodyPr/>
        <a:lstStyle/>
        <a:p>
          <a:endParaRPr lang="en-US"/>
        </a:p>
      </dgm:t>
    </dgm:pt>
    <dgm:pt modelId="{40B46F94-D482-461D-8F2D-D7EB8C5BE09D}" type="sibTrans" cxnId="{CBAD516A-743F-4049-9248-3CF27092B03A}">
      <dgm:prSet/>
      <dgm:spPr/>
      <dgm:t>
        <a:bodyPr/>
        <a:lstStyle/>
        <a:p>
          <a:endParaRPr lang="en-US"/>
        </a:p>
      </dgm:t>
    </dgm:pt>
    <dgm:pt modelId="{7DD69E03-DD74-4F4F-82D5-04E3664440C4}">
      <dgm:prSet/>
      <dgm:spPr/>
      <dgm:t>
        <a:bodyPr/>
        <a:lstStyle/>
        <a:p>
          <a:r>
            <a:rPr lang="uk-UA"/>
            <a:t>Легкість</a:t>
          </a:r>
          <a:endParaRPr lang="en-US"/>
        </a:p>
      </dgm:t>
    </dgm:pt>
    <dgm:pt modelId="{6899DCE5-C2D9-478A-8D48-3E99965E750F}" type="parTrans" cxnId="{BCC4D1A7-173B-495F-BF7E-2D5693EBEC78}">
      <dgm:prSet/>
      <dgm:spPr/>
      <dgm:t>
        <a:bodyPr/>
        <a:lstStyle/>
        <a:p>
          <a:endParaRPr lang="en-US"/>
        </a:p>
      </dgm:t>
    </dgm:pt>
    <dgm:pt modelId="{67B1779B-E273-4B16-A9D5-7C9F30396CF0}" type="sibTrans" cxnId="{BCC4D1A7-173B-495F-BF7E-2D5693EBEC78}">
      <dgm:prSet/>
      <dgm:spPr/>
      <dgm:t>
        <a:bodyPr/>
        <a:lstStyle/>
        <a:p>
          <a:endParaRPr lang="en-US"/>
        </a:p>
      </dgm:t>
    </dgm:pt>
    <dgm:pt modelId="{2880B9AE-4FE9-D84E-9529-6FB83BA1963F}" type="pres">
      <dgm:prSet presAssocID="{C5FA7254-7E6F-4961-A1F3-6E0B85AF4AFF}" presName="linear" presStyleCnt="0">
        <dgm:presLayoutVars>
          <dgm:dir/>
          <dgm:animLvl val="lvl"/>
          <dgm:resizeHandles val="exact"/>
        </dgm:presLayoutVars>
      </dgm:prSet>
      <dgm:spPr/>
    </dgm:pt>
    <dgm:pt modelId="{40768411-7F16-B243-B8F6-B856E9CB313A}" type="pres">
      <dgm:prSet presAssocID="{E10C5333-5276-46A9-9267-C060243CCADB}" presName="parentLin" presStyleCnt="0"/>
      <dgm:spPr/>
    </dgm:pt>
    <dgm:pt modelId="{910E32E0-A252-4E40-AD07-A6717F2AB7AF}" type="pres">
      <dgm:prSet presAssocID="{E10C5333-5276-46A9-9267-C060243CCADB}" presName="parentLeftMargin" presStyleLbl="node1" presStyleIdx="0" presStyleCnt="3"/>
      <dgm:spPr/>
    </dgm:pt>
    <dgm:pt modelId="{A8FF3087-814F-0A4B-852E-752508EE200C}" type="pres">
      <dgm:prSet presAssocID="{E10C5333-5276-46A9-9267-C060243CCA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7EB081-14EF-6243-BF94-F5588961AEC8}" type="pres">
      <dgm:prSet presAssocID="{E10C5333-5276-46A9-9267-C060243CCADB}" presName="negativeSpace" presStyleCnt="0"/>
      <dgm:spPr/>
    </dgm:pt>
    <dgm:pt modelId="{1EF7EA1E-FDF4-254B-9EF3-E3C615C9EBA3}" type="pres">
      <dgm:prSet presAssocID="{E10C5333-5276-46A9-9267-C060243CCADB}" presName="childText" presStyleLbl="conFgAcc1" presStyleIdx="0" presStyleCnt="3">
        <dgm:presLayoutVars>
          <dgm:bulletEnabled val="1"/>
        </dgm:presLayoutVars>
      </dgm:prSet>
      <dgm:spPr/>
    </dgm:pt>
    <dgm:pt modelId="{4D14D289-2E98-4640-BC3D-FD8BCAF94371}" type="pres">
      <dgm:prSet presAssocID="{31FFA7E7-B84A-421A-A589-8B585922B1BC}" presName="spaceBetweenRectangles" presStyleCnt="0"/>
      <dgm:spPr/>
    </dgm:pt>
    <dgm:pt modelId="{BEA3CE0B-E18C-7E40-89E8-819244F00122}" type="pres">
      <dgm:prSet presAssocID="{FC17DD29-6FC9-4025-B7E3-D080B52C5B54}" presName="parentLin" presStyleCnt="0"/>
      <dgm:spPr/>
    </dgm:pt>
    <dgm:pt modelId="{3E81B6E6-3B84-3B4D-BFE8-CC8CA7ED87A0}" type="pres">
      <dgm:prSet presAssocID="{FC17DD29-6FC9-4025-B7E3-D080B52C5B54}" presName="parentLeftMargin" presStyleLbl="node1" presStyleIdx="0" presStyleCnt="3"/>
      <dgm:spPr/>
    </dgm:pt>
    <dgm:pt modelId="{85A2A8B6-66CF-6341-B02E-37EA61DCD141}" type="pres">
      <dgm:prSet presAssocID="{FC17DD29-6FC9-4025-B7E3-D080B52C5B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914B03-9E7D-4346-916C-9B51E8C99C4D}" type="pres">
      <dgm:prSet presAssocID="{FC17DD29-6FC9-4025-B7E3-D080B52C5B54}" presName="negativeSpace" presStyleCnt="0"/>
      <dgm:spPr/>
    </dgm:pt>
    <dgm:pt modelId="{9286DFCB-0F2D-5247-80AB-E6439C8DE5D4}" type="pres">
      <dgm:prSet presAssocID="{FC17DD29-6FC9-4025-B7E3-D080B52C5B54}" presName="childText" presStyleLbl="conFgAcc1" presStyleIdx="1" presStyleCnt="3">
        <dgm:presLayoutVars>
          <dgm:bulletEnabled val="1"/>
        </dgm:presLayoutVars>
      </dgm:prSet>
      <dgm:spPr/>
    </dgm:pt>
    <dgm:pt modelId="{E9484B47-E435-BA4D-9A35-C54BB67C4143}" type="pres">
      <dgm:prSet presAssocID="{40B46F94-D482-461D-8F2D-D7EB8C5BE09D}" presName="spaceBetweenRectangles" presStyleCnt="0"/>
      <dgm:spPr/>
    </dgm:pt>
    <dgm:pt modelId="{84BB989D-ECA1-944F-AA74-2984E618C07F}" type="pres">
      <dgm:prSet presAssocID="{7DD69E03-DD74-4F4F-82D5-04E3664440C4}" presName="parentLin" presStyleCnt="0"/>
      <dgm:spPr/>
    </dgm:pt>
    <dgm:pt modelId="{22726087-E520-EA49-BCF7-AB5B2256DC46}" type="pres">
      <dgm:prSet presAssocID="{7DD69E03-DD74-4F4F-82D5-04E3664440C4}" presName="parentLeftMargin" presStyleLbl="node1" presStyleIdx="1" presStyleCnt="3"/>
      <dgm:spPr/>
    </dgm:pt>
    <dgm:pt modelId="{DEB14B58-1A9A-8A44-AA1B-9C5648152211}" type="pres">
      <dgm:prSet presAssocID="{7DD69E03-DD74-4F4F-82D5-04E3664440C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B11B98-31D6-E943-8733-FC7761EA0CBD}" type="pres">
      <dgm:prSet presAssocID="{7DD69E03-DD74-4F4F-82D5-04E3664440C4}" presName="negativeSpace" presStyleCnt="0"/>
      <dgm:spPr/>
    </dgm:pt>
    <dgm:pt modelId="{3C55C43D-CFAB-E449-B14F-1846F9B2A173}" type="pres">
      <dgm:prSet presAssocID="{7DD69E03-DD74-4F4F-82D5-04E3664440C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6D85005-3BCB-654E-AD2B-C2DA8B6EFC00}" type="presOf" srcId="{FC17DD29-6FC9-4025-B7E3-D080B52C5B54}" destId="{85A2A8B6-66CF-6341-B02E-37EA61DCD141}" srcOrd="1" destOrd="0" presId="urn:microsoft.com/office/officeart/2005/8/layout/list1"/>
    <dgm:cxn modelId="{A7BC6946-EF5B-FE40-86BF-E94E055A597F}" type="presOf" srcId="{E10C5333-5276-46A9-9267-C060243CCADB}" destId="{A8FF3087-814F-0A4B-852E-752508EE200C}" srcOrd="1" destOrd="0" presId="urn:microsoft.com/office/officeart/2005/8/layout/list1"/>
    <dgm:cxn modelId="{CBAD516A-743F-4049-9248-3CF27092B03A}" srcId="{C5FA7254-7E6F-4961-A1F3-6E0B85AF4AFF}" destId="{FC17DD29-6FC9-4025-B7E3-D080B52C5B54}" srcOrd="1" destOrd="0" parTransId="{AC7DB04F-E4A1-4160-B1BD-C757D512E8E3}" sibTransId="{40B46F94-D482-461D-8F2D-D7EB8C5BE09D}"/>
    <dgm:cxn modelId="{D6B42C86-77B2-4C9D-A712-1F67F118CC7C}" srcId="{C5FA7254-7E6F-4961-A1F3-6E0B85AF4AFF}" destId="{E10C5333-5276-46A9-9267-C060243CCADB}" srcOrd="0" destOrd="0" parTransId="{C9603CB0-3C52-47DA-B023-34FDE273D90C}" sibTransId="{31FFA7E7-B84A-421A-A589-8B585922B1BC}"/>
    <dgm:cxn modelId="{74FA7EA0-13C5-C54E-A97A-32B07C88BE71}" type="presOf" srcId="{FC17DD29-6FC9-4025-B7E3-D080B52C5B54}" destId="{3E81B6E6-3B84-3B4D-BFE8-CC8CA7ED87A0}" srcOrd="0" destOrd="0" presId="urn:microsoft.com/office/officeart/2005/8/layout/list1"/>
    <dgm:cxn modelId="{BCC4D1A7-173B-495F-BF7E-2D5693EBEC78}" srcId="{C5FA7254-7E6F-4961-A1F3-6E0B85AF4AFF}" destId="{7DD69E03-DD74-4F4F-82D5-04E3664440C4}" srcOrd="2" destOrd="0" parTransId="{6899DCE5-C2D9-478A-8D48-3E99965E750F}" sibTransId="{67B1779B-E273-4B16-A9D5-7C9F30396CF0}"/>
    <dgm:cxn modelId="{9A8897B3-198E-3340-93F9-34DABBA066D0}" type="presOf" srcId="{E10C5333-5276-46A9-9267-C060243CCADB}" destId="{910E32E0-A252-4E40-AD07-A6717F2AB7AF}" srcOrd="0" destOrd="0" presId="urn:microsoft.com/office/officeart/2005/8/layout/list1"/>
    <dgm:cxn modelId="{0D19C7C1-DBC9-2947-BD7D-03FB2A0DC205}" type="presOf" srcId="{7DD69E03-DD74-4F4F-82D5-04E3664440C4}" destId="{DEB14B58-1A9A-8A44-AA1B-9C5648152211}" srcOrd="1" destOrd="0" presId="urn:microsoft.com/office/officeart/2005/8/layout/list1"/>
    <dgm:cxn modelId="{18430BF2-AD0A-A247-B5AD-20E9BE9CDE7A}" type="presOf" srcId="{C5FA7254-7E6F-4961-A1F3-6E0B85AF4AFF}" destId="{2880B9AE-4FE9-D84E-9529-6FB83BA1963F}" srcOrd="0" destOrd="0" presId="urn:microsoft.com/office/officeart/2005/8/layout/list1"/>
    <dgm:cxn modelId="{3D1797FA-1A75-1B41-9729-E56FC8C9E882}" type="presOf" srcId="{7DD69E03-DD74-4F4F-82D5-04E3664440C4}" destId="{22726087-E520-EA49-BCF7-AB5B2256DC46}" srcOrd="0" destOrd="0" presId="urn:microsoft.com/office/officeart/2005/8/layout/list1"/>
    <dgm:cxn modelId="{B09B7E9C-F09E-894E-8DB8-D6D83D9CBFC4}" type="presParOf" srcId="{2880B9AE-4FE9-D84E-9529-6FB83BA1963F}" destId="{40768411-7F16-B243-B8F6-B856E9CB313A}" srcOrd="0" destOrd="0" presId="urn:microsoft.com/office/officeart/2005/8/layout/list1"/>
    <dgm:cxn modelId="{59DA6630-AF66-FB45-B97C-87975B10A2D7}" type="presParOf" srcId="{40768411-7F16-B243-B8F6-B856E9CB313A}" destId="{910E32E0-A252-4E40-AD07-A6717F2AB7AF}" srcOrd="0" destOrd="0" presId="urn:microsoft.com/office/officeart/2005/8/layout/list1"/>
    <dgm:cxn modelId="{8739FE73-AFF7-1E4E-8089-842AB5717FFD}" type="presParOf" srcId="{40768411-7F16-B243-B8F6-B856E9CB313A}" destId="{A8FF3087-814F-0A4B-852E-752508EE200C}" srcOrd="1" destOrd="0" presId="urn:microsoft.com/office/officeart/2005/8/layout/list1"/>
    <dgm:cxn modelId="{97E3686E-1358-A246-A3FD-63BB96FB4CED}" type="presParOf" srcId="{2880B9AE-4FE9-D84E-9529-6FB83BA1963F}" destId="{097EB081-14EF-6243-BF94-F5588961AEC8}" srcOrd="1" destOrd="0" presId="urn:microsoft.com/office/officeart/2005/8/layout/list1"/>
    <dgm:cxn modelId="{E3275648-2D42-974E-A1B9-6EC011C73178}" type="presParOf" srcId="{2880B9AE-4FE9-D84E-9529-6FB83BA1963F}" destId="{1EF7EA1E-FDF4-254B-9EF3-E3C615C9EBA3}" srcOrd="2" destOrd="0" presId="urn:microsoft.com/office/officeart/2005/8/layout/list1"/>
    <dgm:cxn modelId="{D7FB4860-EC7D-1045-9F7D-6719E706ABBF}" type="presParOf" srcId="{2880B9AE-4FE9-D84E-9529-6FB83BA1963F}" destId="{4D14D289-2E98-4640-BC3D-FD8BCAF94371}" srcOrd="3" destOrd="0" presId="urn:microsoft.com/office/officeart/2005/8/layout/list1"/>
    <dgm:cxn modelId="{1E56B720-16C7-C445-9998-E4A04516698E}" type="presParOf" srcId="{2880B9AE-4FE9-D84E-9529-6FB83BA1963F}" destId="{BEA3CE0B-E18C-7E40-89E8-819244F00122}" srcOrd="4" destOrd="0" presId="urn:microsoft.com/office/officeart/2005/8/layout/list1"/>
    <dgm:cxn modelId="{79139B60-D33E-E84E-A4C0-B2F616AA69A4}" type="presParOf" srcId="{BEA3CE0B-E18C-7E40-89E8-819244F00122}" destId="{3E81B6E6-3B84-3B4D-BFE8-CC8CA7ED87A0}" srcOrd="0" destOrd="0" presId="urn:microsoft.com/office/officeart/2005/8/layout/list1"/>
    <dgm:cxn modelId="{1899A468-4B00-CE43-90EF-5E4DD1EEF513}" type="presParOf" srcId="{BEA3CE0B-E18C-7E40-89E8-819244F00122}" destId="{85A2A8B6-66CF-6341-B02E-37EA61DCD141}" srcOrd="1" destOrd="0" presId="urn:microsoft.com/office/officeart/2005/8/layout/list1"/>
    <dgm:cxn modelId="{993C2856-5E38-D84E-B50F-8836F55C360E}" type="presParOf" srcId="{2880B9AE-4FE9-D84E-9529-6FB83BA1963F}" destId="{70914B03-9E7D-4346-916C-9B51E8C99C4D}" srcOrd="5" destOrd="0" presId="urn:microsoft.com/office/officeart/2005/8/layout/list1"/>
    <dgm:cxn modelId="{AC0CDC29-CAD1-4340-8B9C-ED3628DA417A}" type="presParOf" srcId="{2880B9AE-4FE9-D84E-9529-6FB83BA1963F}" destId="{9286DFCB-0F2D-5247-80AB-E6439C8DE5D4}" srcOrd="6" destOrd="0" presId="urn:microsoft.com/office/officeart/2005/8/layout/list1"/>
    <dgm:cxn modelId="{8B4EF134-D2B4-A94F-8641-6BEB8853ED0C}" type="presParOf" srcId="{2880B9AE-4FE9-D84E-9529-6FB83BA1963F}" destId="{E9484B47-E435-BA4D-9A35-C54BB67C4143}" srcOrd="7" destOrd="0" presId="urn:microsoft.com/office/officeart/2005/8/layout/list1"/>
    <dgm:cxn modelId="{BC14F8A3-76B3-4141-ADF4-C647E5D3B843}" type="presParOf" srcId="{2880B9AE-4FE9-D84E-9529-6FB83BA1963F}" destId="{84BB989D-ECA1-944F-AA74-2984E618C07F}" srcOrd="8" destOrd="0" presId="urn:microsoft.com/office/officeart/2005/8/layout/list1"/>
    <dgm:cxn modelId="{0C344984-5AA1-C64A-8B03-B7E9A90B7E5A}" type="presParOf" srcId="{84BB989D-ECA1-944F-AA74-2984E618C07F}" destId="{22726087-E520-EA49-BCF7-AB5B2256DC46}" srcOrd="0" destOrd="0" presId="urn:microsoft.com/office/officeart/2005/8/layout/list1"/>
    <dgm:cxn modelId="{BF912DA2-EDBC-3B42-9753-76C8B444DD4B}" type="presParOf" srcId="{84BB989D-ECA1-944F-AA74-2984E618C07F}" destId="{DEB14B58-1A9A-8A44-AA1B-9C5648152211}" srcOrd="1" destOrd="0" presId="urn:microsoft.com/office/officeart/2005/8/layout/list1"/>
    <dgm:cxn modelId="{5CEE97AF-CBFC-224D-B3C9-AFC6DBFD9D8F}" type="presParOf" srcId="{2880B9AE-4FE9-D84E-9529-6FB83BA1963F}" destId="{FAB11B98-31D6-E943-8733-FC7761EA0CBD}" srcOrd="9" destOrd="0" presId="urn:microsoft.com/office/officeart/2005/8/layout/list1"/>
    <dgm:cxn modelId="{84F48310-BEEF-FF4B-8384-6142A3801CB1}" type="presParOf" srcId="{2880B9AE-4FE9-D84E-9529-6FB83BA1963F}" destId="{3C55C43D-CFAB-E449-B14F-1846F9B2A1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519A19-735E-4A46-8A63-EA3FC48A4C3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290080-596A-4031-9F31-8328953727E1}">
      <dgm:prSet/>
      <dgm:spPr/>
      <dgm:t>
        <a:bodyPr/>
        <a:lstStyle/>
        <a:p>
          <a:r>
            <a:rPr lang="uk-UA" dirty="0"/>
            <a:t>Часова складність </a:t>
          </a:r>
          <a:r>
            <a:rPr lang="en-US" dirty="0"/>
            <a:t>O(log N)</a:t>
          </a:r>
        </a:p>
      </dgm:t>
    </dgm:pt>
    <dgm:pt modelId="{0F572679-3FB8-47BA-B8C7-93A06DECC2C1}" type="parTrans" cxnId="{15E6936A-9CC7-4DC2-AAC9-6F240FB1ECF1}">
      <dgm:prSet/>
      <dgm:spPr/>
      <dgm:t>
        <a:bodyPr/>
        <a:lstStyle/>
        <a:p>
          <a:endParaRPr lang="en-US"/>
        </a:p>
      </dgm:t>
    </dgm:pt>
    <dgm:pt modelId="{0CFB30D1-1F1A-4538-A918-1C62D0F8BDE0}" type="sibTrans" cxnId="{15E6936A-9CC7-4DC2-AAC9-6F240FB1ECF1}">
      <dgm:prSet/>
      <dgm:spPr/>
      <dgm:t>
        <a:bodyPr/>
        <a:lstStyle/>
        <a:p>
          <a:endParaRPr lang="en-US"/>
        </a:p>
      </dgm:t>
    </dgm:pt>
    <dgm:pt modelId="{45EF9689-E10C-46D2-A3CE-0D8DF6948483}">
      <dgm:prSet/>
      <dgm:spPr/>
      <dgm:t>
        <a:bodyPr/>
        <a:lstStyle/>
        <a:p>
          <a:r>
            <a:rPr lang="uk-UA" dirty="0"/>
            <a:t>Просторова </a:t>
          </a:r>
          <a:r>
            <a:rPr lang="en-US" dirty="0"/>
            <a:t>O(1)</a:t>
          </a:r>
        </a:p>
      </dgm:t>
    </dgm:pt>
    <dgm:pt modelId="{1C474DD6-FF5C-485C-BFB1-83D0A44DE80D}" type="parTrans" cxnId="{69B9DE0B-C2C6-42D8-9419-7B38072910F7}">
      <dgm:prSet/>
      <dgm:spPr/>
      <dgm:t>
        <a:bodyPr/>
        <a:lstStyle/>
        <a:p>
          <a:endParaRPr lang="en-US"/>
        </a:p>
      </dgm:t>
    </dgm:pt>
    <dgm:pt modelId="{198C1B32-C5FC-44E8-ACCF-DF8BFEE650B4}" type="sibTrans" cxnId="{69B9DE0B-C2C6-42D8-9419-7B38072910F7}">
      <dgm:prSet/>
      <dgm:spPr/>
      <dgm:t>
        <a:bodyPr/>
        <a:lstStyle/>
        <a:p>
          <a:endParaRPr lang="en-US"/>
        </a:p>
      </dgm:t>
    </dgm:pt>
    <dgm:pt modelId="{6662E703-F39E-5948-B241-61D2B52632E9}" type="pres">
      <dgm:prSet presAssocID="{CB519A19-735E-4A46-8A63-EA3FC48A4C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C449A9-7E01-2448-AE7B-773FF8AE19B7}" type="pres">
      <dgm:prSet presAssocID="{88290080-596A-4031-9F31-8328953727E1}" presName="hierRoot1" presStyleCnt="0"/>
      <dgm:spPr/>
    </dgm:pt>
    <dgm:pt modelId="{E210B0D2-0420-6E47-B1CD-FAAC4B1180BF}" type="pres">
      <dgm:prSet presAssocID="{88290080-596A-4031-9F31-8328953727E1}" presName="composite" presStyleCnt="0"/>
      <dgm:spPr/>
    </dgm:pt>
    <dgm:pt modelId="{A5AAED8E-363B-2B4E-AFC1-4B6E18D258B8}" type="pres">
      <dgm:prSet presAssocID="{88290080-596A-4031-9F31-8328953727E1}" presName="background" presStyleLbl="node0" presStyleIdx="0" presStyleCnt="2"/>
      <dgm:spPr/>
    </dgm:pt>
    <dgm:pt modelId="{A80ACDBF-EA89-484D-AA11-0FAC5A2C437B}" type="pres">
      <dgm:prSet presAssocID="{88290080-596A-4031-9F31-8328953727E1}" presName="text" presStyleLbl="fgAcc0" presStyleIdx="0" presStyleCnt="2">
        <dgm:presLayoutVars>
          <dgm:chPref val="3"/>
        </dgm:presLayoutVars>
      </dgm:prSet>
      <dgm:spPr/>
    </dgm:pt>
    <dgm:pt modelId="{0446DEC2-86E4-A849-8140-FDE85DE20889}" type="pres">
      <dgm:prSet presAssocID="{88290080-596A-4031-9F31-8328953727E1}" presName="hierChild2" presStyleCnt="0"/>
      <dgm:spPr/>
    </dgm:pt>
    <dgm:pt modelId="{3F9F25BF-A802-AF42-87EF-0CE4611B4979}" type="pres">
      <dgm:prSet presAssocID="{45EF9689-E10C-46D2-A3CE-0D8DF6948483}" presName="hierRoot1" presStyleCnt="0"/>
      <dgm:spPr/>
    </dgm:pt>
    <dgm:pt modelId="{A6B945AC-0033-0D4F-AD02-315EB19521C7}" type="pres">
      <dgm:prSet presAssocID="{45EF9689-E10C-46D2-A3CE-0D8DF6948483}" presName="composite" presStyleCnt="0"/>
      <dgm:spPr/>
    </dgm:pt>
    <dgm:pt modelId="{5F045C04-9FD1-114D-8B30-AB23DFE7B9E8}" type="pres">
      <dgm:prSet presAssocID="{45EF9689-E10C-46D2-A3CE-0D8DF6948483}" presName="background" presStyleLbl="node0" presStyleIdx="1" presStyleCnt="2"/>
      <dgm:spPr/>
    </dgm:pt>
    <dgm:pt modelId="{E04371D1-7FD2-C840-BF5B-7ED3DB31B512}" type="pres">
      <dgm:prSet presAssocID="{45EF9689-E10C-46D2-A3CE-0D8DF6948483}" presName="text" presStyleLbl="fgAcc0" presStyleIdx="1" presStyleCnt="2">
        <dgm:presLayoutVars>
          <dgm:chPref val="3"/>
        </dgm:presLayoutVars>
      </dgm:prSet>
      <dgm:spPr/>
    </dgm:pt>
    <dgm:pt modelId="{A30E5025-1D08-2B46-8232-8B59BB34E613}" type="pres">
      <dgm:prSet presAssocID="{45EF9689-E10C-46D2-A3CE-0D8DF6948483}" presName="hierChild2" presStyleCnt="0"/>
      <dgm:spPr/>
    </dgm:pt>
  </dgm:ptLst>
  <dgm:cxnLst>
    <dgm:cxn modelId="{69B9DE0B-C2C6-42D8-9419-7B38072910F7}" srcId="{CB519A19-735E-4A46-8A63-EA3FC48A4C35}" destId="{45EF9689-E10C-46D2-A3CE-0D8DF6948483}" srcOrd="1" destOrd="0" parTransId="{1C474DD6-FF5C-485C-BFB1-83D0A44DE80D}" sibTransId="{198C1B32-C5FC-44E8-ACCF-DF8BFEE650B4}"/>
    <dgm:cxn modelId="{14FBB425-A625-DA4E-89E5-61FB4D592540}" type="presOf" srcId="{45EF9689-E10C-46D2-A3CE-0D8DF6948483}" destId="{E04371D1-7FD2-C840-BF5B-7ED3DB31B512}" srcOrd="0" destOrd="0" presId="urn:microsoft.com/office/officeart/2005/8/layout/hierarchy1"/>
    <dgm:cxn modelId="{15E6936A-9CC7-4DC2-AAC9-6F240FB1ECF1}" srcId="{CB519A19-735E-4A46-8A63-EA3FC48A4C35}" destId="{88290080-596A-4031-9F31-8328953727E1}" srcOrd="0" destOrd="0" parTransId="{0F572679-3FB8-47BA-B8C7-93A06DECC2C1}" sibTransId="{0CFB30D1-1F1A-4538-A918-1C62D0F8BDE0}"/>
    <dgm:cxn modelId="{9BEC49C4-6B8F-474C-88ED-FE28FD901211}" type="presOf" srcId="{CB519A19-735E-4A46-8A63-EA3FC48A4C35}" destId="{6662E703-F39E-5948-B241-61D2B52632E9}" srcOrd="0" destOrd="0" presId="urn:microsoft.com/office/officeart/2005/8/layout/hierarchy1"/>
    <dgm:cxn modelId="{FA7D59D5-6D0F-8943-B59F-8F69E96BF1E5}" type="presOf" srcId="{88290080-596A-4031-9F31-8328953727E1}" destId="{A80ACDBF-EA89-484D-AA11-0FAC5A2C437B}" srcOrd="0" destOrd="0" presId="urn:microsoft.com/office/officeart/2005/8/layout/hierarchy1"/>
    <dgm:cxn modelId="{C6C7315D-CA61-D844-BD1E-C59E02183150}" type="presParOf" srcId="{6662E703-F39E-5948-B241-61D2B52632E9}" destId="{67C449A9-7E01-2448-AE7B-773FF8AE19B7}" srcOrd="0" destOrd="0" presId="urn:microsoft.com/office/officeart/2005/8/layout/hierarchy1"/>
    <dgm:cxn modelId="{880D32FE-72C5-254D-ABC2-E2CB11C2ACFC}" type="presParOf" srcId="{67C449A9-7E01-2448-AE7B-773FF8AE19B7}" destId="{E210B0D2-0420-6E47-B1CD-FAAC4B1180BF}" srcOrd="0" destOrd="0" presId="urn:microsoft.com/office/officeart/2005/8/layout/hierarchy1"/>
    <dgm:cxn modelId="{9D7B6190-F484-7547-8B07-578017525C46}" type="presParOf" srcId="{E210B0D2-0420-6E47-B1CD-FAAC4B1180BF}" destId="{A5AAED8E-363B-2B4E-AFC1-4B6E18D258B8}" srcOrd="0" destOrd="0" presId="urn:microsoft.com/office/officeart/2005/8/layout/hierarchy1"/>
    <dgm:cxn modelId="{A2B8F694-31F7-1348-BBB0-6E3A36F84CCC}" type="presParOf" srcId="{E210B0D2-0420-6E47-B1CD-FAAC4B1180BF}" destId="{A80ACDBF-EA89-484D-AA11-0FAC5A2C437B}" srcOrd="1" destOrd="0" presId="urn:microsoft.com/office/officeart/2005/8/layout/hierarchy1"/>
    <dgm:cxn modelId="{7DEE9712-E654-5944-9EB5-DC9635904DE2}" type="presParOf" srcId="{67C449A9-7E01-2448-AE7B-773FF8AE19B7}" destId="{0446DEC2-86E4-A849-8140-FDE85DE20889}" srcOrd="1" destOrd="0" presId="urn:microsoft.com/office/officeart/2005/8/layout/hierarchy1"/>
    <dgm:cxn modelId="{674D5D55-D381-4446-AD34-A400D37D8882}" type="presParOf" srcId="{6662E703-F39E-5948-B241-61D2B52632E9}" destId="{3F9F25BF-A802-AF42-87EF-0CE4611B4979}" srcOrd="1" destOrd="0" presId="urn:microsoft.com/office/officeart/2005/8/layout/hierarchy1"/>
    <dgm:cxn modelId="{B912330E-71E7-8D44-B3F5-4F394410DF7B}" type="presParOf" srcId="{3F9F25BF-A802-AF42-87EF-0CE4611B4979}" destId="{A6B945AC-0033-0D4F-AD02-315EB19521C7}" srcOrd="0" destOrd="0" presId="urn:microsoft.com/office/officeart/2005/8/layout/hierarchy1"/>
    <dgm:cxn modelId="{07CCBF1C-EBE6-C64A-A42A-2C33D84BFFDB}" type="presParOf" srcId="{A6B945AC-0033-0D4F-AD02-315EB19521C7}" destId="{5F045C04-9FD1-114D-8B30-AB23DFE7B9E8}" srcOrd="0" destOrd="0" presId="urn:microsoft.com/office/officeart/2005/8/layout/hierarchy1"/>
    <dgm:cxn modelId="{9E7FA54D-875D-D24D-B663-581B59004EE4}" type="presParOf" srcId="{A6B945AC-0033-0D4F-AD02-315EB19521C7}" destId="{E04371D1-7FD2-C840-BF5B-7ED3DB31B512}" srcOrd="1" destOrd="0" presId="urn:microsoft.com/office/officeart/2005/8/layout/hierarchy1"/>
    <dgm:cxn modelId="{209412F5-804A-0543-9D9E-33ACB0544A1B}" type="presParOf" srcId="{3F9F25BF-A802-AF42-87EF-0CE4611B4979}" destId="{A30E5025-1D08-2B46-8232-8B59BB34E6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7EA1E-FDF4-254B-9EF3-E3C615C9EBA3}">
      <dsp:nvSpPr>
        <dsp:cNvPr id="0" name=""/>
        <dsp:cNvSpPr/>
      </dsp:nvSpPr>
      <dsp:spPr>
        <a:xfrm>
          <a:off x="0" y="1816520"/>
          <a:ext cx="666683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F3087-814F-0A4B-852E-752508EE200C}">
      <dsp:nvSpPr>
        <dsp:cNvPr id="0" name=""/>
        <dsp:cNvSpPr/>
      </dsp:nvSpPr>
      <dsp:spPr>
        <a:xfrm>
          <a:off x="333341" y="1550840"/>
          <a:ext cx="4666783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 dirty="0"/>
            <a:t>Ефективний на великому обсязі даних</a:t>
          </a:r>
          <a:endParaRPr lang="en-US" sz="1800" kern="1200" dirty="0"/>
        </a:p>
      </dsp:txBody>
      <dsp:txXfrm>
        <a:off x="359280" y="1576779"/>
        <a:ext cx="4614905" cy="479482"/>
      </dsp:txXfrm>
    </dsp:sp>
    <dsp:sp modelId="{9286DFCB-0F2D-5247-80AB-E6439C8DE5D4}">
      <dsp:nvSpPr>
        <dsp:cNvPr id="0" name=""/>
        <dsp:cNvSpPr/>
      </dsp:nvSpPr>
      <dsp:spPr>
        <a:xfrm>
          <a:off x="0" y="2633000"/>
          <a:ext cx="666683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2A8B6-66CF-6341-B02E-37EA61DCD141}">
      <dsp:nvSpPr>
        <dsp:cNvPr id="0" name=""/>
        <dsp:cNvSpPr/>
      </dsp:nvSpPr>
      <dsp:spPr>
        <a:xfrm>
          <a:off x="333341" y="2367320"/>
          <a:ext cx="4666783" cy="53136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 err="1"/>
            <a:t>Застосовність</a:t>
          </a:r>
          <a:r>
            <a:rPr lang="ru-RU" sz="1800" kern="1200" dirty="0"/>
            <a:t> до </a:t>
          </a:r>
          <a:r>
            <a:rPr lang="ru-RU" sz="1800" kern="1200" dirty="0" err="1"/>
            <a:t>різних</a:t>
          </a:r>
          <a:r>
            <a:rPr lang="ru-RU" sz="1800" kern="1200" dirty="0"/>
            <a:t> структур </a:t>
          </a:r>
          <a:r>
            <a:rPr lang="ru-RU" sz="1800" kern="1200" dirty="0" err="1"/>
            <a:t>даних</a:t>
          </a:r>
          <a:endParaRPr lang="en-US" sz="1800" kern="1200" dirty="0"/>
        </a:p>
      </dsp:txBody>
      <dsp:txXfrm>
        <a:off x="359280" y="2393259"/>
        <a:ext cx="4614905" cy="479482"/>
      </dsp:txXfrm>
    </dsp:sp>
    <dsp:sp modelId="{3C55C43D-CFAB-E449-B14F-1846F9B2A173}">
      <dsp:nvSpPr>
        <dsp:cNvPr id="0" name=""/>
        <dsp:cNvSpPr/>
      </dsp:nvSpPr>
      <dsp:spPr>
        <a:xfrm>
          <a:off x="0" y="3449480"/>
          <a:ext cx="666683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14B58-1A9A-8A44-AA1B-9C5648152211}">
      <dsp:nvSpPr>
        <dsp:cNvPr id="0" name=""/>
        <dsp:cNvSpPr/>
      </dsp:nvSpPr>
      <dsp:spPr>
        <a:xfrm>
          <a:off x="333341" y="3183800"/>
          <a:ext cx="4666783" cy="5313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/>
            <a:t>Легкість</a:t>
          </a:r>
          <a:endParaRPr lang="en-US" sz="1800" kern="1200"/>
        </a:p>
      </dsp:txBody>
      <dsp:txXfrm>
        <a:off x="359280" y="3209739"/>
        <a:ext cx="4614905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AED8E-363B-2B4E-AFC1-4B6E18D258B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ACDBF-EA89-484D-AA11-0FAC5A2C437B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5600" kern="1200" dirty="0"/>
            <a:t>Часова складність </a:t>
          </a:r>
          <a:r>
            <a:rPr lang="en-US" sz="5600" kern="1200" dirty="0"/>
            <a:t>O(log N)</a:t>
          </a:r>
        </a:p>
      </dsp:txBody>
      <dsp:txXfrm>
        <a:off x="608661" y="692298"/>
        <a:ext cx="4508047" cy="2799040"/>
      </dsp:txXfrm>
    </dsp:sp>
    <dsp:sp modelId="{5F045C04-9FD1-114D-8B30-AB23DFE7B9E8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371D1-7FD2-C840-BF5B-7ED3DB31B512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5600" kern="1200" dirty="0"/>
            <a:t>Просторова </a:t>
          </a:r>
          <a:r>
            <a:rPr lang="en-US" sz="5600" kern="1200" dirty="0"/>
            <a:t>O(1)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EF9F-8C85-BBF6-86AC-A0B9AD03A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64556-DAA4-BA23-1067-962D8CBF5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BBFC-C96B-16A6-B255-73A33B6A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420-2D0F-4047-A277-4D8EF9AA788A}" type="datetimeFigureOut">
              <a:rPr lang="en-UA" smtClean="0"/>
              <a:t>24.03.2024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A26B-BB35-5FE0-3727-E52EDE31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74AF-F095-DEBF-BE41-A06CDA7F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3B-84D5-F240-B9BC-DAFEE0A70E6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507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22E6-872B-D3D4-C0C7-F02D6138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2320-F310-5951-9FA0-0BCBFFD26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AA062-E705-85D1-C013-127890FA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420-2D0F-4047-A277-4D8EF9AA788A}" type="datetimeFigureOut">
              <a:rPr lang="en-UA" smtClean="0"/>
              <a:t>24.03.2024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46063-5EC2-B189-40DD-335897B7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2F65-19B5-B0D3-B78D-1B960C3B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3B-84D5-F240-B9BC-DAFEE0A70E6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8112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331B1-668D-13CA-4289-2321B71F0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EE10A-87B8-0663-2F4D-8B5E6E542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05C4-7BF2-B001-71D9-341B4DE6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420-2D0F-4047-A277-4D8EF9AA788A}" type="datetimeFigureOut">
              <a:rPr lang="en-UA" smtClean="0"/>
              <a:t>24.03.2024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35226-564B-7482-9225-BB24526A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36A35-B8A7-855F-FF1E-CBA41FD9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3B-84D5-F240-B9BC-DAFEE0A70E6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590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54A8-53B2-91DD-3D7D-B7A3C5BB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B84A-4C64-2C8C-FF58-90949DBF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5BC8-8E74-3146-DA5C-4F0A1562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420-2D0F-4047-A277-4D8EF9AA788A}" type="datetimeFigureOut">
              <a:rPr lang="en-UA" smtClean="0"/>
              <a:t>24.03.2024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C9FB-6D30-3B3F-474A-53219FC0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DA966-DF85-0826-2FAC-B1F88E11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3B-84D5-F240-B9BC-DAFEE0A70E6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1548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375C-D182-D494-0302-86DF0593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EBA9-974F-ECC3-C20B-6D95920C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CBF4-C332-303D-9414-9399B3A3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420-2D0F-4047-A277-4D8EF9AA788A}" type="datetimeFigureOut">
              <a:rPr lang="en-UA" smtClean="0"/>
              <a:t>24.03.2024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4345-856E-D69B-0FEB-D7DDA9F3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5A57-6287-9014-0F28-878B644A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3B-84D5-F240-B9BC-DAFEE0A70E6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2803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4BD4-2724-8BC4-BC43-B8896BE9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8D95-6C93-B5AD-7601-89607AEDC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1455F-2EAB-F7FC-FFFC-30867154E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DFF9B-7990-A2B4-4ED2-2A2260FB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420-2D0F-4047-A277-4D8EF9AA788A}" type="datetimeFigureOut">
              <a:rPr lang="en-UA" smtClean="0"/>
              <a:t>24.03.2024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5D04D-8D05-E99D-8A13-444CAF1B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7A987-94BE-F456-4B71-1DD0E4F8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3B-84D5-F240-B9BC-DAFEE0A70E6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1419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DD70-F006-6787-E011-D42FA1B8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DC3D9-D490-D80E-97A1-4D40E629E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E4EBA-0023-BD27-50F3-383AF272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DDDAF-1EAB-1440-7A75-01473DA1E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C71AB-C230-E715-1C25-A4F32E15A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52E32F-EC1A-2502-6177-B19FC1DC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420-2D0F-4047-A277-4D8EF9AA788A}" type="datetimeFigureOut">
              <a:rPr lang="en-UA" smtClean="0"/>
              <a:t>24.03.2024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0524A-20B7-8DFB-BFE1-9088C28C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A9D1A-BEBE-EED3-BC06-17EBDDF6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3B-84D5-F240-B9BC-DAFEE0A70E6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3763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2DCF-5E31-BF65-E6EB-718ADD0F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23A51-430A-F8C9-389D-35F7D7B9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420-2D0F-4047-A277-4D8EF9AA788A}" type="datetimeFigureOut">
              <a:rPr lang="en-UA" smtClean="0"/>
              <a:t>24.03.2024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D2EF4-FE5E-8676-C2FD-75F360D4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E87CB-FA79-EF33-9606-B72EB0CF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3B-84D5-F240-B9BC-DAFEE0A70E6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872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8BF1-A1EF-9EEA-D351-01520509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420-2D0F-4047-A277-4D8EF9AA788A}" type="datetimeFigureOut">
              <a:rPr lang="en-UA" smtClean="0"/>
              <a:t>24.03.2024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B00A5-5F19-AE7B-ACC0-0E78A088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42242-F121-6601-79A8-82B1DB36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3B-84D5-F240-B9BC-DAFEE0A70E6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0642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BFF4-B5F1-5992-C2DE-83CFC38C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714C-FE54-646A-EEBD-D7449E7D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38550-72D4-F6C3-FDED-9955E9124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36C01-A381-0DD4-65F7-F3FAD94B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420-2D0F-4047-A277-4D8EF9AA788A}" type="datetimeFigureOut">
              <a:rPr lang="en-UA" smtClean="0"/>
              <a:t>24.03.2024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6AC29-ACD3-1D39-38EE-2431C76D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44A1-B8B7-FD6C-AA33-108ED623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3B-84D5-F240-B9BC-DAFEE0A70E6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5383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5E8A-7C7F-BCFC-214F-F17B0690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CAC77-A586-C7BA-603B-D729EDBEC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18436-9D6E-DC3B-9443-542E94943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7E59E-183E-5AC0-AE9F-2A8DA5A9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420-2D0F-4047-A277-4D8EF9AA788A}" type="datetimeFigureOut">
              <a:rPr lang="en-UA" smtClean="0"/>
              <a:t>24.03.2024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ED4B5-20AD-F01E-1928-616663C0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903B0-7103-226A-4058-731CA0DD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3B-84D5-F240-B9BC-DAFEE0A70E6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383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68520-B626-97F1-B467-8405FC70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69CF2-0FA3-7E84-4A33-2D56FD04B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A5C6-345F-D4C8-CDA9-2D4FBE9C8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C5420-2D0F-4047-A277-4D8EF9AA788A}" type="datetimeFigureOut">
              <a:rPr lang="en-UA" smtClean="0"/>
              <a:t>24.03.2024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DCA2-5F10-35A1-C29C-9BD04795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58E64-F525-FEB1-509E-E1DAB54DC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E7F3B-84D5-F240-B9BC-DAFEE0A70E6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7753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83487-1287-5764-4164-A27D74F2A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uk-UA" sz="4800"/>
              <a:t>Бінарний пошук</a:t>
            </a:r>
            <a:endParaRPr lang="en-UA" sz="4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6733-03B3-E30C-92FC-A3753DAA0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uk-UA">
                <a:solidFill>
                  <a:srgbClr val="FFFFFF"/>
                </a:solidFill>
              </a:rPr>
              <a:t>Виконав Аксьонов Олександр КМ-33</a:t>
            </a:r>
            <a:endParaRPr lang="en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1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1268B-F2A0-086B-E21C-6BB4FE41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Постановка проблеми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2CF448-A89D-CA8C-DCC8-E8C6DEB04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556765"/>
            <a:ext cx="7225748" cy="574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8B80B-39D0-2084-2452-4D9FEE1D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 err="1">
                <a:solidFill>
                  <a:srgbClr val="FFFFFF"/>
                </a:solidFill>
              </a:rPr>
              <a:t>Переваги</a:t>
            </a:r>
            <a:r>
              <a:rPr lang="ru-RU" sz="4000" dirty="0">
                <a:solidFill>
                  <a:srgbClr val="FFFFFF"/>
                </a:solidFill>
              </a:rPr>
              <a:t> </a:t>
            </a:r>
            <a:r>
              <a:rPr lang="ru-RU" sz="4000" dirty="0" err="1">
                <a:solidFill>
                  <a:srgbClr val="FFFFFF"/>
                </a:solidFill>
              </a:rPr>
              <a:t>бінарного</a:t>
            </a:r>
            <a:r>
              <a:rPr lang="ru-RU" sz="4000" dirty="0">
                <a:solidFill>
                  <a:srgbClr val="FFFFFF"/>
                </a:solidFill>
              </a:rPr>
              <a:t> </a:t>
            </a:r>
            <a:r>
              <a:rPr lang="ru-RU" sz="4000" dirty="0" err="1">
                <a:solidFill>
                  <a:srgbClr val="FFFFFF"/>
                </a:solidFill>
              </a:rPr>
              <a:t>пошуку</a:t>
            </a:r>
            <a:endParaRPr lang="en-UA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BCBED7-B896-8616-46DA-BB0F9C56E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37906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243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9D1E4-4AE8-5D1A-92F3-73B5F39C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Принцип роботи алгоритму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DD48623-CCFF-9465-F6B5-1552A1D46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020417"/>
            <a:ext cx="7225748" cy="48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73121-9799-2F4E-3427-935A4159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53" y="2484158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Код реалізації алгоритму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8BF4AE-041D-097A-091C-A16E6B2A3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4" y="-18247"/>
            <a:ext cx="8385147" cy="68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6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689C4-E589-6EF3-C1F0-A9D78FEF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uk-UA" sz="4000">
                <a:solidFill>
                  <a:srgbClr val="FFFFFF"/>
                </a:solidFill>
              </a:rPr>
              <a:t>Часова і просторова складність</a:t>
            </a:r>
            <a:endParaRPr lang="en-UA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B30496-0149-F103-DA06-362D30BF8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87129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65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7E67-F4AC-ED7D-304A-9EC6014F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Бінарний vs лінійний пошук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A1140F-8077-D319-070F-6BCD3A97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442" y="1577187"/>
            <a:ext cx="7225748" cy="37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E8757-75F9-6CD9-7208-95D1DDD6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Висновок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05A3-160E-72CE-8B8F-7F4D7246D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Бінарний пошук корисний на великому обсязі даних. Інакше простіше використовувати лінійний.</a:t>
            </a:r>
          </a:p>
        </p:txBody>
      </p:sp>
    </p:spTree>
    <p:extLst>
      <p:ext uri="{BB962C8B-B14F-4D97-AF65-F5344CB8AC3E}">
        <p14:creationId xmlns:p14="http://schemas.microsoft.com/office/powerpoint/2010/main" val="271421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62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Бінарний пошук</vt:lpstr>
      <vt:lpstr>Постановка проблеми</vt:lpstr>
      <vt:lpstr>Переваги бінарного пошуку</vt:lpstr>
      <vt:lpstr>Принцип роботи алгоритму</vt:lpstr>
      <vt:lpstr>Код реалізації алгоритму</vt:lpstr>
      <vt:lpstr>Часова і просторова складність</vt:lpstr>
      <vt:lpstr>Бінарний vs лінійний пошук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Бінарний пошук</dc:title>
  <dc:creator>aleksandr aksyonov</dc:creator>
  <cp:lastModifiedBy>aleksandr aksyonov</cp:lastModifiedBy>
  <cp:revision>2</cp:revision>
  <dcterms:created xsi:type="dcterms:W3CDTF">2024-03-23T14:04:05Z</dcterms:created>
  <dcterms:modified xsi:type="dcterms:W3CDTF">2024-03-24T08:21:36Z</dcterms:modified>
</cp:coreProperties>
</file>