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2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82" autoAdjust="0"/>
    <p:restoredTop sz="94660"/>
  </p:normalViewPr>
  <p:slideViewPr>
    <p:cSldViewPr snapToGrid="0">
      <p:cViewPr>
        <p:scale>
          <a:sx n="85" d="100"/>
          <a:sy n="85" d="100"/>
        </p:scale>
        <p:origin x="1090" y="3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61439081785781"/>
          <c:y val="0.19744181612044676"/>
          <c:w val="0.47996643860573146"/>
          <c:h val="0.7947646282446106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explosion val="2"/>
          <c:dPt>
            <c:idx val="0"/>
            <c:bubble3D val="0"/>
            <c:spPr>
              <a:solidFill>
                <a:schemeClr val="bg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990-4EE2-AACD-7A1D26CA5947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990-4EE2-AACD-7A1D26CA5947}"/>
              </c:ext>
            </c:extLst>
          </c:dPt>
          <c:dPt>
            <c:idx val="2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990-4EE2-AACD-7A1D26CA5947}"/>
              </c:ext>
            </c:extLst>
          </c:dPt>
          <c:dPt>
            <c:idx val="3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990-4EE2-AACD-7A1D26CA5947}"/>
              </c:ext>
            </c:extLst>
          </c:dPt>
          <c:dPt>
            <c:idx val="4"/>
            <c:bubble3D val="0"/>
            <c:spPr>
              <a:solidFill>
                <a:schemeClr val="accent5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990-4EE2-AACD-7A1D26CA5947}"/>
              </c:ext>
            </c:extLst>
          </c:dPt>
          <c:dPt>
            <c:idx val="5"/>
            <c:bubble3D val="0"/>
            <c:spPr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B990-4EE2-AACD-7A1D26CA5947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800" b="1" i="0" u="none" strike="noStrike" kern="1200" baseline="0">
                      <a:solidFill>
                        <a:schemeClr val="bg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B990-4EE2-AACD-7A1D26CA5947}"/>
                </c:ext>
              </c:extLst>
            </c:dLbl>
            <c:dLbl>
              <c:idx val="5"/>
              <c:layout>
                <c:manualLayout>
                  <c:x val="1.7125976098764244E-2"/>
                  <c:y val="-3.505662887727699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990-4EE2-AACD-7A1D26CA594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0.4</c:v>
                </c:pt>
                <c:pt idx="1">
                  <c:v>0.24</c:v>
                </c:pt>
                <c:pt idx="2">
                  <c:v>0.11</c:v>
                </c:pt>
                <c:pt idx="3">
                  <c:v>0.14000000000000001</c:v>
                </c:pt>
                <c:pt idx="4">
                  <c:v>0.1</c:v>
                </c:pt>
                <c:pt idx="5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990-4EE2-AACD-7A1D26CA59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已经或计划开展境外业务的受访企业区域选择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其他</c:v>
                </c:pt>
                <c:pt idx="1">
                  <c:v>南亚</c:v>
                </c:pt>
                <c:pt idx="2">
                  <c:v>澳洲</c:v>
                </c:pt>
                <c:pt idx="3">
                  <c:v>南美洲</c:v>
                </c:pt>
                <c:pt idx="4">
                  <c:v>非洲</c:v>
                </c:pt>
                <c:pt idx="5">
                  <c:v>欧洲</c:v>
                </c:pt>
                <c:pt idx="6">
                  <c:v>北美</c:v>
                </c:pt>
                <c:pt idx="7">
                  <c:v>港澳台</c:v>
                </c:pt>
                <c:pt idx="8">
                  <c:v>东南亚</c:v>
                </c:pt>
              </c:strCache>
            </c:strRef>
          </c:cat>
          <c:val>
            <c:numRef>
              <c:f>Sheet1!$B$2:$B$10</c:f>
              <c:numCache>
                <c:formatCode>0%</c:formatCode>
                <c:ptCount val="9"/>
                <c:pt idx="0">
                  <c:v>0.05</c:v>
                </c:pt>
                <c:pt idx="1">
                  <c:v>7.0000000000000007E-2</c:v>
                </c:pt>
                <c:pt idx="2">
                  <c:v>0.08</c:v>
                </c:pt>
                <c:pt idx="3">
                  <c:v>0.09</c:v>
                </c:pt>
                <c:pt idx="4">
                  <c:v>0.11</c:v>
                </c:pt>
                <c:pt idx="5">
                  <c:v>0.13</c:v>
                </c:pt>
                <c:pt idx="6">
                  <c:v>0.24</c:v>
                </c:pt>
                <c:pt idx="7">
                  <c:v>0.6</c:v>
                </c:pt>
                <c:pt idx="8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44-45E5-A14E-BC060D8174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2068199840"/>
        <c:axId val="2068199360"/>
      </c:barChart>
      <c:catAx>
        <c:axId val="20681998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068199360"/>
        <c:crosses val="autoZero"/>
        <c:auto val="1"/>
        <c:lblAlgn val="ctr"/>
        <c:lblOffset val="100"/>
        <c:noMultiLvlLbl val="0"/>
      </c:catAx>
      <c:valAx>
        <c:axId val="206819936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2068199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652-4501-A5A9-3979658AEF6E}"/>
              </c:ext>
            </c:extLst>
          </c:dPt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9652-4501-A5A9-3979658AEF6E}"/>
              </c:ext>
            </c:extLst>
          </c:dPt>
          <c:dPt>
            <c:idx val="2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652-4501-A5A9-3979658AEF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支付</c:v>
                </c:pt>
                <c:pt idx="1">
                  <c:v>信贷</c:v>
                </c:pt>
                <c:pt idx="2">
                  <c:v>保险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30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52-4501-A5A9-3979658AEF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46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A0F336-831A-4D86-934D-6DB47E00ED8E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470C3-7087-43BF-A01E-32F7A68E8D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27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470C3-7087-43BF-A01E-32F7A68E8D2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47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470C3-7087-43BF-A01E-32F7A68E8D2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39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8753E-CCE8-7983-D369-60F06B564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A21C710-16D7-B94B-38C2-E7636FA41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9B575A-F677-86EA-D8D0-05D739AC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2220-D768-4BD6-80FE-CB706D9CF17C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100821-6F2E-81D4-FF91-B19A37F5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5082D-54D5-DFCD-C08A-6DE677F1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1FA3-392A-49B5-B391-656ADF563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390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488E4D-C1C3-3D73-D45C-1588D66B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49E209-3E57-33F2-FC4D-C6E009F2B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79B11-5CE5-F4D8-C55B-63849994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2220-D768-4BD6-80FE-CB706D9CF17C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DD688-8D13-5F9C-4CB6-20CA9289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93B86-AA42-A180-E923-03FF2F30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1FA3-392A-49B5-B391-656ADF563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74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13A8EB-4155-FFA9-9BAE-994FBCDED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55A0BA-CD62-8816-84FA-52950FCC8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79517-B283-3BF7-BBB1-B1911A2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2220-D768-4BD6-80FE-CB706D9CF17C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9DA813-AF82-5955-074F-CB340DDB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8456A-AC5B-7585-346C-7C7364F4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1FA3-392A-49B5-B391-656ADF563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63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B745BC-3D88-C656-C489-7AE50671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B70E9-CBED-A753-310C-8D7DAEADA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48E2D-2351-FB9F-CB6B-C5E49DB0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2220-D768-4BD6-80FE-CB706D9CF17C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868A9-C891-4CF7-F7E3-6C4F59E59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FE963-805D-7BBE-ED95-4BA6B07A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1FA3-392A-49B5-B391-656ADF563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6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AFED4-00E4-0E15-9CF4-77176230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BA2C0-CF9A-24E2-6454-3367E8DC6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CC840-09A7-F40A-6F4F-1BE81ED4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2220-D768-4BD6-80FE-CB706D9CF17C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69B16-3C5A-F768-4080-4EFF5122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D769F9-4189-6CC8-BBB6-61857E8D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1FA3-392A-49B5-B391-656ADF563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75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F44FE-8B3E-4C13-3F20-1EC28637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A2F09E-8924-23BA-4D75-2AE2CB904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F4B86F-D2AE-A2DE-466D-631E9477B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1F56D-E3B5-E367-8F77-AFCABAD0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2220-D768-4BD6-80FE-CB706D9CF17C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DA3EE6-B1FA-2317-0F37-BB3C2002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CE3C1F-0DB1-1D33-FD41-96D04FF5E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1FA3-392A-49B5-B391-656ADF563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73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0DC173-A579-FB6C-5328-B4FD6F444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3AFFC8-06C6-E59D-96A8-1BE1554F9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F57B0-2AE1-09A6-8FF4-CB4235E36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07DFB5-3B7D-4F2B-C453-C7710D70C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464FAB-4BF8-07D9-0000-2FE514C49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1B6FFBE-64C1-BFDF-2884-A365694F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2220-D768-4BD6-80FE-CB706D9CF17C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9FAFDF-FB15-F0AF-98DC-391ABD40F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25C20C-413F-4249-4639-D0AA20C2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1FA3-392A-49B5-B391-656ADF563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57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883BF-CC06-6D7B-C793-EDE0F97E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80B6C3-5386-25AD-E500-3A837B93F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2220-D768-4BD6-80FE-CB706D9CF17C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80A61C-73A7-743F-F46B-1BC50ED47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ABD164-9B6F-79F1-5A75-810A0FF2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1FA3-392A-49B5-B391-656ADF563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42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44E0525-6CB7-6AF6-FEC4-9740D3CC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2220-D768-4BD6-80FE-CB706D9CF17C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71B355-7B08-F6DF-1FCF-068142E1F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302358-3615-7B43-D5DD-9AE40E4C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1FA3-392A-49B5-B391-656ADF563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3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D39731-05AA-954B-100F-7FB05FF4B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FA7434-092A-F4FF-9697-6960AFAF2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CBB592-4A63-400D-D1EC-A0F55BB28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DA0A5-8884-4675-A7FC-31FBD8D32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2220-D768-4BD6-80FE-CB706D9CF17C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455535-99D9-5866-F33B-A0503D31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5DBFDD-D505-035C-BD67-F9F14385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1FA3-392A-49B5-B391-656ADF563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72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CE6BA-782E-2ECA-8168-1B5C6332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FDE7CB-341F-10DD-206A-22D0C4789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CE4CEC-D29E-80E2-678E-2BDD9AF1F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65AA56-BBDD-DB93-8F4E-EF4350EA9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2220-D768-4BD6-80FE-CB706D9CF17C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5A4EF9-8FDF-4E0D-B28E-F686BF0D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8C2697-D0C4-B41F-7DDB-8E1E1B3B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D1FA3-392A-49B5-B391-656ADF563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707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25AA0BB-8945-3A7B-D552-151890F9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7C11EA-72B0-39C4-0C59-77906095C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4341FC-2D98-5185-26CC-B638F1B6A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E2220-D768-4BD6-80FE-CB706D9CF17C}" type="datetimeFigureOut">
              <a:rPr lang="zh-CN" altLang="en-US" smtClean="0"/>
              <a:t>2025/1/23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78BF41-377F-9528-1496-49977C813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98832A-6F5E-F9A7-CE7A-037A2E269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D1FA3-392A-49B5-B391-656ADF5632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194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hart" Target="../charts/chart3.xm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allpapers tecnología pack 3">
            <a:extLst>
              <a:ext uri="{FF2B5EF4-FFF2-40B4-BE49-F238E27FC236}">
                <a16:creationId xmlns:a16="http://schemas.microsoft.com/office/drawing/2014/main" id="{95E27C4D-A1B6-F38E-EBE7-83FC3F6082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65" r="9037" b="11410"/>
          <a:stretch/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9B70FAC-6AF6-435C-4F68-B03C316C31B5}"/>
              </a:ext>
            </a:extLst>
          </p:cNvPr>
          <p:cNvSpPr/>
          <p:nvPr/>
        </p:nvSpPr>
        <p:spPr>
          <a:xfrm>
            <a:off x="0" y="-4"/>
            <a:ext cx="7396619" cy="6858004"/>
          </a:xfrm>
          <a:custGeom>
            <a:avLst/>
            <a:gdLst>
              <a:gd name="connsiteX0" fmla="*/ 6731175 w 10033348"/>
              <a:gd name="connsiteY0" fmla="*/ 0 h 6858004"/>
              <a:gd name="connsiteX1" fmla="*/ 10033348 w 10033348"/>
              <a:gd name="connsiteY1" fmla="*/ 0 h 6858004"/>
              <a:gd name="connsiteX2" fmla="*/ 8932624 w 10033348"/>
              <a:gd name="connsiteY2" fmla="*/ 6858003 h 6858004"/>
              <a:gd name="connsiteX3" fmla="*/ 6732740 w 10033348"/>
              <a:gd name="connsiteY3" fmla="*/ 6858003 h 6858004"/>
              <a:gd name="connsiteX4" fmla="*/ 6732740 w 10033348"/>
              <a:gd name="connsiteY4" fmla="*/ 6858004 h 6858004"/>
              <a:gd name="connsiteX5" fmla="*/ 0 w 10033348"/>
              <a:gd name="connsiteY5" fmla="*/ 6858004 h 6858004"/>
              <a:gd name="connsiteX6" fmla="*/ 0 w 10033348"/>
              <a:gd name="connsiteY6" fmla="*/ 3 h 6858004"/>
              <a:gd name="connsiteX7" fmla="*/ 6731175 w 10033348"/>
              <a:gd name="connsiteY7" fmla="*/ 3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33348" h="6858004">
                <a:moveTo>
                  <a:pt x="6731175" y="0"/>
                </a:moveTo>
                <a:lnTo>
                  <a:pt x="10033348" y="0"/>
                </a:lnTo>
                <a:lnTo>
                  <a:pt x="8932624" y="6858003"/>
                </a:lnTo>
                <a:lnTo>
                  <a:pt x="6732740" y="6858003"/>
                </a:lnTo>
                <a:lnTo>
                  <a:pt x="6732740" y="6858004"/>
                </a:lnTo>
                <a:lnTo>
                  <a:pt x="0" y="6858004"/>
                </a:lnTo>
                <a:lnTo>
                  <a:pt x="0" y="3"/>
                </a:lnTo>
                <a:lnTo>
                  <a:pt x="6731175" y="3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7AA02E33-AE3F-C0EF-7F4C-E8278D499B3F}"/>
              </a:ext>
            </a:extLst>
          </p:cNvPr>
          <p:cNvSpPr/>
          <p:nvPr/>
        </p:nvSpPr>
        <p:spPr>
          <a:xfrm>
            <a:off x="-914677" y="-8"/>
            <a:ext cx="7396619" cy="6858004"/>
          </a:xfrm>
          <a:custGeom>
            <a:avLst/>
            <a:gdLst>
              <a:gd name="connsiteX0" fmla="*/ 4962246 w 7396619"/>
              <a:gd name="connsiteY0" fmla="*/ 0 h 6858004"/>
              <a:gd name="connsiteX1" fmla="*/ 7396619 w 7396619"/>
              <a:gd name="connsiteY1" fmla="*/ 0 h 6858004"/>
              <a:gd name="connsiteX2" fmla="*/ 6585162 w 7396619"/>
              <a:gd name="connsiteY2" fmla="*/ 6858003 h 6858004"/>
              <a:gd name="connsiteX3" fmla="*/ 4963400 w 7396619"/>
              <a:gd name="connsiteY3" fmla="*/ 6858003 h 6858004"/>
              <a:gd name="connsiteX4" fmla="*/ 4963400 w 7396619"/>
              <a:gd name="connsiteY4" fmla="*/ 6858004 h 6858004"/>
              <a:gd name="connsiteX5" fmla="*/ 0 w 7396619"/>
              <a:gd name="connsiteY5" fmla="*/ 6858004 h 6858004"/>
              <a:gd name="connsiteX6" fmla="*/ 0 w 7396619"/>
              <a:gd name="connsiteY6" fmla="*/ 6858000 h 6858004"/>
              <a:gd name="connsiteX7" fmla="*/ 914677 w 7396619"/>
              <a:gd name="connsiteY7" fmla="*/ 6858000 h 6858004"/>
              <a:gd name="connsiteX8" fmla="*/ 914677 w 7396619"/>
              <a:gd name="connsiteY8" fmla="*/ 8 h 6858004"/>
              <a:gd name="connsiteX9" fmla="*/ 0 w 7396619"/>
              <a:gd name="connsiteY9" fmla="*/ 8 h 6858004"/>
              <a:gd name="connsiteX10" fmla="*/ 0 w 7396619"/>
              <a:gd name="connsiteY10" fmla="*/ 3 h 6858004"/>
              <a:gd name="connsiteX11" fmla="*/ 4962246 w 7396619"/>
              <a:gd name="connsiteY11" fmla="*/ 3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96619" h="6858004">
                <a:moveTo>
                  <a:pt x="4962246" y="0"/>
                </a:moveTo>
                <a:lnTo>
                  <a:pt x="7396619" y="0"/>
                </a:lnTo>
                <a:lnTo>
                  <a:pt x="6585162" y="6858003"/>
                </a:lnTo>
                <a:lnTo>
                  <a:pt x="4963400" y="6858003"/>
                </a:lnTo>
                <a:lnTo>
                  <a:pt x="4963400" y="6858004"/>
                </a:lnTo>
                <a:lnTo>
                  <a:pt x="0" y="6858004"/>
                </a:lnTo>
                <a:lnTo>
                  <a:pt x="0" y="6858000"/>
                </a:lnTo>
                <a:lnTo>
                  <a:pt x="914677" y="6858000"/>
                </a:lnTo>
                <a:lnTo>
                  <a:pt x="914677" y="8"/>
                </a:lnTo>
                <a:lnTo>
                  <a:pt x="0" y="8"/>
                </a:lnTo>
                <a:lnTo>
                  <a:pt x="0" y="3"/>
                </a:lnTo>
                <a:lnTo>
                  <a:pt x="4962246" y="3"/>
                </a:lnTo>
                <a:close/>
              </a:path>
            </a:pathLst>
          </a:cu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E00C44C6-A828-9E95-5B1A-4B8623F3085C}"/>
              </a:ext>
            </a:extLst>
          </p:cNvPr>
          <p:cNvSpPr/>
          <p:nvPr/>
        </p:nvSpPr>
        <p:spPr>
          <a:xfrm>
            <a:off x="-1829354" y="-12"/>
            <a:ext cx="7396619" cy="6858004"/>
          </a:xfrm>
          <a:custGeom>
            <a:avLst/>
            <a:gdLst>
              <a:gd name="connsiteX0" fmla="*/ 0 w 7396619"/>
              <a:gd name="connsiteY0" fmla="*/ 3 h 6858004"/>
              <a:gd name="connsiteX1" fmla="*/ 1 w 7396619"/>
              <a:gd name="connsiteY1" fmla="*/ 3 h 6858004"/>
              <a:gd name="connsiteX2" fmla="*/ 1 w 7396619"/>
              <a:gd name="connsiteY2" fmla="*/ 6858004 h 6858004"/>
              <a:gd name="connsiteX3" fmla="*/ 0 w 7396619"/>
              <a:gd name="connsiteY3" fmla="*/ 6858004 h 6858004"/>
              <a:gd name="connsiteX4" fmla="*/ 4962246 w 7396619"/>
              <a:gd name="connsiteY4" fmla="*/ 0 h 6858004"/>
              <a:gd name="connsiteX5" fmla="*/ 7396619 w 7396619"/>
              <a:gd name="connsiteY5" fmla="*/ 0 h 6858004"/>
              <a:gd name="connsiteX6" fmla="*/ 6585162 w 7396619"/>
              <a:gd name="connsiteY6" fmla="*/ 6858003 h 6858004"/>
              <a:gd name="connsiteX7" fmla="*/ 4963400 w 7396619"/>
              <a:gd name="connsiteY7" fmla="*/ 6858003 h 6858004"/>
              <a:gd name="connsiteX8" fmla="*/ 4963400 w 7396619"/>
              <a:gd name="connsiteY8" fmla="*/ 6858004 h 6858004"/>
              <a:gd name="connsiteX9" fmla="*/ 1829355 w 7396619"/>
              <a:gd name="connsiteY9" fmla="*/ 6858004 h 6858004"/>
              <a:gd name="connsiteX10" fmla="*/ 1829355 w 7396619"/>
              <a:gd name="connsiteY10" fmla="*/ 3 h 6858004"/>
              <a:gd name="connsiteX11" fmla="*/ 4962246 w 7396619"/>
              <a:gd name="connsiteY11" fmla="*/ 3 h 6858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396619" h="6858004">
                <a:moveTo>
                  <a:pt x="0" y="3"/>
                </a:moveTo>
                <a:lnTo>
                  <a:pt x="1" y="3"/>
                </a:lnTo>
                <a:lnTo>
                  <a:pt x="1" y="6858004"/>
                </a:lnTo>
                <a:lnTo>
                  <a:pt x="0" y="6858004"/>
                </a:lnTo>
                <a:close/>
                <a:moveTo>
                  <a:pt x="4962246" y="0"/>
                </a:moveTo>
                <a:lnTo>
                  <a:pt x="7396619" y="0"/>
                </a:lnTo>
                <a:lnTo>
                  <a:pt x="6585162" y="6858003"/>
                </a:lnTo>
                <a:lnTo>
                  <a:pt x="4963400" y="6858003"/>
                </a:lnTo>
                <a:lnTo>
                  <a:pt x="4963400" y="6858004"/>
                </a:lnTo>
                <a:lnTo>
                  <a:pt x="1829355" y="6858004"/>
                </a:lnTo>
                <a:lnTo>
                  <a:pt x="1829355" y="3"/>
                </a:lnTo>
                <a:lnTo>
                  <a:pt x="4962246" y="3"/>
                </a:lnTo>
                <a:close/>
              </a:path>
            </a:pathLst>
          </a:custGeom>
          <a:solidFill>
            <a:schemeClr val="accent5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961B5E-8CC4-D8DE-52A6-F792F2AB9355}"/>
              </a:ext>
            </a:extLst>
          </p:cNvPr>
          <p:cNvSpPr txBox="1"/>
          <p:nvPr/>
        </p:nvSpPr>
        <p:spPr>
          <a:xfrm>
            <a:off x="305322" y="2029309"/>
            <a:ext cx="449214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i="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中国金融科技企业</a:t>
            </a:r>
            <a:endParaRPr lang="en-US" altLang="zh-CN" sz="3600" i="0" dirty="0">
              <a:solidFill>
                <a:schemeClr val="bg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r>
              <a:rPr lang="zh-CN" altLang="en-US" sz="3600" i="0" dirty="0">
                <a:solidFill>
                  <a:schemeClr val="bg1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出海现状</a:t>
            </a:r>
            <a:endParaRPr lang="en-US" altLang="zh-CN" sz="3600" i="0" dirty="0">
              <a:solidFill>
                <a:schemeClr val="bg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ctr"/>
            <a:endParaRPr lang="en-US" altLang="zh-CN" sz="3600" i="0" dirty="0">
              <a:solidFill>
                <a:schemeClr val="bg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r"/>
            <a:r>
              <a:rPr lang="en-US" altLang="zh-CN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以蚂蚁金服为例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1776DFC-96F2-0662-615C-D365DFEEBD48}"/>
              </a:ext>
            </a:extLst>
          </p:cNvPr>
          <p:cNvSpPr txBox="1"/>
          <p:nvPr/>
        </p:nvSpPr>
        <p:spPr>
          <a:xfrm>
            <a:off x="1981461" y="6056423"/>
            <a:ext cx="1139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2025 . 1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723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655440-A8B6-E759-A385-A5B5B9659C3E}"/>
              </a:ext>
            </a:extLst>
          </p:cNvPr>
          <p:cNvSpPr txBox="1"/>
          <p:nvPr/>
        </p:nvSpPr>
        <p:spPr>
          <a:xfrm>
            <a:off x="438411" y="331811"/>
            <a:ext cx="4534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中国金融科技企业出海概况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7243B36-2B8B-F4FF-DF7B-9C0C9440A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631480"/>
              </p:ext>
            </p:extLst>
          </p:nvPr>
        </p:nvGraphicFramePr>
        <p:xfrm>
          <a:off x="392830" y="3025038"/>
          <a:ext cx="4433801" cy="308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3801">
                  <a:extLst>
                    <a:ext uri="{9D8B030D-6E8A-4147-A177-3AD203B41FA5}">
                      <a16:colId xmlns:a16="http://schemas.microsoft.com/office/drawing/2014/main" val="3757333006"/>
                    </a:ext>
                  </a:extLst>
                </a:gridCol>
              </a:tblGrid>
              <a:tr h="518711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中国金融科技出海主要企业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523021"/>
                  </a:ext>
                </a:extLst>
              </a:tr>
              <a:tr h="256268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176463"/>
                  </a:ext>
                </a:extLst>
              </a:tr>
            </a:tbl>
          </a:graphicData>
        </a:graphic>
      </p:graphicFrame>
      <p:pic>
        <p:nvPicPr>
          <p:cNvPr id="2050" name="Picture 2" descr="蚂蚁金服LOGO - LOGO世界">
            <a:extLst>
              <a:ext uri="{FF2B5EF4-FFF2-40B4-BE49-F238E27FC236}">
                <a16:creationId xmlns:a16="http://schemas.microsoft.com/office/drawing/2014/main" id="{5A484571-F9F3-99D0-2508-D0D0D2719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9" t="18706" r="8996" b="16027"/>
          <a:stretch/>
        </p:blipFill>
        <p:spPr bwMode="auto">
          <a:xfrm>
            <a:off x="480275" y="3704229"/>
            <a:ext cx="1171182" cy="77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T腾讯金融科技">
            <a:extLst>
              <a:ext uri="{FF2B5EF4-FFF2-40B4-BE49-F238E27FC236}">
                <a16:creationId xmlns:a16="http://schemas.microsoft.com/office/drawing/2014/main" id="{0404A10A-31F5-138C-D1F1-CCBED4ACA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760" y="3877937"/>
            <a:ext cx="2168568" cy="31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品牌形象升级：京东数科改名「京东科技」并采用新LOGO设计-【尼高设计公司】">
            <a:extLst>
              <a:ext uri="{FF2B5EF4-FFF2-40B4-BE49-F238E27FC236}">
                <a16:creationId xmlns:a16="http://schemas.microsoft.com/office/drawing/2014/main" id="{93A8B63F-718D-3918-38BE-BCB9405D4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t="33233" r="4653" b="33102"/>
          <a:stretch/>
        </p:blipFill>
        <p:spPr bwMode="auto">
          <a:xfrm>
            <a:off x="2269333" y="4483561"/>
            <a:ext cx="2054270" cy="380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平安科技 - 知乎">
            <a:extLst>
              <a:ext uri="{FF2B5EF4-FFF2-40B4-BE49-F238E27FC236}">
                <a16:creationId xmlns:a16="http://schemas.microsoft.com/office/drawing/2014/main" id="{0EEBAF0F-7340-D640-66C2-3436E752E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69" y="4211151"/>
            <a:ext cx="1260630" cy="126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lufax">
            <a:extLst>
              <a:ext uri="{FF2B5EF4-FFF2-40B4-BE49-F238E27FC236}">
                <a16:creationId xmlns:a16="http://schemas.microsoft.com/office/drawing/2014/main" id="{3AF56FCB-F6EC-8A6C-DAD9-E053353EC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17" y="5199853"/>
            <a:ext cx="1502080" cy="51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BD13E0D-0DB0-D886-582F-5EBEBE09B164}"/>
              </a:ext>
            </a:extLst>
          </p:cNvPr>
          <p:cNvSpPr txBox="1"/>
          <p:nvPr/>
        </p:nvSpPr>
        <p:spPr>
          <a:xfrm>
            <a:off x="392829" y="1199944"/>
            <a:ext cx="54380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《2024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中国金融科技企业首席洞察报告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指出：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的受访企业已经或计划 “走出去”，较上年增加了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个百分点，其中，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的受访企业通过在境外设立机构、与境外机 构合作或投资境外机构等方式开展境外业务，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21%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的受访企业计划开展境外业务。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31FB0978-E000-5C37-A0A1-9125FF558B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7442820"/>
              </p:ext>
            </p:extLst>
          </p:nvPr>
        </p:nvGraphicFramePr>
        <p:xfrm>
          <a:off x="5161817" y="193613"/>
          <a:ext cx="5190945" cy="3260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C38BD5B-5717-F399-DD02-5A46E48F3742}"/>
              </a:ext>
            </a:extLst>
          </p:cNvPr>
          <p:cNvSpPr txBox="1"/>
          <p:nvPr/>
        </p:nvSpPr>
        <p:spPr>
          <a:xfrm>
            <a:off x="6836534" y="1977692"/>
            <a:ext cx="1159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6246DF4-82B6-799A-2C6B-952D2A961819}"/>
              </a:ext>
            </a:extLst>
          </p:cNvPr>
          <p:cNvSpPr txBox="1"/>
          <p:nvPr/>
        </p:nvSpPr>
        <p:spPr>
          <a:xfrm>
            <a:off x="8855902" y="1092731"/>
            <a:ext cx="2993720" cy="17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>
                  <a:lumMod val="5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无相关计划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已在境外设立机构独立开展业务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计划以合作或投资方式在境外开展业务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已与境外机构合作开展业务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计划在境外设立机构独立开展业务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Clr>
                <a:schemeClr val="accent5">
                  <a:lumMod val="20000"/>
                  <a:lumOff val="80000"/>
                </a:schemeClr>
              </a:buClr>
              <a:buFont typeface="Wingdings" panose="05000000000000000000" pitchFamily="2" charset="2"/>
              <a:buChar char="n"/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已投资境外机构</a:t>
            </a:r>
          </a:p>
        </p:txBody>
      </p:sp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75246970-D883-58BE-9D68-788316326D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8888552"/>
              </p:ext>
            </p:extLst>
          </p:nvPr>
        </p:nvGraphicFramePr>
        <p:xfrm>
          <a:off x="4972834" y="3820752"/>
          <a:ext cx="4233795" cy="24179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4ED57C6-D6E2-3B31-0DFC-76ED9A6F14BE}"/>
              </a:ext>
            </a:extLst>
          </p:cNvPr>
          <p:cNvCxnSpPr/>
          <p:nvPr/>
        </p:nvCxnSpPr>
        <p:spPr>
          <a:xfrm>
            <a:off x="438411" y="6306855"/>
            <a:ext cx="17599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CC23017-1880-F9A7-F8C6-2FCB7DD0834E}"/>
              </a:ext>
            </a:extLst>
          </p:cNvPr>
          <p:cNvSpPr txBox="1"/>
          <p:nvPr/>
        </p:nvSpPr>
        <p:spPr>
          <a:xfrm>
            <a:off x="386566" y="6322117"/>
            <a:ext cx="4010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数据来源：中国互联网金融协会，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CB Insights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Picture 18" descr="51信用卡 | 项目信息-36氪">
            <a:extLst>
              <a:ext uri="{FF2B5EF4-FFF2-40B4-BE49-F238E27FC236}">
                <a16:creationId xmlns:a16="http://schemas.microsoft.com/office/drawing/2014/main" id="{B117EBB1-CBE4-E4DD-44E9-11DB69F6F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46" y="4997312"/>
            <a:ext cx="832328" cy="804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555BCA34-CC37-D0B5-651B-608F2AAEE3CF}"/>
              </a:ext>
            </a:extLst>
          </p:cNvPr>
          <p:cNvSpPr txBox="1"/>
          <p:nvPr/>
        </p:nvSpPr>
        <p:spPr>
          <a:xfrm>
            <a:off x="3944174" y="3544561"/>
            <a:ext cx="6097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200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已经或计划开展境外业务的受访企业区域选择（多选）</a:t>
            </a:r>
          </a:p>
        </p:txBody>
      </p:sp>
      <p:graphicFrame>
        <p:nvGraphicFramePr>
          <p:cNvPr id="31" name="图表 30">
            <a:extLst>
              <a:ext uri="{FF2B5EF4-FFF2-40B4-BE49-F238E27FC236}">
                <a16:creationId xmlns:a16="http://schemas.microsoft.com/office/drawing/2014/main" id="{40191838-A4CA-04DD-4F50-E187162B12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1143705"/>
              </p:ext>
            </p:extLst>
          </p:nvPr>
        </p:nvGraphicFramePr>
        <p:xfrm>
          <a:off x="9104764" y="3344509"/>
          <a:ext cx="2359767" cy="26589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0031EC7-2D78-3E6B-6E21-9340A56441F1}"/>
              </a:ext>
            </a:extLst>
          </p:cNvPr>
          <p:cNvSpPr txBox="1"/>
          <p:nvPr/>
        </p:nvSpPr>
        <p:spPr>
          <a:xfrm>
            <a:off x="9685751" y="5695641"/>
            <a:ext cx="1334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出海主要领域</a:t>
            </a:r>
          </a:p>
        </p:txBody>
      </p:sp>
    </p:spTree>
    <p:extLst>
      <p:ext uri="{BB962C8B-B14F-4D97-AF65-F5344CB8AC3E}">
        <p14:creationId xmlns:p14="http://schemas.microsoft.com/office/powerpoint/2010/main" val="199846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680A587-42A0-7C75-C913-B60428B26E25}"/>
              </a:ext>
            </a:extLst>
          </p:cNvPr>
          <p:cNvSpPr txBox="1"/>
          <p:nvPr/>
        </p:nvSpPr>
        <p:spPr>
          <a:xfrm>
            <a:off x="438411" y="331811"/>
            <a:ext cx="607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金融科技全球市场价值及牌照需求</a:t>
            </a:r>
          </a:p>
        </p:txBody>
      </p:sp>
      <p:sp>
        <p:nvSpPr>
          <p:cNvPr id="7" name="图形 3">
            <a:extLst>
              <a:ext uri="{FF2B5EF4-FFF2-40B4-BE49-F238E27FC236}">
                <a16:creationId xmlns:a16="http://schemas.microsoft.com/office/drawing/2014/main" id="{1A9B7F0D-49D6-BF59-316E-12CE002A676B}"/>
              </a:ext>
            </a:extLst>
          </p:cNvPr>
          <p:cNvSpPr/>
          <p:nvPr/>
        </p:nvSpPr>
        <p:spPr>
          <a:xfrm>
            <a:off x="2756424" y="1628227"/>
            <a:ext cx="5903239" cy="3601546"/>
          </a:xfrm>
          <a:custGeom>
            <a:avLst/>
            <a:gdLst>
              <a:gd name="connsiteX0" fmla="*/ 3474682 w 9310410"/>
              <a:gd name="connsiteY0" fmla="*/ 3391291 h 5296383"/>
              <a:gd name="connsiteX1" fmla="*/ 3448913 w 9310410"/>
              <a:gd name="connsiteY1" fmla="*/ 3377508 h 5296383"/>
              <a:gd name="connsiteX2" fmla="*/ 3431534 w 9310410"/>
              <a:gd name="connsiteY2" fmla="*/ 3375710 h 5296383"/>
              <a:gd name="connsiteX3" fmla="*/ 3423144 w 9310410"/>
              <a:gd name="connsiteY3" fmla="*/ 3378707 h 5296383"/>
              <a:gd name="connsiteX4" fmla="*/ 3398574 w 9310410"/>
              <a:gd name="connsiteY4" fmla="*/ 3375111 h 5296383"/>
              <a:gd name="connsiteX5" fmla="*/ 3378198 w 9310410"/>
              <a:gd name="connsiteY5" fmla="*/ 3372115 h 5296383"/>
              <a:gd name="connsiteX6" fmla="*/ 3364415 w 9310410"/>
              <a:gd name="connsiteY6" fmla="*/ 3367320 h 5296383"/>
              <a:gd name="connsiteX7" fmla="*/ 3345238 w 9310410"/>
              <a:gd name="connsiteY7" fmla="*/ 3360129 h 5296383"/>
              <a:gd name="connsiteX8" fmla="*/ 3329058 w 9310410"/>
              <a:gd name="connsiteY8" fmla="*/ 3354736 h 5296383"/>
              <a:gd name="connsiteX9" fmla="*/ 3318870 w 9310410"/>
              <a:gd name="connsiteY9" fmla="*/ 3352938 h 5296383"/>
              <a:gd name="connsiteX10" fmla="*/ 3309282 w 9310410"/>
              <a:gd name="connsiteY10" fmla="*/ 3354736 h 5296383"/>
              <a:gd name="connsiteX11" fmla="*/ 3302090 w 9310410"/>
              <a:gd name="connsiteY11" fmla="*/ 3357133 h 5296383"/>
              <a:gd name="connsiteX12" fmla="*/ 3290704 w 9310410"/>
              <a:gd name="connsiteY12" fmla="*/ 3356534 h 5296383"/>
              <a:gd name="connsiteX13" fmla="*/ 3274524 w 9310410"/>
              <a:gd name="connsiteY13" fmla="*/ 3348144 h 5296383"/>
              <a:gd name="connsiteX14" fmla="*/ 3260141 w 9310410"/>
              <a:gd name="connsiteY14" fmla="*/ 3345747 h 5296383"/>
              <a:gd name="connsiteX15" fmla="*/ 3242763 w 9310410"/>
              <a:gd name="connsiteY15" fmla="*/ 3337357 h 5296383"/>
              <a:gd name="connsiteX16" fmla="*/ 3240965 w 9310410"/>
              <a:gd name="connsiteY16" fmla="*/ 3328967 h 5296383"/>
              <a:gd name="connsiteX17" fmla="*/ 3218792 w 9310410"/>
              <a:gd name="connsiteY17" fmla="*/ 3328368 h 5296383"/>
              <a:gd name="connsiteX18" fmla="*/ 3205607 w 9310410"/>
              <a:gd name="connsiteY18" fmla="*/ 3325971 h 5296383"/>
              <a:gd name="connsiteX19" fmla="*/ 3211001 w 9310410"/>
              <a:gd name="connsiteY19" fmla="*/ 3323573 h 5296383"/>
              <a:gd name="connsiteX20" fmla="*/ 3222987 w 9310410"/>
              <a:gd name="connsiteY20" fmla="*/ 3312187 h 5296383"/>
              <a:gd name="connsiteX21" fmla="*/ 3231376 w 9310410"/>
              <a:gd name="connsiteY21" fmla="*/ 3293011 h 5296383"/>
              <a:gd name="connsiteX22" fmla="*/ 3248156 w 9310410"/>
              <a:gd name="connsiteY22" fmla="*/ 3293610 h 5296383"/>
              <a:gd name="connsiteX23" fmla="*/ 3270928 w 9310410"/>
              <a:gd name="connsiteY23" fmla="*/ 3295408 h 5296383"/>
              <a:gd name="connsiteX24" fmla="*/ 3281116 w 9310410"/>
              <a:gd name="connsiteY24" fmla="*/ 3300801 h 5296383"/>
              <a:gd name="connsiteX25" fmla="*/ 3288907 w 9310410"/>
              <a:gd name="connsiteY25" fmla="*/ 3306194 h 5296383"/>
              <a:gd name="connsiteX26" fmla="*/ 3293101 w 9310410"/>
              <a:gd name="connsiteY26" fmla="*/ 3303797 h 5296383"/>
              <a:gd name="connsiteX27" fmla="*/ 3296697 w 9310410"/>
              <a:gd name="connsiteY27" fmla="*/ 3302000 h 5296383"/>
              <a:gd name="connsiteX28" fmla="*/ 3304488 w 9310410"/>
              <a:gd name="connsiteY28" fmla="*/ 3312187 h 5296383"/>
              <a:gd name="connsiteX29" fmla="*/ 3319470 w 9310410"/>
              <a:gd name="connsiteY29" fmla="*/ 3320577 h 5296383"/>
              <a:gd name="connsiteX30" fmla="*/ 3335050 w 9310410"/>
              <a:gd name="connsiteY30" fmla="*/ 3322375 h 5296383"/>
              <a:gd name="connsiteX31" fmla="*/ 3347635 w 9310410"/>
              <a:gd name="connsiteY31" fmla="*/ 3320577 h 5296383"/>
              <a:gd name="connsiteX32" fmla="*/ 3356025 w 9310410"/>
              <a:gd name="connsiteY32" fmla="*/ 3319378 h 5296383"/>
              <a:gd name="connsiteX33" fmla="*/ 3361419 w 9310410"/>
              <a:gd name="connsiteY33" fmla="*/ 3312187 h 5296383"/>
              <a:gd name="connsiteX34" fmla="*/ 3377599 w 9310410"/>
              <a:gd name="connsiteY34" fmla="*/ 3310989 h 5296383"/>
              <a:gd name="connsiteX35" fmla="*/ 3387787 w 9310410"/>
              <a:gd name="connsiteY35" fmla="*/ 3315183 h 5296383"/>
              <a:gd name="connsiteX36" fmla="*/ 3397974 w 9310410"/>
              <a:gd name="connsiteY36" fmla="*/ 3316382 h 5296383"/>
              <a:gd name="connsiteX37" fmla="*/ 3417751 w 9310410"/>
              <a:gd name="connsiteY37" fmla="*/ 3324173 h 5296383"/>
              <a:gd name="connsiteX38" fmla="*/ 3423144 w 9310410"/>
              <a:gd name="connsiteY38" fmla="*/ 3335559 h 5296383"/>
              <a:gd name="connsiteX39" fmla="*/ 3423743 w 9310410"/>
              <a:gd name="connsiteY39" fmla="*/ 3346346 h 5296383"/>
              <a:gd name="connsiteX40" fmla="*/ 3438126 w 9310410"/>
              <a:gd name="connsiteY40" fmla="*/ 3349942 h 5296383"/>
              <a:gd name="connsiteX41" fmla="*/ 3447714 w 9310410"/>
              <a:gd name="connsiteY41" fmla="*/ 3352339 h 5296383"/>
              <a:gd name="connsiteX42" fmla="*/ 3462097 w 9310410"/>
              <a:gd name="connsiteY42" fmla="*/ 3351739 h 5296383"/>
              <a:gd name="connsiteX43" fmla="*/ 3475281 w 9310410"/>
              <a:gd name="connsiteY43" fmla="*/ 3363125 h 5296383"/>
              <a:gd name="connsiteX44" fmla="*/ 3477678 w 9310410"/>
              <a:gd name="connsiteY44" fmla="*/ 3381104 h 5296383"/>
              <a:gd name="connsiteX45" fmla="*/ 3474682 w 9310410"/>
              <a:gd name="connsiteY45" fmla="*/ 3391291 h 5296383"/>
              <a:gd name="connsiteX46" fmla="*/ 5341420 w 9310410"/>
              <a:gd name="connsiteY46" fmla="*/ 832392 h 5296383"/>
              <a:gd name="connsiteX47" fmla="*/ 5334229 w 9310410"/>
              <a:gd name="connsiteY47" fmla="*/ 838384 h 5296383"/>
              <a:gd name="connsiteX48" fmla="*/ 5327037 w 9310410"/>
              <a:gd name="connsiteY48" fmla="*/ 846774 h 5296383"/>
              <a:gd name="connsiteX49" fmla="*/ 5309059 w 9310410"/>
              <a:gd name="connsiteY49" fmla="*/ 844377 h 5296383"/>
              <a:gd name="connsiteX50" fmla="*/ 5310258 w 9310410"/>
              <a:gd name="connsiteY50" fmla="*/ 855763 h 5296383"/>
              <a:gd name="connsiteX51" fmla="*/ 5301868 w 9310410"/>
              <a:gd name="connsiteY51" fmla="*/ 856363 h 5296383"/>
              <a:gd name="connsiteX52" fmla="*/ 5292279 w 9310410"/>
              <a:gd name="connsiteY52" fmla="*/ 856363 h 5296383"/>
              <a:gd name="connsiteX53" fmla="*/ 5288684 w 9310410"/>
              <a:gd name="connsiteY53" fmla="*/ 859958 h 5296383"/>
              <a:gd name="connsiteX54" fmla="*/ 5291680 w 9310410"/>
              <a:gd name="connsiteY54" fmla="*/ 870745 h 5296383"/>
              <a:gd name="connsiteX55" fmla="*/ 5287485 w 9310410"/>
              <a:gd name="connsiteY55" fmla="*/ 882131 h 5296383"/>
              <a:gd name="connsiteX56" fmla="*/ 5270106 w 9310410"/>
              <a:gd name="connsiteY56" fmla="*/ 885128 h 5296383"/>
              <a:gd name="connsiteX57" fmla="*/ 5289283 w 9310410"/>
              <a:gd name="connsiteY57" fmla="*/ 888124 h 5296383"/>
              <a:gd name="connsiteX58" fmla="*/ 5300070 w 9310410"/>
              <a:gd name="connsiteY58" fmla="*/ 895915 h 5296383"/>
              <a:gd name="connsiteX59" fmla="*/ 5287485 w 9310410"/>
              <a:gd name="connsiteY59" fmla="*/ 898911 h 5296383"/>
              <a:gd name="connsiteX60" fmla="*/ 5255724 w 9310410"/>
              <a:gd name="connsiteY60" fmla="*/ 894716 h 5296383"/>
              <a:gd name="connsiteX61" fmla="*/ 5228756 w 9310410"/>
              <a:gd name="connsiteY61" fmla="*/ 886326 h 5296383"/>
              <a:gd name="connsiteX62" fmla="*/ 5214374 w 9310410"/>
              <a:gd name="connsiteY62" fmla="*/ 871344 h 5296383"/>
              <a:gd name="connsiteX63" fmla="*/ 5198193 w 9310410"/>
              <a:gd name="connsiteY63" fmla="*/ 858160 h 5296383"/>
              <a:gd name="connsiteX64" fmla="*/ 5176620 w 9310410"/>
              <a:gd name="connsiteY64" fmla="*/ 861157 h 5296383"/>
              <a:gd name="connsiteX65" fmla="*/ 5161638 w 9310410"/>
              <a:gd name="connsiteY65" fmla="*/ 860557 h 5296383"/>
              <a:gd name="connsiteX66" fmla="*/ 5150851 w 9310410"/>
              <a:gd name="connsiteY66" fmla="*/ 848572 h 5296383"/>
              <a:gd name="connsiteX67" fmla="*/ 5150251 w 9310410"/>
              <a:gd name="connsiteY67" fmla="*/ 837785 h 5296383"/>
              <a:gd name="connsiteX68" fmla="*/ 5133472 w 9310410"/>
              <a:gd name="connsiteY68" fmla="*/ 845576 h 5296383"/>
              <a:gd name="connsiteX69" fmla="*/ 5130475 w 9310410"/>
              <a:gd name="connsiteY69" fmla="*/ 856363 h 5296383"/>
              <a:gd name="connsiteX70" fmla="*/ 5128078 w 9310410"/>
              <a:gd name="connsiteY70" fmla="*/ 888124 h 5296383"/>
              <a:gd name="connsiteX71" fmla="*/ 5093920 w 9310410"/>
              <a:gd name="connsiteY71" fmla="*/ 898312 h 5296383"/>
              <a:gd name="connsiteX72" fmla="*/ 5075941 w 9310410"/>
              <a:gd name="connsiteY72" fmla="*/ 889323 h 5296383"/>
              <a:gd name="connsiteX73" fmla="*/ 5074144 w 9310410"/>
              <a:gd name="connsiteY73" fmla="*/ 892319 h 5296383"/>
              <a:gd name="connsiteX74" fmla="*/ 5068151 w 9310410"/>
              <a:gd name="connsiteY74" fmla="*/ 895315 h 5296383"/>
              <a:gd name="connsiteX75" fmla="*/ 5061559 w 9310410"/>
              <a:gd name="connsiteY75" fmla="*/ 903705 h 5296383"/>
              <a:gd name="connsiteX76" fmla="*/ 5076541 w 9310410"/>
              <a:gd name="connsiteY76" fmla="*/ 902507 h 5296383"/>
              <a:gd name="connsiteX77" fmla="*/ 5087328 w 9310410"/>
              <a:gd name="connsiteY77" fmla="*/ 906702 h 5296383"/>
              <a:gd name="connsiteX78" fmla="*/ 5096317 w 9310410"/>
              <a:gd name="connsiteY78" fmla="*/ 910896 h 5296383"/>
              <a:gd name="connsiteX79" fmla="*/ 5108901 w 9310410"/>
              <a:gd name="connsiteY79" fmla="*/ 920485 h 5296383"/>
              <a:gd name="connsiteX80" fmla="*/ 5108901 w 9310410"/>
              <a:gd name="connsiteY80" fmla="*/ 927077 h 5296383"/>
              <a:gd name="connsiteX81" fmla="*/ 5114295 w 9310410"/>
              <a:gd name="connsiteY81" fmla="*/ 930672 h 5296383"/>
              <a:gd name="connsiteX82" fmla="*/ 5116093 w 9310410"/>
              <a:gd name="connsiteY82" fmla="*/ 938463 h 5296383"/>
              <a:gd name="connsiteX83" fmla="*/ 5130475 w 9310410"/>
              <a:gd name="connsiteY83" fmla="*/ 949849 h 5296383"/>
              <a:gd name="connsiteX84" fmla="*/ 5142461 w 9310410"/>
              <a:gd name="connsiteY84" fmla="*/ 964232 h 5296383"/>
              <a:gd name="connsiteX85" fmla="*/ 5140663 w 9310410"/>
              <a:gd name="connsiteY85" fmla="*/ 972022 h 5296383"/>
              <a:gd name="connsiteX86" fmla="*/ 5129277 w 9310410"/>
              <a:gd name="connsiteY86" fmla="*/ 978015 h 5296383"/>
              <a:gd name="connsiteX87" fmla="*/ 5109501 w 9310410"/>
              <a:gd name="connsiteY87" fmla="*/ 972022 h 5296383"/>
              <a:gd name="connsiteX88" fmla="*/ 5101111 w 9310410"/>
              <a:gd name="connsiteY88" fmla="*/ 972022 h 5296383"/>
              <a:gd name="connsiteX89" fmla="*/ 5096916 w 9310410"/>
              <a:gd name="connsiteY89" fmla="*/ 967827 h 5296383"/>
              <a:gd name="connsiteX90" fmla="*/ 5092721 w 9310410"/>
              <a:gd name="connsiteY90" fmla="*/ 964232 h 5296383"/>
              <a:gd name="connsiteX91" fmla="*/ 5089725 w 9310410"/>
              <a:gd name="connsiteY91" fmla="*/ 969625 h 5296383"/>
              <a:gd name="connsiteX92" fmla="*/ 5084930 w 9310410"/>
              <a:gd name="connsiteY92" fmla="*/ 975618 h 5296383"/>
              <a:gd name="connsiteX93" fmla="*/ 5064555 w 9310410"/>
              <a:gd name="connsiteY93" fmla="*/ 987603 h 5296383"/>
              <a:gd name="connsiteX94" fmla="*/ 5029198 w 9310410"/>
              <a:gd name="connsiteY94" fmla="*/ 1007979 h 5296383"/>
              <a:gd name="connsiteX95" fmla="*/ 5013617 w 9310410"/>
              <a:gd name="connsiteY95" fmla="*/ 1019365 h 5296383"/>
              <a:gd name="connsiteX96" fmla="*/ 5002231 w 9310410"/>
              <a:gd name="connsiteY96" fmla="*/ 1027755 h 5296383"/>
              <a:gd name="connsiteX97" fmla="*/ 4972867 w 9310410"/>
              <a:gd name="connsiteY97" fmla="*/ 1052325 h 5296383"/>
              <a:gd name="connsiteX98" fmla="*/ 4969271 w 9310410"/>
              <a:gd name="connsiteY98" fmla="*/ 1052325 h 5296383"/>
              <a:gd name="connsiteX99" fmla="*/ 4960881 w 9310410"/>
              <a:gd name="connsiteY99" fmla="*/ 1067307 h 5296383"/>
              <a:gd name="connsiteX100" fmla="*/ 4953090 w 9310410"/>
              <a:gd name="connsiteY100" fmla="*/ 1064910 h 5296383"/>
              <a:gd name="connsiteX101" fmla="*/ 4938108 w 9310410"/>
              <a:gd name="connsiteY101" fmla="*/ 1048729 h 5296383"/>
              <a:gd name="connsiteX102" fmla="*/ 4910542 w 9310410"/>
              <a:gd name="connsiteY102" fmla="*/ 1046332 h 5296383"/>
              <a:gd name="connsiteX103" fmla="*/ 4881177 w 9310410"/>
              <a:gd name="connsiteY103" fmla="*/ 1059516 h 5296383"/>
              <a:gd name="connsiteX104" fmla="*/ 4866195 w 9310410"/>
              <a:gd name="connsiteY104" fmla="*/ 1060715 h 5296383"/>
              <a:gd name="connsiteX105" fmla="*/ 4849416 w 9310410"/>
              <a:gd name="connsiteY105" fmla="*/ 1058318 h 5296383"/>
              <a:gd name="connsiteX106" fmla="*/ 4840427 w 9310410"/>
              <a:gd name="connsiteY106" fmla="*/ 1076296 h 5296383"/>
              <a:gd name="connsiteX107" fmla="*/ 4831438 w 9310410"/>
              <a:gd name="connsiteY107" fmla="*/ 1078094 h 5296383"/>
              <a:gd name="connsiteX108" fmla="*/ 4823647 w 9310410"/>
              <a:gd name="connsiteY108" fmla="*/ 1078094 h 5296383"/>
              <a:gd name="connsiteX109" fmla="*/ 4814658 w 9310410"/>
              <a:gd name="connsiteY109" fmla="*/ 1076895 h 5296383"/>
              <a:gd name="connsiteX110" fmla="*/ 4803871 w 9310410"/>
              <a:gd name="connsiteY110" fmla="*/ 1087682 h 5296383"/>
              <a:gd name="connsiteX111" fmla="*/ 4798478 w 9310410"/>
              <a:gd name="connsiteY111" fmla="*/ 1105061 h 5296383"/>
              <a:gd name="connsiteX112" fmla="*/ 4794283 w 9310410"/>
              <a:gd name="connsiteY112" fmla="*/ 1111054 h 5296383"/>
              <a:gd name="connsiteX113" fmla="*/ 4782297 w 9310410"/>
              <a:gd name="connsiteY113" fmla="*/ 1131429 h 5296383"/>
              <a:gd name="connsiteX114" fmla="*/ 4778702 w 9310410"/>
              <a:gd name="connsiteY114" fmla="*/ 1151805 h 5296383"/>
              <a:gd name="connsiteX115" fmla="*/ 4790088 w 9310410"/>
              <a:gd name="connsiteY115" fmla="*/ 1149407 h 5296383"/>
              <a:gd name="connsiteX116" fmla="*/ 4800875 w 9310410"/>
              <a:gd name="connsiteY116" fmla="*/ 1159595 h 5296383"/>
              <a:gd name="connsiteX117" fmla="*/ 4797279 w 9310410"/>
              <a:gd name="connsiteY117" fmla="*/ 1173978 h 5296383"/>
              <a:gd name="connsiteX118" fmla="*/ 4804470 w 9310410"/>
              <a:gd name="connsiteY118" fmla="*/ 1185364 h 5296383"/>
              <a:gd name="connsiteX119" fmla="*/ 4810463 w 9310410"/>
              <a:gd name="connsiteY119" fmla="*/ 1199747 h 5296383"/>
              <a:gd name="connsiteX120" fmla="*/ 4801474 w 9310410"/>
              <a:gd name="connsiteY120" fmla="*/ 1200945 h 5296383"/>
              <a:gd name="connsiteX121" fmla="*/ 4791886 w 9310410"/>
              <a:gd name="connsiteY121" fmla="*/ 1199147 h 5296383"/>
              <a:gd name="connsiteX122" fmla="*/ 4788889 w 9310410"/>
              <a:gd name="connsiteY122" fmla="*/ 1206339 h 5296383"/>
              <a:gd name="connsiteX123" fmla="*/ 4783496 w 9310410"/>
              <a:gd name="connsiteY123" fmla="*/ 1211732 h 5296383"/>
              <a:gd name="connsiteX124" fmla="*/ 4779301 w 9310410"/>
              <a:gd name="connsiteY124" fmla="*/ 1240497 h 5296383"/>
              <a:gd name="connsiteX125" fmla="*/ 4777503 w 9310410"/>
              <a:gd name="connsiteY125" fmla="*/ 1260872 h 5296383"/>
              <a:gd name="connsiteX126" fmla="*/ 4764319 w 9310410"/>
              <a:gd name="connsiteY126" fmla="*/ 1259075 h 5296383"/>
              <a:gd name="connsiteX127" fmla="*/ 4751135 w 9310410"/>
              <a:gd name="connsiteY127" fmla="*/ 1265667 h 5296383"/>
              <a:gd name="connsiteX128" fmla="*/ 4741547 w 9310410"/>
              <a:gd name="connsiteY128" fmla="*/ 1277053 h 5296383"/>
              <a:gd name="connsiteX129" fmla="*/ 4739749 w 9310410"/>
              <a:gd name="connsiteY129" fmla="*/ 1299825 h 5296383"/>
              <a:gd name="connsiteX130" fmla="*/ 4737951 w 9310410"/>
              <a:gd name="connsiteY130" fmla="*/ 1308814 h 5296383"/>
              <a:gd name="connsiteX131" fmla="*/ 4721771 w 9310410"/>
              <a:gd name="connsiteY131" fmla="*/ 1311811 h 5296383"/>
              <a:gd name="connsiteX132" fmla="*/ 4711583 w 9310410"/>
              <a:gd name="connsiteY132" fmla="*/ 1315406 h 5296383"/>
              <a:gd name="connsiteX133" fmla="*/ 4706789 w 9310410"/>
              <a:gd name="connsiteY133" fmla="*/ 1319601 h 5296383"/>
              <a:gd name="connsiteX134" fmla="*/ 4704392 w 9310410"/>
              <a:gd name="connsiteY134" fmla="*/ 1343572 h 5296383"/>
              <a:gd name="connsiteX135" fmla="*/ 4691807 w 9310410"/>
              <a:gd name="connsiteY135" fmla="*/ 1363948 h 5296383"/>
              <a:gd name="connsiteX136" fmla="*/ 4665439 w 9310410"/>
              <a:gd name="connsiteY136" fmla="*/ 1378929 h 5296383"/>
              <a:gd name="connsiteX137" fmla="*/ 4654053 w 9310410"/>
              <a:gd name="connsiteY137" fmla="*/ 1332785 h 5296383"/>
              <a:gd name="connsiteX138" fmla="*/ 4637872 w 9310410"/>
              <a:gd name="connsiteY138" fmla="*/ 1253681 h 5296383"/>
              <a:gd name="connsiteX139" fmla="*/ 4645064 w 9310410"/>
              <a:gd name="connsiteY139" fmla="*/ 1181169 h 5296383"/>
              <a:gd name="connsiteX140" fmla="*/ 4657648 w 9310410"/>
              <a:gd name="connsiteY140" fmla="*/ 1172779 h 5296383"/>
              <a:gd name="connsiteX141" fmla="*/ 4660045 w 9310410"/>
              <a:gd name="connsiteY141" fmla="*/ 1159595 h 5296383"/>
              <a:gd name="connsiteX142" fmla="*/ 4663641 w 9310410"/>
              <a:gd name="connsiteY142" fmla="*/ 1148209 h 5296383"/>
              <a:gd name="connsiteX143" fmla="*/ 4678623 w 9310410"/>
              <a:gd name="connsiteY143" fmla="*/ 1141617 h 5296383"/>
              <a:gd name="connsiteX144" fmla="*/ 4706789 w 9310410"/>
              <a:gd name="connsiteY144" fmla="*/ 1135624 h 5296383"/>
              <a:gd name="connsiteX145" fmla="*/ 4734955 w 9310410"/>
              <a:gd name="connsiteY145" fmla="*/ 1102664 h 5296383"/>
              <a:gd name="connsiteX146" fmla="*/ 4757727 w 9310410"/>
              <a:gd name="connsiteY146" fmla="*/ 1078693 h 5296383"/>
              <a:gd name="connsiteX147" fmla="*/ 4764918 w 9310410"/>
              <a:gd name="connsiteY147" fmla="*/ 1070303 h 5296383"/>
              <a:gd name="connsiteX148" fmla="*/ 4765518 w 9310410"/>
              <a:gd name="connsiteY148" fmla="*/ 1060715 h 5296383"/>
              <a:gd name="connsiteX149" fmla="*/ 4776304 w 9310410"/>
              <a:gd name="connsiteY149" fmla="*/ 1051726 h 5296383"/>
              <a:gd name="connsiteX150" fmla="*/ 4787092 w 9310410"/>
              <a:gd name="connsiteY150" fmla="*/ 1045134 h 5296383"/>
              <a:gd name="connsiteX151" fmla="*/ 4800275 w 9310410"/>
              <a:gd name="connsiteY151" fmla="*/ 1042137 h 5296383"/>
              <a:gd name="connsiteX152" fmla="*/ 4808066 w 9310410"/>
              <a:gd name="connsiteY152" fmla="*/ 1034347 h 5296383"/>
              <a:gd name="connsiteX153" fmla="*/ 4808066 w 9310410"/>
              <a:gd name="connsiteY153" fmla="*/ 1019964 h 5296383"/>
              <a:gd name="connsiteX154" fmla="*/ 4810463 w 9310410"/>
              <a:gd name="connsiteY154" fmla="*/ 1003185 h 5296383"/>
              <a:gd name="connsiteX155" fmla="*/ 4826044 w 9310410"/>
              <a:gd name="connsiteY155" fmla="*/ 986405 h 5296383"/>
              <a:gd name="connsiteX156" fmla="*/ 4821250 w 9310410"/>
              <a:gd name="connsiteY156" fmla="*/ 978015 h 5296383"/>
              <a:gd name="connsiteX157" fmla="*/ 4803871 w 9310410"/>
              <a:gd name="connsiteY157" fmla="*/ 979813 h 5296383"/>
              <a:gd name="connsiteX158" fmla="*/ 4793683 w 9310410"/>
              <a:gd name="connsiteY158" fmla="*/ 984008 h 5296383"/>
              <a:gd name="connsiteX159" fmla="*/ 4791886 w 9310410"/>
              <a:gd name="connsiteY159" fmla="*/ 991199 h 5296383"/>
              <a:gd name="connsiteX160" fmla="*/ 4792485 w 9310410"/>
              <a:gd name="connsiteY160" fmla="*/ 1003185 h 5296383"/>
              <a:gd name="connsiteX161" fmla="*/ 4788889 w 9310410"/>
              <a:gd name="connsiteY161" fmla="*/ 1012174 h 5296383"/>
              <a:gd name="connsiteX162" fmla="*/ 4775705 w 9310410"/>
              <a:gd name="connsiteY162" fmla="*/ 1018166 h 5296383"/>
              <a:gd name="connsiteX163" fmla="*/ 4761323 w 9310410"/>
              <a:gd name="connsiteY163" fmla="*/ 1027156 h 5296383"/>
              <a:gd name="connsiteX164" fmla="*/ 4746341 w 9310410"/>
              <a:gd name="connsiteY164" fmla="*/ 1043935 h 5296383"/>
              <a:gd name="connsiteX165" fmla="*/ 4736752 w 9310410"/>
              <a:gd name="connsiteY165" fmla="*/ 1042137 h 5296383"/>
              <a:gd name="connsiteX166" fmla="*/ 4726565 w 9310410"/>
              <a:gd name="connsiteY166" fmla="*/ 1040340 h 5296383"/>
              <a:gd name="connsiteX167" fmla="*/ 4724767 w 9310410"/>
              <a:gd name="connsiteY167" fmla="*/ 1027755 h 5296383"/>
              <a:gd name="connsiteX168" fmla="*/ 4727164 w 9310410"/>
              <a:gd name="connsiteY168" fmla="*/ 1012773 h 5296383"/>
              <a:gd name="connsiteX169" fmla="*/ 4717576 w 9310410"/>
              <a:gd name="connsiteY169" fmla="*/ 1007979 h 5296383"/>
              <a:gd name="connsiteX170" fmla="*/ 4693605 w 9310410"/>
              <a:gd name="connsiteY170" fmla="*/ 1006780 h 5296383"/>
              <a:gd name="connsiteX171" fmla="*/ 4670832 w 9310410"/>
              <a:gd name="connsiteY171" fmla="*/ 1010975 h 5296383"/>
              <a:gd name="connsiteX172" fmla="*/ 4658847 w 9310410"/>
              <a:gd name="connsiteY172" fmla="*/ 1019365 h 5296383"/>
              <a:gd name="connsiteX173" fmla="*/ 4646861 w 9310410"/>
              <a:gd name="connsiteY173" fmla="*/ 1031351 h 5296383"/>
              <a:gd name="connsiteX174" fmla="*/ 4636674 w 9310410"/>
              <a:gd name="connsiteY174" fmla="*/ 1045134 h 5296383"/>
              <a:gd name="connsiteX175" fmla="*/ 4611504 w 9310410"/>
              <a:gd name="connsiteY175" fmla="*/ 1061914 h 5296383"/>
              <a:gd name="connsiteX176" fmla="*/ 4597122 w 9310410"/>
              <a:gd name="connsiteY176" fmla="*/ 1082888 h 5296383"/>
              <a:gd name="connsiteX177" fmla="*/ 4599519 w 9310410"/>
              <a:gd name="connsiteY177" fmla="*/ 1090679 h 5296383"/>
              <a:gd name="connsiteX178" fmla="*/ 4612104 w 9310410"/>
              <a:gd name="connsiteY178" fmla="*/ 1091278 h 5296383"/>
              <a:gd name="connsiteX179" fmla="*/ 4620493 w 9310410"/>
              <a:gd name="connsiteY179" fmla="*/ 1098469 h 5296383"/>
              <a:gd name="connsiteX180" fmla="*/ 4619894 w 9310410"/>
              <a:gd name="connsiteY180" fmla="*/ 1105061 h 5296383"/>
              <a:gd name="connsiteX181" fmla="*/ 4609107 w 9310410"/>
              <a:gd name="connsiteY181" fmla="*/ 1108058 h 5296383"/>
              <a:gd name="connsiteX182" fmla="*/ 4598919 w 9310410"/>
              <a:gd name="connsiteY182" fmla="*/ 1106260 h 5296383"/>
              <a:gd name="connsiteX183" fmla="*/ 4588732 w 9310410"/>
              <a:gd name="connsiteY183" fmla="*/ 1103863 h 5296383"/>
              <a:gd name="connsiteX184" fmla="*/ 4575548 w 9310410"/>
              <a:gd name="connsiteY184" fmla="*/ 1108058 h 5296383"/>
              <a:gd name="connsiteX185" fmla="*/ 4556970 w 9310410"/>
              <a:gd name="connsiteY185" fmla="*/ 1109256 h 5296383"/>
              <a:gd name="connsiteX186" fmla="*/ 4546783 w 9310410"/>
              <a:gd name="connsiteY186" fmla="*/ 1113451 h 5296383"/>
              <a:gd name="connsiteX187" fmla="*/ 4530003 w 9310410"/>
              <a:gd name="connsiteY187" fmla="*/ 1112253 h 5296383"/>
              <a:gd name="connsiteX188" fmla="*/ 4540191 w 9310410"/>
              <a:gd name="connsiteY188" fmla="*/ 1105061 h 5296383"/>
              <a:gd name="connsiteX189" fmla="*/ 4545584 w 9310410"/>
              <a:gd name="connsiteY189" fmla="*/ 1102664 h 5296383"/>
              <a:gd name="connsiteX190" fmla="*/ 4540191 w 9310410"/>
              <a:gd name="connsiteY190" fmla="*/ 1100866 h 5296383"/>
              <a:gd name="connsiteX191" fmla="*/ 4537194 w 9310410"/>
              <a:gd name="connsiteY191" fmla="*/ 1097870 h 5296383"/>
              <a:gd name="connsiteX192" fmla="*/ 4522812 w 9310410"/>
              <a:gd name="connsiteY192" fmla="*/ 1093675 h 5296383"/>
              <a:gd name="connsiteX193" fmla="*/ 4514422 w 9310410"/>
              <a:gd name="connsiteY193" fmla="*/ 1090079 h 5296383"/>
              <a:gd name="connsiteX194" fmla="*/ 4503635 w 9310410"/>
              <a:gd name="connsiteY194" fmla="*/ 1086484 h 5296383"/>
              <a:gd name="connsiteX195" fmla="*/ 4491050 w 9310410"/>
              <a:gd name="connsiteY195" fmla="*/ 1083487 h 5296383"/>
              <a:gd name="connsiteX196" fmla="*/ 4481462 w 9310410"/>
              <a:gd name="connsiteY196" fmla="*/ 1085285 h 5296383"/>
              <a:gd name="connsiteX197" fmla="*/ 4476068 w 9310410"/>
              <a:gd name="connsiteY197" fmla="*/ 1087682 h 5296383"/>
              <a:gd name="connsiteX198" fmla="*/ 4474870 w 9310410"/>
              <a:gd name="connsiteY198" fmla="*/ 1095473 h 5296383"/>
              <a:gd name="connsiteX199" fmla="*/ 4462884 w 9310410"/>
              <a:gd name="connsiteY199" fmla="*/ 1097870 h 5296383"/>
              <a:gd name="connsiteX200" fmla="*/ 4456292 w 9310410"/>
              <a:gd name="connsiteY200" fmla="*/ 1095473 h 5296383"/>
              <a:gd name="connsiteX201" fmla="*/ 4446105 w 9310410"/>
              <a:gd name="connsiteY201" fmla="*/ 1094874 h 5296383"/>
              <a:gd name="connsiteX202" fmla="*/ 4434718 w 9310410"/>
              <a:gd name="connsiteY202" fmla="*/ 1099069 h 5296383"/>
              <a:gd name="connsiteX203" fmla="*/ 4422134 w 9310410"/>
              <a:gd name="connsiteY203" fmla="*/ 1094874 h 5296383"/>
              <a:gd name="connsiteX204" fmla="*/ 4413744 w 9310410"/>
              <a:gd name="connsiteY204" fmla="*/ 1096072 h 5296383"/>
              <a:gd name="connsiteX205" fmla="*/ 4405354 w 9310410"/>
              <a:gd name="connsiteY205" fmla="*/ 1101466 h 5296383"/>
              <a:gd name="connsiteX206" fmla="*/ 4404755 w 9310410"/>
              <a:gd name="connsiteY206" fmla="*/ 1089480 h 5296383"/>
              <a:gd name="connsiteX207" fmla="*/ 4363405 w 9310410"/>
              <a:gd name="connsiteY207" fmla="*/ 1094874 h 5296383"/>
              <a:gd name="connsiteX208" fmla="*/ 4318459 w 9310410"/>
              <a:gd name="connsiteY208" fmla="*/ 1108058 h 5296383"/>
              <a:gd name="connsiteX209" fmla="*/ 4301680 w 9310410"/>
              <a:gd name="connsiteY209" fmla="*/ 1122440 h 5296383"/>
              <a:gd name="connsiteX210" fmla="*/ 4284900 w 9310410"/>
              <a:gd name="connsiteY210" fmla="*/ 1141018 h 5296383"/>
              <a:gd name="connsiteX211" fmla="*/ 4263925 w 9310410"/>
              <a:gd name="connsiteY211" fmla="*/ 1157797 h 5296383"/>
              <a:gd name="connsiteX212" fmla="*/ 4239355 w 9310410"/>
              <a:gd name="connsiteY212" fmla="*/ 1175176 h 5296383"/>
              <a:gd name="connsiteX213" fmla="*/ 4230366 w 9310410"/>
              <a:gd name="connsiteY213" fmla="*/ 1181768 h 5296383"/>
              <a:gd name="connsiteX214" fmla="*/ 4214785 w 9310410"/>
              <a:gd name="connsiteY214" fmla="*/ 1193754 h 5296383"/>
              <a:gd name="connsiteX215" fmla="*/ 4205196 w 9310410"/>
              <a:gd name="connsiteY215" fmla="*/ 1206938 h 5296383"/>
              <a:gd name="connsiteX216" fmla="*/ 4196207 w 9310410"/>
              <a:gd name="connsiteY216" fmla="*/ 1216526 h 5296383"/>
              <a:gd name="connsiteX217" fmla="*/ 4185420 w 9310410"/>
              <a:gd name="connsiteY217" fmla="*/ 1221320 h 5296383"/>
              <a:gd name="connsiteX218" fmla="*/ 4177030 w 9310410"/>
              <a:gd name="connsiteY218" fmla="*/ 1229111 h 5296383"/>
              <a:gd name="connsiteX219" fmla="*/ 4165644 w 9310410"/>
              <a:gd name="connsiteY219" fmla="*/ 1237501 h 5296383"/>
              <a:gd name="connsiteX220" fmla="*/ 4153659 w 9310410"/>
              <a:gd name="connsiteY220" fmla="*/ 1246490 h 5296383"/>
              <a:gd name="connsiteX221" fmla="*/ 4155457 w 9310410"/>
              <a:gd name="connsiteY221" fmla="*/ 1250685 h 5296383"/>
              <a:gd name="connsiteX222" fmla="*/ 4168641 w 9310410"/>
              <a:gd name="connsiteY222" fmla="*/ 1256678 h 5296383"/>
              <a:gd name="connsiteX223" fmla="*/ 4183623 w 9310410"/>
              <a:gd name="connsiteY223" fmla="*/ 1254880 h 5296383"/>
              <a:gd name="connsiteX224" fmla="*/ 4187818 w 9310410"/>
              <a:gd name="connsiteY224" fmla="*/ 1257277 h 5296383"/>
              <a:gd name="connsiteX225" fmla="*/ 4185420 w 9310410"/>
              <a:gd name="connsiteY225" fmla="*/ 1276454 h 5296383"/>
              <a:gd name="connsiteX226" fmla="*/ 4192012 w 9310410"/>
              <a:gd name="connsiteY226" fmla="*/ 1281248 h 5296383"/>
              <a:gd name="connsiteX227" fmla="*/ 4192612 w 9310410"/>
              <a:gd name="connsiteY227" fmla="*/ 1271060 h 5296383"/>
              <a:gd name="connsiteX228" fmla="*/ 4200402 w 9310410"/>
              <a:gd name="connsiteY228" fmla="*/ 1263869 h 5296383"/>
              <a:gd name="connsiteX229" fmla="*/ 4200402 w 9310410"/>
              <a:gd name="connsiteY229" fmla="*/ 1269262 h 5296383"/>
              <a:gd name="connsiteX230" fmla="*/ 4203998 w 9310410"/>
              <a:gd name="connsiteY230" fmla="*/ 1275854 h 5296383"/>
              <a:gd name="connsiteX231" fmla="*/ 4203998 w 9310410"/>
              <a:gd name="connsiteY231" fmla="*/ 1283046 h 5296383"/>
              <a:gd name="connsiteX232" fmla="*/ 4198005 w 9310410"/>
              <a:gd name="connsiteY232" fmla="*/ 1293833 h 5296383"/>
              <a:gd name="connsiteX233" fmla="*/ 4211189 w 9310410"/>
              <a:gd name="connsiteY233" fmla="*/ 1289638 h 5296383"/>
              <a:gd name="connsiteX234" fmla="*/ 4221377 w 9310410"/>
              <a:gd name="connsiteY234" fmla="*/ 1280649 h 5296383"/>
              <a:gd name="connsiteX235" fmla="*/ 4227969 w 9310410"/>
              <a:gd name="connsiteY235" fmla="*/ 1278251 h 5296383"/>
              <a:gd name="connsiteX236" fmla="*/ 4230366 w 9310410"/>
              <a:gd name="connsiteY236" fmla="*/ 1285443 h 5296383"/>
              <a:gd name="connsiteX237" fmla="*/ 4235760 w 9310410"/>
              <a:gd name="connsiteY237" fmla="*/ 1270461 h 5296383"/>
              <a:gd name="connsiteX238" fmla="*/ 4241153 w 9310410"/>
              <a:gd name="connsiteY238" fmla="*/ 1265067 h 5296383"/>
              <a:gd name="connsiteX239" fmla="*/ 4257932 w 9310410"/>
              <a:gd name="connsiteY239" fmla="*/ 1268663 h 5296383"/>
              <a:gd name="connsiteX240" fmla="*/ 4266322 w 9310410"/>
              <a:gd name="connsiteY240" fmla="*/ 1270461 h 5296383"/>
              <a:gd name="connsiteX241" fmla="*/ 4269918 w 9310410"/>
              <a:gd name="connsiteY241" fmla="*/ 1278251 h 5296383"/>
              <a:gd name="connsiteX242" fmla="*/ 4279507 w 9310410"/>
              <a:gd name="connsiteY242" fmla="*/ 1289038 h 5296383"/>
              <a:gd name="connsiteX243" fmla="*/ 4287297 w 9310410"/>
              <a:gd name="connsiteY243" fmla="*/ 1297428 h 5296383"/>
              <a:gd name="connsiteX244" fmla="*/ 4291492 w 9310410"/>
              <a:gd name="connsiteY244" fmla="*/ 1305219 h 5296383"/>
              <a:gd name="connsiteX245" fmla="*/ 4286098 w 9310410"/>
              <a:gd name="connsiteY245" fmla="*/ 1310612 h 5296383"/>
              <a:gd name="connsiteX246" fmla="*/ 4282503 w 9310410"/>
              <a:gd name="connsiteY246" fmla="*/ 1316006 h 5296383"/>
              <a:gd name="connsiteX247" fmla="*/ 4289694 w 9310410"/>
              <a:gd name="connsiteY247" fmla="*/ 1323796 h 5296383"/>
              <a:gd name="connsiteX248" fmla="*/ 4290293 w 9310410"/>
              <a:gd name="connsiteY248" fmla="*/ 1329190 h 5296383"/>
              <a:gd name="connsiteX249" fmla="*/ 4294488 w 9310410"/>
              <a:gd name="connsiteY249" fmla="*/ 1336381 h 5296383"/>
              <a:gd name="connsiteX250" fmla="*/ 4290293 w 9310410"/>
              <a:gd name="connsiteY250" fmla="*/ 1352561 h 5296383"/>
              <a:gd name="connsiteX251" fmla="*/ 4277109 w 9310410"/>
              <a:gd name="connsiteY251" fmla="*/ 1368742 h 5296383"/>
              <a:gd name="connsiteX252" fmla="*/ 4276510 w 9310410"/>
              <a:gd name="connsiteY252" fmla="*/ 1374135 h 5296383"/>
              <a:gd name="connsiteX253" fmla="*/ 4273514 w 9310410"/>
              <a:gd name="connsiteY253" fmla="*/ 1382525 h 5296383"/>
              <a:gd name="connsiteX254" fmla="*/ 4269319 w 9310410"/>
              <a:gd name="connsiteY254" fmla="*/ 1396308 h 5296383"/>
              <a:gd name="connsiteX255" fmla="*/ 4267521 w 9310410"/>
              <a:gd name="connsiteY255" fmla="*/ 1409492 h 5296383"/>
              <a:gd name="connsiteX256" fmla="*/ 4266922 w 9310410"/>
              <a:gd name="connsiteY256" fmla="*/ 1416684 h 5296383"/>
              <a:gd name="connsiteX257" fmla="*/ 4267521 w 9310410"/>
              <a:gd name="connsiteY257" fmla="*/ 1429868 h 5296383"/>
              <a:gd name="connsiteX258" fmla="*/ 4265124 w 9310410"/>
              <a:gd name="connsiteY258" fmla="*/ 1443651 h 5296383"/>
              <a:gd name="connsiteX259" fmla="*/ 4263326 w 9310410"/>
              <a:gd name="connsiteY259" fmla="*/ 1455637 h 5296383"/>
              <a:gd name="connsiteX260" fmla="*/ 4249543 w 9310410"/>
              <a:gd name="connsiteY260" fmla="*/ 1479607 h 5296383"/>
              <a:gd name="connsiteX261" fmla="*/ 4235160 w 9310410"/>
              <a:gd name="connsiteY261" fmla="*/ 1499384 h 5296383"/>
              <a:gd name="connsiteX262" fmla="*/ 4221976 w 9310410"/>
              <a:gd name="connsiteY262" fmla="*/ 1513167 h 5296383"/>
              <a:gd name="connsiteX263" fmla="*/ 4206994 w 9310410"/>
              <a:gd name="connsiteY263" fmla="*/ 1535939 h 5296383"/>
              <a:gd name="connsiteX264" fmla="*/ 4184821 w 9310410"/>
              <a:gd name="connsiteY264" fmla="*/ 1560509 h 5296383"/>
              <a:gd name="connsiteX265" fmla="*/ 4156056 w 9310410"/>
              <a:gd name="connsiteY265" fmla="*/ 1593469 h 5296383"/>
              <a:gd name="connsiteX266" fmla="*/ 4149464 w 9310410"/>
              <a:gd name="connsiteY266" fmla="*/ 1601260 h 5296383"/>
              <a:gd name="connsiteX267" fmla="*/ 4140475 w 9310410"/>
              <a:gd name="connsiteY267" fmla="*/ 1611448 h 5296383"/>
              <a:gd name="connsiteX268" fmla="*/ 4124894 w 9310410"/>
              <a:gd name="connsiteY268" fmla="*/ 1631224 h 5296383"/>
              <a:gd name="connsiteX269" fmla="*/ 4106316 w 9310410"/>
              <a:gd name="connsiteY269" fmla="*/ 1644408 h 5296383"/>
              <a:gd name="connsiteX270" fmla="*/ 4086540 w 9310410"/>
              <a:gd name="connsiteY270" fmla="*/ 1656393 h 5296383"/>
              <a:gd name="connsiteX271" fmla="*/ 4063168 w 9310410"/>
              <a:gd name="connsiteY271" fmla="*/ 1658191 h 5296383"/>
              <a:gd name="connsiteX272" fmla="*/ 4046389 w 9310410"/>
              <a:gd name="connsiteY272" fmla="*/ 1646206 h 5296383"/>
              <a:gd name="connsiteX273" fmla="*/ 4039797 w 9310410"/>
              <a:gd name="connsiteY273" fmla="*/ 1639614 h 5296383"/>
              <a:gd name="connsiteX274" fmla="*/ 4030208 w 9310410"/>
              <a:gd name="connsiteY274" fmla="*/ 1645606 h 5296383"/>
              <a:gd name="connsiteX275" fmla="*/ 4022418 w 9310410"/>
              <a:gd name="connsiteY275" fmla="*/ 1657592 h 5296383"/>
              <a:gd name="connsiteX276" fmla="*/ 4017024 w 9310410"/>
              <a:gd name="connsiteY276" fmla="*/ 1661187 h 5296383"/>
              <a:gd name="connsiteX277" fmla="*/ 4009234 w 9310410"/>
              <a:gd name="connsiteY277" fmla="*/ 1665982 h 5296383"/>
              <a:gd name="connsiteX278" fmla="*/ 4009833 w 9310410"/>
              <a:gd name="connsiteY278" fmla="*/ 1667180 h 5296383"/>
              <a:gd name="connsiteX279" fmla="*/ 4008635 w 9310410"/>
              <a:gd name="connsiteY279" fmla="*/ 1671375 h 5296383"/>
              <a:gd name="connsiteX280" fmla="*/ 4003241 w 9310410"/>
              <a:gd name="connsiteY280" fmla="*/ 1671375 h 5296383"/>
              <a:gd name="connsiteX281" fmla="*/ 3996050 w 9310410"/>
              <a:gd name="connsiteY281" fmla="*/ 1674371 h 5296383"/>
              <a:gd name="connsiteX282" fmla="*/ 3988859 w 9310410"/>
              <a:gd name="connsiteY282" fmla="*/ 1681563 h 5296383"/>
              <a:gd name="connsiteX283" fmla="*/ 3983465 w 9310410"/>
              <a:gd name="connsiteY283" fmla="*/ 1689953 h 5296383"/>
              <a:gd name="connsiteX284" fmla="*/ 3979270 w 9310410"/>
              <a:gd name="connsiteY284" fmla="*/ 1704934 h 5296383"/>
              <a:gd name="connsiteX285" fmla="*/ 3971479 w 9310410"/>
              <a:gd name="connsiteY285" fmla="*/ 1722913 h 5296383"/>
              <a:gd name="connsiteX286" fmla="*/ 3952303 w 9310410"/>
              <a:gd name="connsiteY286" fmla="*/ 1739692 h 5296383"/>
              <a:gd name="connsiteX287" fmla="*/ 3931928 w 9310410"/>
              <a:gd name="connsiteY287" fmla="*/ 1751079 h 5296383"/>
              <a:gd name="connsiteX288" fmla="*/ 3922339 w 9310410"/>
              <a:gd name="connsiteY288" fmla="*/ 1765461 h 5296383"/>
              <a:gd name="connsiteX289" fmla="*/ 3919343 w 9310410"/>
              <a:gd name="connsiteY289" fmla="*/ 1778046 h 5296383"/>
              <a:gd name="connsiteX290" fmla="*/ 3929530 w 9310410"/>
              <a:gd name="connsiteY290" fmla="*/ 1790031 h 5296383"/>
              <a:gd name="connsiteX291" fmla="*/ 3933725 w 9310410"/>
              <a:gd name="connsiteY291" fmla="*/ 1794226 h 5296383"/>
              <a:gd name="connsiteX292" fmla="*/ 3938519 w 9310410"/>
              <a:gd name="connsiteY292" fmla="*/ 1796623 h 5296383"/>
              <a:gd name="connsiteX293" fmla="*/ 3938519 w 9310410"/>
              <a:gd name="connsiteY293" fmla="*/ 1800818 h 5296383"/>
              <a:gd name="connsiteX294" fmla="*/ 3962490 w 9310410"/>
              <a:gd name="connsiteY294" fmla="*/ 1862544 h 5296383"/>
              <a:gd name="connsiteX295" fmla="*/ 3958295 w 9310410"/>
              <a:gd name="connsiteY295" fmla="*/ 1881121 h 5296383"/>
              <a:gd name="connsiteX296" fmla="*/ 3958295 w 9310410"/>
              <a:gd name="connsiteY296" fmla="*/ 1885316 h 5296383"/>
              <a:gd name="connsiteX297" fmla="*/ 3954101 w 9310410"/>
              <a:gd name="connsiteY297" fmla="*/ 1903294 h 5296383"/>
              <a:gd name="connsiteX298" fmla="*/ 3942115 w 9310410"/>
              <a:gd name="connsiteY298" fmla="*/ 1914081 h 5296383"/>
              <a:gd name="connsiteX299" fmla="*/ 3929530 w 9310410"/>
              <a:gd name="connsiteY299" fmla="*/ 1920673 h 5296383"/>
              <a:gd name="connsiteX300" fmla="*/ 3919942 w 9310410"/>
              <a:gd name="connsiteY300" fmla="*/ 1923070 h 5296383"/>
              <a:gd name="connsiteX301" fmla="*/ 3913350 w 9310410"/>
              <a:gd name="connsiteY301" fmla="*/ 1925467 h 5296383"/>
              <a:gd name="connsiteX302" fmla="*/ 3907357 w 9310410"/>
              <a:gd name="connsiteY302" fmla="*/ 1926066 h 5296383"/>
              <a:gd name="connsiteX303" fmla="*/ 3903162 w 9310410"/>
              <a:gd name="connsiteY303" fmla="*/ 1930261 h 5296383"/>
              <a:gd name="connsiteX304" fmla="*/ 3899567 w 9310410"/>
              <a:gd name="connsiteY304" fmla="*/ 1937453 h 5296383"/>
              <a:gd name="connsiteX305" fmla="*/ 3897170 w 9310410"/>
              <a:gd name="connsiteY305" fmla="*/ 1933857 h 5296383"/>
              <a:gd name="connsiteX306" fmla="*/ 3892375 w 9310410"/>
              <a:gd name="connsiteY306" fmla="*/ 1933258 h 5296383"/>
              <a:gd name="connsiteX307" fmla="*/ 3885783 w 9310410"/>
              <a:gd name="connsiteY307" fmla="*/ 1938651 h 5296383"/>
              <a:gd name="connsiteX308" fmla="*/ 3879191 w 9310410"/>
              <a:gd name="connsiteY308" fmla="*/ 1941048 h 5296383"/>
              <a:gd name="connsiteX309" fmla="*/ 3874997 w 9310410"/>
              <a:gd name="connsiteY309" fmla="*/ 1939850 h 5296383"/>
              <a:gd name="connsiteX310" fmla="*/ 3871401 w 9310410"/>
              <a:gd name="connsiteY310" fmla="*/ 1923070 h 5296383"/>
              <a:gd name="connsiteX311" fmla="*/ 3870802 w 9310410"/>
              <a:gd name="connsiteY311" fmla="*/ 1912883 h 5296383"/>
              <a:gd name="connsiteX312" fmla="*/ 3876195 w 9310410"/>
              <a:gd name="connsiteY312" fmla="*/ 1912283 h 5296383"/>
              <a:gd name="connsiteX313" fmla="*/ 3881588 w 9310410"/>
              <a:gd name="connsiteY313" fmla="*/ 1903893 h 5296383"/>
              <a:gd name="connsiteX314" fmla="*/ 3883386 w 9310410"/>
              <a:gd name="connsiteY314" fmla="*/ 1893706 h 5296383"/>
              <a:gd name="connsiteX315" fmla="*/ 3886382 w 9310410"/>
              <a:gd name="connsiteY315" fmla="*/ 1886515 h 5296383"/>
              <a:gd name="connsiteX316" fmla="*/ 3883986 w 9310410"/>
              <a:gd name="connsiteY316" fmla="*/ 1882320 h 5296383"/>
              <a:gd name="connsiteX317" fmla="*/ 3882188 w 9310410"/>
              <a:gd name="connsiteY317" fmla="*/ 1876926 h 5296383"/>
              <a:gd name="connsiteX318" fmla="*/ 3879791 w 9310410"/>
              <a:gd name="connsiteY318" fmla="*/ 1864941 h 5296383"/>
              <a:gd name="connsiteX319" fmla="*/ 3876794 w 9310410"/>
              <a:gd name="connsiteY319" fmla="*/ 1860146 h 5296383"/>
              <a:gd name="connsiteX320" fmla="*/ 3874397 w 9310410"/>
              <a:gd name="connsiteY320" fmla="*/ 1852356 h 5296383"/>
              <a:gd name="connsiteX321" fmla="*/ 3882787 w 9310410"/>
              <a:gd name="connsiteY321" fmla="*/ 1840370 h 5296383"/>
              <a:gd name="connsiteX322" fmla="*/ 3880989 w 9310410"/>
              <a:gd name="connsiteY322" fmla="*/ 1827186 h 5296383"/>
              <a:gd name="connsiteX323" fmla="*/ 3880989 w 9310410"/>
              <a:gd name="connsiteY323" fmla="*/ 1822392 h 5296383"/>
              <a:gd name="connsiteX324" fmla="*/ 3880989 w 9310410"/>
              <a:gd name="connsiteY324" fmla="*/ 1822392 h 5296383"/>
              <a:gd name="connsiteX325" fmla="*/ 3880390 w 9310410"/>
              <a:gd name="connsiteY325" fmla="*/ 1822392 h 5296383"/>
              <a:gd name="connsiteX326" fmla="*/ 3874397 w 9310410"/>
              <a:gd name="connsiteY326" fmla="*/ 1820594 h 5296383"/>
              <a:gd name="connsiteX327" fmla="*/ 3867206 w 9310410"/>
              <a:gd name="connsiteY327" fmla="*/ 1817598 h 5296383"/>
              <a:gd name="connsiteX328" fmla="*/ 3860614 w 9310410"/>
              <a:gd name="connsiteY328" fmla="*/ 1820594 h 5296383"/>
              <a:gd name="connsiteX329" fmla="*/ 3849228 w 9310410"/>
              <a:gd name="connsiteY329" fmla="*/ 1818796 h 5296383"/>
              <a:gd name="connsiteX330" fmla="*/ 3849228 w 9310410"/>
              <a:gd name="connsiteY330" fmla="*/ 1811605 h 5296383"/>
              <a:gd name="connsiteX331" fmla="*/ 3845632 w 9310410"/>
              <a:gd name="connsiteY331" fmla="*/ 1808609 h 5296383"/>
              <a:gd name="connsiteX332" fmla="*/ 3842636 w 9310410"/>
              <a:gd name="connsiteY332" fmla="*/ 1805013 h 5296383"/>
              <a:gd name="connsiteX333" fmla="*/ 3844433 w 9310410"/>
              <a:gd name="connsiteY333" fmla="*/ 1796024 h 5296383"/>
              <a:gd name="connsiteX334" fmla="*/ 3851026 w 9310410"/>
              <a:gd name="connsiteY334" fmla="*/ 1787634 h 5296383"/>
              <a:gd name="connsiteX335" fmla="*/ 3855820 w 9310410"/>
              <a:gd name="connsiteY335" fmla="*/ 1776248 h 5296383"/>
              <a:gd name="connsiteX336" fmla="*/ 3857018 w 9310410"/>
              <a:gd name="connsiteY336" fmla="*/ 1760667 h 5296383"/>
              <a:gd name="connsiteX337" fmla="*/ 3846231 w 9310410"/>
              <a:gd name="connsiteY337" fmla="*/ 1757071 h 5296383"/>
              <a:gd name="connsiteX338" fmla="*/ 3833646 w 9310410"/>
              <a:gd name="connsiteY338" fmla="*/ 1752277 h 5296383"/>
              <a:gd name="connsiteX339" fmla="*/ 3833646 w 9310410"/>
              <a:gd name="connsiteY339" fmla="*/ 1751678 h 5296383"/>
              <a:gd name="connsiteX340" fmla="*/ 3829451 w 9310410"/>
              <a:gd name="connsiteY340" fmla="*/ 1754075 h 5296383"/>
              <a:gd name="connsiteX341" fmla="*/ 3810275 w 9310410"/>
              <a:gd name="connsiteY341" fmla="*/ 1754674 h 5296383"/>
              <a:gd name="connsiteX342" fmla="*/ 3796491 w 9310410"/>
              <a:gd name="connsiteY342" fmla="*/ 1757071 h 5296383"/>
              <a:gd name="connsiteX343" fmla="*/ 3776715 w 9310410"/>
              <a:gd name="connsiteY343" fmla="*/ 1770255 h 5296383"/>
              <a:gd name="connsiteX344" fmla="*/ 3756939 w 9310410"/>
              <a:gd name="connsiteY344" fmla="*/ 1783439 h 5296383"/>
              <a:gd name="connsiteX345" fmla="*/ 3749748 w 9310410"/>
              <a:gd name="connsiteY345" fmla="*/ 1777447 h 5296383"/>
              <a:gd name="connsiteX346" fmla="*/ 3768326 w 9310410"/>
              <a:gd name="connsiteY346" fmla="*/ 1766060 h 5296383"/>
              <a:gd name="connsiteX347" fmla="*/ 3764131 w 9310410"/>
              <a:gd name="connsiteY347" fmla="*/ 1758869 h 5296383"/>
              <a:gd name="connsiteX348" fmla="*/ 3772520 w 9310410"/>
              <a:gd name="connsiteY348" fmla="*/ 1745685 h 5296383"/>
              <a:gd name="connsiteX349" fmla="*/ 3782708 w 9310410"/>
              <a:gd name="connsiteY349" fmla="*/ 1734299 h 5296383"/>
              <a:gd name="connsiteX350" fmla="*/ 3780910 w 9310410"/>
              <a:gd name="connsiteY350" fmla="*/ 1715122 h 5296383"/>
              <a:gd name="connsiteX351" fmla="*/ 3775517 w 9310410"/>
              <a:gd name="connsiteY351" fmla="*/ 1707931 h 5296383"/>
              <a:gd name="connsiteX352" fmla="*/ 3764131 w 9310410"/>
              <a:gd name="connsiteY352" fmla="*/ 1710927 h 5296383"/>
              <a:gd name="connsiteX353" fmla="*/ 3742557 w 9310410"/>
              <a:gd name="connsiteY353" fmla="*/ 1726508 h 5296383"/>
              <a:gd name="connsiteX354" fmla="*/ 3722781 w 9310410"/>
              <a:gd name="connsiteY354" fmla="*/ 1738494 h 5296383"/>
              <a:gd name="connsiteX355" fmla="*/ 3701806 w 9310410"/>
              <a:gd name="connsiteY355" fmla="*/ 1753476 h 5296383"/>
              <a:gd name="connsiteX356" fmla="*/ 3685626 w 9310410"/>
              <a:gd name="connsiteY356" fmla="*/ 1764263 h 5296383"/>
              <a:gd name="connsiteX357" fmla="*/ 3677236 w 9310410"/>
              <a:gd name="connsiteY357" fmla="*/ 1769656 h 5296383"/>
              <a:gd name="connsiteX358" fmla="*/ 3670644 w 9310410"/>
              <a:gd name="connsiteY358" fmla="*/ 1767259 h 5296383"/>
              <a:gd name="connsiteX359" fmla="*/ 3663453 w 9310410"/>
              <a:gd name="connsiteY359" fmla="*/ 1761266 h 5296383"/>
              <a:gd name="connsiteX360" fmla="*/ 3658658 w 9310410"/>
              <a:gd name="connsiteY360" fmla="*/ 1776847 h 5296383"/>
              <a:gd name="connsiteX361" fmla="*/ 3657460 w 9310410"/>
              <a:gd name="connsiteY361" fmla="*/ 1798421 h 5296383"/>
              <a:gd name="connsiteX362" fmla="*/ 3670644 w 9310410"/>
              <a:gd name="connsiteY362" fmla="*/ 1804414 h 5296383"/>
              <a:gd name="connsiteX363" fmla="*/ 3684427 w 9310410"/>
              <a:gd name="connsiteY363" fmla="*/ 1809807 h 5296383"/>
              <a:gd name="connsiteX364" fmla="*/ 3688023 w 9310410"/>
              <a:gd name="connsiteY364" fmla="*/ 1819995 h 5296383"/>
              <a:gd name="connsiteX365" fmla="*/ 3689222 w 9310410"/>
              <a:gd name="connsiteY365" fmla="*/ 1836775 h 5296383"/>
              <a:gd name="connsiteX366" fmla="*/ 3710795 w 9310410"/>
              <a:gd name="connsiteY366" fmla="*/ 1831981 h 5296383"/>
              <a:gd name="connsiteX367" fmla="*/ 3723380 w 9310410"/>
              <a:gd name="connsiteY367" fmla="*/ 1824190 h 5296383"/>
              <a:gd name="connsiteX368" fmla="*/ 3735366 w 9310410"/>
              <a:gd name="connsiteY368" fmla="*/ 1816399 h 5296383"/>
              <a:gd name="connsiteX369" fmla="*/ 3742557 w 9310410"/>
              <a:gd name="connsiteY369" fmla="*/ 1818796 h 5296383"/>
              <a:gd name="connsiteX370" fmla="*/ 3749149 w 9310410"/>
              <a:gd name="connsiteY370" fmla="*/ 1820594 h 5296383"/>
              <a:gd name="connsiteX371" fmla="*/ 3753344 w 9310410"/>
              <a:gd name="connsiteY371" fmla="*/ 1823591 h 5296383"/>
              <a:gd name="connsiteX372" fmla="*/ 3760535 w 9310410"/>
              <a:gd name="connsiteY372" fmla="*/ 1825988 h 5296383"/>
              <a:gd name="connsiteX373" fmla="*/ 3772520 w 9310410"/>
              <a:gd name="connsiteY373" fmla="*/ 1826587 h 5296383"/>
              <a:gd name="connsiteX374" fmla="*/ 3780910 w 9310410"/>
              <a:gd name="connsiteY374" fmla="*/ 1830183 h 5296383"/>
              <a:gd name="connsiteX375" fmla="*/ 3775517 w 9310410"/>
              <a:gd name="connsiteY375" fmla="*/ 1840970 h 5296383"/>
              <a:gd name="connsiteX376" fmla="*/ 3776116 w 9310410"/>
              <a:gd name="connsiteY376" fmla="*/ 1844565 h 5296383"/>
              <a:gd name="connsiteX377" fmla="*/ 3775517 w 9310410"/>
              <a:gd name="connsiteY377" fmla="*/ 1848760 h 5296383"/>
              <a:gd name="connsiteX378" fmla="*/ 3767127 w 9310410"/>
              <a:gd name="connsiteY378" fmla="*/ 1849359 h 5296383"/>
              <a:gd name="connsiteX379" fmla="*/ 3758138 w 9310410"/>
              <a:gd name="connsiteY379" fmla="*/ 1851157 h 5296383"/>
              <a:gd name="connsiteX380" fmla="*/ 3747351 w 9310410"/>
              <a:gd name="connsiteY380" fmla="*/ 1854154 h 5296383"/>
              <a:gd name="connsiteX381" fmla="*/ 3736564 w 9310410"/>
              <a:gd name="connsiteY381" fmla="*/ 1853554 h 5296383"/>
              <a:gd name="connsiteX382" fmla="*/ 3720384 w 9310410"/>
              <a:gd name="connsiteY382" fmla="*/ 1862544 h 5296383"/>
              <a:gd name="connsiteX383" fmla="*/ 3717987 w 9310410"/>
              <a:gd name="connsiteY383" fmla="*/ 1877525 h 5296383"/>
              <a:gd name="connsiteX384" fmla="*/ 3707200 w 9310410"/>
              <a:gd name="connsiteY384" fmla="*/ 1882919 h 5296383"/>
              <a:gd name="connsiteX385" fmla="*/ 3701207 w 9310410"/>
              <a:gd name="connsiteY385" fmla="*/ 1885316 h 5296383"/>
              <a:gd name="connsiteX386" fmla="*/ 3689222 w 9310410"/>
              <a:gd name="connsiteY386" fmla="*/ 1895504 h 5296383"/>
              <a:gd name="connsiteX387" fmla="*/ 3683828 w 9310410"/>
              <a:gd name="connsiteY387" fmla="*/ 1907489 h 5296383"/>
              <a:gd name="connsiteX388" fmla="*/ 3692218 w 9310410"/>
              <a:gd name="connsiteY388" fmla="*/ 1928464 h 5296383"/>
              <a:gd name="connsiteX389" fmla="*/ 3719185 w 9310410"/>
              <a:gd name="connsiteY389" fmla="*/ 1975207 h 5296383"/>
              <a:gd name="connsiteX390" fmla="*/ 3720983 w 9310410"/>
              <a:gd name="connsiteY390" fmla="*/ 1996182 h 5296383"/>
              <a:gd name="connsiteX391" fmla="*/ 3729373 w 9310410"/>
              <a:gd name="connsiteY391" fmla="*/ 2008167 h 5296383"/>
              <a:gd name="connsiteX392" fmla="*/ 3737763 w 9310410"/>
              <a:gd name="connsiteY392" fmla="*/ 2016557 h 5296383"/>
              <a:gd name="connsiteX393" fmla="*/ 3735366 w 9310410"/>
              <a:gd name="connsiteY393" fmla="*/ 2024947 h 5296383"/>
              <a:gd name="connsiteX394" fmla="*/ 3717987 w 9310410"/>
              <a:gd name="connsiteY394" fmla="*/ 2018355 h 5296383"/>
              <a:gd name="connsiteX395" fmla="*/ 3712593 w 9310410"/>
              <a:gd name="connsiteY395" fmla="*/ 2022550 h 5296383"/>
              <a:gd name="connsiteX396" fmla="*/ 3729972 w 9310410"/>
              <a:gd name="connsiteY396" fmla="*/ 2035734 h 5296383"/>
              <a:gd name="connsiteX397" fmla="*/ 3735366 w 9310410"/>
              <a:gd name="connsiteY397" fmla="*/ 2050716 h 5296383"/>
              <a:gd name="connsiteX398" fmla="*/ 3729972 w 9310410"/>
              <a:gd name="connsiteY398" fmla="*/ 2056109 h 5296383"/>
              <a:gd name="connsiteX399" fmla="*/ 3725178 w 9310410"/>
              <a:gd name="connsiteY399" fmla="*/ 2057907 h 5296383"/>
              <a:gd name="connsiteX400" fmla="*/ 3718586 w 9310410"/>
              <a:gd name="connsiteY400" fmla="*/ 2059105 h 5296383"/>
              <a:gd name="connsiteX401" fmla="*/ 3713193 w 9310410"/>
              <a:gd name="connsiteY401" fmla="*/ 2062701 h 5296383"/>
              <a:gd name="connsiteX402" fmla="*/ 3706600 w 9310410"/>
              <a:gd name="connsiteY402" fmla="*/ 2063899 h 5296383"/>
              <a:gd name="connsiteX403" fmla="*/ 3702406 w 9310410"/>
              <a:gd name="connsiteY403" fmla="*/ 2067495 h 5296383"/>
              <a:gd name="connsiteX404" fmla="*/ 3703604 w 9310410"/>
              <a:gd name="connsiteY404" fmla="*/ 2071690 h 5296383"/>
              <a:gd name="connsiteX405" fmla="*/ 3708998 w 9310410"/>
              <a:gd name="connsiteY405" fmla="*/ 2072289 h 5296383"/>
              <a:gd name="connsiteX406" fmla="*/ 3723380 w 9310410"/>
              <a:gd name="connsiteY406" fmla="*/ 2074687 h 5296383"/>
              <a:gd name="connsiteX407" fmla="*/ 3731770 w 9310410"/>
              <a:gd name="connsiteY407" fmla="*/ 2084874 h 5296383"/>
              <a:gd name="connsiteX408" fmla="*/ 3732969 w 9310410"/>
              <a:gd name="connsiteY408" fmla="*/ 2089069 h 5296383"/>
              <a:gd name="connsiteX409" fmla="*/ 3731770 w 9310410"/>
              <a:gd name="connsiteY409" fmla="*/ 2095062 h 5296383"/>
              <a:gd name="connsiteX410" fmla="*/ 3731770 w 9310410"/>
              <a:gd name="connsiteY410" fmla="*/ 2102253 h 5296383"/>
              <a:gd name="connsiteX411" fmla="*/ 3725178 w 9310410"/>
              <a:gd name="connsiteY411" fmla="*/ 2107047 h 5296383"/>
              <a:gd name="connsiteX412" fmla="*/ 3723380 w 9310410"/>
              <a:gd name="connsiteY412" fmla="*/ 2111242 h 5296383"/>
              <a:gd name="connsiteX413" fmla="*/ 3719784 w 9310410"/>
              <a:gd name="connsiteY413" fmla="*/ 2120831 h 5296383"/>
              <a:gd name="connsiteX414" fmla="*/ 3716189 w 9310410"/>
              <a:gd name="connsiteY414" fmla="*/ 2126224 h 5296383"/>
              <a:gd name="connsiteX415" fmla="*/ 3721582 w 9310410"/>
              <a:gd name="connsiteY415" fmla="*/ 2136412 h 5296383"/>
              <a:gd name="connsiteX416" fmla="*/ 3713193 w 9310410"/>
              <a:gd name="connsiteY416" fmla="*/ 2138210 h 5296383"/>
              <a:gd name="connsiteX417" fmla="*/ 3707799 w 9310410"/>
              <a:gd name="connsiteY417" fmla="*/ 2137610 h 5296383"/>
              <a:gd name="connsiteX418" fmla="*/ 3701207 w 9310410"/>
              <a:gd name="connsiteY418" fmla="*/ 2143004 h 5296383"/>
              <a:gd name="connsiteX419" fmla="*/ 3697012 w 9310410"/>
              <a:gd name="connsiteY419" fmla="*/ 2147798 h 5296383"/>
              <a:gd name="connsiteX420" fmla="*/ 3695214 w 9310410"/>
              <a:gd name="connsiteY420" fmla="*/ 2157986 h 5296383"/>
              <a:gd name="connsiteX421" fmla="*/ 3694016 w 9310410"/>
              <a:gd name="connsiteY421" fmla="*/ 2163379 h 5296383"/>
              <a:gd name="connsiteX422" fmla="*/ 3690420 w 9310410"/>
              <a:gd name="connsiteY422" fmla="*/ 2168173 h 5296383"/>
              <a:gd name="connsiteX423" fmla="*/ 3679034 w 9310410"/>
              <a:gd name="connsiteY423" fmla="*/ 2180159 h 5296383"/>
              <a:gd name="connsiteX424" fmla="*/ 3674240 w 9310410"/>
              <a:gd name="connsiteY424" fmla="*/ 2189148 h 5296383"/>
              <a:gd name="connsiteX425" fmla="*/ 3670644 w 9310410"/>
              <a:gd name="connsiteY425" fmla="*/ 2187949 h 5296383"/>
              <a:gd name="connsiteX426" fmla="*/ 3665850 w 9310410"/>
              <a:gd name="connsiteY426" fmla="*/ 2187350 h 5296383"/>
              <a:gd name="connsiteX427" fmla="*/ 3663453 w 9310410"/>
              <a:gd name="connsiteY427" fmla="*/ 2192743 h 5296383"/>
              <a:gd name="connsiteX428" fmla="*/ 3664052 w 9310410"/>
              <a:gd name="connsiteY428" fmla="*/ 2196938 h 5296383"/>
              <a:gd name="connsiteX429" fmla="*/ 3664651 w 9310410"/>
              <a:gd name="connsiteY429" fmla="*/ 2202332 h 5296383"/>
              <a:gd name="connsiteX430" fmla="*/ 3665251 w 9310410"/>
              <a:gd name="connsiteY430" fmla="*/ 2205928 h 5296383"/>
              <a:gd name="connsiteX431" fmla="*/ 3662853 w 9310410"/>
              <a:gd name="connsiteY431" fmla="*/ 2211920 h 5296383"/>
              <a:gd name="connsiteX432" fmla="*/ 3662853 w 9310410"/>
              <a:gd name="connsiteY432" fmla="*/ 2219112 h 5296383"/>
              <a:gd name="connsiteX433" fmla="*/ 3662254 w 9310410"/>
              <a:gd name="connsiteY433" fmla="*/ 2229899 h 5296383"/>
              <a:gd name="connsiteX434" fmla="*/ 3661056 w 9310410"/>
              <a:gd name="connsiteY434" fmla="*/ 2235891 h 5296383"/>
              <a:gd name="connsiteX435" fmla="*/ 3656861 w 9310410"/>
              <a:gd name="connsiteY435" fmla="*/ 2231696 h 5296383"/>
              <a:gd name="connsiteX436" fmla="*/ 3648471 w 9310410"/>
              <a:gd name="connsiteY436" fmla="*/ 2237689 h 5296383"/>
              <a:gd name="connsiteX437" fmla="*/ 3649669 w 9310410"/>
              <a:gd name="connsiteY437" fmla="*/ 2242483 h 5296383"/>
              <a:gd name="connsiteX438" fmla="*/ 3644276 w 9310410"/>
              <a:gd name="connsiteY438" fmla="*/ 2240086 h 5296383"/>
              <a:gd name="connsiteX439" fmla="*/ 3640081 w 9310410"/>
              <a:gd name="connsiteY439" fmla="*/ 2240685 h 5296383"/>
              <a:gd name="connsiteX440" fmla="*/ 3639482 w 9310410"/>
              <a:gd name="connsiteY440" fmla="*/ 2244880 h 5296383"/>
              <a:gd name="connsiteX441" fmla="*/ 3642478 w 9310410"/>
              <a:gd name="connsiteY441" fmla="*/ 2249674 h 5296383"/>
              <a:gd name="connsiteX442" fmla="*/ 3637085 w 9310410"/>
              <a:gd name="connsiteY442" fmla="*/ 2253270 h 5296383"/>
              <a:gd name="connsiteX443" fmla="*/ 3631691 w 9310410"/>
              <a:gd name="connsiteY443" fmla="*/ 2255667 h 5296383"/>
              <a:gd name="connsiteX444" fmla="*/ 3636486 w 9310410"/>
              <a:gd name="connsiteY444" fmla="*/ 2260462 h 5296383"/>
              <a:gd name="connsiteX445" fmla="*/ 3630493 w 9310410"/>
              <a:gd name="connsiteY445" fmla="*/ 2262259 h 5296383"/>
              <a:gd name="connsiteX446" fmla="*/ 3619706 w 9310410"/>
              <a:gd name="connsiteY446" fmla="*/ 2265256 h 5296383"/>
              <a:gd name="connsiteX447" fmla="*/ 3611316 w 9310410"/>
              <a:gd name="connsiteY447" fmla="*/ 2277840 h 5296383"/>
              <a:gd name="connsiteX448" fmla="*/ 3595735 w 9310410"/>
              <a:gd name="connsiteY448" fmla="*/ 2289826 h 5296383"/>
              <a:gd name="connsiteX449" fmla="*/ 3582551 w 9310410"/>
              <a:gd name="connsiteY449" fmla="*/ 2295819 h 5296383"/>
              <a:gd name="connsiteX450" fmla="*/ 3576558 w 9310410"/>
              <a:gd name="connsiteY450" fmla="*/ 2296418 h 5296383"/>
              <a:gd name="connsiteX451" fmla="*/ 3570565 w 9310410"/>
              <a:gd name="connsiteY451" fmla="*/ 2308403 h 5296383"/>
              <a:gd name="connsiteX452" fmla="*/ 3564573 w 9310410"/>
              <a:gd name="connsiteY452" fmla="*/ 2316194 h 5296383"/>
              <a:gd name="connsiteX453" fmla="*/ 3558580 w 9310410"/>
              <a:gd name="connsiteY453" fmla="*/ 2319790 h 5296383"/>
              <a:gd name="connsiteX454" fmla="*/ 3548392 w 9310410"/>
              <a:gd name="connsiteY454" fmla="*/ 2323985 h 5296383"/>
              <a:gd name="connsiteX455" fmla="*/ 3540602 w 9310410"/>
              <a:gd name="connsiteY455" fmla="*/ 2327580 h 5296383"/>
              <a:gd name="connsiteX456" fmla="*/ 3532811 w 9310410"/>
              <a:gd name="connsiteY456" fmla="*/ 2323385 h 5296383"/>
              <a:gd name="connsiteX457" fmla="*/ 3529215 w 9310410"/>
              <a:gd name="connsiteY457" fmla="*/ 2323985 h 5296383"/>
              <a:gd name="connsiteX458" fmla="*/ 3524421 w 9310410"/>
              <a:gd name="connsiteY458" fmla="*/ 2324584 h 5296383"/>
              <a:gd name="connsiteX459" fmla="*/ 3520226 w 9310410"/>
              <a:gd name="connsiteY459" fmla="*/ 2329378 h 5296383"/>
              <a:gd name="connsiteX460" fmla="*/ 3517829 w 9310410"/>
              <a:gd name="connsiteY460" fmla="*/ 2325183 h 5296383"/>
              <a:gd name="connsiteX461" fmla="*/ 3511237 w 9310410"/>
              <a:gd name="connsiteY461" fmla="*/ 2325183 h 5296383"/>
              <a:gd name="connsiteX462" fmla="*/ 3510638 w 9310410"/>
              <a:gd name="connsiteY462" fmla="*/ 2332374 h 5296383"/>
              <a:gd name="connsiteX463" fmla="*/ 3505244 w 9310410"/>
              <a:gd name="connsiteY463" fmla="*/ 2343161 h 5296383"/>
              <a:gd name="connsiteX464" fmla="*/ 3493259 w 9310410"/>
              <a:gd name="connsiteY464" fmla="*/ 2347356 h 5296383"/>
              <a:gd name="connsiteX465" fmla="*/ 3482472 w 9310410"/>
              <a:gd name="connsiteY465" fmla="*/ 2345558 h 5296383"/>
              <a:gd name="connsiteX466" fmla="*/ 3471086 w 9310410"/>
              <a:gd name="connsiteY466" fmla="*/ 2344959 h 5296383"/>
              <a:gd name="connsiteX467" fmla="*/ 3466292 w 9310410"/>
              <a:gd name="connsiteY467" fmla="*/ 2342562 h 5296383"/>
              <a:gd name="connsiteX468" fmla="*/ 3463894 w 9310410"/>
              <a:gd name="connsiteY468" fmla="*/ 2349753 h 5296383"/>
              <a:gd name="connsiteX469" fmla="*/ 3459100 w 9310410"/>
              <a:gd name="connsiteY469" fmla="*/ 2356945 h 5296383"/>
              <a:gd name="connsiteX470" fmla="*/ 3451310 w 9310410"/>
              <a:gd name="connsiteY470" fmla="*/ 2355147 h 5296383"/>
              <a:gd name="connsiteX471" fmla="*/ 3447115 w 9310410"/>
              <a:gd name="connsiteY471" fmla="*/ 2355746 h 5296383"/>
              <a:gd name="connsiteX472" fmla="*/ 3435129 w 9310410"/>
              <a:gd name="connsiteY472" fmla="*/ 2354547 h 5296383"/>
              <a:gd name="connsiteX473" fmla="*/ 3429736 w 9310410"/>
              <a:gd name="connsiteY473" fmla="*/ 2355746 h 5296383"/>
              <a:gd name="connsiteX474" fmla="*/ 3419548 w 9310410"/>
              <a:gd name="connsiteY474" fmla="*/ 2361139 h 5296383"/>
              <a:gd name="connsiteX475" fmla="*/ 3410559 w 9310410"/>
              <a:gd name="connsiteY475" fmla="*/ 2361739 h 5296383"/>
              <a:gd name="connsiteX476" fmla="*/ 3403368 w 9310410"/>
              <a:gd name="connsiteY476" fmla="*/ 2366533 h 5296383"/>
              <a:gd name="connsiteX477" fmla="*/ 3395577 w 9310410"/>
              <a:gd name="connsiteY477" fmla="*/ 2371327 h 5296383"/>
              <a:gd name="connsiteX478" fmla="*/ 3382992 w 9310410"/>
              <a:gd name="connsiteY478" fmla="*/ 2379118 h 5296383"/>
              <a:gd name="connsiteX479" fmla="*/ 3384191 w 9310410"/>
              <a:gd name="connsiteY479" fmla="*/ 2388107 h 5296383"/>
              <a:gd name="connsiteX480" fmla="*/ 3384191 w 9310410"/>
              <a:gd name="connsiteY480" fmla="*/ 2392901 h 5296383"/>
              <a:gd name="connsiteX481" fmla="*/ 3385390 w 9310410"/>
              <a:gd name="connsiteY481" fmla="*/ 2396497 h 5296383"/>
              <a:gd name="connsiteX482" fmla="*/ 3386588 w 9310410"/>
              <a:gd name="connsiteY482" fmla="*/ 2404287 h 5296383"/>
              <a:gd name="connsiteX483" fmla="*/ 3374603 w 9310410"/>
              <a:gd name="connsiteY483" fmla="*/ 2407883 h 5296383"/>
              <a:gd name="connsiteX484" fmla="*/ 3371007 w 9310410"/>
              <a:gd name="connsiteY484" fmla="*/ 2403688 h 5296383"/>
              <a:gd name="connsiteX485" fmla="*/ 3368011 w 9310410"/>
              <a:gd name="connsiteY485" fmla="*/ 2392302 h 5296383"/>
              <a:gd name="connsiteX486" fmla="*/ 3366213 w 9310410"/>
              <a:gd name="connsiteY486" fmla="*/ 2379118 h 5296383"/>
              <a:gd name="connsiteX487" fmla="*/ 3373404 w 9310410"/>
              <a:gd name="connsiteY487" fmla="*/ 2367132 h 5296383"/>
              <a:gd name="connsiteX488" fmla="*/ 3374603 w 9310410"/>
              <a:gd name="connsiteY488" fmla="*/ 2362937 h 5296383"/>
              <a:gd name="connsiteX489" fmla="*/ 3370408 w 9310410"/>
              <a:gd name="connsiteY489" fmla="*/ 2359342 h 5296383"/>
              <a:gd name="connsiteX490" fmla="*/ 3366213 w 9310410"/>
              <a:gd name="connsiteY490" fmla="*/ 2360540 h 5296383"/>
              <a:gd name="connsiteX491" fmla="*/ 3357823 w 9310410"/>
              <a:gd name="connsiteY491" fmla="*/ 2364735 h 5296383"/>
              <a:gd name="connsiteX492" fmla="*/ 3354227 w 9310410"/>
              <a:gd name="connsiteY492" fmla="*/ 2362937 h 5296383"/>
              <a:gd name="connsiteX493" fmla="*/ 3348834 w 9310410"/>
              <a:gd name="connsiteY493" fmla="*/ 2358742 h 5296383"/>
              <a:gd name="connsiteX494" fmla="*/ 3341643 w 9310410"/>
              <a:gd name="connsiteY494" fmla="*/ 2356345 h 5296383"/>
              <a:gd name="connsiteX495" fmla="*/ 3339245 w 9310410"/>
              <a:gd name="connsiteY495" fmla="*/ 2353948 h 5296383"/>
              <a:gd name="connsiteX496" fmla="*/ 3334451 w 9310410"/>
              <a:gd name="connsiteY496" fmla="*/ 2358143 h 5296383"/>
              <a:gd name="connsiteX497" fmla="*/ 3324264 w 9310410"/>
              <a:gd name="connsiteY497" fmla="*/ 2360540 h 5296383"/>
              <a:gd name="connsiteX498" fmla="*/ 3317072 w 9310410"/>
              <a:gd name="connsiteY498" fmla="*/ 2362937 h 5296383"/>
              <a:gd name="connsiteX499" fmla="*/ 3303889 w 9310410"/>
              <a:gd name="connsiteY499" fmla="*/ 2367732 h 5296383"/>
              <a:gd name="connsiteX500" fmla="*/ 3295499 w 9310410"/>
              <a:gd name="connsiteY500" fmla="*/ 2379118 h 5296383"/>
              <a:gd name="connsiteX501" fmla="*/ 3278719 w 9310410"/>
              <a:gd name="connsiteY501" fmla="*/ 2383912 h 5296383"/>
              <a:gd name="connsiteX502" fmla="*/ 3277520 w 9310410"/>
              <a:gd name="connsiteY502" fmla="*/ 2396497 h 5296383"/>
              <a:gd name="connsiteX503" fmla="*/ 3273325 w 9310410"/>
              <a:gd name="connsiteY503" fmla="*/ 2402489 h 5296383"/>
              <a:gd name="connsiteX504" fmla="*/ 3268531 w 9310410"/>
              <a:gd name="connsiteY504" fmla="*/ 2407883 h 5296383"/>
              <a:gd name="connsiteX505" fmla="*/ 3262538 w 9310410"/>
              <a:gd name="connsiteY505" fmla="*/ 2415074 h 5296383"/>
              <a:gd name="connsiteX506" fmla="*/ 3246958 w 9310410"/>
              <a:gd name="connsiteY506" fmla="*/ 2434850 h 5296383"/>
              <a:gd name="connsiteX507" fmla="*/ 3244560 w 9310410"/>
              <a:gd name="connsiteY507" fmla="*/ 2450431 h 5296383"/>
              <a:gd name="connsiteX508" fmla="*/ 3246958 w 9310410"/>
              <a:gd name="connsiteY508" fmla="*/ 2454626 h 5296383"/>
              <a:gd name="connsiteX509" fmla="*/ 3249354 w 9310410"/>
              <a:gd name="connsiteY509" fmla="*/ 2461818 h 5296383"/>
              <a:gd name="connsiteX510" fmla="*/ 3254748 w 9310410"/>
              <a:gd name="connsiteY510" fmla="*/ 2474402 h 5296383"/>
              <a:gd name="connsiteX511" fmla="*/ 3258943 w 9310410"/>
              <a:gd name="connsiteY511" fmla="*/ 2478597 h 5296383"/>
              <a:gd name="connsiteX512" fmla="*/ 3263138 w 9310410"/>
              <a:gd name="connsiteY512" fmla="*/ 2492980 h 5296383"/>
              <a:gd name="connsiteX513" fmla="*/ 3278119 w 9310410"/>
              <a:gd name="connsiteY513" fmla="*/ 2506763 h 5296383"/>
              <a:gd name="connsiteX514" fmla="*/ 3282914 w 9310410"/>
              <a:gd name="connsiteY514" fmla="*/ 2515153 h 5296383"/>
              <a:gd name="connsiteX515" fmla="*/ 3286509 w 9310410"/>
              <a:gd name="connsiteY515" fmla="*/ 2524741 h 5296383"/>
              <a:gd name="connsiteX516" fmla="*/ 3294899 w 9310410"/>
              <a:gd name="connsiteY516" fmla="*/ 2537925 h 5296383"/>
              <a:gd name="connsiteX517" fmla="*/ 3302690 w 9310410"/>
              <a:gd name="connsiteY517" fmla="*/ 2539723 h 5296383"/>
              <a:gd name="connsiteX518" fmla="*/ 3309282 w 9310410"/>
              <a:gd name="connsiteY518" fmla="*/ 2547514 h 5296383"/>
              <a:gd name="connsiteX519" fmla="*/ 3311679 w 9310410"/>
              <a:gd name="connsiteY519" fmla="*/ 2551709 h 5296383"/>
              <a:gd name="connsiteX520" fmla="*/ 3318870 w 9310410"/>
              <a:gd name="connsiteY520" fmla="*/ 2569687 h 5296383"/>
              <a:gd name="connsiteX521" fmla="*/ 3321267 w 9310410"/>
              <a:gd name="connsiteY521" fmla="*/ 2576878 h 5296383"/>
              <a:gd name="connsiteX522" fmla="*/ 3323664 w 9310410"/>
              <a:gd name="connsiteY522" fmla="*/ 2585867 h 5296383"/>
              <a:gd name="connsiteX523" fmla="*/ 3326061 w 9310410"/>
              <a:gd name="connsiteY523" fmla="*/ 2593059 h 5296383"/>
              <a:gd name="connsiteX524" fmla="*/ 3326061 w 9310410"/>
              <a:gd name="connsiteY524" fmla="*/ 2605044 h 5296383"/>
              <a:gd name="connsiteX525" fmla="*/ 3330256 w 9310410"/>
              <a:gd name="connsiteY525" fmla="*/ 2619427 h 5296383"/>
              <a:gd name="connsiteX526" fmla="*/ 3330856 w 9310410"/>
              <a:gd name="connsiteY526" fmla="*/ 2626618 h 5296383"/>
              <a:gd name="connsiteX527" fmla="*/ 3328459 w 9310410"/>
              <a:gd name="connsiteY527" fmla="*/ 2633210 h 5296383"/>
              <a:gd name="connsiteX528" fmla="*/ 3327859 w 9310410"/>
              <a:gd name="connsiteY528" fmla="*/ 2638004 h 5296383"/>
              <a:gd name="connsiteX529" fmla="*/ 3329657 w 9310410"/>
              <a:gd name="connsiteY529" fmla="*/ 2645195 h 5296383"/>
              <a:gd name="connsiteX530" fmla="*/ 3331455 w 9310410"/>
              <a:gd name="connsiteY530" fmla="*/ 2652387 h 5296383"/>
              <a:gd name="connsiteX531" fmla="*/ 3330856 w 9310410"/>
              <a:gd name="connsiteY531" fmla="*/ 2658979 h 5296383"/>
              <a:gd name="connsiteX532" fmla="*/ 3328459 w 9310410"/>
              <a:gd name="connsiteY532" fmla="*/ 2663173 h 5296383"/>
              <a:gd name="connsiteX533" fmla="*/ 3326061 w 9310410"/>
              <a:gd name="connsiteY533" fmla="*/ 2664971 h 5296383"/>
              <a:gd name="connsiteX534" fmla="*/ 3323664 w 9310410"/>
              <a:gd name="connsiteY534" fmla="*/ 2669166 h 5296383"/>
              <a:gd name="connsiteX535" fmla="*/ 3323065 w 9310410"/>
              <a:gd name="connsiteY535" fmla="*/ 2676358 h 5296383"/>
              <a:gd name="connsiteX536" fmla="*/ 3323664 w 9310410"/>
              <a:gd name="connsiteY536" fmla="*/ 2682350 h 5296383"/>
              <a:gd name="connsiteX537" fmla="*/ 3323065 w 9310410"/>
              <a:gd name="connsiteY537" fmla="*/ 2686545 h 5296383"/>
              <a:gd name="connsiteX538" fmla="*/ 3322466 w 9310410"/>
              <a:gd name="connsiteY538" fmla="*/ 2691939 h 5296383"/>
              <a:gd name="connsiteX539" fmla="*/ 3324264 w 9310410"/>
              <a:gd name="connsiteY539" fmla="*/ 2696733 h 5296383"/>
              <a:gd name="connsiteX540" fmla="*/ 3318870 w 9310410"/>
              <a:gd name="connsiteY540" fmla="*/ 2698531 h 5296383"/>
              <a:gd name="connsiteX541" fmla="*/ 3316473 w 9310410"/>
              <a:gd name="connsiteY541" fmla="*/ 2704524 h 5296383"/>
              <a:gd name="connsiteX542" fmla="*/ 3312278 w 9310410"/>
              <a:gd name="connsiteY542" fmla="*/ 2714711 h 5296383"/>
              <a:gd name="connsiteX543" fmla="*/ 3294300 w 9310410"/>
              <a:gd name="connsiteY543" fmla="*/ 2723101 h 5296383"/>
              <a:gd name="connsiteX544" fmla="*/ 3283513 w 9310410"/>
              <a:gd name="connsiteY544" fmla="*/ 2729693 h 5296383"/>
              <a:gd name="connsiteX545" fmla="*/ 3275123 w 9310410"/>
              <a:gd name="connsiteY545" fmla="*/ 2734487 h 5296383"/>
              <a:gd name="connsiteX546" fmla="*/ 3261340 w 9310410"/>
              <a:gd name="connsiteY546" fmla="*/ 2739881 h 5296383"/>
              <a:gd name="connsiteX547" fmla="*/ 3251152 w 9310410"/>
              <a:gd name="connsiteY547" fmla="*/ 2735686 h 5296383"/>
              <a:gd name="connsiteX548" fmla="*/ 3247557 w 9310410"/>
              <a:gd name="connsiteY548" fmla="*/ 2738083 h 5296383"/>
              <a:gd name="connsiteX549" fmla="*/ 3243362 w 9310410"/>
              <a:gd name="connsiteY549" fmla="*/ 2742278 h 5296383"/>
              <a:gd name="connsiteX550" fmla="*/ 3242763 w 9310410"/>
              <a:gd name="connsiteY550" fmla="*/ 2742278 h 5296383"/>
              <a:gd name="connsiteX551" fmla="*/ 3243362 w 9310410"/>
              <a:gd name="connsiteY551" fmla="*/ 2747671 h 5296383"/>
              <a:gd name="connsiteX552" fmla="*/ 3248755 w 9310410"/>
              <a:gd name="connsiteY552" fmla="*/ 2753065 h 5296383"/>
              <a:gd name="connsiteX553" fmla="*/ 3236170 w 9310410"/>
              <a:gd name="connsiteY553" fmla="*/ 2766249 h 5296383"/>
              <a:gd name="connsiteX554" fmla="*/ 3231976 w 9310410"/>
              <a:gd name="connsiteY554" fmla="*/ 2769245 h 5296383"/>
              <a:gd name="connsiteX555" fmla="*/ 3224784 w 9310410"/>
              <a:gd name="connsiteY555" fmla="*/ 2776436 h 5296383"/>
              <a:gd name="connsiteX556" fmla="*/ 3206806 w 9310410"/>
              <a:gd name="connsiteY556" fmla="*/ 2788422 h 5296383"/>
              <a:gd name="connsiteX557" fmla="*/ 3194221 w 9310410"/>
              <a:gd name="connsiteY557" fmla="*/ 2798609 h 5296383"/>
              <a:gd name="connsiteX558" fmla="*/ 3192423 w 9310410"/>
              <a:gd name="connsiteY558" fmla="*/ 2795014 h 5296383"/>
              <a:gd name="connsiteX559" fmla="*/ 3192423 w 9310410"/>
              <a:gd name="connsiteY559" fmla="*/ 2790819 h 5296383"/>
              <a:gd name="connsiteX560" fmla="*/ 3191225 w 9310410"/>
              <a:gd name="connsiteY560" fmla="*/ 2784826 h 5296383"/>
              <a:gd name="connsiteX561" fmla="*/ 3192423 w 9310410"/>
              <a:gd name="connsiteY561" fmla="*/ 2772841 h 5296383"/>
              <a:gd name="connsiteX562" fmla="*/ 3196618 w 9310410"/>
              <a:gd name="connsiteY562" fmla="*/ 2758458 h 5296383"/>
              <a:gd name="connsiteX563" fmla="*/ 3199016 w 9310410"/>
              <a:gd name="connsiteY563" fmla="*/ 2744675 h 5296383"/>
              <a:gd name="connsiteX564" fmla="*/ 3190626 w 9310410"/>
              <a:gd name="connsiteY564" fmla="*/ 2745274 h 5296383"/>
              <a:gd name="connsiteX565" fmla="*/ 3185831 w 9310410"/>
              <a:gd name="connsiteY565" fmla="*/ 2742877 h 5296383"/>
              <a:gd name="connsiteX566" fmla="*/ 3181037 w 9310410"/>
              <a:gd name="connsiteY566" fmla="*/ 2735086 h 5296383"/>
              <a:gd name="connsiteX567" fmla="*/ 3172647 w 9310410"/>
              <a:gd name="connsiteY567" fmla="*/ 2727895 h 5296383"/>
              <a:gd name="connsiteX568" fmla="*/ 3164857 w 9310410"/>
              <a:gd name="connsiteY568" fmla="*/ 2720704 h 5296383"/>
              <a:gd name="connsiteX569" fmla="*/ 3164257 w 9310410"/>
              <a:gd name="connsiteY569" fmla="*/ 2712314 h 5296383"/>
              <a:gd name="connsiteX570" fmla="*/ 3158265 w 9310410"/>
              <a:gd name="connsiteY570" fmla="*/ 2714711 h 5296383"/>
              <a:gd name="connsiteX571" fmla="*/ 3151673 w 9310410"/>
              <a:gd name="connsiteY571" fmla="*/ 2720105 h 5296383"/>
              <a:gd name="connsiteX572" fmla="*/ 3149276 w 9310410"/>
              <a:gd name="connsiteY572" fmla="*/ 2713513 h 5296383"/>
              <a:gd name="connsiteX573" fmla="*/ 3146879 w 9310410"/>
              <a:gd name="connsiteY573" fmla="*/ 2704524 h 5296383"/>
              <a:gd name="connsiteX574" fmla="*/ 3143882 w 9310410"/>
              <a:gd name="connsiteY574" fmla="*/ 2694336 h 5296383"/>
              <a:gd name="connsiteX575" fmla="*/ 3139687 w 9310410"/>
              <a:gd name="connsiteY575" fmla="*/ 2679354 h 5296383"/>
              <a:gd name="connsiteX576" fmla="*/ 3135492 w 9310410"/>
              <a:gd name="connsiteY576" fmla="*/ 2676358 h 5296383"/>
              <a:gd name="connsiteX577" fmla="*/ 3130099 w 9310410"/>
              <a:gd name="connsiteY577" fmla="*/ 2675758 h 5296383"/>
              <a:gd name="connsiteX578" fmla="*/ 3125904 w 9310410"/>
              <a:gd name="connsiteY578" fmla="*/ 2663773 h 5296383"/>
              <a:gd name="connsiteX579" fmla="*/ 3116315 w 9310410"/>
              <a:gd name="connsiteY579" fmla="*/ 2659578 h 5296383"/>
              <a:gd name="connsiteX580" fmla="*/ 3109724 w 9310410"/>
              <a:gd name="connsiteY580" fmla="*/ 2657181 h 5296383"/>
              <a:gd name="connsiteX581" fmla="*/ 3103132 w 9310410"/>
              <a:gd name="connsiteY581" fmla="*/ 2657181 h 5296383"/>
              <a:gd name="connsiteX582" fmla="*/ 3093543 w 9310410"/>
              <a:gd name="connsiteY582" fmla="*/ 2657780 h 5296383"/>
              <a:gd name="connsiteX583" fmla="*/ 3089348 w 9310410"/>
              <a:gd name="connsiteY583" fmla="*/ 2651188 h 5296383"/>
              <a:gd name="connsiteX584" fmla="*/ 3088749 w 9310410"/>
              <a:gd name="connsiteY584" fmla="*/ 2633210 h 5296383"/>
              <a:gd name="connsiteX585" fmla="*/ 3086352 w 9310410"/>
              <a:gd name="connsiteY585" fmla="*/ 2626019 h 5296383"/>
              <a:gd name="connsiteX586" fmla="*/ 3078561 w 9310410"/>
              <a:gd name="connsiteY586" fmla="*/ 2623622 h 5296383"/>
              <a:gd name="connsiteX587" fmla="*/ 3065377 w 9310410"/>
              <a:gd name="connsiteY587" fmla="*/ 2629015 h 5296383"/>
              <a:gd name="connsiteX588" fmla="*/ 3065977 w 9310410"/>
              <a:gd name="connsiteY588" fmla="*/ 2649990 h 5296383"/>
              <a:gd name="connsiteX589" fmla="*/ 3062381 w 9310410"/>
              <a:gd name="connsiteY589" fmla="*/ 2661975 h 5296383"/>
              <a:gd name="connsiteX590" fmla="*/ 3056988 w 9310410"/>
              <a:gd name="connsiteY590" fmla="*/ 2676957 h 5296383"/>
              <a:gd name="connsiteX591" fmla="*/ 3056388 w 9310410"/>
              <a:gd name="connsiteY591" fmla="*/ 2684148 h 5296383"/>
              <a:gd name="connsiteX592" fmla="*/ 3054590 w 9310410"/>
              <a:gd name="connsiteY592" fmla="*/ 2693737 h 5296383"/>
              <a:gd name="connsiteX593" fmla="*/ 3046201 w 9310410"/>
              <a:gd name="connsiteY593" fmla="*/ 2713513 h 5296383"/>
              <a:gd name="connsiteX594" fmla="*/ 3039609 w 9310410"/>
              <a:gd name="connsiteY594" fmla="*/ 2730292 h 5296383"/>
              <a:gd name="connsiteX595" fmla="*/ 3035414 w 9310410"/>
              <a:gd name="connsiteY595" fmla="*/ 2740480 h 5296383"/>
              <a:gd name="connsiteX596" fmla="*/ 3033017 w 9310410"/>
              <a:gd name="connsiteY596" fmla="*/ 2756061 h 5296383"/>
              <a:gd name="connsiteX597" fmla="*/ 3035414 w 9310410"/>
              <a:gd name="connsiteY597" fmla="*/ 2774039 h 5296383"/>
              <a:gd name="connsiteX598" fmla="*/ 3046201 w 9310410"/>
              <a:gd name="connsiteY598" fmla="*/ 2774039 h 5296383"/>
              <a:gd name="connsiteX599" fmla="*/ 3053392 w 9310410"/>
              <a:gd name="connsiteY599" fmla="*/ 2778833 h 5296383"/>
              <a:gd name="connsiteX600" fmla="*/ 3053392 w 9310410"/>
              <a:gd name="connsiteY600" fmla="*/ 2792617 h 5296383"/>
              <a:gd name="connsiteX601" fmla="*/ 3061782 w 9310410"/>
              <a:gd name="connsiteY601" fmla="*/ 2798609 h 5296383"/>
              <a:gd name="connsiteX602" fmla="*/ 3064778 w 9310410"/>
              <a:gd name="connsiteY602" fmla="*/ 2805801 h 5296383"/>
              <a:gd name="connsiteX603" fmla="*/ 3065377 w 9310410"/>
              <a:gd name="connsiteY603" fmla="*/ 2830970 h 5296383"/>
              <a:gd name="connsiteX604" fmla="*/ 3065977 w 9310410"/>
              <a:gd name="connsiteY604" fmla="*/ 2841158 h 5296383"/>
              <a:gd name="connsiteX605" fmla="*/ 3061782 w 9310410"/>
              <a:gd name="connsiteY605" fmla="*/ 2833967 h 5296383"/>
              <a:gd name="connsiteX606" fmla="*/ 3059385 w 9310410"/>
              <a:gd name="connsiteY606" fmla="*/ 2826775 h 5296383"/>
              <a:gd name="connsiteX607" fmla="*/ 3062980 w 9310410"/>
              <a:gd name="connsiteY607" fmla="*/ 2843555 h 5296383"/>
              <a:gd name="connsiteX608" fmla="*/ 3070771 w 9310410"/>
              <a:gd name="connsiteY608" fmla="*/ 2848349 h 5296383"/>
              <a:gd name="connsiteX609" fmla="*/ 3082756 w 9310410"/>
              <a:gd name="connsiteY609" fmla="*/ 2856739 h 5296383"/>
              <a:gd name="connsiteX610" fmla="*/ 3095940 w 9310410"/>
              <a:gd name="connsiteY610" fmla="*/ 2861533 h 5296383"/>
              <a:gd name="connsiteX611" fmla="*/ 3106128 w 9310410"/>
              <a:gd name="connsiteY611" fmla="*/ 2880710 h 5296383"/>
              <a:gd name="connsiteX612" fmla="*/ 3116915 w 9310410"/>
              <a:gd name="connsiteY612" fmla="*/ 2890898 h 5296383"/>
              <a:gd name="connsiteX613" fmla="*/ 3130099 w 9310410"/>
              <a:gd name="connsiteY613" fmla="*/ 2907078 h 5296383"/>
              <a:gd name="connsiteX614" fmla="*/ 3143882 w 9310410"/>
              <a:gd name="connsiteY614" fmla="*/ 2923858 h 5296383"/>
              <a:gd name="connsiteX615" fmla="*/ 3143283 w 9310410"/>
              <a:gd name="connsiteY615" fmla="*/ 2981388 h 5296383"/>
              <a:gd name="connsiteX616" fmla="*/ 3149276 w 9310410"/>
              <a:gd name="connsiteY616" fmla="*/ 3003561 h 5296383"/>
              <a:gd name="connsiteX617" fmla="*/ 3161261 w 9310410"/>
              <a:gd name="connsiteY617" fmla="*/ 3023337 h 5296383"/>
              <a:gd name="connsiteX618" fmla="*/ 3168452 w 9310410"/>
              <a:gd name="connsiteY618" fmla="*/ 3042514 h 5296383"/>
              <a:gd name="connsiteX619" fmla="*/ 3159463 w 9310410"/>
              <a:gd name="connsiteY619" fmla="*/ 3038319 h 5296383"/>
              <a:gd name="connsiteX620" fmla="*/ 3143283 w 9310410"/>
              <a:gd name="connsiteY620" fmla="*/ 3043712 h 5296383"/>
              <a:gd name="connsiteX621" fmla="*/ 3134893 w 9310410"/>
              <a:gd name="connsiteY621" fmla="*/ 3040117 h 5296383"/>
              <a:gd name="connsiteX622" fmla="*/ 3119911 w 9310410"/>
              <a:gd name="connsiteY622" fmla="*/ 3030529 h 5296383"/>
              <a:gd name="connsiteX623" fmla="*/ 3113319 w 9310410"/>
              <a:gd name="connsiteY623" fmla="*/ 3025734 h 5296383"/>
              <a:gd name="connsiteX624" fmla="*/ 3107926 w 9310410"/>
              <a:gd name="connsiteY624" fmla="*/ 3023337 h 5296383"/>
              <a:gd name="connsiteX625" fmla="*/ 3098937 w 9310410"/>
              <a:gd name="connsiteY625" fmla="*/ 3020341 h 5296383"/>
              <a:gd name="connsiteX626" fmla="*/ 3095940 w 9310410"/>
              <a:gd name="connsiteY626" fmla="*/ 3013150 h 5296383"/>
              <a:gd name="connsiteX627" fmla="*/ 3092944 w 9310410"/>
              <a:gd name="connsiteY627" fmla="*/ 3007756 h 5296383"/>
              <a:gd name="connsiteX628" fmla="*/ 3083955 w 9310410"/>
              <a:gd name="connsiteY628" fmla="*/ 2996370 h 5296383"/>
              <a:gd name="connsiteX629" fmla="*/ 3082157 w 9310410"/>
              <a:gd name="connsiteY629" fmla="*/ 2983186 h 5296383"/>
              <a:gd name="connsiteX630" fmla="*/ 3067175 w 9310410"/>
              <a:gd name="connsiteY630" fmla="*/ 2967005 h 5296383"/>
              <a:gd name="connsiteX631" fmla="*/ 3067774 w 9310410"/>
              <a:gd name="connsiteY631" fmla="*/ 2955619 h 5296383"/>
              <a:gd name="connsiteX632" fmla="*/ 3066576 w 9310410"/>
              <a:gd name="connsiteY632" fmla="*/ 2951424 h 5296383"/>
              <a:gd name="connsiteX633" fmla="*/ 3063579 w 9310410"/>
              <a:gd name="connsiteY633" fmla="*/ 2938840 h 5296383"/>
              <a:gd name="connsiteX634" fmla="*/ 3062381 w 9310410"/>
              <a:gd name="connsiteY634" fmla="*/ 2929251 h 5296383"/>
              <a:gd name="connsiteX635" fmla="*/ 3062381 w 9310410"/>
              <a:gd name="connsiteY635" fmla="*/ 2913071 h 5296383"/>
              <a:gd name="connsiteX636" fmla="*/ 3061182 w 9310410"/>
              <a:gd name="connsiteY636" fmla="*/ 2898089 h 5296383"/>
              <a:gd name="connsiteX637" fmla="*/ 3060583 w 9310410"/>
              <a:gd name="connsiteY637" fmla="*/ 2890898 h 5296383"/>
              <a:gd name="connsiteX638" fmla="*/ 3058186 w 9310410"/>
              <a:gd name="connsiteY638" fmla="*/ 2877714 h 5296383"/>
              <a:gd name="connsiteX639" fmla="*/ 3057587 w 9310410"/>
              <a:gd name="connsiteY639" fmla="*/ 2865728 h 5296383"/>
              <a:gd name="connsiteX640" fmla="*/ 3056988 w 9310410"/>
              <a:gd name="connsiteY640" fmla="*/ 2865728 h 5296383"/>
              <a:gd name="connsiteX641" fmla="*/ 3055789 w 9310410"/>
              <a:gd name="connsiteY641" fmla="*/ 2863930 h 5296383"/>
              <a:gd name="connsiteX642" fmla="*/ 3040807 w 9310410"/>
              <a:gd name="connsiteY642" fmla="*/ 2853143 h 5296383"/>
              <a:gd name="connsiteX643" fmla="*/ 3036013 w 9310410"/>
              <a:gd name="connsiteY643" fmla="*/ 2838162 h 5296383"/>
              <a:gd name="connsiteX644" fmla="*/ 3033616 w 9310410"/>
              <a:gd name="connsiteY644" fmla="*/ 2831570 h 5296383"/>
              <a:gd name="connsiteX645" fmla="*/ 3026425 w 9310410"/>
              <a:gd name="connsiteY645" fmla="*/ 2819584 h 5296383"/>
              <a:gd name="connsiteX646" fmla="*/ 3021031 w 9310410"/>
              <a:gd name="connsiteY646" fmla="*/ 2811794 h 5296383"/>
              <a:gd name="connsiteX647" fmla="*/ 3017435 w 9310410"/>
              <a:gd name="connsiteY647" fmla="*/ 2806400 h 5296383"/>
              <a:gd name="connsiteX648" fmla="*/ 3012042 w 9310410"/>
              <a:gd name="connsiteY648" fmla="*/ 2804003 h 5296383"/>
              <a:gd name="connsiteX649" fmla="*/ 3006648 w 9310410"/>
              <a:gd name="connsiteY649" fmla="*/ 2808198 h 5296383"/>
              <a:gd name="connsiteX650" fmla="*/ 3004251 w 9310410"/>
              <a:gd name="connsiteY650" fmla="*/ 2796212 h 5296383"/>
              <a:gd name="connsiteX651" fmla="*/ 3009645 w 9310410"/>
              <a:gd name="connsiteY651" fmla="*/ 2783028 h 5296383"/>
              <a:gd name="connsiteX652" fmla="*/ 3012641 w 9310410"/>
              <a:gd name="connsiteY652" fmla="*/ 2767447 h 5296383"/>
              <a:gd name="connsiteX653" fmla="*/ 3016237 w 9310410"/>
              <a:gd name="connsiteY653" fmla="*/ 2755462 h 5296383"/>
              <a:gd name="connsiteX654" fmla="*/ 3022829 w 9310410"/>
              <a:gd name="connsiteY654" fmla="*/ 2736285 h 5296383"/>
              <a:gd name="connsiteX655" fmla="*/ 3022230 w 9310410"/>
              <a:gd name="connsiteY655" fmla="*/ 2736285 h 5296383"/>
              <a:gd name="connsiteX656" fmla="*/ 3016836 w 9310410"/>
              <a:gd name="connsiteY656" fmla="*/ 2742278 h 5296383"/>
              <a:gd name="connsiteX657" fmla="*/ 3016237 w 9310410"/>
              <a:gd name="connsiteY657" fmla="*/ 2730292 h 5296383"/>
              <a:gd name="connsiteX658" fmla="*/ 3022230 w 9310410"/>
              <a:gd name="connsiteY658" fmla="*/ 2720105 h 5296383"/>
              <a:gd name="connsiteX659" fmla="*/ 3027623 w 9310410"/>
              <a:gd name="connsiteY659" fmla="*/ 2693137 h 5296383"/>
              <a:gd name="connsiteX660" fmla="*/ 3028822 w 9310410"/>
              <a:gd name="connsiteY660" fmla="*/ 2682950 h 5296383"/>
              <a:gd name="connsiteX661" fmla="*/ 3025825 w 9310410"/>
              <a:gd name="connsiteY661" fmla="*/ 2667968 h 5296383"/>
              <a:gd name="connsiteX662" fmla="*/ 3029421 w 9310410"/>
              <a:gd name="connsiteY662" fmla="*/ 2653585 h 5296383"/>
              <a:gd name="connsiteX663" fmla="*/ 3025825 w 9310410"/>
              <a:gd name="connsiteY663" fmla="*/ 2633809 h 5296383"/>
              <a:gd name="connsiteX664" fmla="*/ 3024028 w 9310410"/>
              <a:gd name="connsiteY664" fmla="*/ 2621224 h 5296383"/>
              <a:gd name="connsiteX665" fmla="*/ 3021031 w 9310410"/>
              <a:gd name="connsiteY665" fmla="*/ 2618228 h 5296383"/>
              <a:gd name="connsiteX666" fmla="*/ 3016836 w 9310410"/>
              <a:gd name="connsiteY666" fmla="*/ 2625419 h 5296383"/>
              <a:gd name="connsiteX667" fmla="*/ 3016237 w 9310410"/>
              <a:gd name="connsiteY667" fmla="*/ 2597853 h 5296383"/>
              <a:gd name="connsiteX668" fmla="*/ 3016836 w 9310410"/>
              <a:gd name="connsiteY668" fmla="*/ 2589463 h 5296383"/>
              <a:gd name="connsiteX669" fmla="*/ 3016237 w 9310410"/>
              <a:gd name="connsiteY669" fmla="*/ 2581073 h 5296383"/>
              <a:gd name="connsiteX670" fmla="*/ 3015638 w 9310410"/>
              <a:gd name="connsiteY670" fmla="*/ 2557701 h 5296383"/>
              <a:gd name="connsiteX671" fmla="*/ 3012641 w 9310410"/>
              <a:gd name="connsiteY671" fmla="*/ 2544517 h 5296383"/>
              <a:gd name="connsiteX672" fmla="*/ 3013240 w 9310410"/>
              <a:gd name="connsiteY672" fmla="*/ 2534330 h 5296383"/>
              <a:gd name="connsiteX673" fmla="*/ 3011443 w 9310410"/>
              <a:gd name="connsiteY673" fmla="*/ 2523543 h 5296383"/>
              <a:gd name="connsiteX674" fmla="*/ 3006648 w 9310410"/>
              <a:gd name="connsiteY674" fmla="*/ 2504965 h 5296383"/>
              <a:gd name="connsiteX675" fmla="*/ 2995262 w 9310410"/>
              <a:gd name="connsiteY675" fmla="*/ 2491182 h 5296383"/>
              <a:gd name="connsiteX676" fmla="*/ 2981479 w 9310410"/>
              <a:gd name="connsiteY676" fmla="*/ 2515752 h 5296383"/>
              <a:gd name="connsiteX677" fmla="*/ 2958707 w 9310410"/>
              <a:gd name="connsiteY677" fmla="*/ 2534929 h 5296383"/>
              <a:gd name="connsiteX678" fmla="*/ 2953313 w 9310410"/>
              <a:gd name="connsiteY678" fmla="*/ 2541521 h 5296383"/>
              <a:gd name="connsiteX679" fmla="*/ 2946721 w 9310410"/>
              <a:gd name="connsiteY679" fmla="*/ 2539124 h 5296383"/>
              <a:gd name="connsiteX680" fmla="*/ 2944324 w 9310410"/>
              <a:gd name="connsiteY680" fmla="*/ 2537326 h 5296383"/>
              <a:gd name="connsiteX681" fmla="*/ 2939530 w 9310410"/>
              <a:gd name="connsiteY681" fmla="*/ 2540322 h 5296383"/>
              <a:gd name="connsiteX682" fmla="*/ 2934136 w 9310410"/>
              <a:gd name="connsiteY682" fmla="*/ 2544517 h 5296383"/>
              <a:gd name="connsiteX683" fmla="*/ 2932339 w 9310410"/>
              <a:gd name="connsiteY683" fmla="*/ 2534929 h 5296383"/>
              <a:gd name="connsiteX684" fmla="*/ 2928144 w 9310410"/>
              <a:gd name="connsiteY684" fmla="*/ 2532532 h 5296383"/>
              <a:gd name="connsiteX685" fmla="*/ 2920952 w 9310410"/>
              <a:gd name="connsiteY685" fmla="*/ 2536727 h 5296383"/>
              <a:gd name="connsiteX686" fmla="*/ 2916757 w 9310410"/>
              <a:gd name="connsiteY686" fmla="*/ 2536727 h 5296383"/>
              <a:gd name="connsiteX687" fmla="*/ 2919754 w 9310410"/>
              <a:gd name="connsiteY687" fmla="*/ 2523543 h 5296383"/>
              <a:gd name="connsiteX688" fmla="*/ 2925147 w 9310410"/>
              <a:gd name="connsiteY688" fmla="*/ 2512157 h 5296383"/>
              <a:gd name="connsiteX689" fmla="*/ 2932339 w 9310410"/>
              <a:gd name="connsiteY689" fmla="*/ 2496575 h 5296383"/>
              <a:gd name="connsiteX690" fmla="*/ 2935335 w 9310410"/>
              <a:gd name="connsiteY690" fmla="*/ 2491182 h 5296383"/>
              <a:gd name="connsiteX691" fmla="*/ 2934736 w 9310410"/>
              <a:gd name="connsiteY691" fmla="*/ 2458821 h 5296383"/>
              <a:gd name="connsiteX692" fmla="*/ 2933537 w 9310410"/>
              <a:gd name="connsiteY692" fmla="*/ 2444439 h 5296383"/>
              <a:gd name="connsiteX693" fmla="*/ 2932938 w 9310410"/>
              <a:gd name="connsiteY693" fmla="*/ 2429457 h 5296383"/>
              <a:gd name="connsiteX694" fmla="*/ 2928144 w 9310410"/>
              <a:gd name="connsiteY694" fmla="*/ 2416273 h 5296383"/>
              <a:gd name="connsiteX695" fmla="*/ 2925746 w 9310410"/>
              <a:gd name="connsiteY695" fmla="*/ 2409681 h 5296383"/>
              <a:gd name="connsiteX696" fmla="*/ 2920952 w 9310410"/>
              <a:gd name="connsiteY696" fmla="*/ 2396497 h 5296383"/>
              <a:gd name="connsiteX697" fmla="*/ 2913761 w 9310410"/>
              <a:gd name="connsiteY697" fmla="*/ 2390504 h 5296383"/>
              <a:gd name="connsiteX698" fmla="*/ 2896981 w 9310410"/>
              <a:gd name="connsiteY698" fmla="*/ 2385710 h 5296383"/>
              <a:gd name="connsiteX699" fmla="*/ 2890989 w 9310410"/>
              <a:gd name="connsiteY699" fmla="*/ 2368930 h 5296383"/>
              <a:gd name="connsiteX700" fmla="*/ 2891588 w 9310410"/>
              <a:gd name="connsiteY700" fmla="*/ 2358143 h 5296383"/>
              <a:gd name="connsiteX701" fmla="*/ 2889790 w 9310410"/>
              <a:gd name="connsiteY701" fmla="*/ 2358143 h 5296383"/>
              <a:gd name="connsiteX702" fmla="*/ 2886794 w 9310410"/>
              <a:gd name="connsiteY702" fmla="*/ 2362937 h 5296383"/>
              <a:gd name="connsiteX703" fmla="*/ 2884397 w 9310410"/>
              <a:gd name="connsiteY703" fmla="*/ 2357544 h 5296383"/>
              <a:gd name="connsiteX704" fmla="*/ 2882599 w 9310410"/>
              <a:gd name="connsiteY704" fmla="*/ 2340165 h 5296383"/>
              <a:gd name="connsiteX705" fmla="*/ 2884996 w 9310410"/>
              <a:gd name="connsiteY705" fmla="*/ 2329977 h 5296383"/>
              <a:gd name="connsiteX706" fmla="*/ 2877805 w 9310410"/>
              <a:gd name="connsiteY706" fmla="*/ 2298216 h 5296383"/>
              <a:gd name="connsiteX707" fmla="*/ 2857429 w 9310410"/>
              <a:gd name="connsiteY707" fmla="*/ 2289227 h 5296383"/>
              <a:gd name="connsiteX708" fmla="*/ 2856830 w 9310410"/>
              <a:gd name="connsiteY708" fmla="*/ 2271248 h 5296383"/>
              <a:gd name="connsiteX709" fmla="*/ 2855632 w 9310410"/>
              <a:gd name="connsiteY709" fmla="*/ 2265855 h 5296383"/>
              <a:gd name="connsiteX710" fmla="*/ 2852036 w 9310410"/>
              <a:gd name="connsiteY710" fmla="*/ 2268851 h 5296383"/>
              <a:gd name="connsiteX711" fmla="*/ 2851437 w 9310410"/>
              <a:gd name="connsiteY711" fmla="*/ 2268252 h 5296383"/>
              <a:gd name="connsiteX712" fmla="*/ 2851437 w 9310410"/>
              <a:gd name="connsiteY712" fmla="*/ 2277840 h 5296383"/>
              <a:gd name="connsiteX713" fmla="*/ 2849039 w 9310410"/>
              <a:gd name="connsiteY713" fmla="*/ 2291624 h 5296383"/>
              <a:gd name="connsiteX714" fmla="*/ 2849639 w 9310410"/>
              <a:gd name="connsiteY714" fmla="*/ 2303010 h 5296383"/>
              <a:gd name="connsiteX715" fmla="*/ 2849639 w 9310410"/>
              <a:gd name="connsiteY715" fmla="*/ 2316194 h 5296383"/>
              <a:gd name="connsiteX716" fmla="*/ 2844844 w 9310410"/>
              <a:gd name="connsiteY716" fmla="*/ 2325183 h 5296383"/>
              <a:gd name="connsiteX717" fmla="*/ 2838852 w 9310410"/>
              <a:gd name="connsiteY717" fmla="*/ 2328779 h 5296383"/>
              <a:gd name="connsiteX718" fmla="*/ 2833458 w 9310410"/>
              <a:gd name="connsiteY718" fmla="*/ 2316793 h 5296383"/>
              <a:gd name="connsiteX719" fmla="*/ 2829264 w 9310410"/>
              <a:gd name="connsiteY719" fmla="*/ 2311400 h 5296383"/>
              <a:gd name="connsiteX720" fmla="*/ 2822072 w 9310410"/>
              <a:gd name="connsiteY720" fmla="*/ 2324584 h 5296383"/>
              <a:gd name="connsiteX721" fmla="*/ 2817877 w 9310410"/>
              <a:gd name="connsiteY721" fmla="*/ 2328779 h 5296383"/>
              <a:gd name="connsiteX722" fmla="*/ 2813682 w 9310410"/>
              <a:gd name="connsiteY722" fmla="*/ 2328179 h 5296383"/>
              <a:gd name="connsiteX723" fmla="*/ 2808888 w 9310410"/>
              <a:gd name="connsiteY723" fmla="*/ 2324584 h 5296383"/>
              <a:gd name="connsiteX724" fmla="*/ 2802296 w 9310410"/>
              <a:gd name="connsiteY724" fmla="*/ 2322187 h 5296383"/>
              <a:gd name="connsiteX725" fmla="*/ 2796303 w 9310410"/>
              <a:gd name="connsiteY725" fmla="*/ 2326981 h 5296383"/>
              <a:gd name="connsiteX726" fmla="*/ 2791509 w 9310410"/>
              <a:gd name="connsiteY726" fmla="*/ 2331176 h 5296383"/>
              <a:gd name="connsiteX727" fmla="*/ 2784318 w 9310410"/>
              <a:gd name="connsiteY727" fmla="*/ 2320988 h 5296383"/>
              <a:gd name="connsiteX728" fmla="*/ 2778924 w 9310410"/>
              <a:gd name="connsiteY728" fmla="*/ 2319190 h 5296383"/>
              <a:gd name="connsiteX729" fmla="*/ 2769336 w 9310410"/>
              <a:gd name="connsiteY729" fmla="*/ 2329977 h 5296383"/>
              <a:gd name="connsiteX730" fmla="*/ 2748362 w 9310410"/>
              <a:gd name="connsiteY730" fmla="*/ 2337169 h 5296383"/>
              <a:gd name="connsiteX731" fmla="*/ 2738773 w 9310410"/>
              <a:gd name="connsiteY731" fmla="*/ 2350952 h 5296383"/>
              <a:gd name="connsiteX732" fmla="*/ 2739372 w 9310410"/>
              <a:gd name="connsiteY732" fmla="*/ 2364735 h 5296383"/>
              <a:gd name="connsiteX733" fmla="*/ 2735177 w 9310410"/>
              <a:gd name="connsiteY733" fmla="*/ 2374923 h 5296383"/>
              <a:gd name="connsiteX734" fmla="*/ 2714203 w 9310410"/>
              <a:gd name="connsiteY734" fmla="*/ 2392901 h 5296383"/>
              <a:gd name="connsiteX735" fmla="*/ 2696824 w 9310410"/>
              <a:gd name="connsiteY735" fmla="*/ 2396497 h 5296383"/>
              <a:gd name="connsiteX736" fmla="*/ 2685438 w 9310410"/>
              <a:gd name="connsiteY736" fmla="*/ 2396497 h 5296383"/>
              <a:gd name="connsiteX737" fmla="*/ 2685438 w 9310410"/>
              <a:gd name="connsiteY737" fmla="*/ 2400692 h 5296383"/>
              <a:gd name="connsiteX738" fmla="*/ 2687236 w 9310410"/>
              <a:gd name="connsiteY738" fmla="*/ 2403688 h 5296383"/>
              <a:gd name="connsiteX739" fmla="*/ 2672254 w 9310410"/>
              <a:gd name="connsiteY739" fmla="*/ 2413876 h 5296383"/>
              <a:gd name="connsiteX740" fmla="*/ 2666860 w 9310410"/>
              <a:gd name="connsiteY740" fmla="*/ 2418670 h 5296383"/>
              <a:gd name="connsiteX741" fmla="*/ 2662665 w 9310410"/>
              <a:gd name="connsiteY741" fmla="*/ 2424663 h 5296383"/>
              <a:gd name="connsiteX742" fmla="*/ 2652478 w 9310410"/>
              <a:gd name="connsiteY742" fmla="*/ 2438446 h 5296383"/>
              <a:gd name="connsiteX743" fmla="*/ 2644088 w 9310410"/>
              <a:gd name="connsiteY743" fmla="*/ 2446236 h 5296383"/>
              <a:gd name="connsiteX744" fmla="*/ 2632102 w 9310410"/>
              <a:gd name="connsiteY744" fmla="*/ 2456424 h 5296383"/>
              <a:gd name="connsiteX745" fmla="*/ 2618918 w 9310410"/>
              <a:gd name="connsiteY745" fmla="*/ 2467211 h 5296383"/>
              <a:gd name="connsiteX746" fmla="*/ 2597344 w 9310410"/>
              <a:gd name="connsiteY746" fmla="*/ 2480395 h 5296383"/>
              <a:gd name="connsiteX747" fmla="*/ 2593149 w 9310410"/>
              <a:gd name="connsiteY747" fmla="*/ 2488785 h 5296383"/>
              <a:gd name="connsiteX748" fmla="*/ 2591951 w 9310410"/>
              <a:gd name="connsiteY748" fmla="*/ 2499572 h 5296383"/>
              <a:gd name="connsiteX749" fmla="*/ 2575171 w 9310410"/>
              <a:gd name="connsiteY749" fmla="*/ 2516351 h 5296383"/>
              <a:gd name="connsiteX750" fmla="*/ 2557792 w 9310410"/>
              <a:gd name="connsiteY750" fmla="*/ 2519348 h 5296383"/>
              <a:gd name="connsiteX751" fmla="*/ 2545208 w 9310410"/>
              <a:gd name="connsiteY751" fmla="*/ 2530135 h 5296383"/>
              <a:gd name="connsiteX752" fmla="*/ 2527229 w 9310410"/>
              <a:gd name="connsiteY752" fmla="*/ 2540922 h 5296383"/>
              <a:gd name="connsiteX753" fmla="*/ 2521836 w 9310410"/>
              <a:gd name="connsiteY753" fmla="*/ 2573282 h 5296383"/>
              <a:gd name="connsiteX754" fmla="*/ 2518840 w 9310410"/>
              <a:gd name="connsiteY754" fmla="*/ 2593059 h 5296383"/>
              <a:gd name="connsiteX755" fmla="*/ 2520038 w 9310410"/>
              <a:gd name="connsiteY755" fmla="*/ 2603845 h 5296383"/>
              <a:gd name="connsiteX756" fmla="*/ 2515843 w 9310410"/>
              <a:gd name="connsiteY756" fmla="*/ 2600250 h 5296383"/>
              <a:gd name="connsiteX757" fmla="*/ 2513446 w 9310410"/>
              <a:gd name="connsiteY757" fmla="*/ 2603246 h 5296383"/>
              <a:gd name="connsiteX758" fmla="*/ 2521237 w 9310410"/>
              <a:gd name="connsiteY758" fmla="*/ 2612235 h 5296383"/>
              <a:gd name="connsiteX759" fmla="*/ 2522435 w 9310410"/>
              <a:gd name="connsiteY759" fmla="*/ 2630213 h 5296383"/>
              <a:gd name="connsiteX760" fmla="*/ 2505656 w 9310410"/>
              <a:gd name="connsiteY760" fmla="*/ 2654784 h 5296383"/>
              <a:gd name="connsiteX761" fmla="*/ 2497266 w 9310410"/>
              <a:gd name="connsiteY761" fmla="*/ 2684747 h 5296383"/>
              <a:gd name="connsiteX762" fmla="*/ 2496666 w 9310410"/>
              <a:gd name="connsiteY762" fmla="*/ 2706921 h 5296383"/>
              <a:gd name="connsiteX763" fmla="*/ 2494269 w 9310410"/>
              <a:gd name="connsiteY763" fmla="*/ 2720105 h 5296383"/>
              <a:gd name="connsiteX764" fmla="*/ 2485879 w 9310410"/>
              <a:gd name="connsiteY764" fmla="*/ 2724300 h 5296383"/>
              <a:gd name="connsiteX765" fmla="*/ 2475692 w 9310410"/>
              <a:gd name="connsiteY765" fmla="*/ 2735686 h 5296383"/>
              <a:gd name="connsiteX766" fmla="*/ 2473894 w 9310410"/>
              <a:gd name="connsiteY766" fmla="*/ 2753664 h 5296383"/>
              <a:gd name="connsiteX767" fmla="*/ 2474493 w 9310410"/>
              <a:gd name="connsiteY767" fmla="*/ 2762054 h 5296383"/>
              <a:gd name="connsiteX768" fmla="*/ 2459511 w 9310410"/>
              <a:gd name="connsiteY768" fmla="*/ 2759657 h 5296383"/>
              <a:gd name="connsiteX769" fmla="*/ 2446327 w 9310410"/>
              <a:gd name="connsiteY769" fmla="*/ 2772841 h 5296383"/>
              <a:gd name="connsiteX770" fmla="*/ 2438537 w 9310410"/>
              <a:gd name="connsiteY770" fmla="*/ 2789620 h 5296383"/>
              <a:gd name="connsiteX771" fmla="*/ 2417562 w 9310410"/>
              <a:gd name="connsiteY771" fmla="*/ 2795613 h 5296383"/>
              <a:gd name="connsiteX772" fmla="*/ 2403779 w 9310410"/>
              <a:gd name="connsiteY772" fmla="*/ 2772241 h 5296383"/>
              <a:gd name="connsiteX773" fmla="*/ 2401981 w 9310410"/>
              <a:gd name="connsiteY773" fmla="*/ 2766848 h 5296383"/>
              <a:gd name="connsiteX774" fmla="*/ 2397187 w 9310410"/>
              <a:gd name="connsiteY774" fmla="*/ 2758458 h 5296383"/>
              <a:gd name="connsiteX775" fmla="*/ 2390595 w 9310410"/>
              <a:gd name="connsiteY775" fmla="*/ 2703924 h 5296383"/>
              <a:gd name="connsiteX776" fmla="*/ 2385201 w 9310410"/>
              <a:gd name="connsiteY776" fmla="*/ 2679354 h 5296383"/>
              <a:gd name="connsiteX777" fmla="*/ 2379808 w 9310410"/>
              <a:gd name="connsiteY777" fmla="*/ 2657181 h 5296383"/>
              <a:gd name="connsiteX778" fmla="*/ 2370819 w 9310410"/>
              <a:gd name="connsiteY778" fmla="*/ 2632611 h 5296383"/>
              <a:gd name="connsiteX779" fmla="*/ 2370220 w 9310410"/>
              <a:gd name="connsiteY779" fmla="*/ 2599051 h 5296383"/>
              <a:gd name="connsiteX780" fmla="*/ 2370819 w 9310410"/>
              <a:gd name="connsiteY780" fmla="*/ 2591860 h 5296383"/>
              <a:gd name="connsiteX781" fmla="*/ 2367223 w 9310410"/>
              <a:gd name="connsiteY781" fmla="*/ 2565492 h 5296383"/>
              <a:gd name="connsiteX782" fmla="*/ 2360631 w 9310410"/>
              <a:gd name="connsiteY782" fmla="*/ 2540322 h 5296383"/>
              <a:gd name="connsiteX783" fmla="*/ 2350443 w 9310410"/>
              <a:gd name="connsiteY783" fmla="*/ 2495976 h 5296383"/>
              <a:gd name="connsiteX784" fmla="*/ 2353440 w 9310410"/>
              <a:gd name="connsiteY784" fmla="*/ 2449832 h 5296383"/>
              <a:gd name="connsiteX785" fmla="*/ 2354039 w 9310410"/>
              <a:gd name="connsiteY785" fmla="*/ 2434850 h 5296383"/>
              <a:gd name="connsiteX786" fmla="*/ 2352241 w 9310410"/>
              <a:gd name="connsiteY786" fmla="*/ 2427659 h 5296383"/>
              <a:gd name="connsiteX787" fmla="*/ 2353440 w 9310410"/>
              <a:gd name="connsiteY787" fmla="*/ 2420468 h 5296383"/>
              <a:gd name="connsiteX788" fmla="*/ 2355238 w 9310410"/>
              <a:gd name="connsiteY788" fmla="*/ 2415673 h 5296383"/>
              <a:gd name="connsiteX789" fmla="*/ 2340256 w 9310410"/>
              <a:gd name="connsiteY789" fmla="*/ 2403688 h 5296383"/>
              <a:gd name="connsiteX790" fmla="*/ 2348646 w 9310410"/>
              <a:gd name="connsiteY790" fmla="*/ 2394100 h 5296383"/>
              <a:gd name="connsiteX791" fmla="*/ 2355837 w 9310410"/>
              <a:gd name="connsiteY791" fmla="*/ 2386908 h 5296383"/>
              <a:gd name="connsiteX792" fmla="*/ 2356436 w 9310410"/>
              <a:gd name="connsiteY792" fmla="*/ 2375522 h 5296383"/>
              <a:gd name="connsiteX793" fmla="*/ 2357635 w 9310410"/>
              <a:gd name="connsiteY793" fmla="*/ 2362937 h 5296383"/>
              <a:gd name="connsiteX794" fmla="*/ 2359433 w 9310410"/>
              <a:gd name="connsiteY794" fmla="*/ 2354547 h 5296383"/>
              <a:gd name="connsiteX795" fmla="*/ 2363628 w 9310410"/>
              <a:gd name="connsiteY795" fmla="*/ 2343161 h 5296383"/>
              <a:gd name="connsiteX796" fmla="*/ 2364227 w 9310410"/>
              <a:gd name="connsiteY796" fmla="*/ 2327580 h 5296383"/>
              <a:gd name="connsiteX797" fmla="*/ 2366624 w 9310410"/>
              <a:gd name="connsiteY797" fmla="*/ 2310800 h 5296383"/>
              <a:gd name="connsiteX798" fmla="*/ 2367823 w 9310410"/>
              <a:gd name="connsiteY798" fmla="*/ 2301212 h 5296383"/>
              <a:gd name="connsiteX799" fmla="*/ 2368422 w 9310410"/>
              <a:gd name="connsiteY799" fmla="*/ 2289227 h 5296383"/>
              <a:gd name="connsiteX800" fmla="*/ 2370819 w 9310410"/>
              <a:gd name="connsiteY800" fmla="*/ 2279638 h 5296383"/>
              <a:gd name="connsiteX801" fmla="*/ 2360631 w 9310410"/>
              <a:gd name="connsiteY801" fmla="*/ 2277840 h 5296383"/>
              <a:gd name="connsiteX802" fmla="*/ 2356436 w 9310410"/>
              <a:gd name="connsiteY802" fmla="*/ 2292822 h 5296383"/>
              <a:gd name="connsiteX803" fmla="*/ 2351043 w 9310410"/>
              <a:gd name="connsiteY803" fmla="*/ 2313198 h 5296383"/>
              <a:gd name="connsiteX804" fmla="*/ 2332465 w 9310410"/>
              <a:gd name="connsiteY804" fmla="*/ 2330576 h 5296383"/>
              <a:gd name="connsiteX805" fmla="*/ 2303101 w 9310410"/>
              <a:gd name="connsiteY805" fmla="*/ 2334771 h 5296383"/>
              <a:gd name="connsiteX806" fmla="*/ 2283924 w 9310410"/>
              <a:gd name="connsiteY806" fmla="*/ 2303010 h 5296383"/>
              <a:gd name="connsiteX807" fmla="*/ 2274935 w 9310410"/>
              <a:gd name="connsiteY807" fmla="*/ 2285631 h 5296383"/>
              <a:gd name="connsiteX808" fmla="*/ 2273737 w 9310410"/>
              <a:gd name="connsiteY808" fmla="*/ 2275443 h 5296383"/>
              <a:gd name="connsiteX809" fmla="*/ 2280928 w 9310410"/>
              <a:gd name="connsiteY809" fmla="*/ 2279638 h 5296383"/>
              <a:gd name="connsiteX810" fmla="*/ 2288718 w 9310410"/>
              <a:gd name="connsiteY810" fmla="*/ 2279039 h 5296383"/>
              <a:gd name="connsiteX811" fmla="*/ 2294112 w 9310410"/>
              <a:gd name="connsiteY811" fmla="*/ 2273645 h 5296383"/>
              <a:gd name="connsiteX812" fmla="*/ 2303101 w 9310410"/>
              <a:gd name="connsiteY812" fmla="*/ 2270050 h 5296383"/>
              <a:gd name="connsiteX813" fmla="*/ 2310892 w 9310410"/>
              <a:gd name="connsiteY813" fmla="*/ 2267653 h 5296383"/>
              <a:gd name="connsiteX814" fmla="*/ 2316285 w 9310410"/>
              <a:gd name="connsiteY814" fmla="*/ 2260462 h 5296383"/>
              <a:gd name="connsiteX815" fmla="*/ 2321678 w 9310410"/>
              <a:gd name="connsiteY815" fmla="*/ 2256267 h 5296383"/>
              <a:gd name="connsiteX816" fmla="*/ 2318083 w 9310410"/>
              <a:gd name="connsiteY816" fmla="*/ 2252072 h 5296383"/>
              <a:gd name="connsiteX817" fmla="*/ 2285722 w 9310410"/>
              <a:gd name="connsiteY817" fmla="*/ 2254469 h 5296383"/>
              <a:gd name="connsiteX818" fmla="*/ 2273737 w 9310410"/>
              <a:gd name="connsiteY818" fmla="*/ 2232296 h 5296383"/>
              <a:gd name="connsiteX819" fmla="*/ 2274935 w 9310410"/>
              <a:gd name="connsiteY819" fmla="*/ 2224505 h 5296383"/>
              <a:gd name="connsiteX820" fmla="*/ 2266545 w 9310410"/>
              <a:gd name="connsiteY820" fmla="*/ 2225104 h 5296383"/>
              <a:gd name="connsiteX821" fmla="*/ 2264747 w 9310410"/>
              <a:gd name="connsiteY821" fmla="*/ 2222707 h 5296383"/>
              <a:gd name="connsiteX822" fmla="*/ 2264747 w 9310410"/>
              <a:gd name="connsiteY822" fmla="*/ 2222707 h 5296383"/>
              <a:gd name="connsiteX823" fmla="*/ 2263549 w 9310410"/>
              <a:gd name="connsiteY823" fmla="*/ 2221509 h 5296383"/>
              <a:gd name="connsiteX824" fmla="*/ 2258755 w 9310410"/>
              <a:gd name="connsiteY824" fmla="*/ 2217913 h 5296383"/>
              <a:gd name="connsiteX825" fmla="*/ 2258755 w 9310410"/>
              <a:gd name="connsiteY825" fmla="*/ 2217314 h 5296383"/>
              <a:gd name="connsiteX826" fmla="*/ 2252163 w 9310410"/>
              <a:gd name="connsiteY826" fmla="*/ 2215516 h 5296383"/>
              <a:gd name="connsiteX827" fmla="*/ 2247968 w 9310410"/>
              <a:gd name="connsiteY827" fmla="*/ 2211321 h 5296383"/>
              <a:gd name="connsiteX828" fmla="*/ 2248567 w 9310410"/>
              <a:gd name="connsiteY828" fmla="*/ 2195740 h 5296383"/>
              <a:gd name="connsiteX829" fmla="*/ 2244971 w 9310410"/>
              <a:gd name="connsiteY829" fmla="*/ 2184953 h 5296383"/>
              <a:gd name="connsiteX830" fmla="*/ 2239578 w 9310410"/>
              <a:gd name="connsiteY830" fmla="*/ 2177762 h 5296383"/>
              <a:gd name="connsiteX831" fmla="*/ 2236581 w 9310410"/>
              <a:gd name="connsiteY831" fmla="*/ 2165776 h 5296383"/>
              <a:gd name="connsiteX832" fmla="*/ 2218603 w 9310410"/>
              <a:gd name="connsiteY832" fmla="*/ 2162780 h 5296383"/>
              <a:gd name="connsiteX833" fmla="*/ 2195831 w 9310410"/>
              <a:gd name="connsiteY833" fmla="*/ 2160982 h 5296383"/>
              <a:gd name="connsiteX834" fmla="*/ 2177853 w 9310410"/>
              <a:gd name="connsiteY834" fmla="*/ 2162181 h 5296383"/>
              <a:gd name="connsiteX835" fmla="*/ 2170661 w 9310410"/>
              <a:gd name="connsiteY835" fmla="*/ 2162181 h 5296383"/>
              <a:gd name="connsiteX836" fmla="*/ 2141896 w 9310410"/>
              <a:gd name="connsiteY836" fmla="*/ 2162780 h 5296383"/>
              <a:gd name="connsiteX837" fmla="*/ 2124517 w 9310410"/>
              <a:gd name="connsiteY837" fmla="*/ 2163379 h 5296383"/>
              <a:gd name="connsiteX838" fmla="*/ 2114330 w 9310410"/>
              <a:gd name="connsiteY838" fmla="*/ 2160383 h 5296383"/>
              <a:gd name="connsiteX839" fmla="*/ 2111933 w 9310410"/>
              <a:gd name="connsiteY839" fmla="*/ 2157386 h 5296383"/>
              <a:gd name="connsiteX840" fmla="*/ 2106539 w 9310410"/>
              <a:gd name="connsiteY840" fmla="*/ 2158585 h 5296383"/>
              <a:gd name="connsiteX841" fmla="*/ 2096351 w 9310410"/>
              <a:gd name="connsiteY841" fmla="*/ 2157986 h 5296383"/>
              <a:gd name="connsiteX842" fmla="*/ 2084366 w 9310410"/>
              <a:gd name="connsiteY842" fmla="*/ 2152592 h 5296383"/>
              <a:gd name="connsiteX843" fmla="*/ 2077175 w 9310410"/>
              <a:gd name="connsiteY843" fmla="*/ 2152592 h 5296383"/>
              <a:gd name="connsiteX844" fmla="*/ 2062193 w 9310410"/>
              <a:gd name="connsiteY844" fmla="*/ 2150195 h 5296383"/>
              <a:gd name="connsiteX845" fmla="*/ 2047810 w 9310410"/>
              <a:gd name="connsiteY845" fmla="*/ 2146000 h 5296383"/>
              <a:gd name="connsiteX846" fmla="*/ 2041817 w 9310410"/>
              <a:gd name="connsiteY846" fmla="*/ 2143603 h 5296383"/>
              <a:gd name="connsiteX847" fmla="*/ 2028633 w 9310410"/>
              <a:gd name="connsiteY847" fmla="*/ 2135213 h 5296383"/>
              <a:gd name="connsiteX848" fmla="*/ 2016648 w 9310410"/>
              <a:gd name="connsiteY848" fmla="*/ 2132217 h 5296383"/>
              <a:gd name="connsiteX849" fmla="*/ 2010056 w 9310410"/>
              <a:gd name="connsiteY849" fmla="*/ 2129221 h 5296383"/>
              <a:gd name="connsiteX850" fmla="*/ 2007659 w 9310410"/>
              <a:gd name="connsiteY850" fmla="*/ 2102852 h 5296383"/>
              <a:gd name="connsiteX851" fmla="*/ 2008258 w 9310410"/>
              <a:gd name="connsiteY851" fmla="*/ 2078881 h 5296383"/>
              <a:gd name="connsiteX852" fmla="*/ 1996273 w 9310410"/>
              <a:gd name="connsiteY852" fmla="*/ 2078282 h 5296383"/>
              <a:gd name="connsiteX853" fmla="*/ 1978294 w 9310410"/>
              <a:gd name="connsiteY853" fmla="*/ 2078282 h 5296383"/>
              <a:gd name="connsiteX854" fmla="*/ 1957320 w 9310410"/>
              <a:gd name="connsiteY854" fmla="*/ 2086672 h 5296383"/>
              <a:gd name="connsiteX855" fmla="*/ 1942937 w 9310410"/>
              <a:gd name="connsiteY855" fmla="*/ 2086073 h 5296383"/>
              <a:gd name="connsiteX856" fmla="*/ 1924959 w 9310410"/>
              <a:gd name="connsiteY856" fmla="*/ 2081878 h 5296383"/>
              <a:gd name="connsiteX857" fmla="*/ 1912374 w 9310410"/>
              <a:gd name="connsiteY857" fmla="*/ 2069892 h 5296383"/>
              <a:gd name="connsiteX858" fmla="*/ 1903984 w 9310410"/>
              <a:gd name="connsiteY858" fmla="*/ 2056708 h 5296383"/>
              <a:gd name="connsiteX859" fmla="*/ 1903385 w 9310410"/>
              <a:gd name="connsiteY859" fmla="*/ 2050116 h 5296383"/>
              <a:gd name="connsiteX860" fmla="*/ 1889602 w 9310410"/>
              <a:gd name="connsiteY860" fmla="*/ 2038131 h 5296383"/>
              <a:gd name="connsiteX861" fmla="*/ 1879414 w 9310410"/>
              <a:gd name="connsiteY861" fmla="*/ 2030340 h 5296383"/>
              <a:gd name="connsiteX862" fmla="*/ 1878815 w 9310410"/>
              <a:gd name="connsiteY862" fmla="*/ 2015358 h 5296383"/>
              <a:gd name="connsiteX863" fmla="*/ 1880013 w 9310410"/>
              <a:gd name="connsiteY863" fmla="*/ 2002174 h 5296383"/>
              <a:gd name="connsiteX864" fmla="*/ 1877616 w 9310410"/>
              <a:gd name="connsiteY864" fmla="*/ 1993185 h 5296383"/>
              <a:gd name="connsiteX865" fmla="*/ 1874620 w 9310410"/>
              <a:gd name="connsiteY865" fmla="*/ 1987192 h 5296383"/>
              <a:gd name="connsiteX866" fmla="*/ 1873422 w 9310410"/>
              <a:gd name="connsiteY866" fmla="*/ 1982398 h 5296383"/>
              <a:gd name="connsiteX867" fmla="*/ 1874021 w 9310410"/>
              <a:gd name="connsiteY867" fmla="*/ 1967417 h 5296383"/>
              <a:gd name="connsiteX868" fmla="*/ 1871624 w 9310410"/>
              <a:gd name="connsiteY868" fmla="*/ 1955431 h 5296383"/>
              <a:gd name="connsiteX869" fmla="*/ 1867429 w 9310410"/>
              <a:gd name="connsiteY869" fmla="*/ 1949438 h 5296383"/>
              <a:gd name="connsiteX870" fmla="*/ 1857241 w 9310410"/>
              <a:gd name="connsiteY870" fmla="*/ 1942846 h 5296383"/>
              <a:gd name="connsiteX871" fmla="*/ 1853645 w 9310410"/>
              <a:gd name="connsiteY871" fmla="*/ 1938052 h 5296383"/>
              <a:gd name="connsiteX872" fmla="*/ 1848851 w 9310410"/>
              <a:gd name="connsiteY872" fmla="*/ 1950637 h 5296383"/>
              <a:gd name="connsiteX873" fmla="*/ 1836866 w 9310410"/>
              <a:gd name="connsiteY873" fmla="*/ 1953633 h 5296383"/>
              <a:gd name="connsiteX874" fmla="*/ 1832671 w 9310410"/>
              <a:gd name="connsiteY874" fmla="*/ 1953633 h 5296383"/>
              <a:gd name="connsiteX875" fmla="*/ 1830873 w 9310410"/>
              <a:gd name="connsiteY875" fmla="*/ 1954232 h 5296383"/>
              <a:gd name="connsiteX876" fmla="*/ 1828476 w 9310410"/>
              <a:gd name="connsiteY876" fmla="*/ 1956629 h 5296383"/>
              <a:gd name="connsiteX877" fmla="*/ 1824281 w 9310410"/>
              <a:gd name="connsiteY877" fmla="*/ 1956030 h 5296383"/>
              <a:gd name="connsiteX878" fmla="*/ 1824880 w 9310410"/>
              <a:gd name="connsiteY878" fmla="*/ 1951835 h 5296383"/>
              <a:gd name="connsiteX879" fmla="*/ 1824281 w 9310410"/>
              <a:gd name="connsiteY879" fmla="*/ 1951236 h 5296383"/>
              <a:gd name="connsiteX880" fmla="*/ 1821884 w 9310410"/>
              <a:gd name="connsiteY880" fmla="*/ 1950637 h 5296383"/>
              <a:gd name="connsiteX881" fmla="*/ 1820086 w 9310410"/>
              <a:gd name="connsiteY881" fmla="*/ 1956629 h 5296383"/>
              <a:gd name="connsiteX882" fmla="*/ 1813494 w 9310410"/>
              <a:gd name="connsiteY882" fmla="*/ 1961424 h 5296383"/>
              <a:gd name="connsiteX883" fmla="*/ 1811097 w 9310410"/>
              <a:gd name="connsiteY883" fmla="*/ 1964420 h 5296383"/>
              <a:gd name="connsiteX884" fmla="*/ 1816491 w 9310410"/>
              <a:gd name="connsiteY884" fmla="*/ 1979402 h 5296383"/>
              <a:gd name="connsiteX885" fmla="*/ 1813494 w 9310410"/>
              <a:gd name="connsiteY885" fmla="*/ 2002174 h 5296383"/>
              <a:gd name="connsiteX886" fmla="*/ 1811696 w 9310410"/>
              <a:gd name="connsiteY886" fmla="*/ 2006369 h 5296383"/>
              <a:gd name="connsiteX887" fmla="*/ 1812296 w 9310410"/>
              <a:gd name="connsiteY887" fmla="*/ 2006968 h 5296383"/>
              <a:gd name="connsiteX888" fmla="*/ 1811696 w 9310410"/>
              <a:gd name="connsiteY888" fmla="*/ 2015358 h 5296383"/>
              <a:gd name="connsiteX889" fmla="*/ 1812296 w 9310410"/>
              <a:gd name="connsiteY889" fmla="*/ 2028542 h 5296383"/>
              <a:gd name="connsiteX890" fmla="*/ 1814693 w 9310410"/>
              <a:gd name="connsiteY890" fmla="*/ 2038730 h 5296383"/>
              <a:gd name="connsiteX891" fmla="*/ 1824281 w 9310410"/>
              <a:gd name="connsiteY891" fmla="*/ 2045322 h 5296383"/>
              <a:gd name="connsiteX892" fmla="*/ 1824281 w 9310410"/>
              <a:gd name="connsiteY892" fmla="*/ 2052513 h 5296383"/>
              <a:gd name="connsiteX893" fmla="*/ 1827877 w 9310410"/>
              <a:gd name="connsiteY893" fmla="*/ 2062701 h 5296383"/>
              <a:gd name="connsiteX894" fmla="*/ 1830873 w 9310410"/>
              <a:gd name="connsiteY894" fmla="*/ 2072889 h 5296383"/>
              <a:gd name="connsiteX895" fmla="*/ 1830274 w 9310410"/>
              <a:gd name="connsiteY895" fmla="*/ 2080080 h 5296383"/>
              <a:gd name="connsiteX896" fmla="*/ 1827877 w 9310410"/>
              <a:gd name="connsiteY896" fmla="*/ 2095661 h 5296383"/>
              <a:gd name="connsiteX897" fmla="*/ 1825480 w 9310410"/>
              <a:gd name="connsiteY897" fmla="*/ 2102253 h 5296383"/>
              <a:gd name="connsiteX898" fmla="*/ 1823682 w 9310410"/>
              <a:gd name="connsiteY898" fmla="*/ 2110643 h 5296383"/>
              <a:gd name="connsiteX899" fmla="*/ 1824281 w 9310410"/>
              <a:gd name="connsiteY899" fmla="*/ 2114239 h 5296383"/>
              <a:gd name="connsiteX900" fmla="*/ 1828476 w 9310410"/>
              <a:gd name="connsiteY900" fmla="*/ 2124426 h 5296383"/>
              <a:gd name="connsiteX901" fmla="*/ 1829075 w 9310410"/>
              <a:gd name="connsiteY901" fmla="*/ 2134015 h 5296383"/>
              <a:gd name="connsiteX902" fmla="*/ 1829674 w 9310410"/>
              <a:gd name="connsiteY902" fmla="*/ 2143603 h 5296383"/>
              <a:gd name="connsiteX903" fmla="*/ 1829674 w 9310410"/>
              <a:gd name="connsiteY903" fmla="*/ 2147199 h 5296383"/>
              <a:gd name="connsiteX904" fmla="*/ 1832671 w 9310410"/>
              <a:gd name="connsiteY904" fmla="*/ 2146599 h 5296383"/>
              <a:gd name="connsiteX905" fmla="*/ 1833270 w 9310410"/>
              <a:gd name="connsiteY905" fmla="*/ 2129820 h 5296383"/>
              <a:gd name="connsiteX906" fmla="*/ 1841061 w 9310410"/>
              <a:gd name="connsiteY906" fmla="*/ 2110643 h 5296383"/>
              <a:gd name="connsiteX907" fmla="*/ 1854245 w 9310410"/>
              <a:gd name="connsiteY907" fmla="*/ 2101654 h 5296383"/>
              <a:gd name="connsiteX908" fmla="*/ 1861436 w 9310410"/>
              <a:gd name="connsiteY908" fmla="*/ 2111841 h 5296383"/>
              <a:gd name="connsiteX909" fmla="*/ 1857241 w 9310410"/>
              <a:gd name="connsiteY909" fmla="*/ 2122629 h 5296383"/>
              <a:gd name="connsiteX910" fmla="*/ 1856642 w 9310410"/>
              <a:gd name="connsiteY910" fmla="*/ 2131018 h 5296383"/>
              <a:gd name="connsiteX911" fmla="*/ 1850649 w 9310410"/>
              <a:gd name="connsiteY911" fmla="*/ 2144202 h 5296383"/>
              <a:gd name="connsiteX912" fmla="*/ 1841061 w 9310410"/>
              <a:gd name="connsiteY912" fmla="*/ 2157386 h 5296383"/>
              <a:gd name="connsiteX913" fmla="*/ 1841061 w 9310410"/>
              <a:gd name="connsiteY913" fmla="*/ 2162780 h 5296383"/>
              <a:gd name="connsiteX914" fmla="*/ 1839263 w 9310410"/>
              <a:gd name="connsiteY914" fmla="*/ 2169971 h 5296383"/>
              <a:gd name="connsiteX915" fmla="*/ 1845855 w 9310410"/>
              <a:gd name="connsiteY915" fmla="*/ 2174166 h 5296383"/>
              <a:gd name="connsiteX916" fmla="*/ 1850649 w 9310410"/>
              <a:gd name="connsiteY916" fmla="*/ 2179560 h 5296383"/>
              <a:gd name="connsiteX917" fmla="*/ 1865032 w 9310410"/>
              <a:gd name="connsiteY917" fmla="*/ 2179560 h 5296383"/>
              <a:gd name="connsiteX918" fmla="*/ 1874620 w 9310410"/>
              <a:gd name="connsiteY918" fmla="*/ 2175964 h 5296383"/>
              <a:gd name="connsiteX919" fmla="*/ 1881811 w 9310410"/>
              <a:gd name="connsiteY919" fmla="*/ 2175365 h 5296383"/>
              <a:gd name="connsiteX920" fmla="*/ 1889602 w 9310410"/>
              <a:gd name="connsiteY920" fmla="*/ 2177762 h 5296383"/>
              <a:gd name="connsiteX921" fmla="*/ 1903385 w 9310410"/>
              <a:gd name="connsiteY921" fmla="*/ 2179560 h 5296383"/>
              <a:gd name="connsiteX922" fmla="*/ 1909977 w 9310410"/>
              <a:gd name="connsiteY922" fmla="*/ 2178960 h 5296383"/>
              <a:gd name="connsiteX923" fmla="*/ 1912374 w 9310410"/>
              <a:gd name="connsiteY923" fmla="*/ 2177162 h 5296383"/>
              <a:gd name="connsiteX924" fmla="*/ 1917768 w 9310410"/>
              <a:gd name="connsiteY924" fmla="*/ 2175365 h 5296383"/>
              <a:gd name="connsiteX925" fmla="*/ 1921363 w 9310410"/>
              <a:gd name="connsiteY925" fmla="*/ 2172967 h 5296383"/>
              <a:gd name="connsiteX926" fmla="*/ 1927955 w 9310410"/>
              <a:gd name="connsiteY926" fmla="*/ 2160982 h 5296383"/>
              <a:gd name="connsiteX927" fmla="*/ 1960316 w 9310410"/>
              <a:gd name="connsiteY927" fmla="*/ 2130419 h 5296383"/>
              <a:gd name="connsiteX928" fmla="*/ 1973500 w 9310410"/>
              <a:gd name="connsiteY928" fmla="*/ 2118434 h 5296383"/>
              <a:gd name="connsiteX929" fmla="*/ 1975897 w 9310410"/>
              <a:gd name="connsiteY929" fmla="*/ 2114239 h 5296383"/>
              <a:gd name="connsiteX930" fmla="*/ 1975897 w 9310410"/>
              <a:gd name="connsiteY930" fmla="*/ 2114838 h 5296383"/>
              <a:gd name="connsiteX931" fmla="*/ 1985486 w 9310410"/>
              <a:gd name="connsiteY931" fmla="*/ 2104051 h 5296383"/>
              <a:gd name="connsiteX932" fmla="*/ 1987883 w 9310410"/>
              <a:gd name="connsiteY932" fmla="*/ 2108246 h 5296383"/>
              <a:gd name="connsiteX933" fmla="*/ 1980092 w 9310410"/>
              <a:gd name="connsiteY933" fmla="*/ 2126224 h 5296383"/>
              <a:gd name="connsiteX934" fmla="*/ 1978894 w 9310410"/>
              <a:gd name="connsiteY934" fmla="*/ 2130419 h 5296383"/>
              <a:gd name="connsiteX935" fmla="*/ 1978894 w 9310410"/>
              <a:gd name="connsiteY935" fmla="*/ 2131018 h 5296383"/>
              <a:gd name="connsiteX936" fmla="*/ 1975298 w 9310410"/>
              <a:gd name="connsiteY936" fmla="*/ 2143004 h 5296383"/>
              <a:gd name="connsiteX937" fmla="*/ 1973500 w 9310410"/>
              <a:gd name="connsiteY937" fmla="*/ 2155589 h 5296383"/>
              <a:gd name="connsiteX938" fmla="*/ 1975897 w 9310410"/>
              <a:gd name="connsiteY938" fmla="*/ 2169971 h 5296383"/>
              <a:gd name="connsiteX939" fmla="*/ 1992677 w 9310410"/>
              <a:gd name="connsiteY939" fmla="*/ 2200534 h 5296383"/>
              <a:gd name="connsiteX940" fmla="*/ 2020244 w 9310410"/>
              <a:gd name="connsiteY940" fmla="*/ 2212520 h 5296383"/>
              <a:gd name="connsiteX941" fmla="*/ 2030431 w 9310410"/>
              <a:gd name="connsiteY941" fmla="*/ 2244880 h 5296383"/>
              <a:gd name="connsiteX942" fmla="*/ 2035825 w 9310410"/>
              <a:gd name="connsiteY942" fmla="*/ 2256267 h 5296383"/>
              <a:gd name="connsiteX943" fmla="*/ 2026836 w 9310410"/>
              <a:gd name="connsiteY943" fmla="*/ 2274844 h 5296383"/>
              <a:gd name="connsiteX944" fmla="*/ 2005861 w 9310410"/>
              <a:gd name="connsiteY944" fmla="*/ 2294620 h 5296383"/>
              <a:gd name="connsiteX945" fmla="*/ 1995673 w 9310410"/>
              <a:gd name="connsiteY945" fmla="*/ 2307804 h 5296383"/>
              <a:gd name="connsiteX946" fmla="*/ 1989081 w 9310410"/>
              <a:gd name="connsiteY946" fmla="*/ 2316793 h 5296383"/>
              <a:gd name="connsiteX947" fmla="*/ 1983688 w 9310410"/>
              <a:gd name="connsiteY947" fmla="*/ 2323985 h 5296383"/>
              <a:gd name="connsiteX948" fmla="*/ 1976497 w 9310410"/>
              <a:gd name="connsiteY948" fmla="*/ 2323985 h 5296383"/>
              <a:gd name="connsiteX949" fmla="*/ 1974699 w 9310410"/>
              <a:gd name="connsiteY949" fmla="*/ 2318591 h 5296383"/>
              <a:gd name="connsiteX950" fmla="*/ 1969904 w 9310410"/>
              <a:gd name="connsiteY950" fmla="*/ 2326981 h 5296383"/>
              <a:gd name="connsiteX951" fmla="*/ 1965710 w 9310410"/>
              <a:gd name="connsiteY951" fmla="*/ 2335371 h 5296383"/>
              <a:gd name="connsiteX952" fmla="*/ 1958518 w 9310410"/>
              <a:gd name="connsiteY952" fmla="*/ 2353349 h 5296383"/>
              <a:gd name="connsiteX953" fmla="*/ 1954923 w 9310410"/>
              <a:gd name="connsiteY953" fmla="*/ 2366533 h 5296383"/>
              <a:gd name="connsiteX954" fmla="*/ 1954923 w 9310410"/>
              <a:gd name="connsiteY954" fmla="*/ 2373724 h 5296383"/>
              <a:gd name="connsiteX955" fmla="*/ 1948331 w 9310410"/>
              <a:gd name="connsiteY955" fmla="*/ 2380916 h 5296383"/>
              <a:gd name="connsiteX956" fmla="*/ 1917768 w 9310410"/>
              <a:gd name="connsiteY956" fmla="*/ 2397096 h 5296383"/>
              <a:gd name="connsiteX957" fmla="*/ 1914771 w 9310410"/>
              <a:gd name="connsiteY957" fmla="*/ 2412677 h 5296383"/>
              <a:gd name="connsiteX958" fmla="*/ 1905782 w 9310410"/>
              <a:gd name="connsiteY958" fmla="*/ 2420468 h 5296383"/>
              <a:gd name="connsiteX959" fmla="*/ 1881212 w 9310410"/>
              <a:gd name="connsiteY959" fmla="*/ 2419868 h 5296383"/>
              <a:gd name="connsiteX960" fmla="*/ 1871624 w 9310410"/>
              <a:gd name="connsiteY960" fmla="*/ 2433052 h 5296383"/>
              <a:gd name="connsiteX961" fmla="*/ 1867429 w 9310410"/>
              <a:gd name="connsiteY961" fmla="*/ 2443839 h 5296383"/>
              <a:gd name="connsiteX962" fmla="*/ 1857840 w 9310410"/>
              <a:gd name="connsiteY962" fmla="*/ 2451031 h 5296383"/>
              <a:gd name="connsiteX963" fmla="*/ 1842259 w 9310410"/>
              <a:gd name="connsiteY963" fmla="*/ 2451630 h 5296383"/>
              <a:gd name="connsiteX964" fmla="*/ 1832071 w 9310410"/>
              <a:gd name="connsiteY964" fmla="*/ 2455226 h 5296383"/>
              <a:gd name="connsiteX965" fmla="*/ 1823682 w 9310410"/>
              <a:gd name="connsiteY965" fmla="*/ 2458821 h 5296383"/>
              <a:gd name="connsiteX966" fmla="*/ 1815292 w 9310410"/>
              <a:gd name="connsiteY966" fmla="*/ 2460020 h 5296383"/>
              <a:gd name="connsiteX967" fmla="*/ 1808700 w 9310410"/>
              <a:gd name="connsiteY967" fmla="*/ 2461218 h 5296383"/>
              <a:gd name="connsiteX968" fmla="*/ 1787725 w 9310410"/>
              <a:gd name="connsiteY968" fmla="*/ 2472604 h 5296383"/>
              <a:gd name="connsiteX969" fmla="*/ 1783530 w 9310410"/>
              <a:gd name="connsiteY969" fmla="*/ 2486388 h 5296383"/>
              <a:gd name="connsiteX970" fmla="*/ 1783530 w 9310410"/>
              <a:gd name="connsiteY970" fmla="*/ 2501370 h 5296383"/>
              <a:gd name="connsiteX971" fmla="*/ 1767949 w 9310410"/>
              <a:gd name="connsiteY971" fmla="*/ 2506763 h 5296383"/>
              <a:gd name="connsiteX972" fmla="*/ 1749372 w 9310410"/>
              <a:gd name="connsiteY972" fmla="*/ 2516951 h 5296383"/>
              <a:gd name="connsiteX973" fmla="*/ 1726599 w 9310410"/>
              <a:gd name="connsiteY973" fmla="*/ 2521745 h 5296383"/>
              <a:gd name="connsiteX974" fmla="*/ 1710419 w 9310410"/>
              <a:gd name="connsiteY974" fmla="*/ 2526539 h 5296383"/>
              <a:gd name="connsiteX975" fmla="*/ 1682852 w 9310410"/>
              <a:gd name="connsiteY975" fmla="*/ 2544517 h 5296383"/>
              <a:gd name="connsiteX976" fmla="*/ 1668470 w 9310410"/>
              <a:gd name="connsiteY976" fmla="*/ 2555304 h 5296383"/>
              <a:gd name="connsiteX977" fmla="*/ 1656484 w 9310410"/>
              <a:gd name="connsiteY977" fmla="*/ 2555304 h 5296383"/>
              <a:gd name="connsiteX978" fmla="*/ 1640903 w 9310410"/>
              <a:gd name="connsiteY978" fmla="*/ 2562496 h 5296383"/>
              <a:gd name="connsiteX979" fmla="*/ 1618131 w 9310410"/>
              <a:gd name="connsiteY979" fmla="*/ 2574481 h 5296383"/>
              <a:gd name="connsiteX980" fmla="*/ 1592362 w 9310410"/>
              <a:gd name="connsiteY980" fmla="*/ 2576878 h 5296383"/>
              <a:gd name="connsiteX981" fmla="*/ 1576182 w 9310410"/>
              <a:gd name="connsiteY981" fmla="*/ 2588864 h 5296383"/>
              <a:gd name="connsiteX982" fmla="*/ 1562398 w 9310410"/>
              <a:gd name="connsiteY982" fmla="*/ 2599051 h 5296383"/>
              <a:gd name="connsiteX983" fmla="*/ 1552810 w 9310410"/>
              <a:gd name="connsiteY983" fmla="*/ 2599651 h 5296383"/>
              <a:gd name="connsiteX984" fmla="*/ 1535431 w 9310410"/>
              <a:gd name="connsiteY984" fmla="*/ 2599051 h 5296383"/>
              <a:gd name="connsiteX985" fmla="*/ 1527041 w 9310410"/>
              <a:gd name="connsiteY985" fmla="*/ 2589463 h 5296383"/>
              <a:gd name="connsiteX986" fmla="*/ 1524644 w 9310410"/>
              <a:gd name="connsiteY986" fmla="*/ 2577477 h 5296383"/>
              <a:gd name="connsiteX987" fmla="*/ 1527041 w 9310410"/>
              <a:gd name="connsiteY987" fmla="*/ 2564293 h 5296383"/>
              <a:gd name="connsiteX988" fmla="*/ 1526442 w 9310410"/>
              <a:gd name="connsiteY988" fmla="*/ 2548712 h 5296383"/>
              <a:gd name="connsiteX989" fmla="*/ 1522247 w 9310410"/>
              <a:gd name="connsiteY989" fmla="*/ 2539124 h 5296383"/>
              <a:gd name="connsiteX990" fmla="*/ 1524644 w 9310410"/>
              <a:gd name="connsiteY990" fmla="*/ 2531333 h 5296383"/>
              <a:gd name="connsiteX991" fmla="*/ 1527041 w 9310410"/>
              <a:gd name="connsiteY991" fmla="*/ 2524142 h 5296383"/>
              <a:gd name="connsiteX992" fmla="*/ 1527640 w 9310410"/>
              <a:gd name="connsiteY992" fmla="*/ 2509760 h 5296383"/>
              <a:gd name="connsiteX993" fmla="*/ 1529438 w 9310410"/>
              <a:gd name="connsiteY993" fmla="*/ 2501969 h 5296383"/>
              <a:gd name="connsiteX994" fmla="*/ 1527041 w 9310410"/>
              <a:gd name="connsiteY994" fmla="*/ 2497774 h 5296383"/>
              <a:gd name="connsiteX995" fmla="*/ 1529438 w 9310410"/>
              <a:gd name="connsiteY995" fmla="*/ 2494778 h 5296383"/>
              <a:gd name="connsiteX996" fmla="*/ 1533633 w 9310410"/>
              <a:gd name="connsiteY996" fmla="*/ 2484590 h 5296383"/>
              <a:gd name="connsiteX997" fmla="*/ 1534232 w 9310410"/>
              <a:gd name="connsiteY997" fmla="*/ 2476200 h 5296383"/>
              <a:gd name="connsiteX998" fmla="*/ 1538427 w 9310410"/>
              <a:gd name="connsiteY998" fmla="*/ 2461218 h 5296383"/>
              <a:gd name="connsiteX999" fmla="*/ 1539027 w 9310410"/>
              <a:gd name="connsiteY999" fmla="*/ 2448633 h 5296383"/>
              <a:gd name="connsiteX1000" fmla="*/ 1537828 w 9310410"/>
              <a:gd name="connsiteY1000" fmla="*/ 2441442 h 5296383"/>
              <a:gd name="connsiteX1001" fmla="*/ 1534232 w 9310410"/>
              <a:gd name="connsiteY1001" fmla="*/ 2424063 h 5296383"/>
              <a:gd name="connsiteX1002" fmla="*/ 1530037 w 9310410"/>
              <a:gd name="connsiteY1002" fmla="*/ 2411478 h 5296383"/>
              <a:gd name="connsiteX1003" fmla="*/ 1528240 w 9310410"/>
              <a:gd name="connsiteY1003" fmla="*/ 2400092 h 5296383"/>
              <a:gd name="connsiteX1004" fmla="*/ 1521048 w 9310410"/>
              <a:gd name="connsiteY1004" fmla="*/ 2381515 h 5296383"/>
              <a:gd name="connsiteX1005" fmla="*/ 1516853 w 9310410"/>
              <a:gd name="connsiteY1005" fmla="*/ 2349154 h 5296383"/>
              <a:gd name="connsiteX1006" fmla="*/ 1515056 w 9310410"/>
              <a:gd name="connsiteY1006" fmla="*/ 2319190 h 5296383"/>
              <a:gd name="connsiteX1007" fmla="*/ 1509662 w 9310410"/>
              <a:gd name="connsiteY1007" fmla="*/ 2306605 h 5296383"/>
              <a:gd name="connsiteX1008" fmla="*/ 1502471 w 9310410"/>
              <a:gd name="connsiteY1008" fmla="*/ 2295819 h 5296383"/>
              <a:gd name="connsiteX1009" fmla="*/ 1495280 w 9310410"/>
              <a:gd name="connsiteY1009" fmla="*/ 2280837 h 5296383"/>
              <a:gd name="connsiteX1010" fmla="*/ 1492283 w 9310410"/>
              <a:gd name="connsiteY1010" fmla="*/ 2266454 h 5296383"/>
              <a:gd name="connsiteX1011" fmla="*/ 1493482 w 9310410"/>
              <a:gd name="connsiteY1011" fmla="*/ 2253869 h 5296383"/>
              <a:gd name="connsiteX1012" fmla="*/ 1496478 w 9310410"/>
              <a:gd name="connsiteY1012" fmla="*/ 2234693 h 5296383"/>
              <a:gd name="connsiteX1013" fmla="*/ 1497077 w 9310410"/>
              <a:gd name="connsiteY1013" fmla="*/ 2222707 h 5296383"/>
              <a:gd name="connsiteX1014" fmla="*/ 1499475 w 9310410"/>
              <a:gd name="connsiteY1014" fmla="*/ 2202332 h 5296383"/>
              <a:gd name="connsiteX1015" fmla="*/ 1500673 w 9310410"/>
              <a:gd name="connsiteY1015" fmla="*/ 2185552 h 5296383"/>
              <a:gd name="connsiteX1016" fmla="*/ 1501872 w 9310410"/>
              <a:gd name="connsiteY1016" fmla="*/ 2170570 h 5296383"/>
              <a:gd name="connsiteX1017" fmla="*/ 1497677 w 9310410"/>
              <a:gd name="connsiteY1017" fmla="*/ 2160383 h 5296383"/>
              <a:gd name="connsiteX1018" fmla="*/ 1495879 w 9310410"/>
              <a:gd name="connsiteY1018" fmla="*/ 2148397 h 5296383"/>
              <a:gd name="connsiteX1019" fmla="*/ 1488088 w 9310410"/>
              <a:gd name="connsiteY1019" fmla="*/ 2135812 h 5296383"/>
              <a:gd name="connsiteX1020" fmla="*/ 1480897 w 9310410"/>
              <a:gd name="connsiteY1020" fmla="*/ 2125625 h 5296383"/>
              <a:gd name="connsiteX1021" fmla="*/ 1483893 w 9310410"/>
              <a:gd name="connsiteY1021" fmla="*/ 2107647 h 5296383"/>
              <a:gd name="connsiteX1022" fmla="*/ 1482096 w 9310410"/>
              <a:gd name="connsiteY1022" fmla="*/ 2087870 h 5296383"/>
              <a:gd name="connsiteX1023" fmla="*/ 1480298 w 9310410"/>
              <a:gd name="connsiteY1023" fmla="*/ 2071690 h 5296383"/>
              <a:gd name="connsiteX1024" fmla="*/ 1480298 w 9310410"/>
              <a:gd name="connsiteY1024" fmla="*/ 2062701 h 5296383"/>
              <a:gd name="connsiteX1025" fmla="*/ 1477901 w 9310410"/>
              <a:gd name="connsiteY1025" fmla="*/ 2055510 h 5296383"/>
              <a:gd name="connsiteX1026" fmla="*/ 1478500 w 9310410"/>
              <a:gd name="connsiteY1026" fmla="*/ 2049517 h 5296383"/>
              <a:gd name="connsiteX1027" fmla="*/ 1477901 w 9310410"/>
              <a:gd name="connsiteY1027" fmla="*/ 2039929 h 5296383"/>
              <a:gd name="connsiteX1028" fmla="*/ 1477301 w 9310410"/>
              <a:gd name="connsiteY1028" fmla="*/ 2032138 h 5296383"/>
              <a:gd name="connsiteX1029" fmla="*/ 1477301 w 9310410"/>
              <a:gd name="connsiteY1029" fmla="*/ 2023748 h 5296383"/>
              <a:gd name="connsiteX1030" fmla="*/ 1477301 w 9310410"/>
              <a:gd name="connsiteY1030" fmla="*/ 2007568 h 5296383"/>
              <a:gd name="connsiteX1031" fmla="*/ 1474904 w 9310410"/>
              <a:gd name="connsiteY1031" fmla="*/ 1989590 h 5296383"/>
              <a:gd name="connsiteX1032" fmla="*/ 1469511 w 9310410"/>
              <a:gd name="connsiteY1032" fmla="*/ 1985395 h 5296383"/>
              <a:gd name="connsiteX1033" fmla="*/ 1464117 w 9310410"/>
              <a:gd name="connsiteY1033" fmla="*/ 1982997 h 5296383"/>
              <a:gd name="connsiteX1034" fmla="*/ 1462320 w 9310410"/>
              <a:gd name="connsiteY1034" fmla="*/ 1979402 h 5296383"/>
              <a:gd name="connsiteX1035" fmla="*/ 1467713 w 9310410"/>
              <a:gd name="connsiteY1035" fmla="*/ 1967417 h 5296383"/>
              <a:gd name="connsiteX1036" fmla="*/ 1484493 w 9310410"/>
              <a:gd name="connsiteY1036" fmla="*/ 1936854 h 5296383"/>
              <a:gd name="connsiteX1037" fmla="*/ 1488688 w 9310410"/>
              <a:gd name="connsiteY1037" fmla="*/ 1928464 h 5296383"/>
              <a:gd name="connsiteX1038" fmla="*/ 1488688 w 9310410"/>
              <a:gd name="connsiteY1038" fmla="*/ 1927265 h 5296383"/>
              <a:gd name="connsiteX1039" fmla="*/ 1488688 w 9310410"/>
              <a:gd name="connsiteY1039" fmla="*/ 1927265 h 5296383"/>
              <a:gd name="connsiteX1040" fmla="*/ 1488688 w 9310410"/>
              <a:gd name="connsiteY1040" fmla="*/ 1927265 h 5296383"/>
              <a:gd name="connsiteX1041" fmla="*/ 1489287 w 9310410"/>
              <a:gd name="connsiteY1041" fmla="*/ 1927265 h 5296383"/>
              <a:gd name="connsiteX1042" fmla="*/ 1492283 w 9310410"/>
              <a:gd name="connsiteY1042" fmla="*/ 1922471 h 5296383"/>
              <a:gd name="connsiteX1043" fmla="*/ 1486890 w 9310410"/>
              <a:gd name="connsiteY1043" fmla="*/ 1927265 h 5296383"/>
              <a:gd name="connsiteX1044" fmla="*/ 1486890 w 9310410"/>
              <a:gd name="connsiteY1044" fmla="*/ 1928464 h 5296383"/>
              <a:gd name="connsiteX1045" fmla="*/ 1478500 w 9310410"/>
              <a:gd name="connsiteY1045" fmla="*/ 1938651 h 5296383"/>
              <a:gd name="connsiteX1046" fmla="*/ 1465316 w 9310410"/>
              <a:gd name="connsiteY1046" fmla="*/ 1959027 h 5296383"/>
              <a:gd name="connsiteX1047" fmla="*/ 1461121 w 9310410"/>
              <a:gd name="connsiteY1047" fmla="*/ 1972211 h 5296383"/>
              <a:gd name="connsiteX1048" fmla="*/ 1453930 w 9310410"/>
              <a:gd name="connsiteY1048" fmla="*/ 1985395 h 5296383"/>
              <a:gd name="connsiteX1049" fmla="*/ 1444941 w 9310410"/>
              <a:gd name="connsiteY1049" fmla="*/ 1991387 h 5296383"/>
              <a:gd name="connsiteX1050" fmla="*/ 1440746 w 9310410"/>
              <a:gd name="connsiteY1050" fmla="*/ 1976406 h 5296383"/>
              <a:gd name="connsiteX1051" fmla="*/ 1437749 w 9310410"/>
              <a:gd name="connsiteY1051" fmla="*/ 1956629 h 5296383"/>
              <a:gd name="connsiteX1052" fmla="*/ 1438349 w 9310410"/>
              <a:gd name="connsiteY1052" fmla="*/ 1933857 h 5296383"/>
              <a:gd name="connsiteX1053" fmla="*/ 1433554 w 9310410"/>
              <a:gd name="connsiteY1053" fmla="*/ 1923070 h 5296383"/>
              <a:gd name="connsiteX1054" fmla="*/ 1438948 w 9310410"/>
              <a:gd name="connsiteY1054" fmla="*/ 1909886 h 5296383"/>
              <a:gd name="connsiteX1055" fmla="*/ 1441345 w 9310410"/>
              <a:gd name="connsiteY1055" fmla="*/ 1888912 h 5296383"/>
              <a:gd name="connsiteX1056" fmla="*/ 1434154 w 9310410"/>
              <a:gd name="connsiteY1056" fmla="*/ 1897301 h 5296383"/>
              <a:gd name="connsiteX1057" fmla="*/ 1429959 w 9310410"/>
              <a:gd name="connsiteY1057" fmla="*/ 1917077 h 5296383"/>
              <a:gd name="connsiteX1058" fmla="*/ 1427562 w 9310410"/>
              <a:gd name="connsiteY1058" fmla="*/ 1925467 h 5296383"/>
              <a:gd name="connsiteX1059" fmla="*/ 1428161 w 9310410"/>
              <a:gd name="connsiteY1059" fmla="*/ 1942247 h 5296383"/>
              <a:gd name="connsiteX1060" fmla="*/ 1425165 w 9310410"/>
              <a:gd name="connsiteY1060" fmla="*/ 1959027 h 5296383"/>
              <a:gd name="connsiteX1061" fmla="*/ 1432356 w 9310410"/>
              <a:gd name="connsiteY1061" fmla="*/ 1980001 h 5296383"/>
              <a:gd name="connsiteX1062" fmla="*/ 1431757 w 9310410"/>
              <a:gd name="connsiteY1062" fmla="*/ 1988391 h 5296383"/>
              <a:gd name="connsiteX1063" fmla="*/ 1429360 w 9310410"/>
              <a:gd name="connsiteY1063" fmla="*/ 1990788 h 5296383"/>
              <a:gd name="connsiteX1064" fmla="*/ 1428760 w 9310410"/>
              <a:gd name="connsiteY1064" fmla="*/ 1996182 h 5296383"/>
              <a:gd name="connsiteX1065" fmla="*/ 1428760 w 9310410"/>
              <a:gd name="connsiteY1065" fmla="*/ 2000976 h 5296383"/>
              <a:gd name="connsiteX1066" fmla="*/ 1430558 w 9310410"/>
              <a:gd name="connsiteY1066" fmla="*/ 2012362 h 5296383"/>
              <a:gd name="connsiteX1067" fmla="*/ 1428161 w 9310410"/>
              <a:gd name="connsiteY1067" fmla="*/ 2029741 h 5296383"/>
              <a:gd name="connsiteX1068" fmla="*/ 1427562 w 9310410"/>
              <a:gd name="connsiteY1068" fmla="*/ 2045921 h 5296383"/>
              <a:gd name="connsiteX1069" fmla="*/ 1428161 w 9310410"/>
              <a:gd name="connsiteY1069" fmla="*/ 2062701 h 5296383"/>
              <a:gd name="connsiteX1070" fmla="*/ 1429959 w 9310410"/>
              <a:gd name="connsiteY1070" fmla="*/ 2090268 h 5296383"/>
              <a:gd name="connsiteX1071" fmla="*/ 1429360 w 9310410"/>
              <a:gd name="connsiteY1071" fmla="*/ 2123827 h 5296383"/>
              <a:gd name="connsiteX1072" fmla="*/ 1429959 w 9310410"/>
              <a:gd name="connsiteY1072" fmla="*/ 2132217 h 5296383"/>
              <a:gd name="connsiteX1073" fmla="*/ 1432955 w 9310410"/>
              <a:gd name="connsiteY1073" fmla="*/ 2139408 h 5296383"/>
              <a:gd name="connsiteX1074" fmla="*/ 1430558 w 9310410"/>
              <a:gd name="connsiteY1074" fmla="*/ 2143603 h 5296383"/>
              <a:gd name="connsiteX1075" fmla="*/ 1425764 w 9310410"/>
              <a:gd name="connsiteY1075" fmla="*/ 2148997 h 5296383"/>
              <a:gd name="connsiteX1076" fmla="*/ 1423367 w 9310410"/>
              <a:gd name="connsiteY1076" fmla="*/ 2174765 h 5296383"/>
              <a:gd name="connsiteX1077" fmla="*/ 1428760 w 9310410"/>
              <a:gd name="connsiteY1077" fmla="*/ 2192144 h 5296383"/>
              <a:gd name="connsiteX1078" fmla="*/ 1435951 w 9310410"/>
              <a:gd name="connsiteY1078" fmla="*/ 2201133 h 5296383"/>
              <a:gd name="connsiteX1079" fmla="*/ 1436551 w 9310410"/>
              <a:gd name="connsiteY1079" fmla="*/ 2213119 h 5296383"/>
              <a:gd name="connsiteX1080" fmla="*/ 1438349 w 9310410"/>
              <a:gd name="connsiteY1080" fmla="*/ 2225104 h 5296383"/>
              <a:gd name="connsiteX1081" fmla="*/ 1438948 w 9310410"/>
              <a:gd name="connsiteY1081" fmla="*/ 2250873 h 5296383"/>
              <a:gd name="connsiteX1082" fmla="*/ 1436551 w 9310410"/>
              <a:gd name="connsiteY1082" fmla="*/ 2255667 h 5296383"/>
              <a:gd name="connsiteX1083" fmla="*/ 1435352 w 9310410"/>
              <a:gd name="connsiteY1083" fmla="*/ 2270649 h 5296383"/>
              <a:gd name="connsiteX1084" fmla="*/ 1431757 w 9310410"/>
              <a:gd name="connsiteY1084" fmla="*/ 2287429 h 5296383"/>
              <a:gd name="connsiteX1085" fmla="*/ 1428760 w 9310410"/>
              <a:gd name="connsiteY1085" fmla="*/ 2303609 h 5296383"/>
              <a:gd name="connsiteX1086" fmla="*/ 1426962 w 9310410"/>
              <a:gd name="connsiteY1086" fmla="*/ 2328179 h 5296383"/>
              <a:gd name="connsiteX1087" fmla="*/ 1427562 w 9310410"/>
              <a:gd name="connsiteY1087" fmla="*/ 2345558 h 5296383"/>
              <a:gd name="connsiteX1088" fmla="*/ 1431757 w 9310410"/>
              <a:gd name="connsiteY1088" fmla="*/ 2356945 h 5296383"/>
              <a:gd name="connsiteX1089" fmla="*/ 1438948 w 9310410"/>
              <a:gd name="connsiteY1089" fmla="*/ 2369529 h 5296383"/>
              <a:gd name="connsiteX1090" fmla="*/ 1443143 w 9310410"/>
              <a:gd name="connsiteY1090" fmla="*/ 2375522 h 5296383"/>
              <a:gd name="connsiteX1091" fmla="*/ 1443143 w 9310410"/>
              <a:gd name="connsiteY1091" fmla="*/ 2375522 h 5296383"/>
              <a:gd name="connsiteX1092" fmla="*/ 1446738 w 9310410"/>
              <a:gd name="connsiteY1092" fmla="*/ 2389305 h 5296383"/>
              <a:gd name="connsiteX1093" fmla="*/ 1446139 w 9310410"/>
              <a:gd name="connsiteY1093" fmla="*/ 2415673 h 5296383"/>
              <a:gd name="connsiteX1094" fmla="*/ 1446738 w 9310410"/>
              <a:gd name="connsiteY1094" fmla="*/ 2446236 h 5296383"/>
              <a:gd name="connsiteX1095" fmla="*/ 1444341 w 9310410"/>
              <a:gd name="connsiteY1095" fmla="*/ 2463615 h 5296383"/>
              <a:gd name="connsiteX1096" fmla="*/ 1443742 w 9310410"/>
              <a:gd name="connsiteY1096" fmla="*/ 2476799 h 5296383"/>
              <a:gd name="connsiteX1097" fmla="*/ 1447937 w 9310410"/>
              <a:gd name="connsiteY1097" fmla="*/ 2486987 h 5296383"/>
              <a:gd name="connsiteX1098" fmla="*/ 1452731 w 9310410"/>
              <a:gd name="connsiteY1098" fmla="*/ 2488785 h 5296383"/>
              <a:gd name="connsiteX1099" fmla="*/ 1455128 w 9310410"/>
              <a:gd name="connsiteY1099" fmla="*/ 2483391 h 5296383"/>
              <a:gd name="connsiteX1100" fmla="*/ 1459323 w 9310410"/>
              <a:gd name="connsiteY1100" fmla="*/ 2495377 h 5296383"/>
              <a:gd name="connsiteX1101" fmla="*/ 1468312 w 9310410"/>
              <a:gd name="connsiteY1101" fmla="*/ 2506763 h 5296383"/>
              <a:gd name="connsiteX1102" fmla="*/ 1475504 w 9310410"/>
              <a:gd name="connsiteY1102" fmla="*/ 2516951 h 5296383"/>
              <a:gd name="connsiteX1103" fmla="*/ 1480897 w 9310410"/>
              <a:gd name="connsiteY1103" fmla="*/ 2525340 h 5296383"/>
              <a:gd name="connsiteX1104" fmla="*/ 1485092 w 9310410"/>
              <a:gd name="connsiteY1104" fmla="*/ 2539124 h 5296383"/>
              <a:gd name="connsiteX1105" fmla="*/ 1497677 w 9310410"/>
              <a:gd name="connsiteY1105" fmla="*/ 2556503 h 5296383"/>
              <a:gd name="connsiteX1106" fmla="*/ 1500673 w 9310410"/>
              <a:gd name="connsiteY1106" fmla="*/ 2567290 h 5296383"/>
              <a:gd name="connsiteX1107" fmla="*/ 1504868 w 9310410"/>
              <a:gd name="connsiteY1107" fmla="*/ 2580474 h 5296383"/>
              <a:gd name="connsiteX1108" fmla="*/ 1509662 w 9310410"/>
              <a:gd name="connsiteY1108" fmla="*/ 2584669 h 5296383"/>
              <a:gd name="connsiteX1109" fmla="*/ 1516853 w 9310410"/>
              <a:gd name="connsiteY1109" fmla="*/ 2595456 h 5296383"/>
              <a:gd name="connsiteX1110" fmla="*/ 1520449 w 9310410"/>
              <a:gd name="connsiteY1110" fmla="*/ 2602048 h 5296383"/>
              <a:gd name="connsiteX1111" fmla="*/ 1522846 w 9310410"/>
              <a:gd name="connsiteY1111" fmla="*/ 2614632 h 5296383"/>
              <a:gd name="connsiteX1112" fmla="*/ 1514456 w 9310410"/>
              <a:gd name="connsiteY1112" fmla="*/ 2631412 h 5296383"/>
              <a:gd name="connsiteX1113" fmla="*/ 1497677 w 9310410"/>
              <a:gd name="connsiteY1113" fmla="*/ 2637405 h 5296383"/>
              <a:gd name="connsiteX1114" fmla="*/ 1504269 w 9310410"/>
              <a:gd name="connsiteY1114" fmla="*/ 2639203 h 5296383"/>
              <a:gd name="connsiteX1115" fmla="*/ 1516853 w 9310410"/>
              <a:gd name="connsiteY1115" fmla="*/ 2639802 h 5296383"/>
              <a:gd name="connsiteX1116" fmla="*/ 1518651 w 9310410"/>
              <a:gd name="connsiteY1116" fmla="*/ 2647593 h 5296383"/>
              <a:gd name="connsiteX1117" fmla="*/ 1518651 w 9310410"/>
              <a:gd name="connsiteY1117" fmla="*/ 2648791 h 5296383"/>
              <a:gd name="connsiteX1118" fmla="*/ 1521048 w 9310410"/>
              <a:gd name="connsiteY1118" fmla="*/ 2658979 h 5296383"/>
              <a:gd name="connsiteX1119" fmla="*/ 1527640 w 9310410"/>
              <a:gd name="connsiteY1119" fmla="*/ 2676358 h 5296383"/>
              <a:gd name="connsiteX1120" fmla="*/ 1546817 w 9310410"/>
              <a:gd name="connsiteY1120" fmla="*/ 2688942 h 5296383"/>
              <a:gd name="connsiteX1121" fmla="*/ 1555207 w 9310410"/>
              <a:gd name="connsiteY1121" fmla="*/ 2688343 h 5296383"/>
              <a:gd name="connsiteX1122" fmla="*/ 1563597 w 9310410"/>
              <a:gd name="connsiteY1122" fmla="*/ 2682950 h 5296383"/>
              <a:gd name="connsiteX1123" fmla="*/ 1570788 w 9310410"/>
              <a:gd name="connsiteY1123" fmla="*/ 2680553 h 5296383"/>
              <a:gd name="connsiteX1124" fmla="*/ 1582774 w 9310410"/>
              <a:gd name="connsiteY1124" fmla="*/ 2678155 h 5296383"/>
              <a:gd name="connsiteX1125" fmla="*/ 1589965 w 9310410"/>
              <a:gd name="connsiteY1125" fmla="*/ 2682350 h 5296383"/>
              <a:gd name="connsiteX1126" fmla="*/ 1603149 w 9310410"/>
              <a:gd name="connsiteY1126" fmla="*/ 2675159 h 5296383"/>
              <a:gd name="connsiteX1127" fmla="*/ 1622925 w 9310410"/>
              <a:gd name="connsiteY1127" fmla="*/ 2662574 h 5296383"/>
              <a:gd name="connsiteX1128" fmla="*/ 1641502 w 9310410"/>
              <a:gd name="connsiteY1128" fmla="*/ 2664971 h 5296383"/>
              <a:gd name="connsiteX1129" fmla="*/ 1656484 w 9310410"/>
              <a:gd name="connsiteY1129" fmla="*/ 2661975 h 5296383"/>
              <a:gd name="connsiteX1130" fmla="*/ 1676260 w 9310410"/>
              <a:gd name="connsiteY1130" fmla="*/ 2660776 h 5296383"/>
              <a:gd name="connsiteX1131" fmla="*/ 1691242 w 9310410"/>
              <a:gd name="connsiteY1131" fmla="*/ 2656582 h 5296383"/>
              <a:gd name="connsiteX1132" fmla="*/ 1708022 w 9310410"/>
              <a:gd name="connsiteY1132" fmla="*/ 2646394 h 5296383"/>
              <a:gd name="connsiteX1133" fmla="*/ 1721206 w 9310410"/>
              <a:gd name="connsiteY1133" fmla="*/ 2638603 h 5296383"/>
              <a:gd name="connsiteX1134" fmla="*/ 1727798 w 9310410"/>
              <a:gd name="connsiteY1134" fmla="*/ 2639203 h 5296383"/>
              <a:gd name="connsiteX1135" fmla="*/ 1733191 w 9310410"/>
              <a:gd name="connsiteY1135" fmla="*/ 2642798 h 5296383"/>
              <a:gd name="connsiteX1136" fmla="*/ 1725401 w 9310410"/>
              <a:gd name="connsiteY1136" fmla="*/ 2662574 h 5296383"/>
              <a:gd name="connsiteX1137" fmla="*/ 1727798 w 9310410"/>
              <a:gd name="connsiteY1137" fmla="*/ 2669766 h 5296383"/>
              <a:gd name="connsiteX1138" fmla="*/ 1724801 w 9310410"/>
              <a:gd name="connsiteY1138" fmla="*/ 2682350 h 5296383"/>
              <a:gd name="connsiteX1139" fmla="*/ 1725401 w 9310410"/>
              <a:gd name="connsiteY1139" fmla="*/ 2687744 h 5296383"/>
              <a:gd name="connsiteX1140" fmla="*/ 1718209 w 9310410"/>
              <a:gd name="connsiteY1140" fmla="*/ 2693137 h 5296383"/>
              <a:gd name="connsiteX1141" fmla="*/ 1711018 w 9310410"/>
              <a:gd name="connsiteY1141" fmla="*/ 2706321 h 5296383"/>
              <a:gd name="connsiteX1142" fmla="*/ 1708022 w 9310410"/>
              <a:gd name="connsiteY1142" fmla="*/ 2723700 h 5296383"/>
              <a:gd name="connsiteX1143" fmla="*/ 1705026 w 9310410"/>
              <a:gd name="connsiteY1143" fmla="*/ 2736884 h 5296383"/>
              <a:gd name="connsiteX1144" fmla="*/ 1694238 w 9310410"/>
              <a:gd name="connsiteY1144" fmla="*/ 2754263 h 5296383"/>
              <a:gd name="connsiteX1145" fmla="*/ 1685849 w 9310410"/>
              <a:gd name="connsiteY1145" fmla="*/ 2770444 h 5296383"/>
              <a:gd name="connsiteX1146" fmla="*/ 1678658 w 9310410"/>
              <a:gd name="connsiteY1146" fmla="*/ 2780631 h 5296383"/>
              <a:gd name="connsiteX1147" fmla="*/ 1673863 w 9310410"/>
              <a:gd name="connsiteY1147" fmla="*/ 2791418 h 5296383"/>
              <a:gd name="connsiteX1148" fmla="*/ 1671466 w 9310410"/>
              <a:gd name="connsiteY1148" fmla="*/ 2798609 h 5296383"/>
              <a:gd name="connsiteX1149" fmla="*/ 1665473 w 9310410"/>
              <a:gd name="connsiteY1149" fmla="*/ 2808797 h 5296383"/>
              <a:gd name="connsiteX1150" fmla="*/ 1655286 w 9310410"/>
              <a:gd name="connsiteY1150" fmla="*/ 2823180 h 5296383"/>
              <a:gd name="connsiteX1151" fmla="*/ 1646896 w 9310410"/>
              <a:gd name="connsiteY1151" fmla="*/ 2848948 h 5296383"/>
              <a:gd name="connsiteX1152" fmla="*/ 1644499 w 9310410"/>
              <a:gd name="connsiteY1152" fmla="*/ 2860335 h 5296383"/>
              <a:gd name="connsiteX1153" fmla="*/ 1639705 w 9310410"/>
              <a:gd name="connsiteY1153" fmla="*/ 2876515 h 5296383"/>
              <a:gd name="connsiteX1154" fmla="*/ 1628918 w 9310410"/>
              <a:gd name="connsiteY1154" fmla="*/ 2897490 h 5296383"/>
              <a:gd name="connsiteX1155" fmla="*/ 1610939 w 9310410"/>
              <a:gd name="connsiteY1155" fmla="*/ 2926255 h 5296383"/>
              <a:gd name="connsiteX1156" fmla="*/ 1588167 w 9310410"/>
              <a:gd name="connsiteY1156" fmla="*/ 2965208 h 5296383"/>
              <a:gd name="connsiteX1157" fmla="*/ 1561799 w 9310410"/>
              <a:gd name="connsiteY1157" fmla="*/ 2997568 h 5296383"/>
              <a:gd name="connsiteX1158" fmla="*/ 1531835 w 9310410"/>
              <a:gd name="connsiteY1158" fmla="*/ 3017944 h 5296383"/>
              <a:gd name="connsiteX1159" fmla="*/ 1513857 w 9310410"/>
              <a:gd name="connsiteY1159" fmla="*/ 3038918 h 5296383"/>
              <a:gd name="connsiteX1160" fmla="*/ 1495280 w 9310410"/>
              <a:gd name="connsiteY1160" fmla="*/ 3058694 h 5296383"/>
              <a:gd name="connsiteX1161" fmla="*/ 1479699 w 9310410"/>
              <a:gd name="connsiteY1161" fmla="*/ 3084463 h 5296383"/>
              <a:gd name="connsiteX1162" fmla="*/ 1465316 w 9310410"/>
              <a:gd name="connsiteY1162" fmla="*/ 3101842 h 5296383"/>
              <a:gd name="connsiteX1163" fmla="*/ 1460522 w 9310410"/>
              <a:gd name="connsiteY1163" fmla="*/ 3106636 h 5296383"/>
              <a:gd name="connsiteX1164" fmla="*/ 1453330 w 9310410"/>
              <a:gd name="connsiteY1164" fmla="*/ 3123416 h 5296383"/>
              <a:gd name="connsiteX1165" fmla="*/ 1446139 w 9310410"/>
              <a:gd name="connsiteY1165" fmla="*/ 3138398 h 5296383"/>
              <a:gd name="connsiteX1166" fmla="*/ 1441944 w 9310410"/>
              <a:gd name="connsiteY1166" fmla="*/ 3142593 h 5296383"/>
              <a:gd name="connsiteX1167" fmla="*/ 1438349 w 9310410"/>
              <a:gd name="connsiteY1167" fmla="*/ 3158174 h 5296383"/>
              <a:gd name="connsiteX1168" fmla="*/ 1421569 w 9310410"/>
              <a:gd name="connsiteY1168" fmla="*/ 3174954 h 5296383"/>
              <a:gd name="connsiteX1169" fmla="*/ 1417374 w 9310410"/>
              <a:gd name="connsiteY1169" fmla="*/ 3181545 h 5296383"/>
              <a:gd name="connsiteX1170" fmla="*/ 1411981 w 9310410"/>
              <a:gd name="connsiteY1170" fmla="*/ 3196527 h 5296383"/>
              <a:gd name="connsiteX1171" fmla="*/ 1404789 w 9310410"/>
              <a:gd name="connsiteY1171" fmla="*/ 3199524 h 5296383"/>
              <a:gd name="connsiteX1172" fmla="*/ 1401194 w 9310410"/>
              <a:gd name="connsiteY1172" fmla="*/ 3207314 h 5296383"/>
              <a:gd name="connsiteX1173" fmla="*/ 1401793 w 9310410"/>
              <a:gd name="connsiteY1173" fmla="*/ 3214506 h 5296383"/>
              <a:gd name="connsiteX1174" fmla="*/ 1397598 w 9310410"/>
              <a:gd name="connsiteY1174" fmla="*/ 3222896 h 5296383"/>
              <a:gd name="connsiteX1175" fmla="*/ 1393403 w 9310410"/>
              <a:gd name="connsiteY1175" fmla="*/ 3228888 h 5296383"/>
              <a:gd name="connsiteX1176" fmla="*/ 1389208 w 9310410"/>
              <a:gd name="connsiteY1176" fmla="*/ 3257653 h 5296383"/>
              <a:gd name="connsiteX1177" fmla="*/ 1385013 w 9310410"/>
              <a:gd name="connsiteY1177" fmla="*/ 3275032 h 5296383"/>
              <a:gd name="connsiteX1178" fmla="*/ 1380219 w 9310410"/>
              <a:gd name="connsiteY1178" fmla="*/ 3282223 h 5296383"/>
              <a:gd name="connsiteX1179" fmla="*/ 1379020 w 9310410"/>
              <a:gd name="connsiteY1179" fmla="*/ 3281025 h 5296383"/>
              <a:gd name="connsiteX1180" fmla="*/ 1377822 w 9310410"/>
              <a:gd name="connsiteY1180" fmla="*/ 3296606 h 5296383"/>
              <a:gd name="connsiteX1181" fmla="*/ 1372429 w 9310410"/>
              <a:gd name="connsiteY1181" fmla="*/ 3331364 h 5296383"/>
              <a:gd name="connsiteX1182" fmla="*/ 1390407 w 9310410"/>
              <a:gd name="connsiteY1182" fmla="*/ 3361328 h 5296383"/>
              <a:gd name="connsiteX1183" fmla="*/ 1395800 w 9310410"/>
              <a:gd name="connsiteY1183" fmla="*/ 3379306 h 5296383"/>
              <a:gd name="connsiteX1184" fmla="*/ 1395201 w 9310410"/>
              <a:gd name="connsiteY1184" fmla="*/ 3397284 h 5296383"/>
              <a:gd name="connsiteX1185" fmla="*/ 1396399 w 9310410"/>
              <a:gd name="connsiteY1185" fmla="*/ 3408071 h 5296383"/>
              <a:gd name="connsiteX1186" fmla="*/ 1396999 w 9310410"/>
              <a:gd name="connsiteY1186" fmla="*/ 3415262 h 5296383"/>
              <a:gd name="connsiteX1187" fmla="*/ 1396999 w 9310410"/>
              <a:gd name="connsiteY1187" fmla="*/ 3423652 h 5296383"/>
              <a:gd name="connsiteX1188" fmla="*/ 1404190 w 9310410"/>
              <a:gd name="connsiteY1188" fmla="*/ 3439233 h 5296383"/>
              <a:gd name="connsiteX1189" fmla="*/ 1405389 w 9310410"/>
              <a:gd name="connsiteY1189" fmla="*/ 3448822 h 5296383"/>
              <a:gd name="connsiteX1190" fmla="*/ 1405389 w 9310410"/>
              <a:gd name="connsiteY1190" fmla="*/ 3454215 h 5296383"/>
              <a:gd name="connsiteX1191" fmla="*/ 1411381 w 9310410"/>
              <a:gd name="connsiteY1191" fmla="*/ 3465002 h 5296383"/>
              <a:gd name="connsiteX1192" fmla="*/ 1410782 w 9310410"/>
              <a:gd name="connsiteY1192" fmla="*/ 3470396 h 5296383"/>
              <a:gd name="connsiteX1193" fmla="*/ 1413179 w 9310410"/>
              <a:gd name="connsiteY1193" fmla="*/ 3483580 h 5296383"/>
              <a:gd name="connsiteX1194" fmla="*/ 1421569 w 9310410"/>
              <a:gd name="connsiteY1194" fmla="*/ 3495565 h 5296383"/>
              <a:gd name="connsiteX1195" fmla="*/ 1431157 w 9310410"/>
              <a:gd name="connsiteY1195" fmla="*/ 3502157 h 5296383"/>
              <a:gd name="connsiteX1196" fmla="*/ 1437150 w 9310410"/>
              <a:gd name="connsiteY1196" fmla="*/ 3504554 h 5296383"/>
              <a:gd name="connsiteX1197" fmla="*/ 1438948 w 9310410"/>
              <a:gd name="connsiteY1197" fmla="*/ 3511146 h 5296383"/>
              <a:gd name="connsiteX1198" fmla="*/ 1439547 w 9310410"/>
              <a:gd name="connsiteY1198" fmla="*/ 3515341 h 5296383"/>
              <a:gd name="connsiteX1199" fmla="*/ 1436551 w 9310410"/>
              <a:gd name="connsiteY1199" fmla="*/ 3518937 h 5296383"/>
              <a:gd name="connsiteX1200" fmla="*/ 1428161 w 9310410"/>
              <a:gd name="connsiteY1200" fmla="*/ 3527327 h 5296383"/>
              <a:gd name="connsiteX1201" fmla="*/ 1436551 w 9310410"/>
              <a:gd name="connsiteY1201" fmla="*/ 3518937 h 5296383"/>
              <a:gd name="connsiteX1202" fmla="*/ 1440746 w 9310410"/>
              <a:gd name="connsiteY1202" fmla="*/ 3515940 h 5296383"/>
              <a:gd name="connsiteX1203" fmla="*/ 1441345 w 9310410"/>
              <a:gd name="connsiteY1203" fmla="*/ 3523132 h 5296383"/>
              <a:gd name="connsiteX1204" fmla="*/ 1445540 w 9310410"/>
              <a:gd name="connsiteY1204" fmla="*/ 3532121 h 5296383"/>
              <a:gd name="connsiteX1205" fmla="*/ 1444341 w 9310410"/>
              <a:gd name="connsiteY1205" fmla="*/ 3543507 h 5296383"/>
              <a:gd name="connsiteX1206" fmla="*/ 1442544 w 9310410"/>
              <a:gd name="connsiteY1206" fmla="*/ 3546503 h 5296383"/>
              <a:gd name="connsiteX1207" fmla="*/ 1447937 w 9310410"/>
              <a:gd name="connsiteY1207" fmla="*/ 3559688 h 5296383"/>
              <a:gd name="connsiteX1208" fmla="*/ 1450334 w 9310410"/>
              <a:gd name="connsiteY1208" fmla="*/ 3575868 h 5296383"/>
              <a:gd name="connsiteX1209" fmla="*/ 1450334 w 9310410"/>
              <a:gd name="connsiteY1209" fmla="*/ 3583059 h 5296383"/>
              <a:gd name="connsiteX1210" fmla="*/ 1453930 w 9310410"/>
              <a:gd name="connsiteY1210" fmla="*/ 3584857 h 5296383"/>
              <a:gd name="connsiteX1211" fmla="*/ 1456327 w 9310410"/>
              <a:gd name="connsiteY1211" fmla="*/ 3594445 h 5296383"/>
              <a:gd name="connsiteX1212" fmla="*/ 1453930 w 9310410"/>
              <a:gd name="connsiteY1212" fmla="*/ 3599839 h 5296383"/>
              <a:gd name="connsiteX1213" fmla="*/ 1453330 w 9310410"/>
              <a:gd name="connsiteY1213" fmla="*/ 3605232 h 5296383"/>
              <a:gd name="connsiteX1214" fmla="*/ 1459323 w 9310410"/>
              <a:gd name="connsiteY1214" fmla="*/ 3619015 h 5296383"/>
              <a:gd name="connsiteX1215" fmla="*/ 1464117 w 9310410"/>
              <a:gd name="connsiteY1215" fmla="*/ 3641788 h 5296383"/>
              <a:gd name="connsiteX1216" fmla="*/ 1466514 w 9310410"/>
              <a:gd name="connsiteY1216" fmla="*/ 3653773 h 5296383"/>
              <a:gd name="connsiteX1217" fmla="*/ 1467713 w 9310410"/>
              <a:gd name="connsiteY1217" fmla="*/ 3657968 h 5296383"/>
              <a:gd name="connsiteX1218" fmla="*/ 1474904 w 9310410"/>
              <a:gd name="connsiteY1218" fmla="*/ 3668156 h 5296383"/>
              <a:gd name="connsiteX1219" fmla="*/ 1472507 w 9310410"/>
              <a:gd name="connsiteY1219" fmla="*/ 3678344 h 5296383"/>
              <a:gd name="connsiteX1220" fmla="*/ 1469511 w 9310410"/>
              <a:gd name="connsiteY1220" fmla="*/ 3682539 h 5296383"/>
              <a:gd name="connsiteX1221" fmla="*/ 1472507 w 9310410"/>
              <a:gd name="connsiteY1221" fmla="*/ 3695123 h 5296383"/>
              <a:gd name="connsiteX1222" fmla="*/ 1476702 w 9310410"/>
              <a:gd name="connsiteY1222" fmla="*/ 3712502 h 5296383"/>
              <a:gd name="connsiteX1223" fmla="*/ 1470709 w 9310410"/>
              <a:gd name="connsiteY1223" fmla="*/ 3735874 h 5296383"/>
              <a:gd name="connsiteX1224" fmla="*/ 1467114 w 9310410"/>
              <a:gd name="connsiteY1224" fmla="*/ 3741867 h 5296383"/>
              <a:gd name="connsiteX1225" fmla="*/ 1465915 w 9310410"/>
              <a:gd name="connsiteY1225" fmla="*/ 3750856 h 5296383"/>
              <a:gd name="connsiteX1226" fmla="*/ 1457525 w 9310410"/>
              <a:gd name="connsiteY1226" fmla="*/ 3766437 h 5296383"/>
              <a:gd name="connsiteX1227" fmla="*/ 1446738 w 9310410"/>
              <a:gd name="connsiteY1227" fmla="*/ 3774827 h 5296383"/>
              <a:gd name="connsiteX1228" fmla="*/ 1434753 w 9310410"/>
              <a:gd name="connsiteY1228" fmla="*/ 3780220 h 5296383"/>
              <a:gd name="connsiteX1229" fmla="*/ 1431157 w 9310410"/>
              <a:gd name="connsiteY1229" fmla="*/ 3780819 h 5296383"/>
              <a:gd name="connsiteX1230" fmla="*/ 1431157 w 9310410"/>
              <a:gd name="connsiteY1230" fmla="*/ 3786213 h 5296383"/>
              <a:gd name="connsiteX1231" fmla="*/ 1425764 w 9310410"/>
              <a:gd name="connsiteY1231" fmla="*/ 3789209 h 5296383"/>
              <a:gd name="connsiteX1232" fmla="*/ 1413778 w 9310410"/>
              <a:gd name="connsiteY1232" fmla="*/ 3802993 h 5296383"/>
              <a:gd name="connsiteX1233" fmla="*/ 1407786 w 9310410"/>
              <a:gd name="connsiteY1233" fmla="*/ 3807787 h 5296383"/>
              <a:gd name="connsiteX1234" fmla="*/ 1404190 w 9310410"/>
              <a:gd name="connsiteY1234" fmla="*/ 3816776 h 5296383"/>
              <a:gd name="connsiteX1235" fmla="*/ 1399995 w 9310410"/>
              <a:gd name="connsiteY1235" fmla="*/ 3834754 h 5296383"/>
              <a:gd name="connsiteX1236" fmla="*/ 1398797 w 9310410"/>
              <a:gd name="connsiteY1236" fmla="*/ 3846740 h 5296383"/>
              <a:gd name="connsiteX1237" fmla="*/ 1390407 w 9310410"/>
              <a:gd name="connsiteY1237" fmla="*/ 3856927 h 5296383"/>
              <a:gd name="connsiteX1238" fmla="*/ 1383215 w 9310410"/>
              <a:gd name="connsiteY1238" fmla="*/ 3880898 h 5296383"/>
              <a:gd name="connsiteX1239" fmla="*/ 1376024 w 9310410"/>
              <a:gd name="connsiteY1239" fmla="*/ 3901873 h 5296383"/>
              <a:gd name="connsiteX1240" fmla="*/ 1376623 w 9310410"/>
              <a:gd name="connsiteY1240" fmla="*/ 3912061 h 5296383"/>
              <a:gd name="connsiteX1241" fmla="*/ 1382017 w 9310410"/>
              <a:gd name="connsiteY1241" fmla="*/ 3924046 h 5296383"/>
              <a:gd name="connsiteX1242" fmla="*/ 1390407 w 9310410"/>
              <a:gd name="connsiteY1242" fmla="*/ 3930638 h 5296383"/>
              <a:gd name="connsiteX1243" fmla="*/ 1395800 w 9310410"/>
              <a:gd name="connsiteY1243" fmla="*/ 3939028 h 5296383"/>
              <a:gd name="connsiteX1244" fmla="*/ 1402991 w 9310410"/>
              <a:gd name="connsiteY1244" fmla="*/ 3954010 h 5296383"/>
              <a:gd name="connsiteX1245" fmla="*/ 1410183 w 9310410"/>
              <a:gd name="connsiteY1245" fmla="*/ 3974385 h 5296383"/>
              <a:gd name="connsiteX1246" fmla="*/ 1414977 w 9310410"/>
              <a:gd name="connsiteY1246" fmla="*/ 3979778 h 5296383"/>
              <a:gd name="connsiteX1247" fmla="*/ 1419771 w 9310410"/>
              <a:gd name="connsiteY1247" fmla="*/ 3985172 h 5296383"/>
              <a:gd name="connsiteX1248" fmla="*/ 1426363 w 9310410"/>
              <a:gd name="connsiteY1248" fmla="*/ 4007944 h 5296383"/>
              <a:gd name="connsiteX1249" fmla="*/ 1428760 w 9310410"/>
              <a:gd name="connsiteY1249" fmla="*/ 4027121 h 5296383"/>
              <a:gd name="connsiteX1250" fmla="*/ 1433554 w 9310410"/>
              <a:gd name="connsiteY1250" fmla="*/ 4039107 h 5296383"/>
              <a:gd name="connsiteX1251" fmla="*/ 1431157 w 9310410"/>
              <a:gd name="connsiteY1251" fmla="*/ 4040904 h 5296383"/>
              <a:gd name="connsiteX1252" fmla="*/ 1436551 w 9310410"/>
              <a:gd name="connsiteY1252" fmla="*/ 4049294 h 5296383"/>
              <a:gd name="connsiteX1253" fmla="*/ 1436551 w 9310410"/>
              <a:gd name="connsiteY1253" fmla="*/ 4071467 h 5296383"/>
              <a:gd name="connsiteX1254" fmla="*/ 1410183 w 9310410"/>
              <a:gd name="connsiteY1254" fmla="*/ 4097236 h 5296383"/>
              <a:gd name="connsiteX1255" fmla="*/ 1393403 w 9310410"/>
              <a:gd name="connsiteY1255" fmla="*/ 4114016 h 5296383"/>
              <a:gd name="connsiteX1256" fmla="*/ 1392804 w 9310410"/>
              <a:gd name="connsiteY1256" fmla="*/ 4134991 h 5296383"/>
              <a:gd name="connsiteX1257" fmla="*/ 1398197 w 9310410"/>
              <a:gd name="connsiteY1257" fmla="*/ 4137387 h 5296383"/>
              <a:gd name="connsiteX1258" fmla="*/ 1403591 w 9310410"/>
              <a:gd name="connsiteY1258" fmla="*/ 4142182 h 5296383"/>
              <a:gd name="connsiteX1259" fmla="*/ 1408385 w 9310410"/>
              <a:gd name="connsiteY1259" fmla="*/ 4158962 h 5296383"/>
              <a:gd name="connsiteX1260" fmla="*/ 1408984 w 9310410"/>
              <a:gd name="connsiteY1260" fmla="*/ 4158962 h 5296383"/>
              <a:gd name="connsiteX1261" fmla="*/ 1409583 w 9310410"/>
              <a:gd name="connsiteY1261" fmla="*/ 4161958 h 5296383"/>
              <a:gd name="connsiteX1262" fmla="*/ 1408984 w 9310410"/>
              <a:gd name="connsiteY1262" fmla="*/ 4170347 h 5296383"/>
              <a:gd name="connsiteX1263" fmla="*/ 1413179 w 9310410"/>
              <a:gd name="connsiteY1263" fmla="*/ 4178138 h 5296383"/>
              <a:gd name="connsiteX1264" fmla="*/ 1417973 w 9310410"/>
              <a:gd name="connsiteY1264" fmla="*/ 4197914 h 5296383"/>
              <a:gd name="connsiteX1265" fmla="*/ 1423367 w 9310410"/>
              <a:gd name="connsiteY1265" fmla="*/ 4217690 h 5296383"/>
              <a:gd name="connsiteX1266" fmla="*/ 1416775 w 9310410"/>
              <a:gd name="connsiteY1266" fmla="*/ 4214095 h 5296383"/>
              <a:gd name="connsiteX1267" fmla="*/ 1411981 w 9310410"/>
              <a:gd name="connsiteY1267" fmla="*/ 4211698 h 5296383"/>
              <a:gd name="connsiteX1268" fmla="*/ 1418573 w 9310410"/>
              <a:gd name="connsiteY1268" fmla="*/ 4224282 h 5296383"/>
              <a:gd name="connsiteX1269" fmla="*/ 1420370 w 9310410"/>
              <a:gd name="connsiteY1269" fmla="*/ 4248253 h 5296383"/>
              <a:gd name="connsiteX1270" fmla="*/ 1413778 w 9310410"/>
              <a:gd name="connsiteY1270" fmla="*/ 4271026 h 5296383"/>
              <a:gd name="connsiteX1271" fmla="*/ 1406587 w 9310410"/>
              <a:gd name="connsiteY1271" fmla="*/ 4312376 h 5296383"/>
              <a:gd name="connsiteX1272" fmla="*/ 1390407 w 9310410"/>
              <a:gd name="connsiteY1272" fmla="*/ 4385487 h 5296383"/>
              <a:gd name="connsiteX1273" fmla="*/ 1376623 w 9310410"/>
              <a:gd name="connsiteY1273" fmla="*/ 4426837 h 5296383"/>
              <a:gd name="connsiteX1274" fmla="*/ 1357447 w 9310410"/>
              <a:gd name="connsiteY1274" fmla="*/ 4448411 h 5296383"/>
              <a:gd name="connsiteX1275" fmla="*/ 1343064 w 9310410"/>
              <a:gd name="connsiteY1275" fmla="*/ 4457400 h 5296383"/>
              <a:gd name="connsiteX1276" fmla="*/ 1340667 w 9310410"/>
              <a:gd name="connsiteY1276" fmla="*/ 4461595 h 5296383"/>
              <a:gd name="connsiteX1277" fmla="*/ 1325685 w 9310410"/>
              <a:gd name="connsiteY1277" fmla="*/ 4464591 h 5296383"/>
              <a:gd name="connsiteX1278" fmla="*/ 1317295 w 9310410"/>
              <a:gd name="connsiteY1278" fmla="*/ 4468786 h 5296383"/>
              <a:gd name="connsiteX1279" fmla="*/ 1302913 w 9310410"/>
              <a:gd name="connsiteY1279" fmla="*/ 4469385 h 5296383"/>
              <a:gd name="connsiteX1280" fmla="*/ 1290927 w 9310410"/>
              <a:gd name="connsiteY1280" fmla="*/ 4468786 h 5296383"/>
              <a:gd name="connsiteX1281" fmla="*/ 1281938 w 9310410"/>
              <a:gd name="connsiteY1281" fmla="*/ 4472981 h 5296383"/>
              <a:gd name="connsiteX1282" fmla="*/ 1268155 w 9310410"/>
              <a:gd name="connsiteY1282" fmla="*/ 4480172 h 5296383"/>
              <a:gd name="connsiteX1283" fmla="*/ 1260964 w 9310410"/>
              <a:gd name="connsiteY1283" fmla="*/ 4487364 h 5296383"/>
              <a:gd name="connsiteX1284" fmla="*/ 1245982 w 9310410"/>
              <a:gd name="connsiteY1284" fmla="*/ 4491559 h 5296383"/>
              <a:gd name="connsiteX1285" fmla="*/ 1232198 w 9310410"/>
              <a:gd name="connsiteY1285" fmla="*/ 4501746 h 5296383"/>
              <a:gd name="connsiteX1286" fmla="*/ 1220213 w 9310410"/>
              <a:gd name="connsiteY1286" fmla="*/ 4510735 h 5296383"/>
              <a:gd name="connsiteX1287" fmla="*/ 1209426 w 9310410"/>
              <a:gd name="connsiteY1287" fmla="*/ 4511335 h 5296383"/>
              <a:gd name="connsiteX1288" fmla="*/ 1205830 w 9310410"/>
              <a:gd name="connsiteY1288" fmla="*/ 4504143 h 5296383"/>
              <a:gd name="connsiteX1289" fmla="*/ 1199838 w 9310410"/>
              <a:gd name="connsiteY1289" fmla="*/ 4494555 h 5296383"/>
              <a:gd name="connsiteX1290" fmla="*/ 1189051 w 9310410"/>
              <a:gd name="connsiteY1290" fmla="*/ 4495154 h 5296383"/>
              <a:gd name="connsiteX1291" fmla="*/ 1183657 w 9310410"/>
              <a:gd name="connsiteY1291" fmla="*/ 4494555 h 5296383"/>
              <a:gd name="connsiteX1292" fmla="*/ 1183058 w 9310410"/>
              <a:gd name="connsiteY1292" fmla="*/ 4489161 h 5296383"/>
              <a:gd name="connsiteX1293" fmla="*/ 1176466 w 9310410"/>
              <a:gd name="connsiteY1293" fmla="*/ 4494555 h 5296383"/>
              <a:gd name="connsiteX1294" fmla="*/ 1169874 w 9310410"/>
              <a:gd name="connsiteY1294" fmla="*/ 4484966 h 5296383"/>
              <a:gd name="connsiteX1295" fmla="*/ 1153094 w 9310410"/>
              <a:gd name="connsiteY1295" fmla="*/ 4464591 h 5296383"/>
              <a:gd name="connsiteX1296" fmla="*/ 1150098 w 9310410"/>
              <a:gd name="connsiteY1296" fmla="*/ 4459198 h 5296383"/>
              <a:gd name="connsiteX1297" fmla="*/ 1143506 w 9310410"/>
              <a:gd name="connsiteY1297" fmla="*/ 4453205 h 5296383"/>
              <a:gd name="connsiteX1298" fmla="*/ 1141109 w 9310410"/>
              <a:gd name="connsiteY1298" fmla="*/ 4444815 h 5296383"/>
              <a:gd name="connsiteX1299" fmla="*/ 1143506 w 9310410"/>
              <a:gd name="connsiteY1299" fmla="*/ 4428035 h 5296383"/>
              <a:gd name="connsiteX1300" fmla="*/ 1139311 w 9310410"/>
              <a:gd name="connsiteY1300" fmla="*/ 4414252 h 5296383"/>
              <a:gd name="connsiteX1301" fmla="*/ 1133917 w 9310410"/>
              <a:gd name="connsiteY1301" fmla="*/ 4408859 h 5296383"/>
              <a:gd name="connsiteX1302" fmla="*/ 1120733 w 9310410"/>
              <a:gd name="connsiteY1302" fmla="*/ 4391480 h 5296383"/>
              <a:gd name="connsiteX1303" fmla="*/ 1090770 w 9310410"/>
              <a:gd name="connsiteY1303" fmla="*/ 4359119 h 5296383"/>
              <a:gd name="connsiteX1304" fmla="*/ 1063802 w 9310410"/>
              <a:gd name="connsiteY1304" fmla="*/ 4318368 h 5296383"/>
              <a:gd name="connsiteX1305" fmla="*/ 1041030 w 9310410"/>
              <a:gd name="connsiteY1305" fmla="*/ 4296195 h 5296383"/>
              <a:gd name="connsiteX1306" fmla="*/ 1032041 w 9310410"/>
              <a:gd name="connsiteY1306" fmla="*/ 4283011 h 5296383"/>
              <a:gd name="connsiteX1307" fmla="*/ 1011066 w 9310410"/>
              <a:gd name="connsiteY1307" fmla="*/ 4269827 h 5296383"/>
              <a:gd name="connsiteX1308" fmla="*/ 987095 w 9310410"/>
              <a:gd name="connsiteY1308" fmla="*/ 4232073 h 5296383"/>
              <a:gd name="connsiteX1309" fmla="*/ 973911 w 9310410"/>
              <a:gd name="connsiteY1309" fmla="*/ 4211698 h 5296383"/>
              <a:gd name="connsiteX1310" fmla="*/ 968518 w 9310410"/>
              <a:gd name="connsiteY1310" fmla="*/ 4199712 h 5296383"/>
              <a:gd name="connsiteX1311" fmla="*/ 953536 w 9310410"/>
              <a:gd name="connsiteY1311" fmla="*/ 4181734 h 5296383"/>
              <a:gd name="connsiteX1312" fmla="*/ 943348 w 9310410"/>
              <a:gd name="connsiteY1312" fmla="*/ 4157763 h 5296383"/>
              <a:gd name="connsiteX1313" fmla="*/ 934959 w 9310410"/>
              <a:gd name="connsiteY1313" fmla="*/ 4136189 h 5296383"/>
              <a:gd name="connsiteX1314" fmla="*/ 927767 w 9310410"/>
              <a:gd name="connsiteY1314" fmla="*/ 4125402 h 5296383"/>
              <a:gd name="connsiteX1315" fmla="*/ 922374 w 9310410"/>
              <a:gd name="connsiteY1315" fmla="*/ 4113416 h 5296383"/>
              <a:gd name="connsiteX1316" fmla="*/ 915782 w 9310410"/>
              <a:gd name="connsiteY1316" fmla="*/ 4100232 h 5296383"/>
              <a:gd name="connsiteX1317" fmla="*/ 906193 w 9310410"/>
              <a:gd name="connsiteY1317" fmla="*/ 4074464 h 5296383"/>
              <a:gd name="connsiteX1318" fmla="*/ 903796 w 9310410"/>
              <a:gd name="connsiteY1318" fmla="*/ 4063078 h 5296383"/>
              <a:gd name="connsiteX1319" fmla="*/ 905594 w 9310410"/>
              <a:gd name="connsiteY1319" fmla="*/ 4057684 h 5296383"/>
              <a:gd name="connsiteX1320" fmla="*/ 895406 w 9310410"/>
              <a:gd name="connsiteY1320" fmla="*/ 4040904 h 5296383"/>
              <a:gd name="connsiteX1321" fmla="*/ 875031 w 9310410"/>
              <a:gd name="connsiteY1321" fmla="*/ 4013338 h 5296383"/>
              <a:gd name="connsiteX1322" fmla="*/ 855854 w 9310410"/>
              <a:gd name="connsiteY1322" fmla="*/ 3992963 h 5296383"/>
              <a:gd name="connsiteX1323" fmla="*/ 843869 w 9310410"/>
              <a:gd name="connsiteY1323" fmla="*/ 3972587 h 5296383"/>
              <a:gd name="connsiteX1324" fmla="*/ 835479 w 9310410"/>
              <a:gd name="connsiteY1324" fmla="*/ 3957605 h 5296383"/>
              <a:gd name="connsiteX1325" fmla="*/ 820497 w 9310410"/>
              <a:gd name="connsiteY1325" fmla="*/ 3941425 h 5296383"/>
              <a:gd name="connsiteX1326" fmla="*/ 811508 w 9310410"/>
              <a:gd name="connsiteY1326" fmla="*/ 3926443 h 5296383"/>
              <a:gd name="connsiteX1327" fmla="*/ 805515 w 9310410"/>
              <a:gd name="connsiteY1327" fmla="*/ 3914457 h 5296383"/>
              <a:gd name="connsiteX1328" fmla="*/ 781544 w 9310410"/>
              <a:gd name="connsiteY1328" fmla="*/ 3892285 h 5296383"/>
              <a:gd name="connsiteX1329" fmla="*/ 760570 w 9310410"/>
              <a:gd name="connsiteY1329" fmla="*/ 3860523 h 5296383"/>
              <a:gd name="connsiteX1330" fmla="*/ 753978 w 9310410"/>
              <a:gd name="connsiteY1330" fmla="*/ 3836552 h 5296383"/>
              <a:gd name="connsiteX1331" fmla="*/ 753378 w 9310410"/>
              <a:gd name="connsiteY1331" fmla="*/ 3831758 h 5296383"/>
              <a:gd name="connsiteX1332" fmla="*/ 746187 w 9310410"/>
              <a:gd name="connsiteY1332" fmla="*/ 3814978 h 5296383"/>
              <a:gd name="connsiteX1333" fmla="*/ 746786 w 9310410"/>
              <a:gd name="connsiteY1333" fmla="*/ 3810184 h 5296383"/>
              <a:gd name="connsiteX1334" fmla="*/ 747386 w 9310410"/>
              <a:gd name="connsiteY1334" fmla="*/ 3796401 h 5296383"/>
              <a:gd name="connsiteX1335" fmla="*/ 744989 w 9310410"/>
              <a:gd name="connsiteY1335" fmla="*/ 3786213 h 5296383"/>
              <a:gd name="connsiteX1336" fmla="*/ 739595 w 9310410"/>
              <a:gd name="connsiteY1336" fmla="*/ 3776025 h 5296383"/>
              <a:gd name="connsiteX1337" fmla="*/ 741393 w 9310410"/>
              <a:gd name="connsiteY1337" fmla="*/ 3770033 h 5296383"/>
              <a:gd name="connsiteX1338" fmla="*/ 745588 w 9310410"/>
              <a:gd name="connsiteY1338" fmla="*/ 3767635 h 5296383"/>
              <a:gd name="connsiteX1339" fmla="*/ 746786 w 9310410"/>
              <a:gd name="connsiteY1339" fmla="*/ 3755650 h 5296383"/>
              <a:gd name="connsiteX1340" fmla="*/ 741393 w 9310410"/>
              <a:gd name="connsiteY1340" fmla="*/ 3746062 h 5296383"/>
              <a:gd name="connsiteX1341" fmla="*/ 741992 w 9310410"/>
              <a:gd name="connsiteY1341" fmla="*/ 3720892 h 5296383"/>
              <a:gd name="connsiteX1342" fmla="*/ 738996 w 9310410"/>
              <a:gd name="connsiteY1342" fmla="*/ 3698719 h 5296383"/>
              <a:gd name="connsiteX1343" fmla="*/ 739595 w 9310410"/>
              <a:gd name="connsiteY1343" fmla="*/ 3678943 h 5296383"/>
              <a:gd name="connsiteX1344" fmla="*/ 741992 w 9310410"/>
              <a:gd name="connsiteY1344" fmla="*/ 3662762 h 5296383"/>
              <a:gd name="connsiteX1345" fmla="*/ 743191 w 9310410"/>
              <a:gd name="connsiteY1345" fmla="*/ 3646582 h 5296383"/>
              <a:gd name="connsiteX1346" fmla="*/ 749783 w 9310410"/>
              <a:gd name="connsiteY1346" fmla="*/ 3638192 h 5296383"/>
              <a:gd name="connsiteX1347" fmla="*/ 758173 w 9310410"/>
              <a:gd name="connsiteY1347" fmla="*/ 3626207 h 5296383"/>
              <a:gd name="connsiteX1348" fmla="*/ 756974 w 9310410"/>
              <a:gd name="connsiteY1348" fmla="*/ 3610026 h 5296383"/>
              <a:gd name="connsiteX1349" fmla="*/ 753378 w 9310410"/>
              <a:gd name="connsiteY1349" fmla="*/ 3587254 h 5296383"/>
              <a:gd name="connsiteX1350" fmla="*/ 744389 w 9310410"/>
              <a:gd name="connsiteY1350" fmla="*/ 3549500 h 5296383"/>
              <a:gd name="connsiteX1351" fmla="*/ 736000 w 9310410"/>
              <a:gd name="connsiteY1351" fmla="*/ 3537514 h 5296383"/>
              <a:gd name="connsiteX1352" fmla="*/ 731805 w 9310410"/>
              <a:gd name="connsiteY1352" fmla="*/ 3522532 h 5296383"/>
              <a:gd name="connsiteX1353" fmla="*/ 729408 w 9310410"/>
              <a:gd name="connsiteY1353" fmla="*/ 3508150 h 5296383"/>
              <a:gd name="connsiteX1354" fmla="*/ 723415 w 9310410"/>
              <a:gd name="connsiteY1354" fmla="*/ 3493767 h 5296383"/>
              <a:gd name="connsiteX1355" fmla="*/ 713227 w 9310410"/>
              <a:gd name="connsiteY1355" fmla="*/ 3481182 h 5296383"/>
              <a:gd name="connsiteX1356" fmla="*/ 713826 w 9310410"/>
              <a:gd name="connsiteY1356" fmla="*/ 3473991 h 5296383"/>
              <a:gd name="connsiteX1357" fmla="*/ 719819 w 9310410"/>
              <a:gd name="connsiteY1357" fmla="*/ 3473991 h 5296383"/>
              <a:gd name="connsiteX1358" fmla="*/ 720418 w 9310410"/>
              <a:gd name="connsiteY1358" fmla="*/ 3462006 h 5296383"/>
              <a:gd name="connsiteX1359" fmla="*/ 715025 w 9310410"/>
              <a:gd name="connsiteY1359" fmla="*/ 3444627 h 5296383"/>
              <a:gd name="connsiteX1360" fmla="*/ 706635 w 9310410"/>
              <a:gd name="connsiteY1360" fmla="*/ 3424851 h 5296383"/>
              <a:gd name="connsiteX1361" fmla="*/ 704238 w 9310410"/>
              <a:gd name="connsiteY1361" fmla="*/ 3412865 h 5296383"/>
              <a:gd name="connsiteX1362" fmla="*/ 700043 w 9310410"/>
              <a:gd name="connsiteY1362" fmla="*/ 3399681 h 5296383"/>
              <a:gd name="connsiteX1363" fmla="*/ 696447 w 9310410"/>
              <a:gd name="connsiteY1363" fmla="*/ 3386497 h 5296383"/>
              <a:gd name="connsiteX1364" fmla="*/ 683263 w 9310410"/>
              <a:gd name="connsiteY1364" fmla="*/ 3368519 h 5296383"/>
              <a:gd name="connsiteX1365" fmla="*/ 682065 w 9310410"/>
              <a:gd name="connsiteY1365" fmla="*/ 3357732 h 5296383"/>
              <a:gd name="connsiteX1366" fmla="*/ 687458 w 9310410"/>
              <a:gd name="connsiteY1366" fmla="*/ 3358331 h 5296383"/>
              <a:gd name="connsiteX1367" fmla="*/ 698845 w 9310410"/>
              <a:gd name="connsiteY1367" fmla="*/ 3354136 h 5296383"/>
              <a:gd name="connsiteX1368" fmla="*/ 702440 w 9310410"/>
              <a:gd name="connsiteY1368" fmla="*/ 3351140 h 5296383"/>
              <a:gd name="connsiteX1369" fmla="*/ 692852 w 9310410"/>
              <a:gd name="connsiteY1369" fmla="*/ 3348144 h 5296383"/>
              <a:gd name="connsiteX1370" fmla="*/ 680267 w 9310410"/>
              <a:gd name="connsiteY1370" fmla="*/ 3343949 h 5296383"/>
              <a:gd name="connsiteX1371" fmla="*/ 674274 w 9310410"/>
              <a:gd name="connsiteY1371" fmla="*/ 3328967 h 5296383"/>
              <a:gd name="connsiteX1372" fmla="*/ 671877 w 9310410"/>
              <a:gd name="connsiteY1372" fmla="*/ 3316982 h 5296383"/>
              <a:gd name="connsiteX1373" fmla="*/ 663487 w 9310410"/>
              <a:gd name="connsiteY1373" fmla="*/ 3301400 h 5296383"/>
              <a:gd name="connsiteX1374" fmla="*/ 658094 w 9310410"/>
              <a:gd name="connsiteY1374" fmla="*/ 3292411 h 5296383"/>
              <a:gd name="connsiteX1375" fmla="*/ 652700 w 9310410"/>
              <a:gd name="connsiteY1375" fmla="*/ 3280426 h 5296383"/>
              <a:gd name="connsiteX1376" fmla="*/ 644311 w 9310410"/>
              <a:gd name="connsiteY1376" fmla="*/ 3266642 h 5296383"/>
              <a:gd name="connsiteX1377" fmla="*/ 644311 w 9310410"/>
              <a:gd name="connsiteY1377" fmla="*/ 3265444 h 5296383"/>
              <a:gd name="connsiteX1378" fmla="*/ 640715 w 9310410"/>
              <a:gd name="connsiteY1378" fmla="*/ 3261848 h 5296383"/>
              <a:gd name="connsiteX1379" fmla="*/ 635322 w 9310410"/>
              <a:gd name="connsiteY1379" fmla="*/ 3257653 h 5296383"/>
              <a:gd name="connsiteX1380" fmla="*/ 629329 w 9310410"/>
              <a:gd name="connsiteY1380" fmla="*/ 3242072 h 5296383"/>
              <a:gd name="connsiteX1381" fmla="*/ 606556 w 9310410"/>
              <a:gd name="connsiteY1381" fmla="*/ 3215704 h 5296383"/>
              <a:gd name="connsiteX1382" fmla="*/ 607156 w 9310410"/>
              <a:gd name="connsiteY1382" fmla="*/ 3207314 h 5296383"/>
              <a:gd name="connsiteX1383" fmla="*/ 610751 w 9310410"/>
              <a:gd name="connsiteY1383" fmla="*/ 3206116 h 5296383"/>
              <a:gd name="connsiteX1384" fmla="*/ 600564 w 9310410"/>
              <a:gd name="connsiteY1384" fmla="*/ 3199524 h 5296383"/>
              <a:gd name="connsiteX1385" fmla="*/ 595170 w 9310410"/>
              <a:gd name="connsiteY1385" fmla="*/ 3187538 h 5296383"/>
              <a:gd name="connsiteX1386" fmla="*/ 599365 w 9310410"/>
              <a:gd name="connsiteY1386" fmla="*/ 3182145 h 5296383"/>
              <a:gd name="connsiteX1387" fmla="*/ 596968 w 9310410"/>
              <a:gd name="connsiteY1387" fmla="*/ 3176751 h 5296383"/>
              <a:gd name="connsiteX1388" fmla="*/ 583784 w 9310410"/>
              <a:gd name="connsiteY1388" fmla="*/ 3162369 h 5296383"/>
              <a:gd name="connsiteX1389" fmla="*/ 586780 w 9310410"/>
              <a:gd name="connsiteY1389" fmla="*/ 3158174 h 5296383"/>
              <a:gd name="connsiteX1390" fmla="*/ 596369 w 9310410"/>
              <a:gd name="connsiteY1390" fmla="*/ 3165964 h 5296383"/>
              <a:gd name="connsiteX1391" fmla="*/ 596968 w 9310410"/>
              <a:gd name="connsiteY1391" fmla="*/ 3161170 h 5296383"/>
              <a:gd name="connsiteX1392" fmla="*/ 589777 w 9310410"/>
              <a:gd name="connsiteY1392" fmla="*/ 3155777 h 5296383"/>
              <a:gd name="connsiteX1393" fmla="*/ 580188 w 9310410"/>
              <a:gd name="connsiteY1393" fmla="*/ 3146189 h 5296383"/>
              <a:gd name="connsiteX1394" fmla="*/ 578390 w 9310410"/>
              <a:gd name="connsiteY1394" fmla="*/ 3136001 h 5296383"/>
              <a:gd name="connsiteX1395" fmla="*/ 582585 w 9310410"/>
              <a:gd name="connsiteY1395" fmla="*/ 3124015 h 5296383"/>
              <a:gd name="connsiteX1396" fmla="*/ 589777 w 9310410"/>
              <a:gd name="connsiteY1396" fmla="*/ 3113228 h 5296383"/>
              <a:gd name="connsiteX1397" fmla="*/ 589777 w 9310410"/>
              <a:gd name="connsiteY1397" fmla="*/ 3080868 h 5296383"/>
              <a:gd name="connsiteX1398" fmla="*/ 592773 w 9310410"/>
              <a:gd name="connsiteY1398" fmla="*/ 3071279 h 5296383"/>
              <a:gd name="connsiteX1399" fmla="*/ 596369 w 9310410"/>
              <a:gd name="connsiteY1399" fmla="*/ 3068882 h 5296383"/>
              <a:gd name="connsiteX1400" fmla="*/ 595769 w 9310410"/>
              <a:gd name="connsiteY1400" fmla="*/ 3055698 h 5296383"/>
              <a:gd name="connsiteX1401" fmla="*/ 598167 w 9310410"/>
              <a:gd name="connsiteY1401" fmla="*/ 3051503 h 5296383"/>
              <a:gd name="connsiteX1402" fmla="*/ 595769 w 9310410"/>
              <a:gd name="connsiteY1402" fmla="*/ 3050305 h 5296383"/>
              <a:gd name="connsiteX1403" fmla="*/ 593372 w 9310410"/>
              <a:gd name="connsiteY1403" fmla="*/ 3044911 h 5296383"/>
              <a:gd name="connsiteX1404" fmla="*/ 594571 w 9310410"/>
              <a:gd name="connsiteY1404" fmla="*/ 3037121 h 5296383"/>
              <a:gd name="connsiteX1405" fmla="*/ 597567 w 9310410"/>
              <a:gd name="connsiteY1405" fmla="*/ 3025135 h 5296383"/>
              <a:gd name="connsiteX1406" fmla="*/ 600564 w 9310410"/>
              <a:gd name="connsiteY1406" fmla="*/ 3005958 h 5296383"/>
              <a:gd name="connsiteX1407" fmla="*/ 602361 w 9310410"/>
              <a:gd name="connsiteY1407" fmla="*/ 2996969 h 5296383"/>
              <a:gd name="connsiteX1408" fmla="*/ 602961 w 9310410"/>
              <a:gd name="connsiteY1408" fmla="*/ 2996969 h 5296383"/>
              <a:gd name="connsiteX1409" fmla="*/ 603560 w 9310410"/>
              <a:gd name="connsiteY1409" fmla="*/ 2990976 h 5296383"/>
              <a:gd name="connsiteX1410" fmla="*/ 603560 w 9310410"/>
              <a:gd name="connsiteY1410" fmla="*/ 2974197 h 5296383"/>
              <a:gd name="connsiteX1411" fmla="*/ 605957 w 9310410"/>
              <a:gd name="connsiteY1411" fmla="*/ 2962810 h 5296383"/>
              <a:gd name="connsiteX1412" fmla="*/ 604159 w 9310410"/>
              <a:gd name="connsiteY1412" fmla="*/ 2947229 h 5296383"/>
              <a:gd name="connsiteX1413" fmla="*/ 601762 w 9310410"/>
              <a:gd name="connsiteY1413" fmla="*/ 2934645 h 5296383"/>
              <a:gd name="connsiteX1414" fmla="*/ 602361 w 9310410"/>
              <a:gd name="connsiteY1414" fmla="*/ 2928053 h 5296383"/>
              <a:gd name="connsiteX1415" fmla="*/ 605957 w 9310410"/>
              <a:gd name="connsiteY1415" fmla="*/ 2925656 h 5296383"/>
              <a:gd name="connsiteX1416" fmla="*/ 601762 w 9310410"/>
              <a:gd name="connsiteY1416" fmla="*/ 2920262 h 5296383"/>
              <a:gd name="connsiteX1417" fmla="*/ 591575 w 9310410"/>
              <a:gd name="connsiteY1417" fmla="*/ 2914869 h 5296383"/>
              <a:gd name="connsiteX1418" fmla="*/ 587979 w 9310410"/>
              <a:gd name="connsiteY1418" fmla="*/ 2903482 h 5296383"/>
              <a:gd name="connsiteX1419" fmla="*/ 586780 w 9310410"/>
              <a:gd name="connsiteY1419" fmla="*/ 2895093 h 5296383"/>
              <a:gd name="connsiteX1420" fmla="*/ 582585 w 9310410"/>
              <a:gd name="connsiteY1420" fmla="*/ 2890898 h 5296383"/>
              <a:gd name="connsiteX1421" fmla="*/ 577791 w 9310410"/>
              <a:gd name="connsiteY1421" fmla="*/ 2889699 h 5296383"/>
              <a:gd name="connsiteX1422" fmla="*/ 575993 w 9310410"/>
              <a:gd name="connsiteY1422" fmla="*/ 2883706 h 5296383"/>
              <a:gd name="connsiteX1423" fmla="*/ 572398 w 9310410"/>
              <a:gd name="connsiteY1423" fmla="*/ 2883107 h 5296383"/>
              <a:gd name="connsiteX1424" fmla="*/ 568203 w 9310410"/>
              <a:gd name="connsiteY1424" fmla="*/ 2891497 h 5296383"/>
              <a:gd name="connsiteX1425" fmla="*/ 556217 w 9310410"/>
              <a:gd name="connsiteY1425" fmla="*/ 2895692 h 5296383"/>
              <a:gd name="connsiteX1426" fmla="*/ 547228 w 9310410"/>
              <a:gd name="connsiteY1426" fmla="*/ 2895093 h 5296383"/>
              <a:gd name="connsiteX1427" fmla="*/ 542434 w 9310410"/>
              <a:gd name="connsiteY1427" fmla="*/ 2894493 h 5296383"/>
              <a:gd name="connsiteX1428" fmla="*/ 530449 w 9310410"/>
              <a:gd name="connsiteY1428" fmla="*/ 2898688 h 5296383"/>
              <a:gd name="connsiteX1429" fmla="*/ 510073 w 9310410"/>
              <a:gd name="connsiteY1429" fmla="*/ 2895692 h 5296383"/>
              <a:gd name="connsiteX1430" fmla="*/ 502882 w 9310410"/>
              <a:gd name="connsiteY1430" fmla="*/ 2881908 h 5296383"/>
              <a:gd name="connsiteX1431" fmla="*/ 499886 w 9310410"/>
              <a:gd name="connsiteY1431" fmla="*/ 2866328 h 5296383"/>
              <a:gd name="connsiteX1432" fmla="*/ 504080 w 9310410"/>
              <a:gd name="connsiteY1432" fmla="*/ 2857938 h 5296383"/>
              <a:gd name="connsiteX1433" fmla="*/ 508875 w 9310410"/>
              <a:gd name="connsiteY1433" fmla="*/ 2854941 h 5296383"/>
              <a:gd name="connsiteX1434" fmla="*/ 503481 w 9310410"/>
              <a:gd name="connsiteY1434" fmla="*/ 2852544 h 5296383"/>
              <a:gd name="connsiteX1435" fmla="*/ 498088 w 9310410"/>
              <a:gd name="connsiteY1435" fmla="*/ 2845952 h 5296383"/>
              <a:gd name="connsiteX1436" fmla="*/ 498687 w 9310410"/>
              <a:gd name="connsiteY1436" fmla="*/ 2837562 h 5296383"/>
              <a:gd name="connsiteX1437" fmla="*/ 499286 w 9310410"/>
              <a:gd name="connsiteY1437" fmla="*/ 2835765 h 5296383"/>
              <a:gd name="connsiteX1438" fmla="*/ 499286 w 9310410"/>
              <a:gd name="connsiteY1438" fmla="*/ 2835765 h 5296383"/>
              <a:gd name="connsiteX1439" fmla="*/ 493893 w 9310410"/>
              <a:gd name="connsiteY1439" fmla="*/ 2829172 h 5296383"/>
              <a:gd name="connsiteX1440" fmla="*/ 480709 w 9310410"/>
              <a:gd name="connsiteY1440" fmla="*/ 2817786 h 5296383"/>
              <a:gd name="connsiteX1441" fmla="*/ 474716 w 9310410"/>
              <a:gd name="connsiteY1441" fmla="*/ 2815389 h 5296383"/>
              <a:gd name="connsiteX1442" fmla="*/ 481907 w 9310410"/>
              <a:gd name="connsiteY1442" fmla="*/ 2809996 h 5296383"/>
              <a:gd name="connsiteX1443" fmla="*/ 468124 w 9310410"/>
              <a:gd name="connsiteY1443" fmla="*/ 2807599 h 5296383"/>
              <a:gd name="connsiteX1444" fmla="*/ 453742 w 9310410"/>
              <a:gd name="connsiteY1444" fmla="*/ 2814191 h 5296383"/>
              <a:gd name="connsiteX1445" fmla="*/ 440557 w 9310410"/>
              <a:gd name="connsiteY1445" fmla="*/ 2814790 h 5296383"/>
              <a:gd name="connsiteX1446" fmla="*/ 440557 w 9310410"/>
              <a:gd name="connsiteY1446" fmla="*/ 2816588 h 5296383"/>
              <a:gd name="connsiteX1447" fmla="*/ 441157 w 9310410"/>
              <a:gd name="connsiteY1447" fmla="*/ 2812992 h 5296383"/>
              <a:gd name="connsiteX1448" fmla="*/ 440557 w 9310410"/>
              <a:gd name="connsiteY1448" fmla="*/ 2817187 h 5296383"/>
              <a:gd name="connsiteX1449" fmla="*/ 434565 w 9310410"/>
              <a:gd name="connsiteY1449" fmla="*/ 2815389 h 5296383"/>
              <a:gd name="connsiteX1450" fmla="*/ 430969 w 9310410"/>
              <a:gd name="connsiteY1450" fmla="*/ 2812992 h 5296383"/>
              <a:gd name="connsiteX1451" fmla="*/ 412991 w 9310410"/>
              <a:gd name="connsiteY1451" fmla="*/ 2819584 h 5296383"/>
              <a:gd name="connsiteX1452" fmla="*/ 409395 w 9310410"/>
              <a:gd name="connsiteY1452" fmla="*/ 2820183 h 5296383"/>
              <a:gd name="connsiteX1453" fmla="*/ 409395 w 9310410"/>
              <a:gd name="connsiteY1453" fmla="*/ 2815389 h 5296383"/>
              <a:gd name="connsiteX1454" fmla="*/ 408197 w 9310410"/>
              <a:gd name="connsiteY1454" fmla="*/ 2820183 h 5296383"/>
              <a:gd name="connsiteX1455" fmla="*/ 397410 w 9310410"/>
              <a:gd name="connsiteY1455" fmla="*/ 2824378 h 5296383"/>
              <a:gd name="connsiteX1456" fmla="*/ 392616 w 9310410"/>
              <a:gd name="connsiteY1456" fmla="*/ 2828573 h 5296383"/>
              <a:gd name="connsiteX1457" fmla="*/ 388421 w 9310410"/>
              <a:gd name="connsiteY1457" fmla="*/ 2827974 h 5296383"/>
              <a:gd name="connsiteX1458" fmla="*/ 387222 w 9310410"/>
              <a:gd name="connsiteY1458" fmla="*/ 2824977 h 5296383"/>
              <a:gd name="connsiteX1459" fmla="*/ 383626 w 9310410"/>
              <a:gd name="connsiteY1459" fmla="*/ 2827974 h 5296383"/>
              <a:gd name="connsiteX1460" fmla="*/ 380630 w 9310410"/>
              <a:gd name="connsiteY1460" fmla="*/ 2827974 h 5296383"/>
              <a:gd name="connsiteX1461" fmla="*/ 376435 w 9310410"/>
              <a:gd name="connsiteY1461" fmla="*/ 2835165 h 5296383"/>
              <a:gd name="connsiteX1462" fmla="*/ 364450 w 9310410"/>
              <a:gd name="connsiteY1462" fmla="*/ 2844154 h 5296383"/>
              <a:gd name="connsiteX1463" fmla="*/ 344674 w 9310410"/>
              <a:gd name="connsiteY1463" fmla="*/ 2856739 h 5296383"/>
              <a:gd name="connsiteX1464" fmla="*/ 334486 w 9310410"/>
              <a:gd name="connsiteY1464" fmla="*/ 2863331 h 5296383"/>
              <a:gd name="connsiteX1465" fmla="*/ 323100 w 9310410"/>
              <a:gd name="connsiteY1465" fmla="*/ 2871122 h 5296383"/>
              <a:gd name="connsiteX1466" fmla="*/ 306919 w 9310410"/>
              <a:gd name="connsiteY1466" fmla="*/ 2873519 h 5296383"/>
              <a:gd name="connsiteX1467" fmla="*/ 293735 w 9310410"/>
              <a:gd name="connsiteY1467" fmla="*/ 2868125 h 5296383"/>
              <a:gd name="connsiteX1468" fmla="*/ 288342 w 9310410"/>
              <a:gd name="connsiteY1468" fmla="*/ 2865728 h 5296383"/>
              <a:gd name="connsiteX1469" fmla="*/ 281151 w 9310410"/>
              <a:gd name="connsiteY1469" fmla="*/ 2869923 h 5296383"/>
              <a:gd name="connsiteX1470" fmla="*/ 285346 w 9310410"/>
              <a:gd name="connsiteY1470" fmla="*/ 2858537 h 5296383"/>
              <a:gd name="connsiteX1471" fmla="*/ 279952 w 9310410"/>
              <a:gd name="connsiteY1471" fmla="*/ 2858537 h 5296383"/>
              <a:gd name="connsiteX1472" fmla="*/ 275757 w 9310410"/>
              <a:gd name="connsiteY1472" fmla="*/ 2862732 h 5296383"/>
              <a:gd name="connsiteX1473" fmla="*/ 273360 w 9310410"/>
              <a:gd name="connsiteY1473" fmla="*/ 2854941 h 5296383"/>
              <a:gd name="connsiteX1474" fmla="*/ 270963 w 9310410"/>
              <a:gd name="connsiteY1474" fmla="*/ 2851346 h 5296383"/>
              <a:gd name="connsiteX1475" fmla="*/ 252385 w 9310410"/>
              <a:gd name="connsiteY1475" fmla="*/ 2853743 h 5296383"/>
              <a:gd name="connsiteX1476" fmla="*/ 254783 w 9310410"/>
              <a:gd name="connsiteY1476" fmla="*/ 2857938 h 5296383"/>
              <a:gd name="connsiteX1477" fmla="*/ 256580 w 9310410"/>
              <a:gd name="connsiteY1477" fmla="*/ 2860335 h 5296383"/>
              <a:gd name="connsiteX1478" fmla="*/ 244595 w 9310410"/>
              <a:gd name="connsiteY1478" fmla="*/ 2860335 h 5296383"/>
              <a:gd name="connsiteX1479" fmla="*/ 234407 w 9310410"/>
              <a:gd name="connsiteY1479" fmla="*/ 2856140 h 5296383"/>
              <a:gd name="connsiteX1480" fmla="*/ 235007 w 9310410"/>
              <a:gd name="connsiteY1480" fmla="*/ 2860335 h 5296383"/>
              <a:gd name="connsiteX1481" fmla="*/ 230212 w 9310410"/>
              <a:gd name="connsiteY1481" fmla="*/ 2863930 h 5296383"/>
              <a:gd name="connsiteX1482" fmla="*/ 216429 w 9310410"/>
              <a:gd name="connsiteY1482" fmla="*/ 2868125 h 5296383"/>
              <a:gd name="connsiteX1483" fmla="*/ 177476 w 9310410"/>
              <a:gd name="connsiteY1483" fmla="*/ 2886703 h 5296383"/>
              <a:gd name="connsiteX1484" fmla="*/ 172682 w 9310410"/>
              <a:gd name="connsiteY1484" fmla="*/ 2889100 h 5296383"/>
              <a:gd name="connsiteX1485" fmla="*/ 172083 w 9310410"/>
              <a:gd name="connsiteY1485" fmla="*/ 2887901 h 5296383"/>
              <a:gd name="connsiteX1486" fmla="*/ 153505 w 9310410"/>
              <a:gd name="connsiteY1486" fmla="*/ 2883107 h 5296383"/>
              <a:gd name="connsiteX1487" fmla="*/ 128935 w 9310410"/>
              <a:gd name="connsiteY1487" fmla="*/ 2851346 h 5296383"/>
              <a:gd name="connsiteX1488" fmla="*/ 116950 w 9310410"/>
              <a:gd name="connsiteY1488" fmla="*/ 2829172 h 5296383"/>
              <a:gd name="connsiteX1489" fmla="*/ 108560 w 9310410"/>
              <a:gd name="connsiteY1489" fmla="*/ 2814191 h 5296383"/>
              <a:gd name="connsiteX1490" fmla="*/ 106163 w 9310410"/>
              <a:gd name="connsiteY1490" fmla="*/ 2807599 h 5296383"/>
              <a:gd name="connsiteX1491" fmla="*/ 101368 w 9310410"/>
              <a:gd name="connsiteY1491" fmla="*/ 2804003 h 5296383"/>
              <a:gd name="connsiteX1492" fmla="*/ 94776 w 9310410"/>
              <a:gd name="connsiteY1492" fmla="*/ 2790819 h 5296383"/>
              <a:gd name="connsiteX1493" fmla="*/ 88184 w 9310410"/>
              <a:gd name="connsiteY1493" fmla="*/ 2783028 h 5296383"/>
              <a:gd name="connsiteX1494" fmla="*/ 82791 w 9310410"/>
              <a:gd name="connsiteY1494" fmla="*/ 2775238 h 5296383"/>
              <a:gd name="connsiteX1495" fmla="*/ 79795 w 9310410"/>
              <a:gd name="connsiteY1495" fmla="*/ 2772841 h 5296383"/>
              <a:gd name="connsiteX1496" fmla="*/ 76199 w 9310410"/>
              <a:gd name="connsiteY1496" fmla="*/ 2764451 h 5296383"/>
              <a:gd name="connsiteX1497" fmla="*/ 62416 w 9310410"/>
              <a:gd name="connsiteY1497" fmla="*/ 2757859 h 5296383"/>
              <a:gd name="connsiteX1498" fmla="*/ 63614 w 9310410"/>
              <a:gd name="connsiteY1498" fmla="*/ 2752465 h 5296383"/>
              <a:gd name="connsiteX1499" fmla="*/ 65412 w 9310410"/>
              <a:gd name="connsiteY1499" fmla="*/ 2748870 h 5296383"/>
              <a:gd name="connsiteX1500" fmla="*/ 69607 w 9310410"/>
              <a:gd name="connsiteY1500" fmla="*/ 2742877 h 5296383"/>
              <a:gd name="connsiteX1501" fmla="*/ 59419 w 9310410"/>
              <a:gd name="connsiteY1501" fmla="*/ 2732689 h 5296383"/>
              <a:gd name="connsiteX1502" fmla="*/ 55224 w 9310410"/>
              <a:gd name="connsiteY1502" fmla="*/ 2727296 h 5296383"/>
              <a:gd name="connsiteX1503" fmla="*/ 54625 w 9310410"/>
              <a:gd name="connsiteY1503" fmla="*/ 2714112 h 5296383"/>
              <a:gd name="connsiteX1504" fmla="*/ 52228 w 9310410"/>
              <a:gd name="connsiteY1504" fmla="*/ 2708718 h 5296383"/>
              <a:gd name="connsiteX1505" fmla="*/ 58221 w 9310410"/>
              <a:gd name="connsiteY1505" fmla="*/ 2698531 h 5296383"/>
              <a:gd name="connsiteX1506" fmla="*/ 54625 w 9310410"/>
              <a:gd name="connsiteY1506" fmla="*/ 2691339 h 5296383"/>
              <a:gd name="connsiteX1507" fmla="*/ 50430 w 9310410"/>
              <a:gd name="connsiteY1507" fmla="*/ 2682950 h 5296383"/>
              <a:gd name="connsiteX1508" fmla="*/ 51029 w 9310410"/>
              <a:gd name="connsiteY1508" fmla="*/ 2676957 h 5296383"/>
              <a:gd name="connsiteX1509" fmla="*/ 52827 w 9310410"/>
              <a:gd name="connsiteY1509" fmla="*/ 2670964 h 5296383"/>
              <a:gd name="connsiteX1510" fmla="*/ 53427 w 9310410"/>
              <a:gd name="connsiteY1510" fmla="*/ 2656582 h 5296383"/>
              <a:gd name="connsiteX1511" fmla="*/ 51029 w 9310410"/>
              <a:gd name="connsiteY1511" fmla="*/ 2638603 h 5296383"/>
              <a:gd name="connsiteX1512" fmla="*/ 48033 w 9310410"/>
              <a:gd name="connsiteY1512" fmla="*/ 2634408 h 5296383"/>
              <a:gd name="connsiteX1513" fmla="*/ 43239 w 9310410"/>
              <a:gd name="connsiteY1513" fmla="*/ 2632011 h 5296383"/>
              <a:gd name="connsiteX1514" fmla="*/ 40242 w 9310410"/>
              <a:gd name="connsiteY1514" fmla="*/ 2626019 h 5296383"/>
              <a:gd name="connsiteX1515" fmla="*/ 32452 w 9310410"/>
              <a:gd name="connsiteY1515" fmla="*/ 2621824 h 5296383"/>
              <a:gd name="connsiteX1516" fmla="*/ 32452 w 9310410"/>
              <a:gd name="connsiteY1516" fmla="*/ 2615831 h 5296383"/>
              <a:gd name="connsiteX1517" fmla="*/ 34250 w 9310410"/>
              <a:gd name="connsiteY1517" fmla="*/ 2605643 h 5296383"/>
              <a:gd name="connsiteX1518" fmla="*/ 37246 w 9310410"/>
              <a:gd name="connsiteY1518" fmla="*/ 2594257 h 5296383"/>
              <a:gd name="connsiteX1519" fmla="*/ 37845 w 9310410"/>
              <a:gd name="connsiteY1519" fmla="*/ 2586467 h 5296383"/>
              <a:gd name="connsiteX1520" fmla="*/ 33051 w 9310410"/>
              <a:gd name="connsiteY1520" fmla="*/ 2588264 h 5296383"/>
              <a:gd name="connsiteX1521" fmla="*/ 30055 w 9310410"/>
              <a:gd name="connsiteY1521" fmla="*/ 2584069 h 5296383"/>
              <a:gd name="connsiteX1522" fmla="*/ 27058 w 9310410"/>
              <a:gd name="connsiteY1522" fmla="*/ 2583470 h 5296383"/>
              <a:gd name="connsiteX1523" fmla="*/ 28257 w 9310410"/>
              <a:gd name="connsiteY1523" fmla="*/ 2581672 h 5296383"/>
              <a:gd name="connsiteX1524" fmla="*/ 26459 w 9310410"/>
              <a:gd name="connsiteY1524" fmla="*/ 2579275 h 5296383"/>
              <a:gd name="connsiteX1525" fmla="*/ 22264 w 9310410"/>
              <a:gd name="connsiteY1525" fmla="*/ 2575680 h 5296383"/>
              <a:gd name="connsiteX1526" fmla="*/ 18069 w 9310410"/>
              <a:gd name="connsiteY1526" fmla="*/ 2565492 h 5296383"/>
              <a:gd name="connsiteX1527" fmla="*/ 15073 w 9310410"/>
              <a:gd name="connsiteY1527" fmla="*/ 2552308 h 5296383"/>
              <a:gd name="connsiteX1528" fmla="*/ 26459 w 9310410"/>
              <a:gd name="connsiteY1528" fmla="*/ 2545117 h 5296383"/>
              <a:gd name="connsiteX1529" fmla="*/ 19867 w 9310410"/>
              <a:gd name="connsiteY1529" fmla="*/ 2542120 h 5296383"/>
              <a:gd name="connsiteX1530" fmla="*/ 15672 w 9310410"/>
              <a:gd name="connsiteY1530" fmla="*/ 2540322 h 5296383"/>
              <a:gd name="connsiteX1531" fmla="*/ 10878 w 9310410"/>
              <a:gd name="connsiteY1531" fmla="*/ 2535528 h 5296383"/>
              <a:gd name="connsiteX1532" fmla="*/ 11477 w 9310410"/>
              <a:gd name="connsiteY1532" fmla="*/ 2527738 h 5296383"/>
              <a:gd name="connsiteX1533" fmla="*/ 7282 w 9310410"/>
              <a:gd name="connsiteY1533" fmla="*/ 2523543 h 5296383"/>
              <a:gd name="connsiteX1534" fmla="*/ 91 w 9310410"/>
              <a:gd name="connsiteY1534" fmla="*/ 2516351 h 5296383"/>
              <a:gd name="connsiteX1535" fmla="*/ 6084 w 9310410"/>
              <a:gd name="connsiteY1535" fmla="*/ 2509160 h 5296383"/>
              <a:gd name="connsiteX1536" fmla="*/ 9080 w 9310410"/>
              <a:gd name="connsiteY1536" fmla="*/ 2501969 h 5296383"/>
              <a:gd name="connsiteX1537" fmla="*/ 6084 w 9310410"/>
              <a:gd name="connsiteY1537" fmla="*/ 2496575 h 5296383"/>
              <a:gd name="connsiteX1538" fmla="*/ 4885 w 9310410"/>
              <a:gd name="connsiteY1538" fmla="*/ 2491182 h 5296383"/>
              <a:gd name="connsiteX1539" fmla="*/ 7882 w 9310410"/>
              <a:gd name="connsiteY1539" fmla="*/ 2483391 h 5296383"/>
              <a:gd name="connsiteX1540" fmla="*/ 12077 w 9310410"/>
              <a:gd name="connsiteY1540" fmla="*/ 2481594 h 5296383"/>
              <a:gd name="connsiteX1541" fmla="*/ 7882 w 9310410"/>
              <a:gd name="connsiteY1541" fmla="*/ 2483391 h 5296383"/>
              <a:gd name="connsiteX1542" fmla="*/ 9680 w 9310410"/>
              <a:gd name="connsiteY1542" fmla="*/ 2475601 h 5296383"/>
              <a:gd name="connsiteX1543" fmla="*/ 19867 w 9310410"/>
              <a:gd name="connsiteY1543" fmla="*/ 2470207 h 5296383"/>
              <a:gd name="connsiteX1544" fmla="*/ 19867 w 9310410"/>
              <a:gd name="connsiteY1544" fmla="*/ 2462417 h 5296383"/>
              <a:gd name="connsiteX1545" fmla="*/ 18669 w 9310410"/>
              <a:gd name="connsiteY1545" fmla="*/ 2460020 h 5296383"/>
              <a:gd name="connsiteX1546" fmla="*/ 16871 w 9310410"/>
              <a:gd name="connsiteY1546" fmla="*/ 2458821 h 5296383"/>
              <a:gd name="connsiteX1547" fmla="*/ 19867 w 9310410"/>
              <a:gd name="connsiteY1547" fmla="*/ 2451630 h 5296383"/>
              <a:gd name="connsiteX1548" fmla="*/ 20466 w 9310410"/>
              <a:gd name="connsiteY1548" fmla="*/ 2446236 h 5296383"/>
              <a:gd name="connsiteX1549" fmla="*/ 21066 w 9310410"/>
              <a:gd name="connsiteY1549" fmla="*/ 2442041 h 5296383"/>
              <a:gd name="connsiteX1550" fmla="*/ 21665 w 9310410"/>
              <a:gd name="connsiteY1550" fmla="*/ 2437847 h 5296383"/>
              <a:gd name="connsiteX1551" fmla="*/ 14474 w 9310410"/>
              <a:gd name="connsiteY1551" fmla="*/ 2419868 h 5296383"/>
              <a:gd name="connsiteX1552" fmla="*/ 22864 w 9310410"/>
              <a:gd name="connsiteY1552" fmla="*/ 2395298 h 5296383"/>
              <a:gd name="connsiteX1553" fmla="*/ 38445 w 9310410"/>
              <a:gd name="connsiteY1553" fmla="*/ 2374324 h 5296383"/>
              <a:gd name="connsiteX1554" fmla="*/ 47434 w 9310410"/>
              <a:gd name="connsiteY1554" fmla="*/ 2349753 h 5296383"/>
              <a:gd name="connsiteX1555" fmla="*/ 48632 w 9310410"/>
              <a:gd name="connsiteY1555" fmla="*/ 2344360 h 5296383"/>
              <a:gd name="connsiteX1556" fmla="*/ 48632 w 9310410"/>
              <a:gd name="connsiteY1556" fmla="*/ 2335371 h 5296383"/>
              <a:gd name="connsiteX1557" fmla="*/ 56423 w 9310410"/>
              <a:gd name="connsiteY1557" fmla="*/ 2315595 h 5296383"/>
              <a:gd name="connsiteX1558" fmla="*/ 79195 w 9310410"/>
              <a:gd name="connsiteY1558" fmla="*/ 2273046 h 5296383"/>
              <a:gd name="connsiteX1559" fmla="*/ 89383 w 9310410"/>
              <a:gd name="connsiteY1559" fmla="*/ 2233494 h 5296383"/>
              <a:gd name="connsiteX1560" fmla="*/ 93578 w 9310410"/>
              <a:gd name="connsiteY1560" fmla="*/ 2201733 h 5296383"/>
              <a:gd name="connsiteX1561" fmla="*/ 97174 w 9310410"/>
              <a:gd name="connsiteY1561" fmla="*/ 2193343 h 5296383"/>
              <a:gd name="connsiteX1562" fmla="*/ 101968 w 9310410"/>
              <a:gd name="connsiteY1562" fmla="*/ 2189747 h 5296383"/>
              <a:gd name="connsiteX1563" fmla="*/ 102567 w 9310410"/>
              <a:gd name="connsiteY1563" fmla="*/ 2183754 h 5296383"/>
              <a:gd name="connsiteX1564" fmla="*/ 106762 w 9310410"/>
              <a:gd name="connsiteY1564" fmla="*/ 2175365 h 5296383"/>
              <a:gd name="connsiteX1565" fmla="*/ 110358 w 9310410"/>
              <a:gd name="connsiteY1565" fmla="*/ 2162780 h 5296383"/>
              <a:gd name="connsiteX1566" fmla="*/ 115751 w 9310410"/>
              <a:gd name="connsiteY1566" fmla="*/ 2144202 h 5296383"/>
              <a:gd name="connsiteX1567" fmla="*/ 113354 w 9310410"/>
              <a:gd name="connsiteY1567" fmla="*/ 2135812 h 5296383"/>
              <a:gd name="connsiteX1568" fmla="*/ 107960 w 9310410"/>
              <a:gd name="connsiteY1568" fmla="*/ 2129221 h 5296383"/>
              <a:gd name="connsiteX1569" fmla="*/ 101968 w 9310410"/>
              <a:gd name="connsiteY1569" fmla="*/ 2126823 h 5296383"/>
              <a:gd name="connsiteX1570" fmla="*/ 104964 w 9310410"/>
              <a:gd name="connsiteY1570" fmla="*/ 2114239 h 5296383"/>
              <a:gd name="connsiteX1571" fmla="*/ 127736 w 9310410"/>
              <a:gd name="connsiteY1571" fmla="*/ 2107647 h 5296383"/>
              <a:gd name="connsiteX1572" fmla="*/ 108560 w 9310410"/>
              <a:gd name="connsiteY1572" fmla="*/ 2113040 h 5296383"/>
              <a:gd name="connsiteX1573" fmla="*/ 117549 w 9310410"/>
              <a:gd name="connsiteY1573" fmla="*/ 2095062 h 5296383"/>
              <a:gd name="connsiteX1574" fmla="*/ 124740 w 9310410"/>
              <a:gd name="connsiteY1574" fmla="*/ 2078282 h 5296383"/>
              <a:gd name="connsiteX1575" fmla="*/ 136126 w 9310410"/>
              <a:gd name="connsiteY1575" fmla="*/ 2063899 h 5296383"/>
              <a:gd name="connsiteX1576" fmla="*/ 146913 w 9310410"/>
              <a:gd name="connsiteY1576" fmla="*/ 2055510 h 5296383"/>
              <a:gd name="connsiteX1577" fmla="*/ 155303 w 9310410"/>
              <a:gd name="connsiteY1577" fmla="*/ 2041726 h 5296383"/>
              <a:gd name="connsiteX1578" fmla="*/ 163693 w 9310410"/>
              <a:gd name="connsiteY1578" fmla="*/ 2029142 h 5296383"/>
              <a:gd name="connsiteX1579" fmla="*/ 166090 w 9310410"/>
              <a:gd name="connsiteY1579" fmla="*/ 2019553 h 5296383"/>
              <a:gd name="connsiteX1580" fmla="*/ 182870 w 9310410"/>
              <a:gd name="connsiteY1580" fmla="*/ 2002774 h 5296383"/>
              <a:gd name="connsiteX1581" fmla="*/ 187065 w 9310410"/>
              <a:gd name="connsiteY1581" fmla="*/ 1996781 h 5296383"/>
              <a:gd name="connsiteX1582" fmla="*/ 189462 w 9310410"/>
              <a:gd name="connsiteY1582" fmla="*/ 1988391 h 5296383"/>
              <a:gd name="connsiteX1583" fmla="*/ 208638 w 9310410"/>
              <a:gd name="connsiteY1583" fmla="*/ 1970413 h 5296383"/>
              <a:gd name="connsiteX1584" fmla="*/ 219425 w 9310410"/>
              <a:gd name="connsiteY1584" fmla="*/ 1961424 h 5296383"/>
              <a:gd name="connsiteX1585" fmla="*/ 223021 w 9310410"/>
              <a:gd name="connsiteY1585" fmla="*/ 1956030 h 5296383"/>
              <a:gd name="connsiteX1586" fmla="*/ 228415 w 9310410"/>
              <a:gd name="connsiteY1586" fmla="*/ 1947640 h 5296383"/>
              <a:gd name="connsiteX1587" fmla="*/ 245194 w 9310410"/>
              <a:gd name="connsiteY1587" fmla="*/ 1932059 h 5296383"/>
              <a:gd name="connsiteX1588" fmla="*/ 264371 w 9310410"/>
              <a:gd name="connsiteY1588" fmla="*/ 1901496 h 5296383"/>
              <a:gd name="connsiteX1589" fmla="*/ 287743 w 9310410"/>
              <a:gd name="connsiteY1589" fmla="*/ 1887713 h 5296383"/>
              <a:gd name="connsiteX1590" fmla="*/ 299129 w 9310410"/>
              <a:gd name="connsiteY1590" fmla="*/ 1863143 h 5296383"/>
              <a:gd name="connsiteX1591" fmla="*/ 315908 w 9310410"/>
              <a:gd name="connsiteY1591" fmla="*/ 1842767 h 5296383"/>
              <a:gd name="connsiteX1592" fmla="*/ 365648 w 9310410"/>
              <a:gd name="connsiteY1592" fmla="*/ 1849959 h 5296383"/>
              <a:gd name="connsiteX1593" fmla="*/ 359056 w 9310410"/>
              <a:gd name="connsiteY1593" fmla="*/ 1848161 h 5296383"/>
              <a:gd name="connsiteX1594" fmla="*/ 351266 w 9310410"/>
              <a:gd name="connsiteY1594" fmla="*/ 1846962 h 5296383"/>
              <a:gd name="connsiteX1595" fmla="*/ 315908 w 9310410"/>
              <a:gd name="connsiteY1595" fmla="*/ 1842168 h 5296383"/>
              <a:gd name="connsiteX1596" fmla="*/ 327295 w 9310410"/>
              <a:gd name="connsiteY1596" fmla="*/ 1827786 h 5296383"/>
              <a:gd name="connsiteX1597" fmla="*/ 339280 w 9310410"/>
              <a:gd name="connsiteY1597" fmla="*/ 1821793 h 5296383"/>
              <a:gd name="connsiteX1598" fmla="*/ 357258 w 9310410"/>
              <a:gd name="connsiteY1598" fmla="*/ 1816399 h 5296383"/>
              <a:gd name="connsiteX1599" fmla="*/ 370442 w 9310410"/>
              <a:gd name="connsiteY1599" fmla="*/ 1808609 h 5296383"/>
              <a:gd name="connsiteX1600" fmla="*/ 387222 w 9310410"/>
              <a:gd name="connsiteY1600" fmla="*/ 1798421 h 5296383"/>
              <a:gd name="connsiteX1601" fmla="*/ 406998 w 9310410"/>
              <a:gd name="connsiteY1601" fmla="*/ 1784039 h 5296383"/>
              <a:gd name="connsiteX1602" fmla="*/ 422579 w 9310410"/>
              <a:gd name="connsiteY1602" fmla="*/ 1771454 h 5296383"/>
              <a:gd name="connsiteX1603" fmla="*/ 441756 w 9310410"/>
              <a:gd name="connsiteY1603" fmla="*/ 1758869 h 5296383"/>
              <a:gd name="connsiteX1604" fmla="*/ 449547 w 9310410"/>
              <a:gd name="connsiteY1604" fmla="*/ 1739692 h 5296383"/>
              <a:gd name="connsiteX1605" fmla="*/ 451944 w 9310410"/>
              <a:gd name="connsiteY1605" fmla="*/ 1728905 h 5296383"/>
              <a:gd name="connsiteX1606" fmla="*/ 460334 w 9310410"/>
              <a:gd name="connsiteY1606" fmla="*/ 1712725 h 5296383"/>
              <a:gd name="connsiteX1607" fmla="*/ 465727 w 9310410"/>
              <a:gd name="connsiteY1607" fmla="*/ 1695945 h 5296383"/>
              <a:gd name="connsiteX1608" fmla="*/ 475315 w 9310410"/>
              <a:gd name="connsiteY1608" fmla="*/ 1682761 h 5296383"/>
              <a:gd name="connsiteX1609" fmla="*/ 488499 w 9310410"/>
              <a:gd name="connsiteY1609" fmla="*/ 1671375 h 5296383"/>
              <a:gd name="connsiteX1610" fmla="*/ 493893 w 9310410"/>
              <a:gd name="connsiteY1610" fmla="*/ 1658191 h 5296383"/>
              <a:gd name="connsiteX1611" fmla="*/ 508875 w 9310410"/>
              <a:gd name="connsiteY1611" fmla="*/ 1645007 h 5296383"/>
              <a:gd name="connsiteX1612" fmla="*/ 526853 w 9310410"/>
              <a:gd name="connsiteY1612" fmla="*/ 1631823 h 5296383"/>
              <a:gd name="connsiteX1613" fmla="*/ 543633 w 9310410"/>
              <a:gd name="connsiteY1613" fmla="*/ 1623433 h 5296383"/>
              <a:gd name="connsiteX1614" fmla="*/ 565806 w 9310410"/>
              <a:gd name="connsiteY1614" fmla="*/ 1616242 h 5296383"/>
              <a:gd name="connsiteX1615" fmla="*/ 593372 w 9310410"/>
              <a:gd name="connsiteY1615" fmla="*/ 1597065 h 5296383"/>
              <a:gd name="connsiteX1616" fmla="*/ 610152 w 9310410"/>
              <a:gd name="connsiteY1616" fmla="*/ 1572495 h 5296383"/>
              <a:gd name="connsiteX1617" fmla="*/ 626932 w 9310410"/>
              <a:gd name="connsiteY1617" fmla="*/ 1546127 h 5296383"/>
              <a:gd name="connsiteX1618" fmla="*/ 645509 w 9310410"/>
              <a:gd name="connsiteY1618" fmla="*/ 1532344 h 5296383"/>
              <a:gd name="connsiteX1619" fmla="*/ 652700 w 9310410"/>
              <a:gd name="connsiteY1619" fmla="*/ 1537138 h 5296383"/>
              <a:gd name="connsiteX1620" fmla="*/ 649105 w 9310410"/>
              <a:gd name="connsiteY1620" fmla="*/ 1552719 h 5296383"/>
              <a:gd name="connsiteX1621" fmla="*/ 665884 w 9310410"/>
              <a:gd name="connsiteY1621" fmla="*/ 1565903 h 5296383"/>
              <a:gd name="connsiteX1622" fmla="*/ 679069 w 9310410"/>
              <a:gd name="connsiteY1622" fmla="*/ 1567701 h 5296383"/>
              <a:gd name="connsiteX1623" fmla="*/ 689855 w 9310410"/>
              <a:gd name="connsiteY1623" fmla="*/ 1567701 h 5296383"/>
              <a:gd name="connsiteX1624" fmla="*/ 697646 w 9310410"/>
              <a:gd name="connsiteY1624" fmla="*/ 1570098 h 5296383"/>
              <a:gd name="connsiteX1625" fmla="*/ 712628 w 9310410"/>
              <a:gd name="connsiteY1625" fmla="*/ 1577289 h 5296383"/>
              <a:gd name="connsiteX1626" fmla="*/ 710231 w 9310410"/>
              <a:gd name="connsiteY1626" fmla="*/ 1578488 h 5296383"/>
              <a:gd name="connsiteX1627" fmla="*/ 725213 w 9310410"/>
              <a:gd name="connsiteY1627" fmla="*/ 1574892 h 5296383"/>
              <a:gd name="connsiteX1628" fmla="*/ 736000 w 9310410"/>
              <a:gd name="connsiteY1628" fmla="*/ 1567701 h 5296383"/>
              <a:gd name="connsiteX1629" fmla="*/ 743790 w 9310410"/>
              <a:gd name="connsiteY1629" fmla="*/ 1561109 h 5296383"/>
              <a:gd name="connsiteX1630" fmla="*/ 758173 w 9310410"/>
              <a:gd name="connsiteY1630" fmla="*/ 1558712 h 5296383"/>
              <a:gd name="connsiteX1631" fmla="*/ 765364 w 9310410"/>
              <a:gd name="connsiteY1631" fmla="*/ 1558112 h 5296383"/>
              <a:gd name="connsiteX1632" fmla="*/ 777349 w 9310410"/>
              <a:gd name="connsiteY1632" fmla="*/ 1556914 h 5296383"/>
              <a:gd name="connsiteX1633" fmla="*/ 789335 w 9310410"/>
              <a:gd name="connsiteY1633" fmla="*/ 1545528 h 5296383"/>
              <a:gd name="connsiteX1634" fmla="*/ 809111 w 9310410"/>
              <a:gd name="connsiteY1634" fmla="*/ 1537138 h 5296383"/>
              <a:gd name="connsiteX1635" fmla="*/ 824692 w 9310410"/>
              <a:gd name="connsiteY1635" fmla="*/ 1532943 h 5296383"/>
              <a:gd name="connsiteX1636" fmla="*/ 855854 w 9310410"/>
              <a:gd name="connsiteY1636" fmla="*/ 1534141 h 5296383"/>
              <a:gd name="connsiteX1637" fmla="*/ 873832 w 9310410"/>
              <a:gd name="connsiteY1637" fmla="*/ 1534741 h 5296383"/>
              <a:gd name="connsiteX1638" fmla="*/ 885818 w 9310410"/>
              <a:gd name="connsiteY1638" fmla="*/ 1534141 h 5296383"/>
              <a:gd name="connsiteX1639" fmla="*/ 897803 w 9310410"/>
              <a:gd name="connsiteY1639" fmla="*/ 1538336 h 5296383"/>
              <a:gd name="connsiteX1640" fmla="*/ 918179 w 9310410"/>
              <a:gd name="connsiteY1640" fmla="*/ 1546726 h 5296383"/>
              <a:gd name="connsiteX1641" fmla="*/ 932561 w 9310410"/>
              <a:gd name="connsiteY1641" fmla="*/ 1542531 h 5296383"/>
              <a:gd name="connsiteX1642" fmla="*/ 944547 w 9310410"/>
              <a:gd name="connsiteY1642" fmla="*/ 1540134 h 5296383"/>
              <a:gd name="connsiteX1643" fmla="*/ 956532 w 9310410"/>
              <a:gd name="connsiteY1643" fmla="*/ 1546726 h 5296383"/>
              <a:gd name="connsiteX1644" fmla="*/ 960727 w 9310410"/>
              <a:gd name="connsiteY1644" fmla="*/ 1541333 h 5296383"/>
              <a:gd name="connsiteX1645" fmla="*/ 967919 w 9310410"/>
              <a:gd name="connsiteY1645" fmla="*/ 1544329 h 5296383"/>
              <a:gd name="connsiteX1646" fmla="*/ 979904 w 9310410"/>
              <a:gd name="connsiteY1646" fmla="*/ 1548524 h 5296383"/>
              <a:gd name="connsiteX1647" fmla="*/ 992489 w 9310410"/>
              <a:gd name="connsiteY1647" fmla="*/ 1548524 h 5296383"/>
              <a:gd name="connsiteX1648" fmla="*/ 1008070 w 9310410"/>
              <a:gd name="connsiteY1648" fmla="*/ 1543130 h 5296383"/>
              <a:gd name="connsiteX1649" fmla="*/ 1028445 w 9310410"/>
              <a:gd name="connsiteY1649" fmla="*/ 1545528 h 5296383"/>
              <a:gd name="connsiteX1650" fmla="*/ 1029644 w 9310410"/>
              <a:gd name="connsiteY1650" fmla="*/ 1555715 h 5296383"/>
              <a:gd name="connsiteX1651" fmla="*/ 1031442 w 9310410"/>
              <a:gd name="connsiteY1651" fmla="*/ 1563506 h 5296383"/>
              <a:gd name="connsiteX1652" fmla="*/ 1043427 w 9310410"/>
              <a:gd name="connsiteY1652" fmla="*/ 1558112 h 5296383"/>
              <a:gd name="connsiteX1653" fmla="*/ 1049420 w 9310410"/>
              <a:gd name="connsiteY1653" fmla="*/ 1557513 h 5296383"/>
              <a:gd name="connsiteX1654" fmla="*/ 1047622 w 9310410"/>
              <a:gd name="connsiteY1654" fmla="*/ 1565903 h 5296383"/>
              <a:gd name="connsiteX1655" fmla="*/ 1028445 w 9310410"/>
              <a:gd name="connsiteY1655" fmla="*/ 1580286 h 5296383"/>
              <a:gd name="connsiteX1656" fmla="*/ 1023052 w 9310410"/>
              <a:gd name="connsiteY1656" fmla="*/ 1605455 h 5296383"/>
              <a:gd name="connsiteX1657" fmla="*/ 1022452 w 9310410"/>
              <a:gd name="connsiteY1657" fmla="*/ 1619838 h 5296383"/>
              <a:gd name="connsiteX1658" fmla="*/ 1017658 w 9310410"/>
              <a:gd name="connsiteY1658" fmla="*/ 1630025 h 5296383"/>
              <a:gd name="connsiteX1659" fmla="*/ 1004474 w 9310410"/>
              <a:gd name="connsiteY1659" fmla="*/ 1645606 h 5296383"/>
              <a:gd name="connsiteX1660" fmla="*/ 979904 w 9310410"/>
              <a:gd name="connsiteY1660" fmla="*/ 1659390 h 5296383"/>
              <a:gd name="connsiteX1661" fmla="*/ 974511 w 9310410"/>
              <a:gd name="connsiteY1661" fmla="*/ 1675570 h 5296383"/>
              <a:gd name="connsiteX1662" fmla="*/ 978106 w 9310410"/>
              <a:gd name="connsiteY1662" fmla="*/ 1683960 h 5296383"/>
              <a:gd name="connsiteX1663" fmla="*/ 983500 w 9310410"/>
              <a:gd name="connsiteY1663" fmla="*/ 1689353 h 5296383"/>
              <a:gd name="connsiteX1664" fmla="*/ 988294 w 9310410"/>
              <a:gd name="connsiteY1664" fmla="*/ 1696545 h 5296383"/>
              <a:gd name="connsiteX1665" fmla="*/ 990092 w 9310410"/>
              <a:gd name="connsiteY1665" fmla="*/ 1704934 h 5296383"/>
              <a:gd name="connsiteX1666" fmla="*/ 999680 w 9310410"/>
              <a:gd name="connsiteY1666" fmla="*/ 1716920 h 5296383"/>
              <a:gd name="connsiteX1667" fmla="*/ 1013463 w 9310410"/>
              <a:gd name="connsiteY1667" fmla="*/ 1725310 h 5296383"/>
              <a:gd name="connsiteX1668" fmla="*/ 1025449 w 9310410"/>
              <a:gd name="connsiteY1668" fmla="*/ 1727707 h 5296383"/>
              <a:gd name="connsiteX1669" fmla="*/ 1033839 w 9310410"/>
              <a:gd name="connsiteY1669" fmla="*/ 1734898 h 5296383"/>
              <a:gd name="connsiteX1670" fmla="*/ 1042828 w 9310410"/>
              <a:gd name="connsiteY1670" fmla="*/ 1739093 h 5296383"/>
              <a:gd name="connsiteX1671" fmla="*/ 1051218 w 9310410"/>
              <a:gd name="connsiteY1671" fmla="*/ 1749281 h 5296383"/>
              <a:gd name="connsiteX1672" fmla="*/ 1052416 w 9310410"/>
              <a:gd name="connsiteY1672" fmla="*/ 1754674 h 5296383"/>
              <a:gd name="connsiteX1673" fmla="*/ 1054214 w 9310410"/>
              <a:gd name="connsiteY1673" fmla="*/ 1761865 h 5296383"/>
              <a:gd name="connsiteX1674" fmla="*/ 1054813 w 9310410"/>
              <a:gd name="connsiteY1674" fmla="*/ 1776847 h 5296383"/>
              <a:gd name="connsiteX1675" fmla="*/ 1062604 w 9310410"/>
              <a:gd name="connsiteY1675" fmla="*/ 1797822 h 5296383"/>
              <a:gd name="connsiteX1676" fmla="*/ 1086575 w 9310410"/>
              <a:gd name="connsiteY1676" fmla="*/ 1806212 h 5296383"/>
              <a:gd name="connsiteX1677" fmla="*/ 1104553 w 9310410"/>
              <a:gd name="connsiteY1677" fmla="*/ 1828984 h 5296383"/>
              <a:gd name="connsiteX1678" fmla="*/ 1120733 w 9310410"/>
              <a:gd name="connsiteY1678" fmla="*/ 1849959 h 5296383"/>
              <a:gd name="connsiteX1679" fmla="*/ 1137513 w 9310410"/>
              <a:gd name="connsiteY1679" fmla="*/ 1841569 h 5296383"/>
              <a:gd name="connsiteX1680" fmla="*/ 1155491 w 9310410"/>
              <a:gd name="connsiteY1680" fmla="*/ 1822991 h 5296383"/>
              <a:gd name="connsiteX1681" fmla="*/ 1160885 w 9310410"/>
              <a:gd name="connsiteY1681" fmla="*/ 1793028 h 5296383"/>
              <a:gd name="connsiteX1682" fmla="*/ 1171072 w 9310410"/>
              <a:gd name="connsiteY1682" fmla="*/ 1775050 h 5296383"/>
              <a:gd name="connsiteX1683" fmla="*/ 1189650 w 9310410"/>
              <a:gd name="connsiteY1683" fmla="*/ 1760068 h 5296383"/>
              <a:gd name="connsiteX1684" fmla="*/ 1214220 w 9310410"/>
              <a:gd name="connsiteY1684" fmla="*/ 1754075 h 5296383"/>
              <a:gd name="connsiteX1685" fmla="*/ 1231000 w 9310410"/>
              <a:gd name="connsiteY1685" fmla="*/ 1755873 h 5296383"/>
              <a:gd name="connsiteX1686" fmla="*/ 1245982 w 9310410"/>
              <a:gd name="connsiteY1686" fmla="*/ 1765461 h 5296383"/>
              <a:gd name="connsiteX1687" fmla="*/ 1246581 w 9310410"/>
              <a:gd name="connsiteY1687" fmla="*/ 1775649 h 5296383"/>
              <a:gd name="connsiteX1688" fmla="*/ 1247780 w 9310410"/>
              <a:gd name="connsiteY1688" fmla="*/ 1782840 h 5296383"/>
              <a:gd name="connsiteX1689" fmla="*/ 1253173 w 9310410"/>
              <a:gd name="connsiteY1689" fmla="*/ 1788233 h 5296383"/>
              <a:gd name="connsiteX1690" fmla="*/ 1259166 w 9310410"/>
              <a:gd name="connsiteY1690" fmla="*/ 1791230 h 5296383"/>
              <a:gd name="connsiteX1691" fmla="*/ 1266956 w 9310410"/>
              <a:gd name="connsiteY1691" fmla="*/ 1798421 h 5296383"/>
              <a:gd name="connsiteX1692" fmla="*/ 1277144 w 9310410"/>
              <a:gd name="connsiteY1692" fmla="*/ 1800818 h 5296383"/>
              <a:gd name="connsiteX1693" fmla="*/ 1285534 w 9310410"/>
              <a:gd name="connsiteY1693" fmla="*/ 1811006 h 5296383"/>
              <a:gd name="connsiteX1694" fmla="*/ 1291527 w 9310410"/>
              <a:gd name="connsiteY1694" fmla="*/ 1818796 h 5296383"/>
              <a:gd name="connsiteX1695" fmla="*/ 1311302 w 9310410"/>
              <a:gd name="connsiteY1695" fmla="*/ 1827786 h 5296383"/>
              <a:gd name="connsiteX1696" fmla="*/ 1324487 w 9310410"/>
              <a:gd name="connsiteY1696" fmla="*/ 1837973 h 5296383"/>
              <a:gd name="connsiteX1697" fmla="*/ 1331079 w 9310410"/>
              <a:gd name="connsiteY1697" fmla="*/ 1842767 h 5296383"/>
              <a:gd name="connsiteX1698" fmla="*/ 1338869 w 9310410"/>
              <a:gd name="connsiteY1698" fmla="*/ 1843966 h 5296383"/>
              <a:gd name="connsiteX1699" fmla="*/ 1349057 w 9310410"/>
              <a:gd name="connsiteY1699" fmla="*/ 1848161 h 5296383"/>
              <a:gd name="connsiteX1700" fmla="*/ 1359844 w 9310410"/>
              <a:gd name="connsiteY1700" fmla="*/ 1853554 h 5296383"/>
              <a:gd name="connsiteX1701" fmla="*/ 1376024 w 9310410"/>
              <a:gd name="connsiteY1701" fmla="*/ 1858948 h 5296383"/>
              <a:gd name="connsiteX1702" fmla="*/ 1394002 w 9310410"/>
              <a:gd name="connsiteY1702" fmla="*/ 1843367 h 5296383"/>
              <a:gd name="connsiteX1703" fmla="*/ 1401194 w 9310410"/>
              <a:gd name="connsiteY1703" fmla="*/ 1839172 h 5296383"/>
              <a:gd name="connsiteX1704" fmla="*/ 1407186 w 9310410"/>
              <a:gd name="connsiteY1704" fmla="*/ 1838573 h 5296383"/>
              <a:gd name="connsiteX1705" fmla="*/ 1411381 w 9310410"/>
              <a:gd name="connsiteY1705" fmla="*/ 1842168 h 5296383"/>
              <a:gd name="connsiteX1706" fmla="*/ 1420370 w 9310410"/>
              <a:gd name="connsiteY1706" fmla="*/ 1842168 h 5296383"/>
              <a:gd name="connsiteX1707" fmla="*/ 1426363 w 9310410"/>
              <a:gd name="connsiteY1707" fmla="*/ 1841569 h 5296383"/>
              <a:gd name="connsiteX1708" fmla="*/ 1434753 w 9310410"/>
              <a:gd name="connsiteY1708" fmla="*/ 1842767 h 5296383"/>
              <a:gd name="connsiteX1709" fmla="*/ 1438948 w 9310410"/>
              <a:gd name="connsiteY1709" fmla="*/ 1845164 h 5296383"/>
              <a:gd name="connsiteX1710" fmla="*/ 1437150 w 9310410"/>
              <a:gd name="connsiteY1710" fmla="*/ 1852356 h 5296383"/>
              <a:gd name="connsiteX1711" fmla="*/ 1442544 w 9310410"/>
              <a:gd name="connsiteY1711" fmla="*/ 1857749 h 5296383"/>
              <a:gd name="connsiteX1712" fmla="*/ 1451533 w 9310410"/>
              <a:gd name="connsiteY1712" fmla="*/ 1854753 h 5296383"/>
              <a:gd name="connsiteX1713" fmla="*/ 1466514 w 9310410"/>
              <a:gd name="connsiteY1713" fmla="*/ 1863143 h 5296383"/>
              <a:gd name="connsiteX1714" fmla="*/ 1489287 w 9310410"/>
              <a:gd name="connsiteY1714" fmla="*/ 1859547 h 5296383"/>
              <a:gd name="connsiteX1715" fmla="*/ 1492283 w 9310410"/>
              <a:gd name="connsiteY1715" fmla="*/ 1857150 h 5296383"/>
              <a:gd name="connsiteX1716" fmla="*/ 1513857 w 9310410"/>
              <a:gd name="connsiteY1716" fmla="*/ 1831381 h 5296383"/>
              <a:gd name="connsiteX1717" fmla="*/ 1525843 w 9310410"/>
              <a:gd name="connsiteY1717" fmla="*/ 1811605 h 5296383"/>
              <a:gd name="connsiteX1718" fmla="*/ 1540225 w 9310410"/>
              <a:gd name="connsiteY1718" fmla="*/ 1795425 h 5296383"/>
              <a:gd name="connsiteX1719" fmla="*/ 1546218 w 9310410"/>
              <a:gd name="connsiteY1719" fmla="*/ 1787035 h 5296383"/>
              <a:gd name="connsiteX1720" fmla="*/ 1546218 w 9310410"/>
              <a:gd name="connsiteY1720" fmla="*/ 1787035 h 5296383"/>
              <a:gd name="connsiteX1721" fmla="*/ 1546218 w 9310410"/>
              <a:gd name="connsiteY1721" fmla="*/ 1787035 h 5296383"/>
              <a:gd name="connsiteX1722" fmla="*/ 1546218 w 9310410"/>
              <a:gd name="connsiteY1722" fmla="*/ 1787035 h 5296383"/>
              <a:gd name="connsiteX1723" fmla="*/ 1546218 w 9310410"/>
              <a:gd name="connsiteY1723" fmla="*/ 1787035 h 5296383"/>
              <a:gd name="connsiteX1724" fmla="*/ 1560001 w 9310410"/>
              <a:gd name="connsiteY1724" fmla="*/ 1772652 h 5296383"/>
              <a:gd name="connsiteX1725" fmla="*/ 1573185 w 9310410"/>
              <a:gd name="connsiteY1725" fmla="*/ 1751079 h 5296383"/>
              <a:gd name="connsiteX1726" fmla="*/ 1581575 w 9310410"/>
              <a:gd name="connsiteY1726" fmla="*/ 1736097 h 5296383"/>
              <a:gd name="connsiteX1727" fmla="*/ 1587568 w 9310410"/>
              <a:gd name="connsiteY1727" fmla="*/ 1722313 h 5296383"/>
              <a:gd name="connsiteX1728" fmla="*/ 1592362 w 9310410"/>
              <a:gd name="connsiteY1728" fmla="*/ 1711526 h 5296383"/>
              <a:gd name="connsiteX1729" fmla="*/ 1599553 w 9310410"/>
              <a:gd name="connsiteY1729" fmla="*/ 1690552 h 5296383"/>
              <a:gd name="connsiteX1730" fmla="*/ 1616333 w 9310410"/>
              <a:gd name="connsiteY1730" fmla="*/ 1671974 h 5296383"/>
              <a:gd name="connsiteX1731" fmla="*/ 1613936 w 9310410"/>
              <a:gd name="connsiteY1731" fmla="*/ 1661187 h 5296383"/>
              <a:gd name="connsiteX1732" fmla="*/ 1594160 w 9310410"/>
              <a:gd name="connsiteY1732" fmla="*/ 1658191 h 5296383"/>
              <a:gd name="connsiteX1733" fmla="*/ 1572586 w 9310410"/>
              <a:gd name="connsiteY1733" fmla="*/ 1667780 h 5296383"/>
              <a:gd name="connsiteX1734" fmla="*/ 1561799 w 9310410"/>
              <a:gd name="connsiteY1734" fmla="*/ 1674971 h 5296383"/>
              <a:gd name="connsiteX1735" fmla="*/ 1556405 w 9310410"/>
              <a:gd name="connsiteY1735" fmla="*/ 1674371 h 5296383"/>
              <a:gd name="connsiteX1736" fmla="*/ 1540225 w 9310410"/>
              <a:gd name="connsiteY1736" fmla="*/ 1674971 h 5296383"/>
              <a:gd name="connsiteX1737" fmla="*/ 1525243 w 9310410"/>
              <a:gd name="connsiteY1737" fmla="*/ 1664783 h 5296383"/>
              <a:gd name="connsiteX1738" fmla="*/ 1501872 w 9310410"/>
              <a:gd name="connsiteY1738" fmla="*/ 1646805 h 5296383"/>
              <a:gd name="connsiteX1739" fmla="*/ 1483893 w 9310410"/>
              <a:gd name="connsiteY1739" fmla="*/ 1655195 h 5296383"/>
              <a:gd name="connsiteX1740" fmla="*/ 1473706 w 9310410"/>
              <a:gd name="connsiteY1740" fmla="*/ 1662386 h 5296383"/>
              <a:gd name="connsiteX1741" fmla="*/ 1471309 w 9310410"/>
              <a:gd name="connsiteY1741" fmla="*/ 1658191 h 5296383"/>
              <a:gd name="connsiteX1742" fmla="*/ 1460522 w 9310410"/>
              <a:gd name="connsiteY1742" fmla="*/ 1658790 h 5296383"/>
              <a:gd name="connsiteX1743" fmla="*/ 1452731 w 9310410"/>
              <a:gd name="connsiteY1743" fmla="*/ 1651000 h 5296383"/>
              <a:gd name="connsiteX1744" fmla="*/ 1448536 w 9310410"/>
              <a:gd name="connsiteY1744" fmla="*/ 1642610 h 5296383"/>
              <a:gd name="connsiteX1745" fmla="*/ 1443143 w 9310410"/>
              <a:gd name="connsiteY1745" fmla="*/ 1640812 h 5296383"/>
              <a:gd name="connsiteX1746" fmla="*/ 1438349 w 9310410"/>
              <a:gd name="connsiteY1746" fmla="*/ 1638415 h 5296383"/>
              <a:gd name="connsiteX1747" fmla="*/ 1432955 w 9310410"/>
              <a:gd name="connsiteY1747" fmla="*/ 1637816 h 5296383"/>
              <a:gd name="connsiteX1748" fmla="*/ 1424565 w 9310410"/>
              <a:gd name="connsiteY1748" fmla="*/ 1633022 h 5296383"/>
              <a:gd name="connsiteX1749" fmla="*/ 1432955 w 9310410"/>
              <a:gd name="connsiteY1749" fmla="*/ 1628227 h 5296383"/>
              <a:gd name="connsiteX1750" fmla="*/ 1434753 w 9310410"/>
              <a:gd name="connsiteY1750" fmla="*/ 1624032 h 5296383"/>
              <a:gd name="connsiteX1751" fmla="*/ 1419771 w 9310410"/>
              <a:gd name="connsiteY1751" fmla="*/ 1623433 h 5296383"/>
              <a:gd name="connsiteX1752" fmla="*/ 1421569 w 9310410"/>
              <a:gd name="connsiteY1752" fmla="*/ 1619238 h 5296383"/>
              <a:gd name="connsiteX1753" fmla="*/ 1420970 w 9310410"/>
              <a:gd name="connsiteY1753" fmla="*/ 1615043 h 5296383"/>
              <a:gd name="connsiteX1754" fmla="*/ 1420370 w 9310410"/>
              <a:gd name="connsiteY1754" fmla="*/ 1609650 h 5296383"/>
              <a:gd name="connsiteX1755" fmla="*/ 1425764 w 9310410"/>
              <a:gd name="connsiteY1755" fmla="*/ 1600061 h 5296383"/>
              <a:gd name="connsiteX1756" fmla="*/ 1428161 w 9310410"/>
              <a:gd name="connsiteY1756" fmla="*/ 1595267 h 5296383"/>
              <a:gd name="connsiteX1757" fmla="*/ 1428760 w 9310410"/>
              <a:gd name="connsiteY1757" fmla="*/ 1588076 h 5296383"/>
              <a:gd name="connsiteX1758" fmla="*/ 1424565 w 9310410"/>
              <a:gd name="connsiteY1758" fmla="*/ 1582683 h 5296383"/>
              <a:gd name="connsiteX1759" fmla="*/ 1418573 w 9310410"/>
              <a:gd name="connsiteY1759" fmla="*/ 1579087 h 5296383"/>
              <a:gd name="connsiteX1760" fmla="*/ 1414977 w 9310410"/>
              <a:gd name="connsiteY1760" fmla="*/ 1575491 h 5296383"/>
              <a:gd name="connsiteX1761" fmla="*/ 1417374 w 9310410"/>
              <a:gd name="connsiteY1761" fmla="*/ 1568300 h 5296383"/>
              <a:gd name="connsiteX1762" fmla="*/ 1420370 w 9310410"/>
              <a:gd name="connsiteY1762" fmla="*/ 1561708 h 5296383"/>
              <a:gd name="connsiteX1763" fmla="*/ 1426363 w 9310410"/>
              <a:gd name="connsiteY1763" fmla="*/ 1562307 h 5296383"/>
              <a:gd name="connsiteX1764" fmla="*/ 1430558 w 9310410"/>
              <a:gd name="connsiteY1764" fmla="*/ 1562907 h 5296383"/>
              <a:gd name="connsiteX1765" fmla="*/ 1433554 w 9310410"/>
              <a:gd name="connsiteY1765" fmla="*/ 1556315 h 5296383"/>
              <a:gd name="connsiteX1766" fmla="*/ 1438349 w 9310410"/>
              <a:gd name="connsiteY1766" fmla="*/ 1550921 h 5296383"/>
              <a:gd name="connsiteX1767" fmla="*/ 1438948 w 9310410"/>
              <a:gd name="connsiteY1767" fmla="*/ 1543730 h 5296383"/>
              <a:gd name="connsiteX1768" fmla="*/ 1440146 w 9310410"/>
              <a:gd name="connsiteY1768" fmla="*/ 1534741 h 5296383"/>
              <a:gd name="connsiteX1769" fmla="*/ 1434753 w 9310410"/>
              <a:gd name="connsiteY1769" fmla="*/ 1517961 h 5296383"/>
              <a:gd name="connsiteX1770" fmla="*/ 1453930 w 9310410"/>
              <a:gd name="connsiteY1770" fmla="*/ 1501781 h 5296383"/>
              <a:gd name="connsiteX1771" fmla="*/ 1474305 w 9310410"/>
              <a:gd name="connsiteY1771" fmla="*/ 1499983 h 5296383"/>
              <a:gd name="connsiteX1772" fmla="*/ 1481496 w 9310410"/>
              <a:gd name="connsiteY1772" fmla="*/ 1499384 h 5296383"/>
              <a:gd name="connsiteX1773" fmla="*/ 1489287 w 9310410"/>
              <a:gd name="connsiteY1773" fmla="*/ 1495189 h 5296383"/>
              <a:gd name="connsiteX1774" fmla="*/ 1500673 w 9310410"/>
              <a:gd name="connsiteY1774" fmla="*/ 1499983 h 5296383"/>
              <a:gd name="connsiteX1775" fmla="*/ 1510861 w 9310410"/>
              <a:gd name="connsiteY1775" fmla="*/ 1496986 h 5296383"/>
              <a:gd name="connsiteX1776" fmla="*/ 1511460 w 9310410"/>
              <a:gd name="connsiteY1776" fmla="*/ 1490394 h 5296383"/>
              <a:gd name="connsiteX1777" fmla="*/ 1532435 w 9310410"/>
              <a:gd name="connsiteY1777" fmla="*/ 1491593 h 5296383"/>
              <a:gd name="connsiteX1778" fmla="*/ 1533633 w 9310410"/>
              <a:gd name="connsiteY1778" fmla="*/ 1487398 h 5296383"/>
              <a:gd name="connsiteX1779" fmla="*/ 1536030 w 9310410"/>
              <a:gd name="connsiteY1779" fmla="*/ 1478409 h 5296383"/>
              <a:gd name="connsiteX1780" fmla="*/ 1552810 w 9310410"/>
              <a:gd name="connsiteY1780" fmla="*/ 1477810 h 5296383"/>
              <a:gd name="connsiteX1781" fmla="*/ 1568990 w 9310410"/>
              <a:gd name="connsiteY1781" fmla="*/ 1480207 h 5296383"/>
              <a:gd name="connsiteX1782" fmla="*/ 1580376 w 9310410"/>
              <a:gd name="connsiteY1782" fmla="*/ 1479607 h 5296383"/>
              <a:gd name="connsiteX1783" fmla="*/ 1587568 w 9310410"/>
              <a:gd name="connsiteY1783" fmla="*/ 1475413 h 5296383"/>
              <a:gd name="connsiteX1784" fmla="*/ 1601950 w 9310410"/>
              <a:gd name="connsiteY1784" fmla="*/ 1470019 h 5296383"/>
              <a:gd name="connsiteX1785" fmla="*/ 1631914 w 9310410"/>
              <a:gd name="connsiteY1785" fmla="*/ 1461629 h 5296383"/>
              <a:gd name="connsiteX1786" fmla="*/ 1659481 w 9310410"/>
              <a:gd name="connsiteY1786" fmla="*/ 1461629 h 5296383"/>
              <a:gd name="connsiteX1787" fmla="*/ 1679257 w 9310410"/>
              <a:gd name="connsiteY1787" fmla="*/ 1461030 h 5296383"/>
              <a:gd name="connsiteX1788" fmla="*/ 1687047 w 9310410"/>
              <a:gd name="connsiteY1788" fmla="*/ 1460431 h 5296383"/>
              <a:gd name="connsiteX1789" fmla="*/ 1682852 w 9310410"/>
              <a:gd name="connsiteY1789" fmla="*/ 1471218 h 5296383"/>
              <a:gd name="connsiteX1790" fmla="*/ 1694838 w 9310410"/>
              <a:gd name="connsiteY1790" fmla="*/ 1478409 h 5296383"/>
              <a:gd name="connsiteX1791" fmla="*/ 1702029 w 9310410"/>
              <a:gd name="connsiteY1791" fmla="*/ 1479008 h 5296383"/>
              <a:gd name="connsiteX1792" fmla="*/ 1699632 w 9310410"/>
              <a:gd name="connsiteY1792" fmla="*/ 1486799 h 5296383"/>
              <a:gd name="connsiteX1793" fmla="*/ 1705026 w 9310410"/>
              <a:gd name="connsiteY1793" fmla="*/ 1498784 h 5296383"/>
              <a:gd name="connsiteX1794" fmla="*/ 1720007 w 9310410"/>
              <a:gd name="connsiteY1794" fmla="*/ 1505975 h 5296383"/>
              <a:gd name="connsiteX1795" fmla="*/ 1727798 w 9310410"/>
              <a:gd name="connsiteY1795" fmla="*/ 1507773 h 5296383"/>
              <a:gd name="connsiteX1796" fmla="*/ 1735589 w 9310410"/>
              <a:gd name="connsiteY1796" fmla="*/ 1511369 h 5296383"/>
              <a:gd name="connsiteX1797" fmla="*/ 1739783 w 9310410"/>
              <a:gd name="connsiteY1797" fmla="*/ 1516762 h 5296383"/>
              <a:gd name="connsiteX1798" fmla="*/ 1748772 w 9310410"/>
              <a:gd name="connsiteY1798" fmla="*/ 1516163 h 5296383"/>
              <a:gd name="connsiteX1799" fmla="*/ 1760758 w 9310410"/>
              <a:gd name="connsiteY1799" fmla="*/ 1512568 h 5296383"/>
              <a:gd name="connsiteX1800" fmla="*/ 1772743 w 9310410"/>
              <a:gd name="connsiteY1800" fmla="*/ 1519759 h 5296383"/>
              <a:gd name="connsiteX1801" fmla="*/ 1785928 w 9310410"/>
              <a:gd name="connsiteY1801" fmla="*/ 1520957 h 5296383"/>
              <a:gd name="connsiteX1802" fmla="*/ 1808700 w 9310410"/>
              <a:gd name="connsiteY1802" fmla="*/ 1515564 h 5296383"/>
              <a:gd name="connsiteX1803" fmla="*/ 1824880 w 9310410"/>
              <a:gd name="connsiteY1803" fmla="*/ 1506575 h 5296383"/>
              <a:gd name="connsiteX1804" fmla="*/ 1825480 w 9310410"/>
              <a:gd name="connsiteY1804" fmla="*/ 1506575 h 5296383"/>
              <a:gd name="connsiteX1805" fmla="*/ 1824880 w 9310410"/>
              <a:gd name="connsiteY1805" fmla="*/ 1505975 h 5296383"/>
              <a:gd name="connsiteX1806" fmla="*/ 1827877 w 9310410"/>
              <a:gd name="connsiteY1806" fmla="*/ 1499983 h 5296383"/>
              <a:gd name="connsiteX1807" fmla="*/ 1836866 w 9310410"/>
              <a:gd name="connsiteY1807" fmla="*/ 1470019 h 5296383"/>
              <a:gd name="connsiteX1808" fmla="*/ 1828476 w 9310410"/>
              <a:gd name="connsiteY1808" fmla="*/ 1449644 h 5296383"/>
              <a:gd name="connsiteX1809" fmla="*/ 1818888 w 9310410"/>
              <a:gd name="connsiteY1809" fmla="*/ 1440055 h 5296383"/>
              <a:gd name="connsiteX1810" fmla="*/ 1814093 w 9310410"/>
              <a:gd name="connsiteY1810" fmla="*/ 1429868 h 5296383"/>
              <a:gd name="connsiteX1811" fmla="*/ 1814693 w 9310410"/>
              <a:gd name="connsiteY1811" fmla="*/ 1429868 h 5296383"/>
              <a:gd name="connsiteX1812" fmla="*/ 1811696 w 9310410"/>
              <a:gd name="connsiteY1812" fmla="*/ 1428070 h 5296383"/>
              <a:gd name="connsiteX1813" fmla="*/ 1809299 w 9310410"/>
              <a:gd name="connsiteY1813" fmla="*/ 1414886 h 5296383"/>
              <a:gd name="connsiteX1814" fmla="*/ 1800310 w 9310410"/>
              <a:gd name="connsiteY1814" fmla="*/ 1399904 h 5296383"/>
              <a:gd name="connsiteX1815" fmla="*/ 1787126 w 9310410"/>
              <a:gd name="connsiteY1815" fmla="*/ 1381326 h 5296383"/>
              <a:gd name="connsiteX1816" fmla="*/ 1782931 w 9310410"/>
              <a:gd name="connsiteY1816" fmla="*/ 1368142 h 5296383"/>
              <a:gd name="connsiteX1817" fmla="*/ 1780534 w 9310410"/>
              <a:gd name="connsiteY1817" fmla="*/ 1353760 h 5296383"/>
              <a:gd name="connsiteX1818" fmla="*/ 1786527 w 9310410"/>
              <a:gd name="connsiteY1818" fmla="*/ 1347168 h 5296383"/>
              <a:gd name="connsiteX1819" fmla="*/ 1794317 w 9310410"/>
              <a:gd name="connsiteY1819" fmla="*/ 1349565 h 5296383"/>
              <a:gd name="connsiteX1820" fmla="*/ 1797913 w 9310410"/>
              <a:gd name="connsiteY1820" fmla="*/ 1350764 h 5296383"/>
              <a:gd name="connsiteX1821" fmla="*/ 1805104 w 9310410"/>
              <a:gd name="connsiteY1821" fmla="*/ 1347767 h 5296383"/>
              <a:gd name="connsiteX1822" fmla="*/ 1816491 w 9310410"/>
              <a:gd name="connsiteY1822" fmla="*/ 1331587 h 5296383"/>
              <a:gd name="connsiteX1823" fmla="*/ 1828476 w 9310410"/>
              <a:gd name="connsiteY1823" fmla="*/ 1329190 h 5296383"/>
              <a:gd name="connsiteX1824" fmla="*/ 1832671 w 9310410"/>
              <a:gd name="connsiteY1824" fmla="*/ 1328590 h 5296383"/>
              <a:gd name="connsiteX1825" fmla="*/ 1827277 w 9310410"/>
              <a:gd name="connsiteY1825" fmla="*/ 1318403 h 5296383"/>
              <a:gd name="connsiteX1826" fmla="*/ 1824880 w 9310410"/>
              <a:gd name="connsiteY1826" fmla="*/ 1311211 h 5296383"/>
              <a:gd name="connsiteX1827" fmla="*/ 1837465 w 9310410"/>
              <a:gd name="connsiteY1827" fmla="*/ 1310013 h 5296383"/>
              <a:gd name="connsiteX1828" fmla="*/ 1844057 w 9310410"/>
              <a:gd name="connsiteY1828" fmla="*/ 1308814 h 5296383"/>
              <a:gd name="connsiteX1829" fmla="*/ 1862035 w 9310410"/>
              <a:gd name="connsiteY1829" fmla="*/ 1304020 h 5296383"/>
              <a:gd name="connsiteX1830" fmla="*/ 1866230 w 9310410"/>
              <a:gd name="connsiteY1830" fmla="*/ 1298627 h 5296383"/>
              <a:gd name="connsiteX1831" fmla="*/ 1857840 w 9310410"/>
              <a:gd name="connsiteY1831" fmla="*/ 1296829 h 5296383"/>
              <a:gd name="connsiteX1832" fmla="*/ 1849451 w 9310410"/>
              <a:gd name="connsiteY1832" fmla="*/ 1297428 h 5296383"/>
              <a:gd name="connsiteX1833" fmla="*/ 1848851 w 9310410"/>
              <a:gd name="connsiteY1833" fmla="*/ 1293833 h 5296383"/>
              <a:gd name="connsiteX1834" fmla="*/ 1848252 w 9310410"/>
              <a:gd name="connsiteY1834" fmla="*/ 1295630 h 5296383"/>
              <a:gd name="connsiteX1835" fmla="*/ 1849451 w 9310410"/>
              <a:gd name="connsiteY1835" fmla="*/ 1297428 h 5296383"/>
              <a:gd name="connsiteX1836" fmla="*/ 1839862 w 9310410"/>
              <a:gd name="connsiteY1836" fmla="*/ 1298027 h 5296383"/>
              <a:gd name="connsiteX1837" fmla="*/ 1834469 w 9310410"/>
              <a:gd name="connsiteY1837" fmla="*/ 1293833 h 5296383"/>
              <a:gd name="connsiteX1838" fmla="*/ 1822483 w 9310410"/>
              <a:gd name="connsiteY1838" fmla="*/ 1299226 h 5296383"/>
              <a:gd name="connsiteX1839" fmla="*/ 1817090 w 9310410"/>
              <a:gd name="connsiteY1839" fmla="*/ 1299825 h 5296383"/>
              <a:gd name="connsiteX1840" fmla="*/ 1805104 w 9310410"/>
              <a:gd name="connsiteY1840" fmla="*/ 1304020 h 5296383"/>
              <a:gd name="connsiteX1841" fmla="*/ 1797913 w 9310410"/>
              <a:gd name="connsiteY1841" fmla="*/ 1306417 h 5296383"/>
              <a:gd name="connsiteX1842" fmla="*/ 1795516 w 9310410"/>
              <a:gd name="connsiteY1842" fmla="*/ 1305219 h 5296383"/>
              <a:gd name="connsiteX1843" fmla="*/ 1789523 w 9310410"/>
              <a:gd name="connsiteY1843" fmla="*/ 1310013 h 5296383"/>
              <a:gd name="connsiteX1844" fmla="*/ 1785328 w 9310410"/>
              <a:gd name="connsiteY1844" fmla="*/ 1309414 h 5296383"/>
              <a:gd name="connsiteX1845" fmla="*/ 1778736 w 9310410"/>
              <a:gd name="connsiteY1845" fmla="*/ 1308215 h 5296383"/>
              <a:gd name="connsiteX1846" fmla="*/ 1764354 w 9310410"/>
              <a:gd name="connsiteY1846" fmla="*/ 1316006 h 5296383"/>
              <a:gd name="connsiteX1847" fmla="*/ 1760758 w 9310410"/>
              <a:gd name="connsiteY1847" fmla="*/ 1313009 h 5296383"/>
              <a:gd name="connsiteX1848" fmla="*/ 1766151 w 9310410"/>
              <a:gd name="connsiteY1848" fmla="*/ 1308215 h 5296383"/>
              <a:gd name="connsiteX1849" fmla="*/ 1756563 w 9310410"/>
              <a:gd name="connsiteY1849" fmla="*/ 1310013 h 5296383"/>
              <a:gd name="connsiteX1850" fmla="*/ 1739184 w 9310410"/>
              <a:gd name="connsiteY1850" fmla="*/ 1313009 h 5296383"/>
              <a:gd name="connsiteX1851" fmla="*/ 1737386 w 9310410"/>
              <a:gd name="connsiteY1851" fmla="*/ 1316006 h 5296383"/>
              <a:gd name="connsiteX1852" fmla="*/ 1745177 w 9310410"/>
              <a:gd name="connsiteY1852" fmla="*/ 1327392 h 5296383"/>
              <a:gd name="connsiteX1853" fmla="*/ 1746375 w 9310410"/>
              <a:gd name="connsiteY1853" fmla="*/ 1338179 h 5296383"/>
              <a:gd name="connsiteX1854" fmla="*/ 1755365 w 9310410"/>
              <a:gd name="connsiteY1854" fmla="*/ 1340576 h 5296383"/>
              <a:gd name="connsiteX1855" fmla="*/ 1772743 w 9310410"/>
              <a:gd name="connsiteY1855" fmla="*/ 1339977 h 5296383"/>
              <a:gd name="connsiteX1856" fmla="*/ 1776339 w 9310410"/>
              <a:gd name="connsiteY1856" fmla="*/ 1346569 h 5296383"/>
              <a:gd name="connsiteX1857" fmla="*/ 1768549 w 9310410"/>
              <a:gd name="connsiteY1857" fmla="*/ 1355558 h 5296383"/>
              <a:gd name="connsiteX1858" fmla="*/ 1755964 w 9310410"/>
              <a:gd name="connsiteY1858" fmla="*/ 1357356 h 5296383"/>
              <a:gd name="connsiteX1859" fmla="*/ 1739184 w 9310410"/>
              <a:gd name="connsiteY1859" fmla="*/ 1360951 h 5296383"/>
              <a:gd name="connsiteX1860" fmla="*/ 1727199 w 9310410"/>
              <a:gd name="connsiteY1860" fmla="*/ 1367543 h 5296383"/>
              <a:gd name="connsiteX1861" fmla="*/ 1710419 w 9310410"/>
              <a:gd name="connsiteY1861" fmla="*/ 1371139 h 5296383"/>
              <a:gd name="connsiteX1862" fmla="*/ 1694838 w 9310410"/>
              <a:gd name="connsiteY1862" fmla="*/ 1377132 h 5296383"/>
              <a:gd name="connsiteX1863" fmla="*/ 1696636 w 9310410"/>
              <a:gd name="connsiteY1863" fmla="*/ 1355558 h 5296383"/>
              <a:gd name="connsiteX1864" fmla="*/ 1697834 w 9310410"/>
              <a:gd name="connsiteY1864" fmla="*/ 1339377 h 5296383"/>
              <a:gd name="connsiteX1865" fmla="*/ 1694838 w 9310410"/>
              <a:gd name="connsiteY1865" fmla="*/ 1330388 h 5296383"/>
              <a:gd name="connsiteX1866" fmla="*/ 1690643 w 9310410"/>
              <a:gd name="connsiteY1866" fmla="*/ 1324995 h 5296383"/>
              <a:gd name="connsiteX1867" fmla="*/ 1708022 w 9310410"/>
              <a:gd name="connsiteY1867" fmla="*/ 1321399 h 5296383"/>
              <a:gd name="connsiteX1868" fmla="*/ 1721206 w 9310410"/>
              <a:gd name="connsiteY1868" fmla="*/ 1316006 h 5296383"/>
              <a:gd name="connsiteX1869" fmla="*/ 1711018 w 9310410"/>
              <a:gd name="connsiteY1869" fmla="*/ 1308814 h 5296383"/>
              <a:gd name="connsiteX1870" fmla="*/ 1696036 w 9310410"/>
              <a:gd name="connsiteY1870" fmla="*/ 1300425 h 5296383"/>
              <a:gd name="connsiteX1871" fmla="*/ 1691242 w 9310410"/>
              <a:gd name="connsiteY1871" fmla="*/ 1294432 h 5296383"/>
              <a:gd name="connsiteX1872" fmla="*/ 1687647 w 9310410"/>
              <a:gd name="connsiteY1872" fmla="*/ 1283645 h 5296383"/>
              <a:gd name="connsiteX1873" fmla="*/ 1669069 w 9310410"/>
              <a:gd name="connsiteY1873" fmla="*/ 1289038 h 5296383"/>
              <a:gd name="connsiteX1874" fmla="*/ 1657084 w 9310410"/>
              <a:gd name="connsiteY1874" fmla="*/ 1297428 h 5296383"/>
              <a:gd name="connsiteX1875" fmla="*/ 1651690 w 9310410"/>
              <a:gd name="connsiteY1875" fmla="*/ 1298027 h 5296383"/>
              <a:gd name="connsiteX1876" fmla="*/ 1646297 w 9310410"/>
              <a:gd name="connsiteY1876" fmla="*/ 1306417 h 5296383"/>
              <a:gd name="connsiteX1877" fmla="*/ 1630116 w 9310410"/>
              <a:gd name="connsiteY1877" fmla="*/ 1312410 h 5296383"/>
              <a:gd name="connsiteX1878" fmla="*/ 1624723 w 9310410"/>
              <a:gd name="connsiteY1878" fmla="*/ 1318403 h 5296383"/>
              <a:gd name="connsiteX1879" fmla="*/ 1624723 w 9310410"/>
              <a:gd name="connsiteY1879" fmla="*/ 1319601 h 5296383"/>
              <a:gd name="connsiteX1880" fmla="*/ 1622925 w 9310410"/>
              <a:gd name="connsiteY1880" fmla="*/ 1325594 h 5296383"/>
              <a:gd name="connsiteX1881" fmla="*/ 1616333 w 9310410"/>
              <a:gd name="connsiteY1881" fmla="*/ 1334583 h 5296383"/>
              <a:gd name="connsiteX1882" fmla="*/ 1601351 w 9310410"/>
              <a:gd name="connsiteY1882" fmla="*/ 1344172 h 5296383"/>
              <a:gd name="connsiteX1883" fmla="*/ 1596557 w 9310410"/>
              <a:gd name="connsiteY1883" fmla="*/ 1339977 h 5296383"/>
              <a:gd name="connsiteX1884" fmla="*/ 1595958 w 9310410"/>
              <a:gd name="connsiteY1884" fmla="*/ 1332785 h 5296383"/>
              <a:gd name="connsiteX1885" fmla="*/ 1590564 w 9310410"/>
              <a:gd name="connsiteY1885" fmla="*/ 1338778 h 5296383"/>
              <a:gd name="connsiteX1886" fmla="*/ 1586369 w 9310410"/>
              <a:gd name="connsiteY1886" fmla="*/ 1344172 h 5296383"/>
              <a:gd name="connsiteX1887" fmla="*/ 1582174 w 9310410"/>
              <a:gd name="connsiteY1887" fmla="*/ 1350164 h 5296383"/>
              <a:gd name="connsiteX1888" fmla="*/ 1568990 w 9310410"/>
              <a:gd name="connsiteY1888" fmla="*/ 1372337 h 5296383"/>
              <a:gd name="connsiteX1889" fmla="*/ 1564795 w 9310410"/>
              <a:gd name="connsiteY1889" fmla="*/ 1379529 h 5296383"/>
              <a:gd name="connsiteX1890" fmla="*/ 1551012 w 9310410"/>
              <a:gd name="connsiteY1890" fmla="*/ 1389716 h 5296383"/>
              <a:gd name="connsiteX1891" fmla="*/ 1534832 w 9310410"/>
              <a:gd name="connsiteY1891" fmla="*/ 1396908 h 5296383"/>
              <a:gd name="connsiteX1892" fmla="*/ 1528839 w 9310410"/>
              <a:gd name="connsiteY1892" fmla="*/ 1407095 h 5296383"/>
              <a:gd name="connsiteX1893" fmla="*/ 1519850 w 9310410"/>
              <a:gd name="connsiteY1893" fmla="*/ 1414287 h 5296383"/>
              <a:gd name="connsiteX1894" fmla="*/ 1521648 w 9310410"/>
              <a:gd name="connsiteY1894" fmla="*/ 1422077 h 5296383"/>
              <a:gd name="connsiteX1895" fmla="*/ 1521648 w 9310410"/>
              <a:gd name="connsiteY1895" fmla="*/ 1441254 h 5296383"/>
              <a:gd name="connsiteX1896" fmla="*/ 1521048 w 9310410"/>
              <a:gd name="connsiteY1896" fmla="*/ 1444850 h 5296383"/>
              <a:gd name="connsiteX1897" fmla="*/ 1524045 w 9310410"/>
              <a:gd name="connsiteY1897" fmla="*/ 1464626 h 5296383"/>
              <a:gd name="connsiteX1898" fmla="*/ 1528839 w 9310410"/>
              <a:gd name="connsiteY1898" fmla="*/ 1471218 h 5296383"/>
              <a:gd name="connsiteX1899" fmla="*/ 1509662 w 9310410"/>
              <a:gd name="connsiteY1899" fmla="*/ 1476012 h 5296383"/>
              <a:gd name="connsiteX1900" fmla="*/ 1498276 w 9310410"/>
              <a:gd name="connsiteY1900" fmla="*/ 1476012 h 5296383"/>
              <a:gd name="connsiteX1901" fmla="*/ 1485691 w 9310410"/>
              <a:gd name="connsiteY1901" fmla="*/ 1476611 h 5296383"/>
              <a:gd name="connsiteX1902" fmla="*/ 1471309 w 9310410"/>
              <a:gd name="connsiteY1902" fmla="*/ 1487398 h 5296383"/>
              <a:gd name="connsiteX1903" fmla="*/ 1457525 w 9310410"/>
              <a:gd name="connsiteY1903" fmla="*/ 1491593 h 5296383"/>
              <a:gd name="connsiteX1904" fmla="*/ 1444941 w 9310410"/>
              <a:gd name="connsiteY1904" fmla="*/ 1495788 h 5296383"/>
              <a:gd name="connsiteX1905" fmla="*/ 1458125 w 9310410"/>
              <a:gd name="connsiteY1905" fmla="*/ 1486199 h 5296383"/>
              <a:gd name="connsiteX1906" fmla="*/ 1457525 w 9310410"/>
              <a:gd name="connsiteY1906" fmla="*/ 1480806 h 5296383"/>
              <a:gd name="connsiteX1907" fmla="*/ 1450933 w 9310410"/>
              <a:gd name="connsiteY1907" fmla="*/ 1477210 h 5296383"/>
              <a:gd name="connsiteX1908" fmla="*/ 1450933 w 9310410"/>
              <a:gd name="connsiteY1908" fmla="*/ 1474813 h 5296383"/>
              <a:gd name="connsiteX1909" fmla="*/ 1450933 w 9310410"/>
              <a:gd name="connsiteY1909" fmla="*/ 1474813 h 5296383"/>
              <a:gd name="connsiteX1910" fmla="*/ 1450334 w 9310410"/>
              <a:gd name="connsiteY1910" fmla="*/ 1473015 h 5296383"/>
              <a:gd name="connsiteX1911" fmla="*/ 1445540 w 9310410"/>
              <a:gd name="connsiteY1911" fmla="*/ 1468221 h 5296383"/>
              <a:gd name="connsiteX1912" fmla="*/ 1437749 w 9310410"/>
              <a:gd name="connsiteY1912" fmla="*/ 1466423 h 5296383"/>
              <a:gd name="connsiteX1913" fmla="*/ 1426962 w 9310410"/>
              <a:gd name="connsiteY1913" fmla="*/ 1466423 h 5296383"/>
              <a:gd name="connsiteX1914" fmla="*/ 1418573 w 9310410"/>
              <a:gd name="connsiteY1914" fmla="*/ 1465824 h 5296383"/>
              <a:gd name="connsiteX1915" fmla="*/ 1410183 w 9310410"/>
              <a:gd name="connsiteY1915" fmla="*/ 1471218 h 5296383"/>
              <a:gd name="connsiteX1916" fmla="*/ 1399396 w 9310410"/>
              <a:gd name="connsiteY1916" fmla="*/ 1471817 h 5296383"/>
              <a:gd name="connsiteX1917" fmla="*/ 1399995 w 9310410"/>
              <a:gd name="connsiteY1917" fmla="*/ 1483203 h 5296383"/>
              <a:gd name="connsiteX1918" fmla="*/ 1399396 w 9310410"/>
              <a:gd name="connsiteY1918" fmla="*/ 1487398 h 5296383"/>
              <a:gd name="connsiteX1919" fmla="*/ 1394002 w 9310410"/>
              <a:gd name="connsiteY1919" fmla="*/ 1490994 h 5296383"/>
              <a:gd name="connsiteX1920" fmla="*/ 1389807 w 9310410"/>
              <a:gd name="connsiteY1920" fmla="*/ 1492192 h 5296383"/>
              <a:gd name="connsiteX1921" fmla="*/ 1385613 w 9310410"/>
              <a:gd name="connsiteY1921" fmla="*/ 1493391 h 5296383"/>
              <a:gd name="connsiteX1922" fmla="*/ 1381418 w 9310410"/>
              <a:gd name="connsiteY1922" fmla="*/ 1493990 h 5296383"/>
              <a:gd name="connsiteX1923" fmla="*/ 1378421 w 9310410"/>
              <a:gd name="connsiteY1923" fmla="*/ 1480806 h 5296383"/>
              <a:gd name="connsiteX1924" fmla="*/ 1380818 w 9310410"/>
              <a:gd name="connsiteY1924" fmla="*/ 1471218 h 5296383"/>
              <a:gd name="connsiteX1925" fmla="*/ 1370631 w 9310410"/>
              <a:gd name="connsiteY1925" fmla="*/ 1471817 h 5296383"/>
              <a:gd name="connsiteX1926" fmla="*/ 1363439 w 9310410"/>
              <a:gd name="connsiteY1926" fmla="*/ 1483802 h 5296383"/>
              <a:gd name="connsiteX1927" fmla="*/ 1361642 w 9310410"/>
              <a:gd name="connsiteY1927" fmla="*/ 1503578 h 5296383"/>
              <a:gd name="connsiteX1928" fmla="*/ 1362840 w 9310410"/>
              <a:gd name="connsiteY1928" fmla="*/ 1521557 h 5296383"/>
              <a:gd name="connsiteX1929" fmla="*/ 1359844 w 9310410"/>
              <a:gd name="connsiteY1929" fmla="*/ 1524553 h 5296383"/>
              <a:gd name="connsiteX1930" fmla="*/ 1358645 w 9310410"/>
              <a:gd name="connsiteY1930" fmla="*/ 1519159 h 5296383"/>
              <a:gd name="connsiteX1931" fmla="*/ 1354450 w 9310410"/>
              <a:gd name="connsiteY1931" fmla="*/ 1517961 h 5296383"/>
              <a:gd name="connsiteX1932" fmla="*/ 1355050 w 9310410"/>
              <a:gd name="connsiteY1932" fmla="*/ 1525752 h 5296383"/>
              <a:gd name="connsiteX1933" fmla="*/ 1346060 w 9310410"/>
              <a:gd name="connsiteY1933" fmla="*/ 1525752 h 5296383"/>
              <a:gd name="connsiteX1934" fmla="*/ 1338270 w 9310410"/>
              <a:gd name="connsiteY1934" fmla="*/ 1530546 h 5296383"/>
              <a:gd name="connsiteX1935" fmla="*/ 1348458 w 9310410"/>
              <a:gd name="connsiteY1935" fmla="*/ 1534741 h 5296383"/>
              <a:gd name="connsiteX1936" fmla="*/ 1357447 w 9310410"/>
              <a:gd name="connsiteY1936" fmla="*/ 1546726 h 5296383"/>
              <a:gd name="connsiteX1937" fmla="*/ 1361642 w 9310410"/>
              <a:gd name="connsiteY1937" fmla="*/ 1562307 h 5296383"/>
              <a:gd name="connsiteX1938" fmla="*/ 1356248 w 9310410"/>
              <a:gd name="connsiteY1938" fmla="*/ 1577289 h 5296383"/>
              <a:gd name="connsiteX1939" fmla="*/ 1346660 w 9310410"/>
              <a:gd name="connsiteY1939" fmla="*/ 1579686 h 5296383"/>
              <a:gd name="connsiteX1940" fmla="*/ 1336472 w 9310410"/>
              <a:gd name="connsiteY1940" fmla="*/ 1573094 h 5296383"/>
              <a:gd name="connsiteX1941" fmla="*/ 1332277 w 9310410"/>
              <a:gd name="connsiteY1941" fmla="*/ 1583282 h 5296383"/>
              <a:gd name="connsiteX1942" fmla="*/ 1334674 w 9310410"/>
              <a:gd name="connsiteY1942" fmla="*/ 1595267 h 5296383"/>
              <a:gd name="connsiteX1943" fmla="*/ 1324487 w 9310410"/>
              <a:gd name="connsiteY1943" fmla="*/ 1587477 h 5296383"/>
              <a:gd name="connsiteX1944" fmla="*/ 1320292 w 9310410"/>
              <a:gd name="connsiteY1944" fmla="*/ 1585679 h 5296383"/>
              <a:gd name="connsiteX1945" fmla="*/ 1320292 w 9310410"/>
              <a:gd name="connsiteY1945" fmla="*/ 1599462 h 5296383"/>
              <a:gd name="connsiteX1946" fmla="*/ 1314898 w 9310410"/>
              <a:gd name="connsiteY1946" fmla="*/ 1617440 h 5296383"/>
              <a:gd name="connsiteX1947" fmla="*/ 1309505 w 9310410"/>
              <a:gd name="connsiteY1947" fmla="*/ 1618040 h 5296383"/>
              <a:gd name="connsiteX1948" fmla="*/ 1300516 w 9310410"/>
              <a:gd name="connsiteY1948" fmla="*/ 1622834 h 5296383"/>
              <a:gd name="connsiteX1949" fmla="*/ 1295122 w 9310410"/>
              <a:gd name="connsiteY1949" fmla="*/ 1618639 h 5296383"/>
              <a:gd name="connsiteX1950" fmla="*/ 1296920 w 9310410"/>
              <a:gd name="connsiteY1950" fmla="*/ 1610249 h 5296383"/>
              <a:gd name="connsiteX1951" fmla="*/ 1296920 w 9310410"/>
              <a:gd name="connsiteY1951" fmla="*/ 1602459 h 5296383"/>
              <a:gd name="connsiteX1952" fmla="*/ 1291527 w 9310410"/>
              <a:gd name="connsiteY1952" fmla="*/ 1603058 h 5296383"/>
              <a:gd name="connsiteX1953" fmla="*/ 1286133 w 9310410"/>
              <a:gd name="connsiteY1953" fmla="*/ 1607253 h 5296383"/>
              <a:gd name="connsiteX1954" fmla="*/ 1285534 w 9310410"/>
              <a:gd name="connsiteY1954" fmla="*/ 1596466 h 5296383"/>
              <a:gd name="connsiteX1955" fmla="*/ 1289729 w 9310410"/>
              <a:gd name="connsiteY1955" fmla="*/ 1592271 h 5296383"/>
              <a:gd name="connsiteX1956" fmla="*/ 1290328 w 9310410"/>
              <a:gd name="connsiteY1956" fmla="*/ 1586878 h 5296383"/>
              <a:gd name="connsiteX1957" fmla="*/ 1292126 w 9310410"/>
              <a:gd name="connsiteY1957" fmla="*/ 1574892 h 5296383"/>
              <a:gd name="connsiteX1958" fmla="*/ 1292126 w 9310410"/>
              <a:gd name="connsiteY1958" fmla="*/ 1562907 h 5296383"/>
              <a:gd name="connsiteX1959" fmla="*/ 1304111 w 9310410"/>
              <a:gd name="connsiteY1959" fmla="*/ 1554517 h 5296383"/>
              <a:gd name="connsiteX1960" fmla="*/ 1313700 w 9310410"/>
              <a:gd name="connsiteY1960" fmla="*/ 1556914 h 5296383"/>
              <a:gd name="connsiteX1961" fmla="*/ 1323288 w 9310410"/>
              <a:gd name="connsiteY1961" fmla="*/ 1558712 h 5296383"/>
              <a:gd name="connsiteX1962" fmla="*/ 1332876 w 9310410"/>
              <a:gd name="connsiteY1962" fmla="*/ 1565304 h 5296383"/>
              <a:gd name="connsiteX1963" fmla="*/ 1340068 w 9310410"/>
              <a:gd name="connsiteY1963" fmla="*/ 1569498 h 5296383"/>
              <a:gd name="connsiteX1964" fmla="*/ 1337671 w 9310410"/>
              <a:gd name="connsiteY1964" fmla="*/ 1561109 h 5296383"/>
              <a:gd name="connsiteX1965" fmla="*/ 1331678 w 9310410"/>
              <a:gd name="connsiteY1965" fmla="*/ 1554517 h 5296383"/>
              <a:gd name="connsiteX1966" fmla="*/ 1325086 w 9310410"/>
              <a:gd name="connsiteY1966" fmla="*/ 1550921 h 5296383"/>
              <a:gd name="connsiteX1967" fmla="*/ 1319692 w 9310410"/>
              <a:gd name="connsiteY1967" fmla="*/ 1550322 h 5296383"/>
              <a:gd name="connsiteX1968" fmla="*/ 1312501 w 9310410"/>
              <a:gd name="connsiteY1968" fmla="*/ 1547325 h 5296383"/>
              <a:gd name="connsiteX1969" fmla="*/ 1307108 w 9310410"/>
              <a:gd name="connsiteY1969" fmla="*/ 1544928 h 5296383"/>
              <a:gd name="connsiteX1970" fmla="*/ 1301714 w 9310410"/>
              <a:gd name="connsiteY1970" fmla="*/ 1535939 h 5296383"/>
              <a:gd name="connsiteX1971" fmla="*/ 1298718 w 9310410"/>
              <a:gd name="connsiteY1971" fmla="*/ 1501781 h 5296383"/>
              <a:gd name="connsiteX1972" fmla="*/ 1299916 w 9310410"/>
              <a:gd name="connsiteY1972" fmla="*/ 1490994 h 5296383"/>
              <a:gd name="connsiteX1973" fmla="*/ 1299317 w 9310410"/>
              <a:gd name="connsiteY1973" fmla="*/ 1490394 h 5296383"/>
              <a:gd name="connsiteX1974" fmla="*/ 1299317 w 9310410"/>
              <a:gd name="connsiteY1974" fmla="*/ 1480207 h 5296383"/>
              <a:gd name="connsiteX1975" fmla="*/ 1296321 w 9310410"/>
              <a:gd name="connsiteY1975" fmla="*/ 1474214 h 5296383"/>
              <a:gd name="connsiteX1976" fmla="*/ 1299317 w 9310410"/>
              <a:gd name="connsiteY1976" fmla="*/ 1463427 h 5296383"/>
              <a:gd name="connsiteX1977" fmla="*/ 1304111 w 9310410"/>
              <a:gd name="connsiteY1977" fmla="*/ 1451442 h 5296383"/>
              <a:gd name="connsiteX1978" fmla="*/ 1311902 w 9310410"/>
              <a:gd name="connsiteY1978" fmla="*/ 1436460 h 5296383"/>
              <a:gd name="connsiteX1979" fmla="*/ 1322089 w 9310410"/>
              <a:gd name="connsiteY1979" fmla="*/ 1421478 h 5296383"/>
              <a:gd name="connsiteX1980" fmla="*/ 1327483 w 9310410"/>
              <a:gd name="connsiteY1980" fmla="*/ 1410691 h 5296383"/>
              <a:gd name="connsiteX1981" fmla="*/ 1325086 w 9310410"/>
              <a:gd name="connsiteY1981" fmla="*/ 1404099 h 5296383"/>
              <a:gd name="connsiteX1982" fmla="*/ 1325086 w 9310410"/>
              <a:gd name="connsiteY1982" fmla="*/ 1402301 h 5296383"/>
              <a:gd name="connsiteX1983" fmla="*/ 1322689 w 9310410"/>
              <a:gd name="connsiteY1983" fmla="*/ 1396308 h 5296383"/>
              <a:gd name="connsiteX1984" fmla="*/ 1322689 w 9310410"/>
              <a:gd name="connsiteY1984" fmla="*/ 1396308 h 5296383"/>
              <a:gd name="connsiteX1985" fmla="*/ 1322089 w 9310410"/>
              <a:gd name="connsiteY1985" fmla="*/ 1395709 h 5296383"/>
              <a:gd name="connsiteX1986" fmla="*/ 1321490 w 9310410"/>
              <a:gd name="connsiteY1986" fmla="*/ 1394511 h 5296383"/>
              <a:gd name="connsiteX1987" fmla="*/ 1321490 w 9310410"/>
              <a:gd name="connsiteY1987" fmla="*/ 1394511 h 5296383"/>
              <a:gd name="connsiteX1988" fmla="*/ 1320891 w 9310410"/>
              <a:gd name="connsiteY1988" fmla="*/ 1392713 h 5296383"/>
              <a:gd name="connsiteX1989" fmla="*/ 1320292 w 9310410"/>
              <a:gd name="connsiteY1989" fmla="*/ 1389716 h 5296383"/>
              <a:gd name="connsiteX1990" fmla="*/ 1320292 w 9310410"/>
              <a:gd name="connsiteY1990" fmla="*/ 1386121 h 5296383"/>
              <a:gd name="connsiteX1991" fmla="*/ 1320292 w 9310410"/>
              <a:gd name="connsiteY1991" fmla="*/ 1380727 h 5296383"/>
              <a:gd name="connsiteX1992" fmla="*/ 1312501 w 9310410"/>
              <a:gd name="connsiteY1992" fmla="*/ 1368742 h 5296383"/>
              <a:gd name="connsiteX1993" fmla="*/ 1302913 w 9310410"/>
              <a:gd name="connsiteY1993" fmla="*/ 1357955 h 5296383"/>
              <a:gd name="connsiteX1994" fmla="*/ 1299916 w 9310410"/>
              <a:gd name="connsiteY1994" fmla="*/ 1353161 h 5296383"/>
              <a:gd name="connsiteX1995" fmla="*/ 1311302 w 9310410"/>
              <a:gd name="connsiteY1995" fmla="*/ 1359153 h 5296383"/>
              <a:gd name="connsiteX1996" fmla="*/ 1312501 w 9310410"/>
              <a:gd name="connsiteY1996" fmla="*/ 1354958 h 5296383"/>
              <a:gd name="connsiteX1997" fmla="*/ 1307108 w 9310410"/>
              <a:gd name="connsiteY1997" fmla="*/ 1346569 h 5296383"/>
              <a:gd name="connsiteX1998" fmla="*/ 1293324 w 9310410"/>
              <a:gd name="connsiteY1998" fmla="*/ 1336980 h 5296383"/>
              <a:gd name="connsiteX1999" fmla="*/ 1289129 w 9310410"/>
              <a:gd name="connsiteY1999" fmla="*/ 1331587 h 5296383"/>
              <a:gd name="connsiteX2000" fmla="*/ 1289129 w 9310410"/>
              <a:gd name="connsiteY2000" fmla="*/ 1323197 h 5296383"/>
              <a:gd name="connsiteX2001" fmla="*/ 1283137 w 9310410"/>
              <a:gd name="connsiteY2001" fmla="*/ 1311211 h 5296383"/>
              <a:gd name="connsiteX2002" fmla="*/ 1287332 w 9310410"/>
              <a:gd name="connsiteY2002" fmla="*/ 1300425 h 5296383"/>
              <a:gd name="connsiteX2003" fmla="*/ 1288530 w 9310410"/>
              <a:gd name="connsiteY2003" fmla="*/ 1295031 h 5296383"/>
              <a:gd name="connsiteX2004" fmla="*/ 1292725 w 9310410"/>
              <a:gd name="connsiteY2004" fmla="*/ 1281847 h 5296383"/>
              <a:gd name="connsiteX2005" fmla="*/ 1290328 w 9310410"/>
              <a:gd name="connsiteY2005" fmla="*/ 1267464 h 5296383"/>
              <a:gd name="connsiteX2006" fmla="*/ 1278342 w 9310410"/>
              <a:gd name="connsiteY2006" fmla="*/ 1274056 h 5296383"/>
              <a:gd name="connsiteX2007" fmla="*/ 1268155 w 9310410"/>
              <a:gd name="connsiteY2007" fmla="*/ 1274656 h 5296383"/>
              <a:gd name="connsiteX2008" fmla="*/ 1268754 w 9310410"/>
              <a:gd name="connsiteY2008" fmla="*/ 1257277 h 5296383"/>
              <a:gd name="connsiteX2009" fmla="*/ 1268754 w 9310410"/>
              <a:gd name="connsiteY2009" fmla="*/ 1259674 h 5296383"/>
              <a:gd name="connsiteX2010" fmla="*/ 1269353 w 9310410"/>
              <a:gd name="connsiteY2010" fmla="*/ 1257277 h 5296383"/>
              <a:gd name="connsiteX2011" fmla="*/ 1269353 w 9310410"/>
              <a:gd name="connsiteY2011" fmla="*/ 1257277 h 5296383"/>
              <a:gd name="connsiteX2012" fmla="*/ 1269353 w 9310410"/>
              <a:gd name="connsiteY2012" fmla="*/ 1256678 h 5296383"/>
              <a:gd name="connsiteX2013" fmla="*/ 1270552 w 9310410"/>
              <a:gd name="connsiteY2013" fmla="*/ 1250685 h 5296383"/>
              <a:gd name="connsiteX2014" fmla="*/ 1270552 w 9310410"/>
              <a:gd name="connsiteY2014" fmla="*/ 1250685 h 5296383"/>
              <a:gd name="connsiteX2015" fmla="*/ 1265758 w 9310410"/>
              <a:gd name="connsiteY2015" fmla="*/ 1247688 h 5296383"/>
              <a:gd name="connsiteX2016" fmla="*/ 1251974 w 9310410"/>
              <a:gd name="connsiteY2016" fmla="*/ 1248288 h 5296383"/>
              <a:gd name="connsiteX2017" fmla="*/ 1242985 w 9310410"/>
              <a:gd name="connsiteY2017" fmla="*/ 1250685 h 5296383"/>
              <a:gd name="connsiteX2018" fmla="*/ 1239989 w 9310410"/>
              <a:gd name="connsiteY2018" fmla="*/ 1257876 h 5296383"/>
              <a:gd name="connsiteX2019" fmla="*/ 1241787 w 9310410"/>
              <a:gd name="connsiteY2019" fmla="*/ 1260273 h 5296383"/>
              <a:gd name="connsiteX2020" fmla="*/ 1234596 w 9310410"/>
              <a:gd name="connsiteY2020" fmla="*/ 1272259 h 5296383"/>
              <a:gd name="connsiteX2021" fmla="*/ 1225007 w 9310410"/>
              <a:gd name="connsiteY2021" fmla="*/ 1292634 h 5296383"/>
              <a:gd name="connsiteX2022" fmla="*/ 1232198 w 9310410"/>
              <a:gd name="connsiteY2022" fmla="*/ 1317204 h 5296383"/>
              <a:gd name="connsiteX2023" fmla="*/ 1231599 w 9310410"/>
              <a:gd name="connsiteY2023" fmla="*/ 1336980 h 5296383"/>
              <a:gd name="connsiteX2024" fmla="*/ 1230401 w 9310410"/>
              <a:gd name="connsiteY2024" fmla="*/ 1349565 h 5296383"/>
              <a:gd name="connsiteX2025" fmla="*/ 1229202 w 9310410"/>
              <a:gd name="connsiteY2025" fmla="*/ 1372937 h 5296383"/>
              <a:gd name="connsiteX2026" fmla="*/ 1251974 w 9310410"/>
              <a:gd name="connsiteY2026" fmla="*/ 1393312 h 5296383"/>
              <a:gd name="connsiteX2027" fmla="*/ 1256169 w 9310410"/>
              <a:gd name="connsiteY2027" fmla="*/ 1397507 h 5296383"/>
              <a:gd name="connsiteX2028" fmla="*/ 1251974 w 9310410"/>
              <a:gd name="connsiteY2028" fmla="*/ 1403500 h 5296383"/>
              <a:gd name="connsiteX2029" fmla="*/ 1255570 w 9310410"/>
              <a:gd name="connsiteY2029" fmla="*/ 1419680 h 5296383"/>
              <a:gd name="connsiteX2030" fmla="*/ 1267556 w 9310410"/>
              <a:gd name="connsiteY2030" fmla="*/ 1436460 h 5296383"/>
              <a:gd name="connsiteX2031" fmla="*/ 1275945 w 9310410"/>
              <a:gd name="connsiteY2031" fmla="*/ 1449044 h 5296383"/>
              <a:gd name="connsiteX2032" fmla="*/ 1279541 w 9310410"/>
              <a:gd name="connsiteY2032" fmla="*/ 1461030 h 5296383"/>
              <a:gd name="connsiteX2033" fmla="*/ 1271151 w 9310410"/>
              <a:gd name="connsiteY2033" fmla="*/ 1475413 h 5296383"/>
              <a:gd name="connsiteX2034" fmla="*/ 1263960 w 9310410"/>
              <a:gd name="connsiteY2034" fmla="*/ 1480806 h 5296383"/>
              <a:gd name="connsiteX2035" fmla="*/ 1264559 w 9310410"/>
              <a:gd name="connsiteY2035" fmla="*/ 1472416 h 5296383"/>
              <a:gd name="connsiteX2036" fmla="*/ 1262761 w 9310410"/>
              <a:gd name="connsiteY2036" fmla="*/ 1464026 h 5296383"/>
              <a:gd name="connsiteX2037" fmla="*/ 1253772 w 9310410"/>
              <a:gd name="connsiteY2037" fmla="*/ 1458034 h 5296383"/>
              <a:gd name="connsiteX2038" fmla="*/ 1240588 w 9310410"/>
              <a:gd name="connsiteY2038" fmla="*/ 1457434 h 5296383"/>
              <a:gd name="connsiteX2039" fmla="*/ 1232198 w 9310410"/>
              <a:gd name="connsiteY2039" fmla="*/ 1468221 h 5296383"/>
              <a:gd name="connsiteX2040" fmla="*/ 1229202 w 9310410"/>
              <a:gd name="connsiteY2040" fmla="*/ 1486199 h 5296383"/>
              <a:gd name="connsiteX2041" fmla="*/ 1226206 w 9310410"/>
              <a:gd name="connsiteY2041" fmla="*/ 1505975 h 5296383"/>
              <a:gd name="connsiteX2042" fmla="*/ 1214220 w 9310410"/>
              <a:gd name="connsiteY2042" fmla="*/ 1511369 h 5296383"/>
              <a:gd name="connsiteX2043" fmla="*/ 1205830 w 9310410"/>
              <a:gd name="connsiteY2043" fmla="*/ 1519759 h 5296383"/>
              <a:gd name="connsiteX2044" fmla="*/ 1199838 w 9310410"/>
              <a:gd name="connsiteY2044" fmla="*/ 1527549 h 5296383"/>
              <a:gd name="connsiteX2045" fmla="*/ 1188451 w 9310410"/>
              <a:gd name="connsiteY2045" fmla="*/ 1537737 h 5296383"/>
              <a:gd name="connsiteX2046" fmla="*/ 1175267 w 9310410"/>
              <a:gd name="connsiteY2046" fmla="*/ 1540134 h 5296383"/>
              <a:gd name="connsiteX2047" fmla="*/ 1178264 w 9310410"/>
              <a:gd name="connsiteY2047" fmla="*/ 1531145 h 5296383"/>
              <a:gd name="connsiteX2048" fmla="*/ 1186054 w 9310410"/>
              <a:gd name="connsiteY2048" fmla="*/ 1521557 h 5296383"/>
              <a:gd name="connsiteX2049" fmla="*/ 1198040 w 9310410"/>
              <a:gd name="connsiteY2049" fmla="*/ 1510170 h 5296383"/>
              <a:gd name="connsiteX2050" fmla="*/ 1204032 w 9310410"/>
              <a:gd name="connsiteY2050" fmla="*/ 1498185 h 5296383"/>
              <a:gd name="connsiteX2051" fmla="*/ 1206430 w 9310410"/>
              <a:gd name="connsiteY2051" fmla="*/ 1482005 h 5296383"/>
              <a:gd name="connsiteX2052" fmla="*/ 1210625 w 9310410"/>
              <a:gd name="connsiteY2052" fmla="*/ 1468821 h 5296383"/>
              <a:gd name="connsiteX2053" fmla="*/ 1201635 w 9310410"/>
              <a:gd name="connsiteY2053" fmla="*/ 1461030 h 5296383"/>
              <a:gd name="connsiteX2054" fmla="*/ 1194444 w 9310410"/>
              <a:gd name="connsiteY2054" fmla="*/ 1452640 h 5296383"/>
              <a:gd name="connsiteX2055" fmla="*/ 1200437 w 9310410"/>
              <a:gd name="connsiteY2055" fmla="*/ 1441853 h 5296383"/>
              <a:gd name="connsiteX2056" fmla="*/ 1193246 w 9310410"/>
              <a:gd name="connsiteY2056" fmla="*/ 1436460 h 5296383"/>
              <a:gd name="connsiteX2057" fmla="*/ 1196841 w 9310410"/>
              <a:gd name="connsiteY2057" fmla="*/ 1430467 h 5296383"/>
              <a:gd name="connsiteX2058" fmla="*/ 1194444 w 9310410"/>
              <a:gd name="connsiteY2058" fmla="*/ 1415485 h 5296383"/>
              <a:gd name="connsiteX2059" fmla="*/ 1180661 w 9310410"/>
              <a:gd name="connsiteY2059" fmla="*/ 1407095 h 5296383"/>
              <a:gd name="connsiteX2060" fmla="*/ 1173469 w 9310410"/>
              <a:gd name="connsiteY2060" fmla="*/ 1401702 h 5296383"/>
              <a:gd name="connsiteX2061" fmla="*/ 1171072 w 9310410"/>
              <a:gd name="connsiteY2061" fmla="*/ 1391514 h 5296383"/>
              <a:gd name="connsiteX2062" fmla="*/ 1166878 w 9310410"/>
              <a:gd name="connsiteY2062" fmla="*/ 1381326 h 5296383"/>
              <a:gd name="connsiteX2063" fmla="*/ 1164480 w 9310410"/>
              <a:gd name="connsiteY2063" fmla="*/ 1371139 h 5296383"/>
              <a:gd name="connsiteX2064" fmla="*/ 1162683 w 9310410"/>
              <a:gd name="connsiteY2064" fmla="*/ 1358554 h 5296383"/>
              <a:gd name="connsiteX2065" fmla="*/ 1163282 w 9310410"/>
              <a:gd name="connsiteY2065" fmla="*/ 1350764 h 5296383"/>
              <a:gd name="connsiteX2066" fmla="*/ 1161484 w 9310410"/>
              <a:gd name="connsiteY2066" fmla="*/ 1339977 h 5296383"/>
              <a:gd name="connsiteX2067" fmla="*/ 1157888 w 9310410"/>
              <a:gd name="connsiteY2067" fmla="*/ 1328590 h 5296383"/>
              <a:gd name="connsiteX2068" fmla="*/ 1160285 w 9310410"/>
              <a:gd name="connsiteY2068" fmla="*/ 1321399 h 5296383"/>
              <a:gd name="connsiteX2069" fmla="*/ 1163881 w 9310410"/>
              <a:gd name="connsiteY2069" fmla="*/ 1304020 h 5296383"/>
              <a:gd name="connsiteX2070" fmla="*/ 1160285 w 9310410"/>
              <a:gd name="connsiteY2070" fmla="*/ 1284244 h 5296383"/>
              <a:gd name="connsiteX2071" fmla="*/ 1148300 w 9310410"/>
              <a:gd name="connsiteY2071" fmla="*/ 1274656 h 5296383"/>
              <a:gd name="connsiteX2072" fmla="*/ 1129123 w 9310410"/>
              <a:gd name="connsiteY2072" fmla="*/ 1282446 h 5296383"/>
              <a:gd name="connsiteX2073" fmla="*/ 1100358 w 9310410"/>
              <a:gd name="connsiteY2073" fmla="*/ 1295031 h 5296383"/>
              <a:gd name="connsiteX2074" fmla="*/ 1099759 w 9310410"/>
              <a:gd name="connsiteY2074" fmla="*/ 1295031 h 5296383"/>
              <a:gd name="connsiteX2075" fmla="*/ 1099759 w 9310410"/>
              <a:gd name="connsiteY2075" fmla="*/ 1295031 h 5296383"/>
              <a:gd name="connsiteX2076" fmla="*/ 1080582 w 9310410"/>
              <a:gd name="connsiteY2076" fmla="*/ 1303421 h 5296383"/>
              <a:gd name="connsiteX2077" fmla="*/ 1067398 w 9310410"/>
              <a:gd name="connsiteY2077" fmla="*/ 1308814 h 5296383"/>
              <a:gd name="connsiteX2078" fmla="*/ 1059607 w 9310410"/>
              <a:gd name="connsiteY2078" fmla="*/ 1307616 h 5296383"/>
              <a:gd name="connsiteX2079" fmla="*/ 1051817 w 9310410"/>
              <a:gd name="connsiteY2079" fmla="*/ 1300425 h 5296383"/>
              <a:gd name="connsiteX2080" fmla="*/ 1042229 w 9310410"/>
              <a:gd name="connsiteY2080" fmla="*/ 1292035 h 5296383"/>
              <a:gd name="connsiteX2081" fmla="*/ 1030243 w 9310410"/>
              <a:gd name="connsiteY2081" fmla="*/ 1286042 h 5296383"/>
              <a:gd name="connsiteX2082" fmla="*/ 1018258 w 9310410"/>
              <a:gd name="connsiteY2082" fmla="*/ 1283046 h 5296383"/>
              <a:gd name="connsiteX2083" fmla="*/ 1001478 w 9310410"/>
              <a:gd name="connsiteY2083" fmla="*/ 1289638 h 5296383"/>
              <a:gd name="connsiteX2084" fmla="*/ 990691 w 9310410"/>
              <a:gd name="connsiteY2084" fmla="*/ 1295031 h 5296383"/>
              <a:gd name="connsiteX2085" fmla="*/ 982301 w 9310410"/>
              <a:gd name="connsiteY2085" fmla="*/ 1317804 h 5296383"/>
              <a:gd name="connsiteX2086" fmla="*/ 980503 w 9310410"/>
              <a:gd name="connsiteY2086" fmla="*/ 1329190 h 5296383"/>
              <a:gd name="connsiteX2087" fmla="*/ 975110 w 9310410"/>
              <a:gd name="connsiteY2087" fmla="*/ 1335182 h 5296383"/>
              <a:gd name="connsiteX2088" fmla="*/ 961926 w 9310410"/>
              <a:gd name="connsiteY2088" fmla="*/ 1345370 h 5296383"/>
              <a:gd name="connsiteX2089" fmla="*/ 943948 w 9310410"/>
              <a:gd name="connsiteY2089" fmla="*/ 1352561 h 5296383"/>
              <a:gd name="connsiteX2090" fmla="*/ 932561 w 9310410"/>
              <a:gd name="connsiteY2090" fmla="*/ 1358554 h 5296383"/>
              <a:gd name="connsiteX2091" fmla="*/ 915182 w 9310410"/>
              <a:gd name="connsiteY2091" fmla="*/ 1362150 h 5296383"/>
              <a:gd name="connsiteX2092" fmla="*/ 898403 w 9310410"/>
              <a:gd name="connsiteY2092" fmla="*/ 1366944 h 5296383"/>
              <a:gd name="connsiteX2093" fmla="*/ 893009 w 9310410"/>
              <a:gd name="connsiteY2093" fmla="*/ 1378929 h 5296383"/>
              <a:gd name="connsiteX2094" fmla="*/ 888814 w 9310410"/>
              <a:gd name="connsiteY2094" fmla="*/ 1379529 h 5296383"/>
              <a:gd name="connsiteX2095" fmla="*/ 881623 w 9310410"/>
              <a:gd name="connsiteY2095" fmla="*/ 1381926 h 5296383"/>
              <a:gd name="connsiteX2096" fmla="*/ 858851 w 9310410"/>
              <a:gd name="connsiteY2096" fmla="*/ 1398705 h 5296383"/>
              <a:gd name="connsiteX2097" fmla="*/ 840872 w 9310410"/>
              <a:gd name="connsiteY2097" fmla="*/ 1416084 h 5296383"/>
              <a:gd name="connsiteX2098" fmla="*/ 838475 w 9310410"/>
              <a:gd name="connsiteY2098" fmla="*/ 1435860 h 5296383"/>
              <a:gd name="connsiteX2099" fmla="*/ 837277 w 9310410"/>
              <a:gd name="connsiteY2099" fmla="*/ 1446048 h 5296383"/>
              <a:gd name="connsiteX2100" fmla="*/ 828887 w 9310410"/>
              <a:gd name="connsiteY2100" fmla="*/ 1450243 h 5296383"/>
              <a:gd name="connsiteX2101" fmla="*/ 818100 w 9310410"/>
              <a:gd name="connsiteY2101" fmla="*/ 1455637 h 5296383"/>
              <a:gd name="connsiteX2102" fmla="*/ 800122 w 9310410"/>
              <a:gd name="connsiteY2102" fmla="*/ 1474813 h 5296383"/>
              <a:gd name="connsiteX2103" fmla="*/ 794728 w 9310410"/>
              <a:gd name="connsiteY2103" fmla="*/ 1482005 h 5296383"/>
              <a:gd name="connsiteX2104" fmla="*/ 790533 w 9310410"/>
              <a:gd name="connsiteY2104" fmla="*/ 1486199 h 5296383"/>
              <a:gd name="connsiteX2105" fmla="*/ 778548 w 9310410"/>
              <a:gd name="connsiteY2105" fmla="*/ 1486799 h 5296383"/>
              <a:gd name="connsiteX2106" fmla="*/ 770158 w 9310410"/>
              <a:gd name="connsiteY2106" fmla="*/ 1488597 h 5296383"/>
              <a:gd name="connsiteX2107" fmla="*/ 756974 w 9310410"/>
              <a:gd name="connsiteY2107" fmla="*/ 1502979 h 5296383"/>
              <a:gd name="connsiteX2108" fmla="*/ 737198 w 9310410"/>
              <a:gd name="connsiteY2108" fmla="*/ 1511369 h 5296383"/>
              <a:gd name="connsiteX2109" fmla="*/ 728808 w 9310410"/>
              <a:gd name="connsiteY2109" fmla="*/ 1508972 h 5296383"/>
              <a:gd name="connsiteX2110" fmla="*/ 721617 w 9310410"/>
              <a:gd name="connsiteY2110" fmla="*/ 1508373 h 5296383"/>
              <a:gd name="connsiteX2111" fmla="*/ 709631 w 9310410"/>
              <a:gd name="connsiteY2111" fmla="*/ 1504178 h 5296383"/>
              <a:gd name="connsiteX2112" fmla="*/ 683863 w 9310410"/>
              <a:gd name="connsiteY2112" fmla="*/ 1505975 h 5296383"/>
              <a:gd name="connsiteX2113" fmla="*/ 670679 w 9310410"/>
              <a:gd name="connsiteY2113" fmla="*/ 1510770 h 5296383"/>
              <a:gd name="connsiteX2114" fmla="*/ 656296 w 9310410"/>
              <a:gd name="connsiteY2114" fmla="*/ 1520358 h 5296383"/>
              <a:gd name="connsiteX2115" fmla="*/ 646108 w 9310410"/>
              <a:gd name="connsiteY2115" fmla="*/ 1511968 h 5296383"/>
              <a:gd name="connsiteX2116" fmla="*/ 648506 w 9310410"/>
              <a:gd name="connsiteY2116" fmla="*/ 1492791 h 5296383"/>
              <a:gd name="connsiteX2117" fmla="*/ 651502 w 9310410"/>
              <a:gd name="connsiteY2117" fmla="*/ 1486799 h 5296383"/>
              <a:gd name="connsiteX2118" fmla="*/ 649105 w 9310410"/>
              <a:gd name="connsiteY2118" fmla="*/ 1481405 h 5296383"/>
              <a:gd name="connsiteX2119" fmla="*/ 643711 w 9310410"/>
              <a:gd name="connsiteY2119" fmla="*/ 1477210 h 5296383"/>
              <a:gd name="connsiteX2120" fmla="*/ 632325 w 9310410"/>
              <a:gd name="connsiteY2120" fmla="*/ 1473015 h 5296383"/>
              <a:gd name="connsiteX2121" fmla="*/ 633524 w 9310410"/>
              <a:gd name="connsiteY2121" fmla="*/ 1450842 h 5296383"/>
              <a:gd name="connsiteX2122" fmla="*/ 710830 w 9310410"/>
              <a:gd name="connsiteY2122" fmla="*/ 1324995 h 5296383"/>
              <a:gd name="connsiteX2123" fmla="*/ 708433 w 9310410"/>
              <a:gd name="connsiteY2123" fmla="*/ 1287240 h 5296383"/>
              <a:gd name="connsiteX2124" fmla="*/ 713227 w 9310410"/>
              <a:gd name="connsiteY2124" fmla="*/ 1278251 h 5296383"/>
              <a:gd name="connsiteX2125" fmla="*/ 722216 w 9310410"/>
              <a:gd name="connsiteY2125" fmla="*/ 1265667 h 5296383"/>
              <a:gd name="connsiteX2126" fmla="*/ 727010 w 9310410"/>
              <a:gd name="connsiteY2126" fmla="*/ 1239299 h 5296383"/>
              <a:gd name="connsiteX2127" fmla="*/ 746786 w 9310410"/>
              <a:gd name="connsiteY2127" fmla="*/ 1232107 h 5296383"/>
              <a:gd name="connsiteX2128" fmla="*/ 757573 w 9310410"/>
              <a:gd name="connsiteY2128" fmla="*/ 1230909 h 5296383"/>
              <a:gd name="connsiteX2129" fmla="*/ 767162 w 9310410"/>
              <a:gd name="connsiteY2129" fmla="*/ 1223118 h 5296383"/>
              <a:gd name="connsiteX2130" fmla="*/ 777349 w 9310410"/>
              <a:gd name="connsiteY2130" fmla="*/ 1225515 h 5296383"/>
              <a:gd name="connsiteX2131" fmla="*/ 783342 w 9310410"/>
              <a:gd name="connsiteY2131" fmla="*/ 1228512 h 5296383"/>
              <a:gd name="connsiteX2132" fmla="*/ 806115 w 9310410"/>
              <a:gd name="connsiteY2132" fmla="*/ 1236302 h 5296383"/>
              <a:gd name="connsiteX2133" fmla="*/ 819898 w 9310410"/>
              <a:gd name="connsiteY2133" fmla="*/ 1239299 h 5296383"/>
              <a:gd name="connsiteX2134" fmla="*/ 837876 w 9310410"/>
              <a:gd name="connsiteY2134" fmla="*/ 1247688 h 5296383"/>
              <a:gd name="connsiteX2135" fmla="*/ 858851 w 9310410"/>
              <a:gd name="connsiteY2135" fmla="*/ 1253082 h 5296383"/>
              <a:gd name="connsiteX2136" fmla="*/ 870836 w 9310410"/>
              <a:gd name="connsiteY2136" fmla="*/ 1257876 h 5296383"/>
              <a:gd name="connsiteX2137" fmla="*/ 882222 w 9310410"/>
              <a:gd name="connsiteY2137" fmla="*/ 1263270 h 5296383"/>
              <a:gd name="connsiteX2138" fmla="*/ 891811 w 9310410"/>
              <a:gd name="connsiteY2138" fmla="*/ 1262071 h 5296383"/>
              <a:gd name="connsiteX2139" fmla="*/ 897803 w 9310410"/>
              <a:gd name="connsiteY2139" fmla="*/ 1258475 h 5296383"/>
              <a:gd name="connsiteX2140" fmla="*/ 910988 w 9310410"/>
              <a:gd name="connsiteY2140" fmla="*/ 1246490 h 5296383"/>
              <a:gd name="connsiteX2141" fmla="*/ 925969 w 9310410"/>
              <a:gd name="connsiteY2141" fmla="*/ 1230309 h 5296383"/>
              <a:gd name="connsiteX2142" fmla="*/ 935558 w 9310410"/>
              <a:gd name="connsiteY2142" fmla="*/ 1221320 h 5296383"/>
              <a:gd name="connsiteX2143" fmla="*/ 934959 w 9310410"/>
              <a:gd name="connsiteY2143" fmla="*/ 1215927 h 5296383"/>
              <a:gd name="connsiteX2144" fmla="*/ 942749 w 9310410"/>
              <a:gd name="connsiteY2144" fmla="*/ 1206938 h 5296383"/>
              <a:gd name="connsiteX2145" fmla="*/ 952937 w 9310410"/>
              <a:gd name="connsiteY2145" fmla="*/ 1192555 h 5296383"/>
              <a:gd name="connsiteX2146" fmla="*/ 956532 w 9310410"/>
              <a:gd name="connsiteY2146" fmla="*/ 1196151 h 5296383"/>
              <a:gd name="connsiteX2147" fmla="*/ 960727 w 9310410"/>
              <a:gd name="connsiteY2147" fmla="*/ 1198548 h 5296383"/>
              <a:gd name="connsiteX2148" fmla="*/ 961327 w 9310410"/>
              <a:gd name="connsiteY2148" fmla="*/ 1183566 h 5296383"/>
              <a:gd name="connsiteX2149" fmla="*/ 965521 w 9310410"/>
              <a:gd name="connsiteY2149" fmla="*/ 1173978 h 5296383"/>
              <a:gd name="connsiteX2150" fmla="*/ 970316 w 9310410"/>
              <a:gd name="connsiteY2150" fmla="*/ 1158996 h 5296383"/>
              <a:gd name="connsiteX2151" fmla="*/ 968518 w 9310410"/>
              <a:gd name="connsiteY2151" fmla="*/ 1152404 h 5296383"/>
              <a:gd name="connsiteX2152" fmla="*/ 965521 w 9310410"/>
              <a:gd name="connsiteY2152" fmla="*/ 1145213 h 5296383"/>
              <a:gd name="connsiteX2153" fmla="*/ 968518 w 9310410"/>
              <a:gd name="connsiteY2153" fmla="*/ 1127234 h 5296383"/>
              <a:gd name="connsiteX2154" fmla="*/ 978705 w 9310410"/>
              <a:gd name="connsiteY2154" fmla="*/ 1119444 h 5296383"/>
              <a:gd name="connsiteX2155" fmla="*/ 978106 w 9310410"/>
              <a:gd name="connsiteY2155" fmla="*/ 1114650 h 5296383"/>
              <a:gd name="connsiteX2156" fmla="*/ 967919 w 9310410"/>
              <a:gd name="connsiteY2156" fmla="*/ 1101466 h 5296383"/>
              <a:gd name="connsiteX2157" fmla="*/ 957132 w 9310410"/>
              <a:gd name="connsiteY2157" fmla="*/ 1092476 h 5296383"/>
              <a:gd name="connsiteX2158" fmla="*/ 950540 w 9310410"/>
              <a:gd name="connsiteY2158" fmla="*/ 1085885 h 5296383"/>
              <a:gd name="connsiteX2159" fmla="*/ 943948 w 9310410"/>
              <a:gd name="connsiteY2159" fmla="*/ 1081690 h 5296383"/>
              <a:gd name="connsiteX2160" fmla="*/ 949341 w 9310410"/>
              <a:gd name="connsiteY2160" fmla="*/ 1080491 h 5296383"/>
              <a:gd name="connsiteX2161" fmla="*/ 954734 w 9310410"/>
              <a:gd name="connsiteY2161" fmla="*/ 1078094 h 5296383"/>
              <a:gd name="connsiteX2162" fmla="*/ 955933 w 9310410"/>
              <a:gd name="connsiteY2162" fmla="*/ 1070903 h 5296383"/>
              <a:gd name="connsiteX2163" fmla="*/ 953536 w 9310410"/>
              <a:gd name="connsiteY2163" fmla="*/ 1067906 h 5296383"/>
              <a:gd name="connsiteX2164" fmla="*/ 961926 w 9310410"/>
              <a:gd name="connsiteY2164" fmla="*/ 1059516 h 5296383"/>
              <a:gd name="connsiteX2165" fmla="*/ 976908 w 9310410"/>
              <a:gd name="connsiteY2165" fmla="*/ 1061914 h 5296383"/>
              <a:gd name="connsiteX2166" fmla="*/ 986496 w 9310410"/>
              <a:gd name="connsiteY2166" fmla="*/ 1061314 h 5296383"/>
              <a:gd name="connsiteX2167" fmla="*/ 991890 w 9310410"/>
              <a:gd name="connsiteY2167" fmla="*/ 1057119 h 5296383"/>
              <a:gd name="connsiteX2168" fmla="*/ 996084 w 9310410"/>
              <a:gd name="connsiteY2168" fmla="*/ 1062513 h 5296383"/>
              <a:gd name="connsiteX2169" fmla="*/ 1006871 w 9310410"/>
              <a:gd name="connsiteY2169" fmla="*/ 1068506 h 5296383"/>
              <a:gd name="connsiteX2170" fmla="*/ 1017059 w 9310410"/>
              <a:gd name="connsiteY2170" fmla="*/ 1070903 h 5296383"/>
              <a:gd name="connsiteX2171" fmla="*/ 1024250 w 9310410"/>
              <a:gd name="connsiteY2171" fmla="*/ 1075697 h 5296383"/>
              <a:gd name="connsiteX2172" fmla="*/ 1024850 w 9310410"/>
              <a:gd name="connsiteY2172" fmla="*/ 1072101 h 5296383"/>
              <a:gd name="connsiteX2173" fmla="*/ 1024850 w 9310410"/>
              <a:gd name="connsiteY2173" fmla="*/ 1065509 h 5296383"/>
              <a:gd name="connsiteX2174" fmla="*/ 1032640 w 9310410"/>
              <a:gd name="connsiteY2174" fmla="*/ 1054123 h 5296383"/>
              <a:gd name="connsiteX2175" fmla="*/ 1039232 w 9310410"/>
              <a:gd name="connsiteY2175" fmla="*/ 1037343 h 5296383"/>
              <a:gd name="connsiteX2176" fmla="*/ 1049420 w 9310410"/>
              <a:gd name="connsiteY2176" fmla="*/ 1033148 h 5296383"/>
              <a:gd name="connsiteX2177" fmla="*/ 1053615 w 9310410"/>
              <a:gd name="connsiteY2177" fmla="*/ 1042137 h 5296383"/>
              <a:gd name="connsiteX2178" fmla="*/ 1066199 w 9310410"/>
              <a:gd name="connsiteY2178" fmla="*/ 1052325 h 5296383"/>
              <a:gd name="connsiteX2179" fmla="*/ 1082979 w 9310410"/>
              <a:gd name="connsiteY2179" fmla="*/ 1050527 h 5296383"/>
              <a:gd name="connsiteX2180" fmla="*/ 1101557 w 9310410"/>
              <a:gd name="connsiteY2180" fmla="*/ 1040340 h 5296383"/>
              <a:gd name="connsiteX2181" fmla="*/ 1128524 w 9310410"/>
              <a:gd name="connsiteY2181" fmla="*/ 1023560 h 5296383"/>
              <a:gd name="connsiteX2182" fmla="*/ 1154293 w 9310410"/>
              <a:gd name="connsiteY2182" fmla="*/ 1009177 h 5296383"/>
              <a:gd name="connsiteX2183" fmla="*/ 1164480 w 9310410"/>
              <a:gd name="connsiteY2183" fmla="*/ 1007979 h 5296383"/>
              <a:gd name="connsiteX2184" fmla="*/ 1165080 w 9310410"/>
              <a:gd name="connsiteY2184" fmla="*/ 1008578 h 5296383"/>
              <a:gd name="connsiteX2185" fmla="*/ 1186054 w 9310410"/>
              <a:gd name="connsiteY2185" fmla="*/ 1000188 h 5296383"/>
              <a:gd name="connsiteX2186" fmla="*/ 1186654 w 9310410"/>
              <a:gd name="connsiteY2186" fmla="*/ 1000188 h 5296383"/>
              <a:gd name="connsiteX2187" fmla="*/ 1206430 w 9310410"/>
              <a:gd name="connsiteY2187" fmla="*/ 1001387 h 5296383"/>
              <a:gd name="connsiteX2188" fmla="*/ 1205830 w 9310410"/>
              <a:gd name="connsiteY2188" fmla="*/ 997192 h 5296383"/>
              <a:gd name="connsiteX2189" fmla="*/ 1199838 w 9310410"/>
              <a:gd name="connsiteY2189" fmla="*/ 992398 h 5296383"/>
              <a:gd name="connsiteX2190" fmla="*/ 1214819 w 9310410"/>
              <a:gd name="connsiteY2190" fmla="*/ 994795 h 5296383"/>
              <a:gd name="connsiteX2191" fmla="*/ 1214220 w 9310410"/>
              <a:gd name="connsiteY2191" fmla="*/ 988802 h 5296383"/>
              <a:gd name="connsiteX2192" fmla="*/ 1221411 w 9310410"/>
              <a:gd name="connsiteY2192" fmla="*/ 987603 h 5296383"/>
              <a:gd name="connsiteX2193" fmla="*/ 1225606 w 9310410"/>
              <a:gd name="connsiteY2193" fmla="*/ 984607 h 5296383"/>
              <a:gd name="connsiteX2194" fmla="*/ 1228003 w 9310410"/>
              <a:gd name="connsiteY2194" fmla="*/ 976217 h 5296383"/>
              <a:gd name="connsiteX2195" fmla="*/ 1242386 w 9310410"/>
              <a:gd name="connsiteY2195" fmla="*/ 968427 h 5296383"/>
              <a:gd name="connsiteX2196" fmla="*/ 1256169 w 9310410"/>
              <a:gd name="connsiteY2196" fmla="*/ 955842 h 5296383"/>
              <a:gd name="connsiteX2197" fmla="*/ 1266357 w 9310410"/>
              <a:gd name="connsiteY2197" fmla="*/ 947452 h 5296383"/>
              <a:gd name="connsiteX2198" fmla="*/ 1270552 w 9310410"/>
              <a:gd name="connsiteY2198" fmla="*/ 954044 h 5296383"/>
              <a:gd name="connsiteX2199" fmla="*/ 1265758 w 9310410"/>
              <a:gd name="connsiteY2199" fmla="*/ 962434 h 5296383"/>
              <a:gd name="connsiteX2200" fmla="*/ 1263361 w 9310410"/>
              <a:gd name="connsiteY2200" fmla="*/ 970824 h 5296383"/>
              <a:gd name="connsiteX2201" fmla="*/ 1271750 w 9310410"/>
              <a:gd name="connsiteY2201" fmla="*/ 973221 h 5296383"/>
              <a:gd name="connsiteX2202" fmla="*/ 1278942 w 9310410"/>
              <a:gd name="connsiteY2202" fmla="*/ 970824 h 5296383"/>
              <a:gd name="connsiteX2203" fmla="*/ 1279541 w 9310410"/>
              <a:gd name="connsiteY2203" fmla="*/ 965430 h 5296383"/>
              <a:gd name="connsiteX2204" fmla="*/ 1278942 w 9310410"/>
              <a:gd name="connsiteY2204" fmla="*/ 955243 h 5296383"/>
              <a:gd name="connsiteX2205" fmla="*/ 1287332 w 9310410"/>
              <a:gd name="connsiteY2205" fmla="*/ 940860 h 5296383"/>
              <a:gd name="connsiteX2206" fmla="*/ 1301115 w 9310410"/>
              <a:gd name="connsiteY2206" fmla="*/ 932470 h 5296383"/>
              <a:gd name="connsiteX2207" fmla="*/ 1316097 w 9310410"/>
              <a:gd name="connsiteY2207" fmla="*/ 934268 h 5296383"/>
              <a:gd name="connsiteX2208" fmla="*/ 1322689 w 9310410"/>
              <a:gd name="connsiteY2208" fmla="*/ 941459 h 5296383"/>
              <a:gd name="connsiteX2209" fmla="*/ 1324487 w 9310410"/>
              <a:gd name="connsiteY2209" fmla="*/ 945654 h 5296383"/>
              <a:gd name="connsiteX2210" fmla="*/ 1327483 w 9310410"/>
              <a:gd name="connsiteY2210" fmla="*/ 940261 h 5296383"/>
              <a:gd name="connsiteX2211" fmla="*/ 1337671 w 9310410"/>
              <a:gd name="connsiteY2211" fmla="*/ 933070 h 5296383"/>
              <a:gd name="connsiteX2212" fmla="*/ 1347259 w 9310410"/>
              <a:gd name="connsiteY2212" fmla="*/ 937864 h 5296383"/>
              <a:gd name="connsiteX2213" fmla="*/ 1344263 w 9310410"/>
              <a:gd name="connsiteY2213" fmla="*/ 945055 h 5296383"/>
              <a:gd name="connsiteX2214" fmla="*/ 1348458 w 9310410"/>
              <a:gd name="connsiteY2214" fmla="*/ 944456 h 5296383"/>
              <a:gd name="connsiteX2215" fmla="*/ 1352652 w 9310410"/>
              <a:gd name="connsiteY2215" fmla="*/ 940860 h 5296383"/>
              <a:gd name="connsiteX2216" fmla="*/ 1356847 w 9310410"/>
              <a:gd name="connsiteY2216" fmla="*/ 939662 h 5296383"/>
              <a:gd name="connsiteX2217" fmla="*/ 1365836 w 9310410"/>
              <a:gd name="connsiteY2217" fmla="*/ 934268 h 5296383"/>
              <a:gd name="connsiteX2218" fmla="*/ 1371829 w 9310410"/>
              <a:gd name="connsiteY2218" fmla="*/ 931272 h 5296383"/>
              <a:gd name="connsiteX2219" fmla="*/ 1376024 w 9310410"/>
              <a:gd name="connsiteY2219" fmla="*/ 927077 h 5296383"/>
              <a:gd name="connsiteX2220" fmla="*/ 1378421 w 9310410"/>
              <a:gd name="connsiteY2220" fmla="*/ 924680 h 5296383"/>
              <a:gd name="connsiteX2221" fmla="*/ 1380818 w 9310410"/>
              <a:gd name="connsiteY2221" fmla="*/ 917488 h 5296383"/>
              <a:gd name="connsiteX2222" fmla="*/ 1380219 w 9310410"/>
              <a:gd name="connsiteY2222" fmla="*/ 913294 h 5296383"/>
              <a:gd name="connsiteX2223" fmla="*/ 1382017 w 9310410"/>
              <a:gd name="connsiteY2223" fmla="*/ 909698 h 5296383"/>
              <a:gd name="connsiteX2224" fmla="*/ 1382017 w 9310410"/>
              <a:gd name="connsiteY2224" fmla="*/ 909698 h 5296383"/>
              <a:gd name="connsiteX2225" fmla="*/ 1382017 w 9310410"/>
              <a:gd name="connsiteY2225" fmla="*/ 907900 h 5296383"/>
              <a:gd name="connsiteX2226" fmla="*/ 1382017 w 9310410"/>
              <a:gd name="connsiteY2226" fmla="*/ 906102 h 5296383"/>
              <a:gd name="connsiteX2227" fmla="*/ 1382017 w 9310410"/>
              <a:gd name="connsiteY2227" fmla="*/ 906102 h 5296383"/>
              <a:gd name="connsiteX2228" fmla="*/ 1382017 w 9310410"/>
              <a:gd name="connsiteY2228" fmla="*/ 906102 h 5296383"/>
              <a:gd name="connsiteX2229" fmla="*/ 1382017 w 9310410"/>
              <a:gd name="connsiteY2229" fmla="*/ 906702 h 5296383"/>
              <a:gd name="connsiteX2230" fmla="*/ 1382017 w 9310410"/>
              <a:gd name="connsiteY2230" fmla="*/ 907900 h 5296383"/>
              <a:gd name="connsiteX2231" fmla="*/ 1382017 w 9310410"/>
              <a:gd name="connsiteY2231" fmla="*/ 909099 h 5296383"/>
              <a:gd name="connsiteX2232" fmla="*/ 1382017 w 9310410"/>
              <a:gd name="connsiteY2232" fmla="*/ 909698 h 5296383"/>
              <a:gd name="connsiteX2233" fmla="*/ 1387410 w 9310410"/>
              <a:gd name="connsiteY2233" fmla="*/ 904304 h 5296383"/>
              <a:gd name="connsiteX2234" fmla="*/ 1394602 w 9310410"/>
              <a:gd name="connsiteY2234" fmla="*/ 894117 h 5296383"/>
              <a:gd name="connsiteX2235" fmla="*/ 1404789 w 9310410"/>
              <a:gd name="connsiteY2235" fmla="*/ 880333 h 5296383"/>
              <a:gd name="connsiteX2236" fmla="*/ 1404190 w 9310410"/>
              <a:gd name="connsiteY2236" fmla="*/ 873741 h 5296383"/>
              <a:gd name="connsiteX2237" fmla="*/ 1399995 w 9310410"/>
              <a:gd name="connsiteY2237" fmla="*/ 874341 h 5296383"/>
              <a:gd name="connsiteX2238" fmla="*/ 1408385 w 9310410"/>
              <a:gd name="connsiteY2238" fmla="*/ 862355 h 5296383"/>
              <a:gd name="connsiteX2239" fmla="*/ 1413179 w 9310410"/>
              <a:gd name="connsiteY2239" fmla="*/ 859958 h 5296383"/>
              <a:gd name="connsiteX2240" fmla="*/ 1416175 w 9310410"/>
              <a:gd name="connsiteY2240" fmla="*/ 863554 h 5296383"/>
              <a:gd name="connsiteX2241" fmla="*/ 1416775 w 9310410"/>
              <a:gd name="connsiteY2241" fmla="*/ 855763 h 5296383"/>
              <a:gd name="connsiteX2242" fmla="*/ 1417374 w 9310410"/>
              <a:gd name="connsiteY2242" fmla="*/ 847973 h 5296383"/>
              <a:gd name="connsiteX2243" fmla="*/ 1424565 w 9310410"/>
              <a:gd name="connsiteY2243" fmla="*/ 843179 h 5296383"/>
              <a:gd name="connsiteX2244" fmla="*/ 1428760 w 9310410"/>
              <a:gd name="connsiteY2244" fmla="*/ 840781 h 5296383"/>
              <a:gd name="connsiteX2245" fmla="*/ 1429360 w 9310410"/>
              <a:gd name="connsiteY2245" fmla="*/ 835388 h 5296383"/>
              <a:gd name="connsiteX2246" fmla="*/ 1436551 w 9310410"/>
              <a:gd name="connsiteY2246" fmla="*/ 832392 h 5296383"/>
              <a:gd name="connsiteX2247" fmla="*/ 1438948 w 9310410"/>
              <a:gd name="connsiteY2247" fmla="*/ 829395 h 5296383"/>
              <a:gd name="connsiteX2248" fmla="*/ 1440146 w 9310410"/>
              <a:gd name="connsiteY2248" fmla="*/ 828197 h 5296383"/>
              <a:gd name="connsiteX2249" fmla="*/ 1443742 w 9310410"/>
              <a:gd name="connsiteY2249" fmla="*/ 825200 h 5296383"/>
              <a:gd name="connsiteX2250" fmla="*/ 1446139 w 9310410"/>
              <a:gd name="connsiteY2250" fmla="*/ 822803 h 5296383"/>
              <a:gd name="connsiteX2251" fmla="*/ 1452132 w 9310410"/>
              <a:gd name="connsiteY2251" fmla="*/ 821005 h 5296383"/>
              <a:gd name="connsiteX2252" fmla="*/ 1454529 w 9310410"/>
              <a:gd name="connsiteY2252" fmla="*/ 821005 h 5296383"/>
              <a:gd name="connsiteX2253" fmla="*/ 1459922 w 9310410"/>
              <a:gd name="connsiteY2253" fmla="*/ 821605 h 5296383"/>
              <a:gd name="connsiteX2254" fmla="*/ 1469511 w 9310410"/>
              <a:gd name="connsiteY2254" fmla="*/ 821005 h 5296383"/>
              <a:gd name="connsiteX2255" fmla="*/ 1473706 w 9310410"/>
              <a:gd name="connsiteY2255" fmla="*/ 819208 h 5296383"/>
              <a:gd name="connsiteX2256" fmla="*/ 1478500 w 9310410"/>
              <a:gd name="connsiteY2256" fmla="*/ 816810 h 5296383"/>
              <a:gd name="connsiteX2257" fmla="*/ 1482695 w 9310410"/>
              <a:gd name="connsiteY2257" fmla="*/ 815013 h 5296383"/>
              <a:gd name="connsiteX2258" fmla="*/ 1484493 w 9310410"/>
              <a:gd name="connsiteY2258" fmla="*/ 813814 h 5296383"/>
              <a:gd name="connsiteX2259" fmla="*/ 1485691 w 9310410"/>
              <a:gd name="connsiteY2259" fmla="*/ 813215 h 5296383"/>
              <a:gd name="connsiteX2260" fmla="*/ 1487489 w 9310410"/>
              <a:gd name="connsiteY2260" fmla="*/ 812616 h 5296383"/>
              <a:gd name="connsiteX2261" fmla="*/ 1489886 w 9310410"/>
              <a:gd name="connsiteY2261" fmla="*/ 812616 h 5296383"/>
              <a:gd name="connsiteX2262" fmla="*/ 1491085 w 9310410"/>
              <a:gd name="connsiteY2262" fmla="*/ 812616 h 5296383"/>
              <a:gd name="connsiteX2263" fmla="*/ 1498875 w 9310410"/>
              <a:gd name="connsiteY2263" fmla="*/ 813215 h 5296383"/>
              <a:gd name="connsiteX2264" fmla="*/ 1501272 w 9310410"/>
              <a:gd name="connsiteY2264" fmla="*/ 813215 h 5296383"/>
              <a:gd name="connsiteX2265" fmla="*/ 1504868 w 9310410"/>
              <a:gd name="connsiteY2265" fmla="*/ 813215 h 5296383"/>
              <a:gd name="connsiteX2266" fmla="*/ 1506067 w 9310410"/>
              <a:gd name="connsiteY2266" fmla="*/ 813814 h 5296383"/>
              <a:gd name="connsiteX2267" fmla="*/ 1501872 w 9310410"/>
              <a:gd name="connsiteY2267" fmla="*/ 816810 h 5296383"/>
              <a:gd name="connsiteX2268" fmla="*/ 1498875 w 9310410"/>
              <a:gd name="connsiteY2268" fmla="*/ 819208 h 5296383"/>
              <a:gd name="connsiteX2269" fmla="*/ 1496478 w 9310410"/>
              <a:gd name="connsiteY2269" fmla="*/ 821605 h 5296383"/>
              <a:gd name="connsiteX2270" fmla="*/ 1523446 w 9310410"/>
              <a:gd name="connsiteY2270" fmla="*/ 816810 h 5296383"/>
              <a:gd name="connsiteX2271" fmla="*/ 1526442 w 9310410"/>
              <a:gd name="connsiteY2271" fmla="*/ 810818 h 5296383"/>
              <a:gd name="connsiteX2272" fmla="*/ 1534832 w 9310410"/>
              <a:gd name="connsiteY2272" fmla="*/ 804226 h 5296383"/>
              <a:gd name="connsiteX2273" fmla="*/ 1537229 w 9310410"/>
              <a:gd name="connsiteY2273" fmla="*/ 803626 h 5296383"/>
              <a:gd name="connsiteX2274" fmla="*/ 1543821 w 9310410"/>
              <a:gd name="connsiteY2274" fmla="*/ 801229 h 5296383"/>
              <a:gd name="connsiteX2275" fmla="*/ 1545619 w 9310410"/>
              <a:gd name="connsiteY2275" fmla="*/ 798233 h 5296383"/>
              <a:gd name="connsiteX2276" fmla="*/ 1542622 w 9310410"/>
              <a:gd name="connsiteY2276" fmla="*/ 794637 h 5296383"/>
              <a:gd name="connsiteX2277" fmla="*/ 1542023 w 9310410"/>
              <a:gd name="connsiteY2277" fmla="*/ 794038 h 5296383"/>
              <a:gd name="connsiteX2278" fmla="*/ 1542023 w 9310410"/>
              <a:gd name="connsiteY2278" fmla="*/ 792240 h 5296383"/>
              <a:gd name="connsiteX2279" fmla="*/ 1542023 w 9310410"/>
              <a:gd name="connsiteY2279" fmla="*/ 790442 h 5296383"/>
              <a:gd name="connsiteX2280" fmla="*/ 1540225 w 9310410"/>
              <a:gd name="connsiteY2280" fmla="*/ 789244 h 5296383"/>
              <a:gd name="connsiteX2281" fmla="*/ 1539027 w 9310410"/>
              <a:gd name="connsiteY2281" fmla="*/ 789244 h 5296383"/>
              <a:gd name="connsiteX2282" fmla="*/ 1537229 w 9310410"/>
              <a:gd name="connsiteY2282" fmla="*/ 788645 h 5296383"/>
              <a:gd name="connsiteX2283" fmla="*/ 1538427 w 9310410"/>
              <a:gd name="connsiteY2283" fmla="*/ 785648 h 5296383"/>
              <a:gd name="connsiteX2284" fmla="*/ 1542622 w 9310410"/>
              <a:gd name="connsiteY2284" fmla="*/ 780255 h 5296383"/>
              <a:gd name="connsiteX2285" fmla="*/ 1543222 w 9310410"/>
              <a:gd name="connsiteY2285" fmla="*/ 777258 h 5296383"/>
              <a:gd name="connsiteX2286" fmla="*/ 1546218 w 9310410"/>
              <a:gd name="connsiteY2286" fmla="*/ 770067 h 5296383"/>
              <a:gd name="connsiteX2287" fmla="*/ 1547416 w 9310410"/>
              <a:gd name="connsiteY2287" fmla="*/ 768868 h 5296383"/>
              <a:gd name="connsiteX2288" fmla="*/ 1549214 w 9310410"/>
              <a:gd name="connsiteY2288" fmla="*/ 767670 h 5296383"/>
              <a:gd name="connsiteX2289" fmla="*/ 1552211 w 9310410"/>
              <a:gd name="connsiteY2289" fmla="*/ 764674 h 5296383"/>
              <a:gd name="connsiteX2290" fmla="*/ 1554008 w 9310410"/>
              <a:gd name="connsiteY2290" fmla="*/ 761677 h 5296383"/>
              <a:gd name="connsiteX2291" fmla="*/ 1557604 w 9310410"/>
              <a:gd name="connsiteY2291" fmla="*/ 754486 h 5296383"/>
              <a:gd name="connsiteX2292" fmla="*/ 1560001 w 9310410"/>
              <a:gd name="connsiteY2292" fmla="*/ 748493 h 5296383"/>
              <a:gd name="connsiteX2293" fmla="*/ 1558203 w 9310410"/>
              <a:gd name="connsiteY2293" fmla="*/ 749092 h 5296383"/>
              <a:gd name="connsiteX2294" fmla="*/ 1557005 w 9310410"/>
              <a:gd name="connsiteY2294" fmla="*/ 749692 h 5296383"/>
              <a:gd name="connsiteX2295" fmla="*/ 1554608 w 9310410"/>
              <a:gd name="connsiteY2295" fmla="*/ 750291 h 5296383"/>
              <a:gd name="connsiteX2296" fmla="*/ 1552810 w 9310410"/>
              <a:gd name="connsiteY2296" fmla="*/ 750291 h 5296383"/>
              <a:gd name="connsiteX2297" fmla="*/ 1551012 w 9310410"/>
              <a:gd name="connsiteY2297" fmla="*/ 750890 h 5296383"/>
              <a:gd name="connsiteX2298" fmla="*/ 1549814 w 9310410"/>
              <a:gd name="connsiteY2298" fmla="*/ 752089 h 5296383"/>
              <a:gd name="connsiteX2299" fmla="*/ 1548615 w 9310410"/>
              <a:gd name="connsiteY2299" fmla="*/ 753887 h 5296383"/>
              <a:gd name="connsiteX2300" fmla="*/ 1536030 w 9310410"/>
              <a:gd name="connsiteY2300" fmla="*/ 764674 h 5296383"/>
              <a:gd name="connsiteX2301" fmla="*/ 1528240 w 9310410"/>
              <a:gd name="connsiteY2301" fmla="*/ 767670 h 5296383"/>
              <a:gd name="connsiteX2302" fmla="*/ 1525843 w 9310410"/>
              <a:gd name="connsiteY2302" fmla="*/ 765273 h 5296383"/>
              <a:gd name="connsiteX2303" fmla="*/ 1525243 w 9310410"/>
              <a:gd name="connsiteY2303" fmla="*/ 761677 h 5296383"/>
              <a:gd name="connsiteX2304" fmla="*/ 1524045 w 9310410"/>
              <a:gd name="connsiteY2304" fmla="*/ 761677 h 5296383"/>
              <a:gd name="connsiteX2305" fmla="*/ 1522247 w 9310410"/>
              <a:gd name="connsiteY2305" fmla="*/ 762876 h 5296383"/>
              <a:gd name="connsiteX2306" fmla="*/ 1519251 w 9310410"/>
              <a:gd name="connsiteY2306" fmla="*/ 765872 h 5296383"/>
              <a:gd name="connsiteX2307" fmla="*/ 1518651 w 9310410"/>
              <a:gd name="connsiteY2307" fmla="*/ 765872 h 5296383"/>
              <a:gd name="connsiteX2308" fmla="*/ 1517453 w 9310410"/>
              <a:gd name="connsiteY2308" fmla="*/ 765273 h 5296383"/>
              <a:gd name="connsiteX2309" fmla="*/ 1515056 w 9310410"/>
              <a:gd name="connsiteY2309" fmla="*/ 764674 h 5296383"/>
              <a:gd name="connsiteX2310" fmla="*/ 1512659 w 9310410"/>
              <a:gd name="connsiteY2310" fmla="*/ 765273 h 5296383"/>
              <a:gd name="connsiteX2311" fmla="*/ 1512659 w 9310410"/>
              <a:gd name="connsiteY2311" fmla="*/ 765872 h 5296383"/>
              <a:gd name="connsiteX2312" fmla="*/ 1512659 w 9310410"/>
              <a:gd name="connsiteY2312" fmla="*/ 768269 h 5296383"/>
              <a:gd name="connsiteX2313" fmla="*/ 1512659 w 9310410"/>
              <a:gd name="connsiteY2313" fmla="*/ 769468 h 5296383"/>
              <a:gd name="connsiteX2314" fmla="*/ 1504868 w 9310410"/>
              <a:gd name="connsiteY2314" fmla="*/ 772464 h 5296383"/>
              <a:gd name="connsiteX2315" fmla="*/ 1500074 w 9310410"/>
              <a:gd name="connsiteY2315" fmla="*/ 773063 h 5296383"/>
              <a:gd name="connsiteX2316" fmla="*/ 1493482 w 9310410"/>
              <a:gd name="connsiteY2316" fmla="*/ 774861 h 5296383"/>
              <a:gd name="connsiteX2317" fmla="*/ 1490485 w 9310410"/>
              <a:gd name="connsiteY2317" fmla="*/ 776060 h 5296383"/>
              <a:gd name="connsiteX2318" fmla="*/ 1475504 w 9310410"/>
              <a:gd name="connsiteY2318" fmla="*/ 782053 h 5296383"/>
              <a:gd name="connsiteX2319" fmla="*/ 1470709 w 9310410"/>
              <a:gd name="connsiteY2319" fmla="*/ 784450 h 5296383"/>
              <a:gd name="connsiteX2320" fmla="*/ 1450933 w 9310410"/>
              <a:gd name="connsiteY2320" fmla="*/ 788045 h 5296383"/>
              <a:gd name="connsiteX2321" fmla="*/ 1445540 w 9310410"/>
              <a:gd name="connsiteY2321" fmla="*/ 785049 h 5296383"/>
              <a:gd name="connsiteX2322" fmla="*/ 1443742 w 9310410"/>
              <a:gd name="connsiteY2322" fmla="*/ 782053 h 5296383"/>
              <a:gd name="connsiteX2323" fmla="*/ 1441944 w 9310410"/>
              <a:gd name="connsiteY2323" fmla="*/ 781453 h 5296383"/>
              <a:gd name="connsiteX2324" fmla="*/ 1440746 w 9310410"/>
              <a:gd name="connsiteY2324" fmla="*/ 782652 h 5296383"/>
              <a:gd name="connsiteX2325" fmla="*/ 1438349 w 9310410"/>
              <a:gd name="connsiteY2325" fmla="*/ 785648 h 5296383"/>
              <a:gd name="connsiteX2326" fmla="*/ 1437150 w 9310410"/>
              <a:gd name="connsiteY2326" fmla="*/ 785049 h 5296383"/>
              <a:gd name="connsiteX2327" fmla="*/ 1436551 w 9310410"/>
              <a:gd name="connsiteY2327" fmla="*/ 784450 h 5296383"/>
              <a:gd name="connsiteX2328" fmla="*/ 1437749 w 9310410"/>
              <a:gd name="connsiteY2328" fmla="*/ 778457 h 5296383"/>
              <a:gd name="connsiteX2329" fmla="*/ 1438948 w 9310410"/>
              <a:gd name="connsiteY2329" fmla="*/ 774861 h 5296383"/>
              <a:gd name="connsiteX2330" fmla="*/ 1438349 w 9310410"/>
              <a:gd name="connsiteY2330" fmla="*/ 771266 h 5296383"/>
              <a:gd name="connsiteX2331" fmla="*/ 1437150 w 9310410"/>
              <a:gd name="connsiteY2331" fmla="*/ 767670 h 5296383"/>
              <a:gd name="connsiteX2332" fmla="*/ 1436551 w 9310410"/>
              <a:gd name="connsiteY2332" fmla="*/ 765872 h 5296383"/>
              <a:gd name="connsiteX2333" fmla="*/ 1435951 w 9310410"/>
              <a:gd name="connsiteY2333" fmla="*/ 764074 h 5296383"/>
              <a:gd name="connsiteX2334" fmla="*/ 1435951 w 9310410"/>
              <a:gd name="connsiteY2334" fmla="*/ 760479 h 5296383"/>
              <a:gd name="connsiteX2335" fmla="*/ 1437749 w 9310410"/>
              <a:gd name="connsiteY2335" fmla="*/ 757482 h 5296383"/>
              <a:gd name="connsiteX2336" fmla="*/ 1444941 w 9310410"/>
              <a:gd name="connsiteY2336" fmla="*/ 752089 h 5296383"/>
              <a:gd name="connsiteX2337" fmla="*/ 1453330 w 9310410"/>
              <a:gd name="connsiteY2337" fmla="*/ 750291 h 5296383"/>
              <a:gd name="connsiteX2338" fmla="*/ 1454529 w 9310410"/>
              <a:gd name="connsiteY2338" fmla="*/ 750291 h 5296383"/>
              <a:gd name="connsiteX2339" fmla="*/ 1456327 w 9310410"/>
              <a:gd name="connsiteY2339" fmla="*/ 748493 h 5296383"/>
              <a:gd name="connsiteX2340" fmla="*/ 1458724 w 9310410"/>
              <a:gd name="connsiteY2340" fmla="*/ 744898 h 5296383"/>
              <a:gd name="connsiteX2341" fmla="*/ 1465915 w 9310410"/>
              <a:gd name="connsiteY2341" fmla="*/ 741901 h 5296383"/>
              <a:gd name="connsiteX2342" fmla="*/ 1474305 w 9310410"/>
              <a:gd name="connsiteY2342" fmla="*/ 738306 h 5296383"/>
              <a:gd name="connsiteX2343" fmla="*/ 1474305 w 9310410"/>
              <a:gd name="connsiteY2343" fmla="*/ 737107 h 5296383"/>
              <a:gd name="connsiteX2344" fmla="*/ 1463518 w 9310410"/>
              <a:gd name="connsiteY2344" fmla="*/ 737107 h 5296383"/>
              <a:gd name="connsiteX2345" fmla="*/ 1458724 w 9310410"/>
              <a:gd name="connsiteY2345" fmla="*/ 737706 h 5296383"/>
              <a:gd name="connsiteX2346" fmla="*/ 1454529 w 9310410"/>
              <a:gd name="connsiteY2346" fmla="*/ 735309 h 5296383"/>
              <a:gd name="connsiteX2347" fmla="*/ 1453930 w 9310410"/>
              <a:gd name="connsiteY2347" fmla="*/ 734111 h 5296383"/>
              <a:gd name="connsiteX2348" fmla="*/ 1453930 w 9310410"/>
              <a:gd name="connsiteY2348" fmla="*/ 732313 h 5296383"/>
              <a:gd name="connsiteX2349" fmla="*/ 1460522 w 9310410"/>
              <a:gd name="connsiteY2349" fmla="*/ 727519 h 5296383"/>
              <a:gd name="connsiteX2350" fmla="*/ 1465915 w 9310410"/>
              <a:gd name="connsiteY2350" fmla="*/ 727519 h 5296383"/>
              <a:gd name="connsiteX2351" fmla="*/ 1468912 w 9310410"/>
              <a:gd name="connsiteY2351" fmla="*/ 727519 h 5296383"/>
              <a:gd name="connsiteX2352" fmla="*/ 1471309 w 9310410"/>
              <a:gd name="connsiteY2352" fmla="*/ 727519 h 5296383"/>
              <a:gd name="connsiteX2353" fmla="*/ 1474305 w 9310410"/>
              <a:gd name="connsiteY2353" fmla="*/ 724522 h 5296383"/>
              <a:gd name="connsiteX2354" fmla="*/ 1472507 w 9310410"/>
              <a:gd name="connsiteY2354" fmla="*/ 722724 h 5296383"/>
              <a:gd name="connsiteX2355" fmla="*/ 1473106 w 9310410"/>
              <a:gd name="connsiteY2355" fmla="*/ 721526 h 5296383"/>
              <a:gd name="connsiteX2356" fmla="*/ 1474904 w 9310410"/>
              <a:gd name="connsiteY2356" fmla="*/ 719728 h 5296383"/>
              <a:gd name="connsiteX2357" fmla="*/ 1476103 w 9310410"/>
              <a:gd name="connsiteY2357" fmla="*/ 718530 h 5296383"/>
              <a:gd name="connsiteX2358" fmla="*/ 1479099 w 9310410"/>
              <a:gd name="connsiteY2358" fmla="*/ 717331 h 5296383"/>
              <a:gd name="connsiteX2359" fmla="*/ 1483294 w 9310410"/>
              <a:gd name="connsiteY2359" fmla="*/ 716732 h 5296383"/>
              <a:gd name="connsiteX2360" fmla="*/ 1486890 w 9310410"/>
              <a:gd name="connsiteY2360" fmla="*/ 715533 h 5296383"/>
              <a:gd name="connsiteX2361" fmla="*/ 1499475 w 9310410"/>
              <a:gd name="connsiteY2361" fmla="*/ 709540 h 5296383"/>
              <a:gd name="connsiteX2362" fmla="*/ 1501272 w 9310410"/>
              <a:gd name="connsiteY2362" fmla="*/ 709540 h 5296383"/>
              <a:gd name="connsiteX2363" fmla="*/ 1504868 w 9310410"/>
              <a:gd name="connsiteY2363" fmla="*/ 711338 h 5296383"/>
              <a:gd name="connsiteX2364" fmla="*/ 1506067 w 9310410"/>
              <a:gd name="connsiteY2364" fmla="*/ 710739 h 5296383"/>
              <a:gd name="connsiteX2365" fmla="*/ 1509662 w 9310410"/>
              <a:gd name="connsiteY2365" fmla="*/ 708342 h 5296383"/>
              <a:gd name="connsiteX2366" fmla="*/ 1512059 w 9310410"/>
              <a:gd name="connsiteY2366" fmla="*/ 707743 h 5296383"/>
              <a:gd name="connsiteX2367" fmla="*/ 1515056 w 9310410"/>
              <a:gd name="connsiteY2367" fmla="*/ 706544 h 5296383"/>
              <a:gd name="connsiteX2368" fmla="*/ 1517453 w 9310410"/>
              <a:gd name="connsiteY2368" fmla="*/ 702948 h 5296383"/>
              <a:gd name="connsiteX2369" fmla="*/ 1511460 w 9310410"/>
              <a:gd name="connsiteY2369" fmla="*/ 703548 h 5296383"/>
              <a:gd name="connsiteX2370" fmla="*/ 1504868 w 9310410"/>
              <a:gd name="connsiteY2370" fmla="*/ 704746 h 5296383"/>
              <a:gd name="connsiteX2371" fmla="*/ 1490485 w 9310410"/>
              <a:gd name="connsiteY2371" fmla="*/ 708941 h 5296383"/>
              <a:gd name="connsiteX2372" fmla="*/ 1488088 w 9310410"/>
              <a:gd name="connsiteY2372" fmla="*/ 710140 h 5296383"/>
              <a:gd name="connsiteX2373" fmla="*/ 1482096 w 9310410"/>
              <a:gd name="connsiteY2373" fmla="*/ 713735 h 5296383"/>
              <a:gd name="connsiteX2374" fmla="*/ 1480298 w 9310410"/>
              <a:gd name="connsiteY2374" fmla="*/ 714335 h 5296383"/>
              <a:gd name="connsiteX2375" fmla="*/ 1479099 w 9310410"/>
              <a:gd name="connsiteY2375" fmla="*/ 701750 h 5296383"/>
              <a:gd name="connsiteX2376" fmla="*/ 1484493 w 9310410"/>
              <a:gd name="connsiteY2376" fmla="*/ 690963 h 5296383"/>
              <a:gd name="connsiteX2377" fmla="*/ 1485092 w 9310410"/>
              <a:gd name="connsiteY2377" fmla="*/ 689764 h 5296383"/>
              <a:gd name="connsiteX2378" fmla="*/ 1485691 w 9310410"/>
              <a:gd name="connsiteY2378" fmla="*/ 688566 h 5296383"/>
              <a:gd name="connsiteX2379" fmla="*/ 1487489 w 9310410"/>
              <a:gd name="connsiteY2379" fmla="*/ 686169 h 5296383"/>
              <a:gd name="connsiteX2380" fmla="*/ 1488688 w 9310410"/>
              <a:gd name="connsiteY2380" fmla="*/ 685569 h 5296383"/>
              <a:gd name="connsiteX2381" fmla="*/ 1490485 w 9310410"/>
              <a:gd name="connsiteY2381" fmla="*/ 686169 h 5296383"/>
              <a:gd name="connsiteX2382" fmla="*/ 1491684 w 9310410"/>
              <a:gd name="connsiteY2382" fmla="*/ 687367 h 5296383"/>
              <a:gd name="connsiteX2383" fmla="*/ 1492883 w 9310410"/>
              <a:gd name="connsiteY2383" fmla="*/ 687967 h 5296383"/>
              <a:gd name="connsiteX2384" fmla="*/ 1493482 w 9310410"/>
              <a:gd name="connsiteY2384" fmla="*/ 687967 h 5296383"/>
              <a:gd name="connsiteX2385" fmla="*/ 1497077 w 9310410"/>
              <a:gd name="connsiteY2385" fmla="*/ 688566 h 5296383"/>
              <a:gd name="connsiteX2386" fmla="*/ 1499475 w 9310410"/>
              <a:gd name="connsiteY2386" fmla="*/ 686169 h 5296383"/>
              <a:gd name="connsiteX2387" fmla="*/ 1497677 w 9310410"/>
              <a:gd name="connsiteY2387" fmla="*/ 684970 h 5296383"/>
              <a:gd name="connsiteX2388" fmla="*/ 1496478 w 9310410"/>
              <a:gd name="connsiteY2388" fmla="*/ 684970 h 5296383"/>
              <a:gd name="connsiteX2389" fmla="*/ 1495280 w 9310410"/>
              <a:gd name="connsiteY2389" fmla="*/ 684371 h 5296383"/>
              <a:gd name="connsiteX2390" fmla="*/ 1494680 w 9310410"/>
              <a:gd name="connsiteY2390" fmla="*/ 683172 h 5296383"/>
              <a:gd name="connsiteX2391" fmla="*/ 1494680 w 9310410"/>
              <a:gd name="connsiteY2391" fmla="*/ 681375 h 5296383"/>
              <a:gd name="connsiteX2392" fmla="*/ 1494680 w 9310410"/>
              <a:gd name="connsiteY2392" fmla="*/ 680176 h 5296383"/>
              <a:gd name="connsiteX2393" fmla="*/ 1495280 w 9310410"/>
              <a:gd name="connsiteY2393" fmla="*/ 679577 h 5296383"/>
              <a:gd name="connsiteX2394" fmla="*/ 1500673 w 9310410"/>
              <a:gd name="connsiteY2394" fmla="*/ 680176 h 5296383"/>
              <a:gd name="connsiteX2395" fmla="*/ 1512059 w 9310410"/>
              <a:gd name="connsiteY2395" fmla="*/ 682573 h 5296383"/>
              <a:gd name="connsiteX2396" fmla="*/ 1515056 w 9310410"/>
              <a:gd name="connsiteY2396" fmla="*/ 682573 h 5296383"/>
              <a:gd name="connsiteX2397" fmla="*/ 1518052 w 9310410"/>
              <a:gd name="connsiteY2397" fmla="*/ 682573 h 5296383"/>
              <a:gd name="connsiteX2398" fmla="*/ 1522846 w 9310410"/>
              <a:gd name="connsiteY2398" fmla="*/ 684371 h 5296383"/>
              <a:gd name="connsiteX2399" fmla="*/ 1524045 w 9310410"/>
              <a:gd name="connsiteY2399" fmla="*/ 684371 h 5296383"/>
              <a:gd name="connsiteX2400" fmla="*/ 1528240 w 9310410"/>
              <a:gd name="connsiteY2400" fmla="*/ 683772 h 5296383"/>
              <a:gd name="connsiteX2401" fmla="*/ 1529438 w 9310410"/>
              <a:gd name="connsiteY2401" fmla="*/ 689165 h 5296383"/>
              <a:gd name="connsiteX2402" fmla="*/ 1530037 w 9310410"/>
              <a:gd name="connsiteY2402" fmla="*/ 693959 h 5296383"/>
              <a:gd name="connsiteX2403" fmla="*/ 1530037 w 9310410"/>
              <a:gd name="connsiteY2403" fmla="*/ 694559 h 5296383"/>
              <a:gd name="connsiteX2404" fmla="*/ 1530037 w 9310410"/>
              <a:gd name="connsiteY2404" fmla="*/ 694559 h 5296383"/>
              <a:gd name="connsiteX2405" fmla="*/ 1530637 w 9310410"/>
              <a:gd name="connsiteY2405" fmla="*/ 693959 h 5296383"/>
              <a:gd name="connsiteX2406" fmla="*/ 1531835 w 9310410"/>
              <a:gd name="connsiteY2406" fmla="*/ 692161 h 5296383"/>
              <a:gd name="connsiteX2407" fmla="*/ 1532435 w 9310410"/>
              <a:gd name="connsiteY2407" fmla="*/ 690963 h 5296383"/>
              <a:gd name="connsiteX2408" fmla="*/ 1536030 w 9310410"/>
              <a:gd name="connsiteY2408" fmla="*/ 688566 h 5296383"/>
              <a:gd name="connsiteX2409" fmla="*/ 1540825 w 9310410"/>
              <a:gd name="connsiteY2409" fmla="*/ 687967 h 5296383"/>
              <a:gd name="connsiteX2410" fmla="*/ 1545619 w 9310410"/>
              <a:gd name="connsiteY2410" fmla="*/ 687367 h 5296383"/>
              <a:gd name="connsiteX2411" fmla="*/ 1547416 w 9310410"/>
              <a:gd name="connsiteY2411" fmla="*/ 686768 h 5296383"/>
              <a:gd name="connsiteX2412" fmla="*/ 1548016 w 9310410"/>
              <a:gd name="connsiteY2412" fmla="*/ 684371 h 5296383"/>
              <a:gd name="connsiteX2413" fmla="*/ 1548615 w 9310410"/>
              <a:gd name="connsiteY2413" fmla="*/ 682573 h 5296383"/>
              <a:gd name="connsiteX2414" fmla="*/ 1550413 w 9310410"/>
              <a:gd name="connsiteY2414" fmla="*/ 680176 h 5296383"/>
              <a:gd name="connsiteX2415" fmla="*/ 1552211 w 9310410"/>
              <a:gd name="connsiteY2415" fmla="*/ 678977 h 5296383"/>
              <a:gd name="connsiteX2416" fmla="*/ 1554008 w 9310410"/>
              <a:gd name="connsiteY2416" fmla="*/ 677779 h 5296383"/>
              <a:gd name="connsiteX2417" fmla="*/ 1554608 w 9310410"/>
              <a:gd name="connsiteY2417" fmla="*/ 677180 h 5296383"/>
              <a:gd name="connsiteX2418" fmla="*/ 1553409 w 9310410"/>
              <a:gd name="connsiteY2418" fmla="*/ 676580 h 5296383"/>
              <a:gd name="connsiteX2419" fmla="*/ 1551611 w 9310410"/>
              <a:gd name="connsiteY2419" fmla="*/ 676580 h 5296383"/>
              <a:gd name="connsiteX2420" fmla="*/ 1551012 w 9310410"/>
              <a:gd name="connsiteY2420" fmla="*/ 676580 h 5296383"/>
              <a:gd name="connsiteX2421" fmla="*/ 1547416 w 9310410"/>
              <a:gd name="connsiteY2421" fmla="*/ 678977 h 5296383"/>
              <a:gd name="connsiteX2422" fmla="*/ 1545619 w 9310410"/>
              <a:gd name="connsiteY2422" fmla="*/ 680775 h 5296383"/>
              <a:gd name="connsiteX2423" fmla="*/ 1543821 w 9310410"/>
              <a:gd name="connsiteY2423" fmla="*/ 682573 h 5296383"/>
              <a:gd name="connsiteX2424" fmla="*/ 1533633 w 9310410"/>
              <a:gd name="connsiteY2424" fmla="*/ 683772 h 5296383"/>
              <a:gd name="connsiteX2425" fmla="*/ 1529438 w 9310410"/>
              <a:gd name="connsiteY2425" fmla="*/ 682573 h 5296383"/>
              <a:gd name="connsiteX2426" fmla="*/ 1521648 w 9310410"/>
              <a:gd name="connsiteY2426" fmla="*/ 678977 h 5296383"/>
              <a:gd name="connsiteX2427" fmla="*/ 1519850 w 9310410"/>
              <a:gd name="connsiteY2427" fmla="*/ 678378 h 5296383"/>
              <a:gd name="connsiteX2428" fmla="*/ 1517453 w 9310410"/>
              <a:gd name="connsiteY2428" fmla="*/ 678378 h 5296383"/>
              <a:gd name="connsiteX2429" fmla="*/ 1514456 w 9310410"/>
              <a:gd name="connsiteY2429" fmla="*/ 678378 h 5296383"/>
              <a:gd name="connsiteX2430" fmla="*/ 1506067 w 9310410"/>
              <a:gd name="connsiteY2430" fmla="*/ 676580 h 5296383"/>
              <a:gd name="connsiteX2431" fmla="*/ 1506067 w 9310410"/>
              <a:gd name="connsiteY2431" fmla="*/ 671786 h 5296383"/>
              <a:gd name="connsiteX2432" fmla="*/ 1506666 w 9310410"/>
              <a:gd name="connsiteY2432" fmla="*/ 667591 h 5296383"/>
              <a:gd name="connsiteX2433" fmla="*/ 1507864 w 9310410"/>
              <a:gd name="connsiteY2433" fmla="*/ 666992 h 5296383"/>
              <a:gd name="connsiteX2434" fmla="*/ 1512059 w 9310410"/>
              <a:gd name="connsiteY2434" fmla="*/ 668190 h 5296383"/>
              <a:gd name="connsiteX2435" fmla="*/ 1513857 w 9310410"/>
              <a:gd name="connsiteY2435" fmla="*/ 668790 h 5296383"/>
              <a:gd name="connsiteX2436" fmla="*/ 1515056 w 9310410"/>
              <a:gd name="connsiteY2436" fmla="*/ 667591 h 5296383"/>
              <a:gd name="connsiteX2437" fmla="*/ 1515056 w 9310410"/>
              <a:gd name="connsiteY2437" fmla="*/ 666393 h 5296383"/>
              <a:gd name="connsiteX2438" fmla="*/ 1514456 w 9310410"/>
              <a:gd name="connsiteY2438" fmla="*/ 659801 h 5296383"/>
              <a:gd name="connsiteX2439" fmla="*/ 1524045 w 9310410"/>
              <a:gd name="connsiteY2439" fmla="*/ 655606 h 5296383"/>
              <a:gd name="connsiteX2440" fmla="*/ 1525843 w 9310410"/>
              <a:gd name="connsiteY2440" fmla="*/ 655006 h 5296383"/>
              <a:gd name="connsiteX2441" fmla="*/ 1528240 w 9310410"/>
              <a:gd name="connsiteY2441" fmla="*/ 654407 h 5296383"/>
              <a:gd name="connsiteX2442" fmla="*/ 1532435 w 9310410"/>
              <a:gd name="connsiteY2442" fmla="*/ 655606 h 5296383"/>
              <a:gd name="connsiteX2443" fmla="*/ 1535431 w 9310410"/>
              <a:gd name="connsiteY2443" fmla="*/ 657404 h 5296383"/>
              <a:gd name="connsiteX2444" fmla="*/ 1544420 w 9310410"/>
              <a:gd name="connsiteY2444" fmla="*/ 663996 h 5296383"/>
              <a:gd name="connsiteX2445" fmla="*/ 1545619 w 9310410"/>
              <a:gd name="connsiteY2445" fmla="*/ 661598 h 5296383"/>
              <a:gd name="connsiteX2446" fmla="*/ 1544420 w 9310410"/>
              <a:gd name="connsiteY2446" fmla="*/ 660999 h 5296383"/>
              <a:gd name="connsiteX2447" fmla="*/ 1540225 w 9310410"/>
              <a:gd name="connsiteY2447" fmla="*/ 656804 h 5296383"/>
              <a:gd name="connsiteX2448" fmla="*/ 1532435 w 9310410"/>
              <a:gd name="connsiteY2448" fmla="*/ 652609 h 5296383"/>
              <a:gd name="connsiteX2449" fmla="*/ 1530637 w 9310410"/>
              <a:gd name="connsiteY2449" fmla="*/ 652609 h 5296383"/>
              <a:gd name="connsiteX2450" fmla="*/ 1528839 w 9310410"/>
              <a:gd name="connsiteY2450" fmla="*/ 652609 h 5296383"/>
              <a:gd name="connsiteX2451" fmla="*/ 1528839 w 9310410"/>
              <a:gd name="connsiteY2451" fmla="*/ 649014 h 5296383"/>
              <a:gd name="connsiteX2452" fmla="*/ 1530637 w 9310410"/>
              <a:gd name="connsiteY2452" fmla="*/ 648414 h 5296383"/>
              <a:gd name="connsiteX2453" fmla="*/ 1531835 w 9310410"/>
              <a:gd name="connsiteY2453" fmla="*/ 646017 h 5296383"/>
              <a:gd name="connsiteX2454" fmla="*/ 1531835 w 9310410"/>
              <a:gd name="connsiteY2454" fmla="*/ 644819 h 5296383"/>
              <a:gd name="connsiteX2455" fmla="*/ 1535431 w 9310410"/>
              <a:gd name="connsiteY2455" fmla="*/ 641223 h 5296383"/>
              <a:gd name="connsiteX2456" fmla="*/ 1536630 w 9310410"/>
              <a:gd name="connsiteY2456" fmla="*/ 641223 h 5296383"/>
              <a:gd name="connsiteX2457" fmla="*/ 1540225 w 9310410"/>
              <a:gd name="connsiteY2457" fmla="*/ 643021 h 5296383"/>
              <a:gd name="connsiteX2458" fmla="*/ 1543222 w 9310410"/>
              <a:gd name="connsiteY2458" fmla="*/ 645418 h 5296383"/>
              <a:gd name="connsiteX2459" fmla="*/ 1548016 w 9310410"/>
              <a:gd name="connsiteY2459" fmla="*/ 648414 h 5296383"/>
              <a:gd name="connsiteX2460" fmla="*/ 1550413 w 9310410"/>
              <a:gd name="connsiteY2460" fmla="*/ 649613 h 5296383"/>
              <a:gd name="connsiteX2461" fmla="*/ 1551012 w 9310410"/>
              <a:gd name="connsiteY2461" fmla="*/ 649613 h 5296383"/>
              <a:gd name="connsiteX2462" fmla="*/ 1552211 w 9310410"/>
              <a:gd name="connsiteY2462" fmla="*/ 650212 h 5296383"/>
              <a:gd name="connsiteX2463" fmla="*/ 1552810 w 9310410"/>
              <a:gd name="connsiteY2463" fmla="*/ 650812 h 5296383"/>
              <a:gd name="connsiteX2464" fmla="*/ 1553409 w 9310410"/>
              <a:gd name="connsiteY2464" fmla="*/ 650812 h 5296383"/>
              <a:gd name="connsiteX2465" fmla="*/ 1554008 w 9310410"/>
              <a:gd name="connsiteY2465" fmla="*/ 651411 h 5296383"/>
              <a:gd name="connsiteX2466" fmla="*/ 1554008 w 9310410"/>
              <a:gd name="connsiteY2466" fmla="*/ 651411 h 5296383"/>
              <a:gd name="connsiteX2467" fmla="*/ 1554008 w 9310410"/>
              <a:gd name="connsiteY2467" fmla="*/ 650212 h 5296383"/>
              <a:gd name="connsiteX2468" fmla="*/ 1557604 w 9310410"/>
              <a:gd name="connsiteY2468" fmla="*/ 646017 h 5296383"/>
              <a:gd name="connsiteX2469" fmla="*/ 1558203 w 9310410"/>
              <a:gd name="connsiteY2469" fmla="*/ 646017 h 5296383"/>
              <a:gd name="connsiteX2470" fmla="*/ 1560600 w 9310410"/>
              <a:gd name="connsiteY2470" fmla="*/ 645418 h 5296383"/>
              <a:gd name="connsiteX2471" fmla="*/ 1565395 w 9310410"/>
              <a:gd name="connsiteY2471" fmla="*/ 641822 h 5296383"/>
              <a:gd name="connsiteX2472" fmla="*/ 1566593 w 9310410"/>
              <a:gd name="connsiteY2472" fmla="*/ 640624 h 5296383"/>
              <a:gd name="connsiteX2473" fmla="*/ 1568391 w 9310410"/>
              <a:gd name="connsiteY2473" fmla="*/ 640025 h 5296383"/>
              <a:gd name="connsiteX2474" fmla="*/ 1571987 w 9310410"/>
              <a:gd name="connsiteY2474" fmla="*/ 641822 h 5296383"/>
              <a:gd name="connsiteX2475" fmla="*/ 1573185 w 9310410"/>
              <a:gd name="connsiteY2475" fmla="*/ 642422 h 5296383"/>
              <a:gd name="connsiteX2476" fmla="*/ 1574384 w 9310410"/>
              <a:gd name="connsiteY2476" fmla="*/ 643021 h 5296383"/>
              <a:gd name="connsiteX2477" fmla="*/ 1574983 w 9310410"/>
              <a:gd name="connsiteY2477" fmla="*/ 643620 h 5296383"/>
              <a:gd name="connsiteX2478" fmla="*/ 1574983 w 9310410"/>
              <a:gd name="connsiteY2478" fmla="*/ 645418 h 5296383"/>
              <a:gd name="connsiteX2479" fmla="*/ 1570788 w 9310410"/>
              <a:gd name="connsiteY2479" fmla="*/ 650812 h 5296383"/>
              <a:gd name="connsiteX2480" fmla="*/ 1566593 w 9310410"/>
              <a:gd name="connsiteY2480" fmla="*/ 655006 h 5296383"/>
              <a:gd name="connsiteX2481" fmla="*/ 1565994 w 9310410"/>
              <a:gd name="connsiteY2481" fmla="*/ 656804 h 5296383"/>
              <a:gd name="connsiteX2482" fmla="*/ 1568990 w 9310410"/>
              <a:gd name="connsiteY2482" fmla="*/ 656804 h 5296383"/>
              <a:gd name="connsiteX2483" fmla="*/ 1571387 w 9310410"/>
              <a:gd name="connsiteY2483" fmla="*/ 655606 h 5296383"/>
              <a:gd name="connsiteX2484" fmla="*/ 1571987 w 9310410"/>
              <a:gd name="connsiteY2484" fmla="*/ 655006 h 5296383"/>
              <a:gd name="connsiteX2485" fmla="*/ 1573185 w 9310410"/>
              <a:gd name="connsiteY2485" fmla="*/ 653209 h 5296383"/>
              <a:gd name="connsiteX2486" fmla="*/ 1576182 w 9310410"/>
              <a:gd name="connsiteY2486" fmla="*/ 651411 h 5296383"/>
              <a:gd name="connsiteX2487" fmla="*/ 1577979 w 9310410"/>
              <a:gd name="connsiteY2487" fmla="*/ 651411 h 5296383"/>
              <a:gd name="connsiteX2488" fmla="*/ 1579178 w 9310410"/>
              <a:gd name="connsiteY2488" fmla="*/ 651411 h 5296383"/>
              <a:gd name="connsiteX2489" fmla="*/ 1579777 w 9310410"/>
              <a:gd name="connsiteY2489" fmla="*/ 651411 h 5296383"/>
              <a:gd name="connsiteX2490" fmla="*/ 1580976 w 9310410"/>
              <a:gd name="connsiteY2490" fmla="*/ 650812 h 5296383"/>
              <a:gd name="connsiteX2491" fmla="*/ 1579178 w 9310410"/>
              <a:gd name="connsiteY2491" fmla="*/ 648414 h 5296383"/>
              <a:gd name="connsiteX2492" fmla="*/ 1577979 w 9310410"/>
              <a:gd name="connsiteY2492" fmla="*/ 647815 h 5296383"/>
              <a:gd name="connsiteX2493" fmla="*/ 1577380 w 9310410"/>
              <a:gd name="connsiteY2493" fmla="*/ 646617 h 5296383"/>
              <a:gd name="connsiteX2494" fmla="*/ 1576781 w 9310410"/>
              <a:gd name="connsiteY2494" fmla="*/ 642422 h 5296383"/>
              <a:gd name="connsiteX2495" fmla="*/ 1576182 w 9310410"/>
              <a:gd name="connsiteY2495" fmla="*/ 641223 h 5296383"/>
              <a:gd name="connsiteX2496" fmla="*/ 1575582 w 9310410"/>
              <a:gd name="connsiteY2496" fmla="*/ 640025 h 5296383"/>
              <a:gd name="connsiteX2497" fmla="*/ 1574983 w 9310410"/>
              <a:gd name="connsiteY2497" fmla="*/ 638826 h 5296383"/>
              <a:gd name="connsiteX2498" fmla="*/ 1575582 w 9310410"/>
              <a:gd name="connsiteY2498" fmla="*/ 634631 h 5296383"/>
              <a:gd name="connsiteX2499" fmla="*/ 1575582 w 9310410"/>
              <a:gd name="connsiteY2499" fmla="*/ 634631 h 5296383"/>
              <a:gd name="connsiteX2500" fmla="*/ 1583972 w 9310410"/>
              <a:gd name="connsiteY2500" fmla="*/ 640624 h 5296383"/>
              <a:gd name="connsiteX2501" fmla="*/ 1583972 w 9310410"/>
              <a:gd name="connsiteY2501" fmla="*/ 640624 h 5296383"/>
              <a:gd name="connsiteX2502" fmla="*/ 1589366 w 9310410"/>
              <a:gd name="connsiteY2502" fmla="*/ 644220 h 5296383"/>
              <a:gd name="connsiteX2503" fmla="*/ 1588766 w 9310410"/>
              <a:gd name="connsiteY2503" fmla="*/ 643021 h 5296383"/>
              <a:gd name="connsiteX2504" fmla="*/ 1593561 w 9310410"/>
              <a:gd name="connsiteY2504" fmla="*/ 643620 h 5296383"/>
              <a:gd name="connsiteX2505" fmla="*/ 1598355 w 9310410"/>
              <a:gd name="connsiteY2505" fmla="*/ 646617 h 5296383"/>
              <a:gd name="connsiteX2506" fmla="*/ 1598954 w 9310410"/>
              <a:gd name="connsiteY2506" fmla="*/ 645418 h 5296383"/>
              <a:gd name="connsiteX2507" fmla="*/ 1595358 w 9310410"/>
              <a:gd name="connsiteY2507" fmla="*/ 640025 h 5296383"/>
              <a:gd name="connsiteX2508" fmla="*/ 1594160 w 9310410"/>
              <a:gd name="connsiteY2508" fmla="*/ 638826 h 5296383"/>
              <a:gd name="connsiteX2509" fmla="*/ 1591763 w 9310410"/>
              <a:gd name="connsiteY2509" fmla="*/ 636429 h 5296383"/>
              <a:gd name="connsiteX2510" fmla="*/ 1589366 w 9310410"/>
              <a:gd name="connsiteY2510" fmla="*/ 632234 h 5296383"/>
              <a:gd name="connsiteX2511" fmla="*/ 1589366 w 9310410"/>
              <a:gd name="connsiteY2511" fmla="*/ 629837 h 5296383"/>
              <a:gd name="connsiteX2512" fmla="*/ 1589366 w 9310410"/>
              <a:gd name="connsiteY2512" fmla="*/ 628638 h 5296383"/>
              <a:gd name="connsiteX2513" fmla="*/ 1589965 w 9310410"/>
              <a:gd name="connsiteY2513" fmla="*/ 628039 h 5296383"/>
              <a:gd name="connsiteX2514" fmla="*/ 1591163 w 9310410"/>
              <a:gd name="connsiteY2514" fmla="*/ 627440 h 5296383"/>
              <a:gd name="connsiteX2515" fmla="*/ 1597756 w 9310410"/>
              <a:gd name="connsiteY2515" fmla="*/ 628638 h 5296383"/>
              <a:gd name="connsiteX2516" fmla="*/ 1601351 w 9310410"/>
              <a:gd name="connsiteY2516" fmla="*/ 629837 h 5296383"/>
              <a:gd name="connsiteX2517" fmla="*/ 1602550 w 9310410"/>
              <a:gd name="connsiteY2517" fmla="*/ 640025 h 5296383"/>
              <a:gd name="connsiteX2518" fmla="*/ 1603748 w 9310410"/>
              <a:gd name="connsiteY2518" fmla="*/ 647216 h 5296383"/>
              <a:gd name="connsiteX2519" fmla="*/ 1605546 w 9310410"/>
              <a:gd name="connsiteY2519" fmla="*/ 643620 h 5296383"/>
              <a:gd name="connsiteX2520" fmla="*/ 1606745 w 9310410"/>
              <a:gd name="connsiteY2520" fmla="*/ 640025 h 5296383"/>
              <a:gd name="connsiteX2521" fmla="*/ 1608542 w 9310410"/>
              <a:gd name="connsiteY2521" fmla="*/ 635230 h 5296383"/>
              <a:gd name="connsiteX2522" fmla="*/ 1610340 w 9310410"/>
              <a:gd name="connsiteY2522" fmla="*/ 632833 h 5296383"/>
              <a:gd name="connsiteX2523" fmla="*/ 1610939 w 9310410"/>
              <a:gd name="connsiteY2523" fmla="*/ 637028 h 5296383"/>
              <a:gd name="connsiteX2524" fmla="*/ 1610340 w 9310410"/>
              <a:gd name="connsiteY2524" fmla="*/ 640025 h 5296383"/>
              <a:gd name="connsiteX2525" fmla="*/ 1609741 w 9310410"/>
              <a:gd name="connsiteY2525" fmla="*/ 642422 h 5296383"/>
              <a:gd name="connsiteX2526" fmla="*/ 1610340 w 9310410"/>
              <a:gd name="connsiteY2526" fmla="*/ 646617 h 5296383"/>
              <a:gd name="connsiteX2527" fmla="*/ 1610939 w 9310410"/>
              <a:gd name="connsiteY2527" fmla="*/ 645418 h 5296383"/>
              <a:gd name="connsiteX2528" fmla="*/ 1612737 w 9310410"/>
              <a:gd name="connsiteY2528" fmla="*/ 640025 h 5296383"/>
              <a:gd name="connsiteX2529" fmla="*/ 1615734 w 9310410"/>
              <a:gd name="connsiteY2529" fmla="*/ 634631 h 5296383"/>
              <a:gd name="connsiteX2530" fmla="*/ 1617532 w 9310410"/>
              <a:gd name="connsiteY2530" fmla="*/ 632833 h 5296383"/>
              <a:gd name="connsiteX2531" fmla="*/ 1619329 w 9310410"/>
              <a:gd name="connsiteY2531" fmla="*/ 631635 h 5296383"/>
              <a:gd name="connsiteX2532" fmla="*/ 1623524 w 9310410"/>
              <a:gd name="connsiteY2532" fmla="*/ 630436 h 5296383"/>
              <a:gd name="connsiteX2533" fmla="*/ 1624723 w 9310410"/>
              <a:gd name="connsiteY2533" fmla="*/ 630436 h 5296383"/>
              <a:gd name="connsiteX2534" fmla="*/ 1628318 w 9310410"/>
              <a:gd name="connsiteY2534" fmla="*/ 630436 h 5296383"/>
              <a:gd name="connsiteX2535" fmla="*/ 1628318 w 9310410"/>
              <a:gd name="connsiteY2535" fmla="*/ 628638 h 5296383"/>
              <a:gd name="connsiteX2536" fmla="*/ 1627719 w 9310410"/>
              <a:gd name="connsiteY2536" fmla="*/ 627440 h 5296383"/>
              <a:gd name="connsiteX2537" fmla="*/ 1629517 w 9310410"/>
              <a:gd name="connsiteY2537" fmla="*/ 625642 h 5296383"/>
              <a:gd name="connsiteX2538" fmla="*/ 1630716 w 9310410"/>
              <a:gd name="connsiteY2538" fmla="*/ 625642 h 5296383"/>
              <a:gd name="connsiteX2539" fmla="*/ 1633113 w 9310410"/>
              <a:gd name="connsiteY2539" fmla="*/ 625642 h 5296383"/>
              <a:gd name="connsiteX2540" fmla="*/ 1633712 w 9310410"/>
              <a:gd name="connsiteY2540" fmla="*/ 625642 h 5296383"/>
              <a:gd name="connsiteX2541" fmla="*/ 1634910 w 9310410"/>
              <a:gd name="connsiteY2541" fmla="*/ 624443 h 5296383"/>
              <a:gd name="connsiteX2542" fmla="*/ 1636109 w 9310410"/>
              <a:gd name="connsiteY2542" fmla="*/ 623245 h 5296383"/>
              <a:gd name="connsiteX2543" fmla="*/ 1636708 w 9310410"/>
              <a:gd name="connsiteY2543" fmla="*/ 622646 h 5296383"/>
              <a:gd name="connsiteX2544" fmla="*/ 1637307 w 9310410"/>
              <a:gd name="connsiteY2544" fmla="*/ 622646 h 5296383"/>
              <a:gd name="connsiteX2545" fmla="*/ 1640903 w 9310410"/>
              <a:gd name="connsiteY2545" fmla="*/ 623844 h 5296383"/>
              <a:gd name="connsiteX2546" fmla="*/ 1647495 w 9310410"/>
              <a:gd name="connsiteY2546" fmla="*/ 626841 h 5296383"/>
              <a:gd name="connsiteX2547" fmla="*/ 1648694 w 9310410"/>
              <a:gd name="connsiteY2547" fmla="*/ 626841 h 5296383"/>
              <a:gd name="connsiteX2548" fmla="*/ 1652889 w 9310410"/>
              <a:gd name="connsiteY2548" fmla="*/ 625642 h 5296383"/>
              <a:gd name="connsiteX2549" fmla="*/ 1657084 w 9310410"/>
              <a:gd name="connsiteY2549" fmla="*/ 626841 h 5296383"/>
              <a:gd name="connsiteX2550" fmla="*/ 1661278 w 9310410"/>
              <a:gd name="connsiteY2550" fmla="*/ 630436 h 5296383"/>
              <a:gd name="connsiteX2551" fmla="*/ 1662477 w 9310410"/>
              <a:gd name="connsiteY2551" fmla="*/ 632234 h 5296383"/>
              <a:gd name="connsiteX2552" fmla="*/ 1663676 w 9310410"/>
              <a:gd name="connsiteY2552" fmla="*/ 632833 h 5296383"/>
              <a:gd name="connsiteX2553" fmla="*/ 1670268 w 9310410"/>
              <a:gd name="connsiteY2553" fmla="*/ 634032 h 5296383"/>
              <a:gd name="connsiteX2554" fmla="*/ 1671466 w 9310410"/>
              <a:gd name="connsiteY2554" fmla="*/ 632833 h 5296383"/>
              <a:gd name="connsiteX2555" fmla="*/ 1682852 w 9310410"/>
              <a:gd name="connsiteY2555" fmla="*/ 626241 h 5296383"/>
              <a:gd name="connsiteX2556" fmla="*/ 1684650 w 9310410"/>
              <a:gd name="connsiteY2556" fmla="*/ 625642 h 5296383"/>
              <a:gd name="connsiteX2557" fmla="*/ 1686448 w 9310410"/>
              <a:gd name="connsiteY2557" fmla="*/ 625043 h 5296383"/>
              <a:gd name="connsiteX2558" fmla="*/ 1691242 w 9310410"/>
              <a:gd name="connsiteY2558" fmla="*/ 622646 h 5296383"/>
              <a:gd name="connsiteX2559" fmla="*/ 1692441 w 9310410"/>
              <a:gd name="connsiteY2559" fmla="*/ 620848 h 5296383"/>
              <a:gd name="connsiteX2560" fmla="*/ 1694838 w 9310410"/>
              <a:gd name="connsiteY2560" fmla="*/ 619649 h 5296383"/>
              <a:gd name="connsiteX2561" fmla="*/ 1700831 w 9310410"/>
              <a:gd name="connsiteY2561" fmla="*/ 616653 h 5296383"/>
              <a:gd name="connsiteX2562" fmla="*/ 1702628 w 9310410"/>
              <a:gd name="connsiteY2562" fmla="*/ 615454 h 5296383"/>
              <a:gd name="connsiteX2563" fmla="*/ 1702628 w 9310410"/>
              <a:gd name="connsiteY2563" fmla="*/ 613657 h 5296383"/>
              <a:gd name="connsiteX2564" fmla="*/ 1698433 w 9310410"/>
              <a:gd name="connsiteY2564" fmla="*/ 615454 h 5296383"/>
              <a:gd name="connsiteX2565" fmla="*/ 1689444 w 9310410"/>
              <a:gd name="connsiteY2565" fmla="*/ 619050 h 5296383"/>
              <a:gd name="connsiteX2566" fmla="*/ 1688246 w 9310410"/>
              <a:gd name="connsiteY2566" fmla="*/ 620249 h 5296383"/>
              <a:gd name="connsiteX2567" fmla="*/ 1681654 w 9310410"/>
              <a:gd name="connsiteY2567" fmla="*/ 624443 h 5296383"/>
              <a:gd name="connsiteX2568" fmla="*/ 1670268 w 9310410"/>
              <a:gd name="connsiteY2568" fmla="*/ 627440 h 5296383"/>
              <a:gd name="connsiteX2569" fmla="*/ 1665473 w 9310410"/>
              <a:gd name="connsiteY2569" fmla="*/ 628039 h 5296383"/>
              <a:gd name="connsiteX2570" fmla="*/ 1661278 w 9310410"/>
              <a:gd name="connsiteY2570" fmla="*/ 622046 h 5296383"/>
              <a:gd name="connsiteX2571" fmla="*/ 1670867 w 9310410"/>
              <a:gd name="connsiteY2571" fmla="*/ 616653 h 5296383"/>
              <a:gd name="connsiteX2572" fmla="*/ 1673264 w 9310410"/>
              <a:gd name="connsiteY2572" fmla="*/ 616653 h 5296383"/>
              <a:gd name="connsiteX2573" fmla="*/ 1679257 w 9310410"/>
              <a:gd name="connsiteY2573" fmla="*/ 614855 h 5296383"/>
              <a:gd name="connsiteX2574" fmla="*/ 1674463 w 9310410"/>
              <a:gd name="connsiteY2574" fmla="*/ 612458 h 5296383"/>
              <a:gd name="connsiteX2575" fmla="*/ 1673863 w 9310410"/>
              <a:gd name="connsiteY2575" fmla="*/ 611859 h 5296383"/>
              <a:gd name="connsiteX2576" fmla="*/ 1673863 w 9310410"/>
              <a:gd name="connsiteY2576" fmla="*/ 611259 h 5296383"/>
              <a:gd name="connsiteX2577" fmla="*/ 1675062 w 9310410"/>
              <a:gd name="connsiteY2577" fmla="*/ 609462 h 5296383"/>
              <a:gd name="connsiteX2578" fmla="*/ 1678658 w 9310410"/>
              <a:gd name="connsiteY2578" fmla="*/ 608263 h 5296383"/>
              <a:gd name="connsiteX2579" fmla="*/ 1681654 w 9310410"/>
              <a:gd name="connsiteY2579" fmla="*/ 607664 h 5296383"/>
              <a:gd name="connsiteX2580" fmla="*/ 1684650 w 9310410"/>
              <a:gd name="connsiteY2580" fmla="*/ 607065 h 5296383"/>
              <a:gd name="connsiteX2581" fmla="*/ 1690044 w 9310410"/>
              <a:gd name="connsiteY2581" fmla="*/ 605866 h 5296383"/>
              <a:gd name="connsiteX2582" fmla="*/ 1692441 w 9310410"/>
              <a:gd name="connsiteY2582" fmla="*/ 605267 h 5296383"/>
              <a:gd name="connsiteX2583" fmla="*/ 1697235 w 9310410"/>
              <a:gd name="connsiteY2583" fmla="*/ 603469 h 5296383"/>
              <a:gd name="connsiteX2584" fmla="*/ 1703228 w 9310410"/>
              <a:gd name="connsiteY2584" fmla="*/ 601072 h 5296383"/>
              <a:gd name="connsiteX2585" fmla="*/ 1714614 w 9310410"/>
              <a:gd name="connsiteY2585" fmla="*/ 601671 h 5296383"/>
              <a:gd name="connsiteX2586" fmla="*/ 1716412 w 9310410"/>
              <a:gd name="connsiteY2586" fmla="*/ 602870 h 5296383"/>
              <a:gd name="connsiteX2587" fmla="*/ 1718209 w 9310410"/>
              <a:gd name="connsiteY2587" fmla="*/ 600473 h 5296383"/>
              <a:gd name="connsiteX2588" fmla="*/ 1718809 w 9310410"/>
              <a:gd name="connsiteY2588" fmla="*/ 598075 h 5296383"/>
              <a:gd name="connsiteX2589" fmla="*/ 1719408 w 9310410"/>
              <a:gd name="connsiteY2589" fmla="*/ 594480 h 5296383"/>
              <a:gd name="connsiteX2590" fmla="*/ 1721805 w 9310410"/>
              <a:gd name="connsiteY2590" fmla="*/ 595678 h 5296383"/>
              <a:gd name="connsiteX2591" fmla="*/ 1723603 w 9310410"/>
              <a:gd name="connsiteY2591" fmla="*/ 596877 h 5296383"/>
              <a:gd name="connsiteX2592" fmla="*/ 1725401 w 9310410"/>
              <a:gd name="connsiteY2592" fmla="*/ 595678 h 5296383"/>
              <a:gd name="connsiteX2593" fmla="*/ 1730794 w 9310410"/>
              <a:gd name="connsiteY2593" fmla="*/ 590285 h 5296383"/>
              <a:gd name="connsiteX2594" fmla="*/ 1733791 w 9310410"/>
              <a:gd name="connsiteY2594" fmla="*/ 589686 h 5296383"/>
              <a:gd name="connsiteX2595" fmla="*/ 1735589 w 9310410"/>
              <a:gd name="connsiteY2595" fmla="*/ 589686 h 5296383"/>
              <a:gd name="connsiteX2596" fmla="*/ 1739783 w 9310410"/>
              <a:gd name="connsiteY2596" fmla="*/ 590884 h 5296383"/>
              <a:gd name="connsiteX2597" fmla="*/ 1743978 w 9310410"/>
              <a:gd name="connsiteY2597" fmla="*/ 591483 h 5296383"/>
              <a:gd name="connsiteX2598" fmla="*/ 1745776 w 9310410"/>
              <a:gd name="connsiteY2598" fmla="*/ 591483 h 5296383"/>
              <a:gd name="connsiteX2599" fmla="*/ 1745177 w 9310410"/>
              <a:gd name="connsiteY2599" fmla="*/ 589086 h 5296383"/>
              <a:gd name="connsiteX2600" fmla="*/ 1741581 w 9310410"/>
              <a:gd name="connsiteY2600" fmla="*/ 587888 h 5296383"/>
              <a:gd name="connsiteX2601" fmla="*/ 1737986 w 9310410"/>
              <a:gd name="connsiteY2601" fmla="*/ 587289 h 5296383"/>
              <a:gd name="connsiteX2602" fmla="*/ 1734989 w 9310410"/>
              <a:gd name="connsiteY2602" fmla="*/ 586689 h 5296383"/>
              <a:gd name="connsiteX2603" fmla="*/ 1733791 w 9310410"/>
              <a:gd name="connsiteY2603" fmla="*/ 584891 h 5296383"/>
              <a:gd name="connsiteX2604" fmla="*/ 1734390 w 9310410"/>
              <a:gd name="connsiteY2604" fmla="*/ 584292 h 5296383"/>
              <a:gd name="connsiteX2605" fmla="*/ 1734989 w 9310410"/>
              <a:gd name="connsiteY2605" fmla="*/ 584292 h 5296383"/>
              <a:gd name="connsiteX2606" fmla="*/ 1746375 w 9310410"/>
              <a:gd name="connsiteY2606" fmla="*/ 581895 h 5296383"/>
              <a:gd name="connsiteX2607" fmla="*/ 1749971 w 9310410"/>
              <a:gd name="connsiteY2607" fmla="*/ 581296 h 5296383"/>
              <a:gd name="connsiteX2608" fmla="*/ 1750570 w 9310410"/>
              <a:gd name="connsiteY2608" fmla="*/ 584292 h 5296383"/>
              <a:gd name="connsiteX2609" fmla="*/ 1752967 w 9310410"/>
              <a:gd name="connsiteY2609" fmla="*/ 586090 h 5296383"/>
              <a:gd name="connsiteX2610" fmla="*/ 1754765 w 9310410"/>
              <a:gd name="connsiteY2610" fmla="*/ 586090 h 5296383"/>
              <a:gd name="connsiteX2611" fmla="*/ 1759559 w 9310410"/>
              <a:gd name="connsiteY2611" fmla="*/ 585491 h 5296383"/>
              <a:gd name="connsiteX2612" fmla="*/ 1763754 w 9310410"/>
              <a:gd name="connsiteY2612" fmla="*/ 584891 h 5296383"/>
              <a:gd name="connsiteX2613" fmla="*/ 1758960 w 9310410"/>
              <a:gd name="connsiteY2613" fmla="*/ 582494 h 5296383"/>
              <a:gd name="connsiteX2614" fmla="*/ 1756563 w 9310410"/>
              <a:gd name="connsiteY2614" fmla="*/ 583094 h 5296383"/>
              <a:gd name="connsiteX2615" fmla="*/ 1754765 w 9310410"/>
              <a:gd name="connsiteY2615" fmla="*/ 582494 h 5296383"/>
              <a:gd name="connsiteX2616" fmla="*/ 1752368 w 9310410"/>
              <a:gd name="connsiteY2616" fmla="*/ 578899 h 5296383"/>
              <a:gd name="connsiteX2617" fmla="*/ 1751769 w 9310410"/>
              <a:gd name="connsiteY2617" fmla="*/ 577700 h 5296383"/>
              <a:gd name="connsiteX2618" fmla="*/ 1751769 w 9310410"/>
              <a:gd name="connsiteY2618" fmla="*/ 575303 h 5296383"/>
              <a:gd name="connsiteX2619" fmla="*/ 1754166 w 9310410"/>
              <a:gd name="connsiteY2619" fmla="*/ 574104 h 5296383"/>
              <a:gd name="connsiteX2620" fmla="*/ 1755964 w 9310410"/>
              <a:gd name="connsiteY2620" fmla="*/ 574104 h 5296383"/>
              <a:gd name="connsiteX2621" fmla="*/ 1758960 w 9310410"/>
              <a:gd name="connsiteY2621" fmla="*/ 574104 h 5296383"/>
              <a:gd name="connsiteX2622" fmla="*/ 1763155 w 9310410"/>
              <a:gd name="connsiteY2622" fmla="*/ 571707 h 5296383"/>
              <a:gd name="connsiteX2623" fmla="*/ 1765552 w 9310410"/>
              <a:gd name="connsiteY2623" fmla="*/ 569910 h 5296383"/>
              <a:gd name="connsiteX2624" fmla="*/ 1771545 w 9310410"/>
              <a:gd name="connsiteY2624" fmla="*/ 566913 h 5296383"/>
              <a:gd name="connsiteX2625" fmla="*/ 1773343 w 9310410"/>
              <a:gd name="connsiteY2625" fmla="*/ 566913 h 5296383"/>
              <a:gd name="connsiteX2626" fmla="*/ 1775140 w 9310410"/>
              <a:gd name="connsiteY2626" fmla="*/ 567512 h 5296383"/>
              <a:gd name="connsiteX2627" fmla="*/ 1776938 w 9310410"/>
              <a:gd name="connsiteY2627" fmla="*/ 567512 h 5296383"/>
              <a:gd name="connsiteX2628" fmla="*/ 1779935 w 9310410"/>
              <a:gd name="connsiteY2628" fmla="*/ 566314 h 5296383"/>
              <a:gd name="connsiteX2629" fmla="*/ 1784130 w 9310410"/>
              <a:gd name="connsiteY2629" fmla="*/ 562119 h 5296383"/>
              <a:gd name="connsiteX2630" fmla="*/ 1786527 w 9310410"/>
              <a:gd name="connsiteY2630" fmla="*/ 562119 h 5296383"/>
              <a:gd name="connsiteX2631" fmla="*/ 1790722 w 9310410"/>
              <a:gd name="connsiteY2631" fmla="*/ 561520 h 5296383"/>
              <a:gd name="connsiteX2632" fmla="*/ 1793119 w 9310410"/>
              <a:gd name="connsiteY2632" fmla="*/ 560321 h 5296383"/>
              <a:gd name="connsiteX2633" fmla="*/ 1794317 w 9310410"/>
              <a:gd name="connsiteY2633" fmla="*/ 556126 h 5296383"/>
              <a:gd name="connsiteX2634" fmla="*/ 1794317 w 9310410"/>
              <a:gd name="connsiteY2634" fmla="*/ 554928 h 5296383"/>
              <a:gd name="connsiteX2635" fmla="*/ 1794917 w 9310410"/>
              <a:gd name="connsiteY2635" fmla="*/ 553729 h 5296383"/>
              <a:gd name="connsiteX2636" fmla="*/ 1798512 w 9310410"/>
              <a:gd name="connsiteY2636" fmla="*/ 552531 h 5296383"/>
              <a:gd name="connsiteX2637" fmla="*/ 1799711 w 9310410"/>
              <a:gd name="connsiteY2637" fmla="*/ 552531 h 5296383"/>
              <a:gd name="connsiteX2638" fmla="*/ 1802108 w 9310410"/>
              <a:gd name="connsiteY2638" fmla="*/ 553729 h 5296383"/>
              <a:gd name="connsiteX2639" fmla="*/ 1804505 w 9310410"/>
              <a:gd name="connsiteY2639" fmla="*/ 555527 h 5296383"/>
              <a:gd name="connsiteX2640" fmla="*/ 1806303 w 9310410"/>
              <a:gd name="connsiteY2640" fmla="*/ 556126 h 5296383"/>
              <a:gd name="connsiteX2641" fmla="*/ 1807501 w 9310410"/>
              <a:gd name="connsiteY2641" fmla="*/ 556126 h 5296383"/>
              <a:gd name="connsiteX2642" fmla="*/ 1810498 w 9310410"/>
              <a:gd name="connsiteY2642" fmla="*/ 555527 h 5296383"/>
              <a:gd name="connsiteX2643" fmla="*/ 1812895 w 9310410"/>
              <a:gd name="connsiteY2643" fmla="*/ 554328 h 5296383"/>
              <a:gd name="connsiteX2644" fmla="*/ 1812895 w 9310410"/>
              <a:gd name="connsiteY2644" fmla="*/ 553729 h 5296383"/>
              <a:gd name="connsiteX2645" fmla="*/ 1811696 w 9310410"/>
              <a:gd name="connsiteY2645" fmla="*/ 553130 h 5296383"/>
              <a:gd name="connsiteX2646" fmla="*/ 1809299 w 9310410"/>
              <a:gd name="connsiteY2646" fmla="*/ 552531 h 5296383"/>
              <a:gd name="connsiteX2647" fmla="*/ 1806902 w 9310410"/>
              <a:gd name="connsiteY2647" fmla="*/ 551931 h 5296383"/>
              <a:gd name="connsiteX2648" fmla="*/ 1806303 w 9310410"/>
              <a:gd name="connsiteY2648" fmla="*/ 548935 h 5296383"/>
              <a:gd name="connsiteX2649" fmla="*/ 1807501 w 9310410"/>
              <a:gd name="connsiteY2649" fmla="*/ 547137 h 5296383"/>
              <a:gd name="connsiteX2650" fmla="*/ 1812895 w 9310410"/>
              <a:gd name="connsiteY2650" fmla="*/ 544740 h 5296383"/>
              <a:gd name="connsiteX2651" fmla="*/ 1815292 w 9310410"/>
              <a:gd name="connsiteY2651" fmla="*/ 545939 h 5296383"/>
              <a:gd name="connsiteX2652" fmla="*/ 1816491 w 9310410"/>
              <a:gd name="connsiteY2652" fmla="*/ 546538 h 5296383"/>
              <a:gd name="connsiteX2653" fmla="*/ 1817689 w 9310410"/>
              <a:gd name="connsiteY2653" fmla="*/ 547137 h 5296383"/>
              <a:gd name="connsiteX2654" fmla="*/ 1818288 w 9310410"/>
              <a:gd name="connsiteY2654" fmla="*/ 547137 h 5296383"/>
              <a:gd name="connsiteX2655" fmla="*/ 1820086 w 9310410"/>
              <a:gd name="connsiteY2655" fmla="*/ 543541 h 5296383"/>
              <a:gd name="connsiteX2656" fmla="*/ 1824281 w 9310410"/>
              <a:gd name="connsiteY2656" fmla="*/ 536949 h 5296383"/>
              <a:gd name="connsiteX2657" fmla="*/ 1827877 w 9310410"/>
              <a:gd name="connsiteY2657" fmla="*/ 535751 h 5296383"/>
              <a:gd name="connsiteX2658" fmla="*/ 1829674 w 9310410"/>
              <a:gd name="connsiteY2658" fmla="*/ 535751 h 5296383"/>
              <a:gd name="connsiteX2659" fmla="*/ 1830873 w 9310410"/>
              <a:gd name="connsiteY2659" fmla="*/ 535751 h 5296383"/>
              <a:gd name="connsiteX2660" fmla="*/ 1833270 w 9310410"/>
              <a:gd name="connsiteY2660" fmla="*/ 532755 h 5296383"/>
              <a:gd name="connsiteX2661" fmla="*/ 1836866 w 9310410"/>
              <a:gd name="connsiteY2661" fmla="*/ 530357 h 5296383"/>
              <a:gd name="connsiteX2662" fmla="*/ 1847053 w 9310410"/>
              <a:gd name="connsiteY2662" fmla="*/ 530357 h 5296383"/>
              <a:gd name="connsiteX2663" fmla="*/ 1853645 w 9310410"/>
              <a:gd name="connsiteY2663" fmla="*/ 532155 h 5296383"/>
              <a:gd name="connsiteX2664" fmla="*/ 1856042 w 9310410"/>
              <a:gd name="connsiteY2664" fmla="*/ 530957 h 5296383"/>
              <a:gd name="connsiteX2665" fmla="*/ 1858440 w 9310410"/>
              <a:gd name="connsiteY2665" fmla="*/ 529758 h 5296383"/>
              <a:gd name="connsiteX2666" fmla="*/ 1861436 w 9310410"/>
              <a:gd name="connsiteY2666" fmla="*/ 529159 h 5296383"/>
              <a:gd name="connsiteX2667" fmla="*/ 1866829 w 9310410"/>
              <a:gd name="connsiteY2667" fmla="*/ 529758 h 5296383"/>
              <a:gd name="connsiteX2668" fmla="*/ 1877017 w 9310410"/>
              <a:gd name="connsiteY2668" fmla="*/ 533953 h 5296383"/>
              <a:gd name="connsiteX2669" fmla="*/ 1878815 w 9310410"/>
              <a:gd name="connsiteY2669" fmla="*/ 533953 h 5296383"/>
              <a:gd name="connsiteX2670" fmla="*/ 1880013 w 9310410"/>
              <a:gd name="connsiteY2670" fmla="*/ 533953 h 5296383"/>
              <a:gd name="connsiteX2671" fmla="*/ 1878815 w 9310410"/>
              <a:gd name="connsiteY2671" fmla="*/ 529758 h 5296383"/>
              <a:gd name="connsiteX2672" fmla="*/ 1877017 w 9310410"/>
              <a:gd name="connsiteY2672" fmla="*/ 528560 h 5296383"/>
              <a:gd name="connsiteX2673" fmla="*/ 1872223 w 9310410"/>
              <a:gd name="connsiteY2673" fmla="*/ 526762 h 5296383"/>
              <a:gd name="connsiteX2674" fmla="*/ 1872822 w 9310410"/>
              <a:gd name="connsiteY2674" fmla="*/ 517173 h 5296383"/>
              <a:gd name="connsiteX2675" fmla="*/ 1877017 w 9310410"/>
              <a:gd name="connsiteY2675" fmla="*/ 516574 h 5296383"/>
              <a:gd name="connsiteX2676" fmla="*/ 1879414 w 9310410"/>
              <a:gd name="connsiteY2676" fmla="*/ 516574 h 5296383"/>
              <a:gd name="connsiteX2677" fmla="*/ 1881811 w 9310410"/>
              <a:gd name="connsiteY2677" fmla="*/ 518971 h 5296383"/>
              <a:gd name="connsiteX2678" fmla="*/ 1882411 w 9310410"/>
              <a:gd name="connsiteY2678" fmla="*/ 520170 h 5296383"/>
              <a:gd name="connsiteX2679" fmla="*/ 1883010 w 9310410"/>
              <a:gd name="connsiteY2679" fmla="*/ 521368 h 5296383"/>
              <a:gd name="connsiteX2680" fmla="*/ 1884808 w 9310410"/>
              <a:gd name="connsiteY2680" fmla="*/ 524365 h 5296383"/>
              <a:gd name="connsiteX2681" fmla="*/ 1886006 w 9310410"/>
              <a:gd name="connsiteY2681" fmla="*/ 524964 h 5296383"/>
              <a:gd name="connsiteX2682" fmla="*/ 1887205 w 9310410"/>
              <a:gd name="connsiteY2682" fmla="*/ 524964 h 5296383"/>
              <a:gd name="connsiteX2683" fmla="*/ 1887804 w 9310410"/>
              <a:gd name="connsiteY2683" fmla="*/ 524365 h 5296383"/>
              <a:gd name="connsiteX2684" fmla="*/ 1887804 w 9310410"/>
              <a:gd name="connsiteY2684" fmla="*/ 523765 h 5296383"/>
              <a:gd name="connsiteX2685" fmla="*/ 1886605 w 9310410"/>
              <a:gd name="connsiteY2685" fmla="*/ 517773 h 5296383"/>
              <a:gd name="connsiteX2686" fmla="*/ 1889003 w 9310410"/>
              <a:gd name="connsiteY2686" fmla="*/ 511181 h 5296383"/>
              <a:gd name="connsiteX2687" fmla="*/ 1892598 w 9310410"/>
              <a:gd name="connsiteY2687" fmla="*/ 508784 h 5296383"/>
              <a:gd name="connsiteX2688" fmla="*/ 1897392 w 9310410"/>
              <a:gd name="connsiteY2688" fmla="*/ 507585 h 5296383"/>
              <a:gd name="connsiteX2689" fmla="*/ 1901587 w 9310410"/>
              <a:gd name="connsiteY2689" fmla="*/ 507585 h 5296383"/>
              <a:gd name="connsiteX2690" fmla="*/ 1906981 w 9310410"/>
              <a:gd name="connsiteY2690" fmla="*/ 511181 h 5296383"/>
              <a:gd name="connsiteX2691" fmla="*/ 1910576 w 9310410"/>
              <a:gd name="connsiteY2691" fmla="*/ 507585 h 5296383"/>
              <a:gd name="connsiteX2692" fmla="*/ 1909977 w 9310410"/>
              <a:gd name="connsiteY2692" fmla="*/ 504589 h 5296383"/>
              <a:gd name="connsiteX2693" fmla="*/ 1909378 w 9310410"/>
              <a:gd name="connsiteY2693" fmla="*/ 503390 h 5296383"/>
              <a:gd name="connsiteX2694" fmla="*/ 1913573 w 9310410"/>
              <a:gd name="connsiteY2694" fmla="*/ 500394 h 5296383"/>
              <a:gd name="connsiteX2695" fmla="*/ 1920165 w 9310410"/>
              <a:gd name="connsiteY2695" fmla="*/ 497397 h 5296383"/>
              <a:gd name="connsiteX2696" fmla="*/ 1925558 w 9310410"/>
              <a:gd name="connsiteY2696" fmla="*/ 495600 h 5296383"/>
              <a:gd name="connsiteX2697" fmla="*/ 1926158 w 9310410"/>
              <a:gd name="connsiteY2697" fmla="*/ 496199 h 5296383"/>
              <a:gd name="connsiteX2698" fmla="*/ 1921363 w 9310410"/>
              <a:gd name="connsiteY2698" fmla="*/ 501592 h 5296383"/>
              <a:gd name="connsiteX2699" fmla="*/ 1917168 w 9310410"/>
              <a:gd name="connsiteY2699" fmla="*/ 506986 h 5296383"/>
              <a:gd name="connsiteX2700" fmla="*/ 1917168 w 9310410"/>
              <a:gd name="connsiteY2700" fmla="*/ 508184 h 5296383"/>
              <a:gd name="connsiteX2701" fmla="*/ 1917768 w 9310410"/>
              <a:gd name="connsiteY2701" fmla="*/ 509982 h 5296383"/>
              <a:gd name="connsiteX2702" fmla="*/ 1918367 w 9310410"/>
              <a:gd name="connsiteY2702" fmla="*/ 509982 h 5296383"/>
              <a:gd name="connsiteX2703" fmla="*/ 1920165 w 9310410"/>
              <a:gd name="connsiteY2703" fmla="*/ 508184 h 5296383"/>
              <a:gd name="connsiteX2704" fmla="*/ 1921963 w 9310410"/>
              <a:gd name="connsiteY2704" fmla="*/ 506387 h 5296383"/>
              <a:gd name="connsiteX2705" fmla="*/ 1923761 w 9310410"/>
              <a:gd name="connsiteY2705" fmla="*/ 504589 h 5296383"/>
              <a:gd name="connsiteX2706" fmla="*/ 1927356 w 9310410"/>
              <a:gd name="connsiteY2706" fmla="*/ 502791 h 5296383"/>
              <a:gd name="connsiteX2707" fmla="*/ 1929154 w 9310410"/>
              <a:gd name="connsiteY2707" fmla="*/ 502791 h 5296383"/>
              <a:gd name="connsiteX2708" fmla="*/ 1929753 w 9310410"/>
              <a:gd name="connsiteY2708" fmla="*/ 497997 h 5296383"/>
              <a:gd name="connsiteX2709" fmla="*/ 1929154 w 9310410"/>
              <a:gd name="connsiteY2709" fmla="*/ 496199 h 5296383"/>
              <a:gd name="connsiteX2710" fmla="*/ 1934547 w 9310410"/>
              <a:gd name="connsiteY2710" fmla="*/ 494401 h 5296383"/>
              <a:gd name="connsiteX2711" fmla="*/ 1939342 w 9310410"/>
              <a:gd name="connsiteY2711" fmla="*/ 499795 h 5296383"/>
              <a:gd name="connsiteX2712" fmla="*/ 1939342 w 9310410"/>
              <a:gd name="connsiteY2712" fmla="*/ 500993 h 5296383"/>
              <a:gd name="connsiteX2713" fmla="*/ 1940540 w 9310410"/>
              <a:gd name="connsiteY2713" fmla="*/ 502192 h 5296383"/>
              <a:gd name="connsiteX2714" fmla="*/ 1947731 w 9310410"/>
              <a:gd name="connsiteY2714" fmla="*/ 498596 h 5296383"/>
              <a:gd name="connsiteX2715" fmla="*/ 1949529 w 9310410"/>
              <a:gd name="connsiteY2715" fmla="*/ 497397 h 5296383"/>
              <a:gd name="connsiteX2716" fmla="*/ 1950129 w 9310410"/>
              <a:gd name="connsiteY2716" fmla="*/ 496798 h 5296383"/>
              <a:gd name="connsiteX2717" fmla="*/ 1947132 w 9310410"/>
              <a:gd name="connsiteY2717" fmla="*/ 495000 h 5296383"/>
              <a:gd name="connsiteX2718" fmla="*/ 1943536 w 9310410"/>
              <a:gd name="connsiteY2718" fmla="*/ 493802 h 5296383"/>
              <a:gd name="connsiteX2719" fmla="*/ 1943536 w 9310410"/>
              <a:gd name="connsiteY2719" fmla="*/ 493202 h 5296383"/>
              <a:gd name="connsiteX2720" fmla="*/ 1944136 w 9310410"/>
              <a:gd name="connsiteY2720" fmla="*/ 492004 h 5296383"/>
              <a:gd name="connsiteX2721" fmla="*/ 1951926 w 9310410"/>
              <a:gd name="connsiteY2721" fmla="*/ 489607 h 5296383"/>
              <a:gd name="connsiteX2722" fmla="*/ 1957919 w 9310410"/>
              <a:gd name="connsiteY2722" fmla="*/ 489607 h 5296383"/>
              <a:gd name="connsiteX2723" fmla="*/ 1959717 w 9310410"/>
              <a:gd name="connsiteY2723" fmla="*/ 489008 h 5296383"/>
              <a:gd name="connsiteX2724" fmla="*/ 1961515 w 9310410"/>
              <a:gd name="connsiteY2724" fmla="*/ 488408 h 5296383"/>
              <a:gd name="connsiteX2725" fmla="*/ 1964511 w 9310410"/>
              <a:gd name="connsiteY2725" fmla="*/ 489008 h 5296383"/>
              <a:gd name="connsiteX2726" fmla="*/ 1965710 w 9310410"/>
              <a:gd name="connsiteY2726" fmla="*/ 490805 h 5296383"/>
              <a:gd name="connsiteX2727" fmla="*/ 1966908 w 9310410"/>
              <a:gd name="connsiteY2727" fmla="*/ 492004 h 5296383"/>
              <a:gd name="connsiteX2728" fmla="*/ 1967507 w 9310410"/>
              <a:gd name="connsiteY2728" fmla="*/ 492004 h 5296383"/>
              <a:gd name="connsiteX2729" fmla="*/ 1967507 w 9310410"/>
              <a:gd name="connsiteY2729" fmla="*/ 486011 h 5296383"/>
              <a:gd name="connsiteX2730" fmla="*/ 1980692 w 9310410"/>
              <a:gd name="connsiteY2730" fmla="*/ 478221 h 5296383"/>
              <a:gd name="connsiteX2731" fmla="*/ 1982489 w 9310410"/>
              <a:gd name="connsiteY2731" fmla="*/ 478221 h 5296383"/>
              <a:gd name="connsiteX2732" fmla="*/ 1984287 w 9310410"/>
              <a:gd name="connsiteY2732" fmla="*/ 478221 h 5296383"/>
              <a:gd name="connsiteX2733" fmla="*/ 1995673 w 9310410"/>
              <a:gd name="connsiteY2733" fmla="*/ 473426 h 5296383"/>
              <a:gd name="connsiteX2734" fmla="*/ 1996872 w 9310410"/>
              <a:gd name="connsiteY2734" fmla="*/ 472827 h 5296383"/>
              <a:gd name="connsiteX2735" fmla="*/ 1998070 w 9310410"/>
              <a:gd name="connsiteY2735" fmla="*/ 472827 h 5296383"/>
              <a:gd name="connsiteX2736" fmla="*/ 1999868 w 9310410"/>
              <a:gd name="connsiteY2736" fmla="*/ 473426 h 5296383"/>
              <a:gd name="connsiteX2737" fmla="*/ 1999868 w 9310410"/>
              <a:gd name="connsiteY2737" fmla="*/ 474625 h 5296383"/>
              <a:gd name="connsiteX2738" fmla="*/ 1999269 w 9310410"/>
              <a:gd name="connsiteY2738" fmla="*/ 476423 h 5296383"/>
              <a:gd name="connsiteX2739" fmla="*/ 1998070 w 9310410"/>
              <a:gd name="connsiteY2739" fmla="*/ 478820 h 5296383"/>
              <a:gd name="connsiteX2740" fmla="*/ 2001666 w 9310410"/>
              <a:gd name="connsiteY2740" fmla="*/ 482416 h 5296383"/>
              <a:gd name="connsiteX2741" fmla="*/ 2004063 w 9310410"/>
              <a:gd name="connsiteY2741" fmla="*/ 483614 h 5296383"/>
              <a:gd name="connsiteX2742" fmla="*/ 2004662 w 9310410"/>
              <a:gd name="connsiteY2742" fmla="*/ 483614 h 5296383"/>
              <a:gd name="connsiteX2743" fmla="*/ 2004662 w 9310410"/>
              <a:gd name="connsiteY2743" fmla="*/ 480618 h 5296383"/>
              <a:gd name="connsiteX2744" fmla="*/ 2003464 w 9310410"/>
              <a:gd name="connsiteY2744" fmla="*/ 477022 h 5296383"/>
              <a:gd name="connsiteX2745" fmla="*/ 2003464 w 9310410"/>
              <a:gd name="connsiteY2745" fmla="*/ 474625 h 5296383"/>
              <a:gd name="connsiteX2746" fmla="*/ 2005262 w 9310410"/>
              <a:gd name="connsiteY2746" fmla="*/ 474026 h 5296383"/>
              <a:gd name="connsiteX2747" fmla="*/ 2008258 w 9310410"/>
              <a:gd name="connsiteY2747" fmla="*/ 475824 h 5296383"/>
              <a:gd name="connsiteX2748" fmla="*/ 2008857 w 9310410"/>
              <a:gd name="connsiteY2748" fmla="*/ 477022 h 5296383"/>
              <a:gd name="connsiteX2749" fmla="*/ 2008857 w 9310410"/>
              <a:gd name="connsiteY2749" fmla="*/ 481816 h 5296383"/>
              <a:gd name="connsiteX2750" fmla="*/ 2010056 w 9310410"/>
              <a:gd name="connsiteY2750" fmla="*/ 483614 h 5296383"/>
              <a:gd name="connsiteX2751" fmla="*/ 2011255 w 9310410"/>
              <a:gd name="connsiteY2751" fmla="*/ 483015 h 5296383"/>
              <a:gd name="connsiteX2752" fmla="*/ 2011255 w 9310410"/>
              <a:gd name="connsiteY2752" fmla="*/ 479419 h 5296383"/>
              <a:gd name="connsiteX2753" fmla="*/ 2011255 w 9310410"/>
              <a:gd name="connsiteY2753" fmla="*/ 476423 h 5296383"/>
              <a:gd name="connsiteX2754" fmla="*/ 2010655 w 9310410"/>
              <a:gd name="connsiteY2754" fmla="*/ 471029 h 5296383"/>
              <a:gd name="connsiteX2755" fmla="*/ 2005861 w 9310410"/>
              <a:gd name="connsiteY2755" fmla="*/ 466834 h 5296383"/>
              <a:gd name="connsiteX2756" fmla="*/ 2004662 w 9310410"/>
              <a:gd name="connsiteY2756" fmla="*/ 465636 h 5296383"/>
              <a:gd name="connsiteX2757" fmla="*/ 2007060 w 9310410"/>
              <a:gd name="connsiteY2757" fmla="*/ 463239 h 5296383"/>
              <a:gd name="connsiteX2758" fmla="*/ 2010056 w 9310410"/>
              <a:gd name="connsiteY2758" fmla="*/ 462639 h 5296383"/>
              <a:gd name="connsiteX2759" fmla="*/ 2015449 w 9310410"/>
              <a:gd name="connsiteY2759" fmla="*/ 462040 h 5296383"/>
              <a:gd name="connsiteX2760" fmla="*/ 2017247 w 9310410"/>
              <a:gd name="connsiteY2760" fmla="*/ 462040 h 5296383"/>
              <a:gd name="connsiteX2761" fmla="*/ 2021442 w 9310410"/>
              <a:gd name="connsiteY2761" fmla="*/ 464437 h 5296383"/>
              <a:gd name="connsiteX2762" fmla="*/ 2023839 w 9310410"/>
              <a:gd name="connsiteY2762" fmla="*/ 467434 h 5296383"/>
              <a:gd name="connsiteX2763" fmla="*/ 2028633 w 9310410"/>
              <a:gd name="connsiteY2763" fmla="*/ 468632 h 5296383"/>
              <a:gd name="connsiteX2764" fmla="*/ 2025637 w 9310410"/>
              <a:gd name="connsiteY2764" fmla="*/ 474625 h 5296383"/>
              <a:gd name="connsiteX2765" fmla="*/ 2025038 w 9310410"/>
              <a:gd name="connsiteY2765" fmla="*/ 477022 h 5296383"/>
              <a:gd name="connsiteX2766" fmla="*/ 2026236 w 9310410"/>
              <a:gd name="connsiteY2766" fmla="*/ 477022 h 5296383"/>
              <a:gd name="connsiteX2767" fmla="*/ 2028034 w 9310410"/>
              <a:gd name="connsiteY2767" fmla="*/ 475824 h 5296383"/>
              <a:gd name="connsiteX2768" fmla="*/ 2037023 w 9310410"/>
              <a:gd name="connsiteY2768" fmla="*/ 471029 h 5296383"/>
              <a:gd name="connsiteX2769" fmla="*/ 2040619 w 9310410"/>
              <a:gd name="connsiteY2769" fmla="*/ 470430 h 5296383"/>
              <a:gd name="connsiteX2770" fmla="*/ 2040619 w 9310410"/>
              <a:gd name="connsiteY2770" fmla="*/ 470430 h 5296383"/>
              <a:gd name="connsiteX2771" fmla="*/ 2040619 w 9310410"/>
              <a:gd name="connsiteY2771" fmla="*/ 470430 h 5296383"/>
              <a:gd name="connsiteX2772" fmla="*/ 2043016 w 9310410"/>
              <a:gd name="connsiteY2772" fmla="*/ 471029 h 5296383"/>
              <a:gd name="connsiteX2773" fmla="*/ 2043615 w 9310410"/>
              <a:gd name="connsiteY2773" fmla="*/ 471629 h 5296383"/>
              <a:gd name="connsiteX2774" fmla="*/ 2043016 w 9310410"/>
              <a:gd name="connsiteY2774" fmla="*/ 473426 h 5296383"/>
              <a:gd name="connsiteX2775" fmla="*/ 2041817 w 9310410"/>
              <a:gd name="connsiteY2775" fmla="*/ 474625 h 5296383"/>
              <a:gd name="connsiteX2776" fmla="*/ 2040619 w 9310410"/>
              <a:gd name="connsiteY2776" fmla="*/ 475224 h 5296383"/>
              <a:gd name="connsiteX2777" fmla="*/ 2038821 w 9310410"/>
              <a:gd name="connsiteY2777" fmla="*/ 476423 h 5296383"/>
              <a:gd name="connsiteX2778" fmla="*/ 2032229 w 9310410"/>
              <a:gd name="connsiteY2778" fmla="*/ 481816 h 5296383"/>
              <a:gd name="connsiteX2779" fmla="*/ 2029832 w 9310410"/>
              <a:gd name="connsiteY2779" fmla="*/ 484213 h 5296383"/>
              <a:gd name="connsiteX2780" fmla="*/ 2030431 w 9310410"/>
              <a:gd name="connsiteY2780" fmla="*/ 484213 h 5296383"/>
              <a:gd name="connsiteX2781" fmla="*/ 2032828 w 9310410"/>
              <a:gd name="connsiteY2781" fmla="*/ 484813 h 5296383"/>
              <a:gd name="connsiteX2782" fmla="*/ 2034626 w 9310410"/>
              <a:gd name="connsiteY2782" fmla="*/ 484813 h 5296383"/>
              <a:gd name="connsiteX2783" fmla="*/ 2038222 w 9310410"/>
              <a:gd name="connsiteY2783" fmla="*/ 483614 h 5296383"/>
              <a:gd name="connsiteX2784" fmla="*/ 2042417 w 9310410"/>
              <a:gd name="connsiteY2784" fmla="*/ 479419 h 5296383"/>
              <a:gd name="connsiteX2785" fmla="*/ 2050806 w 9310410"/>
              <a:gd name="connsiteY2785" fmla="*/ 474026 h 5296383"/>
              <a:gd name="connsiteX2786" fmla="*/ 2056200 w 9310410"/>
              <a:gd name="connsiteY2786" fmla="*/ 471629 h 5296383"/>
              <a:gd name="connsiteX2787" fmla="*/ 2057399 w 9310410"/>
              <a:gd name="connsiteY2787" fmla="*/ 469831 h 5296383"/>
              <a:gd name="connsiteX2788" fmla="*/ 2059196 w 9310410"/>
              <a:gd name="connsiteY2788" fmla="*/ 467434 h 5296383"/>
              <a:gd name="connsiteX2789" fmla="*/ 2059796 w 9310410"/>
              <a:gd name="connsiteY2789" fmla="*/ 466834 h 5296383"/>
              <a:gd name="connsiteX2790" fmla="*/ 2060395 w 9310410"/>
              <a:gd name="connsiteY2790" fmla="*/ 466834 h 5296383"/>
              <a:gd name="connsiteX2791" fmla="*/ 2063391 w 9310410"/>
              <a:gd name="connsiteY2791" fmla="*/ 468033 h 5296383"/>
              <a:gd name="connsiteX2792" fmla="*/ 2065189 w 9310410"/>
              <a:gd name="connsiteY2792" fmla="*/ 470430 h 5296383"/>
              <a:gd name="connsiteX2793" fmla="*/ 2065788 w 9310410"/>
              <a:gd name="connsiteY2793" fmla="*/ 475824 h 5296383"/>
              <a:gd name="connsiteX2794" fmla="*/ 2065788 w 9310410"/>
              <a:gd name="connsiteY2794" fmla="*/ 481816 h 5296383"/>
              <a:gd name="connsiteX2795" fmla="*/ 2068785 w 9310410"/>
              <a:gd name="connsiteY2795" fmla="*/ 482416 h 5296383"/>
              <a:gd name="connsiteX2796" fmla="*/ 2071182 w 9310410"/>
              <a:gd name="connsiteY2796" fmla="*/ 475824 h 5296383"/>
              <a:gd name="connsiteX2797" fmla="*/ 2072380 w 9310410"/>
              <a:gd name="connsiteY2797" fmla="*/ 475224 h 5296383"/>
              <a:gd name="connsiteX2798" fmla="*/ 2072380 w 9310410"/>
              <a:gd name="connsiteY2798" fmla="*/ 468632 h 5296383"/>
              <a:gd name="connsiteX2799" fmla="*/ 2072380 w 9310410"/>
              <a:gd name="connsiteY2799" fmla="*/ 465636 h 5296383"/>
              <a:gd name="connsiteX2800" fmla="*/ 2074178 w 9310410"/>
              <a:gd name="connsiteY2800" fmla="*/ 463239 h 5296383"/>
              <a:gd name="connsiteX2801" fmla="*/ 2075976 w 9310410"/>
              <a:gd name="connsiteY2801" fmla="*/ 462639 h 5296383"/>
              <a:gd name="connsiteX2802" fmla="*/ 2078373 w 9310410"/>
              <a:gd name="connsiteY2802" fmla="*/ 462040 h 5296383"/>
              <a:gd name="connsiteX2803" fmla="*/ 2080171 w 9310410"/>
              <a:gd name="connsiteY2803" fmla="*/ 462040 h 5296383"/>
              <a:gd name="connsiteX2804" fmla="*/ 2081969 w 9310410"/>
              <a:gd name="connsiteY2804" fmla="*/ 462040 h 5296383"/>
              <a:gd name="connsiteX2805" fmla="*/ 2086164 w 9310410"/>
              <a:gd name="connsiteY2805" fmla="*/ 462639 h 5296383"/>
              <a:gd name="connsiteX2806" fmla="*/ 2087362 w 9310410"/>
              <a:gd name="connsiteY2806" fmla="*/ 465037 h 5296383"/>
              <a:gd name="connsiteX2807" fmla="*/ 2088561 w 9310410"/>
              <a:gd name="connsiteY2807" fmla="*/ 467434 h 5296383"/>
              <a:gd name="connsiteX2808" fmla="*/ 2090359 w 9310410"/>
              <a:gd name="connsiteY2808" fmla="*/ 468033 h 5296383"/>
              <a:gd name="connsiteX2809" fmla="*/ 2092157 w 9310410"/>
              <a:gd name="connsiteY2809" fmla="*/ 468033 h 5296383"/>
              <a:gd name="connsiteX2810" fmla="*/ 2092157 w 9310410"/>
              <a:gd name="connsiteY2810" fmla="*/ 468033 h 5296383"/>
              <a:gd name="connsiteX2811" fmla="*/ 2092157 w 9310410"/>
              <a:gd name="connsiteY2811" fmla="*/ 468033 h 5296383"/>
              <a:gd name="connsiteX2812" fmla="*/ 2093954 w 9310410"/>
              <a:gd name="connsiteY2812" fmla="*/ 468033 h 5296383"/>
              <a:gd name="connsiteX2813" fmla="*/ 2096951 w 9310410"/>
              <a:gd name="connsiteY2813" fmla="*/ 473426 h 5296383"/>
              <a:gd name="connsiteX2814" fmla="*/ 2098748 w 9310410"/>
              <a:gd name="connsiteY2814" fmla="*/ 480018 h 5296383"/>
              <a:gd name="connsiteX2815" fmla="*/ 2099947 w 9310410"/>
              <a:gd name="connsiteY2815" fmla="*/ 480618 h 5296383"/>
              <a:gd name="connsiteX2816" fmla="*/ 2100546 w 9310410"/>
              <a:gd name="connsiteY2816" fmla="*/ 480618 h 5296383"/>
              <a:gd name="connsiteX2817" fmla="*/ 2101146 w 9310410"/>
              <a:gd name="connsiteY2817" fmla="*/ 480618 h 5296383"/>
              <a:gd name="connsiteX2818" fmla="*/ 2101745 w 9310410"/>
              <a:gd name="connsiteY2818" fmla="*/ 480018 h 5296383"/>
              <a:gd name="connsiteX2819" fmla="*/ 2102344 w 9310410"/>
              <a:gd name="connsiteY2819" fmla="*/ 477022 h 5296383"/>
              <a:gd name="connsiteX2820" fmla="*/ 2107738 w 9310410"/>
              <a:gd name="connsiteY2820" fmla="*/ 471629 h 5296383"/>
              <a:gd name="connsiteX2821" fmla="*/ 2109535 w 9310410"/>
              <a:gd name="connsiteY2821" fmla="*/ 471029 h 5296383"/>
              <a:gd name="connsiteX2822" fmla="*/ 2125716 w 9310410"/>
              <a:gd name="connsiteY2822" fmla="*/ 466235 h 5296383"/>
              <a:gd name="connsiteX2823" fmla="*/ 2130510 w 9310410"/>
              <a:gd name="connsiteY2823" fmla="*/ 465037 h 5296383"/>
              <a:gd name="connsiteX2824" fmla="*/ 2132308 w 9310410"/>
              <a:gd name="connsiteY2824" fmla="*/ 463838 h 5296383"/>
              <a:gd name="connsiteX2825" fmla="*/ 2133506 w 9310410"/>
              <a:gd name="connsiteY2825" fmla="*/ 462639 h 5296383"/>
              <a:gd name="connsiteX2826" fmla="*/ 2137102 w 9310410"/>
              <a:gd name="connsiteY2826" fmla="*/ 460242 h 5296383"/>
              <a:gd name="connsiteX2827" fmla="*/ 2139499 w 9310410"/>
              <a:gd name="connsiteY2827" fmla="*/ 460242 h 5296383"/>
              <a:gd name="connsiteX2828" fmla="*/ 2141896 w 9310410"/>
              <a:gd name="connsiteY2828" fmla="*/ 460242 h 5296383"/>
              <a:gd name="connsiteX2829" fmla="*/ 2142496 w 9310410"/>
              <a:gd name="connsiteY2829" fmla="*/ 459643 h 5296383"/>
              <a:gd name="connsiteX2830" fmla="*/ 2142496 w 9310410"/>
              <a:gd name="connsiteY2830" fmla="*/ 459044 h 5296383"/>
              <a:gd name="connsiteX2831" fmla="*/ 2142496 w 9310410"/>
              <a:gd name="connsiteY2831" fmla="*/ 459044 h 5296383"/>
              <a:gd name="connsiteX2832" fmla="*/ 2140098 w 9310410"/>
              <a:gd name="connsiteY2832" fmla="*/ 456047 h 5296383"/>
              <a:gd name="connsiteX2833" fmla="*/ 2140098 w 9310410"/>
              <a:gd name="connsiteY2833" fmla="*/ 455448 h 5296383"/>
              <a:gd name="connsiteX2834" fmla="*/ 2140098 w 9310410"/>
              <a:gd name="connsiteY2834" fmla="*/ 454849 h 5296383"/>
              <a:gd name="connsiteX2835" fmla="*/ 2146690 w 9310410"/>
              <a:gd name="connsiteY2835" fmla="*/ 453051 h 5296383"/>
              <a:gd name="connsiteX2836" fmla="*/ 2156878 w 9310410"/>
              <a:gd name="connsiteY2836" fmla="*/ 456047 h 5296383"/>
              <a:gd name="connsiteX2837" fmla="*/ 2158676 w 9310410"/>
              <a:gd name="connsiteY2837" fmla="*/ 457246 h 5296383"/>
              <a:gd name="connsiteX2838" fmla="*/ 2159275 w 9310410"/>
              <a:gd name="connsiteY2838" fmla="*/ 458445 h 5296383"/>
              <a:gd name="connsiteX2839" fmla="*/ 2158676 w 9310410"/>
              <a:gd name="connsiteY2839" fmla="*/ 460242 h 5296383"/>
              <a:gd name="connsiteX2840" fmla="*/ 2157477 w 9310410"/>
              <a:gd name="connsiteY2840" fmla="*/ 460842 h 5296383"/>
              <a:gd name="connsiteX2841" fmla="*/ 2153282 w 9310410"/>
              <a:gd name="connsiteY2841" fmla="*/ 462639 h 5296383"/>
              <a:gd name="connsiteX2842" fmla="*/ 2141297 w 9310410"/>
              <a:gd name="connsiteY2842" fmla="*/ 472228 h 5296383"/>
              <a:gd name="connsiteX2843" fmla="*/ 2140098 w 9310410"/>
              <a:gd name="connsiteY2843" fmla="*/ 473426 h 5296383"/>
              <a:gd name="connsiteX2844" fmla="*/ 2140098 w 9310410"/>
              <a:gd name="connsiteY2844" fmla="*/ 477621 h 5296383"/>
              <a:gd name="connsiteX2845" fmla="*/ 2141896 w 9310410"/>
              <a:gd name="connsiteY2845" fmla="*/ 478221 h 5296383"/>
              <a:gd name="connsiteX2846" fmla="*/ 2143694 w 9310410"/>
              <a:gd name="connsiteY2846" fmla="*/ 477621 h 5296383"/>
              <a:gd name="connsiteX2847" fmla="*/ 2151485 w 9310410"/>
              <a:gd name="connsiteY2847" fmla="*/ 470430 h 5296383"/>
              <a:gd name="connsiteX2848" fmla="*/ 2155080 w 9310410"/>
              <a:gd name="connsiteY2848" fmla="*/ 468632 h 5296383"/>
              <a:gd name="connsiteX2849" fmla="*/ 2162272 w 9310410"/>
              <a:gd name="connsiteY2849" fmla="*/ 465636 h 5296383"/>
              <a:gd name="connsiteX2850" fmla="*/ 2167665 w 9310410"/>
              <a:gd name="connsiteY2850" fmla="*/ 463239 h 5296383"/>
              <a:gd name="connsiteX2851" fmla="*/ 2176055 w 9310410"/>
              <a:gd name="connsiteY2851" fmla="*/ 460242 h 5296383"/>
              <a:gd name="connsiteX2852" fmla="*/ 2178452 w 9310410"/>
              <a:gd name="connsiteY2852" fmla="*/ 459643 h 5296383"/>
              <a:gd name="connsiteX2853" fmla="*/ 2180849 w 9310410"/>
              <a:gd name="connsiteY2853" fmla="*/ 463239 h 5296383"/>
              <a:gd name="connsiteX2854" fmla="*/ 2180250 w 9310410"/>
              <a:gd name="connsiteY2854" fmla="*/ 464437 h 5296383"/>
              <a:gd name="connsiteX2855" fmla="*/ 2179650 w 9310410"/>
              <a:gd name="connsiteY2855" fmla="*/ 465636 h 5296383"/>
              <a:gd name="connsiteX2856" fmla="*/ 2170661 w 9310410"/>
              <a:gd name="connsiteY2856" fmla="*/ 475224 h 5296383"/>
              <a:gd name="connsiteX2857" fmla="*/ 2171860 w 9310410"/>
              <a:gd name="connsiteY2857" fmla="*/ 478820 h 5296383"/>
              <a:gd name="connsiteX2858" fmla="*/ 2175456 w 9310410"/>
              <a:gd name="connsiteY2858" fmla="*/ 478820 h 5296383"/>
              <a:gd name="connsiteX2859" fmla="*/ 2175456 w 9310410"/>
              <a:gd name="connsiteY2859" fmla="*/ 478820 h 5296383"/>
              <a:gd name="connsiteX2860" fmla="*/ 2175456 w 9310410"/>
              <a:gd name="connsiteY2860" fmla="*/ 478820 h 5296383"/>
              <a:gd name="connsiteX2861" fmla="*/ 2177853 w 9310410"/>
              <a:gd name="connsiteY2861" fmla="*/ 478820 h 5296383"/>
              <a:gd name="connsiteX2862" fmla="*/ 2179650 w 9310410"/>
              <a:gd name="connsiteY2862" fmla="*/ 478820 h 5296383"/>
              <a:gd name="connsiteX2863" fmla="*/ 2182048 w 9310410"/>
              <a:gd name="connsiteY2863" fmla="*/ 477621 h 5296383"/>
              <a:gd name="connsiteX2864" fmla="*/ 2186242 w 9310410"/>
              <a:gd name="connsiteY2864" fmla="*/ 474026 h 5296383"/>
              <a:gd name="connsiteX2865" fmla="*/ 2189239 w 9310410"/>
              <a:gd name="connsiteY2865" fmla="*/ 472228 h 5296383"/>
              <a:gd name="connsiteX2866" fmla="*/ 2192235 w 9310410"/>
              <a:gd name="connsiteY2866" fmla="*/ 471029 h 5296383"/>
              <a:gd name="connsiteX2867" fmla="*/ 2193434 w 9310410"/>
              <a:gd name="connsiteY2867" fmla="*/ 470430 h 5296383"/>
              <a:gd name="connsiteX2868" fmla="*/ 2195232 w 9310410"/>
              <a:gd name="connsiteY2868" fmla="*/ 468632 h 5296383"/>
              <a:gd name="connsiteX2869" fmla="*/ 2195232 w 9310410"/>
              <a:gd name="connsiteY2869" fmla="*/ 466235 h 5296383"/>
              <a:gd name="connsiteX2870" fmla="*/ 2195232 w 9310410"/>
              <a:gd name="connsiteY2870" fmla="*/ 464437 h 5296383"/>
              <a:gd name="connsiteX2871" fmla="*/ 2197629 w 9310410"/>
              <a:gd name="connsiteY2871" fmla="*/ 460842 h 5296383"/>
              <a:gd name="connsiteX2872" fmla="*/ 2201224 w 9310410"/>
              <a:gd name="connsiteY2872" fmla="*/ 460242 h 5296383"/>
              <a:gd name="connsiteX2873" fmla="*/ 2203621 w 9310410"/>
              <a:gd name="connsiteY2873" fmla="*/ 460242 h 5296383"/>
              <a:gd name="connsiteX2874" fmla="*/ 2208416 w 9310410"/>
              <a:gd name="connsiteY2874" fmla="*/ 461441 h 5296383"/>
              <a:gd name="connsiteX2875" fmla="*/ 2209614 w 9310410"/>
              <a:gd name="connsiteY2875" fmla="*/ 467434 h 5296383"/>
              <a:gd name="connsiteX2876" fmla="*/ 2206618 w 9310410"/>
              <a:gd name="connsiteY2876" fmla="*/ 471629 h 5296383"/>
              <a:gd name="connsiteX2877" fmla="*/ 2203022 w 9310410"/>
              <a:gd name="connsiteY2877" fmla="*/ 475824 h 5296383"/>
              <a:gd name="connsiteX2878" fmla="*/ 2200625 w 9310410"/>
              <a:gd name="connsiteY2878" fmla="*/ 480618 h 5296383"/>
              <a:gd name="connsiteX2879" fmla="*/ 2201824 w 9310410"/>
              <a:gd name="connsiteY2879" fmla="*/ 482416 h 5296383"/>
              <a:gd name="connsiteX2880" fmla="*/ 2204820 w 9310410"/>
              <a:gd name="connsiteY2880" fmla="*/ 483015 h 5296383"/>
              <a:gd name="connsiteX2881" fmla="*/ 2207816 w 9310410"/>
              <a:gd name="connsiteY2881" fmla="*/ 480618 h 5296383"/>
              <a:gd name="connsiteX2882" fmla="*/ 2209614 w 9310410"/>
              <a:gd name="connsiteY2882" fmla="*/ 478820 h 5296383"/>
              <a:gd name="connsiteX2883" fmla="*/ 2213809 w 9310410"/>
              <a:gd name="connsiteY2883" fmla="*/ 474625 h 5296383"/>
              <a:gd name="connsiteX2884" fmla="*/ 2220401 w 9310410"/>
              <a:gd name="connsiteY2884" fmla="*/ 472228 h 5296383"/>
              <a:gd name="connsiteX2885" fmla="*/ 2226394 w 9310410"/>
              <a:gd name="connsiteY2885" fmla="*/ 477022 h 5296383"/>
              <a:gd name="connsiteX2886" fmla="*/ 2228192 w 9310410"/>
              <a:gd name="connsiteY2886" fmla="*/ 481217 h 5296383"/>
              <a:gd name="connsiteX2887" fmla="*/ 2229390 w 9310410"/>
              <a:gd name="connsiteY2887" fmla="*/ 481217 h 5296383"/>
              <a:gd name="connsiteX2888" fmla="*/ 2234784 w 9310410"/>
              <a:gd name="connsiteY2888" fmla="*/ 483614 h 5296383"/>
              <a:gd name="connsiteX2889" fmla="*/ 2237181 w 9310410"/>
              <a:gd name="connsiteY2889" fmla="*/ 490805 h 5296383"/>
              <a:gd name="connsiteX2890" fmla="*/ 2238979 w 9310410"/>
              <a:gd name="connsiteY2890" fmla="*/ 493802 h 5296383"/>
              <a:gd name="connsiteX2891" fmla="*/ 2237780 w 9310410"/>
              <a:gd name="connsiteY2891" fmla="*/ 497397 h 5296383"/>
              <a:gd name="connsiteX2892" fmla="*/ 2229390 w 9310410"/>
              <a:gd name="connsiteY2892" fmla="*/ 500394 h 5296383"/>
              <a:gd name="connsiteX2893" fmla="*/ 2225195 w 9310410"/>
              <a:gd name="connsiteY2893" fmla="*/ 500993 h 5296383"/>
              <a:gd name="connsiteX2894" fmla="*/ 2219802 w 9310410"/>
              <a:gd name="connsiteY2894" fmla="*/ 499795 h 5296383"/>
              <a:gd name="connsiteX2895" fmla="*/ 2216206 w 9310410"/>
              <a:gd name="connsiteY2895" fmla="*/ 496798 h 5296383"/>
              <a:gd name="connsiteX2896" fmla="*/ 2214408 w 9310410"/>
              <a:gd name="connsiteY2896" fmla="*/ 495000 h 5296383"/>
              <a:gd name="connsiteX2897" fmla="*/ 2210813 w 9310410"/>
              <a:gd name="connsiteY2897" fmla="*/ 492603 h 5296383"/>
              <a:gd name="connsiteX2898" fmla="*/ 2208416 w 9310410"/>
              <a:gd name="connsiteY2898" fmla="*/ 492004 h 5296383"/>
              <a:gd name="connsiteX2899" fmla="*/ 2210813 w 9310410"/>
              <a:gd name="connsiteY2899" fmla="*/ 497997 h 5296383"/>
              <a:gd name="connsiteX2900" fmla="*/ 2210813 w 9310410"/>
              <a:gd name="connsiteY2900" fmla="*/ 500993 h 5296383"/>
              <a:gd name="connsiteX2901" fmla="*/ 2210213 w 9310410"/>
              <a:gd name="connsiteY2901" fmla="*/ 502192 h 5296383"/>
              <a:gd name="connsiteX2902" fmla="*/ 2210813 w 9310410"/>
              <a:gd name="connsiteY2902" fmla="*/ 502192 h 5296383"/>
              <a:gd name="connsiteX2903" fmla="*/ 2213210 w 9310410"/>
              <a:gd name="connsiteY2903" fmla="*/ 503390 h 5296383"/>
              <a:gd name="connsiteX2904" fmla="*/ 2213809 w 9310410"/>
              <a:gd name="connsiteY2904" fmla="*/ 504589 h 5296383"/>
              <a:gd name="connsiteX2905" fmla="*/ 2213210 w 9310410"/>
              <a:gd name="connsiteY2905" fmla="*/ 506387 h 5296383"/>
              <a:gd name="connsiteX2906" fmla="*/ 2214408 w 9310410"/>
              <a:gd name="connsiteY2906" fmla="*/ 509383 h 5296383"/>
              <a:gd name="connsiteX2907" fmla="*/ 2215607 w 9310410"/>
              <a:gd name="connsiteY2907" fmla="*/ 509383 h 5296383"/>
              <a:gd name="connsiteX2908" fmla="*/ 2222199 w 9310410"/>
              <a:gd name="connsiteY2908" fmla="*/ 506986 h 5296383"/>
              <a:gd name="connsiteX2909" fmla="*/ 2222199 w 9310410"/>
              <a:gd name="connsiteY2909" fmla="*/ 506986 h 5296383"/>
              <a:gd name="connsiteX2910" fmla="*/ 2225195 w 9310410"/>
              <a:gd name="connsiteY2910" fmla="*/ 506387 h 5296383"/>
              <a:gd name="connsiteX2911" fmla="*/ 2225195 w 9310410"/>
              <a:gd name="connsiteY2911" fmla="*/ 506387 h 5296383"/>
              <a:gd name="connsiteX2912" fmla="*/ 2227592 w 9310410"/>
              <a:gd name="connsiteY2912" fmla="*/ 506387 h 5296383"/>
              <a:gd name="connsiteX2913" fmla="*/ 2227592 w 9310410"/>
              <a:gd name="connsiteY2913" fmla="*/ 506387 h 5296383"/>
              <a:gd name="connsiteX2914" fmla="*/ 2229390 w 9310410"/>
              <a:gd name="connsiteY2914" fmla="*/ 507585 h 5296383"/>
              <a:gd name="connsiteX2915" fmla="*/ 2229390 w 9310410"/>
              <a:gd name="connsiteY2915" fmla="*/ 507585 h 5296383"/>
              <a:gd name="connsiteX2916" fmla="*/ 2231188 w 9310410"/>
              <a:gd name="connsiteY2916" fmla="*/ 508784 h 5296383"/>
              <a:gd name="connsiteX2917" fmla="*/ 2231188 w 9310410"/>
              <a:gd name="connsiteY2917" fmla="*/ 508784 h 5296383"/>
              <a:gd name="connsiteX2918" fmla="*/ 2231188 w 9310410"/>
              <a:gd name="connsiteY2918" fmla="*/ 509383 h 5296383"/>
              <a:gd name="connsiteX2919" fmla="*/ 2232387 w 9310410"/>
              <a:gd name="connsiteY2919" fmla="*/ 509383 h 5296383"/>
              <a:gd name="connsiteX2920" fmla="*/ 2231787 w 9310410"/>
              <a:gd name="connsiteY2920" fmla="*/ 509982 h 5296383"/>
              <a:gd name="connsiteX2921" fmla="*/ 2231787 w 9310410"/>
              <a:gd name="connsiteY2921" fmla="*/ 509982 h 5296383"/>
              <a:gd name="connsiteX2922" fmla="*/ 2232387 w 9310410"/>
              <a:gd name="connsiteY2922" fmla="*/ 510581 h 5296383"/>
              <a:gd name="connsiteX2923" fmla="*/ 2232986 w 9310410"/>
              <a:gd name="connsiteY2923" fmla="*/ 511780 h 5296383"/>
              <a:gd name="connsiteX2924" fmla="*/ 2233585 w 9310410"/>
              <a:gd name="connsiteY2924" fmla="*/ 512379 h 5296383"/>
              <a:gd name="connsiteX2925" fmla="*/ 2233585 w 9310410"/>
              <a:gd name="connsiteY2925" fmla="*/ 513578 h 5296383"/>
              <a:gd name="connsiteX2926" fmla="*/ 2233585 w 9310410"/>
              <a:gd name="connsiteY2926" fmla="*/ 514177 h 5296383"/>
              <a:gd name="connsiteX2927" fmla="*/ 2233585 w 9310410"/>
              <a:gd name="connsiteY2927" fmla="*/ 515975 h 5296383"/>
              <a:gd name="connsiteX2928" fmla="*/ 2233585 w 9310410"/>
              <a:gd name="connsiteY2928" fmla="*/ 515975 h 5296383"/>
              <a:gd name="connsiteX2929" fmla="*/ 2233585 w 9310410"/>
              <a:gd name="connsiteY2929" fmla="*/ 517773 h 5296383"/>
              <a:gd name="connsiteX2930" fmla="*/ 2234184 w 9310410"/>
              <a:gd name="connsiteY2930" fmla="*/ 518372 h 5296383"/>
              <a:gd name="connsiteX2931" fmla="*/ 2235383 w 9310410"/>
              <a:gd name="connsiteY2931" fmla="*/ 518372 h 5296383"/>
              <a:gd name="connsiteX2932" fmla="*/ 2238379 w 9310410"/>
              <a:gd name="connsiteY2932" fmla="*/ 518372 h 5296383"/>
              <a:gd name="connsiteX2933" fmla="*/ 2243174 w 9310410"/>
              <a:gd name="connsiteY2933" fmla="*/ 517773 h 5296383"/>
              <a:gd name="connsiteX2934" fmla="*/ 2245571 w 9310410"/>
              <a:gd name="connsiteY2934" fmla="*/ 514177 h 5296383"/>
              <a:gd name="connsiteX2935" fmla="*/ 2245571 w 9310410"/>
              <a:gd name="connsiteY2935" fmla="*/ 514177 h 5296383"/>
              <a:gd name="connsiteX2936" fmla="*/ 2245571 w 9310410"/>
              <a:gd name="connsiteY2936" fmla="*/ 514177 h 5296383"/>
              <a:gd name="connsiteX2937" fmla="*/ 2246769 w 9310410"/>
              <a:gd name="connsiteY2937" fmla="*/ 514177 h 5296383"/>
              <a:gd name="connsiteX2938" fmla="*/ 2247968 w 9310410"/>
              <a:gd name="connsiteY2938" fmla="*/ 514177 h 5296383"/>
              <a:gd name="connsiteX2939" fmla="*/ 2249766 w 9310410"/>
              <a:gd name="connsiteY2939" fmla="*/ 512379 h 5296383"/>
              <a:gd name="connsiteX2940" fmla="*/ 2250964 w 9310410"/>
              <a:gd name="connsiteY2940" fmla="*/ 511181 h 5296383"/>
              <a:gd name="connsiteX2941" fmla="*/ 2252163 w 9310410"/>
              <a:gd name="connsiteY2941" fmla="*/ 511181 h 5296383"/>
              <a:gd name="connsiteX2942" fmla="*/ 2255758 w 9310410"/>
              <a:gd name="connsiteY2942" fmla="*/ 514177 h 5296383"/>
              <a:gd name="connsiteX2943" fmla="*/ 2258155 w 9310410"/>
              <a:gd name="connsiteY2943" fmla="*/ 517173 h 5296383"/>
              <a:gd name="connsiteX2944" fmla="*/ 2259354 w 9310410"/>
              <a:gd name="connsiteY2944" fmla="*/ 518971 h 5296383"/>
              <a:gd name="connsiteX2945" fmla="*/ 2259354 w 9310410"/>
              <a:gd name="connsiteY2945" fmla="*/ 524964 h 5296383"/>
              <a:gd name="connsiteX2946" fmla="*/ 2257556 w 9310410"/>
              <a:gd name="connsiteY2946" fmla="*/ 525563 h 5296383"/>
              <a:gd name="connsiteX2947" fmla="*/ 2249766 w 9310410"/>
              <a:gd name="connsiteY2947" fmla="*/ 520769 h 5296383"/>
              <a:gd name="connsiteX2948" fmla="*/ 2248567 w 9310410"/>
              <a:gd name="connsiteY2948" fmla="*/ 519571 h 5296383"/>
              <a:gd name="connsiteX2949" fmla="*/ 2246769 w 9310410"/>
              <a:gd name="connsiteY2949" fmla="*/ 519571 h 5296383"/>
              <a:gd name="connsiteX2950" fmla="*/ 2246170 w 9310410"/>
              <a:gd name="connsiteY2950" fmla="*/ 521368 h 5296383"/>
              <a:gd name="connsiteX2951" fmla="*/ 2246769 w 9310410"/>
              <a:gd name="connsiteY2951" fmla="*/ 523765 h 5296383"/>
              <a:gd name="connsiteX2952" fmla="*/ 2247968 w 9310410"/>
              <a:gd name="connsiteY2952" fmla="*/ 524964 h 5296383"/>
              <a:gd name="connsiteX2953" fmla="*/ 2250964 w 9310410"/>
              <a:gd name="connsiteY2953" fmla="*/ 524964 h 5296383"/>
              <a:gd name="connsiteX2954" fmla="*/ 2252762 w 9310410"/>
              <a:gd name="connsiteY2954" fmla="*/ 526762 h 5296383"/>
              <a:gd name="connsiteX2955" fmla="*/ 2253361 w 9310410"/>
              <a:gd name="connsiteY2955" fmla="*/ 527960 h 5296383"/>
              <a:gd name="connsiteX2956" fmla="*/ 2256957 w 9310410"/>
              <a:gd name="connsiteY2956" fmla="*/ 530357 h 5296383"/>
              <a:gd name="connsiteX2957" fmla="*/ 2258755 w 9310410"/>
              <a:gd name="connsiteY2957" fmla="*/ 530957 h 5296383"/>
              <a:gd name="connsiteX2958" fmla="*/ 2258155 w 9310410"/>
              <a:gd name="connsiteY2958" fmla="*/ 533953 h 5296383"/>
              <a:gd name="connsiteX2959" fmla="*/ 2256358 w 9310410"/>
              <a:gd name="connsiteY2959" fmla="*/ 536350 h 5296383"/>
              <a:gd name="connsiteX2960" fmla="*/ 2255159 w 9310410"/>
              <a:gd name="connsiteY2960" fmla="*/ 538148 h 5296383"/>
              <a:gd name="connsiteX2961" fmla="*/ 2256358 w 9310410"/>
              <a:gd name="connsiteY2961" fmla="*/ 538747 h 5296383"/>
              <a:gd name="connsiteX2962" fmla="*/ 2262350 w 9310410"/>
              <a:gd name="connsiteY2962" fmla="*/ 536949 h 5296383"/>
              <a:gd name="connsiteX2963" fmla="*/ 2266545 w 9310410"/>
              <a:gd name="connsiteY2963" fmla="*/ 535751 h 5296383"/>
              <a:gd name="connsiteX2964" fmla="*/ 2281527 w 9310410"/>
              <a:gd name="connsiteY2964" fmla="*/ 539946 h 5296383"/>
              <a:gd name="connsiteX2965" fmla="*/ 2286921 w 9310410"/>
              <a:gd name="connsiteY2965" fmla="*/ 542942 h 5296383"/>
              <a:gd name="connsiteX2966" fmla="*/ 2287520 w 9310410"/>
              <a:gd name="connsiteY2966" fmla="*/ 542942 h 5296383"/>
              <a:gd name="connsiteX2967" fmla="*/ 2289917 w 9310410"/>
              <a:gd name="connsiteY2967" fmla="*/ 541744 h 5296383"/>
              <a:gd name="connsiteX2968" fmla="*/ 2291715 w 9310410"/>
              <a:gd name="connsiteY2968" fmla="*/ 541144 h 5296383"/>
              <a:gd name="connsiteX2969" fmla="*/ 2304899 w 9310410"/>
              <a:gd name="connsiteY2969" fmla="*/ 553130 h 5296383"/>
              <a:gd name="connsiteX2970" fmla="*/ 2307296 w 9310410"/>
              <a:gd name="connsiteY2970" fmla="*/ 555527 h 5296383"/>
              <a:gd name="connsiteX2971" fmla="*/ 2327072 w 9310410"/>
              <a:gd name="connsiteY2971" fmla="*/ 581296 h 5296383"/>
              <a:gd name="connsiteX2972" fmla="*/ 2330068 w 9310410"/>
              <a:gd name="connsiteY2972" fmla="*/ 584891 h 5296383"/>
              <a:gd name="connsiteX2973" fmla="*/ 2330068 w 9310410"/>
              <a:gd name="connsiteY2973" fmla="*/ 584292 h 5296383"/>
              <a:gd name="connsiteX2974" fmla="*/ 2330068 w 9310410"/>
              <a:gd name="connsiteY2974" fmla="*/ 582494 h 5296383"/>
              <a:gd name="connsiteX2975" fmla="*/ 2330068 w 9310410"/>
              <a:gd name="connsiteY2975" fmla="*/ 581296 h 5296383"/>
              <a:gd name="connsiteX2976" fmla="*/ 2330668 w 9310410"/>
              <a:gd name="connsiteY2976" fmla="*/ 580697 h 5296383"/>
              <a:gd name="connsiteX2977" fmla="*/ 2331267 w 9310410"/>
              <a:gd name="connsiteY2977" fmla="*/ 580697 h 5296383"/>
              <a:gd name="connsiteX2978" fmla="*/ 2336061 w 9310410"/>
              <a:gd name="connsiteY2978" fmla="*/ 589086 h 5296383"/>
              <a:gd name="connsiteX2979" fmla="*/ 2337260 w 9310410"/>
              <a:gd name="connsiteY2979" fmla="*/ 594480 h 5296383"/>
              <a:gd name="connsiteX2980" fmla="*/ 2339657 w 9310410"/>
              <a:gd name="connsiteY2980" fmla="*/ 593881 h 5296383"/>
              <a:gd name="connsiteX2981" fmla="*/ 2340256 w 9310410"/>
              <a:gd name="connsiteY2981" fmla="*/ 593881 h 5296383"/>
              <a:gd name="connsiteX2982" fmla="*/ 2340855 w 9310410"/>
              <a:gd name="connsiteY2982" fmla="*/ 594480 h 5296383"/>
              <a:gd name="connsiteX2983" fmla="*/ 2342054 w 9310410"/>
              <a:gd name="connsiteY2983" fmla="*/ 596278 h 5296383"/>
              <a:gd name="connsiteX2984" fmla="*/ 2343252 w 9310410"/>
              <a:gd name="connsiteY2984" fmla="*/ 598075 h 5296383"/>
              <a:gd name="connsiteX2985" fmla="*/ 2343852 w 9310410"/>
              <a:gd name="connsiteY2985" fmla="*/ 598675 h 5296383"/>
              <a:gd name="connsiteX2986" fmla="*/ 2343252 w 9310410"/>
              <a:gd name="connsiteY2986" fmla="*/ 603469 h 5296383"/>
              <a:gd name="connsiteX2987" fmla="*/ 2342653 w 9310410"/>
              <a:gd name="connsiteY2987" fmla="*/ 604667 h 5296383"/>
              <a:gd name="connsiteX2988" fmla="*/ 2342054 w 9310410"/>
              <a:gd name="connsiteY2988" fmla="*/ 605866 h 5296383"/>
              <a:gd name="connsiteX2989" fmla="*/ 2343852 w 9310410"/>
              <a:gd name="connsiteY2989" fmla="*/ 607664 h 5296383"/>
              <a:gd name="connsiteX2990" fmla="*/ 2345050 w 9310410"/>
              <a:gd name="connsiteY2990" fmla="*/ 607664 h 5296383"/>
              <a:gd name="connsiteX2991" fmla="*/ 2345050 w 9310410"/>
              <a:gd name="connsiteY2991" fmla="*/ 607664 h 5296383"/>
              <a:gd name="connsiteX2992" fmla="*/ 2345050 w 9310410"/>
              <a:gd name="connsiteY2992" fmla="*/ 607664 h 5296383"/>
              <a:gd name="connsiteX2993" fmla="*/ 2346249 w 9310410"/>
              <a:gd name="connsiteY2993" fmla="*/ 611859 h 5296383"/>
              <a:gd name="connsiteX2994" fmla="*/ 2345649 w 9310410"/>
              <a:gd name="connsiteY2994" fmla="*/ 613057 h 5296383"/>
              <a:gd name="connsiteX2995" fmla="*/ 2345050 w 9310410"/>
              <a:gd name="connsiteY2995" fmla="*/ 614256 h 5296383"/>
              <a:gd name="connsiteX2996" fmla="*/ 2342054 w 9310410"/>
              <a:gd name="connsiteY2996" fmla="*/ 626241 h 5296383"/>
              <a:gd name="connsiteX2997" fmla="*/ 2340256 w 9310410"/>
              <a:gd name="connsiteY2997" fmla="*/ 631635 h 5296383"/>
              <a:gd name="connsiteX2998" fmla="*/ 2337260 w 9310410"/>
              <a:gd name="connsiteY2998" fmla="*/ 636429 h 5296383"/>
              <a:gd name="connsiteX2999" fmla="*/ 2329469 w 9310410"/>
              <a:gd name="connsiteY2999" fmla="*/ 641223 h 5296383"/>
              <a:gd name="connsiteX3000" fmla="*/ 2325873 w 9310410"/>
              <a:gd name="connsiteY3000" fmla="*/ 642422 h 5296383"/>
              <a:gd name="connsiteX3001" fmla="*/ 2287520 w 9310410"/>
              <a:gd name="connsiteY3001" fmla="*/ 655606 h 5296383"/>
              <a:gd name="connsiteX3002" fmla="*/ 2273137 w 9310410"/>
              <a:gd name="connsiteY3002" fmla="*/ 656804 h 5296383"/>
              <a:gd name="connsiteX3003" fmla="*/ 2266545 w 9310410"/>
              <a:gd name="connsiteY3003" fmla="*/ 656205 h 5296383"/>
              <a:gd name="connsiteX3004" fmla="*/ 2245571 w 9310410"/>
              <a:gd name="connsiteY3004" fmla="*/ 649014 h 5296383"/>
              <a:gd name="connsiteX3005" fmla="*/ 2231787 w 9310410"/>
              <a:gd name="connsiteY3005" fmla="*/ 643620 h 5296383"/>
              <a:gd name="connsiteX3006" fmla="*/ 2226394 w 9310410"/>
              <a:gd name="connsiteY3006" fmla="*/ 642422 h 5296383"/>
              <a:gd name="connsiteX3007" fmla="*/ 2224596 w 9310410"/>
              <a:gd name="connsiteY3007" fmla="*/ 641822 h 5296383"/>
              <a:gd name="connsiteX3008" fmla="*/ 2216206 w 9310410"/>
              <a:gd name="connsiteY3008" fmla="*/ 636429 h 5296383"/>
              <a:gd name="connsiteX3009" fmla="*/ 2213809 w 9310410"/>
              <a:gd name="connsiteY3009" fmla="*/ 634032 h 5296383"/>
              <a:gd name="connsiteX3010" fmla="*/ 2209614 w 9310410"/>
              <a:gd name="connsiteY3010" fmla="*/ 630436 h 5296383"/>
              <a:gd name="connsiteX3011" fmla="*/ 2207816 w 9310410"/>
              <a:gd name="connsiteY3011" fmla="*/ 629238 h 5296383"/>
              <a:gd name="connsiteX3012" fmla="*/ 2204820 w 9310410"/>
              <a:gd name="connsiteY3012" fmla="*/ 627440 h 5296383"/>
              <a:gd name="connsiteX3013" fmla="*/ 2201224 w 9310410"/>
              <a:gd name="connsiteY3013" fmla="*/ 623245 h 5296383"/>
              <a:gd name="connsiteX3014" fmla="*/ 2201224 w 9310410"/>
              <a:gd name="connsiteY3014" fmla="*/ 622646 h 5296383"/>
              <a:gd name="connsiteX3015" fmla="*/ 2201224 w 9310410"/>
              <a:gd name="connsiteY3015" fmla="*/ 622046 h 5296383"/>
              <a:gd name="connsiteX3016" fmla="*/ 2200625 w 9310410"/>
              <a:gd name="connsiteY3016" fmla="*/ 618451 h 5296383"/>
              <a:gd name="connsiteX3017" fmla="*/ 2200026 w 9310410"/>
              <a:gd name="connsiteY3017" fmla="*/ 618451 h 5296383"/>
              <a:gd name="connsiteX3018" fmla="*/ 2198827 w 9310410"/>
              <a:gd name="connsiteY3018" fmla="*/ 618451 h 5296383"/>
              <a:gd name="connsiteX3019" fmla="*/ 2197629 w 9310410"/>
              <a:gd name="connsiteY3019" fmla="*/ 618451 h 5296383"/>
              <a:gd name="connsiteX3020" fmla="*/ 2189239 w 9310410"/>
              <a:gd name="connsiteY3020" fmla="*/ 614256 h 5296383"/>
              <a:gd name="connsiteX3021" fmla="*/ 2183246 w 9310410"/>
              <a:gd name="connsiteY3021" fmla="*/ 610660 h 5296383"/>
              <a:gd name="connsiteX3022" fmla="*/ 2181448 w 9310410"/>
              <a:gd name="connsiteY3022" fmla="*/ 608263 h 5296383"/>
              <a:gd name="connsiteX3023" fmla="*/ 2175456 w 9310410"/>
              <a:gd name="connsiteY3023" fmla="*/ 603469 h 5296383"/>
              <a:gd name="connsiteX3024" fmla="*/ 2172459 w 9310410"/>
              <a:gd name="connsiteY3024" fmla="*/ 604068 h 5296383"/>
              <a:gd name="connsiteX3025" fmla="*/ 2176654 w 9310410"/>
              <a:gd name="connsiteY3025" fmla="*/ 612458 h 5296383"/>
              <a:gd name="connsiteX3026" fmla="*/ 2179051 w 9310410"/>
              <a:gd name="connsiteY3026" fmla="*/ 614855 h 5296383"/>
              <a:gd name="connsiteX3027" fmla="*/ 2183845 w 9310410"/>
              <a:gd name="connsiteY3027" fmla="*/ 619050 h 5296383"/>
              <a:gd name="connsiteX3028" fmla="*/ 2187441 w 9310410"/>
              <a:gd name="connsiteY3028" fmla="*/ 622646 h 5296383"/>
              <a:gd name="connsiteX3029" fmla="*/ 2189239 w 9310410"/>
              <a:gd name="connsiteY3029" fmla="*/ 626241 h 5296383"/>
              <a:gd name="connsiteX3030" fmla="*/ 2187441 w 9310410"/>
              <a:gd name="connsiteY3030" fmla="*/ 631035 h 5296383"/>
              <a:gd name="connsiteX3031" fmla="*/ 2186242 w 9310410"/>
              <a:gd name="connsiteY3031" fmla="*/ 636429 h 5296383"/>
              <a:gd name="connsiteX3032" fmla="*/ 2188040 w 9310410"/>
              <a:gd name="connsiteY3032" fmla="*/ 641822 h 5296383"/>
              <a:gd name="connsiteX3033" fmla="*/ 2188040 w 9310410"/>
              <a:gd name="connsiteY3033" fmla="*/ 651411 h 5296383"/>
              <a:gd name="connsiteX3034" fmla="*/ 2178452 w 9310410"/>
              <a:gd name="connsiteY3034" fmla="*/ 661598 h 5296383"/>
              <a:gd name="connsiteX3035" fmla="*/ 2173658 w 9310410"/>
              <a:gd name="connsiteY3035" fmla="*/ 667591 h 5296383"/>
              <a:gd name="connsiteX3036" fmla="*/ 2173059 w 9310410"/>
              <a:gd name="connsiteY3036" fmla="*/ 669988 h 5296383"/>
              <a:gd name="connsiteX3037" fmla="*/ 2172459 w 9310410"/>
              <a:gd name="connsiteY3037" fmla="*/ 671187 h 5296383"/>
              <a:gd name="connsiteX3038" fmla="*/ 2167066 w 9310410"/>
              <a:gd name="connsiteY3038" fmla="*/ 680176 h 5296383"/>
              <a:gd name="connsiteX3039" fmla="*/ 2164669 w 9310410"/>
              <a:gd name="connsiteY3039" fmla="*/ 681974 h 5296383"/>
              <a:gd name="connsiteX3040" fmla="*/ 2161073 w 9310410"/>
              <a:gd name="connsiteY3040" fmla="*/ 688566 h 5296383"/>
              <a:gd name="connsiteX3041" fmla="*/ 2159874 w 9310410"/>
              <a:gd name="connsiteY3041" fmla="*/ 690963 h 5296383"/>
              <a:gd name="connsiteX3042" fmla="*/ 2159275 w 9310410"/>
              <a:gd name="connsiteY3042" fmla="*/ 693959 h 5296383"/>
              <a:gd name="connsiteX3043" fmla="*/ 2161073 w 9310410"/>
              <a:gd name="connsiteY3043" fmla="*/ 695757 h 5296383"/>
              <a:gd name="connsiteX3044" fmla="*/ 2166467 w 9310410"/>
              <a:gd name="connsiteY3044" fmla="*/ 699952 h 5296383"/>
              <a:gd name="connsiteX3045" fmla="*/ 2167066 w 9310410"/>
              <a:gd name="connsiteY3045" fmla="*/ 699952 h 5296383"/>
              <a:gd name="connsiteX3046" fmla="*/ 2167665 w 9310410"/>
              <a:gd name="connsiteY3046" fmla="*/ 700551 h 5296383"/>
              <a:gd name="connsiteX3047" fmla="*/ 2168264 w 9310410"/>
              <a:gd name="connsiteY3047" fmla="*/ 704147 h 5296383"/>
              <a:gd name="connsiteX3048" fmla="*/ 2197629 w 9310410"/>
              <a:gd name="connsiteY3048" fmla="*/ 698753 h 5296383"/>
              <a:gd name="connsiteX3049" fmla="*/ 2197629 w 9310410"/>
              <a:gd name="connsiteY3049" fmla="*/ 701151 h 5296383"/>
              <a:gd name="connsiteX3050" fmla="*/ 2197629 w 9310410"/>
              <a:gd name="connsiteY3050" fmla="*/ 698753 h 5296383"/>
              <a:gd name="connsiteX3051" fmla="*/ 2197629 w 9310410"/>
              <a:gd name="connsiteY3051" fmla="*/ 698753 h 5296383"/>
              <a:gd name="connsiteX3052" fmla="*/ 2197629 w 9310410"/>
              <a:gd name="connsiteY3052" fmla="*/ 698154 h 5296383"/>
              <a:gd name="connsiteX3053" fmla="*/ 2197629 w 9310410"/>
              <a:gd name="connsiteY3053" fmla="*/ 695158 h 5296383"/>
              <a:gd name="connsiteX3054" fmla="*/ 2197030 w 9310410"/>
              <a:gd name="connsiteY3054" fmla="*/ 692761 h 5296383"/>
              <a:gd name="connsiteX3055" fmla="*/ 2195232 w 9310410"/>
              <a:gd name="connsiteY3055" fmla="*/ 688566 h 5296383"/>
              <a:gd name="connsiteX3056" fmla="*/ 2195232 w 9310410"/>
              <a:gd name="connsiteY3056" fmla="*/ 687367 h 5296383"/>
              <a:gd name="connsiteX3057" fmla="*/ 2197629 w 9310410"/>
              <a:gd name="connsiteY3057" fmla="*/ 683772 h 5296383"/>
              <a:gd name="connsiteX3058" fmla="*/ 2198228 w 9310410"/>
              <a:gd name="connsiteY3058" fmla="*/ 684371 h 5296383"/>
              <a:gd name="connsiteX3059" fmla="*/ 2200625 w 9310410"/>
              <a:gd name="connsiteY3059" fmla="*/ 686169 h 5296383"/>
              <a:gd name="connsiteX3060" fmla="*/ 2202423 w 9310410"/>
              <a:gd name="connsiteY3060" fmla="*/ 684970 h 5296383"/>
              <a:gd name="connsiteX3061" fmla="*/ 2203022 w 9310410"/>
              <a:gd name="connsiteY3061" fmla="*/ 684371 h 5296383"/>
              <a:gd name="connsiteX3062" fmla="*/ 2210213 w 9310410"/>
              <a:gd name="connsiteY3062" fmla="*/ 680176 h 5296383"/>
              <a:gd name="connsiteX3063" fmla="*/ 2210213 w 9310410"/>
              <a:gd name="connsiteY3063" fmla="*/ 680176 h 5296383"/>
              <a:gd name="connsiteX3064" fmla="*/ 2210213 w 9310410"/>
              <a:gd name="connsiteY3064" fmla="*/ 680176 h 5296383"/>
              <a:gd name="connsiteX3065" fmla="*/ 2213210 w 9310410"/>
              <a:gd name="connsiteY3065" fmla="*/ 681974 h 5296383"/>
              <a:gd name="connsiteX3066" fmla="*/ 2219203 w 9310410"/>
              <a:gd name="connsiteY3066" fmla="*/ 689165 h 5296383"/>
              <a:gd name="connsiteX3067" fmla="*/ 2222798 w 9310410"/>
              <a:gd name="connsiteY3067" fmla="*/ 693959 h 5296383"/>
              <a:gd name="connsiteX3068" fmla="*/ 2268942 w 9310410"/>
              <a:gd name="connsiteY3068" fmla="*/ 685569 h 5296383"/>
              <a:gd name="connsiteX3069" fmla="*/ 2268343 w 9310410"/>
              <a:gd name="connsiteY3069" fmla="*/ 690364 h 5296383"/>
              <a:gd name="connsiteX3070" fmla="*/ 2270740 w 9310410"/>
              <a:gd name="connsiteY3070" fmla="*/ 699353 h 5296383"/>
              <a:gd name="connsiteX3071" fmla="*/ 2268343 w 9310410"/>
              <a:gd name="connsiteY3071" fmla="*/ 690364 h 5296383"/>
              <a:gd name="connsiteX3072" fmla="*/ 2268942 w 9310410"/>
              <a:gd name="connsiteY3072" fmla="*/ 685569 h 5296383"/>
              <a:gd name="connsiteX3073" fmla="*/ 2268942 w 9310410"/>
              <a:gd name="connsiteY3073" fmla="*/ 685569 h 5296383"/>
              <a:gd name="connsiteX3074" fmla="*/ 2271339 w 9310410"/>
              <a:gd name="connsiteY3074" fmla="*/ 681974 h 5296383"/>
              <a:gd name="connsiteX3075" fmla="*/ 2272538 w 9310410"/>
              <a:gd name="connsiteY3075" fmla="*/ 680775 h 5296383"/>
              <a:gd name="connsiteX3076" fmla="*/ 2274935 w 9310410"/>
              <a:gd name="connsiteY3076" fmla="*/ 678977 h 5296383"/>
              <a:gd name="connsiteX3077" fmla="*/ 2277332 w 9310410"/>
              <a:gd name="connsiteY3077" fmla="*/ 677779 h 5296383"/>
              <a:gd name="connsiteX3078" fmla="*/ 2285722 w 9310410"/>
              <a:gd name="connsiteY3078" fmla="*/ 673584 h 5296383"/>
              <a:gd name="connsiteX3079" fmla="*/ 2298307 w 9310410"/>
              <a:gd name="connsiteY3079" fmla="*/ 668790 h 5296383"/>
              <a:gd name="connsiteX3080" fmla="*/ 2303700 w 9310410"/>
              <a:gd name="connsiteY3080" fmla="*/ 668790 h 5296383"/>
              <a:gd name="connsiteX3081" fmla="*/ 2306697 w 9310410"/>
              <a:gd name="connsiteY3081" fmla="*/ 668790 h 5296383"/>
              <a:gd name="connsiteX3082" fmla="*/ 2309693 w 9310410"/>
              <a:gd name="connsiteY3082" fmla="*/ 668190 h 5296383"/>
              <a:gd name="connsiteX3083" fmla="*/ 2322877 w 9310410"/>
              <a:gd name="connsiteY3083" fmla="*/ 662797 h 5296383"/>
              <a:gd name="connsiteX3084" fmla="*/ 2327671 w 9310410"/>
              <a:gd name="connsiteY3084" fmla="*/ 660400 h 5296383"/>
              <a:gd name="connsiteX3085" fmla="*/ 2336061 w 9310410"/>
              <a:gd name="connsiteY3085" fmla="*/ 656804 h 5296383"/>
              <a:gd name="connsiteX3086" fmla="*/ 2339657 w 9310410"/>
              <a:gd name="connsiteY3086" fmla="*/ 658602 h 5296383"/>
              <a:gd name="connsiteX3087" fmla="*/ 2343852 w 9310410"/>
              <a:gd name="connsiteY3087" fmla="*/ 661598 h 5296383"/>
              <a:gd name="connsiteX3088" fmla="*/ 2346848 w 9310410"/>
              <a:gd name="connsiteY3088" fmla="*/ 662198 h 5296383"/>
              <a:gd name="connsiteX3089" fmla="*/ 2350443 w 9310410"/>
              <a:gd name="connsiteY3089" fmla="*/ 662198 h 5296383"/>
              <a:gd name="connsiteX3090" fmla="*/ 2355837 w 9310410"/>
              <a:gd name="connsiteY3090" fmla="*/ 665194 h 5296383"/>
              <a:gd name="connsiteX3091" fmla="*/ 2357036 w 9310410"/>
              <a:gd name="connsiteY3091" fmla="*/ 668190 h 5296383"/>
              <a:gd name="connsiteX3092" fmla="*/ 2357036 w 9310410"/>
              <a:gd name="connsiteY3092" fmla="*/ 669389 h 5296383"/>
              <a:gd name="connsiteX3093" fmla="*/ 2357036 w 9310410"/>
              <a:gd name="connsiteY3093" fmla="*/ 669389 h 5296383"/>
              <a:gd name="connsiteX3094" fmla="*/ 2357036 w 9310410"/>
              <a:gd name="connsiteY3094" fmla="*/ 671786 h 5296383"/>
              <a:gd name="connsiteX3095" fmla="*/ 2358833 w 9310410"/>
              <a:gd name="connsiteY3095" fmla="*/ 675382 h 5296383"/>
              <a:gd name="connsiteX3096" fmla="*/ 2357036 w 9310410"/>
              <a:gd name="connsiteY3096" fmla="*/ 671786 h 5296383"/>
              <a:gd name="connsiteX3097" fmla="*/ 2357036 w 9310410"/>
              <a:gd name="connsiteY3097" fmla="*/ 669389 h 5296383"/>
              <a:gd name="connsiteX3098" fmla="*/ 2369620 w 9310410"/>
              <a:gd name="connsiteY3098" fmla="*/ 666992 h 5296383"/>
              <a:gd name="connsiteX3099" fmla="*/ 2369620 w 9310410"/>
              <a:gd name="connsiteY3099" fmla="*/ 666992 h 5296383"/>
              <a:gd name="connsiteX3100" fmla="*/ 2369620 w 9310410"/>
              <a:gd name="connsiteY3100" fmla="*/ 666992 h 5296383"/>
              <a:gd name="connsiteX3101" fmla="*/ 2369620 w 9310410"/>
              <a:gd name="connsiteY3101" fmla="*/ 666992 h 5296383"/>
              <a:gd name="connsiteX3102" fmla="*/ 2376212 w 9310410"/>
              <a:gd name="connsiteY3102" fmla="*/ 662797 h 5296383"/>
              <a:gd name="connsiteX3103" fmla="*/ 2378010 w 9310410"/>
              <a:gd name="connsiteY3103" fmla="*/ 662198 h 5296383"/>
              <a:gd name="connsiteX3104" fmla="*/ 2385801 w 9310410"/>
              <a:gd name="connsiteY3104" fmla="*/ 653808 h 5296383"/>
              <a:gd name="connsiteX3105" fmla="*/ 2386400 w 9310410"/>
              <a:gd name="connsiteY3105" fmla="*/ 652010 h 5296383"/>
              <a:gd name="connsiteX3106" fmla="*/ 2387599 w 9310410"/>
              <a:gd name="connsiteY3106" fmla="*/ 649613 h 5296383"/>
              <a:gd name="connsiteX3107" fmla="*/ 2388198 w 9310410"/>
              <a:gd name="connsiteY3107" fmla="*/ 646617 h 5296383"/>
              <a:gd name="connsiteX3108" fmla="*/ 2388198 w 9310410"/>
              <a:gd name="connsiteY3108" fmla="*/ 645418 h 5296383"/>
              <a:gd name="connsiteX3109" fmla="*/ 2388198 w 9310410"/>
              <a:gd name="connsiteY3109" fmla="*/ 643620 h 5296383"/>
              <a:gd name="connsiteX3110" fmla="*/ 2400783 w 9310410"/>
              <a:gd name="connsiteY3110" fmla="*/ 625043 h 5296383"/>
              <a:gd name="connsiteX3111" fmla="*/ 2403180 w 9310410"/>
              <a:gd name="connsiteY3111" fmla="*/ 623245 h 5296383"/>
              <a:gd name="connsiteX3112" fmla="*/ 2406775 w 9310410"/>
              <a:gd name="connsiteY3112" fmla="*/ 619050 h 5296383"/>
              <a:gd name="connsiteX3113" fmla="*/ 2408573 w 9310410"/>
              <a:gd name="connsiteY3113" fmla="*/ 617252 h 5296383"/>
              <a:gd name="connsiteX3114" fmla="*/ 2411570 w 9310410"/>
              <a:gd name="connsiteY3114" fmla="*/ 616054 h 5296383"/>
              <a:gd name="connsiteX3115" fmla="*/ 2413367 w 9310410"/>
              <a:gd name="connsiteY3115" fmla="*/ 615454 h 5296383"/>
              <a:gd name="connsiteX3116" fmla="*/ 2417562 w 9310410"/>
              <a:gd name="connsiteY3116" fmla="*/ 606465 h 5296383"/>
              <a:gd name="connsiteX3117" fmla="*/ 2418761 w 9310410"/>
              <a:gd name="connsiteY3117" fmla="*/ 602270 h 5296383"/>
              <a:gd name="connsiteX3118" fmla="*/ 2416963 w 9310410"/>
              <a:gd name="connsiteY3118" fmla="*/ 592682 h 5296383"/>
              <a:gd name="connsiteX3119" fmla="*/ 2415165 w 9310410"/>
              <a:gd name="connsiteY3119" fmla="*/ 587289 h 5296383"/>
              <a:gd name="connsiteX3120" fmla="*/ 2416963 w 9310410"/>
              <a:gd name="connsiteY3120" fmla="*/ 586090 h 5296383"/>
              <a:gd name="connsiteX3121" fmla="*/ 2421757 w 9310410"/>
              <a:gd name="connsiteY3121" fmla="*/ 588487 h 5296383"/>
              <a:gd name="connsiteX3122" fmla="*/ 2424754 w 9310410"/>
              <a:gd name="connsiteY3122" fmla="*/ 590884 h 5296383"/>
              <a:gd name="connsiteX3123" fmla="*/ 2431345 w 9310410"/>
              <a:gd name="connsiteY3123" fmla="*/ 595079 h 5296383"/>
              <a:gd name="connsiteX3124" fmla="*/ 2437338 w 9310410"/>
              <a:gd name="connsiteY3124" fmla="*/ 595678 h 5296383"/>
              <a:gd name="connsiteX3125" fmla="*/ 2443331 w 9310410"/>
              <a:gd name="connsiteY3125" fmla="*/ 595678 h 5296383"/>
              <a:gd name="connsiteX3126" fmla="*/ 2453519 w 9310410"/>
              <a:gd name="connsiteY3126" fmla="*/ 599873 h 5296383"/>
              <a:gd name="connsiteX3127" fmla="*/ 2455916 w 9310410"/>
              <a:gd name="connsiteY3127" fmla="*/ 602270 h 5296383"/>
              <a:gd name="connsiteX3128" fmla="*/ 2457114 w 9310410"/>
              <a:gd name="connsiteY3128" fmla="*/ 611259 h 5296383"/>
              <a:gd name="connsiteX3129" fmla="*/ 2455316 w 9310410"/>
              <a:gd name="connsiteY3129" fmla="*/ 619649 h 5296383"/>
              <a:gd name="connsiteX3130" fmla="*/ 2454717 w 9310410"/>
              <a:gd name="connsiteY3130" fmla="*/ 621447 h 5296383"/>
              <a:gd name="connsiteX3131" fmla="*/ 2453519 w 9310410"/>
              <a:gd name="connsiteY3131" fmla="*/ 625043 h 5296383"/>
              <a:gd name="connsiteX3132" fmla="*/ 2452919 w 9310410"/>
              <a:gd name="connsiteY3132" fmla="*/ 628039 h 5296383"/>
              <a:gd name="connsiteX3133" fmla="*/ 2452320 w 9310410"/>
              <a:gd name="connsiteY3133" fmla="*/ 631635 h 5296383"/>
              <a:gd name="connsiteX3134" fmla="*/ 2451721 w 9310410"/>
              <a:gd name="connsiteY3134" fmla="*/ 632833 h 5296383"/>
              <a:gd name="connsiteX3135" fmla="*/ 2451122 w 9310410"/>
              <a:gd name="connsiteY3135" fmla="*/ 632833 h 5296383"/>
              <a:gd name="connsiteX3136" fmla="*/ 2450522 w 9310410"/>
              <a:gd name="connsiteY3136" fmla="*/ 632234 h 5296383"/>
              <a:gd name="connsiteX3137" fmla="*/ 2449324 w 9310410"/>
              <a:gd name="connsiteY3137" fmla="*/ 630436 h 5296383"/>
              <a:gd name="connsiteX3138" fmla="*/ 2446327 w 9310410"/>
              <a:gd name="connsiteY3138" fmla="*/ 627440 h 5296383"/>
              <a:gd name="connsiteX3139" fmla="*/ 2443930 w 9310410"/>
              <a:gd name="connsiteY3139" fmla="*/ 626841 h 5296383"/>
              <a:gd name="connsiteX3140" fmla="*/ 2440335 w 9310410"/>
              <a:gd name="connsiteY3140" fmla="*/ 627440 h 5296383"/>
              <a:gd name="connsiteX3141" fmla="*/ 2436140 w 9310410"/>
              <a:gd name="connsiteY3141" fmla="*/ 628039 h 5296383"/>
              <a:gd name="connsiteX3142" fmla="*/ 2430147 w 9310410"/>
              <a:gd name="connsiteY3142" fmla="*/ 627440 h 5296383"/>
              <a:gd name="connsiteX3143" fmla="*/ 2426551 w 9310410"/>
              <a:gd name="connsiteY3143" fmla="*/ 629238 h 5296383"/>
              <a:gd name="connsiteX3144" fmla="*/ 2424754 w 9310410"/>
              <a:gd name="connsiteY3144" fmla="*/ 632833 h 5296383"/>
              <a:gd name="connsiteX3145" fmla="*/ 2421757 w 9310410"/>
              <a:gd name="connsiteY3145" fmla="*/ 632234 h 5296383"/>
              <a:gd name="connsiteX3146" fmla="*/ 2418162 w 9310410"/>
              <a:gd name="connsiteY3146" fmla="*/ 632234 h 5296383"/>
              <a:gd name="connsiteX3147" fmla="*/ 2416963 w 9310410"/>
              <a:gd name="connsiteY3147" fmla="*/ 640025 h 5296383"/>
              <a:gd name="connsiteX3148" fmla="*/ 2418162 w 9310410"/>
              <a:gd name="connsiteY3148" fmla="*/ 644220 h 5296383"/>
              <a:gd name="connsiteX3149" fmla="*/ 2418761 w 9310410"/>
              <a:gd name="connsiteY3149" fmla="*/ 652010 h 5296383"/>
              <a:gd name="connsiteX3150" fmla="*/ 2420559 w 9310410"/>
              <a:gd name="connsiteY3150" fmla="*/ 658602 h 5296383"/>
              <a:gd name="connsiteX3151" fmla="*/ 2463107 w 9310410"/>
              <a:gd name="connsiteY3151" fmla="*/ 650812 h 5296383"/>
              <a:gd name="connsiteX3152" fmla="*/ 2469100 w 9310410"/>
              <a:gd name="connsiteY3152" fmla="*/ 644819 h 5296383"/>
              <a:gd name="connsiteX3153" fmla="*/ 2470298 w 9310410"/>
              <a:gd name="connsiteY3153" fmla="*/ 643021 h 5296383"/>
              <a:gd name="connsiteX3154" fmla="*/ 2471497 w 9310410"/>
              <a:gd name="connsiteY3154" fmla="*/ 641223 h 5296383"/>
              <a:gd name="connsiteX3155" fmla="*/ 2473295 w 9310410"/>
              <a:gd name="connsiteY3155" fmla="*/ 640025 h 5296383"/>
              <a:gd name="connsiteX3156" fmla="*/ 2476291 w 9310410"/>
              <a:gd name="connsiteY3156" fmla="*/ 639425 h 5296383"/>
              <a:gd name="connsiteX3157" fmla="*/ 2481085 w 9310410"/>
              <a:gd name="connsiteY3157" fmla="*/ 640624 h 5296383"/>
              <a:gd name="connsiteX3158" fmla="*/ 2482284 w 9310410"/>
              <a:gd name="connsiteY3158" fmla="*/ 640624 h 5296383"/>
              <a:gd name="connsiteX3159" fmla="*/ 2484681 w 9310410"/>
              <a:gd name="connsiteY3159" fmla="*/ 640624 h 5296383"/>
              <a:gd name="connsiteX3160" fmla="*/ 2488876 w 9310410"/>
              <a:gd name="connsiteY3160" fmla="*/ 641822 h 5296383"/>
              <a:gd name="connsiteX3161" fmla="*/ 2490074 w 9310410"/>
              <a:gd name="connsiteY3161" fmla="*/ 643021 h 5296383"/>
              <a:gd name="connsiteX3162" fmla="*/ 2490674 w 9310410"/>
              <a:gd name="connsiteY3162" fmla="*/ 643620 h 5296383"/>
              <a:gd name="connsiteX3163" fmla="*/ 2491273 w 9310410"/>
              <a:gd name="connsiteY3163" fmla="*/ 644220 h 5296383"/>
              <a:gd name="connsiteX3164" fmla="*/ 2491872 w 9310410"/>
              <a:gd name="connsiteY3164" fmla="*/ 644220 h 5296383"/>
              <a:gd name="connsiteX3165" fmla="*/ 2493670 w 9310410"/>
              <a:gd name="connsiteY3165" fmla="*/ 640624 h 5296383"/>
              <a:gd name="connsiteX3166" fmla="*/ 2493670 w 9310410"/>
              <a:gd name="connsiteY3166" fmla="*/ 638826 h 5296383"/>
              <a:gd name="connsiteX3167" fmla="*/ 2495468 w 9310410"/>
              <a:gd name="connsiteY3167" fmla="*/ 632234 h 5296383"/>
              <a:gd name="connsiteX3168" fmla="*/ 2497865 w 9310410"/>
              <a:gd name="connsiteY3168" fmla="*/ 631635 h 5296383"/>
              <a:gd name="connsiteX3169" fmla="*/ 2499663 w 9310410"/>
              <a:gd name="connsiteY3169" fmla="*/ 631635 h 5296383"/>
              <a:gd name="connsiteX3170" fmla="*/ 2502060 w 9310410"/>
              <a:gd name="connsiteY3170" fmla="*/ 631635 h 5296383"/>
              <a:gd name="connsiteX3171" fmla="*/ 2517641 w 9310410"/>
              <a:gd name="connsiteY3171" fmla="*/ 629238 h 5296383"/>
              <a:gd name="connsiteX3172" fmla="*/ 2531424 w 9310410"/>
              <a:gd name="connsiteY3172" fmla="*/ 625043 h 5296383"/>
              <a:gd name="connsiteX3173" fmla="*/ 2547605 w 9310410"/>
              <a:gd name="connsiteY3173" fmla="*/ 620848 h 5296383"/>
              <a:gd name="connsiteX3174" fmla="*/ 2550601 w 9310410"/>
              <a:gd name="connsiteY3174" fmla="*/ 621447 h 5296383"/>
              <a:gd name="connsiteX3175" fmla="*/ 2555995 w 9310410"/>
              <a:gd name="connsiteY3175" fmla="*/ 622646 h 5296383"/>
              <a:gd name="connsiteX3176" fmla="*/ 2558991 w 9310410"/>
              <a:gd name="connsiteY3176" fmla="*/ 621447 h 5296383"/>
              <a:gd name="connsiteX3177" fmla="*/ 2559590 w 9310410"/>
              <a:gd name="connsiteY3177" fmla="*/ 620848 h 5296383"/>
              <a:gd name="connsiteX3178" fmla="*/ 2561388 w 9310410"/>
              <a:gd name="connsiteY3178" fmla="*/ 619649 h 5296383"/>
              <a:gd name="connsiteX3179" fmla="*/ 2571576 w 9310410"/>
              <a:gd name="connsiteY3179" fmla="*/ 617252 h 5296383"/>
              <a:gd name="connsiteX3180" fmla="*/ 2571576 w 9310410"/>
              <a:gd name="connsiteY3180" fmla="*/ 617252 h 5296383"/>
              <a:gd name="connsiteX3181" fmla="*/ 2571576 w 9310410"/>
              <a:gd name="connsiteY3181" fmla="*/ 617252 h 5296383"/>
              <a:gd name="connsiteX3182" fmla="*/ 2573973 w 9310410"/>
              <a:gd name="connsiteY3182" fmla="*/ 620848 h 5296383"/>
              <a:gd name="connsiteX3183" fmla="*/ 2573373 w 9310410"/>
              <a:gd name="connsiteY3183" fmla="*/ 623245 h 5296383"/>
              <a:gd name="connsiteX3184" fmla="*/ 2569178 w 9310410"/>
              <a:gd name="connsiteY3184" fmla="*/ 629837 h 5296383"/>
              <a:gd name="connsiteX3185" fmla="*/ 2569178 w 9310410"/>
              <a:gd name="connsiteY3185" fmla="*/ 629837 h 5296383"/>
              <a:gd name="connsiteX3186" fmla="*/ 2568579 w 9310410"/>
              <a:gd name="connsiteY3186" fmla="*/ 631035 h 5296383"/>
              <a:gd name="connsiteX3187" fmla="*/ 2567980 w 9310410"/>
              <a:gd name="connsiteY3187" fmla="*/ 632234 h 5296383"/>
              <a:gd name="connsiteX3188" fmla="*/ 2568579 w 9310410"/>
              <a:gd name="connsiteY3188" fmla="*/ 634032 h 5296383"/>
              <a:gd name="connsiteX3189" fmla="*/ 2567980 w 9310410"/>
              <a:gd name="connsiteY3189" fmla="*/ 632234 h 5296383"/>
              <a:gd name="connsiteX3190" fmla="*/ 2568579 w 9310410"/>
              <a:gd name="connsiteY3190" fmla="*/ 631035 h 5296383"/>
              <a:gd name="connsiteX3191" fmla="*/ 2569178 w 9310410"/>
              <a:gd name="connsiteY3191" fmla="*/ 629837 h 5296383"/>
              <a:gd name="connsiteX3192" fmla="*/ 2575771 w 9310410"/>
              <a:gd name="connsiteY3192" fmla="*/ 628638 h 5296383"/>
              <a:gd name="connsiteX3193" fmla="*/ 2576969 w 9310410"/>
              <a:gd name="connsiteY3193" fmla="*/ 620848 h 5296383"/>
              <a:gd name="connsiteX3194" fmla="*/ 2578767 w 9310410"/>
              <a:gd name="connsiteY3194" fmla="*/ 617252 h 5296383"/>
              <a:gd name="connsiteX3195" fmla="*/ 2581763 w 9310410"/>
              <a:gd name="connsiteY3195" fmla="*/ 615454 h 5296383"/>
              <a:gd name="connsiteX3196" fmla="*/ 2583561 w 9310410"/>
              <a:gd name="connsiteY3196" fmla="*/ 614855 h 5296383"/>
              <a:gd name="connsiteX3197" fmla="*/ 2607532 w 9310410"/>
              <a:gd name="connsiteY3197" fmla="*/ 610061 h 5296383"/>
              <a:gd name="connsiteX3198" fmla="*/ 2617120 w 9310410"/>
              <a:gd name="connsiteY3198" fmla="*/ 608862 h 5296383"/>
              <a:gd name="connsiteX3199" fmla="*/ 2621915 w 9310410"/>
              <a:gd name="connsiteY3199" fmla="*/ 609462 h 5296383"/>
              <a:gd name="connsiteX3200" fmla="*/ 2623113 w 9310410"/>
              <a:gd name="connsiteY3200" fmla="*/ 611259 h 5296383"/>
              <a:gd name="connsiteX3201" fmla="*/ 2617720 w 9310410"/>
              <a:gd name="connsiteY3201" fmla="*/ 613657 h 5296383"/>
              <a:gd name="connsiteX3202" fmla="*/ 2615922 w 9310410"/>
              <a:gd name="connsiteY3202" fmla="*/ 613657 h 5296383"/>
              <a:gd name="connsiteX3203" fmla="*/ 2612926 w 9310410"/>
              <a:gd name="connsiteY3203" fmla="*/ 613657 h 5296383"/>
              <a:gd name="connsiteX3204" fmla="*/ 2607532 w 9310410"/>
              <a:gd name="connsiteY3204" fmla="*/ 621447 h 5296383"/>
              <a:gd name="connsiteX3205" fmla="*/ 2606933 w 9310410"/>
              <a:gd name="connsiteY3205" fmla="*/ 622646 h 5296383"/>
              <a:gd name="connsiteX3206" fmla="*/ 2906570 w 9310410"/>
              <a:gd name="connsiteY3206" fmla="*/ 567512 h 5296383"/>
              <a:gd name="connsiteX3207" fmla="*/ 2915559 w 9310410"/>
              <a:gd name="connsiteY3207" fmla="*/ 564516 h 5296383"/>
              <a:gd name="connsiteX3208" fmla="*/ 2931739 w 9310410"/>
              <a:gd name="connsiteY3208" fmla="*/ 561520 h 5296383"/>
              <a:gd name="connsiteX3209" fmla="*/ 2937133 w 9310410"/>
              <a:gd name="connsiteY3209" fmla="*/ 560321 h 5296383"/>
              <a:gd name="connsiteX3210" fmla="*/ 2941927 w 9310410"/>
              <a:gd name="connsiteY3210" fmla="*/ 557924 h 5296383"/>
              <a:gd name="connsiteX3211" fmla="*/ 2961104 w 9310410"/>
              <a:gd name="connsiteY3211" fmla="*/ 536949 h 5296383"/>
              <a:gd name="connsiteX3212" fmla="*/ 2977883 w 9310410"/>
              <a:gd name="connsiteY3212" fmla="*/ 522567 h 5296383"/>
              <a:gd name="connsiteX3213" fmla="*/ 2980880 w 9310410"/>
              <a:gd name="connsiteY3213" fmla="*/ 520769 h 5296383"/>
              <a:gd name="connsiteX3214" fmla="*/ 2983277 w 9310410"/>
              <a:gd name="connsiteY3214" fmla="*/ 518971 h 5296383"/>
              <a:gd name="connsiteX3215" fmla="*/ 2988670 w 9310410"/>
              <a:gd name="connsiteY3215" fmla="*/ 516574 h 5296383"/>
              <a:gd name="connsiteX3216" fmla="*/ 2989869 w 9310410"/>
              <a:gd name="connsiteY3216" fmla="*/ 516574 h 5296383"/>
              <a:gd name="connsiteX3217" fmla="*/ 2989869 w 9310410"/>
              <a:gd name="connsiteY3217" fmla="*/ 519571 h 5296383"/>
              <a:gd name="connsiteX3218" fmla="*/ 2992865 w 9310410"/>
              <a:gd name="connsiteY3218" fmla="*/ 524964 h 5296383"/>
              <a:gd name="connsiteX3219" fmla="*/ 3001255 w 9310410"/>
              <a:gd name="connsiteY3219" fmla="*/ 526163 h 5296383"/>
              <a:gd name="connsiteX3220" fmla="*/ 3010244 w 9310410"/>
              <a:gd name="connsiteY3220" fmla="*/ 527960 h 5296383"/>
              <a:gd name="connsiteX3221" fmla="*/ 3016836 w 9310410"/>
              <a:gd name="connsiteY3221" fmla="*/ 529159 h 5296383"/>
              <a:gd name="connsiteX3222" fmla="*/ 3023428 w 9310410"/>
              <a:gd name="connsiteY3222" fmla="*/ 530357 h 5296383"/>
              <a:gd name="connsiteX3223" fmla="*/ 3036612 w 9310410"/>
              <a:gd name="connsiteY3223" fmla="*/ 533953 h 5296383"/>
              <a:gd name="connsiteX3224" fmla="*/ 3036612 w 9310410"/>
              <a:gd name="connsiteY3224" fmla="*/ 540545 h 5296383"/>
              <a:gd name="connsiteX3225" fmla="*/ 3034215 w 9310410"/>
              <a:gd name="connsiteY3225" fmla="*/ 544740 h 5296383"/>
              <a:gd name="connsiteX3226" fmla="*/ 3034215 w 9310410"/>
              <a:gd name="connsiteY3226" fmla="*/ 544740 h 5296383"/>
              <a:gd name="connsiteX3227" fmla="*/ 3030619 w 9310410"/>
              <a:gd name="connsiteY3227" fmla="*/ 551332 h 5296383"/>
              <a:gd name="connsiteX3228" fmla="*/ 3020432 w 9310410"/>
              <a:gd name="connsiteY3228" fmla="*/ 567512 h 5296383"/>
              <a:gd name="connsiteX3229" fmla="*/ 3017435 w 9310410"/>
              <a:gd name="connsiteY3229" fmla="*/ 571108 h 5296383"/>
              <a:gd name="connsiteX3230" fmla="*/ 3020432 w 9310410"/>
              <a:gd name="connsiteY3230" fmla="*/ 567512 h 5296383"/>
              <a:gd name="connsiteX3231" fmla="*/ 3030619 w 9310410"/>
              <a:gd name="connsiteY3231" fmla="*/ 551332 h 5296383"/>
              <a:gd name="connsiteX3232" fmla="*/ 3034215 w 9310410"/>
              <a:gd name="connsiteY3232" fmla="*/ 544740 h 5296383"/>
              <a:gd name="connsiteX3233" fmla="*/ 3078561 w 9310410"/>
              <a:gd name="connsiteY3233" fmla="*/ 536350 h 5296383"/>
              <a:gd name="connsiteX3234" fmla="*/ 3079161 w 9310410"/>
              <a:gd name="connsiteY3234" fmla="*/ 535152 h 5296383"/>
              <a:gd name="connsiteX3235" fmla="*/ 3080959 w 9310410"/>
              <a:gd name="connsiteY3235" fmla="*/ 533354 h 5296383"/>
              <a:gd name="connsiteX3236" fmla="*/ 3082756 w 9310410"/>
              <a:gd name="connsiteY3236" fmla="*/ 533953 h 5296383"/>
              <a:gd name="connsiteX3237" fmla="*/ 3083355 w 9310410"/>
              <a:gd name="connsiteY3237" fmla="*/ 534552 h 5296383"/>
              <a:gd name="connsiteX3238" fmla="*/ 3083355 w 9310410"/>
              <a:gd name="connsiteY3238" fmla="*/ 534552 h 5296383"/>
              <a:gd name="connsiteX3239" fmla="*/ 3084554 w 9310410"/>
              <a:gd name="connsiteY3239" fmla="*/ 538747 h 5296383"/>
              <a:gd name="connsiteX3240" fmla="*/ 3083355 w 9310410"/>
              <a:gd name="connsiteY3240" fmla="*/ 545339 h 5296383"/>
              <a:gd name="connsiteX3241" fmla="*/ 3084554 w 9310410"/>
              <a:gd name="connsiteY3241" fmla="*/ 538747 h 5296383"/>
              <a:gd name="connsiteX3242" fmla="*/ 3083355 w 9310410"/>
              <a:gd name="connsiteY3242" fmla="*/ 534552 h 5296383"/>
              <a:gd name="connsiteX3243" fmla="*/ 3338047 w 9310410"/>
              <a:gd name="connsiteY3243" fmla="*/ 487809 h 5296383"/>
              <a:gd name="connsiteX3244" fmla="*/ 3336849 w 9310410"/>
              <a:gd name="connsiteY3244" fmla="*/ 487210 h 5296383"/>
              <a:gd name="connsiteX3245" fmla="*/ 3333253 w 9310410"/>
              <a:gd name="connsiteY3245" fmla="*/ 485412 h 5296383"/>
              <a:gd name="connsiteX3246" fmla="*/ 3335650 w 9310410"/>
              <a:gd name="connsiteY3246" fmla="*/ 482416 h 5296383"/>
              <a:gd name="connsiteX3247" fmla="*/ 3344040 w 9310410"/>
              <a:gd name="connsiteY3247" fmla="*/ 484213 h 5296383"/>
              <a:gd name="connsiteX3248" fmla="*/ 3347635 w 9310410"/>
              <a:gd name="connsiteY3248" fmla="*/ 485412 h 5296383"/>
              <a:gd name="connsiteX3249" fmla="*/ 3361419 w 9310410"/>
              <a:gd name="connsiteY3249" fmla="*/ 483015 h 5296383"/>
              <a:gd name="connsiteX3250" fmla="*/ 3357224 w 9310410"/>
              <a:gd name="connsiteY3250" fmla="*/ 484813 h 5296383"/>
              <a:gd name="connsiteX3251" fmla="*/ 3351830 w 9310410"/>
              <a:gd name="connsiteY3251" fmla="*/ 486011 h 5296383"/>
              <a:gd name="connsiteX3252" fmla="*/ 3357224 w 9310410"/>
              <a:gd name="connsiteY3252" fmla="*/ 484813 h 5296383"/>
              <a:gd name="connsiteX3253" fmla="*/ 3361419 w 9310410"/>
              <a:gd name="connsiteY3253" fmla="*/ 483015 h 5296383"/>
              <a:gd name="connsiteX3254" fmla="*/ 3361419 w 9310410"/>
              <a:gd name="connsiteY3254" fmla="*/ 483015 h 5296383"/>
              <a:gd name="connsiteX3255" fmla="*/ 3366812 w 9310410"/>
              <a:gd name="connsiteY3255" fmla="*/ 480618 h 5296383"/>
              <a:gd name="connsiteX3256" fmla="*/ 3381195 w 9310410"/>
              <a:gd name="connsiteY3256" fmla="*/ 477022 h 5296383"/>
              <a:gd name="connsiteX3257" fmla="*/ 3385390 w 9310410"/>
              <a:gd name="connsiteY3257" fmla="*/ 478221 h 5296383"/>
              <a:gd name="connsiteX3258" fmla="*/ 3386588 w 9310410"/>
              <a:gd name="connsiteY3258" fmla="*/ 478820 h 5296383"/>
              <a:gd name="connsiteX3259" fmla="*/ 3390184 w 9310410"/>
              <a:gd name="connsiteY3259" fmla="*/ 478221 h 5296383"/>
              <a:gd name="connsiteX3260" fmla="*/ 3390184 w 9310410"/>
              <a:gd name="connsiteY3260" fmla="*/ 478221 h 5296383"/>
              <a:gd name="connsiteX3261" fmla="*/ 3386588 w 9310410"/>
              <a:gd name="connsiteY3261" fmla="*/ 478820 h 5296383"/>
              <a:gd name="connsiteX3262" fmla="*/ 3390184 w 9310410"/>
              <a:gd name="connsiteY3262" fmla="*/ 478221 h 5296383"/>
              <a:gd name="connsiteX3263" fmla="*/ 3390184 w 9310410"/>
              <a:gd name="connsiteY3263" fmla="*/ 478221 h 5296383"/>
              <a:gd name="connsiteX3264" fmla="*/ 3390184 w 9310410"/>
              <a:gd name="connsiteY3264" fmla="*/ 478221 h 5296383"/>
              <a:gd name="connsiteX3265" fmla="*/ 3400971 w 9310410"/>
              <a:gd name="connsiteY3265" fmla="*/ 474026 h 5296383"/>
              <a:gd name="connsiteX3266" fmla="*/ 3402769 w 9310410"/>
              <a:gd name="connsiteY3266" fmla="*/ 473426 h 5296383"/>
              <a:gd name="connsiteX3267" fmla="*/ 3405765 w 9310410"/>
              <a:gd name="connsiteY3267" fmla="*/ 472228 h 5296383"/>
              <a:gd name="connsiteX3268" fmla="*/ 3406364 w 9310410"/>
              <a:gd name="connsiteY3268" fmla="*/ 472228 h 5296383"/>
              <a:gd name="connsiteX3269" fmla="*/ 3409361 w 9310410"/>
              <a:gd name="connsiteY3269" fmla="*/ 473426 h 5296383"/>
              <a:gd name="connsiteX3270" fmla="*/ 3409361 w 9310410"/>
              <a:gd name="connsiteY3270" fmla="*/ 473426 h 5296383"/>
              <a:gd name="connsiteX3271" fmla="*/ 3416552 w 9310410"/>
              <a:gd name="connsiteY3271" fmla="*/ 472827 h 5296383"/>
              <a:gd name="connsiteX3272" fmla="*/ 3438725 w 9310410"/>
              <a:gd name="connsiteY3272" fmla="*/ 469831 h 5296383"/>
              <a:gd name="connsiteX3273" fmla="*/ 3463295 w 9310410"/>
              <a:gd name="connsiteY3273" fmla="*/ 469831 h 5296383"/>
              <a:gd name="connsiteX3274" fmla="*/ 3462097 w 9310410"/>
              <a:gd name="connsiteY3274" fmla="*/ 466834 h 5296383"/>
              <a:gd name="connsiteX3275" fmla="*/ 3453108 w 9310410"/>
              <a:gd name="connsiteY3275" fmla="*/ 461441 h 5296383"/>
              <a:gd name="connsiteX3276" fmla="*/ 3490862 w 9310410"/>
              <a:gd name="connsiteY3276" fmla="*/ 461441 h 5296383"/>
              <a:gd name="connsiteX3277" fmla="*/ 3504046 w 9310410"/>
              <a:gd name="connsiteY3277" fmla="*/ 467434 h 5296383"/>
              <a:gd name="connsiteX3278" fmla="*/ 3505844 w 9310410"/>
              <a:gd name="connsiteY3278" fmla="*/ 471029 h 5296383"/>
              <a:gd name="connsiteX3279" fmla="*/ 3513035 w 9310410"/>
              <a:gd name="connsiteY3279" fmla="*/ 470430 h 5296383"/>
              <a:gd name="connsiteX3280" fmla="*/ 3518429 w 9310410"/>
              <a:gd name="connsiteY3280" fmla="*/ 471029 h 5296383"/>
              <a:gd name="connsiteX3281" fmla="*/ 3525620 w 9310410"/>
              <a:gd name="connsiteY3281" fmla="*/ 469831 h 5296383"/>
              <a:gd name="connsiteX3282" fmla="*/ 3542399 w 9310410"/>
              <a:gd name="connsiteY3282" fmla="*/ 461441 h 5296383"/>
              <a:gd name="connsiteX3283" fmla="*/ 3564573 w 9310410"/>
              <a:gd name="connsiteY3283" fmla="*/ 462639 h 5296383"/>
              <a:gd name="connsiteX3284" fmla="*/ 3572363 w 9310410"/>
              <a:gd name="connsiteY3284" fmla="*/ 469831 h 5296383"/>
              <a:gd name="connsiteX3285" fmla="*/ 3573562 w 9310410"/>
              <a:gd name="connsiteY3285" fmla="*/ 462639 h 5296383"/>
              <a:gd name="connsiteX3286" fmla="*/ 3563374 w 9310410"/>
              <a:gd name="connsiteY3286" fmla="*/ 451253 h 5296383"/>
              <a:gd name="connsiteX3287" fmla="*/ 3585547 w 9310410"/>
              <a:gd name="connsiteY3287" fmla="*/ 454849 h 5296383"/>
              <a:gd name="connsiteX3288" fmla="*/ 3616110 w 9310410"/>
              <a:gd name="connsiteY3288" fmla="*/ 464437 h 5296383"/>
              <a:gd name="connsiteX3289" fmla="*/ 3611915 w 9310410"/>
              <a:gd name="connsiteY3289" fmla="*/ 459044 h 5296383"/>
              <a:gd name="connsiteX3290" fmla="*/ 3609518 w 9310410"/>
              <a:gd name="connsiteY3290" fmla="*/ 439268 h 5296383"/>
              <a:gd name="connsiteX3291" fmla="*/ 3643677 w 9310410"/>
              <a:gd name="connsiteY3291" fmla="*/ 421889 h 5296383"/>
              <a:gd name="connsiteX3292" fmla="*/ 3681431 w 9310410"/>
              <a:gd name="connsiteY3292" fmla="*/ 420091 h 5296383"/>
              <a:gd name="connsiteX3293" fmla="*/ 3694615 w 9310410"/>
              <a:gd name="connsiteY3293" fmla="*/ 425485 h 5296383"/>
              <a:gd name="connsiteX3294" fmla="*/ 3693417 w 9310410"/>
              <a:gd name="connsiteY3294" fmla="*/ 432077 h 5296383"/>
              <a:gd name="connsiteX3295" fmla="*/ 3680832 w 9310410"/>
              <a:gd name="connsiteY3295" fmla="*/ 438069 h 5296383"/>
              <a:gd name="connsiteX3296" fmla="*/ 3680832 w 9310410"/>
              <a:gd name="connsiteY3296" fmla="*/ 444062 h 5296383"/>
              <a:gd name="connsiteX3297" fmla="*/ 3691019 w 9310410"/>
              <a:gd name="connsiteY3297" fmla="*/ 440466 h 5296383"/>
              <a:gd name="connsiteX3298" fmla="*/ 3694016 w 9310410"/>
              <a:gd name="connsiteY3298" fmla="*/ 444062 h 5296383"/>
              <a:gd name="connsiteX3299" fmla="*/ 3704803 w 9310410"/>
              <a:gd name="connsiteY3299" fmla="*/ 446459 h 5296383"/>
              <a:gd name="connsiteX3300" fmla="*/ 3710795 w 9310410"/>
              <a:gd name="connsiteY3300" fmla="*/ 457845 h 5296383"/>
              <a:gd name="connsiteX3301" fmla="*/ 3713792 w 9310410"/>
              <a:gd name="connsiteY3301" fmla="*/ 468632 h 5296383"/>
              <a:gd name="connsiteX3302" fmla="*/ 3725178 w 9310410"/>
              <a:gd name="connsiteY3302" fmla="*/ 462040 h 5296383"/>
              <a:gd name="connsiteX3303" fmla="*/ 3735366 w 9310410"/>
              <a:gd name="connsiteY3303" fmla="*/ 460242 h 5296383"/>
              <a:gd name="connsiteX3304" fmla="*/ 3755142 w 9310410"/>
              <a:gd name="connsiteY3304" fmla="*/ 460242 h 5296383"/>
              <a:gd name="connsiteX3305" fmla="*/ 3777315 w 9310410"/>
              <a:gd name="connsiteY3305" fmla="*/ 460242 h 5296383"/>
              <a:gd name="connsiteX3306" fmla="*/ 3784506 w 9310410"/>
              <a:gd name="connsiteY3306" fmla="*/ 465636 h 5296383"/>
              <a:gd name="connsiteX3307" fmla="*/ 3798889 w 9310410"/>
              <a:gd name="connsiteY3307" fmla="*/ 474625 h 5296383"/>
              <a:gd name="connsiteX3308" fmla="*/ 3808477 w 9310410"/>
              <a:gd name="connsiteY3308" fmla="*/ 484813 h 5296383"/>
              <a:gd name="connsiteX3309" fmla="*/ 3804881 w 9310410"/>
              <a:gd name="connsiteY3309" fmla="*/ 493202 h 5296383"/>
              <a:gd name="connsiteX3310" fmla="*/ 3804881 w 9310410"/>
              <a:gd name="connsiteY3310" fmla="*/ 497997 h 5296383"/>
              <a:gd name="connsiteX3311" fmla="*/ 3788701 w 9310410"/>
              <a:gd name="connsiteY3311" fmla="*/ 529758 h 5296383"/>
              <a:gd name="connsiteX3312" fmla="*/ 3766528 w 9310410"/>
              <a:gd name="connsiteY3312" fmla="*/ 533354 h 5296383"/>
              <a:gd name="connsiteX3313" fmla="*/ 3740160 w 9310410"/>
              <a:gd name="connsiteY3313" fmla="*/ 536949 h 5296383"/>
              <a:gd name="connsiteX3314" fmla="*/ 3735366 w 9310410"/>
              <a:gd name="connsiteY3314" fmla="*/ 541144 h 5296383"/>
              <a:gd name="connsiteX3315" fmla="*/ 3728174 w 9310410"/>
              <a:gd name="connsiteY3315" fmla="*/ 547736 h 5296383"/>
              <a:gd name="connsiteX3316" fmla="*/ 3706001 w 9310410"/>
              <a:gd name="connsiteY3316" fmla="*/ 560920 h 5296383"/>
              <a:gd name="connsiteX3317" fmla="*/ 3692817 w 9310410"/>
              <a:gd name="connsiteY3317" fmla="*/ 562718 h 5296383"/>
              <a:gd name="connsiteX3318" fmla="*/ 3678435 w 9310410"/>
              <a:gd name="connsiteY3318" fmla="*/ 565715 h 5296383"/>
              <a:gd name="connsiteX3319" fmla="*/ 3667048 w 9310410"/>
              <a:gd name="connsiteY3319" fmla="*/ 572307 h 5296383"/>
              <a:gd name="connsiteX3320" fmla="*/ 3653265 w 9310410"/>
              <a:gd name="connsiteY3320" fmla="*/ 581296 h 5296383"/>
              <a:gd name="connsiteX3321" fmla="*/ 3629294 w 9310410"/>
              <a:gd name="connsiteY3321" fmla="*/ 593281 h 5296383"/>
              <a:gd name="connsiteX3322" fmla="*/ 3609518 w 9310410"/>
              <a:gd name="connsiteY3322" fmla="*/ 601671 h 5296383"/>
              <a:gd name="connsiteX3323" fmla="*/ 3613114 w 9310410"/>
              <a:gd name="connsiteY3323" fmla="*/ 607065 h 5296383"/>
              <a:gd name="connsiteX3324" fmla="*/ 3626298 w 9310410"/>
              <a:gd name="connsiteY3324" fmla="*/ 603469 h 5296383"/>
              <a:gd name="connsiteX3325" fmla="*/ 3644276 w 9310410"/>
              <a:gd name="connsiteY3325" fmla="*/ 596877 h 5296383"/>
              <a:gd name="connsiteX3326" fmla="*/ 3652067 w 9310410"/>
              <a:gd name="connsiteY3326" fmla="*/ 591483 h 5296383"/>
              <a:gd name="connsiteX3327" fmla="*/ 3658059 w 9310410"/>
              <a:gd name="connsiteY3327" fmla="*/ 583094 h 5296383"/>
              <a:gd name="connsiteX3328" fmla="*/ 3672442 w 9310410"/>
              <a:gd name="connsiteY3328" fmla="*/ 580097 h 5296383"/>
              <a:gd name="connsiteX3329" fmla="*/ 3698810 w 9310410"/>
              <a:gd name="connsiteY3329" fmla="*/ 580097 h 5296383"/>
              <a:gd name="connsiteX3330" fmla="*/ 3716189 w 9310410"/>
              <a:gd name="connsiteY3330" fmla="*/ 574704 h 5296383"/>
              <a:gd name="connsiteX3331" fmla="*/ 3720983 w 9310410"/>
              <a:gd name="connsiteY3331" fmla="*/ 574704 h 5296383"/>
              <a:gd name="connsiteX3332" fmla="*/ 3730571 w 9310410"/>
              <a:gd name="connsiteY3332" fmla="*/ 571108 h 5296383"/>
              <a:gd name="connsiteX3333" fmla="*/ 3738961 w 9310410"/>
              <a:gd name="connsiteY3333" fmla="*/ 568711 h 5296383"/>
              <a:gd name="connsiteX3334" fmla="*/ 3737163 w 9310410"/>
              <a:gd name="connsiteY3334" fmla="*/ 563917 h 5296383"/>
              <a:gd name="connsiteX3335" fmla="*/ 3734167 w 9310410"/>
              <a:gd name="connsiteY3335" fmla="*/ 556126 h 5296383"/>
              <a:gd name="connsiteX3336" fmla="*/ 3752744 w 9310410"/>
              <a:gd name="connsiteY3336" fmla="*/ 559123 h 5296383"/>
              <a:gd name="connsiteX3337" fmla="*/ 3765929 w 9310410"/>
              <a:gd name="connsiteY3337" fmla="*/ 563318 h 5296383"/>
              <a:gd name="connsiteX3338" fmla="*/ 3788102 w 9310410"/>
              <a:gd name="connsiteY3338" fmla="*/ 562119 h 5296383"/>
              <a:gd name="connsiteX3339" fmla="*/ 3792297 w 9310410"/>
              <a:gd name="connsiteY3339" fmla="*/ 564516 h 5296383"/>
              <a:gd name="connsiteX3340" fmla="*/ 3798889 w 9310410"/>
              <a:gd name="connsiteY3340" fmla="*/ 575902 h 5296383"/>
              <a:gd name="connsiteX3341" fmla="*/ 3806080 w 9310410"/>
              <a:gd name="connsiteY3341" fmla="*/ 566913 h 5296383"/>
              <a:gd name="connsiteX3342" fmla="*/ 3834845 w 9310410"/>
              <a:gd name="connsiteY3342" fmla="*/ 567512 h 5296383"/>
              <a:gd name="connsiteX3343" fmla="*/ 3854022 w 9310410"/>
              <a:gd name="connsiteY3343" fmla="*/ 572906 h 5296383"/>
              <a:gd name="connsiteX3344" fmla="*/ 3875596 w 9310410"/>
              <a:gd name="connsiteY3344" fmla="*/ 574704 h 5296383"/>
              <a:gd name="connsiteX3345" fmla="*/ 3892375 w 9310410"/>
              <a:gd name="connsiteY3345" fmla="*/ 575303 h 5296383"/>
              <a:gd name="connsiteX3346" fmla="*/ 3896570 w 9310410"/>
              <a:gd name="connsiteY3346" fmla="*/ 581895 h 5296383"/>
              <a:gd name="connsiteX3347" fmla="*/ 3903762 w 9310410"/>
              <a:gd name="connsiteY3347" fmla="*/ 592682 h 5296383"/>
              <a:gd name="connsiteX3348" fmla="*/ 3912152 w 9310410"/>
              <a:gd name="connsiteY3348" fmla="*/ 599873 h 5296383"/>
              <a:gd name="connsiteX3349" fmla="*/ 3916946 w 9310410"/>
              <a:gd name="connsiteY3349" fmla="*/ 601671 h 5296383"/>
              <a:gd name="connsiteX3350" fmla="*/ 3928931 w 9310410"/>
              <a:gd name="connsiteY3350" fmla="*/ 599873 h 5296383"/>
              <a:gd name="connsiteX3351" fmla="*/ 3952902 w 9310410"/>
              <a:gd name="connsiteY3351" fmla="*/ 599274 h 5296383"/>
              <a:gd name="connsiteX3352" fmla="*/ 3973277 w 9310410"/>
              <a:gd name="connsiteY3352" fmla="*/ 599274 h 5296383"/>
              <a:gd name="connsiteX3353" fmla="*/ 3985862 w 9310410"/>
              <a:gd name="connsiteY3353" fmla="*/ 586090 h 5296383"/>
              <a:gd name="connsiteX3354" fmla="*/ 3991255 w 9310410"/>
              <a:gd name="connsiteY3354" fmla="*/ 579498 h 5296383"/>
              <a:gd name="connsiteX3355" fmla="*/ 4004440 w 9310410"/>
              <a:gd name="connsiteY3355" fmla="*/ 576502 h 5296383"/>
              <a:gd name="connsiteX3356" fmla="*/ 4019421 w 9310410"/>
              <a:gd name="connsiteY3356" fmla="*/ 582494 h 5296383"/>
              <a:gd name="connsiteX3357" fmla="*/ 4036201 w 9310410"/>
              <a:gd name="connsiteY3357" fmla="*/ 586689 h 5296383"/>
              <a:gd name="connsiteX3358" fmla="*/ 4042793 w 9310410"/>
              <a:gd name="connsiteY3358" fmla="*/ 589086 h 5296383"/>
              <a:gd name="connsiteX3359" fmla="*/ 4051183 w 9310410"/>
              <a:gd name="connsiteY3359" fmla="*/ 590285 h 5296383"/>
              <a:gd name="connsiteX3360" fmla="*/ 4059573 w 9310410"/>
              <a:gd name="connsiteY3360" fmla="*/ 589686 h 5296383"/>
              <a:gd name="connsiteX3361" fmla="*/ 4070959 w 9310410"/>
              <a:gd name="connsiteY3361" fmla="*/ 591483 h 5296383"/>
              <a:gd name="connsiteX3362" fmla="*/ 4076952 w 9310410"/>
              <a:gd name="connsiteY3362" fmla="*/ 593281 h 5296383"/>
              <a:gd name="connsiteX3363" fmla="*/ 4088937 w 9310410"/>
              <a:gd name="connsiteY3363" fmla="*/ 598675 h 5296383"/>
              <a:gd name="connsiteX3364" fmla="*/ 4095529 w 9310410"/>
              <a:gd name="connsiteY3364" fmla="*/ 606465 h 5296383"/>
              <a:gd name="connsiteX3365" fmla="*/ 4096728 w 9310410"/>
              <a:gd name="connsiteY3365" fmla="*/ 611859 h 5296383"/>
              <a:gd name="connsiteX3366" fmla="*/ 4089536 w 9310410"/>
              <a:gd name="connsiteY3366" fmla="*/ 619050 h 5296383"/>
              <a:gd name="connsiteX3367" fmla="*/ 4078150 w 9310410"/>
              <a:gd name="connsiteY3367" fmla="*/ 621447 h 5296383"/>
              <a:gd name="connsiteX3368" fmla="*/ 4079349 w 9310410"/>
              <a:gd name="connsiteY3368" fmla="*/ 625642 h 5296383"/>
              <a:gd name="connsiteX3369" fmla="*/ 4091934 w 9310410"/>
              <a:gd name="connsiteY3369" fmla="*/ 632234 h 5296383"/>
              <a:gd name="connsiteX3370" fmla="*/ 4083544 w 9310410"/>
              <a:gd name="connsiteY3370" fmla="*/ 640624 h 5296383"/>
              <a:gd name="connsiteX3371" fmla="*/ 4083544 w 9310410"/>
              <a:gd name="connsiteY3371" fmla="*/ 649014 h 5296383"/>
              <a:gd name="connsiteX3372" fmla="*/ 4090735 w 9310410"/>
              <a:gd name="connsiteY3372" fmla="*/ 650812 h 5296383"/>
              <a:gd name="connsiteX3373" fmla="*/ 4094331 w 9310410"/>
              <a:gd name="connsiteY3373" fmla="*/ 655006 h 5296383"/>
              <a:gd name="connsiteX3374" fmla="*/ 4087139 w 9310410"/>
              <a:gd name="connsiteY3374" fmla="*/ 662198 h 5296383"/>
              <a:gd name="connsiteX3375" fmla="*/ 4099125 w 9310410"/>
              <a:gd name="connsiteY3375" fmla="*/ 676580 h 5296383"/>
              <a:gd name="connsiteX3376" fmla="*/ 4109912 w 9310410"/>
              <a:gd name="connsiteY3376" fmla="*/ 681974 h 5296383"/>
              <a:gd name="connsiteX3377" fmla="*/ 4112908 w 9310410"/>
              <a:gd name="connsiteY3377" fmla="*/ 685569 h 5296383"/>
              <a:gd name="connsiteX3378" fmla="*/ 4126092 w 9310410"/>
              <a:gd name="connsiteY3378" fmla="*/ 684371 h 5296383"/>
              <a:gd name="connsiteX3379" fmla="*/ 4141673 w 9310410"/>
              <a:gd name="connsiteY3379" fmla="*/ 667591 h 5296383"/>
              <a:gd name="connsiteX3380" fmla="*/ 4151861 w 9310410"/>
              <a:gd name="connsiteY3380" fmla="*/ 649014 h 5296383"/>
              <a:gd name="connsiteX3381" fmla="*/ 4157254 w 9310410"/>
              <a:gd name="connsiteY3381" fmla="*/ 651411 h 5296383"/>
              <a:gd name="connsiteX3382" fmla="*/ 4183023 w 9310410"/>
              <a:gd name="connsiteY3382" fmla="*/ 668190 h 5296383"/>
              <a:gd name="connsiteX3383" fmla="*/ 4199803 w 9310410"/>
              <a:gd name="connsiteY3383" fmla="*/ 663996 h 5296383"/>
              <a:gd name="connsiteX3384" fmla="*/ 4221976 w 9310410"/>
              <a:gd name="connsiteY3384" fmla="*/ 666393 h 5296383"/>
              <a:gd name="connsiteX3385" fmla="*/ 4238756 w 9310410"/>
              <a:gd name="connsiteY3385" fmla="*/ 672385 h 5296383"/>
              <a:gd name="connsiteX3386" fmla="*/ 4250741 w 9310410"/>
              <a:gd name="connsiteY3386" fmla="*/ 678378 h 5296383"/>
              <a:gd name="connsiteX3387" fmla="*/ 4253738 w 9310410"/>
              <a:gd name="connsiteY3387" fmla="*/ 672385 h 5296383"/>
              <a:gd name="connsiteX3388" fmla="*/ 4257932 w 9310410"/>
              <a:gd name="connsiteY3388" fmla="*/ 662797 h 5296383"/>
              <a:gd name="connsiteX3389" fmla="*/ 4272914 w 9310410"/>
              <a:gd name="connsiteY3389" fmla="*/ 665194 h 5296383"/>
              <a:gd name="connsiteX3390" fmla="*/ 4281903 w 9310410"/>
              <a:gd name="connsiteY3390" fmla="*/ 667591 h 5296383"/>
              <a:gd name="connsiteX3391" fmla="*/ 4291492 w 9310410"/>
              <a:gd name="connsiteY3391" fmla="*/ 666393 h 5296383"/>
              <a:gd name="connsiteX3392" fmla="*/ 4292091 w 9310410"/>
              <a:gd name="connsiteY3392" fmla="*/ 655606 h 5296383"/>
              <a:gd name="connsiteX3393" fmla="*/ 4290893 w 9310410"/>
              <a:gd name="connsiteY3393" fmla="*/ 649014 h 5296383"/>
              <a:gd name="connsiteX3394" fmla="*/ 4292691 w 9310410"/>
              <a:gd name="connsiteY3394" fmla="*/ 641223 h 5296383"/>
              <a:gd name="connsiteX3395" fmla="*/ 4289095 w 9310410"/>
              <a:gd name="connsiteY3395" fmla="*/ 637028 h 5296383"/>
              <a:gd name="connsiteX3396" fmla="*/ 4286698 w 9310410"/>
              <a:gd name="connsiteY3396" fmla="*/ 628638 h 5296383"/>
              <a:gd name="connsiteX3397" fmla="*/ 4308272 w 9310410"/>
              <a:gd name="connsiteY3397" fmla="*/ 626241 h 5296383"/>
              <a:gd name="connsiteX3398" fmla="*/ 4317261 w 9310410"/>
              <a:gd name="connsiteY3398" fmla="*/ 622646 h 5296383"/>
              <a:gd name="connsiteX3399" fmla="*/ 4331643 w 9310410"/>
              <a:gd name="connsiteY3399" fmla="*/ 622646 h 5296383"/>
              <a:gd name="connsiteX3400" fmla="*/ 4370596 w 9310410"/>
              <a:gd name="connsiteY3400" fmla="*/ 626841 h 5296383"/>
              <a:gd name="connsiteX3401" fmla="*/ 4416141 w 9310410"/>
              <a:gd name="connsiteY3401" fmla="*/ 629837 h 5296383"/>
              <a:gd name="connsiteX3402" fmla="*/ 4411946 w 9310410"/>
              <a:gd name="connsiteY3402" fmla="*/ 632833 h 5296383"/>
              <a:gd name="connsiteX3403" fmla="*/ 4383181 w 9310410"/>
              <a:gd name="connsiteY3403" fmla="*/ 633433 h 5296383"/>
              <a:gd name="connsiteX3404" fmla="*/ 4379585 w 9310410"/>
              <a:gd name="connsiteY3404" fmla="*/ 641822 h 5296383"/>
              <a:gd name="connsiteX3405" fmla="*/ 4398163 w 9310410"/>
              <a:gd name="connsiteY3405" fmla="*/ 637628 h 5296383"/>
              <a:gd name="connsiteX3406" fmla="*/ 4422733 w 9310410"/>
              <a:gd name="connsiteY3406" fmla="*/ 634631 h 5296383"/>
              <a:gd name="connsiteX3407" fmla="*/ 4424531 w 9310410"/>
              <a:gd name="connsiteY3407" fmla="*/ 638826 h 5296383"/>
              <a:gd name="connsiteX3408" fmla="*/ 4414942 w 9310410"/>
              <a:gd name="connsiteY3408" fmla="*/ 648414 h 5296383"/>
              <a:gd name="connsiteX3409" fmla="*/ 4413145 w 9310410"/>
              <a:gd name="connsiteY3409" fmla="*/ 645418 h 5296383"/>
              <a:gd name="connsiteX3410" fmla="*/ 4411347 w 9310410"/>
              <a:gd name="connsiteY3410" fmla="*/ 641822 h 5296383"/>
              <a:gd name="connsiteX3411" fmla="*/ 4407751 w 9310410"/>
              <a:gd name="connsiteY3411" fmla="*/ 644220 h 5296383"/>
              <a:gd name="connsiteX3412" fmla="*/ 4398163 w 9310410"/>
              <a:gd name="connsiteY3412" fmla="*/ 649613 h 5296383"/>
              <a:gd name="connsiteX3413" fmla="*/ 4392769 w 9310410"/>
              <a:gd name="connsiteY3413" fmla="*/ 653209 h 5296383"/>
              <a:gd name="connsiteX3414" fmla="*/ 4392769 w 9310410"/>
              <a:gd name="connsiteY3414" fmla="*/ 659201 h 5296383"/>
              <a:gd name="connsiteX3415" fmla="*/ 4402957 w 9310410"/>
              <a:gd name="connsiteY3415" fmla="*/ 660999 h 5296383"/>
              <a:gd name="connsiteX3416" fmla="*/ 4426928 w 9310410"/>
              <a:gd name="connsiteY3416" fmla="*/ 644220 h 5296383"/>
              <a:gd name="connsiteX3417" fmla="*/ 4464682 w 9310410"/>
              <a:gd name="connsiteY3417" fmla="*/ 631035 h 5296383"/>
              <a:gd name="connsiteX3418" fmla="*/ 4498841 w 9310410"/>
              <a:gd name="connsiteY3418" fmla="*/ 647815 h 5296383"/>
              <a:gd name="connsiteX3419" fmla="*/ 4490451 w 9310410"/>
              <a:gd name="connsiteY3419" fmla="*/ 655606 h 5296383"/>
              <a:gd name="connsiteX3420" fmla="*/ 4475469 w 9310410"/>
              <a:gd name="connsiteY3420" fmla="*/ 662797 h 5296383"/>
              <a:gd name="connsiteX3421" fmla="*/ 4485657 w 9310410"/>
              <a:gd name="connsiteY3421" fmla="*/ 668790 h 5296383"/>
              <a:gd name="connsiteX3422" fmla="*/ 4509627 w 9310410"/>
              <a:gd name="connsiteY3422" fmla="*/ 671786 h 5296383"/>
              <a:gd name="connsiteX3423" fmla="*/ 4525209 w 9310410"/>
              <a:gd name="connsiteY3423" fmla="*/ 675382 h 5296383"/>
              <a:gd name="connsiteX3424" fmla="*/ 4544386 w 9310410"/>
              <a:gd name="connsiteY3424" fmla="*/ 688566 h 5296383"/>
              <a:gd name="connsiteX3425" fmla="*/ 4544386 w 9310410"/>
              <a:gd name="connsiteY3425" fmla="*/ 699353 h 5296383"/>
              <a:gd name="connsiteX3426" fmla="*/ 4586934 w 9310410"/>
              <a:gd name="connsiteY3426" fmla="*/ 693360 h 5296383"/>
              <a:gd name="connsiteX3427" fmla="*/ 4636674 w 9310410"/>
              <a:gd name="connsiteY3427" fmla="*/ 692161 h 5296383"/>
              <a:gd name="connsiteX3428" fmla="*/ 4649858 w 9310410"/>
              <a:gd name="connsiteY3428" fmla="*/ 692161 h 5296383"/>
              <a:gd name="connsiteX3429" fmla="*/ 4680421 w 9310410"/>
              <a:gd name="connsiteY3429" fmla="*/ 699952 h 5296383"/>
              <a:gd name="connsiteX3430" fmla="*/ 4693006 w 9310410"/>
              <a:gd name="connsiteY3430" fmla="*/ 720927 h 5296383"/>
              <a:gd name="connsiteX3431" fmla="*/ 4703792 w 9310410"/>
              <a:gd name="connsiteY3431" fmla="*/ 737107 h 5296383"/>
              <a:gd name="connsiteX3432" fmla="*/ 4718175 w 9310410"/>
              <a:gd name="connsiteY3432" fmla="*/ 746695 h 5296383"/>
              <a:gd name="connsiteX3433" fmla="*/ 4724767 w 9310410"/>
              <a:gd name="connsiteY3433" fmla="*/ 746096 h 5296383"/>
              <a:gd name="connsiteX3434" fmla="*/ 4730161 w 9310410"/>
              <a:gd name="connsiteY3434" fmla="*/ 750291 h 5296383"/>
              <a:gd name="connsiteX3435" fmla="*/ 4732557 w 9310410"/>
              <a:gd name="connsiteY3435" fmla="*/ 753287 h 5296383"/>
              <a:gd name="connsiteX3436" fmla="*/ 4748738 w 9310410"/>
              <a:gd name="connsiteY3436" fmla="*/ 739504 h 5296383"/>
              <a:gd name="connsiteX3437" fmla="*/ 4784694 w 9310410"/>
              <a:gd name="connsiteY3437" fmla="*/ 740103 h 5296383"/>
              <a:gd name="connsiteX3438" fmla="*/ 4837430 w 9310410"/>
              <a:gd name="connsiteY3438" fmla="*/ 735908 h 5296383"/>
              <a:gd name="connsiteX3439" fmla="*/ 4856607 w 9310410"/>
              <a:gd name="connsiteY3439" fmla="*/ 739504 h 5296383"/>
              <a:gd name="connsiteX3440" fmla="*/ 4875185 w 9310410"/>
              <a:gd name="connsiteY3440" fmla="*/ 746695 h 5296383"/>
              <a:gd name="connsiteX3441" fmla="*/ 4890166 w 9310410"/>
              <a:gd name="connsiteY3441" fmla="*/ 756883 h 5296383"/>
              <a:gd name="connsiteX3442" fmla="*/ 4908744 w 9310410"/>
              <a:gd name="connsiteY3442" fmla="*/ 760479 h 5296383"/>
              <a:gd name="connsiteX3443" fmla="*/ 4916535 w 9310410"/>
              <a:gd name="connsiteY3443" fmla="*/ 749092 h 5296383"/>
              <a:gd name="connsiteX3444" fmla="*/ 4908744 w 9310410"/>
              <a:gd name="connsiteY3444" fmla="*/ 722724 h 5296383"/>
              <a:gd name="connsiteX3445" fmla="*/ 4921329 w 9310410"/>
              <a:gd name="connsiteY3445" fmla="*/ 713735 h 5296383"/>
              <a:gd name="connsiteX3446" fmla="*/ 4951892 w 9310410"/>
              <a:gd name="connsiteY3446" fmla="*/ 722125 h 5296383"/>
              <a:gd name="connsiteX3447" fmla="*/ 4968072 w 9310410"/>
              <a:gd name="connsiteY3447" fmla="*/ 723324 h 5296383"/>
              <a:gd name="connsiteX3448" fmla="*/ 4978859 w 9310410"/>
              <a:gd name="connsiteY3448" fmla="*/ 722724 h 5296383"/>
              <a:gd name="connsiteX3449" fmla="*/ 5004628 w 9310410"/>
              <a:gd name="connsiteY3449" fmla="*/ 721526 h 5296383"/>
              <a:gd name="connsiteX3450" fmla="*/ 5025003 w 9310410"/>
              <a:gd name="connsiteY3450" fmla="*/ 722724 h 5296383"/>
              <a:gd name="connsiteX3451" fmla="*/ 5039985 w 9310410"/>
              <a:gd name="connsiteY3451" fmla="*/ 727519 h 5296383"/>
              <a:gd name="connsiteX3452" fmla="*/ 5055566 w 9310410"/>
              <a:gd name="connsiteY3452" fmla="*/ 730515 h 5296383"/>
              <a:gd name="connsiteX3453" fmla="*/ 5063956 w 9310410"/>
              <a:gd name="connsiteY3453" fmla="*/ 732313 h 5296383"/>
              <a:gd name="connsiteX3454" fmla="*/ 5083732 w 9310410"/>
              <a:gd name="connsiteY3454" fmla="*/ 738905 h 5296383"/>
              <a:gd name="connsiteX3455" fmla="*/ 5093920 w 9310410"/>
              <a:gd name="connsiteY3455" fmla="*/ 747295 h 5296383"/>
              <a:gd name="connsiteX3456" fmla="*/ 5108302 w 9310410"/>
              <a:gd name="connsiteY3456" fmla="*/ 751490 h 5296383"/>
              <a:gd name="connsiteX3457" fmla="*/ 5127479 w 9310410"/>
              <a:gd name="connsiteY3457" fmla="*/ 756883 h 5296383"/>
              <a:gd name="connsiteX3458" fmla="*/ 5143660 w 9310410"/>
              <a:gd name="connsiteY3458" fmla="*/ 759879 h 5296383"/>
              <a:gd name="connsiteX3459" fmla="*/ 5161038 w 9310410"/>
              <a:gd name="connsiteY3459" fmla="*/ 768868 h 5296383"/>
              <a:gd name="connsiteX3460" fmla="*/ 5175421 w 9310410"/>
              <a:gd name="connsiteY3460" fmla="*/ 775461 h 5296383"/>
              <a:gd name="connsiteX3461" fmla="*/ 5186208 w 9310410"/>
              <a:gd name="connsiteY3461" fmla="*/ 780854 h 5296383"/>
              <a:gd name="connsiteX3462" fmla="*/ 5191602 w 9310410"/>
              <a:gd name="connsiteY3462" fmla="*/ 788045 h 5296383"/>
              <a:gd name="connsiteX3463" fmla="*/ 5195796 w 9310410"/>
              <a:gd name="connsiteY3463" fmla="*/ 786847 h 5296383"/>
              <a:gd name="connsiteX3464" fmla="*/ 5216771 w 9310410"/>
              <a:gd name="connsiteY3464" fmla="*/ 795836 h 5296383"/>
              <a:gd name="connsiteX3465" fmla="*/ 5222763 w 9310410"/>
              <a:gd name="connsiteY3465" fmla="*/ 812016 h 5296383"/>
              <a:gd name="connsiteX3466" fmla="*/ 5230554 w 9310410"/>
              <a:gd name="connsiteY3466" fmla="*/ 829395 h 5296383"/>
              <a:gd name="connsiteX3467" fmla="*/ 5241940 w 9310410"/>
              <a:gd name="connsiteY3467" fmla="*/ 828796 h 5296383"/>
              <a:gd name="connsiteX3468" fmla="*/ 5239543 w 9310410"/>
              <a:gd name="connsiteY3468" fmla="*/ 819208 h 5296383"/>
              <a:gd name="connsiteX3469" fmla="*/ 5235348 w 9310410"/>
              <a:gd name="connsiteY3469" fmla="*/ 809619 h 5296383"/>
              <a:gd name="connsiteX3470" fmla="*/ 5244338 w 9310410"/>
              <a:gd name="connsiteY3470" fmla="*/ 800630 h 5296383"/>
              <a:gd name="connsiteX3471" fmla="*/ 5255124 w 9310410"/>
              <a:gd name="connsiteY3471" fmla="*/ 813814 h 5296383"/>
              <a:gd name="connsiteX3472" fmla="*/ 5263514 w 9310410"/>
              <a:gd name="connsiteY3472" fmla="*/ 807222 h 5296383"/>
              <a:gd name="connsiteX3473" fmla="*/ 5282691 w 9310410"/>
              <a:gd name="connsiteY3473" fmla="*/ 806023 h 5296383"/>
              <a:gd name="connsiteX3474" fmla="*/ 5316250 w 9310410"/>
              <a:gd name="connsiteY3474" fmla="*/ 825200 h 5296383"/>
              <a:gd name="connsiteX3475" fmla="*/ 5324640 w 9310410"/>
              <a:gd name="connsiteY3475" fmla="*/ 825800 h 5296383"/>
              <a:gd name="connsiteX3476" fmla="*/ 5341420 w 9310410"/>
              <a:gd name="connsiteY3476" fmla="*/ 832392 h 5296383"/>
              <a:gd name="connsiteX3477" fmla="*/ 326695 w 9310410"/>
              <a:gd name="connsiteY3477" fmla="*/ 2664971 h 5296383"/>
              <a:gd name="connsiteX3478" fmla="*/ 327295 w 9310410"/>
              <a:gd name="connsiteY3478" fmla="*/ 2663173 h 5296383"/>
              <a:gd name="connsiteX3479" fmla="*/ 326096 w 9310410"/>
              <a:gd name="connsiteY3479" fmla="*/ 2664372 h 5296383"/>
              <a:gd name="connsiteX3480" fmla="*/ 326695 w 9310410"/>
              <a:gd name="connsiteY3480" fmla="*/ 2664971 h 5296383"/>
              <a:gd name="connsiteX3481" fmla="*/ 898403 w 9310410"/>
              <a:gd name="connsiteY3481" fmla="*/ 1821194 h 5296383"/>
              <a:gd name="connsiteX3482" fmla="*/ 900201 w 9310410"/>
              <a:gd name="connsiteY3482" fmla="*/ 1820594 h 5296383"/>
              <a:gd name="connsiteX3483" fmla="*/ 905594 w 9310410"/>
              <a:gd name="connsiteY3483" fmla="*/ 1819396 h 5296383"/>
              <a:gd name="connsiteX3484" fmla="*/ 901399 w 9310410"/>
              <a:gd name="connsiteY3484" fmla="*/ 1817598 h 5296383"/>
              <a:gd name="connsiteX3485" fmla="*/ 903796 w 9310410"/>
              <a:gd name="connsiteY3485" fmla="*/ 1819396 h 5296383"/>
              <a:gd name="connsiteX3486" fmla="*/ 898403 w 9310410"/>
              <a:gd name="connsiteY3486" fmla="*/ 1821194 h 5296383"/>
              <a:gd name="connsiteX3487" fmla="*/ 1151296 w 9310410"/>
              <a:gd name="connsiteY3487" fmla="*/ 2200534 h 5296383"/>
              <a:gd name="connsiteX3488" fmla="*/ 1152495 w 9310410"/>
              <a:gd name="connsiteY3488" fmla="*/ 2200534 h 5296383"/>
              <a:gd name="connsiteX3489" fmla="*/ 1151296 w 9310410"/>
              <a:gd name="connsiteY3489" fmla="*/ 2200534 h 5296383"/>
              <a:gd name="connsiteX3490" fmla="*/ 1151296 w 9310410"/>
              <a:gd name="connsiteY3490" fmla="*/ 2200534 h 5296383"/>
              <a:gd name="connsiteX3491" fmla="*/ 916980 w 9310410"/>
              <a:gd name="connsiteY3491" fmla="*/ 2133415 h 5296383"/>
              <a:gd name="connsiteX3492" fmla="*/ 947543 w 9310410"/>
              <a:gd name="connsiteY3492" fmla="*/ 2117834 h 5296383"/>
              <a:gd name="connsiteX3493" fmla="*/ 896605 w 9310410"/>
              <a:gd name="connsiteY3493" fmla="*/ 2144202 h 5296383"/>
              <a:gd name="connsiteX3494" fmla="*/ 916980 w 9310410"/>
              <a:gd name="connsiteY3494" fmla="*/ 2133415 h 5296383"/>
              <a:gd name="connsiteX3495" fmla="*/ 1332876 w 9310410"/>
              <a:gd name="connsiteY3495" fmla="*/ 2216714 h 5296383"/>
              <a:gd name="connsiteX3496" fmla="*/ 1337071 w 9310410"/>
              <a:gd name="connsiteY3496" fmla="*/ 2217913 h 5296383"/>
              <a:gd name="connsiteX3497" fmla="*/ 1337071 w 9310410"/>
              <a:gd name="connsiteY3497" fmla="*/ 2215516 h 5296383"/>
              <a:gd name="connsiteX3498" fmla="*/ 1332876 w 9310410"/>
              <a:gd name="connsiteY3498" fmla="*/ 2216714 h 5296383"/>
              <a:gd name="connsiteX3499" fmla="*/ 1248379 w 9310410"/>
              <a:gd name="connsiteY3499" fmla="*/ 2940637 h 5296383"/>
              <a:gd name="connsiteX3500" fmla="*/ 1244783 w 9310410"/>
              <a:gd name="connsiteY3500" fmla="*/ 2932248 h 5296383"/>
              <a:gd name="connsiteX3501" fmla="*/ 1248379 w 9310410"/>
              <a:gd name="connsiteY3501" fmla="*/ 2940637 h 5296383"/>
              <a:gd name="connsiteX3502" fmla="*/ 1242985 w 9310410"/>
              <a:gd name="connsiteY3502" fmla="*/ 2930450 h 5296383"/>
              <a:gd name="connsiteX3503" fmla="*/ 1242985 w 9310410"/>
              <a:gd name="connsiteY3503" fmla="*/ 2930450 h 5296383"/>
              <a:gd name="connsiteX3504" fmla="*/ 1242985 w 9310410"/>
              <a:gd name="connsiteY3504" fmla="*/ 2930450 h 5296383"/>
              <a:gd name="connsiteX3505" fmla="*/ 1242985 w 9310410"/>
              <a:gd name="connsiteY3505" fmla="*/ 2930450 h 5296383"/>
              <a:gd name="connsiteX3506" fmla="*/ 1256769 w 9310410"/>
              <a:gd name="connsiteY3506" fmla="*/ 2762653 h 5296383"/>
              <a:gd name="connsiteX3507" fmla="*/ 1257368 w 9310410"/>
              <a:gd name="connsiteY3507" fmla="*/ 2760855 h 5296383"/>
              <a:gd name="connsiteX3508" fmla="*/ 1256769 w 9310410"/>
              <a:gd name="connsiteY3508" fmla="*/ 2762653 h 5296383"/>
              <a:gd name="connsiteX3509" fmla="*/ 1256769 w 9310410"/>
              <a:gd name="connsiteY3509" fmla="*/ 2762653 h 5296383"/>
              <a:gd name="connsiteX3510" fmla="*/ 1256769 w 9310410"/>
              <a:gd name="connsiteY3510" fmla="*/ 2762653 h 5296383"/>
              <a:gd name="connsiteX3511" fmla="*/ 1250776 w 9310410"/>
              <a:gd name="connsiteY3511" fmla="*/ 2760855 h 5296383"/>
              <a:gd name="connsiteX3512" fmla="*/ 1238790 w 9310410"/>
              <a:gd name="connsiteY3512" fmla="*/ 2760855 h 5296383"/>
              <a:gd name="connsiteX3513" fmla="*/ 1248379 w 9310410"/>
              <a:gd name="connsiteY3513" fmla="*/ 2760855 h 5296383"/>
              <a:gd name="connsiteX3514" fmla="*/ 1250776 w 9310410"/>
              <a:gd name="connsiteY3514" fmla="*/ 2760855 h 5296383"/>
              <a:gd name="connsiteX3515" fmla="*/ 1305909 w 9310410"/>
              <a:gd name="connsiteY3515" fmla="*/ 3569276 h 5296383"/>
              <a:gd name="connsiteX3516" fmla="*/ 1305310 w 9310410"/>
              <a:gd name="connsiteY3516" fmla="*/ 3569276 h 5296383"/>
              <a:gd name="connsiteX3517" fmla="*/ 1305310 w 9310410"/>
              <a:gd name="connsiteY3517" fmla="*/ 3569875 h 5296383"/>
              <a:gd name="connsiteX3518" fmla="*/ 1305909 w 9310410"/>
              <a:gd name="connsiteY3518" fmla="*/ 3569276 h 5296383"/>
              <a:gd name="connsiteX3519" fmla="*/ 1263361 w 9310410"/>
              <a:gd name="connsiteY3519" fmla="*/ 3488973 h 5296383"/>
              <a:gd name="connsiteX3520" fmla="*/ 1262761 w 9310410"/>
              <a:gd name="connsiteY3520" fmla="*/ 3487775 h 5296383"/>
              <a:gd name="connsiteX3521" fmla="*/ 1256169 w 9310410"/>
              <a:gd name="connsiteY3521" fmla="*/ 3485977 h 5296383"/>
              <a:gd name="connsiteX3522" fmla="*/ 1256769 w 9310410"/>
              <a:gd name="connsiteY3522" fmla="*/ 3487175 h 5296383"/>
              <a:gd name="connsiteX3523" fmla="*/ 1263361 w 9310410"/>
              <a:gd name="connsiteY3523" fmla="*/ 3488973 h 5296383"/>
              <a:gd name="connsiteX3524" fmla="*/ 987695 w 9310410"/>
              <a:gd name="connsiteY3524" fmla="*/ 3566879 h 5296383"/>
              <a:gd name="connsiteX3525" fmla="*/ 977507 w 9310410"/>
              <a:gd name="connsiteY3525" fmla="*/ 3571074 h 5296383"/>
              <a:gd name="connsiteX3526" fmla="*/ 982301 w 9310410"/>
              <a:gd name="connsiteY3526" fmla="*/ 3569276 h 5296383"/>
              <a:gd name="connsiteX3527" fmla="*/ 993687 w 9310410"/>
              <a:gd name="connsiteY3527" fmla="*/ 3565680 h 5296383"/>
              <a:gd name="connsiteX3528" fmla="*/ 987695 w 9310410"/>
              <a:gd name="connsiteY3528" fmla="*/ 3566879 h 5296383"/>
              <a:gd name="connsiteX3529" fmla="*/ 970915 w 9310410"/>
              <a:gd name="connsiteY3529" fmla="*/ 3558489 h 5296383"/>
              <a:gd name="connsiteX3530" fmla="*/ 971514 w 9310410"/>
              <a:gd name="connsiteY3530" fmla="*/ 3560886 h 5296383"/>
              <a:gd name="connsiteX3531" fmla="*/ 967919 w 9310410"/>
              <a:gd name="connsiteY3531" fmla="*/ 3548301 h 5296383"/>
              <a:gd name="connsiteX3532" fmla="*/ 970915 w 9310410"/>
              <a:gd name="connsiteY3532" fmla="*/ 3558489 h 5296383"/>
              <a:gd name="connsiteX3533" fmla="*/ 974511 w 9310410"/>
              <a:gd name="connsiteY3533" fmla="*/ 3568677 h 5296383"/>
              <a:gd name="connsiteX3534" fmla="*/ 974511 w 9310410"/>
              <a:gd name="connsiteY3534" fmla="*/ 3568077 h 5296383"/>
              <a:gd name="connsiteX3535" fmla="*/ 974511 w 9310410"/>
              <a:gd name="connsiteY3535" fmla="*/ 3568677 h 5296383"/>
              <a:gd name="connsiteX3536" fmla="*/ 1317895 w 9310410"/>
              <a:gd name="connsiteY3536" fmla="*/ 3567478 h 5296383"/>
              <a:gd name="connsiteX3537" fmla="*/ 1322089 w 9310410"/>
              <a:gd name="connsiteY3537" fmla="*/ 3565081 h 5296383"/>
              <a:gd name="connsiteX3538" fmla="*/ 1322089 w 9310410"/>
              <a:gd name="connsiteY3538" fmla="*/ 3565081 h 5296383"/>
              <a:gd name="connsiteX3539" fmla="*/ 1317895 w 9310410"/>
              <a:gd name="connsiteY3539" fmla="*/ 3567478 h 5296383"/>
              <a:gd name="connsiteX3540" fmla="*/ 1313700 w 9310410"/>
              <a:gd name="connsiteY3540" fmla="*/ 3567478 h 5296383"/>
              <a:gd name="connsiteX3541" fmla="*/ 1312501 w 9310410"/>
              <a:gd name="connsiteY3541" fmla="*/ 3567478 h 5296383"/>
              <a:gd name="connsiteX3542" fmla="*/ 1314299 w 9310410"/>
              <a:gd name="connsiteY3542" fmla="*/ 3567478 h 5296383"/>
              <a:gd name="connsiteX3543" fmla="*/ 1317895 w 9310410"/>
              <a:gd name="connsiteY3543" fmla="*/ 3567478 h 5296383"/>
              <a:gd name="connsiteX3544" fmla="*/ 1314898 w 9310410"/>
              <a:gd name="connsiteY3544" fmla="*/ 2214917 h 5296383"/>
              <a:gd name="connsiteX3545" fmla="*/ 1314898 w 9310410"/>
              <a:gd name="connsiteY3545" fmla="*/ 2215516 h 5296383"/>
              <a:gd name="connsiteX3546" fmla="*/ 1319093 w 9310410"/>
              <a:gd name="connsiteY3546" fmla="*/ 2216115 h 5296383"/>
              <a:gd name="connsiteX3547" fmla="*/ 1314898 w 9310410"/>
              <a:gd name="connsiteY3547" fmla="*/ 2214917 h 5296383"/>
              <a:gd name="connsiteX3548" fmla="*/ 761169 w 9310410"/>
              <a:gd name="connsiteY3548" fmla="*/ 2519947 h 5296383"/>
              <a:gd name="connsiteX3549" fmla="*/ 778548 w 9310410"/>
              <a:gd name="connsiteY3549" fmla="*/ 2515153 h 5296383"/>
              <a:gd name="connsiteX3550" fmla="*/ 778548 w 9310410"/>
              <a:gd name="connsiteY3550" fmla="*/ 2514554 h 5296383"/>
              <a:gd name="connsiteX3551" fmla="*/ 761169 w 9310410"/>
              <a:gd name="connsiteY3551" fmla="*/ 2519947 h 5296383"/>
              <a:gd name="connsiteX3552" fmla="*/ 649105 w 9310410"/>
              <a:gd name="connsiteY3552" fmla="*/ 2249674 h 5296383"/>
              <a:gd name="connsiteX3553" fmla="*/ 647307 w 9310410"/>
              <a:gd name="connsiteY3553" fmla="*/ 2251472 h 5296383"/>
              <a:gd name="connsiteX3554" fmla="*/ 649105 w 9310410"/>
              <a:gd name="connsiteY3554" fmla="*/ 2249674 h 5296383"/>
              <a:gd name="connsiteX3555" fmla="*/ 601762 w 9310410"/>
              <a:gd name="connsiteY3555" fmla="*/ 2265256 h 5296383"/>
              <a:gd name="connsiteX3556" fmla="*/ 601762 w 9310410"/>
              <a:gd name="connsiteY3556" fmla="*/ 2265256 h 5296383"/>
              <a:gd name="connsiteX3557" fmla="*/ 601762 w 9310410"/>
              <a:gd name="connsiteY3557" fmla="*/ 2265256 h 5296383"/>
              <a:gd name="connsiteX3558" fmla="*/ 601762 w 9310410"/>
              <a:gd name="connsiteY3558" fmla="*/ 2265256 h 5296383"/>
              <a:gd name="connsiteX3559" fmla="*/ 497488 w 9310410"/>
              <a:gd name="connsiteY3559" fmla="*/ 2573282 h 5296383"/>
              <a:gd name="connsiteX3560" fmla="*/ 497488 w 9310410"/>
              <a:gd name="connsiteY3560" fmla="*/ 2573282 h 5296383"/>
              <a:gd name="connsiteX3561" fmla="*/ 497488 w 9310410"/>
              <a:gd name="connsiteY3561" fmla="*/ 2573282 h 5296383"/>
              <a:gd name="connsiteX3562" fmla="*/ 497488 w 9310410"/>
              <a:gd name="connsiteY3562" fmla="*/ 2573282 h 5296383"/>
              <a:gd name="connsiteX3563" fmla="*/ 497488 w 9310410"/>
              <a:gd name="connsiteY3563" fmla="*/ 2573282 h 5296383"/>
              <a:gd name="connsiteX3564" fmla="*/ 497488 w 9310410"/>
              <a:gd name="connsiteY3564" fmla="*/ 2573282 h 5296383"/>
              <a:gd name="connsiteX3565" fmla="*/ 598167 w 9310410"/>
              <a:gd name="connsiteY3565" fmla="*/ 2277241 h 5296383"/>
              <a:gd name="connsiteX3566" fmla="*/ 598766 w 9310410"/>
              <a:gd name="connsiteY3566" fmla="*/ 2275443 h 5296383"/>
              <a:gd name="connsiteX3567" fmla="*/ 598167 w 9310410"/>
              <a:gd name="connsiteY3567" fmla="*/ 2277241 h 5296383"/>
              <a:gd name="connsiteX3568" fmla="*/ 599964 w 9310410"/>
              <a:gd name="connsiteY3568" fmla="*/ 2271248 h 5296383"/>
              <a:gd name="connsiteX3569" fmla="*/ 601163 w 9310410"/>
              <a:gd name="connsiteY3569" fmla="*/ 2268252 h 5296383"/>
              <a:gd name="connsiteX3570" fmla="*/ 599964 w 9310410"/>
              <a:gd name="connsiteY3570" fmla="*/ 2271248 h 5296383"/>
              <a:gd name="connsiteX3571" fmla="*/ 599365 w 9310410"/>
              <a:gd name="connsiteY3571" fmla="*/ 2273645 h 5296383"/>
              <a:gd name="connsiteX3572" fmla="*/ 599964 w 9310410"/>
              <a:gd name="connsiteY3572" fmla="*/ 2272447 h 5296383"/>
              <a:gd name="connsiteX3573" fmla="*/ 599365 w 9310410"/>
              <a:gd name="connsiteY3573" fmla="*/ 2273645 h 5296383"/>
              <a:gd name="connsiteX3574" fmla="*/ 595170 w 9310410"/>
              <a:gd name="connsiteY3574" fmla="*/ 2284432 h 5296383"/>
              <a:gd name="connsiteX3575" fmla="*/ 594571 w 9310410"/>
              <a:gd name="connsiteY3575" fmla="*/ 2285631 h 5296383"/>
              <a:gd name="connsiteX3576" fmla="*/ 595170 w 9310410"/>
              <a:gd name="connsiteY3576" fmla="*/ 2284432 h 5296383"/>
              <a:gd name="connsiteX3577" fmla="*/ 596968 w 9310410"/>
              <a:gd name="connsiteY3577" fmla="*/ 2279638 h 5296383"/>
              <a:gd name="connsiteX3578" fmla="*/ 596369 w 9310410"/>
              <a:gd name="connsiteY3578" fmla="*/ 2281436 h 5296383"/>
              <a:gd name="connsiteX3579" fmla="*/ 596968 w 9310410"/>
              <a:gd name="connsiteY3579" fmla="*/ 2279638 h 5296383"/>
              <a:gd name="connsiteX3580" fmla="*/ 619141 w 9310410"/>
              <a:gd name="connsiteY3580" fmla="*/ 2262259 h 5296383"/>
              <a:gd name="connsiteX3581" fmla="*/ 617943 w 9310410"/>
              <a:gd name="connsiteY3581" fmla="*/ 2262259 h 5296383"/>
              <a:gd name="connsiteX3582" fmla="*/ 619141 w 9310410"/>
              <a:gd name="connsiteY3582" fmla="*/ 2262259 h 5296383"/>
              <a:gd name="connsiteX3583" fmla="*/ 622737 w 9310410"/>
              <a:gd name="connsiteY3583" fmla="*/ 2261660 h 5296383"/>
              <a:gd name="connsiteX3584" fmla="*/ 621538 w 9310410"/>
              <a:gd name="connsiteY3584" fmla="*/ 2262259 h 5296383"/>
              <a:gd name="connsiteX3585" fmla="*/ 622737 w 9310410"/>
              <a:gd name="connsiteY3585" fmla="*/ 2261660 h 5296383"/>
              <a:gd name="connsiteX3586" fmla="*/ 626332 w 9310410"/>
              <a:gd name="connsiteY3586" fmla="*/ 2261061 h 5296383"/>
              <a:gd name="connsiteX3587" fmla="*/ 624535 w 9310410"/>
              <a:gd name="connsiteY3587" fmla="*/ 2261660 h 5296383"/>
              <a:gd name="connsiteX3588" fmla="*/ 626332 w 9310410"/>
              <a:gd name="connsiteY3588" fmla="*/ 2261061 h 5296383"/>
              <a:gd name="connsiteX3589" fmla="*/ 629329 w 9310410"/>
              <a:gd name="connsiteY3589" fmla="*/ 2259862 h 5296383"/>
              <a:gd name="connsiteX3590" fmla="*/ 627531 w 9310410"/>
              <a:gd name="connsiteY3590" fmla="*/ 2260462 h 5296383"/>
              <a:gd name="connsiteX3591" fmla="*/ 629329 w 9310410"/>
              <a:gd name="connsiteY3591" fmla="*/ 2259862 h 5296383"/>
              <a:gd name="connsiteX3592" fmla="*/ 632924 w 9310410"/>
              <a:gd name="connsiteY3592" fmla="*/ 2258664 h 5296383"/>
              <a:gd name="connsiteX3593" fmla="*/ 631127 w 9310410"/>
              <a:gd name="connsiteY3593" fmla="*/ 2259263 h 5296383"/>
              <a:gd name="connsiteX3594" fmla="*/ 632924 w 9310410"/>
              <a:gd name="connsiteY3594" fmla="*/ 2258664 h 5296383"/>
              <a:gd name="connsiteX3595" fmla="*/ 635921 w 9310410"/>
              <a:gd name="connsiteY3595" fmla="*/ 2257465 h 5296383"/>
              <a:gd name="connsiteX3596" fmla="*/ 634123 w 9310410"/>
              <a:gd name="connsiteY3596" fmla="*/ 2258064 h 5296383"/>
              <a:gd name="connsiteX3597" fmla="*/ 635921 w 9310410"/>
              <a:gd name="connsiteY3597" fmla="*/ 2257465 h 5296383"/>
              <a:gd name="connsiteX3598" fmla="*/ 639516 w 9310410"/>
              <a:gd name="connsiteY3598" fmla="*/ 2256267 h 5296383"/>
              <a:gd name="connsiteX3599" fmla="*/ 637719 w 9310410"/>
              <a:gd name="connsiteY3599" fmla="*/ 2256866 h 5296383"/>
              <a:gd name="connsiteX3600" fmla="*/ 639516 w 9310410"/>
              <a:gd name="connsiteY3600" fmla="*/ 2256267 h 5296383"/>
              <a:gd name="connsiteX3601" fmla="*/ 641914 w 9310410"/>
              <a:gd name="connsiteY3601" fmla="*/ 2255068 h 5296383"/>
              <a:gd name="connsiteX3602" fmla="*/ 640116 w 9310410"/>
              <a:gd name="connsiteY3602" fmla="*/ 2255667 h 5296383"/>
              <a:gd name="connsiteX3603" fmla="*/ 641914 w 9310410"/>
              <a:gd name="connsiteY3603" fmla="*/ 2255068 h 5296383"/>
              <a:gd name="connsiteX3604" fmla="*/ 644311 w 9310410"/>
              <a:gd name="connsiteY3604" fmla="*/ 2253270 h 5296383"/>
              <a:gd name="connsiteX3605" fmla="*/ 643112 w 9310410"/>
              <a:gd name="connsiteY3605" fmla="*/ 2253869 h 5296383"/>
              <a:gd name="connsiteX3606" fmla="*/ 644311 w 9310410"/>
              <a:gd name="connsiteY3606" fmla="*/ 2253270 h 5296383"/>
              <a:gd name="connsiteX3607" fmla="*/ 646708 w 9310410"/>
              <a:gd name="connsiteY3607" fmla="*/ 2252072 h 5296383"/>
              <a:gd name="connsiteX3608" fmla="*/ 645509 w 9310410"/>
              <a:gd name="connsiteY3608" fmla="*/ 2253270 h 5296383"/>
              <a:gd name="connsiteX3609" fmla="*/ 646708 w 9310410"/>
              <a:gd name="connsiteY3609" fmla="*/ 2252072 h 5296383"/>
              <a:gd name="connsiteX3610" fmla="*/ 828887 w 9310410"/>
              <a:gd name="connsiteY3610" fmla="*/ 3438634 h 5296383"/>
              <a:gd name="connsiteX3611" fmla="*/ 830086 w 9310410"/>
              <a:gd name="connsiteY3611" fmla="*/ 3444027 h 5296383"/>
              <a:gd name="connsiteX3612" fmla="*/ 828887 w 9310410"/>
              <a:gd name="connsiteY3612" fmla="*/ 3438634 h 5296383"/>
              <a:gd name="connsiteX3613" fmla="*/ 840872 w 9310410"/>
              <a:gd name="connsiteY3613" fmla="*/ 3447623 h 5296383"/>
              <a:gd name="connsiteX3614" fmla="*/ 845067 w 9310410"/>
              <a:gd name="connsiteY3614" fmla="*/ 3445825 h 5296383"/>
              <a:gd name="connsiteX3615" fmla="*/ 846266 w 9310410"/>
              <a:gd name="connsiteY3615" fmla="*/ 3445226 h 5296383"/>
              <a:gd name="connsiteX3616" fmla="*/ 842670 w 9310410"/>
              <a:gd name="connsiteY3616" fmla="*/ 3445825 h 5296383"/>
              <a:gd name="connsiteX3617" fmla="*/ 840872 w 9310410"/>
              <a:gd name="connsiteY3617" fmla="*/ 3447623 h 5296383"/>
              <a:gd name="connsiteX3618" fmla="*/ 833681 w 9310410"/>
              <a:gd name="connsiteY3618" fmla="*/ 3448822 h 5296383"/>
              <a:gd name="connsiteX3619" fmla="*/ 836678 w 9310410"/>
              <a:gd name="connsiteY3619" fmla="*/ 3449421 h 5296383"/>
              <a:gd name="connsiteX3620" fmla="*/ 833681 w 9310410"/>
              <a:gd name="connsiteY3620" fmla="*/ 3448822 h 5296383"/>
              <a:gd name="connsiteX3621" fmla="*/ 858251 w 9310410"/>
              <a:gd name="connsiteY3621" fmla="*/ 3439833 h 5296383"/>
              <a:gd name="connsiteX3622" fmla="*/ 861248 w 9310410"/>
              <a:gd name="connsiteY3622" fmla="*/ 3440432 h 5296383"/>
              <a:gd name="connsiteX3623" fmla="*/ 858251 w 9310410"/>
              <a:gd name="connsiteY3623" fmla="*/ 3439833 h 5296383"/>
              <a:gd name="connsiteX3624" fmla="*/ 872634 w 9310410"/>
              <a:gd name="connsiteY3624" fmla="*/ 3433840 h 5296383"/>
              <a:gd name="connsiteX3625" fmla="*/ 873233 w 9310410"/>
              <a:gd name="connsiteY3625" fmla="*/ 3439833 h 5296383"/>
              <a:gd name="connsiteX3626" fmla="*/ 872634 w 9310410"/>
              <a:gd name="connsiteY3626" fmla="*/ 3433840 h 5296383"/>
              <a:gd name="connsiteX3627" fmla="*/ 879825 w 9310410"/>
              <a:gd name="connsiteY3627" fmla="*/ 3396085 h 5296383"/>
              <a:gd name="connsiteX3628" fmla="*/ 875630 w 9310410"/>
              <a:gd name="connsiteY3628" fmla="*/ 3397884 h 5296383"/>
              <a:gd name="connsiteX3629" fmla="*/ 877428 w 9310410"/>
              <a:gd name="connsiteY3629" fmla="*/ 3409270 h 5296383"/>
              <a:gd name="connsiteX3630" fmla="*/ 876230 w 9310410"/>
              <a:gd name="connsiteY3630" fmla="*/ 3402678 h 5296383"/>
              <a:gd name="connsiteX3631" fmla="*/ 879825 w 9310410"/>
              <a:gd name="connsiteY3631" fmla="*/ 3396085 h 5296383"/>
              <a:gd name="connsiteX3632" fmla="*/ 900201 w 9310410"/>
              <a:gd name="connsiteY3632" fmla="*/ 3394887 h 5296383"/>
              <a:gd name="connsiteX3633" fmla="*/ 903197 w 9310410"/>
              <a:gd name="connsiteY3633" fmla="*/ 3399082 h 5296383"/>
              <a:gd name="connsiteX3634" fmla="*/ 903197 w 9310410"/>
              <a:gd name="connsiteY3634" fmla="*/ 3397884 h 5296383"/>
              <a:gd name="connsiteX3635" fmla="*/ 900201 w 9310410"/>
              <a:gd name="connsiteY3635" fmla="*/ 3394887 h 5296383"/>
              <a:gd name="connsiteX3636" fmla="*/ 903197 w 9310410"/>
              <a:gd name="connsiteY3636" fmla="*/ 3403277 h 5296383"/>
              <a:gd name="connsiteX3637" fmla="*/ 903197 w 9310410"/>
              <a:gd name="connsiteY3637" fmla="*/ 3403876 h 5296383"/>
              <a:gd name="connsiteX3638" fmla="*/ 903197 w 9310410"/>
              <a:gd name="connsiteY3638" fmla="*/ 3404475 h 5296383"/>
              <a:gd name="connsiteX3639" fmla="*/ 903197 w 9310410"/>
              <a:gd name="connsiteY3639" fmla="*/ 3403277 h 5296383"/>
              <a:gd name="connsiteX3640" fmla="*/ 928966 w 9310410"/>
              <a:gd name="connsiteY3640" fmla="*/ 3407472 h 5296383"/>
              <a:gd name="connsiteX3641" fmla="*/ 932561 w 9310410"/>
              <a:gd name="connsiteY3641" fmla="*/ 3407472 h 5296383"/>
              <a:gd name="connsiteX3642" fmla="*/ 932561 w 9310410"/>
              <a:gd name="connsiteY3642" fmla="*/ 3406273 h 5296383"/>
              <a:gd name="connsiteX3643" fmla="*/ 928966 w 9310410"/>
              <a:gd name="connsiteY3643" fmla="*/ 3407472 h 5296383"/>
              <a:gd name="connsiteX3644" fmla="*/ 936157 w 9310410"/>
              <a:gd name="connsiteY3644" fmla="*/ 3408071 h 5296383"/>
              <a:gd name="connsiteX3645" fmla="*/ 937955 w 9310410"/>
              <a:gd name="connsiteY3645" fmla="*/ 3407472 h 5296383"/>
              <a:gd name="connsiteX3646" fmla="*/ 936157 w 9310410"/>
              <a:gd name="connsiteY3646" fmla="*/ 3408071 h 5296383"/>
              <a:gd name="connsiteX3647" fmla="*/ 937955 w 9310410"/>
              <a:gd name="connsiteY3647" fmla="*/ 3429645 h 5296383"/>
              <a:gd name="connsiteX3648" fmla="*/ 939153 w 9310410"/>
              <a:gd name="connsiteY3648" fmla="*/ 3410468 h 5296383"/>
              <a:gd name="connsiteX3649" fmla="*/ 937955 w 9310410"/>
              <a:gd name="connsiteY3649" fmla="*/ 3429645 h 5296383"/>
              <a:gd name="connsiteX3650" fmla="*/ 967919 w 9310410"/>
              <a:gd name="connsiteY3650" fmla="*/ 3533319 h 5296383"/>
              <a:gd name="connsiteX3651" fmla="*/ 967919 w 9310410"/>
              <a:gd name="connsiteY3651" fmla="*/ 3541709 h 5296383"/>
              <a:gd name="connsiteX3652" fmla="*/ 967919 w 9310410"/>
              <a:gd name="connsiteY3652" fmla="*/ 3533319 h 5296383"/>
              <a:gd name="connsiteX3653" fmla="*/ 1331678 w 9310410"/>
              <a:gd name="connsiteY3653" fmla="*/ 3563882 h 5296383"/>
              <a:gd name="connsiteX3654" fmla="*/ 1326884 w 9310410"/>
              <a:gd name="connsiteY3654" fmla="*/ 3562684 h 5296383"/>
              <a:gd name="connsiteX3655" fmla="*/ 1326284 w 9310410"/>
              <a:gd name="connsiteY3655" fmla="*/ 3562684 h 5296383"/>
              <a:gd name="connsiteX3656" fmla="*/ 1331678 w 9310410"/>
              <a:gd name="connsiteY3656" fmla="*/ 3563882 h 5296383"/>
              <a:gd name="connsiteX3657" fmla="*/ 1365836 w 9310410"/>
              <a:gd name="connsiteY3657" fmla="*/ 2530135 h 5296383"/>
              <a:gd name="connsiteX3658" fmla="*/ 1365836 w 9310410"/>
              <a:gd name="connsiteY3658" fmla="*/ 2530135 h 5296383"/>
              <a:gd name="connsiteX3659" fmla="*/ 1368234 w 9310410"/>
              <a:gd name="connsiteY3659" fmla="*/ 2530135 h 5296383"/>
              <a:gd name="connsiteX3660" fmla="*/ 1365836 w 9310410"/>
              <a:gd name="connsiteY3660" fmla="*/ 2530135 h 5296383"/>
              <a:gd name="connsiteX3661" fmla="*/ 1365836 w 9310410"/>
              <a:gd name="connsiteY3661" fmla="*/ 2530135 h 5296383"/>
              <a:gd name="connsiteX3662" fmla="*/ 1365836 w 9310410"/>
              <a:gd name="connsiteY3662" fmla="*/ 2530135 h 5296383"/>
              <a:gd name="connsiteX3663" fmla="*/ 1364638 w 9310410"/>
              <a:gd name="connsiteY3663" fmla="*/ 2534929 h 5296383"/>
              <a:gd name="connsiteX3664" fmla="*/ 1364638 w 9310410"/>
              <a:gd name="connsiteY3664" fmla="*/ 2534330 h 5296383"/>
              <a:gd name="connsiteX3665" fmla="*/ 1364638 w 9310410"/>
              <a:gd name="connsiteY3665" fmla="*/ 2534929 h 5296383"/>
              <a:gd name="connsiteX3666" fmla="*/ 1366436 w 9310410"/>
              <a:gd name="connsiteY3666" fmla="*/ 2519348 h 5296383"/>
              <a:gd name="connsiteX3667" fmla="*/ 1366436 w 9310410"/>
              <a:gd name="connsiteY3667" fmla="*/ 2518149 h 5296383"/>
              <a:gd name="connsiteX3668" fmla="*/ 1366436 w 9310410"/>
              <a:gd name="connsiteY3668" fmla="*/ 2519348 h 5296383"/>
              <a:gd name="connsiteX3669" fmla="*/ 1365836 w 9310410"/>
              <a:gd name="connsiteY3669" fmla="*/ 2522943 h 5296383"/>
              <a:gd name="connsiteX3670" fmla="*/ 1365836 w 9310410"/>
              <a:gd name="connsiteY3670" fmla="*/ 2521745 h 5296383"/>
              <a:gd name="connsiteX3671" fmla="*/ 1365836 w 9310410"/>
              <a:gd name="connsiteY3671" fmla="*/ 2522943 h 5296383"/>
              <a:gd name="connsiteX3672" fmla="*/ 1365836 w 9310410"/>
              <a:gd name="connsiteY3672" fmla="*/ 2527138 h 5296383"/>
              <a:gd name="connsiteX3673" fmla="*/ 1365836 w 9310410"/>
              <a:gd name="connsiteY3673" fmla="*/ 2525940 h 5296383"/>
              <a:gd name="connsiteX3674" fmla="*/ 1365836 w 9310410"/>
              <a:gd name="connsiteY3674" fmla="*/ 2527138 h 5296383"/>
              <a:gd name="connsiteX3675" fmla="*/ 1179462 w 9310410"/>
              <a:gd name="connsiteY3675" fmla="*/ 2201733 h 5296383"/>
              <a:gd name="connsiteX3676" fmla="*/ 1178264 w 9310410"/>
              <a:gd name="connsiteY3676" fmla="*/ 2201733 h 5296383"/>
              <a:gd name="connsiteX3677" fmla="*/ 1179462 w 9310410"/>
              <a:gd name="connsiteY3677" fmla="*/ 2201733 h 5296383"/>
              <a:gd name="connsiteX3678" fmla="*/ 1182459 w 9310410"/>
              <a:gd name="connsiteY3678" fmla="*/ 2201733 h 5296383"/>
              <a:gd name="connsiteX3679" fmla="*/ 1181260 w 9310410"/>
              <a:gd name="connsiteY3679" fmla="*/ 2201733 h 5296383"/>
              <a:gd name="connsiteX3680" fmla="*/ 1182459 w 9310410"/>
              <a:gd name="connsiteY3680" fmla="*/ 2201733 h 5296383"/>
              <a:gd name="connsiteX3681" fmla="*/ 1186054 w 9310410"/>
              <a:gd name="connsiteY3681" fmla="*/ 2202332 h 5296383"/>
              <a:gd name="connsiteX3682" fmla="*/ 1184856 w 9310410"/>
              <a:gd name="connsiteY3682" fmla="*/ 2202332 h 5296383"/>
              <a:gd name="connsiteX3683" fmla="*/ 1186054 w 9310410"/>
              <a:gd name="connsiteY3683" fmla="*/ 2202332 h 5296383"/>
              <a:gd name="connsiteX3684" fmla="*/ 1189051 w 9310410"/>
              <a:gd name="connsiteY3684" fmla="*/ 2202332 h 5296383"/>
              <a:gd name="connsiteX3685" fmla="*/ 1187852 w 9310410"/>
              <a:gd name="connsiteY3685" fmla="*/ 2202332 h 5296383"/>
              <a:gd name="connsiteX3686" fmla="*/ 1189051 w 9310410"/>
              <a:gd name="connsiteY3686" fmla="*/ 2202332 h 5296383"/>
              <a:gd name="connsiteX3687" fmla="*/ 1191448 w 9310410"/>
              <a:gd name="connsiteY3687" fmla="*/ 2202332 h 5296383"/>
              <a:gd name="connsiteX3688" fmla="*/ 1190848 w 9310410"/>
              <a:gd name="connsiteY3688" fmla="*/ 2202332 h 5296383"/>
              <a:gd name="connsiteX3689" fmla="*/ 1191448 w 9310410"/>
              <a:gd name="connsiteY3689" fmla="*/ 2202332 h 5296383"/>
              <a:gd name="connsiteX3690" fmla="*/ 1175867 w 9310410"/>
              <a:gd name="connsiteY3690" fmla="*/ 2201733 h 5296383"/>
              <a:gd name="connsiteX3691" fmla="*/ 1174668 w 9310410"/>
              <a:gd name="connsiteY3691" fmla="*/ 2201733 h 5296383"/>
              <a:gd name="connsiteX3692" fmla="*/ 1175867 w 9310410"/>
              <a:gd name="connsiteY3692" fmla="*/ 2201733 h 5296383"/>
              <a:gd name="connsiteX3693" fmla="*/ 1169275 w 9310410"/>
              <a:gd name="connsiteY3693" fmla="*/ 2201133 h 5296383"/>
              <a:gd name="connsiteX3694" fmla="*/ 1167477 w 9310410"/>
              <a:gd name="connsiteY3694" fmla="*/ 2201133 h 5296383"/>
              <a:gd name="connsiteX3695" fmla="*/ 1169275 w 9310410"/>
              <a:gd name="connsiteY3695" fmla="*/ 2201133 h 5296383"/>
              <a:gd name="connsiteX3696" fmla="*/ 1172271 w 9310410"/>
              <a:gd name="connsiteY3696" fmla="*/ 2201133 h 5296383"/>
              <a:gd name="connsiteX3697" fmla="*/ 1171072 w 9310410"/>
              <a:gd name="connsiteY3697" fmla="*/ 2201133 h 5296383"/>
              <a:gd name="connsiteX3698" fmla="*/ 1172271 w 9310410"/>
              <a:gd name="connsiteY3698" fmla="*/ 2201133 h 5296383"/>
              <a:gd name="connsiteX3699" fmla="*/ 1162683 w 9310410"/>
              <a:gd name="connsiteY3699" fmla="*/ 2201133 h 5296383"/>
              <a:gd name="connsiteX3700" fmla="*/ 1160285 w 9310410"/>
              <a:gd name="connsiteY3700" fmla="*/ 2201133 h 5296383"/>
              <a:gd name="connsiteX3701" fmla="*/ 1162683 w 9310410"/>
              <a:gd name="connsiteY3701" fmla="*/ 2201133 h 5296383"/>
              <a:gd name="connsiteX3702" fmla="*/ 1165080 w 9310410"/>
              <a:gd name="connsiteY3702" fmla="*/ 2201133 h 5296383"/>
              <a:gd name="connsiteX3703" fmla="*/ 1164480 w 9310410"/>
              <a:gd name="connsiteY3703" fmla="*/ 2201133 h 5296383"/>
              <a:gd name="connsiteX3704" fmla="*/ 1165080 w 9310410"/>
              <a:gd name="connsiteY3704" fmla="*/ 2201133 h 5296383"/>
              <a:gd name="connsiteX3705" fmla="*/ 1157888 w 9310410"/>
              <a:gd name="connsiteY3705" fmla="*/ 2200534 h 5296383"/>
              <a:gd name="connsiteX3706" fmla="*/ 1154293 w 9310410"/>
              <a:gd name="connsiteY3706" fmla="*/ 2200534 h 5296383"/>
              <a:gd name="connsiteX3707" fmla="*/ 1157888 w 9310410"/>
              <a:gd name="connsiteY3707" fmla="*/ 2200534 h 5296383"/>
              <a:gd name="connsiteX3708" fmla="*/ 1154293 w 9310410"/>
              <a:gd name="connsiteY3708" fmla="*/ 2200534 h 5296383"/>
              <a:gd name="connsiteX3709" fmla="*/ 1153094 w 9310410"/>
              <a:gd name="connsiteY3709" fmla="*/ 2200534 h 5296383"/>
              <a:gd name="connsiteX3710" fmla="*/ 1154293 w 9310410"/>
              <a:gd name="connsiteY3710" fmla="*/ 2200534 h 5296383"/>
              <a:gd name="connsiteX3711" fmla="*/ 755176 w 9310410"/>
              <a:gd name="connsiteY3711" fmla="*/ 2519348 h 5296383"/>
              <a:gd name="connsiteX3712" fmla="*/ 745588 w 9310410"/>
              <a:gd name="connsiteY3712" fmla="*/ 2527138 h 5296383"/>
              <a:gd name="connsiteX3713" fmla="*/ 743790 w 9310410"/>
              <a:gd name="connsiteY3713" fmla="*/ 2530734 h 5296383"/>
              <a:gd name="connsiteX3714" fmla="*/ 747985 w 9310410"/>
              <a:gd name="connsiteY3714" fmla="*/ 2525940 h 5296383"/>
              <a:gd name="connsiteX3715" fmla="*/ 755176 w 9310410"/>
              <a:gd name="connsiteY3715" fmla="*/ 2519348 h 5296383"/>
              <a:gd name="connsiteX3716" fmla="*/ 398009 w 9310410"/>
              <a:gd name="connsiteY3716" fmla="*/ 1920074 h 5296383"/>
              <a:gd name="connsiteX3717" fmla="*/ 417785 w 9310410"/>
              <a:gd name="connsiteY3717" fmla="*/ 1874529 h 5296383"/>
              <a:gd name="connsiteX3718" fmla="*/ 443554 w 9310410"/>
              <a:gd name="connsiteY3718" fmla="*/ 1930261 h 5296383"/>
              <a:gd name="connsiteX3719" fmla="*/ 417785 w 9310410"/>
              <a:gd name="connsiteY3719" fmla="*/ 1873930 h 5296383"/>
              <a:gd name="connsiteX3720" fmla="*/ 398009 w 9310410"/>
              <a:gd name="connsiteY3720" fmla="*/ 1920074 h 5296383"/>
              <a:gd name="connsiteX3721" fmla="*/ 147513 w 9310410"/>
              <a:gd name="connsiteY3721" fmla="*/ 2539723 h 5296383"/>
              <a:gd name="connsiteX3722" fmla="*/ 151108 w 9310410"/>
              <a:gd name="connsiteY3722" fmla="*/ 2540322 h 5296383"/>
              <a:gd name="connsiteX3723" fmla="*/ 152307 w 9310410"/>
              <a:gd name="connsiteY3723" fmla="*/ 2539723 h 5296383"/>
              <a:gd name="connsiteX3724" fmla="*/ 151707 w 9310410"/>
              <a:gd name="connsiteY3724" fmla="*/ 2539723 h 5296383"/>
              <a:gd name="connsiteX3725" fmla="*/ 147513 w 9310410"/>
              <a:gd name="connsiteY3725" fmla="*/ 2539723 h 5296383"/>
              <a:gd name="connsiteX3726" fmla="*/ 160097 w 9310410"/>
              <a:gd name="connsiteY3726" fmla="*/ 2539723 h 5296383"/>
              <a:gd name="connsiteX3727" fmla="*/ 167289 w 9310410"/>
              <a:gd name="connsiteY3727" fmla="*/ 2542120 h 5296383"/>
              <a:gd name="connsiteX3728" fmla="*/ 160097 w 9310410"/>
              <a:gd name="connsiteY3728" fmla="*/ 2539723 h 5296383"/>
              <a:gd name="connsiteX3729" fmla="*/ 143917 w 9310410"/>
              <a:gd name="connsiteY3729" fmla="*/ 2537925 h 5296383"/>
              <a:gd name="connsiteX3730" fmla="*/ 137924 w 9310410"/>
              <a:gd name="connsiteY3730" fmla="*/ 2541521 h 5296383"/>
              <a:gd name="connsiteX3731" fmla="*/ 143917 w 9310410"/>
              <a:gd name="connsiteY3731" fmla="*/ 2537925 h 5296383"/>
              <a:gd name="connsiteX3732" fmla="*/ 396810 w 9310410"/>
              <a:gd name="connsiteY3732" fmla="*/ 2603246 h 5296383"/>
              <a:gd name="connsiteX3733" fmla="*/ 400406 w 9310410"/>
              <a:gd name="connsiteY3733" fmla="*/ 2600849 h 5296383"/>
              <a:gd name="connsiteX3734" fmla="*/ 396810 w 9310410"/>
              <a:gd name="connsiteY3734" fmla="*/ 2603246 h 5296383"/>
              <a:gd name="connsiteX3735" fmla="*/ 469323 w 9310410"/>
              <a:gd name="connsiteY3735" fmla="*/ 2569088 h 5296383"/>
              <a:gd name="connsiteX3736" fmla="*/ 470521 w 9310410"/>
              <a:gd name="connsiteY3736" fmla="*/ 2569088 h 5296383"/>
              <a:gd name="connsiteX3737" fmla="*/ 467525 w 9310410"/>
              <a:gd name="connsiteY3737" fmla="*/ 2562496 h 5296383"/>
              <a:gd name="connsiteX3738" fmla="*/ 469323 w 9310410"/>
              <a:gd name="connsiteY3738" fmla="*/ 2569088 h 5296383"/>
              <a:gd name="connsiteX3739" fmla="*/ 593372 w 9310410"/>
              <a:gd name="connsiteY3739" fmla="*/ 2291025 h 5296383"/>
              <a:gd name="connsiteX3740" fmla="*/ 593972 w 9310410"/>
              <a:gd name="connsiteY3740" fmla="*/ 2289227 h 5296383"/>
              <a:gd name="connsiteX3741" fmla="*/ 593372 w 9310410"/>
              <a:gd name="connsiteY3741" fmla="*/ 2291025 h 5296383"/>
              <a:gd name="connsiteX3742" fmla="*/ 591575 w 9310410"/>
              <a:gd name="connsiteY3742" fmla="*/ 2295819 h 5296383"/>
              <a:gd name="connsiteX3743" fmla="*/ 592174 w 9310410"/>
              <a:gd name="connsiteY3743" fmla="*/ 2294021 h 5296383"/>
              <a:gd name="connsiteX3744" fmla="*/ 591575 w 9310410"/>
              <a:gd name="connsiteY3744" fmla="*/ 2295819 h 5296383"/>
              <a:gd name="connsiteX3745" fmla="*/ 590376 w 9310410"/>
              <a:gd name="connsiteY3745" fmla="*/ 2300613 h 5296383"/>
              <a:gd name="connsiteX3746" fmla="*/ 590975 w 9310410"/>
              <a:gd name="connsiteY3746" fmla="*/ 2298815 h 5296383"/>
              <a:gd name="connsiteX3747" fmla="*/ 590376 w 9310410"/>
              <a:gd name="connsiteY3747" fmla="*/ 2300613 h 5296383"/>
              <a:gd name="connsiteX3748" fmla="*/ 588578 w 9310410"/>
              <a:gd name="connsiteY3748" fmla="*/ 2304808 h 5296383"/>
              <a:gd name="connsiteX3749" fmla="*/ 589177 w 9310410"/>
              <a:gd name="connsiteY3749" fmla="*/ 2303010 h 5296383"/>
              <a:gd name="connsiteX3750" fmla="*/ 588578 w 9310410"/>
              <a:gd name="connsiteY3750" fmla="*/ 2304808 h 5296383"/>
              <a:gd name="connsiteX3751" fmla="*/ 587380 w 9310410"/>
              <a:gd name="connsiteY3751" fmla="*/ 2309602 h 5296383"/>
              <a:gd name="connsiteX3752" fmla="*/ 587979 w 9310410"/>
              <a:gd name="connsiteY3752" fmla="*/ 2307804 h 5296383"/>
              <a:gd name="connsiteX3753" fmla="*/ 587380 w 9310410"/>
              <a:gd name="connsiteY3753" fmla="*/ 2309602 h 5296383"/>
              <a:gd name="connsiteX3754" fmla="*/ 586181 w 9310410"/>
              <a:gd name="connsiteY3754" fmla="*/ 2313198 h 5296383"/>
              <a:gd name="connsiteX3755" fmla="*/ 586780 w 9310410"/>
              <a:gd name="connsiteY3755" fmla="*/ 2311999 h 5296383"/>
              <a:gd name="connsiteX3756" fmla="*/ 586181 w 9310410"/>
              <a:gd name="connsiteY3756" fmla="*/ 2313198 h 5296383"/>
              <a:gd name="connsiteX3757" fmla="*/ 584982 w 9310410"/>
              <a:gd name="connsiteY3757" fmla="*/ 2316793 h 5296383"/>
              <a:gd name="connsiteX3758" fmla="*/ 585582 w 9310410"/>
              <a:gd name="connsiteY3758" fmla="*/ 2315595 h 5296383"/>
              <a:gd name="connsiteX3759" fmla="*/ 584982 w 9310410"/>
              <a:gd name="connsiteY3759" fmla="*/ 2316793 h 5296383"/>
              <a:gd name="connsiteX3760" fmla="*/ 584383 w 9310410"/>
              <a:gd name="connsiteY3760" fmla="*/ 2319790 h 5296383"/>
              <a:gd name="connsiteX3761" fmla="*/ 584383 w 9310410"/>
              <a:gd name="connsiteY3761" fmla="*/ 2319190 h 5296383"/>
              <a:gd name="connsiteX3762" fmla="*/ 584383 w 9310410"/>
              <a:gd name="connsiteY3762" fmla="*/ 2319790 h 5296383"/>
              <a:gd name="connsiteX3763" fmla="*/ 797126 w 9310410"/>
              <a:gd name="connsiteY3763" fmla="*/ 3366122 h 5296383"/>
              <a:gd name="connsiteX3764" fmla="*/ 796526 w 9310410"/>
              <a:gd name="connsiteY3764" fmla="*/ 3362526 h 5296383"/>
              <a:gd name="connsiteX3765" fmla="*/ 797126 w 9310410"/>
              <a:gd name="connsiteY3765" fmla="*/ 3366122 h 5296383"/>
              <a:gd name="connsiteX3766" fmla="*/ 798324 w 9310410"/>
              <a:gd name="connsiteY3766" fmla="*/ 3375111 h 5296383"/>
              <a:gd name="connsiteX3767" fmla="*/ 797126 w 9310410"/>
              <a:gd name="connsiteY3767" fmla="*/ 3366122 h 5296383"/>
              <a:gd name="connsiteX3768" fmla="*/ 795927 w 9310410"/>
              <a:gd name="connsiteY3768" fmla="*/ 3360129 h 5296383"/>
              <a:gd name="connsiteX3769" fmla="*/ 796526 w 9310410"/>
              <a:gd name="connsiteY3769" fmla="*/ 3361927 h 5296383"/>
              <a:gd name="connsiteX3770" fmla="*/ 795927 w 9310410"/>
              <a:gd name="connsiteY3770" fmla="*/ 3360129 h 5296383"/>
              <a:gd name="connsiteX3771" fmla="*/ 1322689 w 9310410"/>
              <a:gd name="connsiteY3771" fmla="*/ 4000154 h 5296383"/>
              <a:gd name="connsiteX3772" fmla="*/ 1328082 w 9310410"/>
              <a:gd name="connsiteY3772" fmla="*/ 4005547 h 5296383"/>
              <a:gd name="connsiteX3773" fmla="*/ 1328082 w 9310410"/>
              <a:gd name="connsiteY3773" fmla="*/ 4000753 h 5296383"/>
              <a:gd name="connsiteX3774" fmla="*/ 1328082 w 9310410"/>
              <a:gd name="connsiteY3774" fmla="*/ 4001352 h 5296383"/>
              <a:gd name="connsiteX3775" fmla="*/ 1326884 w 9310410"/>
              <a:gd name="connsiteY3775" fmla="*/ 4002551 h 5296383"/>
              <a:gd name="connsiteX3776" fmla="*/ 1322689 w 9310410"/>
              <a:gd name="connsiteY3776" fmla="*/ 4000154 h 5296383"/>
              <a:gd name="connsiteX3777" fmla="*/ 1338270 w 9310410"/>
              <a:gd name="connsiteY3777" fmla="*/ 3225892 h 5296383"/>
              <a:gd name="connsiteX3778" fmla="*/ 1340068 w 9310410"/>
              <a:gd name="connsiteY3778" fmla="*/ 3237278 h 5296383"/>
              <a:gd name="connsiteX3779" fmla="*/ 1338869 w 9310410"/>
              <a:gd name="connsiteY3779" fmla="*/ 3228888 h 5296383"/>
              <a:gd name="connsiteX3780" fmla="*/ 1337671 w 9310410"/>
              <a:gd name="connsiteY3780" fmla="*/ 3222896 h 5296383"/>
              <a:gd name="connsiteX3781" fmla="*/ 1338270 w 9310410"/>
              <a:gd name="connsiteY3781" fmla="*/ 3225892 h 5296383"/>
              <a:gd name="connsiteX3782" fmla="*/ 1421569 w 9310410"/>
              <a:gd name="connsiteY3782" fmla="*/ 2186751 h 5296383"/>
              <a:gd name="connsiteX3783" fmla="*/ 1420970 w 9310410"/>
              <a:gd name="connsiteY3783" fmla="*/ 2189148 h 5296383"/>
              <a:gd name="connsiteX3784" fmla="*/ 1421569 w 9310410"/>
              <a:gd name="connsiteY3784" fmla="*/ 2186751 h 5296383"/>
              <a:gd name="connsiteX3785" fmla="*/ 1423966 w 9310410"/>
              <a:gd name="connsiteY3785" fmla="*/ 2184354 h 5296383"/>
              <a:gd name="connsiteX3786" fmla="*/ 1425165 w 9310410"/>
              <a:gd name="connsiteY3786" fmla="*/ 2184953 h 5296383"/>
              <a:gd name="connsiteX3787" fmla="*/ 1423966 w 9310410"/>
              <a:gd name="connsiteY3787" fmla="*/ 2184354 h 5296383"/>
              <a:gd name="connsiteX3788" fmla="*/ 1422767 w 9310410"/>
              <a:gd name="connsiteY3788" fmla="*/ 2184953 h 5296383"/>
              <a:gd name="connsiteX3789" fmla="*/ 1423966 w 9310410"/>
              <a:gd name="connsiteY3789" fmla="*/ 2184354 h 5296383"/>
              <a:gd name="connsiteX3790" fmla="*/ 1422767 w 9310410"/>
              <a:gd name="connsiteY3790" fmla="*/ 2184953 h 5296383"/>
              <a:gd name="connsiteX3791" fmla="*/ 1421569 w 9310410"/>
              <a:gd name="connsiteY3791" fmla="*/ 2186751 h 5296383"/>
              <a:gd name="connsiteX3792" fmla="*/ 1422767 w 9310410"/>
              <a:gd name="connsiteY3792" fmla="*/ 2185552 h 5296383"/>
              <a:gd name="connsiteX3793" fmla="*/ 1421569 w 9310410"/>
              <a:gd name="connsiteY3793" fmla="*/ 2186751 h 5296383"/>
              <a:gd name="connsiteX3794" fmla="*/ 1166878 w 9310410"/>
              <a:gd name="connsiteY3794" fmla="*/ 2152592 h 5296383"/>
              <a:gd name="connsiteX3795" fmla="*/ 1168076 w 9310410"/>
              <a:gd name="connsiteY3795" fmla="*/ 2148997 h 5296383"/>
              <a:gd name="connsiteX3796" fmla="*/ 1166878 w 9310410"/>
              <a:gd name="connsiteY3796" fmla="*/ 2152592 h 5296383"/>
              <a:gd name="connsiteX3797" fmla="*/ 1163282 w 9310410"/>
              <a:gd name="connsiteY3797" fmla="*/ 2162780 h 5296383"/>
              <a:gd name="connsiteX3798" fmla="*/ 1163881 w 9310410"/>
              <a:gd name="connsiteY3798" fmla="*/ 2160383 h 5296383"/>
              <a:gd name="connsiteX3799" fmla="*/ 1163282 w 9310410"/>
              <a:gd name="connsiteY3799" fmla="*/ 2162780 h 5296383"/>
              <a:gd name="connsiteX3800" fmla="*/ 1165080 w 9310410"/>
              <a:gd name="connsiteY3800" fmla="*/ 2157386 h 5296383"/>
              <a:gd name="connsiteX3801" fmla="*/ 1165679 w 9310410"/>
              <a:gd name="connsiteY3801" fmla="*/ 2154989 h 5296383"/>
              <a:gd name="connsiteX3802" fmla="*/ 1165080 w 9310410"/>
              <a:gd name="connsiteY3802" fmla="*/ 2157386 h 5296383"/>
              <a:gd name="connsiteX3803" fmla="*/ 1160885 w 9310410"/>
              <a:gd name="connsiteY3803" fmla="*/ 2169372 h 5296383"/>
              <a:gd name="connsiteX3804" fmla="*/ 1161484 w 9310410"/>
              <a:gd name="connsiteY3804" fmla="*/ 2167574 h 5296383"/>
              <a:gd name="connsiteX3805" fmla="*/ 1160885 w 9310410"/>
              <a:gd name="connsiteY3805" fmla="*/ 2169372 h 5296383"/>
              <a:gd name="connsiteX3806" fmla="*/ 1158488 w 9310410"/>
              <a:gd name="connsiteY3806" fmla="*/ 2176563 h 5296383"/>
              <a:gd name="connsiteX3807" fmla="*/ 1159087 w 9310410"/>
              <a:gd name="connsiteY3807" fmla="*/ 2174765 h 5296383"/>
              <a:gd name="connsiteX3808" fmla="*/ 1158488 w 9310410"/>
              <a:gd name="connsiteY3808" fmla="*/ 2176563 h 5296383"/>
              <a:gd name="connsiteX3809" fmla="*/ 1156091 w 9310410"/>
              <a:gd name="connsiteY3809" fmla="*/ 2183754 h 5296383"/>
              <a:gd name="connsiteX3810" fmla="*/ 1156690 w 9310410"/>
              <a:gd name="connsiteY3810" fmla="*/ 2181357 h 5296383"/>
              <a:gd name="connsiteX3811" fmla="*/ 1156091 w 9310410"/>
              <a:gd name="connsiteY3811" fmla="*/ 2183754 h 5296383"/>
              <a:gd name="connsiteX3812" fmla="*/ 1153694 w 9310410"/>
              <a:gd name="connsiteY3812" fmla="*/ 2191545 h 5296383"/>
              <a:gd name="connsiteX3813" fmla="*/ 1154892 w 9310410"/>
              <a:gd name="connsiteY3813" fmla="*/ 2187949 h 5296383"/>
              <a:gd name="connsiteX3814" fmla="*/ 1153694 w 9310410"/>
              <a:gd name="connsiteY3814" fmla="*/ 2191545 h 5296383"/>
              <a:gd name="connsiteX3815" fmla="*/ 1150697 w 9310410"/>
              <a:gd name="connsiteY3815" fmla="*/ 2200534 h 5296383"/>
              <a:gd name="connsiteX3816" fmla="*/ 1151896 w 9310410"/>
              <a:gd name="connsiteY3816" fmla="*/ 2195740 h 5296383"/>
              <a:gd name="connsiteX3817" fmla="*/ 1150697 w 9310410"/>
              <a:gd name="connsiteY3817" fmla="*/ 2199935 h 5296383"/>
              <a:gd name="connsiteX3818" fmla="*/ 1150697 w 9310410"/>
              <a:gd name="connsiteY3818" fmla="*/ 2200534 h 5296383"/>
              <a:gd name="connsiteX3819" fmla="*/ 1138712 w 9310410"/>
              <a:gd name="connsiteY3819" fmla="*/ 2242483 h 5296383"/>
              <a:gd name="connsiteX3820" fmla="*/ 1150697 w 9310410"/>
              <a:gd name="connsiteY3820" fmla="*/ 2204130 h 5296383"/>
              <a:gd name="connsiteX3821" fmla="*/ 1138712 w 9310410"/>
              <a:gd name="connsiteY3821" fmla="*/ 2242483 h 5296383"/>
              <a:gd name="connsiteX3822" fmla="*/ 1097961 w 9310410"/>
              <a:gd name="connsiteY3822" fmla="*/ 2297616 h 5296383"/>
              <a:gd name="connsiteX3823" fmla="*/ 1099759 w 9310410"/>
              <a:gd name="connsiteY3823" fmla="*/ 2294021 h 5296383"/>
              <a:gd name="connsiteX3824" fmla="*/ 1103954 w 9310410"/>
              <a:gd name="connsiteY3824" fmla="*/ 2274844 h 5296383"/>
              <a:gd name="connsiteX3825" fmla="*/ 1097961 w 9310410"/>
              <a:gd name="connsiteY3825" fmla="*/ 2297616 h 5296383"/>
              <a:gd name="connsiteX3826" fmla="*/ 982301 w 9310410"/>
              <a:gd name="connsiteY3826" fmla="*/ 1572495 h 5296383"/>
              <a:gd name="connsiteX3827" fmla="*/ 982900 w 9310410"/>
              <a:gd name="connsiteY3827" fmla="*/ 1570697 h 5296383"/>
              <a:gd name="connsiteX3828" fmla="*/ 982301 w 9310410"/>
              <a:gd name="connsiteY3828" fmla="*/ 1572495 h 5296383"/>
              <a:gd name="connsiteX3829" fmla="*/ 409395 w 9310410"/>
              <a:gd name="connsiteY3829" fmla="*/ 1861345 h 5296383"/>
              <a:gd name="connsiteX3830" fmla="*/ 421381 w 9310410"/>
              <a:gd name="connsiteY3830" fmla="*/ 1863143 h 5296383"/>
              <a:gd name="connsiteX3831" fmla="*/ 421381 w 9310410"/>
              <a:gd name="connsiteY3831" fmla="*/ 1863143 h 5296383"/>
              <a:gd name="connsiteX3832" fmla="*/ 416587 w 9310410"/>
              <a:gd name="connsiteY3832" fmla="*/ 1861944 h 5296383"/>
              <a:gd name="connsiteX3833" fmla="*/ 409395 w 9310410"/>
              <a:gd name="connsiteY3833" fmla="*/ 1861345 h 5296383"/>
              <a:gd name="connsiteX3834" fmla="*/ 226017 w 9310410"/>
              <a:gd name="connsiteY3834" fmla="*/ 2635607 h 5296383"/>
              <a:gd name="connsiteX3835" fmla="*/ 226017 w 9310410"/>
              <a:gd name="connsiteY3835" fmla="*/ 2634408 h 5296383"/>
              <a:gd name="connsiteX3836" fmla="*/ 221223 w 9310410"/>
              <a:gd name="connsiteY3836" fmla="*/ 2635008 h 5296383"/>
              <a:gd name="connsiteX3837" fmla="*/ 217028 w 9310410"/>
              <a:gd name="connsiteY3837" fmla="*/ 2634408 h 5296383"/>
              <a:gd name="connsiteX3838" fmla="*/ 219425 w 9310410"/>
              <a:gd name="connsiteY3838" fmla="*/ 2635008 h 5296383"/>
              <a:gd name="connsiteX3839" fmla="*/ 226017 w 9310410"/>
              <a:gd name="connsiteY3839" fmla="*/ 2635607 h 5296383"/>
              <a:gd name="connsiteX3840" fmla="*/ 446550 w 9310410"/>
              <a:gd name="connsiteY3840" fmla="*/ 2788422 h 5296383"/>
              <a:gd name="connsiteX3841" fmla="*/ 446550 w 9310410"/>
              <a:gd name="connsiteY3841" fmla="*/ 2790220 h 5296383"/>
              <a:gd name="connsiteX3842" fmla="*/ 446550 w 9310410"/>
              <a:gd name="connsiteY3842" fmla="*/ 2788422 h 5296383"/>
              <a:gd name="connsiteX3843" fmla="*/ 445352 w 9310410"/>
              <a:gd name="connsiteY3843" fmla="*/ 2808797 h 5296383"/>
              <a:gd name="connsiteX3844" fmla="*/ 444153 w 9310410"/>
              <a:gd name="connsiteY3844" fmla="*/ 2818386 h 5296383"/>
              <a:gd name="connsiteX3845" fmla="*/ 445352 w 9310410"/>
              <a:gd name="connsiteY3845" fmla="*/ 2808797 h 5296383"/>
              <a:gd name="connsiteX3846" fmla="*/ 445352 w 9310410"/>
              <a:gd name="connsiteY3846" fmla="*/ 2805801 h 5296383"/>
              <a:gd name="connsiteX3847" fmla="*/ 445352 w 9310410"/>
              <a:gd name="connsiteY3847" fmla="*/ 2808198 h 5296383"/>
              <a:gd name="connsiteX3848" fmla="*/ 445352 w 9310410"/>
              <a:gd name="connsiteY3848" fmla="*/ 2805801 h 5296383"/>
              <a:gd name="connsiteX3849" fmla="*/ 445951 w 9310410"/>
              <a:gd name="connsiteY3849" fmla="*/ 2803404 h 5296383"/>
              <a:gd name="connsiteX3850" fmla="*/ 445951 w 9310410"/>
              <a:gd name="connsiteY3850" fmla="*/ 2805801 h 5296383"/>
              <a:gd name="connsiteX3851" fmla="*/ 445951 w 9310410"/>
              <a:gd name="connsiteY3851" fmla="*/ 2803404 h 5296383"/>
              <a:gd name="connsiteX3852" fmla="*/ 445951 w 9310410"/>
              <a:gd name="connsiteY3852" fmla="*/ 2800407 h 5296383"/>
              <a:gd name="connsiteX3853" fmla="*/ 445951 w 9310410"/>
              <a:gd name="connsiteY3853" fmla="*/ 2802205 h 5296383"/>
              <a:gd name="connsiteX3854" fmla="*/ 445951 w 9310410"/>
              <a:gd name="connsiteY3854" fmla="*/ 2800407 h 5296383"/>
              <a:gd name="connsiteX3855" fmla="*/ 445951 w 9310410"/>
              <a:gd name="connsiteY3855" fmla="*/ 2798010 h 5296383"/>
              <a:gd name="connsiteX3856" fmla="*/ 445951 w 9310410"/>
              <a:gd name="connsiteY3856" fmla="*/ 2799808 h 5296383"/>
              <a:gd name="connsiteX3857" fmla="*/ 445951 w 9310410"/>
              <a:gd name="connsiteY3857" fmla="*/ 2798010 h 5296383"/>
              <a:gd name="connsiteX3858" fmla="*/ 446550 w 9310410"/>
              <a:gd name="connsiteY3858" fmla="*/ 2795014 h 5296383"/>
              <a:gd name="connsiteX3859" fmla="*/ 446550 w 9310410"/>
              <a:gd name="connsiteY3859" fmla="*/ 2796812 h 5296383"/>
              <a:gd name="connsiteX3860" fmla="*/ 446550 w 9310410"/>
              <a:gd name="connsiteY3860" fmla="*/ 2795014 h 5296383"/>
              <a:gd name="connsiteX3861" fmla="*/ 446550 w 9310410"/>
              <a:gd name="connsiteY3861" fmla="*/ 2794415 h 5296383"/>
              <a:gd name="connsiteX3862" fmla="*/ 446550 w 9310410"/>
              <a:gd name="connsiteY3862" fmla="*/ 2792617 h 5296383"/>
              <a:gd name="connsiteX3863" fmla="*/ 446550 w 9310410"/>
              <a:gd name="connsiteY3863" fmla="*/ 2794415 h 5296383"/>
              <a:gd name="connsiteX3864" fmla="*/ 446550 w 9310410"/>
              <a:gd name="connsiteY3864" fmla="*/ 2790819 h 5296383"/>
              <a:gd name="connsiteX3865" fmla="*/ 446550 w 9310410"/>
              <a:gd name="connsiteY3865" fmla="*/ 2792017 h 5296383"/>
              <a:gd name="connsiteX3866" fmla="*/ 446550 w 9310410"/>
              <a:gd name="connsiteY3866" fmla="*/ 2790819 h 5296383"/>
              <a:gd name="connsiteX3867" fmla="*/ 607755 w 9310410"/>
              <a:gd name="connsiteY3867" fmla="*/ 3004161 h 5296383"/>
              <a:gd name="connsiteX3868" fmla="*/ 615545 w 9310410"/>
              <a:gd name="connsiteY3868" fmla="*/ 3007756 h 5296383"/>
              <a:gd name="connsiteX3869" fmla="*/ 612549 w 9310410"/>
              <a:gd name="connsiteY3869" fmla="*/ 3005958 h 5296383"/>
              <a:gd name="connsiteX3870" fmla="*/ 607755 w 9310410"/>
              <a:gd name="connsiteY3870" fmla="*/ 3004161 h 5296383"/>
              <a:gd name="connsiteX3871" fmla="*/ 791732 w 9310410"/>
              <a:gd name="connsiteY3871" fmla="*/ 3357133 h 5296383"/>
              <a:gd name="connsiteX3872" fmla="*/ 740794 w 9310410"/>
              <a:gd name="connsiteY3872" fmla="*/ 3357133 h 5296383"/>
              <a:gd name="connsiteX3873" fmla="*/ 729408 w 9310410"/>
              <a:gd name="connsiteY3873" fmla="*/ 3357732 h 5296383"/>
              <a:gd name="connsiteX3874" fmla="*/ 791732 w 9310410"/>
              <a:gd name="connsiteY3874" fmla="*/ 3357133 h 5296383"/>
              <a:gd name="connsiteX3875" fmla="*/ 1417973 w 9310410"/>
              <a:gd name="connsiteY3875" fmla="*/ 3544706 h 5296383"/>
              <a:gd name="connsiteX3876" fmla="*/ 1417973 w 9310410"/>
              <a:gd name="connsiteY3876" fmla="*/ 3544706 h 5296383"/>
              <a:gd name="connsiteX3877" fmla="*/ 1419771 w 9310410"/>
              <a:gd name="connsiteY3877" fmla="*/ 3542908 h 5296383"/>
              <a:gd name="connsiteX3878" fmla="*/ 1417973 w 9310410"/>
              <a:gd name="connsiteY3878" fmla="*/ 3544706 h 5296383"/>
              <a:gd name="connsiteX3879" fmla="*/ 1404190 w 9310410"/>
              <a:gd name="connsiteY3879" fmla="*/ 3552496 h 5296383"/>
              <a:gd name="connsiteX3880" fmla="*/ 1404789 w 9310410"/>
              <a:gd name="connsiteY3880" fmla="*/ 3551897 h 5296383"/>
              <a:gd name="connsiteX3881" fmla="*/ 1404190 w 9310410"/>
              <a:gd name="connsiteY3881" fmla="*/ 3552496 h 5296383"/>
              <a:gd name="connsiteX3882" fmla="*/ 1364638 w 9310410"/>
              <a:gd name="connsiteY3882" fmla="*/ 3565081 h 5296383"/>
              <a:gd name="connsiteX3883" fmla="*/ 1353851 w 9310410"/>
              <a:gd name="connsiteY3883" fmla="*/ 3566879 h 5296383"/>
              <a:gd name="connsiteX3884" fmla="*/ 1348458 w 9310410"/>
              <a:gd name="connsiteY3884" fmla="*/ 3568677 h 5296383"/>
              <a:gd name="connsiteX3885" fmla="*/ 1355050 w 9310410"/>
              <a:gd name="connsiteY3885" fmla="*/ 3566879 h 5296383"/>
              <a:gd name="connsiteX3886" fmla="*/ 1365836 w 9310410"/>
              <a:gd name="connsiteY3886" fmla="*/ 3565081 h 5296383"/>
              <a:gd name="connsiteX3887" fmla="*/ 1377822 w 9310410"/>
              <a:gd name="connsiteY3887" fmla="*/ 3559688 h 5296383"/>
              <a:gd name="connsiteX3888" fmla="*/ 1384414 w 9310410"/>
              <a:gd name="connsiteY3888" fmla="*/ 3551897 h 5296383"/>
              <a:gd name="connsiteX3889" fmla="*/ 1386811 w 9310410"/>
              <a:gd name="connsiteY3889" fmla="*/ 3550698 h 5296383"/>
              <a:gd name="connsiteX3890" fmla="*/ 1383215 w 9310410"/>
              <a:gd name="connsiteY3890" fmla="*/ 3551897 h 5296383"/>
              <a:gd name="connsiteX3891" fmla="*/ 1376623 w 9310410"/>
              <a:gd name="connsiteY3891" fmla="*/ 3559688 h 5296383"/>
              <a:gd name="connsiteX3892" fmla="*/ 1364638 w 9310410"/>
              <a:gd name="connsiteY3892" fmla="*/ 3565081 h 5296383"/>
              <a:gd name="connsiteX3893" fmla="*/ 1464117 w 9310410"/>
              <a:gd name="connsiteY3893" fmla="*/ 2934645 h 5296383"/>
              <a:gd name="connsiteX3894" fmla="*/ 1464717 w 9310410"/>
              <a:gd name="connsiteY3894" fmla="*/ 2932248 h 5296383"/>
              <a:gd name="connsiteX3895" fmla="*/ 1463518 w 9310410"/>
              <a:gd name="connsiteY3895" fmla="*/ 2932248 h 5296383"/>
              <a:gd name="connsiteX3896" fmla="*/ 1462919 w 9310410"/>
              <a:gd name="connsiteY3896" fmla="*/ 2935843 h 5296383"/>
              <a:gd name="connsiteX3897" fmla="*/ 1464117 w 9310410"/>
              <a:gd name="connsiteY3897" fmla="*/ 2934645 h 5296383"/>
              <a:gd name="connsiteX3898" fmla="*/ 1523446 w 9310410"/>
              <a:gd name="connsiteY3898" fmla="*/ 2649990 h 5296383"/>
              <a:gd name="connsiteX3899" fmla="*/ 1522846 w 9310410"/>
              <a:gd name="connsiteY3899" fmla="*/ 2650589 h 5296383"/>
              <a:gd name="connsiteX3900" fmla="*/ 1524045 w 9310410"/>
              <a:gd name="connsiteY3900" fmla="*/ 2651787 h 5296383"/>
              <a:gd name="connsiteX3901" fmla="*/ 1523446 w 9310410"/>
              <a:gd name="connsiteY3901" fmla="*/ 2649990 h 5296383"/>
              <a:gd name="connsiteX3902" fmla="*/ 1504269 w 9310410"/>
              <a:gd name="connsiteY3902" fmla="*/ 2607441 h 5296383"/>
              <a:gd name="connsiteX3903" fmla="*/ 1504269 w 9310410"/>
              <a:gd name="connsiteY3903" fmla="*/ 2608040 h 5296383"/>
              <a:gd name="connsiteX3904" fmla="*/ 1505467 w 9310410"/>
              <a:gd name="connsiteY3904" fmla="*/ 2607441 h 5296383"/>
              <a:gd name="connsiteX3905" fmla="*/ 1504269 w 9310410"/>
              <a:gd name="connsiteY3905" fmla="*/ 2607441 h 5296383"/>
              <a:gd name="connsiteX3906" fmla="*/ 3065377 w 9310410"/>
              <a:gd name="connsiteY3906" fmla="*/ 2865728 h 5296383"/>
              <a:gd name="connsiteX3907" fmla="*/ 3068973 w 9310410"/>
              <a:gd name="connsiteY3907" fmla="*/ 2866927 h 5296383"/>
              <a:gd name="connsiteX3908" fmla="*/ 3065377 w 9310410"/>
              <a:gd name="connsiteY3908" fmla="*/ 2865728 h 5296383"/>
              <a:gd name="connsiteX3909" fmla="*/ 1477901 w 9310410"/>
              <a:gd name="connsiteY3909" fmla="*/ 1448445 h 5296383"/>
              <a:gd name="connsiteX3910" fmla="*/ 1479099 w 9310410"/>
              <a:gd name="connsiteY3910" fmla="*/ 1448445 h 5296383"/>
              <a:gd name="connsiteX3911" fmla="*/ 1477301 w 9310410"/>
              <a:gd name="connsiteY3911" fmla="*/ 1448445 h 5296383"/>
              <a:gd name="connsiteX3912" fmla="*/ 1478500 w 9310410"/>
              <a:gd name="connsiteY3912" fmla="*/ 1449644 h 5296383"/>
              <a:gd name="connsiteX3913" fmla="*/ 1477901 w 9310410"/>
              <a:gd name="connsiteY3913" fmla="*/ 1448445 h 5296383"/>
              <a:gd name="connsiteX3914" fmla="*/ 1448536 w 9310410"/>
              <a:gd name="connsiteY3914" fmla="*/ 845576 h 5296383"/>
              <a:gd name="connsiteX3915" fmla="*/ 1448536 w 9310410"/>
              <a:gd name="connsiteY3915" fmla="*/ 845576 h 5296383"/>
              <a:gd name="connsiteX3916" fmla="*/ 1448536 w 9310410"/>
              <a:gd name="connsiteY3916" fmla="*/ 845576 h 5296383"/>
              <a:gd name="connsiteX3917" fmla="*/ 1450334 w 9310410"/>
              <a:gd name="connsiteY3917" fmla="*/ 849171 h 5296383"/>
              <a:gd name="connsiteX3918" fmla="*/ 1452132 w 9310410"/>
              <a:gd name="connsiteY3918" fmla="*/ 851568 h 5296383"/>
              <a:gd name="connsiteX3919" fmla="*/ 1450334 w 9310410"/>
              <a:gd name="connsiteY3919" fmla="*/ 849171 h 5296383"/>
              <a:gd name="connsiteX3920" fmla="*/ 1448536 w 9310410"/>
              <a:gd name="connsiteY3920" fmla="*/ 845576 h 5296383"/>
              <a:gd name="connsiteX3921" fmla="*/ 1514456 w 9310410"/>
              <a:gd name="connsiteY3921" fmla="*/ 916290 h 5296383"/>
              <a:gd name="connsiteX3922" fmla="*/ 1521648 w 9310410"/>
              <a:gd name="connsiteY3922" fmla="*/ 917488 h 5296383"/>
              <a:gd name="connsiteX3923" fmla="*/ 1523446 w 9310410"/>
              <a:gd name="connsiteY3923" fmla="*/ 918088 h 5296383"/>
              <a:gd name="connsiteX3924" fmla="*/ 1521648 w 9310410"/>
              <a:gd name="connsiteY3924" fmla="*/ 917488 h 5296383"/>
              <a:gd name="connsiteX3925" fmla="*/ 1514456 w 9310410"/>
              <a:gd name="connsiteY3925" fmla="*/ 916290 h 5296383"/>
              <a:gd name="connsiteX3926" fmla="*/ 1529438 w 9310410"/>
              <a:gd name="connsiteY3926" fmla="*/ 854565 h 5296383"/>
              <a:gd name="connsiteX3927" fmla="*/ 1528839 w 9310410"/>
              <a:gd name="connsiteY3927" fmla="*/ 850370 h 5296383"/>
              <a:gd name="connsiteX3928" fmla="*/ 1528240 w 9310410"/>
              <a:gd name="connsiteY3928" fmla="*/ 848572 h 5296383"/>
              <a:gd name="connsiteX3929" fmla="*/ 1528839 w 9310410"/>
              <a:gd name="connsiteY3929" fmla="*/ 850370 h 5296383"/>
              <a:gd name="connsiteX3930" fmla="*/ 1529438 w 9310410"/>
              <a:gd name="connsiteY3930" fmla="*/ 854565 h 5296383"/>
              <a:gd name="connsiteX3931" fmla="*/ 1528839 w 9310410"/>
              <a:gd name="connsiteY3931" fmla="*/ 859359 h 5296383"/>
              <a:gd name="connsiteX3932" fmla="*/ 1529438 w 9310410"/>
              <a:gd name="connsiteY3932" fmla="*/ 856962 h 5296383"/>
              <a:gd name="connsiteX3933" fmla="*/ 1528839 w 9310410"/>
              <a:gd name="connsiteY3933" fmla="*/ 859359 h 5296383"/>
              <a:gd name="connsiteX3934" fmla="*/ 1527640 w 9310410"/>
              <a:gd name="connsiteY3934" fmla="*/ 872543 h 5296383"/>
              <a:gd name="connsiteX3935" fmla="*/ 1527640 w 9310410"/>
              <a:gd name="connsiteY3935" fmla="*/ 869547 h 5296383"/>
              <a:gd name="connsiteX3936" fmla="*/ 1527640 w 9310410"/>
              <a:gd name="connsiteY3936" fmla="*/ 872543 h 5296383"/>
              <a:gd name="connsiteX3937" fmla="*/ 2859227 w 9310410"/>
              <a:gd name="connsiteY3937" fmla="*/ 734111 h 5296383"/>
              <a:gd name="connsiteX3938" fmla="*/ 2859227 w 9310410"/>
              <a:gd name="connsiteY3938" fmla="*/ 734111 h 5296383"/>
              <a:gd name="connsiteX3939" fmla="*/ 2859227 w 9310410"/>
              <a:gd name="connsiteY3939" fmla="*/ 734111 h 5296383"/>
              <a:gd name="connsiteX3940" fmla="*/ 2861025 w 9310410"/>
              <a:gd name="connsiteY3940" fmla="*/ 735309 h 5296383"/>
              <a:gd name="connsiteX3941" fmla="*/ 2859227 w 9310410"/>
              <a:gd name="connsiteY3941" fmla="*/ 734111 h 5296383"/>
              <a:gd name="connsiteX3942" fmla="*/ 2858029 w 9310410"/>
              <a:gd name="connsiteY3942" fmla="*/ 732912 h 5296383"/>
              <a:gd name="connsiteX3943" fmla="*/ 2858029 w 9310410"/>
              <a:gd name="connsiteY3943" fmla="*/ 732313 h 5296383"/>
              <a:gd name="connsiteX3944" fmla="*/ 2858029 w 9310410"/>
              <a:gd name="connsiteY3944" fmla="*/ 732912 h 5296383"/>
              <a:gd name="connsiteX3945" fmla="*/ 2859227 w 9310410"/>
              <a:gd name="connsiteY3945" fmla="*/ 734111 h 5296383"/>
              <a:gd name="connsiteX3946" fmla="*/ 2886195 w 9310410"/>
              <a:gd name="connsiteY3946" fmla="*/ 631635 h 5296383"/>
              <a:gd name="connsiteX3947" fmla="*/ 2887992 w 9310410"/>
              <a:gd name="connsiteY3947" fmla="*/ 632234 h 5296383"/>
              <a:gd name="connsiteX3948" fmla="*/ 2891588 w 9310410"/>
              <a:gd name="connsiteY3948" fmla="*/ 634631 h 5296383"/>
              <a:gd name="connsiteX3949" fmla="*/ 2893386 w 9310410"/>
              <a:gd name="connsiteY3949" fmla="*/ 635830 h 5296383"/>
              <a:gd name="connsiteX3950" fmla="*/ 2891588 w 9310410"/>
              <a:gd name="connsiteY3950" fmla="*/ 634631 h 5296383"/>
              <a:gd name="connsiteX3951" fmla="*/ 2887992 w 9310410"/>
              <a:gd name="connsiteY3951" fmla="*/ 632234 h 5296383"/>
              <a:gd name="connsiteX3952" fmla="*/ 2886195 w 9310410"/>
              <a:gd name="connsiteY3952" fmla="*/ 631635 h 5296383"/>
              <a:gd name="connsiteX3953" fmla="*/ 2899378 w 9310410"/>
              <a:gd name="connsiteY3953" fmla="*/ 589086 h 5296383"/>
              <a:gd name="connsiteX3954" fmla="*/ 2899978 w 9310410"/>
              <a:gd name="connsiteY3954" fmla="*/ 590285 h 5296383"/>
              <a:gd name="connsiteX3955" fmla="*/ 2900577 w 9310410"/>
              <a:gd name="connsiteY3955" fmla="*/ 591483 h 5296383"/>
              <a:gd name="connsiteX3956" fmla="*/ 2899978 w 9310410"/>
              <a:gd name="connsiteY3956" fmla="*/ 590285 h 5296383"/>
              <a:gd name="connsiteX3957" fmla="*/ 2899378 w 9310410"/>
              <a:gd name="connsiteY3957" fmla="*/ 589086 h 5296383"/>
              <a:gd name="connsiteX3958" fmla="*/ 3074966 w 9310410"/>
              <a:gd name="connsiteY3958" fmla="*/ 573505 h 5296383"/>
              <a:gd name="connsiteX3959" fmla="*/ 3074966 w 9310410"/>
              <a:gd name="connsiteY3959" fmla="*/ 576502 h 5296383"/>
              <a:gd name="connsiteX3960" fmla="*/ 3074966 w 9310410"/>
              <a:gd name="connsiteY3960" fmla="*/ 573505 h 5296383"/>
              <a:gd name="connsiteX3961" fmla="*/ 3068973 w 9310410"/>
              <a:gd name="connsiteY3961" fmla="*/ 589086 h 5296383"/>
              <a:gd name="connsiteX3962" fmla="*/ 3071370 w 9310410"/>
              <a:gd name="connsiteY3962" fmla="*/ 587289 h 5296383"/>
              <a:gd name="connsiteX3963" fmla="*/ 3068973 w 9310410"/>
              <a:gd name="connsiteY3963" fmla="*/ 589086 h 5296383"/>
              <a:gd name="connsiteX3964" fmla="*/ 3099536 w 9310410"/>
              <a:gd name="connsiteY3964" fmla="*/ 601671 h 5296383"/>
              <a:gd name="connsiteX3965" fmla="*/ 3068973 w 9310410"/>
              <a:gd name="connsiteY3965" fmla="*/ 589086 h 5296383"/>
              <a:gd name="connsiteX3966" fmla="*/ 3121709 w 9310410"/>
              <a:gd name="connsiteY3966" fmla="*/ 566913 h 5296383"/>
              <a:gd name="connsiteX3967" fmla="*/ 3122908 w 9310410"/>
              <a:gd name="connsiteY3967" fmla="*/ 568711 h 5296383"/>
              <a:gd name="connsiteX3968" fmla="*/ 3121709 w 9310410"/>
              <a:gd name="connsiteY3968" fmla="*/ 566913 h 5296383"/>
              <a:gd name="connsiteX3969" fmla="*/ 3179839 w 9310410"/>
              <a:gd name="connsiteY3969" fmla="*/ 627440 h 5296383"/>
              <a:gd name="connsiteX3970" fmla="*/ 3180438 w 9310410"/>
              <a:gd name="connsiteY3970" fmla="*/ 626841 h 5296383"/>
              <a:gd name="connsiteX3971" fmla="*/ 3182835 w 9310410"/>
              <a:gd name="connsiteY3971" fmla="*/ 624443 h 5296383"/>
              <a:gd name="connsiteX3972" fmla="*/ 3180438 w 9310410"/>
              <a:gd name="connsiteY3972" fmla="*/ 626841 h 5296383"/>
              <a:gd name="connsiteX3973" fmla="*/ 3179839 w 9310410"/>
              <a:gd name="connsiteY3973" fmla="*/ 627440 h 5296383"/>
              <a:gd name="connsiteX3974" fmla="*/ 3299094 w 9310410"/>
              <a:gd name="connsiteY3974" fmla="*/ 539347 h 5296383"/>
              <a:gd name="connsiteX3975" fmla="*/ 3304488 w 9310410"/>
              <a:gd name="connsiteY3975" fmla="*/ 541744 h 5296383"/>
              <a:gd name="connsiteX3976" fmla="*/ 3304488 w 9310410"/>
              <a:gd name="connsiteY3976" fmla="*/ 538747 h 5296383"/>
              <a:gd name="connsiteX3977" fmla="*/ 3314675 w 9310410"/>
              <a:gd name="connsiteY3977" fmla="*/ 532755 h 5296383"/>
              <a:gd name="connsiteX3978" fmla="*/ 3299094 w 9310410"/>
              <a:gd name="connsiteY3978" fmla="*/ 539347 h 5296383"/>
              <a:gd name="connsiteX3979" fmla="*/ 3313477 w 9310410"/>
              <a:gd name="connsiteY3979" fmla="*/ 541144 h 5296383"/>
              <a:gd name="connsiteX3980" fmla="*/ 3322466 w 9310410"/>
              <a:gd name="connsiteY3980" fmla="*/ 523765 h 5296383"/>
              <a:gd name="connsiteX3981" fmla="*/ 3317672 w 9310410"/>
              <a:gd name="connsiteY3981" fmla="*/ 511780 h 5296383"/>
              <a:gd name="connsiteX3982" fmla="*/ 3322466 w 9310410"/>
              <a:gd name="connsiteY3982" fmla="*/ 523765 h 5296383"/>
              <a:gd name="connsiteX3983" fmla="*/ 3313477 w 9310410"/>
              <a:gd name="connsiteY3983" fmla="*/ 541144 h 5296383"/>
              <a:gd name="connsiteX3984" fmla="*/ 3328459 w 9310410"/>
              <a:gd name="connsiteY3984" fmla="*/ 512379 h 5296383"/>
              <a:gd name="connsiteX3985" fmla="*/ 3328459 w 9310410"/>
              <a:gd name="connsiteY3985" fmla="*/ 512379 h 5296383"/>
              <a:gd name="connsiteX3986" fmla="*/ 3328459 w 9310410"/>
              <a:gd name="connsiteY3986" fmla="*/ 512379 h 5296383"/>
              <a:gd name="connsiteX3987" fmla="*/ 1233397 w 9310410"/>
              <a:gd name="connsiteY3987" fmla="*/ 1167386 h 5296383"/>
              <a:gd name="connsiteX3988" fmla="*/ 1226206 w 9310410"/>
              <a:gd name="connsiteY3988" fmla="*/ 1169184 h 5296383"/>
              <a:gd name="connsiteX3989" fmla="*/ 1228603 w 9310410"/>
              <a:gd name="connsiteY3989" fmla="*/ 1167386 h 5296383"/>
              <a:gd name="connsiteX3990" fmla="*/ 1233397 w 9310410"/>
              <a:gd name="connsiteY3990" fmla="*/ 1167386 h 5296383"/>
              <a:gd name="connsiteX3991" fmla="*/ 1225007 w 9310410"/>
              <a:gd name="connsiteY3991" fmla="*/ 1072700 h 5296383"/>
              <a:gd name="connsiteX3992" fmla="*/ 1223209 w 9310410"/>
              <a:gd name="connsiteY3992" fmla="*/ 1081090 h 5296383"/>
              <a:gd name="connsiteX3993" fmla="*/ 1223809 w 9310410"/>
              <a:gd name="connsiteY3993" fmla="*/ 1080491 h 5296383"/>
              <a:gd name="connsiteX3994" fmla="*/ 1225606 w 9310410"/>
              <a:gd name="connsiteY3994" fmla="*/ 1076296 h 5296383"/>
              <a:gd name="connsiteX3995" fmla="*/ 1225606 w 9310410"/>
              <a:gd name="connsiteY3995" fmla="*/ 1072101 h 5296383"/>
              <a:gd name="connsiteX3996" fmla="*/ 1225007 w 9310410"/>
              <a:gd name="connsiteY3996" fmla="*/ 1072700 h 5296383"/>
              <a:gd name="connsiteX3997" fmla="*/ 1219614 w 9310410"/>
              <a:gd name="connsiteY3997" fmla="*/ 1160794 h 5296383"/>
              <a:gd name="connsiteX3998" fmla="*/ 1223809 w 9310410"/>
              <a:gd name="connsiteY3998" fmla="*/ 1164389 h 5296383"/>
              <a:gd name="connsiteX3999" fmla="*/ 1222610 w 9310410"/>
              <a:gd name="connsiteY3999" fmla="*/ 1160194 h 5296383"/>
              <a:gd name="connsiteX4000" fmla="*/ 1219614 w 9310410"/>
              <a:gd name="connsiteY4000" fmla="*/ 1160794 h 5296383"/>
              <a:gd name="connsiteX4001" fmla="*/ 1235195 w 9310410"/>
              <a:gd name="connsiteY4001" fmla="*/ 1173978 h 5296383"/>
              <a:gd name="connsiteX4002" fmla="*/ 1239390 w 9310410"/>
              <a:gd name="connsiteY4002" fmla="*/ 1175776 h 5296383"/>
              <a:gd name="connsiteX4003" fmla="*/ 1234596 w 9310410"/>
              <a:gd name="connsiteY4003" fmla="*/ 1171581 h 5296383"/>
              <a:gd name="connsiteX4004" fmla="*/ 1235195 w 9310410"/>
              <a:gd name="connsiteY4004" fmla="*/ 1173978 h 5296383"/>
              <a:gd name="connsiteX4005" fmla="*/ 1486291 w 9310410"/>
              <a:gd name="connsiteY4005" fmla="*/ 844377 h 5296383"/>
              <a:gd name="connsiteX4006" fmla="*/ 1487489 w 9310410"/>
              <a:gd name="connsiteY4006" fmla="*/ 849171 h 5296383"/>
              <a:gd name="connsiteX4007" fmla="*/ 1483294 w 9310410"/>
              <a:gd name="connsiteY4007" fmla="*/ 856962 h 5296383"/>
              <a:gd name="connsiteX4008" fmla="*/ 1487489 w 9310410"/>
              <a:gd name="connsiteY4008" fmla="*/ 849171 h 5296383"/>
              <a:gd name="connsiteX4009" fmla="*/ 1486291 w 9310410"/>
              <a:gd name="connsiteY4009" fmla="*/ 844377 h 5296383"/>
              <a:gd name="connsiteX4010" fmla="*/ 1501272 w 9310410"/>
              <a:gd name="connsiteY4010" fmla="*/ 900110 h 5296383"/>
              <a:gd name="connsiteX4011" fmla="*/ 1500673 w 9310410"/>
              <a:gd name="connsiteY4011" fmla="*/ 900709 h 5296383"/>
              <a:gd name="connsiteX4012" fmla="*/ 1501272 w 9310410"/>
              <a:gd name="connsiteY4012" fmla="*/ 900110 h 5296383"/>
              <a:gd name="connsiteX4013" fmla="*/ 1504269 w 9310410"/>
              <a:gd name="connsiteY4013" fmla="*/ 895915 h 5296383"/>
              <a:gd name="connsiteX4014" fmla="*/ 1501272 w 9310410"/>
              <a:gd name="connsiteY4014" fmla="*/ 900110 h 5296383"/>
              <a:gd name="connsiteX4015" fmla="*/ 1659481 w 9310410"/>
              <a:gd name="connsiteY4015" fmla="*/ 821005 h 5296383"/>
              <a:gd name="connsiteX4016" fmla="*/ 1660080 w 9310410"/>
              <a:gd name="connsiteY4016" fmla="*/ 819208 h 5296383"/>
              <a:gd name="connsiteX4017" fmla="*/ 1661878 w 9310410"/>
              <a:gd name="connsiteY4017" fmla="*/ 818009 h 5296383"/>
              <a:gd name="connsiteX4018" fmla="*/ 1660080 w 9310410"/>
              <a:gd name="connsiteY4018" fmla="*/ 819208 h 5296383"/>
              <a:gd name="connsiteX4019" fmla="*/ 1659481 w 9310410"/>
              <a:gd name="connsiteY4019" fmla="*/ 821005 h 5296383"/>
              <a:gd name="connsiteX4020" fmla="*/ 1794317 w 9310410"/>
              <a:gd name="connsiteY4020" fmla="*/ 858160 h 5296383"/>
              <a:gd name="connsiteX4021" fmla="*/ 1804505 w 9310410"/>
              <a:gd name="connsiteY4021" fmla="*/ 837785 h 5296383"/>
              <a:gd name="connsiteX4022" fmla="*/ 1794317 w 9310410"/>
              <a:gd name="connsiteY4022" fmla="*/ 858160 h 5296383"/>
              <a:gd name="connsiteX4023" fmla="*/ 2894584 w 9310410"/>
              <a:gd name="connsiteY4023" fmla="*/ 748493 h 5296383"/>
              <a:gd name="connsiteX4024" fmla="*/ 2896382 w 9310410"/>
              <a:gd name="connsiteY4024" fmla="*/ 747894 h 5296383"/>
              <a:gd name="connsiteX4025" fmla="*/ 2902375 w 9310410"/>
              <a:gd name="connsiteY4025" fmla="*/ 746096 h 5296383"/>
              <a:gd name="connsiteX4026" fmla="*/ 2896382 w 9310410"/>
              <a:gd name="connsiteY4026" fmla="*/ 747894 h 5296383"/>
              <a:gd name="connsiteX4027" fmla="*/ 2894584 w 9310410"/>
              <a:gd name="connsiteY4027" fmla="*/ 748493 h 5296383"/>
              <a:gd name="connsiteX4028" fmla="*/ 2890389 w 9310410"/>
              <a:gd name="connsiteY4028" fmla="*/ 754486 h 5296383"/>
              <a:gd name="connsiteX4029" fmla="*/ 2908368 w 9310410"/>
              <a:gd name="connsiteY4029" fmla="*/ 756284 h 5296383"/>
              <a:gd name="connsiteX4030" fmla="*/ 2916757 w 9310410"/>
              <a:gd name="connsiteY4030" fmla="*/ 758082 h 5296383"/>
              <a:gd name="connsiteX4031" fmla="*/ 2908368 w 9310410"/>
              <a:gd name="connsiteY4031" fmla="*/ 756284 h 5296383"/>
              <a:gd name="connsiteX4032" fmla="*/ 2890389 w 9310410"/>
              <a:gd name="connsiteY4032" fmla="*/ 754486 h 5296383"/>
              <a:gd name="connsiteX4033" fmla="*/ 2950916 w 9310410"/>
              <a:gd name="connsiteY4033" fmla="*/ 741901 h 5296383"/>
              <a:gd name="connsiteX4034" fmla="*/ 2944324 w 9310410"/>
              <a:gd name="connsiteY4034" fmla="*/ 744298 h 5296383"/>
              <a:gd name="connsiteX4035" fmla="*/ 2950916 w 9310410"/>
              <a:gd name="connsiteY4035" fmla="*/ 741901 h 5296383"/>
              <a:gd name="connsiteX4036" fmla="*/ 1796714 w 9310410"/>
              <a:gd name="connsiteY4036" fmla="*/ 874940 h 5296383"/>
              <a:gd name="connsiteX4037" fmla="*/ 1800909 w 9310410"/>
              <a:gd name="connsiteY4037" fmla="*/ 871944 h 5296383"/>
              <a:gd name="connsiteX4038" fmla="*/ 1803306 w 9310410"/>
              <a:gd name="connsiteY4038" fmla="*/ 869547 h 5296383"/>
              <a:gd name="connsiteX4039" fmla="*/ 1800909 w 9310410"/>
              <a:gd name="connsiteY4039" fmla="*/ 871944 h 5296383"/>
              <a:gd name="connsiteX4040" fmla="*/ 1796714 w 9310410"/>
              <a:gd name="connsiteY4040" fmla="*/ 874940 h 5296383"/>
              <a:gd name="connsiteX4041" fmla="*/ 1798512 w 9310410"/>
              <a:gd name="connsiteY4041" fmla="*/ 864752 h 5296383"/>
              <a:gd name="connsiteX4042" fmla="*/ 1798512 w 9310410"/>
              <a:gd name="connsiteY4042" fmla="*/ 864752 h 5296383"/>
              <a:gd name="connsiteX4043" fmla="*/ 1796714 w 9310410"/>
              <a:gd name="connsiteY4043" fmla="*/ 864752 h 5296383"/>
              <a:gd name="connsiteX4044" fmla="*/ 1798512 w 9310410"/>
              <a:gd name="connsiteY4044" fmla="*/ 864752 h 5296383"/>
              <a:gd name="connsiteX4045" fmla="*/ 1803306 w 9310410"/>
              <a:gd name="connsiteY4045" fmla="*/ 868348 h 5296383"/>
              <a:gd name="connsiteX4046" fmla="*/ 1802707 w 9310410"/>
              <a:gd name="connsiteY4046" fmla="*/ 865951 h 5296383"/>
              <a:gd name="connsiteX4047" fmla="*/ 1803306 w 9310410"/>
              <a:gd name="connsiteY4047" fmla="*/ 868348 h 5296383"/>
              <a:gd name="connsiteX4048" fmla="*/ 3013240 w 9310410"/>
              <a:gd name="connsiteY4048" fmla="*/ 675981 h 5296383"/>
              <a:gd name="connsiteX4049" fmla="*/ 3004251 w 9310410"/>
              <a:gd name="connsiteY4049" fmla="*/ 680176 h 5296383"/>
              <a:gd name="connsiteX4050" fmla="*/ 3001255 w 9310410"/>
              <a:gd name="connsiteY4050" fmla="*/ 687367 h 5296383"/>
              <a:gd name="connsiteX4051" fmla="*/ 3004251 w 9310410"/>
              <a:gd name="connsiteY4051" fmla="*/ 680176 h 5296383"/>
              <a:gd name="connsiteX4052" fmla="*/ 3013240 w 9310410"/>
              <a:gd name="connsiteY4052" fmla="*/ 675981 h 5296383"/>
              <a:gd name="connsiteX4053" fmla="*/ 3019833 w 9310410"/>
              <a:gd name="connsiteY4053" fmla="*/ 675981 h 5296383"/>
              <a:gd name="connsiteX4054" fmla="*/ 3013240 w 9310410"/>
              <a:gd name="connsiteY4054" fmla="*/ 675981 h 5296383"/>
              <a:gd name="connsiteX4055" fmla="*/ 2496666 w 9310410"/>
              <a:gd name="connsiteY4055" fmla="*/ 1665982 h 5296383"/>
              <a:gd name="connsiteX4056" fmla="*/ 2493670 w 9310410"/>
              <a:gd name="connsiteY4056" fmla="*/ 1665382 h 5296383"/>
              <a:gd name="connsiteX4057" fmla="*/ 2496666 w 9310410"/>
              <a:gd name="connsiteY4057" fmla="*/ 1665982 h 5296383"/>
              <a:gd name="connsiteX4058" fmla="*/ 2503258 w 9310410"/>
              <a:gd name="connsiteY4058" fmla="*/ 1659989 h 5296383"/>
              <a:gd name="connsiteX4059" fmla="*/ 2500861 w 9310410"/>
              <a:gd name="connsiteY4059" fmla="*/ 1657592 h 5296383"/>
              <a:gd name="connsiteX4060" fmla="*/ 2500262 w 9310410"/>
              <a:gd name="connsiteY4060" fmla="*/ 1658790 h 5296383"/>
              <a:gd name="connsiteX4061" fmla="*/ 2503258 w 9310410"/>
              <a:gd name="connsiteY4061" fmla="*/ 1659989 h 5296383"/>
              <a:gd name="connsiteX4062" fmla="*/ 1814693 w 9310410"/>
              <a:gd name="connsiteY4062" fmla="*/ 805424 h 5296383"/>
              <a:gd name="connsiteX4063" fmla="*/ 1817090 w 9310410"/>
              <a:gd name="connsiteY4063" fmla="*/ 803626 h 5296383"/>
              <a:gd name="connsiteX4064" fmla="*/ 1814693 w 9310410"/>
              <a:gd name="connsiteY4064" fmla="*/ 805424 h 5296383"/>
              <a:gd name="connsiteX4065" fmla="*/ 1812895 w 9310410"/>
              <a:gd name="connsiteY4065" fmla="*/ 807222 h 5296383"/>
              <a:gd name="connsiteX4066" fmla="*/ 1814693 w 9310410"/>
              <a:gd name="connsiteY4066" fmla="*/ 805424 h 5296383"/>
              <a:gd name="connsiteX4067" fmla="*/ 1838664 w 9310410"/>
              <a:gd name="connsiteY4067" fmla="*/ 827597 h 5296383"/>
              <a:gd name="connsiteX4068" fmla="*/ 1833869 w 9310410"/>
              <a:gd name="connsiteY4068" fmla="*/ 828796 h 5296383"/>
              <a:gd name="connsiteX4069" fmla="*/ 1838664 w 9310410"/>
              <a:gd name="connsiteY4069" fmla="*/ 827597 h 5296383"/>
              <a:gd name="connsiteX4070" fmla="*/ 1841660 w 9310410"/>
              <a:gd name="connsiteY4070" fmla="*/ 826998 h 5296383"/>
              <a:gd name="connsiteX4071" fmla="*/ 1838664 w 9310410"/>
              <a:gd name="connsiteY4071" fmla="*/ 827597 h 5296383"/>
              <a:gd name="connsiteX4072" fmla="*/ 1845256 w 9310410"/>
              <a:gd name="connsiteY4072" fmla="*/ 826998 h 5296383"/>
              <a:gd name="connsiteX4073" fmla="*/ 1843458 w 9310410"/>
              <a:gd name="connsiteY4073" fmla="*/ 826399 h 5296383"/>
              <a:gd name="connsiteX4074" fmla="*/ 1845256 w 9310410"/>
              <a:gd name="connsiteY4074" fmla="*/ 826998 h 5296383"/>
              <a:gd name="connsiteX4075" fmla="*/ 1933948 w 9310410"/>
              <a:gd name="connsiteY4075" fmla="*/ 816211 h 5296383"/>
              <a:gd name="connsiteX4076" fmla="*/ 1935746 w 9310410"/>
              <a:gd name="connsiteY4076" fmla="*/ 822803 h 5296383"/>
              <a:gd name="connsiteX4077" fmla="*/ 1933948 w 9310410"/>
              <a:gd name="connsiteY4077" fmla="*/ 816211 h 5296383"/>
              <a:gd name="connsiteX4078" fmla="*/ 1933948 w 9310410"/>
              <a:gd name="connsiteY4078" fmla="*/ 813215 h 5296383"/>
              <a:gd name="connsiteX4079" fmla="*/ 1933948 w 9310410"/>
              <a:gd name="connsiteY4079" fmla="*/ 816211 h 5296383"/>
              <a:gd name="connsiteX4080" fmla="*/ 1939342 w 9310410"/>
              <a:gd name="connsiteY4080" fmla="*/ 807222 h 5296383"/>
              <a:gd name="connsiteX4081" fmla="*/ 1940540 w 9310410"/>
              <a:gd name="connsiteY4081" fmla="*/ 805424 h 5296383"/>
              <a:gd name="connsiteX4082" fmla="*/ 1939342 w 9310410"/>
              <a:gd name="connsiteY4082" fmla="*/ 807222 h 5296383"/>
              <a:gd name="connsiteX4083" fmla="*/ 1938143 w 9310410"/>
              <a:gd name="connsiteY4083" fmla="*/ 809020 h 5296383"/>
              <a:gd name="connsiteX4084" fmla="*/ 1939342 w 9310410"/>
              <a:gd name="connsiteY4084" fmla="*/ 807222 h 5296383"/>
              <a:gd name="connsiteX4085" fmla="*/ 1937544 w 9310410"/>
              <a:gd name="connsiteY4085" fmla="*/ 803626 h 5296383"/>
              <a:gd name="connsiteX4086" fmla="*/ 1934547 w 9310410"/>
              <a:gd name="connsiteY4086" fmla="*/ 805424 h 5296383"/>
              <a:gd name="connsiteX4087" fmla="*/ 1923161 w 9310410"/>
              <a:gd name="connsiteY4087" fmla="*/ 809020 h 5296383"/>
              <a:gd name="connsiteX4088" fmla="*/ 1923161 w 9310410"/>
              <a:gd name="connsiteY4088" fmla="*/ 809020 h 5296383"/>
              <a:gd name="connsiteX4089" fmla="*/ 1934547 w 9310410"/>
              <a:gd name="connsiteY4089" fmla="*/ 805424 h 5296383"/>
              <a:gd name="connsiteX4090" fmla="*/ 1937544 w 9310410"/>
              <a:gd name="connsiteY4090" fmla="*/ 803626 h 5296383"/>
              <a:gd name="connsiteX4091" fmla="*/ 1920165 w 9310410"/>
              <a:gd name="connsiteY4091" fmla="*/ 808421 h 5296383"/>
              <a:gd name="connsiteX4092" fmla="*/ 1921363 w 9310410"/>
              <a:gd name="connsiteY4092" fmla="*/ 808421 h 5296383"/>
              <a:gd name="connsiteX4093" fmla="*/ 1920165 w 9310410"/>
              <a:gd name="connsiteY4093" fmla="*/ 808421 h 5296383"/>
              <a:gd name="connsiteX4094" fmla="*/ 1908779 w 9310410"/>
              <a:gd name="connsiteY4094" fmla="*/ 832991 h 5296383"/>
              <a:gd name="connsiteX4095" fmla="*/ 1908179 w 9310410"/>
              <a:gd name="connsiteY4095" fmla="*/ 832991 h 5296383"/>
              <a:gd name="connsiteX4096" fmla="*/ 1908779 w 9310410"/>
              <a:gd name="connsiteY4096" fmla="*/ 832991 h 5296383"/>
              <a:gd name="connsiteX4097" fmla="*/ 1903984 w 9310410"/>
              <a:gd name="connsiteY4097" fmla="*/ 840182 h 5296383"/>
              <a:gd name="connsiteX4098" fmla="*/ 1903385 w 9310410"/>
              <a:gd name="connsiteY4098" fmla="*/ 841980 h 5296383"/>
              <a:gd name="connsiteX4099" fmla="*/ 1903984 w 9310410"/>
              <a:gd name="connsiteY4099" fmla="*/ 840182 h 5296383"/>
              <a:gd name="connsiteX4100" fmla="*/ 1904584 w 9310410"/>
              <a:gd name="connsiteY4100" fmla="*/ 838384 h 5296383"/>
              <a:gd name="connsiteX4101" fmla="*/ 1903984 w 9310410"/>
              <a:gd name="connsiteY4101" fmla="*/ 839583 h 5296383"/>
              <a:gd name="connsiteX4102" fmla="*/ 1904584 w 9310410"/>
              <a:gd name="connsiteY4102" fmla="*/ 838384 h 5296383"/>
              <a:gd name="connsiteX4103" fmla="*/ 1905183 w 9310410"/>
              <a:gd name="connsiteY4103" fmla="*/ 835987 h 5296383"/>
              <a:gd name="connsiteX4104" fmla="*/ 1904584 w 9310410"/>
              <a:gd name="connsiteY4104" fmla="*/ 837785 h 5296383"/>
              <a:gd name="connsiteX4105" fmla="*/ 1905183 w 9310410"/>
              <a:gd name="connsiteY4105" fmla="*/ 835987 h 5296383"/>
              <a:gd name="connsiteX4106" fmla="*/ 1903385 w 9310410"/>
              <a:gd name="connsiteY4106" fmla="*/ 841980 h 5296383"/>
              <a:gd name="connsiteX4107" fmla="*/ 1902786 w 9310410"/>
              <a:gd name="connsiteY4107" fmla="*/ 843179 h 5296383"/>
              <a:gd name="connsiteX4108" fmla="*/ 1902786 w 9310410"/>
              <a:gd name="connsiteY4108" fmla="*/ 843179 h 5296383"/>
              <a:gd name="connsiteX4109" fmla="*/ 1903385 w 9310410"/>
              <a:gd name="connsiteY4109" fmla="*/ 841980 h 5296383"/>
              <a:gd name="connsiteX4110" fmla="*/ 1947731 w 9310410"/>
              <a:gd name="connsiteY4110" fmla="*/ 831792 h 5296383"/>
              <a:gd name="connsiteX4111" fmla="*/ 1945934 w 9310410"/>
              <a:gd name="connsiteY4111" fmla="*/ 834189 h 5296383"/>
              <a:gd name="connsiteX4112" fmla="*/ 1947731 w 9310410"/>
              <a:gd name="connsiteY4112" fmla="*/ 831792 h 5296383"/>
              <a:gd name="connsiteX4113" fmla="*/ 1918966 w 9310410"/>
              <a:gd name="connsiteY4113" fmla="*/ 808421 h 5296383"/>
              <a:gd name="connsiteX4114" fmla="*/ 1917768 w 9310410"/>
              <a:gd name="connsiteY4114" fmla="*/ 808421 h 5296383"/>
              <a:gd name="connsiteX4115" fmla="*/ 1918966 w 9310410"/>
              <a:gd name="connsiteY4115" fmla="*/ 808421 h 5296383"/>
              <a:gd name="connsiteX4116" fmla="*/ 1915371 w 9310410"/>
              <a:gd name="connsiteY4116" fmla="*/ 807821 h 5296383"/>
              <a:gd name="connsiteX4117" fmla="*/ 1914172 w 9310410"/>
              <a:gd name="connsiteY4117" fmla="*/ 807821 h 5296383"/>
              <a:gd name="connsiteX4118" fmla="*/ 1915371 w 9310410"/>
              <a:gd name="connsiteY4118" fmla="*/ 807821 h 5296383"/>
              <a:gd name="connsiteX4119" fmla="*/ 1909977 w 9310410"/>
              <a:gd name="connsiteY4119" fmla="*/ 806623 h 5296383"/>
              <a:gd name="connsiteX4120" fmla="*/ 1908179 w 9310410"/>
              <a:gd name="connsiteY4120" fmla="*/ 806023 h 5296383"/>
              <a:gd name="connsiteX4121" fmla="*/ 1909977 w 9310410"/>
              <a:gd name="connsiteY4121" fmla="*/ 806623 h 5296383"/>
              <a:gd name="connsiteX4122" fmla="*/ 1900389 w 9310410"/>
              <a:gd name="connsiteY4122" fmla="*/ 804825 h 5296383"/>
              <a:gd name="connsiteX4123" fmla="*/ 1898591 w 9310410"/>
              <a:gd name="connsiteY4123" fmla="*/ 804226 h 5296383"/>
              <a:gd name="connsiteX4124" fmla="*/ 1900389 w 9310410"/>
              <a:gd name="connsiteY4124" fmla="*/ 804825 h 5296383"/>
              <a:gd name="connsiteX4125" fmla="*/ 1904584 w 9310410"/>
              <a:gd name="connsiteY4125" fmla="*/ 806023 h 5296383"/>
              <a:gd name="connsiteX4126" fmla="*/ 1902187 w 9310410"/>
              <a:gd name="connsiteY4126" fmla="*/ 805424 h 5296383"/>
              <a:gd name="connsiteX4127" fmla="*/ 1904584 w 9310410"/>
              <a:gd name="connsiteY4127" fmla="*/ 806023 h 5296383"/>
              <a:gd name="connsiteX4128" fmla="*/ 1897392 w 9310410"/>
              <a:gd name="connsiteY4128" fmla="*/ 804226 h 5296383"/>
              <a:gd name="connsiteX4129" fmla="*/ 1894995 w 9310410"/>
              <a:gd name="connsiteY4129" fmla="*/ 803626 h 5296383"/>
              <a:gd name="connsiteX4130" fmla="*/ 1877017 w 9310410"/>
              <a:gd name="connsiteY4130" fmla="*/ 802428 h 5296383"/>
              <a:gd name="connsiteX4131" fmla="*/ 1894995 w 9310410"/>
              <a:gd name="connsiteY4131" fmla="*/ 803626 h 5296383"/>
              <a:gd name="connsiteX4132" fmla="*/ 1897392 w 9310410"/>
              <a:gd name="connsiteY4132" fmla="*/ 804226 h 5296383"/>
              <a:gd name="connsiteX4133" fmla="*/ 1896793 w 9310410"/>
              <a:gd name="connsiteY4133" fmla="*/ 844377 h 5296383"/>
              <a:gd name="connsiteX4134" fmla="*/ 1890201 w 9310410"/>
              <a:gd name="connsiteY4134" fmla="*/ 840182 h 5296383"/>
              <a:gd name="connsiteX4135" fmla="*/ 1896793 w 9310410"/>
              <a:gd name="connsiteY4135" fmla="*/ 844377 h 5296383"/>
              <a:gd name="connsiteX4136" fmla="*/ 1896793 w 9310410"/>
              <a:gd name="connsiteY4136" fmla="*/ 844377 h 5296383"/>
              <a:gd name="connsiteX4137" fmla="*/ 1896793 w 9310410"/>
              <a:gd name="connsiteY4137" fmla="*/ 844377 h 5296383"/>
              <a:gd name="connsiteX4138" fmla="*/ 1874620 w 9310410"/>
              <a:gd name="connsiteY4138" fmla="*/ 803027 h 5296383"/>
              <a:gd name="connsiteX4139" fmla="*/ 1869227 w 9310410"/>
              <a:gd name="connsiteY4139" fmla="*/ 804226 h 5296383"/>
              <a:gd name="connsiteX4140" fmla="*/ 1862035 w 9310410"/>
              <a:gd name="connsiteY4140" fmla="*/ 805424 h 5296383"/>
              <a:gd name="connsiteX4141" fmla="*/ 1869227 w 9310410"/>
              <a:gd name="connsiteY4141" fmla="*/ 804226 h 5296383"/>
              <a:gd name="connsiteX4142" fmla="*/ 1874620 w 9310410"/>
              <a:gd name="connsiteY4142" fmla="*/ 803027 h 5296383"/>
              <a:gd name="connsiteX4143" fmla="*/ 1859039 w 9310410"/>
              <a:gd name="connsiteY4143" fmla="*/ 828197 h 5296383"/>
              <a:gd name="connsiteX4144" fmla="*/ 1868627 w 9310410"/>
              <a:gd name="connsiteY4144" fmla="*/ 831193 h 5296383"/>
              <a:gd name="connsiteX4145" fmla="*/ 1859039 w 9310410"/>
              <a:gd name="connsiteY4145" fmla="*/ 828197 h 5296383"/>
              <a:gd name="connsiteX4146" fmla="*/ 1828476 w 9310410"/>
              <a:gd name="connsiteY4146" fmla="*/ 804825 h 5296383"/>
              <a:gd name="connsiteX4147" fmla="*/ 1824880 w 9310410"/>
              <a:gd name="connsiteY4147" fmla="*/ 805424 h 5296383"/>
              <a:gd name="connsiteX4148" fmla="*/ 1828476 w 9310410"/>
              <a:gd name="connsiteY4148" fmla="*/ 804825 h 5296383"/>
              <a:gd name="connsiteX4149" fmla="*/ 1818888 w 9310410"/>
              <a:gd name="connsiteY4149" fmla="*/ 782652 h 5296383"/>
              <a:gd name="connsiteX4150" fmla="*/ 1814093 w 9310410"/>
              <a:gd name="connsiteY4150" fmla="*/ 780255 h 5296383"/>
              <a:gd name="connsiteX4151" fmla="*/ 1818888 w 9310410"/>
              <a:gd name="connsiteY4151" fmla="*/ 782652 h 5296383"/>
              <a:gd name="connsiteX4152" fmla="*/ 1820685 w 9310410"/>
              <a:gd name="connsiteY4152" fmla="*/ 796435 h 5296383"/>
              <a:gd name="connsiteX4153" fmla="*/ 1818888 w 9310410"/>
              <a:gd name="connsiteY4153" fmla="*/ 802428 h 5296383"/>
              <a:gd name="connsiteX4154" fmla="*/ 1820685 w 9310410"/>
              <a:gd name="connsiteY4154" fmla="*/ 796435 h 5296383"/>
              <a:gd name="connsiteX4155" fmla="*/ 1818888 w 9310410"/>
              <a:gd name="connsiteY4155" fmla="*/ 782652 h 5296383"/>
              <a:gd name="connsiteX4156" fmla="*/ 1814093 w 9310410"/>
              <a:gd name="connsiteY4156" fmla="*/ 810218 h 5296383"/>
              <a:gd name="connsiteX4157" fmla="*/ 1815292 w 9310410"/>
              <a:gd name="connsiteY4157" fmla="*/ 810218 h 5296383"/>
              <a:gd name="connsiteX4158" fmla="*/ 1817090 w 9310410"/>
              <a:gd name="connsiteY4158" fmla="*/ 810218 h 5296383"/>
              <a:gd name="connsiteX4159" fmla="*/ 1815292 w 9310410"/>
              <a:gd name="connsiteY4159" fmla="*/ 810218 h 5296383"/>
              <a:gd name="connsiteX4160" fmla="*/ 1814093 w 9310410"/>
              <a:gd name="connsiteY4160" fmla="*/ 810218 h 5296383"/>
              <a:gd name="connsiteX4161" fmla="*/ 3045601 w 9310410"/>
              <a:gd name="connsiteY4161" fmla="*/ 680775 h 5296383"/>
              <a:gd name="connsiteX4162" fmla="*/ 3045002 w 9310410"/>
              <a:gd name="connsiteY4162" fmla="*/ 678977 h 5296383"/>
              <a:gd name="connsiteX4163" fmla="*/ 3044403 w 9310410"/>
              <a:gd name="connsiteY4163" fmla="*/ 677779 h 5296383"/>
              <a:gd name="connsiteX4164" fmla="*/ 3045002 w 9310410"/>
              <a:gd name="connsiteY4164" fmla="*/ 678977 h 5296383"/>
              <a:gd name="connsiteX4165" fmla="*/ 3045601 w 9310410"/>
              <a:gd name="connsiteY4165" fmla="*/ 680775 h 5296383"/>
              <a:gd name="connsiteX4166" fmla="*/ 3041406 w 9310410"/>
              <a:gd name="connsiteY4166" fmla="*/ 675981 h 5296383"/>
              <a:gd name="connsiteX4167" fmla="*/ 3037211 w 9310410"/>
              <a:gd name="connsiteY4167" fmla="*/ 675981 h 5296383"/>
              <a:gd name="connsiteX4168" fmla="*/ 3041406 w 9310410"/>
              <a:gd name="connsiteY4168" fmla="*/ 675981 h 5296383"/>
              <a:gd name="connsiteX4169" fmla="*/ 3033017 w 9310410"/>
              <a:gd name="connsiteY4169" fmla="*/ 675981 h 5296383"/>
              <a:gd name="connsiteX4170" fmla="*/ 3029421 w 9310410"/>
              <a:gd name="connsiteY4170" fmla="*/ 675981 h 5296383"/>
              <a:gd name="connsiteX4171" fmla="*/ 3033017 w 9310410"/>
              <a:gd name="connsiteY4171" fmla="*/ 675981 h 5296383"/>
              <a:gd name="connsiteX4172" fmla="*/ 3011443 w 9310410"/>
              <a:gd name="connsiteY4172" fmla="*/ 661598 h 5296383"/>
              <a:gd name="connsiteX4173" fmla="*/ 3004851 w 9310410"/>
              <a:gd name="connsiteY4173" fmla="*/ 659801 h 5296383"/>
              <a:gd name="connsiteX4174" fmla="*/ 3003652 w 9310410"/>
              <a:gd name="connsiteY4174" fmla="*/ 659201 h 5296383"/>
              <a:gd name="connsiteX4175" fmla="*/ 3004851 w 9310410"/>
              <a:gd name="connsiteY4175" fmla="*/ 659801 h 5296383"/>
              <a:gd name="connsiteX4176" fmla="*/ 3011443 w 9310410"/>
              <a:gd name="connsiteY4176" fmla="*/ 661598 h 5296383"/>
              <a:gd name="connsiteX4177" fmla="*/ 2991667 w 9310410"/>
              <a:gd name="connsiteY4177" fmla="*/ 715533 h 5296383"/>
              <a:gd name="connsiteX4178" fmla="*/ 2987472 w 9310410"/>
              <a:gd name="connsiteY4178" fmla="*/ 719129 h 5296383"/>
              <a:gd name="connsiteX4179" fmla="*/ 2980280 w 9310410"/>
              <a:gd name="connsiteY4179" fmla="*/ 723324 h 5296383"/>
              <a:gd name="connsiteX4180" fmla="*/ 2987472 w 9310410"/>
              <a:gd name="connsiteY4180" fmla="*/ 719129 h 5296383"/>
              <a:gd name="connsiteX4181" fmla="*/ 2991667 w 9310410"/>
              <a:gd name="connsiteY4181" fmla="*/ 715533 h 5296383"/>
              <a:gd name="connsiteX4182" fmla="*/ 2983876 w 9310410"/>
              <a:gd name="connsiteY4182" fmla="*/ 676580 h 5296383"/>
              <a:gd name="connsiteX4183" fmla="*/ 2981479 w 9310410"/>
              <a:gd name="connsiteY4183" fmla="*/ 672385 h 5296383"/>
              <a:gd name="connsiteX4184" fmla="*/ 2978483 w 9310410"/>
              <a:gd name="connsiteY4184" fmla="*/ 666393 h 5296383"/>
              <a:gd name="connsiteX4185" fmla="*/ 2981479 w 9310410"/>
              <a:gd name="connsiteY4185" fmla="*/ 672385 h 5296383"/>
              <a:gd name="connsiteX4186" fmla="*/ 2983876 w 9310410"/>
              <a:gd name="connsiteY4186" fmla="*/ 676580 h 5296383"/>
              <a:gd name="connsiteX4187" fmla="*/ 2867018 w 9310410"/>
              <a:gd name="connsiteY4187" fmla="*/ 742500 h 5296383"/>
              <a:gd name="connsiteX4188" fmla="*/ 2865819 w 9310410"/>
              <a:gd name="connsiteY4188" fmla="*/ 740703 h 5296383"/>
              <a:gd name="connsiteX4189" fmla="*/ 2867018 w 9310410"/>
              <a:gd name="connsiteY4189" fmla="*/ 742500 h 5296383"/>
              <a:gd name="connsiteX4190" fmla="*/ 2870014 w 9310410"/>
              <a:gd name="connsiteY4190" fmla="*/ 746695 h 5296383"/>
              <a:gd name="connsiteX4191" fmla="*/ 2867018 w 9310410"/>
              <a:gd name="connsiteY4191" fmla="*/ 742500 h 5296383"/>
              <a:gd name="connsiteX4192" fmla="*/ 1809898 w 9310410"/>
              <a:gd name="connsiteY4192" fmla="*/ 833590 h 5296383"/>
              <a:gd name="connsiteX4193" fmla="*/ 1813494 w 9310410"/>
              <a:gd name="connsiteY4193" fmla="*/ 832392 h 5296383"/>
              <a:gd name="connsiteX4194" fmla="*/ 1809898 w 9310410"/>
              <a:gd name="connsiteY4194" fmla="*/ 833590 h 5296383"/>
              <a:gd name="connsiteX4195" fmla="*/ 1791920 w 9310410"/>
              <a:gd name="connsiteY4195" fmla="*/ 878536 h 5296383"/>
              <a:gd name="connsiteX4196" fmla="*/ 1796714 w 9310410"/>
              <a:gd name="connsiteY4196" fmla="*/ 874940 h 5296383"/>
              <a:gd name="connsiteX4197" fmla="*/ 1791920 w 9310410"/>
              <a:gd name="connsiteY4197" fmla="*/ 878536 h 5296383"/>
              <a:gd name="connsiteX4198" fmla="*/ 1619329 w 9310410"/>
              <a:gd name="connsiteY4198" fmla="*/ 970824 h 5296383"/>
              <a:gd name="connsiteX4199" fmla="*/ 1619929 w 9310410"/>
              <a:gd name="connsiteY4199" fmla="*/ 969625 h 5296383"/>
              <a:gd name="connsiteX4200" fmla="*/ 1619329 w 9310410"/>
              <a:gd name="connsiteY4200" fmla="*/ 970824 h 5296383"/>
              <a:gd name="connsiteX4201" fmla="*/ 1619329 w 9310410"/>
              <a:gd name="connsiteY4201" fmla="*/ 970824 h 5296383"/>
              <a:gd name="connsiteX4202" fmla="*/ 1627120 w 9310410"/>
              <a:gd name="connsiteY4202" fmla="*/ 959438 h 5296383"/>
              <a:gd name="connsiteX4203" fmla="*/ 1623524 w 9310410"/>
              <a:gd name="connsiteY4203" fmla="*/ 964831 h 5296383"/>
              <a:gd name="connsiteX4204" fmla="*/ 1627120 w 9310410"/>
              <a:gd name="connsiteY4204" fmla="*/ 959438 h 5296383"/>
              <a:gd name="connsiteX4205" fmla="*/ 1667271 w 9310410"/>
              <a:gd name="connsiteY4205" fmla="*/ 951647 h 5296383"/>
              <a:gd name="connsiteX4206" fmla="*/ 1660679 w 9310410"/>
              <a:gd name="connsiteY4206" fmla="*/ 962434 h 5296383"/>
              <a:gd name="connsiteX4207" fmla="*/ 1657683 w 9310410"/>
              <a:gd name="connsiteY4207" fmla="*/ 964831 h 5296383"/>
              <a:gd name="connsiteX4208" fmla="*/ 1660679 w 9310410"/>
              <a:gd name="connsiteY4208" fmla="*/ 962434 h 5296383"/>
              <a:gd name="connsiteX4209" fmla="*/ 1665473 w 9310410"/>
              <a:gd name="connsiteY4209" fmla="*/ 954643 h 5296383"/>
              <a:gd name="connsiteX4210" fmla="*/ 1667271 w 9310410"/>
              <a:gd name="connsiteY4210" fmla="*/ 951647 h 5296383"/>
              <a:gd name="connsiteX4211" fmla="*/ 1641502 w 9310410"/>
              <a:gd name="connsiteY4211" fmla="*/ 958239 h 5296383"/>
              <a:gd name="connsiteX4212" fmla="*/ 1637307 w 9310410"/>
              <a:gd name="connsiteY4212" fmla="*/ 955842 h 5296383"/>
              <a:gd name="connsiteX4213" fmla="*/ 1641502 w 9310410"/>
              <a:gd name="connsiteY4213" fmla="*/ 958239 h 5296383"/>
              <a:gd name="connsiteX4214" fmla="*/ 1646297 w 9310410"/>
              <a:gd name="connsiteY4214" fmla="*/ 961835 h 5296383"/>
              <a:gd name="connsiteX4215" fmla="*/ 1641502 w 9310410"/>
              <a:gd name="connsiteY4215" fmla="*/ 958239 h 5296383"/>
              <a:gd name="connsiteX4216" fmla="*/ 1633712 w 9310410"/>
              <a:gd name="connsiteY4216" fmla="*/ 955243 h 5296383"/>
              <a:gd name="connsiteX4217" fmla="*/ 1628918 w 9310410"/>
              <a:gd name="connsiteY4217" fmla="*/ 957640 h 5296383"/>
              <a:gd name="connsiteX4218" fmla="*/ 1633712 w 9310410"/>
              <a:gd name="connsiteY4218" fmla="*/ 955243 h 5296383"/>
              <a:gd name="connsiteX4219" fmla="*/ 1598954 w 9310410"/>
              <a:gd name="connsiteY4219" fmla="*/ 972022 h 5296383"/>
              <a:gd name="connsiteX4220" fmla="*/ 1602550 w 9310410"/>
              <a:gd name="connsiteY4220" fmla="*/ 973820 h 5296383"/>
              <a:gd name="connsiteX4221" fmla="*/ 1598954 w 9310410"/>
              <a:gd name="connsiteY4221" fmla="*/ 972022 h 5296383"/>
              <a:gd name="connsiteX4222" fmla="*/ 1682852 w 9310410"/>
              <a:gd name="connsiteY4222" fmla="*/ 923481 h 5296383"/>
              <a:gd name="connsiteX4223" fmla="*/ 1685849 w 9310410"/>
              <a:gd name="connsiteY4223" fmla="*/ 916889 h 5296383"/>
              <a:gd name="connsiteX4224" fmla="*/ 1690643 w 9310410"/>
              <a:gd name="connsiteY4224" fmla="*/ 910297 h 5296383"/>
              <a:gd name="connsiteX4225" fmla="*/ 1685849 w 9310410"/>
              <a:gd name="connsiteY4225" fmla="*/ 916889 h 5296383"/>
              <a:gd name="connsiteX4226" fmla="*/ 1682852 w 9310410"/>
              <a:gd name="connsiteY4226" fmla="*/ 923481 h 5296383"/>
              <a:gd name="connsiteX4227" fmla="*/ 1678658 w 9310410"/>
              <a:gd name="connsiteY4227" fmla="*/ 931272 h 5296383"/>
              <a:gd name="connsiteX4228" fmla="*/ 1675661 w 9310410"/>
              <a:gd name="connsiteY4228" fmla="*/ 934268 h 5296383"/>
              <a:gd name="connsiteX4229" fmla="*/ 1678658 w 9310410"/>
              <a:gd name="connsiteY4229" fmla="*/ 931272 h 5296383"/>
              <a:gd name="connsiteX4230" fmla="*/ 1682852 w 9310410"/>
              <a:gd name="connsiteY4230" fmla="*/ 923481 h 5296383"/>
              <a:gd name="connsiteX4231" fmla="*/ 1751769 w 9310410"/>
              <a:gd name="connsiteY4231" fmla="*/ 881532 h 5296383"/>
              <a:gd name="connsiteX4232" fmla="*/ 1750570 w 9310410"/>
              <a:gd name="connsiteY4232" fmla="*/ 883929 h 5296383"/>
              <a:gd name="connsiteX4233" fmla="*/ 1751769 w 9310410"/>
              <a:gd name="connsiteY4233" fmla="*/ 881532 h 5296383"/>
              <a:gd name="connsiteX4234" fmla="*/ 1751769 w 9310410"/>
              <a:gd name="connsiteY4234" fmla="*/ 880333 h 5296383"/>
              <a:gd name="connsiteX4235" fmla="*/ 1751769 w 9310410"/>
              <a:gd name="connsiteY4235" fmla="*/ 881532 h 5296383"/>
              <a:gd name="connsiteX4236" fmla="*/ 1770346 w 9310410"/>
              <a:gd name="connsiteY4236" fmla="*/ 784450 h 5296383"/>
              <a:gd name="connsiteX4237" fmla="*/ 1767350 w 9310410"/>
              <a:gd name="connsiteY4237" fmla="*/ 785049 h 5296383"/>
              <a:gd name="connsiteX4238" fmla="*/ 1770346 w 9310410"/>
              <a:gd name="connsiteY4238" fmla="*/ 784450 h 5296383"/>
              <a:gd name="connsiteX4239" fmla="*/ 1770346 w 9310410"/>
              <a:gd name="connsiteY4239" fmla="*/ 784450 h 5296383"/>
              <a:gd name="connsiteX4240" fmla="*/ 1754166 w 9310410"/>
              <a:gd name="connsiteY4240" fmla="*/ 898312 h 5296383"/>
              <a:gd name="connsiteX4241" fmla="*/ 1761957 w 9310410"/>
              <a:gd name="connsiteY4241" fmla="*/ 907301 h 5296383"/>
              <a:gd name="connsiteX4242" fmla="*/ 1764953 w 9310410"/>
              <a:gd name="connsiteY4242" fmla="*/ 907900 h 5296383"/>
              <a:gd name="connsiteX4243" fmla="*/ 1761957 w 9310410"/>
              <a:gd name="connsiteY4243" fmla="*/ 907301 h 5296383"/>
              <a:gd name="connsiteX4244" fmla="*/ 1754166 w 9310410"/>
              <a:gd name="connsiteY4244" fmla="*/ 898312 h 5296383"/>
              <a:gd name="connsiteX4245" fmla="*/ 1774541 w 9310410"/>
              <a:gd name="connsiteY4245" fmla="*/ 901907 h 5296383"/>
              <a:gd name="connsiteX4246" fmla="*/ 1777538 w 9310410"/>
              <a:gd name="connsiteY4246" fmla="*/ 898312 h 5296383"/>
              <a:gd name="connsiteX4247" fmla="*/ 1783530 w 9310410"/>
              <a:gd name="connsiteY4247" fmla="*/ 889323 h 5296383"/>
              <a:gd name="connsiteX4248" fmla="*/ 1777538 w 9310410"/>
              <a:gd name="connsiteY4248" fmla="*/ 898312 h 5296383"/>
              <a:gd name="connsiteX4249" fmla="*/ 1774541 w 9310410"/>
              <a:gd name="connsiteY4249" fmla="*/ 901907 h 5296383"/>
              <a:gd name="connsiteX4250" fmla="*/ 1785328 w 9310410"/>
              <a:gd name="connsiteY4250" fmla="*/ 885727 h 5296383"/>
              <a:gd name="connsiteX4251" fmla="*/ 1785328 w 9310410"/>
              <a:gd name="connsiteY4251" fmla="*/ 885727 h 5296383"/>
              <a:gd name="connsiteX4252" fmla="*/ 1785328 w 9310410"/>
              <a:gd name="connsiteY4252" fmla="*/ 885727 h 5296383"/>
              <a:gd name="connsiteX4253" fmla="*/ 1787725 w 9310410"/>
              <a:gd name="connsiteY4253" fmla="*/ 882131 h 5296383"/>
              <a:gd name="connsiteX4254" fmla="*/ 1787126 w 9310410"/>
              <a:gd name="connsiteY4254" fmla="*/ 882731 h 5296383"/>
              <a:gd name="connsiteX4255" fmla="*/ 1787725 w 9310410"/>
              <a:gd name="connsiteY4255" fmla="*/ 882131 h 5296383"/>
              <a:gd name="connsiteX4256" fmla="*/ 1789523 w 9310410"/>
              <a:gd name="connsiteY4256" fmla="*/ 880933 h 5296383"/>
              <a:gd name="connsiteX4257" fmla="*/ 1790122 w 9310410"/>
              <a:gd name="connsiteY4257" fmla="*/ 880333 h 5296383"/>
              <a:gd name="connsiteX4258" fmla="*/ 1789523 w 9310410"/>
              <a:gd name="connsiteY4258" fmla="*/ 880933 h 5296383"/>
              <a:gd name="connsiteX4259" fmla="*/ 1746975 w 9310410"/>
              <a:gd name="connsiteY4259" fmla="*/ 877337 h 5296383"/>
              <a:gd name="connsiteX4260" fmla="*/ 1745177 w 9310410"/>
              <a:gd name="connsiteY4260" fmla="*/ 877337 h 5296383"/>
              <a:gd name="connsiteX4261" fmla="*/ 1740982 w 9310410"/>
              <a:gd name="connsiteY4261" fmla="*/ 877337 h 5296383"/>
              <a:gd name="connsiteX4262" fmla="*/ 1745177 w 9310410"/>
              <a:gd name="connsiteY4262" fmla="*/ 877337 h 5296383"/>
              <a:gd name="connsiteX4263" fmla="*/ 1746975 w 9310410"/>
              <a:gd name="connsiteY4263" fmla="*/ 877337 h 5296383"/>
              <a:gd name="connsiteX4264" fmla="*/ 1731993 w 9310410"/>
              <a:gd name="connsiteY4264" fmla="*/ 877337 h 5296383"/>
              <a:gd name="connsiteX4265" fmla="*/ 1731993 w 9310410"/>
              <a:gd name="connsiteY4265" fmla="*/ 877337 h 5296383"/>
              <a:gd name="connsiteX4266" fmla="*/ 1725401 w 9310410"/>
              <a:gd name="connsiteY4266" fmla="*/ 880933 h 5296383"/>
              <a:gd name="connsiteX4267" fmla="*/ 1709820 w 9310410"/>
              <a:gd name="connsiteY4267" fmla="*/ 893517 h 5296383"/>
              <a:gd name="connsiteX4268" fmla="*/ 1704426 w 9310410"/>
              <a:gd name="connsiteY4268" fmla="*/ 896514 h 5296383"/>
              <a:gd name="connsiteX4269" fmla="*/ 1701430 w 9310410"/>
              <a:gd name="connsiteY4269" fmla="*/ 899510 h 5296383"/>
              <a:gd name="connsiteX4270" fmla="*/ 1704426 w 9310410"/>
              <a:gd name="connsiteY4270" fmla="*/ 896514 h 5296383"/>
              <a:gd name="connsiteX4271" fmla="*/ 1709820 w 9310410"/>
              <a:gd name="connsiteY4271" fmla="*/ 893517 h 5296383"/>
              <a:gd name="connsiteX4272" fmla="*/ 1725401 w 9310410"/>
              <a:gd name="connsiteY4272" fmla="*/ 880933 h 5296383"/>
              <a:gd name="connsiteX4273" fmla="*/ 1731993 w 9310410"/>
              <a:gd name="connsiteY4273" fmla="*/ 877337 h 5296383"/>
              <a:gd name="connsiteX4274" fmla="*/ 1715812 w 9310410"/>
              <a:gd name="connsiteY4274" fmla="*/ 804825 h 5296383"/>
              <a:gd name="connsiteX4275" fmla="*/ 1715213 w 9310410"/>
              <a:gd name="connsiteY4275" fmla="*/ 808421 h 5296383"/>
              <a:gd name="connsiteX4276" fmla="*/ 1712816 w 9310410"/>
              <a:gd name="connsiteY4276" fmla="*/ 811417 h 5296383"/>
              <a:gd name="connsiteX4277" fmla="*/ 1715213 w 9310410"/>
              <a:gd name="connsiteY4277" fmla="*/ 808421 h 5296383"/>
              <a:gd name="connsiteX4278" fmla="*/ 1715812 w 9310410"/>
              <a:gd name="connsiteY4278" fmla="*/ 804825 h 5296383"/>
              <a:gd name="connsiteX4279" fmla="*/ 1715812 w 9310410"/>
              <a:gd name="connsiteY4279" fmla="*/ 802428 h 5296383"/>
              <a:gd name="connsiteX4280" fmla="*/ 1715812 w 9310410"/>
              <a:gd name="connsiteY4280" fmla="*/ 804825 h 5296383"/>
              <a:gd name="connsiteX4281" fmla="*/ 1692441 w 9310410"/>
              <a:gd name="connsiteY4281" fmla="*/ 816211 h 5296383"/>
              <a:gd name="connsiteX4282" fmla="*/ 1691242 w 9310410"/>
              <a:gd name="connsiteY4282" fmla="*/ 816211 h 5296383"/>
              <a:gd name="connsiteX4283" fmla="*/ 1692441 w 9310410"/>
              <a:gd name="connsiteY4283" fmla="*/ 816211 h 5296383"/>
              <a:gd name="connsiteX4284" fmla="*/ 1692441 w 9310410"/>
              <a:gd name="connsiteY4284" fmla="*/ 809619 h 5296383"/>
              <a:gd name="connsiteX4285" fmla="*/ 1692441 w 9310410"/>
              <a:gd name="connsiteY4285" fmla="*/ 809619 h 5296383"/>
              <a:gd name="connsiteX4286" fmla="*/ 1692441 w 9310410"/>
              <a:gd name="connsiteY4286" fmla="*/ 809619 h 5296383"/>
              <a:gd name="connsiteX4287" fmla="*/ 1679856 w 9310410"/>
              <a:gd name="connsiteY4287" fmla="*/ 816810 h 5296383"/>
              <a:gd name="connsiteX4288" fmla="*/ 1691242 w 9310410"/>
              <a:gd name="connsiteY4288" fmla="*/ 809619 h 5296383"/>
              <a:gd name="connsiteX4289" fmla="*/ 1679856 w 9310410"/>
              <a:gd name="connsiteY4289" fmla="*/ 816810 h 5296383"/>
              <a:gd name="connsiteX4290" fmla="*/ 1669668 w 9310410"/>
              <a:gd name="connsiteY4290" fmla="*/ 819807 h 5296383"/>
              <a:gd name="connsiteX4291" fmla="*/ 1663676 w 9310410"/>
              <a:gd name="connsiteY4291" fmla="*/ 818608 h 5296383"/>
              <a:gd name="connsiteX4292" fmla="*/ 1662477 w 9310410"/>
              <a:gd name="connsiteY4292" fmla="*/ 818009 h 5296383"/>
              <a:gd name="connsiteX4293" fmla="*/ 1663676 w 9310410"/>
              <a:gd name="connsiteY4293" fmla="*/ 818608 h 5296383"/>
              <a:gd name="connsiteX4294" fmla="*/ 1669668 w 9310410"/>
              <a:gd name="connsiteY4294" fmla="*/ 819807 h 5296383"/>
              <a:gd name="connsiteX4295" fmla="*/ 1649892 w 9310410"/>
              <a:gd name="connsiteY4295" fmla="*/ 823402 h 5296383"/>
              <a:gd name="connsiteX4296" fmla="*/ 1650492 w 9310410"/>
              <a:gd name="connsiteY4296" fmla="*/ 824601 h 5296383"/>
              <a:gd name="connsiteX4297" fmla="*/ 1651690 w 9310410"/>
              <a:gd name="connsiteY4297" fmla="*/ 825800 h 5296383"/>
              <a:gd name="connsiteX4298" fmla="*/ 1650492 w 9310410"/>
              <a:gd name="connsiteY4298" fmla="*/ 824601 h 5296383"/>
              <a:gd name="connsiteX4299" fmla="*/ 1649892 w 9310410"/>
              <a:gd name="connsiteY4299" fmla="*/ 823402 h 5296383"/>
              <a:gd name="connsiteX4300" fmla="*/ 1644499 w 9310410"/>
              <a:gd name="connsiteY4300" fmla="*/ 834789 h 5296383"/>
              <a:gd name="connsiteX4301" fmla="*/ 1643300 w 9310410"/>
              <a:gd name="connsiteY4301" fmla="*/ 836586 h 5296383"/>
              <a:gd name="connsiteX4302" fmla="*/ 1642701 w 9310410"/>
              <a:gd name="connsiteY4302" fmla="*/ 837785 h 5296383"/>
              <a:gd name="connsiteX4303" fmla="*/ 1642102 w 9310410"/>
              <a:gd name="connsiteY4303" fmla="*/ 840182 h 5296383"/>
              <a:gd name="connsiteX4304" fmla="*/ 1642701 w 9310410"/>
              <a:gd name="connsiteY4304" fmla="*/ 837785 h 5296383"/>
              <a:gd name="connsiteX4305" fmla="*/ 1643300 w 9310410"/>
              <a:gd name="connsiteY4305" fmla="*/ 836586 h 5296383"/>
              <a:gd name="connsiteX4306" fmla="*/ 1644499 w 9310410"/>
              <a:gd name="connsiteY4306" fmla="*/ 834789 h 5296383"/>
              <a:gd name="connsiteX4307" fmla="*/ 1637907 w 9310410"/>
              <a:gd name="connsiteY4307" fmla="*/ 837785 h 5296383"/>
              <a:gd name="connsiteX4308" fmla="*/ 1637307 w 9310410"/>
              <a:gd name="connsiteY4308" fmla="*/ 838384 h 5296383"/>
              <a:gd name="connsiteX4309" fmla="*/ 1636708 w 9310410"/>
              <a:gd name="connsiteY4309" fmla="*/ 841381 h 5296383"/>
              <a:gd name="connsiteX4310" fmla="*/ 1637307 w 9310410"/>
              <a:gd name="connsiteY4310" fmla="*/ 838384 h 5296383"/>
              <a:gd name="connsiteX4311" fmla="*/ 1637907 w 9310410"/>
              <a:gd name="connsiteY4311" fmla="*/ 837785 h 5296383"/>
              <a:gd name="connsiteX4312" fmla="*/ 1636109 w 9310410"/>
              <a:gd name="connsiteY4312" fmla="*/ 843179 h 5296383"/>
              <a:gd name="connsiteX4313" fmla="*/ 1633113 w 9310410"/>
              <a:gd name="connsiteY4313" fmla="*/ 850370 h 5296383"/>
              <a:gd name="connsiteX4314" fmla="*/ 1630716 w 9310410"/>
              <a:gd name="connsiteY4314" fmla="*/ 852767 h 5296383"/>
              <a:gd name="connsiteX4315" fmla="*/ 1633113 w 9310410"/>
              <a:gd name="connsiteY4315" fmla="*/ 850370 h 5296383"/>
              <a:gd name="connsiteX4316" fmla="*/ 1636109 w 9310410"/>
              <a:gd name="connsiteY4316" fmla="*/ 843179 h 5296383"/>
              <a:gd name="connsiteX4317" fmla="*/ 1596557 w 9310410"/>
              <a:gd name="connsiteY4317" fmla="*/ 884528 h 5296383"/>
              <a:gd name="connsiteX4318" fmla="*/ 1589965 w 9310410"/>
              <a:gd name="connsiteY4318" fmla="*/ 890521 h 5296383"/>
              <a:gd name="connsiteX4319" fmla="*/ 1584571 w 9310410"/>
              <a:gd name="connsiteY4319" fmla="*/ 894716 h 5296383"/>
              <a:gd name="connsiteX4320" fmla="*/ 1589965 w 9310410"/>
              <a:gd name="connsiteY4320" fmla="*/ 890521 h 5296383"/>
              <a:gd name="connsiteX4321" fmla="*/ 1596557 w 9310410"/>
              <a:gd name="connsiteY4321" fmla="*/ 884528 h 5296383"/>
              <a:gd name="connsiteX4322" fmla="*/ 1481496 w 9310410"/>
              <a:gd name="connsiteY4322" fmla="*/ 859958 h 5296383"/>
              <a:gd name="connsiteX4323" fmla="*/ 1483893 w 9310410"/>
              <a:gd name="connsiteY4323" fmla="*/ 865352 h 5296383"/>
              <a:gd name="connsiteX4324" fmla="*/ 1481496 w 9310410"/>
              <a:gd name="connsiteY4324" fmla="*/ 859958 h 5296383"/>
              <a:gd name="connsiteX4325" fmla="*/ 1450933 w 9310410"/>
              <a:gd name="connsiteY4325" fmla="*/ 945654 h 5296383"/>
              <a:gd name="connsiteX4326" fmla="*/ 1453930 w 9310410"/>
              <a:gd name="connsiteY4326" fmla="*/ 941459 h 5296383"/>
              <a:gd name="connsiteX4327" fmla="*/ 1450933 w 9310410"/>
              <a:gd name="connsiteY4327" fmla="*/ 945654 h 5296383"/>
              <a:gd name="connsiteX4328" fmla="*/ 1449735 w 9310410"/>
              <a:gd name="connsiteY4328" fmla="*/ 946853 h 5296383"/>
              <a:gd name="connsiteX4329" fmla="*/ 1450933 w 9310410"/>
              <a:gd name="connsiteY4329" fmla="*/ 945654 h 5296383"/>
              <a:gd name="connsiteX4330" fmla="*/ 1483893 w 9310410"/>
              <a:gd name="connsiteY4330" fmla="*/ 964232 h 5296383"/>
              <a:gd name="connsiteX4331" fmla="*/ 1486291 w 9310410"/>
              <a:gd name="connsiteY4331" fmla="*/ 966030 h 5296383"/>
              <a:gd name="connsiteX4332" fmla="*/ 1486291 w 9310410"/>
              <a:gd name="connsiteY4332" fmla="*/ 966030 h 5296383"/>
              <a:gd name="connsiteX4333" fmla="*/ 1486291 w 9310410"/>
              <a:gd name="connsiteY4333" fmla="*/ 966030 h 5296383"/>
              <a:gd name="connsiteX4334" fmla="*/ 1483893 w 9310410"/>
              <a:gd name="connsiteY4334" fmla="*/ 964232 h 5296383"/>
              <a:gd name="connsiteX4335" fmla="*/ 1485092 w 9310410"/>
              <a:gd name="connsiteY4335" fmla="*/ 956441 h 5296383"/>
              <a:gd name="connsiteX4336" fmla="*/ 1485691 w 9310410"/>
              <a:gd name="connsiteY4336" fmla="*/ 955842 h 5296383"/>
              <a:gd name="connsiteX4337" fmla="*/ 1486890 w 9310410"/>
              <a:gd name="connsiteY4337" fmla="*/ 954643 h 5296383"/>
              <a:gd name="connsiteX4338" fmla="*/ 1485691 w 9310410"/>
              <a:gd name="connsiteY4338" fmla="*/ 955842 h 5296383"/>
              <a:gd name="connsiteX4339" fmla="*/ 1485092 w 9310410"/>
              <a:gd name="connsiteY4339" fmla="*/ 956441 h 5296383"/>
              <a:gd name="connsiteX4340" fmla="*/ 1484493 w 9310410"/>
              <a:gd name="connsiteY4340" fmla="*/ 957041 h 5296383"/>
              <a:gd name="connsiteX4341" fmla="*/ 1485092 w 9310410"/>
              <a:gd name="connsiteY4341" fmla="*/ 956441 h 5296383"/>
              <a:gd name="connsiteX4342" fmla="*/ 1486890 w 9310410"/>
              <a:gd name="connsiteY4342" fmla="*/ 952246 h 5296383"/>
              <a:gd name="connsiteX4343" fmla="*/ 1485691 w 9310410"/>
              <a:gd name="connsiteY4343" fmla="*/ 950449 h 5296383"/>
              <a:gd name="connsiteX4344" fmla="*/ 1486890 w 9310410"/>
              <a:gd name="connsiteY4344" fmla="*/ 952246 h 5296383"/>
              <a:gd name="connsiteX4345" fmla="*/ 1480897 w 9310410"/>
              <a:gd name="connsiteY4345" fmla="*/ 937265 h 5296383"/>
              <a:gd name="connsiteX4346" fmla="*/ 1482695 w 9310410"/>
              <a:gd name="connsiteY4346" fmla="*/ 942059 h 5296383"/>
              <a:gd name="connsiteX4347" fmla="*/ 1480897 w 9310410"/>
              <a:gd name="connsiteY4347" fmla="*/ 937265 h 5296383"/>
              <a:gd name="connsiteX4348" fmla="*/ 1479699 w 9310410"/>
              <a:gd name="connsiteY4348" fmla="*/ 937864 h 5296383"/>
              <a:gd name="connsiteX4349" fmla="*/ 1477301 w 9310410"/>
              <a:gd name="connsiteY4349" fmla="*/ 936066 h 5296383"/>
              <a:gd name="connsiteX4350" fmla="*/ 1479699 w 9310410"/>
              <a:gd name="connsiteY4350" fmla="*/ 937864 h 5296383"/>
              <a:gd name="connsiteX4351" fmla="*/ 1489287 w 9310410"/>
              <a:gd name="connsiteY4351" fmla="*/ 967228 h 5296383"/>
              <a:gd name="connsiteX4352" fmla="*/ 1489287 w 9310410"/>
              <a:gd name="connsiteY4352" fmla="*/ 967228 h 5296383"/>
              <a:gd name="connsiteX4353" fmla="*/ 1489287 w 9310410"/>
              <a:gd name="connsiteY4353" fmla="*/ 967228 h 5296383"/>
              <a:gd name="connsiteX4354" fmla="*/ 1489287 w 9310410"/>
              <a:gd name="connsiteY4354" fmla="*/ 967228 h 5296383"/>
              <a:gd name="connsiteX4355" fmla="*/ 1491684 w 9310410"/>
              <a:gd name="connsiteY4355" fmla="*/ 967827 h 5296383"/>
              <a:gd name="connsiteX4356" fmla="*/ 1491684 w 9310410"/>
              <a:gd name="connsiteY4356" fmla="*/ 967827 h 5296383"/>
              <a:gd name="connsiteX4357" fmla="*/ 1491684 w 9310410"/>
              <a:gd name="connsiteY4357" fmla="*/ 967827 h 5296383"/>
              <a:gd name="connsiteX4358" fmla="*/ 1494680 w 9310410"/>
              <a:gd name="connsiteY4358" fmla="*/ 968427 h 5296383"/>
              <a:gd name="connsiteX4359" fmla="*/ 1494680 w 9310410"/>
              <a:gd name="connsiteY4359" fmla="*/ 968427 h 5296383"/>
              <a:gd name="connsiteX4360" fmla="*/ 1494680 w 9310410"/>
              <a:gd name="connsiteY4360" fmla="*/ 968427 h 5296383"/>
              <a:gd name="connsiteX4361" fmla="*/ 1497677 w 9310410"/>
              <a:gd name="connsiteY4361" fmla="*/ 967827 h 5296383"/>
              <a:gd name="connsiteX4362" fmla="*/ 1497677 w 9310410"/>
              <a:gd name="connsiteY4362" fmla="*/ 967827 h 5296383"/>
              <a:gd name="connsiteX4363" fmla="*/ 1497677 w 9310410"/>
              <a:gd name="connsiteY4363" fmla="*/ 967827 h 5296383"/>
              <a:gd name="connsiteX4364" fmla="*/ 1500673 w 9310410"/>
              <a:gd name="connsiteY4364" fmla="*/ 906102 h 5296383"/>
              <a:gd name="connsiteX4365" fmla="*/ 1498875 w 9310410"/>
              <a:gd name="connsiteY4365" fmla="*/ 904304 h 5296383"/>
              <a:gd name="connsiteX4366" fmla="*/ 1500673 w 9310410"/>
              <a:gd name="connsiteY4366" fmla="*/ 906102 h 5296383"/>
              <a:gd name="connsiteX4367" fmla="*/ 1479099 w 9310410"/>
              <a:gd name="connsiteY4367" fmla="*/ 874341 h 5296383"/>
              <a:gd name="connsiteX4368" fmla="*/ 1477901 w 9310410"/>
              <a:gd name="connsiteY4368" fmla="*/ 874940 h 5296383"/>
              <a:gd name="connsiteX4369" fmla="*/ 1477901 w 9310410"/>
              <a:gd name="connsiteY4369" fmla="*/ 874940 h 5296383"/>
              <a:gd name="connsiteX4370" fmla="*/ 1477901 w 9310410"/>
              <a:gd name="connsiteY4370" fmla="*/ 874940 h 5296383"/>
              <a:gd name="connsiteX4371" fmla="*/ 1479099 w 9310410"/>
              <a:gd name="connsiteY4371" fmla="*/ 874341 h 5296383"/>
              <a:gd name="connsiteX4372" fmla="*/ 1420970 w 9310410"/>
              <a:gd name="connsiteY4372" fmla="*/ 1162591 h 5296383"/>
              <a:gd name="connsiteX4373" fmla="*/ 1419771 w 9310410"/>
              <a:gd name="connsiteY4373" fmla="*/ 1161393 h 5296383"/>
              <a:gd name="connsiteX4374" fmla="*/ 1419771 w 9310410"/>
              <a:gd name="connsiteY4374" fmla="*/ 1161393 h 5296383"/>
              <a:gd name="connsiteX4375" fmla="*/ 1420970 w 9310410"/>
              <a:gd name="connsiteY4375" fmla="*/ 1162591 h 5296383"/>
              <a:gd name="connsiteX4376" fmla="*/ 1422168 w 9310410"/>
              <a:gd name="connsiteY4376" fmla="*/ 1164989 h 5296383"/>
              <a:gd name="connsiteX4377" fmla="*/ 1421569 w 9310410"/>
              <a:gd name="connsiteY4377" fmla="*/ 1163191 h 5296383"/>
              <a:gd name="connsiteX4378" fmla="*/ 1422168 w 9310410"/>
              <a:gd name="connsiteY4378" fmla="*/ 1164989 h 5296383"/>
              <a:gd name="connsiteX4379" fmla="*/ 1405988 w 9310410"/>
              <a:gd name="connsiteY4379" fmla="*/ 1185963 h 5296383"/>
              <a:gd name="connsiteX4380" fmla="*/ 1414977 w 9310410"/>
              <a:gd name="connsiteY4380" fmla="*/ 1194952 h 5296383"/>
              <a:gd name="connsiteX4381" fmla="*/ 1405988 w 9310410"/>
              <a:gd name="connsiteY4381" fmla="*/ 1185963 h 5296383"/>
              <a:gd name="connsiteX4382" fmla="*/ 1405988 w 9310410"/>
              <a:gd name="connsiteY4382" fmla="*/ 1185963 h 5296383"/>
              <a:gd name="connsiteX4383" fmla="*/ 1406587 w 9310410"/>
              <a:gd name="connsiteY4383" fmla="*/ 1184765 h 5296383"/>
              <a:gd name="connsiteX4384" fmla="*/ 1406587 w 9310410"/>
              <a:gd name="connsiteY4384" fmla="*/ 1184765 h 5296383"/>
              <a:gd name="connsiteX4385" fmla="*/ 1406587 w 9310410"/>
              <a:gd name="connsiteY4385" fmla="*/ 1184765 h 5296383"/>
              <a:gd name="connsiteX4386" fmla="*/ 1407786 w 9310410"/>
              <a:gd name="connsiteY4386" fmla="*/ 1181768 h 5296383"/>
              <a:gd name="connsiteX4387" fmla="*/ 1407786 w 9310410"/>
              <a:gd name="connsiteY4387" fmla="*/ 1181768 h 5296383"/>
              <a:gd name="connsiteX4388" fmla="*/ 1407786 w 9310410"/>
              <a:gd name="connsiteY4388" fmla="*/ 1181768 h 5296383"/>
              <a:gd name="connsiteX4389" fmla="*/ 1408385 w 9310410"/>
              <a:gd name="connsiteY4389" fmla="*/ 1181169 h 5296383"/>
              <a:gd name="connsiteX4390" fmla="*/ 1408385 w 9310410"/>
              <a:gd name="connsiteY4390" fmla="*/ 1181169 h 5296383"/>
              <a:gd name="connsiteX4391" fmla="*/ 1408385 w 9310410"/>
              <a:gd name="connsiteY4391" fmla="*/ 1181169 h 5296383"/>
              <a:gd name="connsiteX4392" fmla="*/ 1408984 w 9310410"/>
              <a:gd name="connsiteY4392" fmla="*/ 1179970 h 5296383"/>
              <a:gd name="connsiteX4393" fmla="*/ 1408984 w 9310410"/>
              <a:gd name="connsiteY4393" fmla="*/ 1179970 h 5296383"/>
              <a:gd name="connsiteX4394" fmla="*/ 1408984 w 9310410"/>
              <a:gd name="connsiteY4394" fmla="*/ 1179970 h 5296383"/>
              <a:gd name="connsiteX4395" fmla="*/ 1409583 w 9310410"/>
              <a:gd name="connsiteY4395" fmla="*/ 1178772 h 5296383"/>
              <a:gd name="connsiteX4396" fmla="*/ 1409583 w 9310410"/>
              <a:gd name="connsiteY4396" fmla="*/ 1178772 h 5296383"/>
              <a:gd name="connsiteX4397" fmla="*/ 1409583 w 9310410"/>
              <a:gd name="connsiteY4397" fmla="*/ 1178772 h 5296383"/>
              <a:gd name="connsiteX4398" fmla="*/ 1405389 w 9310410"/>
              <a:gd name="connsiteY4398" fmla="*/ 1188960 h 5296383"/>
              <a:gd name="connsiteX4399" fmla="*/ 1405988 w 9310410"/>
              <a:gd name="connsiteY4399" fmla="*/ 1185963 h 5296383"/>
              <a:gd name="connsiteX4400" fmla="*/ 1405389 w 9310410"/>
              <a:gd name="connsiteY4400" fmla="*/ 1188960 h 5296383"/>
              <a:gd name="connsiteX4401" fmla="*/ 1363439 w 9310410"/>
              <a:gd name="connsiteY4401" fmla="*/ 1241096 h 5296383"/>
              <a:gd name="connsiteX4402" fmla="*/ 1363439 w 9310410"/>
              <a:gd name="connsiteY4402" fmla="*/ 1241096 h 5296383"/>
              <a:gd name="connsiteX4403" fmla="*/ 1364039 w 9310410"/>
              <a:gd name="connsiteY4403" fmla="*/ 1241696 h 5296383"/>
              <a:gd name="connsiteX4404" fmla="*/ 1364039 w 9310410"/>
              <a:gd name="connsiteY4404" fmla="*/ 1239299 h 5296383"/>
              <a:gd name="connsiteX4405" fmla="*/ 1363439 w 9310410"/>
              <a:gd name="connsiteY4405" fmla="*/ 1241096 h 5296383"/>
              <a:gd name="connsiteX4406" fmla="*/ 1364039 w 9310410"/>
              <a:gd name="connsiteY4406" fmla="*/ 1236302 h 5296383"/>
              <a:gd name="connsiteX4407" fmla="*/ 1363439 w 9310410"/>
              <a:gd name="connsiteY4407" fmla="*/ 1231508 h 5296383"/>
              <a:gd name="connsiteX4408" fmla="*/ 1362840 w 9310410"/>
              <a:gd name="connsiteY4408" fmla="*/ 1226115 h 5296383"/>
              <a:gd name="connsiteX4409" fmla="*/ 1362840 w 9310410"/>
              <a:gd name="connsiteY4409" fmla="*/ 1226115 h 5296383"/>
              <a:gd name="connsiteX4410" fmla="*/ 1362840 w 9310410"/>
              <a:gd name="connsiteY4410" fmla="*/ 1233306 h 5296383"/>
              <a:gd name="connsiteX4411" fmla="*/ 1364039 w 9310410"/>
              <a:gd name="connsiteY4411" fmla="*/ 1236302 h 5296383"/>
              <a:gd name="connsiteX4412" fmla="*/ 1370631 w 9310410"/>
              <a:gd name="connsiteY4412" fmla="*/ 1245891 h 5296383"/>
              <a:gd name="connsiteX4413" fmla="*/ 1374826 w 9310410"/>
              <a:gd name="connsiteY4413" fmla="*/ 1250086 h 5296383"/>
              <a:gd name="connsiteX4414" fmla="*/ 1370631 w 9310410"/>
              <a:gd name="connsiteY4414" fmla="*/ 1245891 h 5296383"/>
              <a:gd name="connsiteX4415" fmla="*/ 1364638 w 9310410"/>
              <a:gd name="connsiteY4415" fmla="*/ 1225515 h 5296383"/>
              <a:gd name="connsiteX4416" fmla="*/ 1363439 w 9310410"/>
              <a:gd name="connsiteY4416" fmla="*/ 1226115 h 5296383"/>
              <a:gd name="connsiteX4417" fmla="*/ 1364638 w 9310410"/>
              <a:gd name="connsiteY4417" fmla="*/ 1225515 h 5296383"/>
              <a:gd name="connsiteX4418" fmla="*/ 1367634 w 9310410"/>
              <a:gd name="connsiteY4418" fmla="*/ 1224916 h 5296383"/>
              <a:gd name="connsiteX4419" fmla="*/ 1365237 w 9310410"/>
              <a:gd name="connsiteY4419" fmla="*/ 1225515 h 5296383"/>
              <a:gd name="connsiteX4420" fmla="*/ 1367634 w 9310410"/>
              <a:gd name="connsiteY4420" fmla="*/ 1224916 h 5296383"/>
              <a:gd name="connsiteX4421" fmla="*/ 1358645 w 9310410"/>
              <a:gd name="connsiteY4421" fmla="*/ 1228512 h 5296383"/>
              <a:gd name="connsiteX4422" fmla="*/ 1358645 w 9310410"/>
              <a:gd name="connsiteY4422" fmla="*/ 1228512 h 5296383"/>
              <a:gd name="connsiteX4423" fmla="*/ 1358645 w 9310410"/>
              <a:gd name="connsiteY4423" fmla="*/ 1228512 h 5296383"/>
              <a:gd name="connsiteX4424" fmla="*/ 1361042 w 9310410"/>
              <a:gd name="connsiteY4424" fmla="*/ 1226714 h 5296383"/>
              <a:gd name="connsiteX4425" fmla="*/ 1359244 w 9310410"/>
              <a:gd name="connsiteY4425" fmla="*/ 1227912 h 5296383"/>
              <a:gd name="connsiteX4426" fmla="*/ 1361042 w 9310410"/>
              <a:gd name="connsiteY4426" fmla="*/ 1226714 h 5296383"/>
              <a:gd name="connsiteX4427" fmla="*/ 1362840 w 9310410"/>
              <a:gd name="connsiteY4427" fmla="*/ 1226115 h 5296383"/>
              <a:gd name="connsiteX4428" fmla="*/ 1361642 w 9310410"/>
              <a:gd name="connsiteY4428" fmla="*/ 1226714 h 5296383"/>
              <a:gd name="connsiteX4429" fmla="*/ 1362840 w 9310410"/>
              <a:gd name="connsiteY4429" fmla="*/ 1226115 h 5296383"/>
              <a:gd name="connsiteX4430" fmla="*/ 1441944 w 9310410"/>
              <a:gd name="connsiteY4430" fmla="*/ 1268663 h 5296383"/>
              <a:gd name="connsiteX4431" fmla="*/ 1437749 w 9310410"/>
              <a:gd name="connsiteY4431" fmla="*/ 1270461 h 5296383"/>
              <a:gd name="connsiteX4432" fmla="*/ 1437749 w 9310410"/>
              <a:gd name="connsiteY4432" fmla="*/ 1270461 h 5296383"/>
              <a:gd name="connsiteX4433" fmla="*/ 1441944 w 9310410"/>
              <a:gd name="connsiteY4433" fmla="*/ 1268663 h 5296383"/>
              <a:gd name="connsiteX4434" fmla="*/ 1549814 w 9310410"/>
              <a:gd name="connsiteY4434" fmla="*/ 956441 h 5296383"/>
              <a:gd name="connsiteX4435" fmla="*/ 1552810 w 9310410"/>
              <a:gd name="connsiteY4435" fmla="*/ 954044 h 5296383"/>
              <a:gd name="connsiteX4436" fmla="*/ 1557005 w 9310410"/>
              <a:gd name="connsiteY4436" fmla="*/ 952246 h 5296383"/>
              <a:gd name="connsiteX4437" fmla="*/ 1552810 w 9310410"/>
              <a:gd name="connsiteY4437" fmla="*/ 954044 h 5296383"/>
              <a:gd name="connsiteX4438" fmla="*/ 1549814 w 9310410"/>
              <a:gd name="connsiteY4438" fmla="*/ 956441 h 5296383"/>
              <a:gd name="connsiteX4439" fmla="*/ 1571387 w 9310410"/>
              <a:gd name="connsiteY4439" fmla="*/ 898911 h 5296383"/>
              <a:gd name="connsiteX4440" fmla="*/ 1574384 w 9310410"/>
              <a:gd name="connsiteY4440" fmla="*/ 900110 h 5296383"/>
              <a:gd name="connsiteX4441" fmla="*/ 1571387 w 9310410"/>
              <a:gd name="connsiteY4441" fmla="*/ 898911 h 5296383"/>
              <a:gd name="connsiteX4442" fmla="*/ 1564795 w 9310410"/>
              <a:gd name="connsiteY4442" fmla="*/ 894117 h 5296383"/>
              <a:gd name="connsiteX4443" fmla="*/ 1557005 w 9310410"/>
              <a:gd name="connsiteY4443" fmla="*/ 891120 h 5296383"/>
              <a:gd name="connsiteX4444" fmla="*/ 1564795 w 9310410"/>
              <a:gd name="connsiteY4444" fmla="*/ 894117 h 5296383"/>
              <a:gd name="connsiteX4445" fmla="*/ 1571387 w 9310410"/>
              <a:gd name="connsiteY4445" fmla="*/ 898911 h 5296383"/>
              <a:gd name="connsiteX4446" fmla="*/ 1552810 w 9310410"/>
              <a:gd name="connsiteY4446" fmla="*/ 898312 h 5296383"/>
              <a:gd name="connsiteX4447" fmla="*/ 1549814 w 9310410"/>
              <a:gd name="connsiteY4447" fmla="*/ 897113 h 5296383"/>
              <a:gd name="connsiteX4448" fmla="*/ 1545019 w 9310410"/>
              <a:gd name="connsiteY4448" fmla="*/ 895315 h 5296383"/>
              <a:gd name="connsiteX4449" fmla="*/ 1549814 w 9310410"/>
              <a:gd name="connsiteY4449" fmla="*/ 897113 h 5296383"/>
              <a:gd name="connsiteX4450" fmla="*/ 1552810 w 9310410"/>
              <a:gd name="connsiteY4450" fmla="*/ 898312 h 5296383"/>
              <a:gd name="connsiteX4451" fmla="*/ 1526442 w 9310410"/>
              <a:gd name="connsiteY4451" fmla="*/ 961835 h 5296383"/>
              <a:gd name="connsiteX4452" fmla="*/ 1539626 w 9310410"/>
              <a:gd name="connsiteY4452" fmla="*/ 960037 h 5296383"/>
              <a:gd name="connsiteX4453" fmla="*/ 1542622 w 9310410"/>
              <a:gd name="connsiteY4453" fmla="*/ 959438 h 5296383"/>
              <a:gd name="connsiteX4454" fmla="*/ 1539626 w 9310410"/>
              <a:gd name="connsiteY4454" fmla="*/ 960037 h 5296383"/>
              <a:gd name="connsiteX4455" fmla="*/ 1526442 w 9310410"/>
              <a:gd name="connsiteY4455" fmla="*/ 961835 h 5296383"/>
              <a:gd name="connsiteX4456" fmla="*/ 1503669 w 9310410"/>
              <a:gd name="connsiteY4456" fmla="*/ 964831 h 5296383"/>
              <a:gd name="connsiteX4457" fmla="*/ 1501272 w 9310410"/>
              <a:gd name="connsiteY4457" fmla="*/ 966030 h 5296383"/>
              <a:gd name="connsiteX4458" fmla="*/ 1500074 w 9310410"/>
              <a:gd name="connsiteY4458" fmla="*/ 966629 h 5296383"/>
              <a:gd name="connsiteX4459" fmla="*/ 1500074 w 9310410"/>
              <a:gd name="connsiteY4459" fmla="*/ 966629 h 5296383"/>
              <a:gd name="connsiteX4460" fmla="*/ 1500074 w 9310410"/>
              <a:gd name="connsiteY4460" fmla="*/ 966629 h 5296383"/>
              <a:gd name="connsiteX4461" fmla="*/ 1501272 w 9310410"/>
              <a:gd name="connsiteY4461" fmla="*/ 966030 h 5296383"/>
              <a:gd name="connsiteX4462" fmla="*/ 1503669 w 9310410"/>
              <a:gd name="connsiteY4462" fmla="*/ 964831 h 5296383"/>
              <a:gd name="connsiteX4463" fmla="*/ 1468312 w 9310410"/>
              <a:gd name="connsiteY4463" fmla="*/ 873741 h 5296383"/>
              <a:gd name="connsiteX4464" fmla="*/ 1471908 w 9310410"/>
              <a:gd name="connsiteY4464" fmla="*/ 873142 h 5296383"/>
              <a:gd name="connsiteX4465" fmla="*/ 1468312 w 9310410"/>
              <a:gd name="connsiteY4465" fmla="*/ 873741 h 5296383"/>
              <a:gd name="connsiteX4466" fmla="*/ 1461720 w 9310410"/>
              <a:gd name="connsiteY4466" fmla="*/ 882731 h 5296383"/>
              <a:gd name="connsiteX4467" fmla="*/ 1460522 w 9310410"/>
              <a:gd name="connsiteY4467" fmla="*/ 883330 h 5296383"/>
              <a:gd name="connsiteX4468" fmla="*/ 1461720 w 9310410"/>
              <a:gd name="connsiteY4468" fmla="*/ 882731 h 5296383"/>
              <a:gd name="connsiteX4469" fmla="*/ 1458125 w 9310410"/>
              <a:gd name="connsiteY4469" fmla="*/ 882131 h 5296383"/>
              <a:gd name="connsiteX4470" fmla="*/ 1456327 w 9310410"/>
              <a:gd name="connsiteY4470" fmla="*/ 882131 h 5296383"/>
              <a:gd name="connsiteX4471" fmla="*/ 1458125 w 9310410"/>
              <a:gd name="connsiteY4471" fmla="*/ 882131 h 5296383"/>
              <a:gd name="connsiteX4472" fmla="*/ 1437749 w 9310410"/>
              <a:gd name="connsiteY4472" fmla="*/ 955243 h 5296383"/>
              <a:gd name="connsiteX4473" fmla="*/ 1441345 w 9310410"/>
              <a:gd name="connsiteY4473" fmla="*/ 951048 h 5296383"/>
              <a:gd name="connsiteX4474" fmla="*/ 1437749 w 9310410"/>
              <a:gd name="connsiteY4474" fmla="*/ 955243 h 5296383"/>
              <a:gd name="connsiteX4475" fmla="*/ 1432356 w 9310410"/>
              <a:gd name="connsiteY4475" fmla="*/ 943257 h 5296383"/>
              <a:gd name="connsiteX4476" fmla="*/ 1435352 w 9310410"/>
              <a:gd name="connsiteY4476" fmla="*/ 941459 h 5296383"/>
              <a:gd name="connsiteX4477" fmla="*/ 1432356 w 9310410"/>
              <a:gd name="connsiteY4477" fmla="*/ 943257 h 5296383"/>
              <a:gd name="connsiteX4478" fmla="*/ 1425165 w 9310410"/>
              <a:gd name="connsiteY4478" fmla="*/ 948051 h 5296383"/>
              <a:gd name="connsiteX4479" fmla="*/ 1426962 w 9310410"/>
              <a:gd name="connsiteY4479" fmla="*/ 951048 h 5296383"/>
              <a:gd name="connsiteX4480" fmla="*/ 1431757 w 9310410"/>
              <a:gd name="connsiteY4480" fmla="*/ 952846 h 5296383"/>
              <a:gd name="connsiteX4481" fmla="*/ 1433554 w 9310410"/>
              <a:gd name="connsiteY4481" fmla="*/ 953445 h 5296383"/>
              <a:gd name="connsiteX4482" fmla="*/ 1431757 w 9310410"/>
              <a:gd name="connsiteY4482" fmla="*/ 952846 h 5296383"/>
              <a:gd name="connsiteX4483" fmla="*/ 1426962 w 9310410"/>
              <a:gd name="connsiteY4483" fmla="*/ 951048 h 5296383"/>
              <a:gd name="connsiteX4484" fmla="*/ 1425165 w 9310410"/>
              <a:gd name="connsiteY4484" fmla="*/ 948051 h 5296383"/>
              <a:gd name="connsiteX4485" fmla="*/ 1411381 w 9310410"/>
              <a:gd name="connsiteY4485" fmla="*/ 1160194 h 5296383"/>
              <a:gd name="connsiteX4486" fmla="*/ 1419172 w 9310410"/>
              <a:gd name="connsiteY4486" fmla="*/ 1161393 h 5296383"/>
              <a:gd name="connsiteX4487" fmla="*/ 1419172 w 9310410"/>
              <a:gd name="connsiteY4487" fmla="*/ 1161393 h 5296383"/>
              <a:gd name="connsiteX4488" fmla="*/ 1419172 w 9310410"/>
              <a:gd name="connsiteY4488" fmla="*/ 1161393 h 5296383"/>
              <a:gd name="connsiteX4489" fmla="*/ 1419172 w 9310410"/>
              <a:gd name="connsiteY4489" fmla="*/ 1161393 h 5296383"/>
              <a:gd name="connsiteX4490" fmla="*/ 1419172 w 9310410"/>
              <a:gd name="connsiteY4490" fmla="*/ 1161393 h 5296383"/>
              <a:gd name="connsiteX4491" fmla="*/ 1411381 w 9310410"/>
              <a:gd name="connsiteY4491" fmla="*/ 1160194 h 5296383"/>
              <a:gd name="connsiteX4492" fmla="*/ 1525243 w 9310410"/>
              <a:gd name="connsiteY4492" fmla="*/ 1193155 h 5296383"/>
              <a:gd name="connsiteX4493" fmla="*/ 1523446 w 9310410"/>
              <a:gd name="connsiteY4493" fmla="*/ 1192555 h 5296383"/>
              <a:gd name="connsiteX4494" fmla="*/ 1523446 w 9310410"/>
              <a:gd name="connsiteY4494" fmla="*/ 1192555 h 5296383"/>
              <a:gd name="connsiteX4495" fmla="*/ 1525243 w 9310410"/>
              <a:gd name="connsiteY4495" fmla="*/ 1193155 h 5296383"/>
              <a:gd name="connsiteX4496" fmla="*/ 1533034 w 9310410"/>
              <a:gd name="connsiteY4496" fmla="*/ 1212931 h 5296383"/>
              <a:gd name="connsiteX4497" fmla="*/ 1533034 w 9310410"/>
              <a:gd name="connsiteY4497" fmla="*/ 1212931 h 5296383"/>
              <a:gd name="connsiteX4498" fmla="*/ 1530637 w 9310410"/>
              <a:gd name="connsiteY4498" fmla="*/ 1213530 h 5296383"/>
              <a:gd name="connsiteX4499" fmla="*/ 1533034 w 9310410"/>
              <a:gd name="connsiteY4499" fmla="*/ 1212931 h 5296383"/>
              <a:gd name="connsiteX4500" fmla="*/ 1542622 w 9310410"/>
              <a:gd name="connsiteY4500" fmla="*/ 1213530 h 5296383"/>
              <a:gd name="connsiteX4501" fmla="*/ 1543222 w 9310410"/>
              <a:gd name="connsiteY4501" fmla="*/ 1214728 h 5296383"/>
              <a:gd name="connsiteX4502" fmla="*/ 1542622 w 9310410"/>
              <a:gd name="connsiteY4502" fmla="*/ 1213530 h 5296383"/>
              <a:gd name="connsiteX4503" fmla="*/ 1570788 w 9310410"/>
              <a:gd name="connsiteY4503" fmla="*/ 951048 h 5296383"/>
              <a:gd name="connsiteX4504" fmla="*/ 1567193 w 9310410"/>
              <a:gd name="connsiteY4504" fmla="*/ 951048 h 5296383"/>
              <a:gd name="connsiteX4505" fmla="*/ 1570788 w 9310410"/>
              <a:gd name="connsiteY4505" fmla="*/ 951048 h 5296383"/>
              <a:gd name="connsiteX4506" fmla="*/ 1592362 w 9310410"/>
              <a:gd name="connsiteY4506" fmla="*/ 966030 h 5296383"/>
              <a:gd name="connsiteX4507" fmla="*/ 1592961 w 9310410"/>
              <a:gd name="connsiteY4507" fmla="*/ 968427 h 5296383"/>
              <a:gd name="connsiteX4508" fmla="*/ 1592362 w 9310410"/>
              <a:gd name="connsiteY4508" fmla="*/ 966030 h 5296383"/>
              <a:gd name="connsiteX4509" fmla="*/ 1595958 w 9310410"/>
              <a:gd name="connsiteY4509" fmla="*/ 963033 h 5296383"/>
              <a:gd name="connsiteX4510" fmla="*/ 1597156 w 9310410"/>
              <a:gd name="connsiteY4510" fmla="*/ 963033 h 5296383"/>
              <a:gd name="connsiteX4511" fmla="*/ 1595958 w 9310410"/>
              <a:gd name="connsiteY4511" fmla="*/ 963033 h 5296383"/>
              <a:gd name="connsiteX4512" fmla="*/ 1592362 w 9310410"/>
              <a:gd name="connsiteY4512" fmla="*/ 966030 h 5296383"/>
              <a:gd name="connsiteX4513" fmla="*/ 1907580 w 9310410"/>
              <a:gd name="connsiteY4513" fmla="*/ 1533542 h 5296383"/>
              <a:gd name="connsiteX4514" fmla="*/ 1899790 w 9310410"/>
              <a:gd name="connsiteY4514" fmla="*/ 1535340 h 5296383"/>
              <a:gd name="connsiteX4515" fmla="*/ 1905183 w 9310410"/>
              <a:gd name="connsiteY4515" fmla="*/ 1534741 h 5296383"/>
              <a:gd name="connsiteX4516" fmla="*/ 1907580 w 9310410"/>
              <a:gd name="connsiteY4516" fmla="*/ 1533542 h 5296383"/>
              <a:gd name="connsiteX4517" fmla="*/ 3184633 w 9310410"/>
              <a:gd name="connsiteY4517" fmla="*/ 641223 h 5296383"/>
              <a:gd name="connsiteX4518" fmla="*/ 3182236 w 9310410"/>
              <a:gd name="connsiteY4518" fmla="*/ 643620 h 5296383"/>
              <a:gd name="connsiteX4519" fmla="*/ 3184633 w 9310410"/>
              <a:gd name="connsiteY4519" fmla="*/ 641223 h 5296383"/>
              <a:gd name="connsiteX4520" fmla="*/ 3190626 w 9310410"/>
              <a:gd name="connsiteY4520" fmla="*/ 635230 h 5296383"/>
              <a:gd name="connsiteX4521" fmla="*/ 3184633 w 9310410"/>
              <a:gd name="connsiteY4521" fmla="*/ 641223 h 5296383"/>
              <a:gd name="connsiteX4522" fmla="*/ 3191824 w 9310410"/>
              <a:gd name="connsiteY4522" fmla="*/ 643021 h 5296383"/>
              <a:gd name="connsiteX4523" fmla="*/ 3193023 w 9310410"/>
              <a:gd name="connsiteY4523" fmla="*/ 643620 h 5296383"/>
              <a:gd name="connsiteX4524" fmla="*/ 3194221 w 9310410"/>
              <a:gd name="connsiteY4524" fmla="*/ 644220 h 5296383"/>
              <a:gd name="connsiteX4525" fmla="*/ 3193023 w 9310410"/>
              <a:gd name="connsiteY4525" fmla="*/ 643620 h 5296383"/>
              <a:gd name="connsiteX4526" fmla="*/ 3191824 w 9310410"/>
              <a:gd name="connsiteY4526" fmla="*/ 643021 h 5296383"/>
              <a:gd name="connsiteX4527" fmla="*/ 3200813 w 9310410"/>
              <a:gd name="connsiteY4527" fmla="*/ 669988 h 5296383"/>
              <a:gd name="connsiteX4528" fmla="*/ 3202012 w 9310410"/>
              <a:gd name="connsiteY4528" fmla="*/ 668190 h 5296383"/>
              <a:gd name="connsiteX4529" fmla="*/ 3200813 w 9310410"/>
              <a:gd name="connsiteY4529" fmla="*/ 669988 h 5296383"/>
              <a:gd name="connsiteX4530" fmla="*/ 3203810 w 9310410"/>
              <a:gd name="connsiteY4530" fmla="*/ 641223 h 5296383"/>
              <a:gd name="connsiteX4531" fmla="*/ 3204409 w 9310410"/>
              <a:gd name="connsiteY4531" fmla="*/ 638826 h 5296383"/>
              <a:gd name="connsiteX4532" fmla="*/ 3203810 w 9310410"/>
              <a:gd name="connsiteY4532" fmla="*/ 641223 h 5296383"/>
              <a:gd name="connsiteX4533" fmla="*/ 3211600 w 9310410"/>
              <a:gd name="connsiteY4533" fmla="*/ 593881 h 5296383"/>
              <a:gd name="connsiteX4534" fmla="*/ 3209802 w 9310410"/>
              <a:gd name="connsiteY4534" fmla="*/ 596877 h 5296383"/>
              <a:gd name="connsiteX4535" fmla="*/ 3205607 w 9310410"/>
              <a:gd name="connsiteY4535" fmla="*/ 601072 h 5296383"/>
              <a:gd name="connsiteX4536" fmla="*/ 3209802 w 9310410"/>
              <a:gd name="connsiteY4536" fmla="*/ 596877 h 5296383"/>
              <a:gd name="connsiteX4537" fmla="*/ 3211600 w 9310410"/>
              <a:gd name="connsiteY4537" fmla="*/ 593881 h 5296383"/>
              <a:gd name="connsiteX4538" fmla="*/ 3199615 w 9310410"/>
              <a:gd name="connsiteY4538" fmla="*/ 602870 h 5296383"/>
              <a:gd name="connsiteX4539" fmla="*/ 3197817 w 9310410"/>
              <a:gd name="connsiteY4539" fmla="*/ 602870 h 5296383"/>
              <a:gd name="connsiteX4540" fmla="*/ 3194821 w 9310410"/>
              <a:gd name="connsiteY4540" fmla="*/ 603469 h 5296383"/>
              <a:gd name="connsiteX4541" fmla="*/ 3197817 w 9310410"/>
              <a:gd name="connsiteY4541" fmla="*/ 602870 h 5296383"/>
              <a:gd name="connsiteX4542" fmla="*/ 3199615 w 9310410"/>
              <a:gd name="connsiteY4542" fmla="*/ 602870 h 5296383"/>
              <a:gd name="connsiteX4543" fmla="*/ 3204409 w 9310410"/>
              <a:gd name="connsiteY4543" fmla="*/ 601671 h 5296383"/>
              <a:gd name="connsiteX4544" fmla="*/ 3199615 w 9310410"/>
              <a:gd name="connsiteY4544" fmla="*/ 602870 h 5296383"/>
              <a:gd name="connsiteX4545" fmla="*/ 3208604 w 9310410"/>
              <a:gd name="connsiteY4545" fmla="*/ 592083 h 5296383"/>
              <a:gd name="connsiteX4546" fmla="*/ 3211600 w 9310410"/>
              <a:gd name="connsiteY4546" fmla="*/ 593281 h 5296383"/>
              <a:gd name="connsiteX4547" fmla="*/ 3208604 w 9310410"/>
              <a:gd name="connsiteY4547" fmla="*/ 592083 h 5296383"/>
              <a:gd name="connsiteX4548" fmla="*/ 3182236 w 9310410"/>
              <a:gd name="connsiteY4548" fmla="*/ 629837 h 5296383"/>
              <a:gd name="connsiteX4549" fmla="*/ 3179239 w 9310410"/>
              <a:gd name="connsiteY4549" fmla="*/ 632833 h 5296383"/>
              <a:gd name="connsiteX4550" fmla="*/ 3182236 w 9310410"/>
              <a:gd name="connsiteY4550" fmla="*/ 629837 h 5296383"/>
              <a:gd name="connsiteX4551" fmla="*/ 3180438 w 9310410"/>
              <a:gd name="connsiteY4551" fmla="*/ 648414 h 5296383"/>
              <a:gd name="connsiteX4552" fmla="*/ 3182835 w 9310410"/>
              <a:gd name="connsiteY4552" fmla="*/ 652010 h 5296383"/>
              <a:gd name="connsiteX4553" fmla="*/ 3186431 w 9310410"/>
              <a:gd name="connsiteY4553" fmla="*/ 655606 h 5296383"/>
              <a:gd name="connsiteX4554" fmla="*/ 3182835 w 9310410"/>
              <a:gd name="connsiteY4554" fmla="*/ 652010 h 5296383"/>
              <a:gd name="connsiteX4555" fmla="*/ 3180438 w 9310410"/>
              <a:gd name="connsiteY4555" fmla="*/ 648414 h 5296383"/>
              <a:gd name="connsiteX4556" fmla="*/ 3205008 w 9310410"/>
              <a:gd name="connsiteY4556" fmla="*/ 575303 h 5296383"/>
              <a:gd name="connsiteX4557" fmla="*/ 3200813 w 9310410"/>
              <a:gd name="connsiteY4557" fmla="*/ 569310 h 5296383"/>
              <a:gd name="connsiteX4558" fmla="*/ 3205008 w 9310410"/>
              <a:gd name="connsiteY4558" fmla="*/ 575303 h 5296383"/>
              <a:gd name="connsiteX4559" fmla="*/ 3209802 w 9310410"/>
              <a:gd name="connsiteY4559" fmla="*/ 584292 h 5296383"/>
              <a:gd name="connsiteX4560" fmla="*/ 3205008 w 9310410"/>
              <a:gd name="connsiteY4560" fmla="*/ 575303 h 5296383"/>
              <a:gd name="connsiteX4561" fmla="*/ 3183434 w 9310410"/>
              <a:gd name="connsiteY4561" fmla="*/ 618451 h 5296383"/>
              <a:gd name="connsiteX4562" fmla="*/ 3183434 w 9310410"/>
              <a:gd name="connsiteY4562" fmla="*/ 621447 h 5296383"/>
              <a:gd name="connsiteX4563" fmla="*/ 3183434 w 9310410"/>
              <a:gd name="connsiteY4563" fmla="*/ 618451 h 5296383"/>
              <a:gd name="connsiteX4564" fmla="*/ 3188228 w 9310410"/>
              <a:gd name="connsiteY4564" fmla="*/ 613057 h 5296383"/>
              <a:gd name="connsiteX4565" fmla="*/ 3191225 w 9310410"/>
              <a:gd name="connsiteY4565" fmla="*/ 610061 h 5296383"/>
              <a:gd name="connsiteX4566" fmla="*/ 3188228 w 9310410"/>
              <a:gd name="connsiteY4566" fmla="*/ 613057 h 5296383"/>
              <a:gd name="connsiteX4567" fmla="*/ 3183434 w 9310410"/>
              <a:gd name="connsiteY4567" fmla="*/ 618451 h 5296383"/>
              <a:gd name="connsiteX4568" fmla="*/ 3116315 w 9310410"/>
              <a:gd name="connsiteY4568" fmla="*/ 610061 h 5296383"/>
              <a:gd name="connsiteX4569" fmla="*/ 3112121 w 9310410"/>
              <a:gd name="connsiteY4569" fmla="*/ 607664 h 5296383"/>
              <a:gd name="connsiteX4570" fmla="*/ 3116315 w 9310410"/>
              <a:gd name="connsiteY4570" fmla="*/ 610061 h 5296383"/>
              <a:gd name="connsiteX4571" fmla="*/ 3121110 w 9310410"/>
              <a:gd name="connsiteY4571" fmla="*/ 610061 h 5296383"/>
              <a:gd name="connsiteX4572" fmla="*/ 3119911 w 9310410"/>
              <a:gd name="connsiteY4572" fmla="*/ 611259 h 5296383"/>
              <a:gd name="connsiteX4573" fmla="*/ 3121110 w 9310410"/>
              <a:gd name="connsiteY4573" fmla="*/ 610061 h 5296383"/>
              <a:gd name="connsiteX4574" fmla="*/ 3093543 w 9310410"/>
              <a:gd name="connsiteY4574" fmla="*/ 584891 h 5296383"/>
              <a:gd name="connsiteX4575" fmla="*/ 3101334 w 9310410"/>
              <a:gd name="connsiteY4575" fmla="*/ 590884 h 5296383"/>
              <a:gd name="connsiteX4576" fmla="*/ 3093543 w 9310410"/>
              <a:gd name="connsiteY4576" fmla="*/ 584891 h 5296383"/>
              <a:gd name="connsiteX4577" fmla="*/ 3091146 w 9310410"/>
              <a:gd name="connsiteY4577" fmla="*/ 583094 h 5296383"/>
              <a:gd name="connsiteX4578" fmla="*/ 3093543 w 9310410"/>
              <a:gd name="connsiteY4578" fmla="*/ 584891 h 5296383"/>
              <a:gd name="connsiteX4579" fmla="*/ 3064179 w 9310410"/>
              <a:gd name="connsiteY4579" fmla="*/ 720327 h 5296383"/>
              <a:gd name="connsiteX4580" fmla="*/ 3059385 w 9310410"/>
              <a:gd name="connsiteY4580" fmla="*/ 720327 h 5296383"/>
              <a:gd name="connsiteX4581" fmla="*/ 3064179 w 9310410"/>
              <a:gd name="connsiteY4581" fmla="*/ 720327 h 5296383"/>
              <a:gd name="connsiteX4582" fmla="*/ 3065977 w 9310410"/>
              <a:gd name="connsiteY4582" fmla="*/ 719129 h 5296383"/>
              <a:gd name="connsiteX4583" fmla="*/ 3056988 w 9310410"/>
              <a:gd name="connsiteY4583" fmla="*/ 715533 h 5296383"/>
              <a:gd name="connsiteX4584" fmla="*/ 3054590 w 9310410"/>
              <a:gd name="connsiteY4584" fmla="*/ 714934 h 5296383"/>
              <a:gd name="connsiteX4585" fmla="*/ 3052193 w 9310410"/>
              <a:gd name="connsiteY4585" fmla="*/ 713735 h 5296383"/>
              <a:gd name="connsiteX4586" fmla="*/ 3050995 w 9310410"/>
              <a:gd name="connsiteY4586" fmla="*/ 710140 h 5296383"/>
              <a:gd name="connsiteX4587" fmla="*/ 3052193 w 9310410"/>
              <a:gd name="connsiteY4587" fmla="*/ 713735 h 5296383"/>
              <a:gd name="connsiteX4588" fmla="*/ 3054590 w 9310410"/>
              <a:gd name="connsiteY4588" fmla="*/ 714934 h 5296383"/>
              <a:gd name="connsiteX4589" fmla="*/ 3056988 w 9310410"/>
              <a:gd name="connsiteY4589" fmla="*/ 715533 h 5296383"/>
              <a:gd name="connsiteX4590" fmla="*/ 3065977 w 9310410"/>
              <a:gd name="connsiteY4590" fmla="*/ 719129 h 5296383"/>
              <a:gd name="connsiteX4591" fmla="*/ 3065977 w 9310410"/>
              <a:gd name="connsiteY4591" fmla="*/ 698154 h 5296383"/>
              <a:gd name="connsiteX4592" fmla="*/ 3064179 w 9310410"/>
              <a:gd name="connsiteY4592" fmla="*/ 699952 h 5296383"/>
              <a:gd name="connsiteX4593" fmla="*/ 3065977 w 9310410"/>
              <a:gd name="connsiteY4593" fmla="*/ 698154 h 5296383"/>
              <a:gd name="connsiteX4594" fmla="*/ 3065377 w 9310410"/>
              <a:gd name="connsiteY4594" fmla="*/ 689764 h 5296383"/>
              <a:gd name="connsiteX4595" fmla="*/ 3061782 w 9310410"/>
              <a:gd name="connsiteY4595" fmla="*/ 679577 h 5296383"/>
              <a:gd name="connsiteX4596" fmla="*/ 3065377 w 9310410"/>
              <a:gd name="connsiteY4596" fmla="*/ 689764 h 5296383"/>
              <a:gd name="connsiteX4597" fmla="*/ 3057587 w 9310410"/>
              <a:gd name="connsiteY4597" fmla="*/ 674783 h 5296383"/>
              <a:gd name="connsiteX4598" fmla="*/ 3055789 w 9310410"/>
              <a:gd name="connsiteY4598" fmla="*/ 674183 h 5296383"/>
              <a:gd name="connsiteX4599" fmla="*/ 3049197 w 9310410"/>
              <a:gd name="connsiteY4599" fmla="*/ 673584 h 5296383"/>
              <a:gd name="connsiteX4600" fmla="*/ 3045002 w 9310410"/>
              <a:gd name="connsiteY4600" fmla="*/ 671187 h 5296383"/>
              <a:gd name="connsiteX4601" fmla="*/ 3049197 w 9310410"/>
              <a:gd name="connsiteY4601" fmla="*/ 673584 h 5296383"/>
              <a:gd name="connsiteX4602" fmla="*/ 3055789 w 9310410"/>
              <a:gd name="connsiteY4602" fmla="*/ 674183 h 5296383"/>
              <a:gd name="connsiteX4603" fmla="*/ 3057587 w 9310410"/>
              <a:gd name="connsiteY4603" fmla="*/ 674783 h 5296383"/>
              <a:gd name="connsiteX4604" fmla="*/ 3034814 w 9310410"/>
              <a:gd name="connsiteY4604" fmla="*/ 666393 h 5296383"/>
              <a:gd name="connsiteX4605" fmla="*/ 3031818 w 9310410"/>
              <a:gd name="connsiteY4605" fmla="*/ 666992 h 5296383"/>
              <a:gd name="connsiteX4606" fmla="*/ 3030020 w 9310410"/>
              <a:gd name="connsiteY4606" fmla="*/ 666992 h 5296383"/>
              <a:gd name="connsiteX4607" fmla="*/ 3031818 w 9310410"/>
              <a:gd name="connsiteY4607" fmla="*/ 666992 h 5296383"/>
              <a:gd name="connsiteX4608" fmla="*/ 3034814 w 9310410"/>
              <a:gd name="connsiteY4608" fmla="*/ 666393 h 5296383"/>
              <a:gd name="connsiteX4609" fmla="*/ 3009046 w 9310410"/>
              <a:gd name="connsiteY4609" fmla="*/ 607664 h 5296383"/>
              <a:gd name="connsiteX4610" fmla="*/ 3006049 w 9310410"/>
              <a:gd name="connsiteY4610" fmla="*/ 613657 h 5296383"/>
              <a:gd name="connsiteX4611" fmla="*/ 3004251 w 9310410"/>
              <a:gd name="connsiteY4611" fmla="*/ 616653 h 5296383"/>
              <a:gd name="connsiteX4612" fmla="*/ 3006049 w 9310410"/>
              <a:gd name="connsiteY4612" fmla="*/ 613657 h 5296383"/>
              <a:gd name="connsiteX4613" fmla="*/ 3009046 w 9310410"/>
              <a:gd name="connsiteY4613" fmla="*/ 607664 h 5296383"/>
              <a:gd name="connsiteX4614" fmla="*/ 3012042 w 9310410"/>
              <a:gd name="connsiteY4614" fmla="*/ 596278 h 5296383"/>
              <a:gd name="connsiteX4615" fmla="*/ 3009046 w 9310410"/>
              <a:gd name="connsiteY4615" fmla="*/ 607664 h 5296383"/>
              <a:gd name="connsiteX4616" fmla="*/ 2992865 w 9310410"/>
              <a:gd name="connsiteY4616" fmla="*/ 639425 h 5296383"/>
              <a:gd name="connsiteX4617" fmla="*/ 2985075 w 9310410"/>
              <a:gd name="connsiteY4617" fmla="*/ 648414 h 5296383"/>
              <a:gd name="connsiteX4618" fmla="*/ 2983277 w 9310410"/>
              <a:gd name="connsiteY4618" fmla="*/ 650812 h 5296383"/>
              <a:gd name="connsiteX4619" fmla="*/ 2985075 w 9310410"/>
              <a:gd name="connsiteY4619" fmla="*/ 648414 h 5296383"/>
              <a:gd name="connsiteX4620" fmla="*/ 2992865 w 9310410"/>
              <a:gd name="connsiteY4620" fmla="*/ 639425 h 5296383"/>
              <a:gd name="connsiteX4621" fmla="*/ 2980280 w 9310410"/>
              <a:gd name="connsiteY4621" fmla="*/ 656205 h 5296383"/>
              <a:gd name="connsiteX4622" fmla="*/ 2978483 w 9310410"/>
              <a:gd name="connsiteY4622" fmla="*/ 661598 h 5296383"/>
              <a:gd name="connsiteX4623" fmla="*/ 2980280 w 9310410"/>
              <a:gd name="connsiteY4623" fmla="*/ 656205 h 5296383"/>
              <a:gd name="connsiteX4624" fmla="*/ 2967097 w 9310410"/>
              <a:gd name="connsiteY4624" fmla="*/ 702948 h 5296383"/>
              <a:gd name="connsiteX4625" fmla="*/ 2964100 w 9310410"/>
              <a:gd name="connsiteY4625" fmla="*/ 708342 h 5296383"/>
              <a:gd name="connsiteX4626" fmla="*/ 2953912 w 9310410"/>
              <a:gd name="connsiteY4626" fmla="*/ 714934 h 5296383"/>
              <a:gd name="connsiteX4627" fmla="*/ 2948519 w 9310410"/>
              <a:gd name="connsiteY4627" fmla="*/ 716732 h 5296383"/>
              <a:gd name="connsiteX4628" fmla="*/ 2953912 w 9310410"/>
              <a:gd name="connsiteY4628" fmla="*/ 714934 h 5296383"/>
              <a:gd name="connsiteX4629" fmla="*/ 2964100 w 9310410"/>
              <a:gd name="connsiteY4629" fmla="*/ 708342 h 5296383"/>
              <a:gd name="connsiteX4630" fmla="*/ 2967097 w 9310410"/>
              <a:gd name="connsiteY4630" fmla="*/ 702948 h 5296383"/>
              <a:gd name="connsiteX4631" fmla="*/ 2941328 w 9310410"/>
              <a:gd name="connsiteY4631" fmla="*/ 721526 h 5296383"/>
              <a:gd name="connsiteX4632" fmla="*/ 2937732 w 9310410"/>
              <a:gd name="connsiteY4632" fmla="*/ 722125 h 5296383"/>
              <a:gd name="connsiteX4633" fmla="*/ 2936534 w 9310410"/>
              <a:gd name="connsiteY4633" fmla="*/ 722125 h 5296383"/>
              <a:gd name="connsiteX4634" fmla="*/ 2937732 w 9310410"/>
              <a:gd name="connsiteY4634" fmla="*/ 722125 h 5296383"/>
              <a:gd name="connsiteX4635" fmla="*/ 2941328 w 9310410"/>
              <a:gd name="connsiteY4635" fmla="*/ 721526 h 5296383"/>
              <a:gd name="connsiteX4636" fmla="*/ 2913761 w 9310410"/>
              <a:gd name="connsiteY4636" fmla="*/ 735908 h 5296383"/>
              <a:gd name="connsiteX4637" fmla="*/ 2911963 w 9310410"/>
              <a:gd name="connsiteY4637" fmla="*/ 735908 h 5296383"/>
              <a:gd name="connsiteX4638" fmla="*/ 2913761 w 9310410"/>
              <a:gd name="connsiteY4638" fmla="*/ 735908 h 5296383"/>
              <a:gd name="connsiteX4639" fmla="*/ 2907768 w 9310410"/>
              <a:gd name="connsiteY4639" fmla="*/ 735309 h 5296383"/>
              <a:gd name="connsiteX4640" fmla="*/ 2906570 w 9310410"/>
              <a:gd name="connsiteY4640" fmla="*/ 738306 h 5296383"/>
              <a:gd name="connsiteX4641" fmla="*/ 2907768 w 9310410"/>
              <a:gd name="connsiteY4641" fmla="*/ 735309 h 5296383"/>
              <a:gd name="connsiteX4642" fmla="*/ 2898180 w 9310410"/>
              <a:gd name="connsiteY4642" fmla="*/ 635230 h 5296383"/>
              <a:gd name="connsiteX4643" fmla="*/ 2898180 w 9310410"/>
              <a:gd name="connsiteY4643" fmla="*/ 635230 h 5296383"/>
              <a:gd name="connsiteX4644" fmla="*/ 2899378 w 9310410"/>
              <a:gd name="connsiteY4644" fmla="*/ 638227 h 5296383"/>
              <a:gd name="connsiteX4645" fmla="*/ 2898180 w 9310410"/>
              <a:gd name="connsiteY4645" fmla="*/ 635230 h 5296383"/>
              <a:gd name="connsiteX4646" fmla="*/ 2890989 w 9310410"/>
              <a:gd name="connsiteY4646" fmla="*/ 675981 h 5296383"/>
              <a:gd name="connsiteX4647" fmla="*/ 2890389 w 9310410"/>
              <a:gd name="connsiteY4647" fmla="*/ 678378 h 5296383"/>
              <a:gd name="connsiteX4648" fmla="*/ 2890989 w 9310410"/>
              <a:gd name="connsiteY4648" fmla="*/ 675981 h 5296383"/>
              <a:gd name="connsiteX4649" fmla="*/ 2893386 w 9310410"/>
              <a:gd name="connsiteY4649" fmla="*/ 671187 h 5296383"/>
              <a:gd name="connsiteX4650" fmla="*/ 2890989 w 9310410"/>
              <a:gd name="connsiteY4650" fmla="*/ 675981 h 5296383"/>
              <a:gd name="connsiteX4651" fmla="*/ 2884996 w 9310410"/>
              <a:gd name="connsiteY4651" fmla="*/ 743100 h 5296383"/>
              <a:gd name="connsiteX4652" fmla="*/ 2883797 w 9310410"/>
              <a:gd name="connsiteY4652" fmla="*/ 740703 h 5296383"/>
              <a:gd name="connsiteX4653" fmla="*/ 2882000 w 9310410"/>
              <a:gd name="connsiteY4653" fmla="*/ 738306 h 5296383"/>
              <a:gd name="connsiteX4654" fmla="*/ 2874209 w 9310410"/>
              <a:gd name="connsiteY4654" fmla="*/ 733511 h 5296383"/>
              <a:gd name="connsiteX4655" fmla="*/ 2882000 w 9310410"/>
              <a:gd name="connsiteY4655" fmla="*/ 738306 h 5296383"/>
              <a:gd name="connsiteX4656" fmla="*/ 2883797 w 9310410"/>
              <a:gd name="connsiteY4656" fmla="*/ 740703 h 5296383"/>
              <a:gd name="connsiteX4657" fmla="*/ 2884996 w 9310410"/>
              <a:gd name="connsiteY4657" fmla="*/ 743100 h 5296383"/>
              <a:gd name="connsiteX4658" fmla="*/ 2871213 w 9310410"/>
              <a:gd name="connsiteY4658" fmla="*/ 732912 h 5296383"/>
              <a:gd name="connsiteX4659" fmla="*/ 2862823 w 9310410"/>
              <a:gd name="connsiteY4659" fmla="*/ 731714 h 5296383"/>
              <a:gd name="connsiteX4660" fmla="*/ 2861025 w 9310410"/>
              <a:gd name="connsiteY4660" fmla="*/ 731714 h 5296383"/>
              <a:gd name="connsiteX4661" fmla="*/ 2862823 w 9310410"/>
              <a:gd name="connsiteY4661" fmla="*/ 731714 h 5296383"/>
              <a:gd name="connsiteX4662" fmla="*/ 2871213 w 9310410"/>
              <a:gd name="connsiteY4662" fmla="*/ 732912 h 5296383"/>
              <a:gd name="connsiteX4663" fmla="*/ 2721993 w 9310410"/>
              <a:gd name="connsiteY4663" fmla="*/ 641223 h 5296383"/>
              <a:gd name="connsiteX4664" fmla="*/ 2720196 w 9310410"/>
              <a:gd name="connsiteY4664" fmla="*/ 642422 h 5296383"/>
              <a:gd name="connsiteX4665" fmla="*/ 2721993 w 9310410"/>
              <a:gd name="connsiteY4665" fmla="*/ 641223 h 5296383"/>
              <a:gd name="connsiteX4666" fmla="*/ 2724391 w 9310410"/>
              <a:gd name="connsiteY4666" fmla="*/ 637628 h 5296383"/>
              <a:gd name="connsiteX4667" fmla="*/ 2721993 w 9310410"/>
              <a:gd name="connsiteY4667" fmla="*/ 641223 h 5296383"/>
              <a:gd name="connsiteX4668" fmla="*/ 2606334 w 9310410"/>
              <a:gd name="connsiteY4668" fmla="*/ 633433 h 5296383"/>
              <a:gd name="connsiteX4669" fmla="*/ 2604536 w 9310410"/>
              <a:gd name="connsiteY4669" fmla="*/ 633433 h 5296383"/>
              <a:gd name="connsiteX4670" fmla="*/ 2603337 w 9310410"/>
              <a:gd name="connsiteY4670" fmla="*/ 634631 h 5296383"/>
              <a:gd name="connsiteX4671" fmla="*/ 2604536 w 9310410"/>
              <a:gd name="connsiteY4671" fmla="*/ 633433 h 5296383"/>
              <a:gd name="connsiteX4672" fmla="*/ 2606334 w 9310410"/>
              <a:gd name="connsiteY4672" fmla="*/ 633433 h 5296383"/>
              <a:gd name="connsiteX4673" fmla="*/ 2212610 w 9310410"/>
              <a:gd name="connsiteY4673" fmla="*/ 712537 h 5296383"/>
              <a:gd name="connsiteX4674" fmla="*/ 2213809 w 9310410"/>
              <a:gd name="connsiteY4674" fmla="*/ 718530 h 5296383"/>
              <a:gd name="connsiteX4675" fmla="*/ 2212610 w 9310410"/>
              <a:gd name="connsiteY4675" fmla="*/ 712537 h 5296383"/>
              <a:gd name="connsiteX4676" fmla="*/ 1729596 w 9310410"/>
              <a:gd name="connsiteY4676" fmla="*/ 792240 h 5296383"/>
              <a:gd name="connsiteX4677" fmla="*/ 1759559 w 9310410"/>
              <a:gd name="connsiteY4677" fmla="*/ 786847 h 5296383"/>
              <a:gd name="connsiteX4678" fmla="*/ 1762556 w 9310410"/>
              <a:gd name="connsiteY4678" fmla="*/ 780854 h 5296383"/>
              <a:gd name="connsiteX4679" fmla="*/ 1764354 w 9310410"/>
              <a:gd name="connsiteY4679" fmla="*/ 780854 h 5296383"/>
              <a:gd name="connsiteX4680" fmla="*/ 1766751 w 9310410"/>
              <a:gd name="connsiteY4680" fmla="*/ 777858 h 5296383"/>
              <a:gd name="connsiteX4681" fmla="*/ 1769747 w 9310410"/>
              <a:gd name="connsiteY4681" fmla="*/ 773663 h 5296383"/>
              <a:gd name="connsiteX4682" fmla="*/ 1772144 w 9310410"/>
              <a:gd name="connsiteY4682" fmla="*/ 776060 h 5296383"/>
              <a:gd name="connsiteX4683" fmla="*/ 1774541 w 9310410"/>
              <a:gd name="connsiteY4683" fmla="*/ 781453 h 5296383"/>
              <a:gd name="connsiteX4684" fmla="*/ 1775140 w 9310410"/>
              <a:gd name="connsiteY4684" fmla="*/ 783850 h 5296383"/>
              <a:gd name="connsiteX4685" fmla="*/ 1775140 w 9310410"/>
              <a:gd name="connsiteY4685" fmla="*/ 784450 h 5296383"/>
              <a:gd name="connsiteX4686" fmla="*/ 1785928 w 9310410"/>
              <a:gd name="connsiteY4686" fmla="*/ 782652 h 5296383"/>
              <a:gd name="connsiteX4687" fmla="*/ 1785928 w 9310410"/>
              <a:gd name="connsiteY4687" fmla="*/ 782652 h 5296383"/>
              <a:gd name="connsiteX4688" fmla="*/ 1785328 w 9310410"/>
              <a:gd name="connsiteY4688" fmla="*/ 782652 h 5296383"/>
              <a:gd name="connsiteX4689" fmla="*/ 1784729 w 9310410"/>
              <a:gd name="connsiteY4689" fmla="*/ 782053 h 5296383"/>
              <a:gd name="connsiteX4690" fmla="*/ 1785328 w 9310410"/>
              <a:gd name="connsiteY4690" fmla="*/ 780854 h 5296383"/>
              <a:gd name="connsiteX4691" fmla="*/ 1785928 w 9310410"/>
              <a:gd name="connsiteY4691" fmla="*/ 780854 h 5296383"/>
              <a:gd name="connsiteX4692" fmla="*/ 1786527 w 9310410"/>
              <a:gd name="connsiteY4692" fmla="*/ 782652 h 5296383"/>
              <a:gd name="connsiteX4693" fmla="*/ 1786527 w 9310410"/>
              <a:gd name="connsiteY4693" fmla="*/ 783251 h 5296383"/>
              <a:gd name="connsiteX4694" fmla="*/ 1809898 w 9310410"/>
              <a:gd name="connsiteY4694" fmla="*/ 779056 h 5296383"/>
              <a:gd name="connsiteX4695" fmla="*/ 1811097 w 9310410"/>
              <a:gd name="connsiteY4695" fmla="*/ 782053 h 5296383"/>
              <a:gd name="connsiteX4696" fmla="*/ 1809898 w 9310410"/>
              <a:gd name="connsiteY4696" fmla="*/ 779056 h 5296383"/>
              <a:gd name="connsiteX4697" fmla="*/ 1809898 w 9310410"/>
              <a:gd name="connsiteY4697" fmla="*/ 779056 h 5296383"/>
              <a:gd name="connsiteX4698" fmla="*/ 1809898 w 9310410"/>
              <a:gd name="connsiteY4698" fmla="*/ 775461 h 5296383"/>
              <a:gd name="connsiteX4699" fmla="*/ 1814093 w 9310410"/>
              <a:gd name="connsiteY4699" fmla="*/ 766471 h 5296383"/>
              <a:gd name="connsiteX4700" fmla="*/ 1816491 w 9310410"/>
              <a:gd name="connsiteY4700" fmla="*/ 764074 h 5296383"/>
              <a:gd name="connsiteX4701" fmla="*/ 1819487 w 9310410"/>
              <a:gd name="connsiteY4701" fmla="*/ 761078 h 5296383"/>
              <a:gd name="connsiteX4702" fmla="*/ 1821285 w 9310410"/>
              <a:gd name="connsiteY4702" fmla="*/ 759280 h 5296383"/>
              <a:gd name="connsiteX4703" fmla="*/ 1824281 w 9310410"/>
              <a:gd name="connsiteY4703" fmla="*/ 755085 h 5296383"/>
              <a:gd name="connsiteX4704" fmla="*/ 1827277 w 9310410"/>
              <a:gd name="connsiteY4704" fmla="*/ 749092 h 5296383"/>
              <a:gd name="connsiteX4705" fmla="*/ 1833869 w 9310410"/>
              <a:gd name="connsiteY4705" fmla="*/ 737706 h 5296383"/>
              <a:gd name="connsiteX4706" fmla="*/ 1847653 w 9310410"/>
              <a:gd name="connsiteY4706" fmla="*/ 722125 h 5296383"/>
              <a:gd name="connsiteX4707" fmla="*/ 1848851 w 9310410"/>
              <a:gd name="connsiteY4707" fmla="*/ 721526 h 5296383"/>
              <a:gd name="connsiteX4708" fmla="*/ 1848851 w 9310410"/>
              <a:gd name="connsiteY4708" fmla="*/ 721526 h 5296383"/>
              <a:gd name="connsiteX4709" fmla="*/ 1850050 w 9310410"/>
              <a:gd name="connsiteY4709" fmla="*/ 720927 h 5296383"/>
              <a:gd name="connsiteX4710" fmla="*/ 1851248 w 9310410"/>
              <a:gd name="connsiteY4710" fmla="*/ 720327 h 5296383"/>
              <a:gd name="connsiteX4711" fmla="*/ 1853046 w 9310410"/>
              <a:gd name="connsiteY4711" fmla="*/ 718530 h 5296383"/>
              <a:gd name="connsiteX4712" fmla="*/ 1853046 w 9310410"/>
              <a:gd name="connsiteY4712" fmla="*/ 717331 h 5296383"/>
              <a:gd name="connsiteX4713" fmla="*/ 1852447 w 9310410"/>
              <a:gd name="connsiteY4713" fmla="*/ 714934 h 5296383"/>
              <a:gd name="connsiteX4714" fmla="*/ 1853645 w 9310410"/>
              <a:gd name="connsiteY4714" fmla="*/ 712537 h 5296383"/>
              <a:gd name="connsiteX4715" fmla="*/ 1854844 w 9310410"/>
              <a:gd name="connsiteY4715" fmla="*/ 711338 h 5296383"/>
              <a:gd name="connsiteX4716" fmla="*/ 1862035 w 9310410"/>
              <a:gd name="connsiteY4716" fmla="*/ 706544 h 5296383"/>
              <a:gd name="connsiteX4717" fmla="*/ 1865631 w 9310410"/>
              <a:gd name="connsiteY4717" fmla="*/ 704746 h 5296383"/>
              <a:gd name="connsiteX4718" fmla="*/ 1868627 w 9310410"/>
              <a:gd name="connsiteY4718" fmla="*/ 702948 h 5296383"/>
              <a:gd name="connsiteX4719" fmla="*/ 1872223 w 9310410"/>
              <a:gd name="connsiteY4719" fmla="*/ 701151 h 5296383"/>
              <a:gd name="connsiteX4720" fmla="*/ 1875819 w 9310410"/>
              <a:gd name="connsiteY4720" fmla="*/ 698753 h 5296383"/>
              <a:gd name="connsiteX4721" fmla="*/ 1883010 w 9310410"/>
              <a:gd name="connsiteY4721" fmla="*/ 693360 h 5296383"/>
              <a:gd name="connsiteX4722" fmla="*/ 1884808 w 9310410"/>
              <a:gd name="connsiteY4722" fmla="*/ 690364 h 5296383"/>
              <a:gd name="connsiteX4723" fmla="*/ 1887804 w 9310410"/>
              <a:gd name="connsiteY4723" fmla="*/ 687367 h 5296383"/>
              <a:gd name="connsiteX4724" fmla="*/ 1890800 w 9310410"/>
              <a:gd name="connsiteY4724" fmla="*/ 689165 h 5296383"/>
              <a:gd name="connsiteX4725" fmla="*/ 1894995 w 9310410"/>
              <a:gd name="connsiteY4725" fmla="*/ 690963 h 5296383"/>
              <a:gd name="connsiteX4726" fmla="*/ 1896793 w 9310410"/>
              <a:gd name="connsiteY4726" fmla="*/ 690963 h 5296383"/>
              <a:gd name="connsiteX4727" fmla="*/ 1899190 w 9310410"/>
              <a:gd name="connsiteY4727" fmla="*/ 690364 h 5296383"/>
              <a:gd name="connsiteX4728" fmla="*/ 1900389 w 9310410"/>
              <a:gd name="connsiteY4728" fmla="*/ 689764 h 5296383"/>
              <a:gd name="connsiteX4729" fmla="*/ 1906981 w 9310410"/>
              <a:gd name="connsiteY4729" fmla="*/ 681375 h 5296383"/>
              <a:gd name="connsiteX4730" fmla="*/ 1929753 w 9310410"/>
              <a:gd name="connsiteY4730" fmla="*/ 675981 h 5296383"/>
              <a:gd name="connsiteX4731" fmla="*/ 1932150 w 9310410"/>
              <a:gd name="connsiteY4731" fmla="*/ 675981 h 5296383"/>
              <a:gd name="connsiteX4732" fmla="*/ 1938143 w 9310410"/>
              <a:gd name="connsiteY4732" fmla="*/ 673584 h 5296383"/>
              <a:gd name="connsiteX4733" fmla="*/ 1939342 w 9310410"/>
              <a:gd name="connsiteY4733" fmla="*/ 672385 h 5296383"/>
              <a:gd name="connsiteX4734" fmla="*/ 1941139 w 9310410"/>
              <a:gd name="connsiteY4734" fmla="*/ 670588 h 5296383"/>
              <a:gd name="connsiteX4735" fmla="*/ 1942937 w 9310410"/>
              <a:gd name="connsiteY4735" fmla="*/ 670588 h 5296383"/>
              <a:gd name="connsiteX4736" fmla="*/ 1944136 w 9310410"/>
              <a:gd name="connsiteY4736" fmla="*/ 670588 h 5296383"/>
              <a:gd name="connsiteX4737" fmla="*/ 1948331 w 9310410"/>
              <a:gd name="connsiteY4737" fmla="*/ 668190 h 5296383"/>
              <a:gd name="connsiteX4738" fmla="*/ 1950129 w 9310410"/>
              <a:gd name="connsiteY4738" fmla="*/ 665194 h 5296383"/>
              <a:gd name="connsiteX4739" fmla="*/ 1957320 w 9310410"/>
              <a:gd name="connsiteY4739" fmla="*/ 660999 h 5296383"/>
              <a:gd name="connsiteX4740" fmla="*/ 1967507 w 9310410"/>
              <a:gd name="connsiteY4740" fmla="*/ 657404 h 5296383"/>
              <a:gd name="connsiteX4741" fmla="*/ 1972901 w 9310410"/>
              <a:gd name="connsiteY4741" fmla="*/ 655006 h 5296383"/>
              <a:gd name="connsiteX4742" fmla="*/ 1976497 w 9310410"/>
              <a:gd name="connsiteY4742" fmla="*/ 653209 h 5296383"/>
              <a:gd name="connsiteX4743" fmla="*/ 1980092 w 9310410"/>
              <a:gd name="connsiteY4743" fmla="*/ 652010 h 5296383"/>
              <a:gd name="connsiteX4744" fmla="*/ 1986684 w 9310410"/>
              <a:gd name="connsiteY4744" fmla="*/ 650812 h 5296383"/>
              <a:gd name="connsiteX4745" fmla="*/ 1994475 w 9310410"/>
              <a:gd name="connsiteY4745" fmla="*/ 649613 h 5296383"/>
              <a:gd name="connsiteX4746" fmla="*/ 1998070 w 9310410"/>
              <a:gd name="connsiteY4746" fmla="*/ 647815 h 5296383"/>
              <a:gd name="connsiteX4747" fmla="*/ 2000468 w 9310410"/>
              <a:gd name="connsiteY4747" fmla="*/ 645418 h 5296383"/>
              <a:gd name="connsiteX4748" fmla="*/ 2002865 w 9310410"/>
              <a:gd name="connsiteY4748" fmla="*/ 641223 h 5296383"/>
              <a:gd name="connsiteX4749" fmla="*/ 2009457 w 9310410"/>
              <a:gd name="connsiteY4749" fmla="*/ 634032 h 5296383"/>
              <a:gd name="connsiteX4750" fmla="*/ 2010655 w 9310410"/>
              <a:gd name="connsiteY4750" fmla="*/ 632234 h 5296383"/>
              <a:gd name="connsiteX4751" fmla="*/ 2011255 w 9310410"/>
              <a:gd name="connsiteY4751" fmla="*/ 630436 h 5296383"/>
              <a:gd name="connsiteX4752" fmla="*/ 2010056 w 9310410"/>
              <a:gd name="connsiteY4752" fmla="*/ 626841 h 5296383"/>
              <a:gd name="connsiteX4753" fmla="*/ 2004063 w 9310410"/>
              <a:gd name="connsiteY4753" fmla="*/ 620848 h 5296383"/>
              <a:gd name="connsiteX4754" fmla="*/ 2001067 w 9310410"/>
              <a:gd name="connsiteY4754" fmla="*/ 619050 h 5296383"/>
              <a:gd name="connsiteX4755" fmla="*/ 1999868 w 9310410"/>
              <a:gd name="connsiteY4755" fmla="*/ 618451 h 5296383"/>
              <a:gd name="connsiteX4756" fmla="*/ 1997471 w 9310410"/>
              <a:gd name="connsiteY4756" fmla="*/ 617252 h 5296383"/>
              <a:gd name="connsiteX4757" fmla="*/ 1996273 w 9310410"/>
              <a:gd name="connsiteY4757" fmla="*/ 616653 h 5296383"/>
              <a:gd name="connsiteX4758" fmla="*/ 1993875 w 9310410"/>
              <a:gd name="connsiteY4758" fmla="*/ 616054 h 5296383"/>
              <a:gd name="connsiteX4759" fmla="*/ 1992677 w 9310410"/>
              <a:gd name="connsiteY4759" fmla="*/ 616054 h 5296383"/>
              <a:gd name="connsiteX4760" fmla="*/ 1989681 w 9310410"/>
              <a:gd name="connsiteY4760" fmla="*/ 615454 h 5296383"/>
              <a:gd name="connsiteX4761" fmla="*/ 1989681 w 9310410"/>
              <a:gd name="connsiteY4761" fmla="*/ 615454 h 5296383"/>
              <a:gd name="connsiteX4762" fmla="*/ 1984886 w 9310410"/>
              <a:gd name="connsiteY4762" fmla="*/ 616054 h 5296383"/>
              <a:gd name="connsiteX4763" fmla="*/ 1983688 w 9310410"/>
              <a:gd name="connsiteY4763" fmla="*/ 616054 h 5296383"/>
              <a:gd name="connsiteX4764" fmla="*/ 1981890 w 9310410"/>
              <a:gd name="connsiteY4764" fmla="*/ 614256 h 5296383"/>
              <a:gd name="connsiteX4765" fmla="*/ 1980092 w 9310410"/>
              <a:gd name="connsiteY4765" fmla="*/ 611859 h 5296383"/>
              <a:gd name="connsiteX4766" fmla="*/ 1977695 w 9310410"/>
              <a:gd name="connsiteY4766" fmla="*/ 613657 h 5296383"/>
              <a:gd name="connsiteX4767" fmla="*/ 1976497 w 9310410"/>
              <a:gd name="connsiteY4767" fmla="*/ 614256 h 5296383"/>
              <a:gd name="connsiteX4768" fmla="*/ 1968107 w 9310410"/>
              <a:gd name="connsiteY4768" fmla="*/ 611259 h 5296383"/>
              <a:gd name="connsiteX4769" fmla="*/ 1965710 w 9310410"/>
              <a:gd name="connsiteY4769" fmla="*/ 610061 h 5296383"/>
              <a:gd name="connsiteX4770" fmla="*/ 1960316 w 9310410"/>
              <a:gd name="connsiteY4770" fmla="*/ 608263 h 5296383"/>
              <a:gd name="connsiteX4771" fmla="*/ 1957919 w 9310410"/>
              <a:gd name="connsiteY4771" fmla="*/ 607664 h 5296383"/>
              <a:gd name="connsiteX4772" fmla="*/ 1954324 w 9310410"/>
              <a:gd name="connsiteY4772" fmla="*/ 608862 h 5296383"/>
              <a:gd name="connsiteX4773" fmla="*/ 1953125 w 9310410"/>
              <a:gd name="connsiteY4773" fmla="*/ 610061 h 5296383"/>
              <a:gd name="connsiteX4774" fmla="*/ 1949529 w 9310410"/>
              <a:gd name="connsiteY4774" fmla="*/ 616054 h 5296383"/>
              <a:gd name="connsiteX4775" fmla="*/ 1948331 w 9310410"/>
              <a:gd name="connsiteY4775" fmla="*/ 618451 h 5296383"/>
              <a:gd name="connsiteX4776" fmla="*/ 1947731 w 9310410"/>
              <a:gd name="connsiteY4776" fmla="*/ 619050 h 5296383"/>
              <a:gd name="connsiteX4777" fmla="*/ 1944136 w 9310410"/>
              <a:gd name="connsiteY4777" fmla="*/ 620848 h 5296383"/>
              <a:gd name="connsiteX4778" fmla="*/ 1935746 w 9310410"/>
              <a:gd name="connsiteY4778" fmla="*/ 626241 h 5296383"/>
              <a:gd name="connsiteX4779" fmla="*/ 1928555 w 9310410"/>
              <a:gd name="connsiteY4779" fmla="*/ 631635 h 5296383"/>
              <a:gd name="connsiteX4780" fmla="*/ 1920165 w 9310410"/>
              <a:gd name="connsiteY4780" fmla="*/ 635230 h 5296383"/>
              <a:gd name="connsiteX4781" fmla="*/ 1918367 w 9310410"/>
              <a:gd name="connsiteY4781" fmla="*/ 637028 h 5296383"/>
              <a:gd name="connsiteX4782" fmla="*/ 1918367 w 9310410"/>
              <a:gd name="connsiteY4782" fmla="*/ 641822 h 5296383"/>
              <a:gd name="connsiteX4783" fmla="*/ 1917168 w 9310410"/>
              <a:gd name="connsiteY4783" fmla="*/ 642422 h 5296383"/>
              <a:gd name="connsiteX4784" fmla="*/ 1916569 w 9310410"/>
              <a:gd name="connsiteY4784" fmla="*/ 643021 h 5296383"/>
              <a:gd name="connsiteX4785" fmla="*/ 1916569 w 9310410"/>
              <a:gd name="connsiteY4785" fmla="*/ 643620 h 5296383"/>
              <a:gd name="connsiteX4786" fmla="*/ 1917168 w 9310410"/>
              <a:gd name="connsiteY4786" fmla="*/ 645418 h 5296383"/>
              <a:gd name="connsiteX4787" fmla="*/ 1917768 w 9310410"/>
              <a:gd name="connsiteY4787" fmla="*/ 646617 h 5296383"/>
              <a:gd name="connsiteX4788" fmla="*/ 1912374 w 9310410"/>
              <a:gd name="connsiteY4788" fmla="*/ 651411 h 5296383"/>
              <a:gd name="connsiteX4789" fmla="*/ 1893198 w 9310410"/>
              <a:gd name="connsiteY4789" fmla="*/ 659801 h 5296383"/>
              <a:gd name="connsiteX4790" fmla="*/ 1893198 w 9310410"/>
              <a:gd name="connsiteY4790" fmla="*/ 659801 h 5296383"/>
              <a:gd name="connsiteX4791" fmla="*/ 1875219 w 9310410"/>
              <a:gd name="connsiteY4791" fmla="*/ 668790 h 5296383"/>
              <a:gd name="connsiteX4792" fmla="*/ 1859039 w 9310410"/>
              <a:gd name="connsiteY4792" fmla="*/ 671187 h 5296383"/>
              <a:gd name="connsiteX4793" fmla="*/ 1858440 w 9310410"/>
              <a:gd name="connsiteY4793" fmla="*/ 669988 h 5296383"/>
              <a:gd name="connsiteX4794" fmla="*/ 1858440 w 9310410"/>
              <a:gd name="connsiteY4794" fmla="*/ 669988 h 5296383"/>
              <a:gd name="connsiteX4795" fmla="*/ 1857241 w 9310410"/>
              <a:gd name="connsiteY4795" fmla="*/ 668790 h 5296383"/>
              <a:gd name="connsiteX4796" fmla="*/ 1844057 w 9310410"/>
              <a:gd name="connsiteY4796" fmla="*/ 674783 h 5296383"/>
              <a:gd name="connsiteX4797" fmla="*/ 1841061 w 9310410"/>
              <a:gd name="connsiteY4797" fmla="*/ 676580 h 5296383"/>
              <a:gd name="connsiteX4798" fmla="*/ 1838664 w 9310410"/>
              <a:gd name="connsiteY4798" fmla="*/ 677779 h 5296383"/>
              <a:gd name="connsiteX4799" fmla="*/ 1834469 w 9310410"/>
              <a:gd name="connsiteY4799" fmla="*/ 678977 h 5296383"/>
              <a:gd name="connsiteX4800" fmla="*/ 1833270 w 9310410"/>
              <a:gd name="connsiteY4800" fmla="*/ 678378 h 5296383"/>
              <a:gd name="connsiteX4801" fmla="*/ 1832671 w 9310410"/>
              <a:gd name="connsiteY4801" fmla="*/ 677180 h 5296383"/>
              <a:gd name="connsiteX4802" fmla="*/ 1832671 w 9310410"/>
              <a:gd name="connsiteY4802" fmla="*/ 675981 h 5296383"/>
              <a:gd name="connsiteX4803" fmla="*/ 1832671 w 9310410"/>
              <a:gd name="connsiteY4803" fmla="*/ 675382 h 5296383"/>
              <a:gd name="connsiteX4804" fmla="*/ 1831472 w 9310410"/>
              <a:gd name="connsiteY4804" fmla="*/ 674783 h 5296383"/>
              <a:gd name="connsiteX4805" fmla="*/ 1829075 w 9310410"/>
              <a:gd name="connsiteY4805" fmla="*/ 675382 h 5296383"/>
              <a:gd name="connsiteX4806" fmla="*/ 1827277 w 9310410"/>
              <a:gd name="connsiteY4806" fmla="*/ 675981 h 5296383"/>
              <a:gd name="connsiteX4807" fmla="*/ 1823082 w 9310410"/>
              <a:gd name="connsiteY4807" fmla="*/ 677180 h 5296383"/>
              <a:gd name="connsiteX4808" fmla="*/ 1821285 w 9310410"/>
              <a:gd name="connsiteY4808" fmla="*/ 677779 h 5296383"/>
              <a:gd name="connsiteX4809" fmla="*/ 1820086 w 9310410"/>
              <a:gd name="connsiteY4809" fmla="*/ 678378 h 5296383"/>
              <a:gd name="connsiteX4810" fmla="*/ 1820086 w 9310410"/>
              <a:gd name="connsiteY4810" fmla="*/ 680176 h 5296383"/>
              <a:gd name="connsiteX4811" fmla="*/ 1821285 w 9310410"/>
              <a:gd name="connsiteY4811" fmla="*/ 681974 h 5296383"/>
              <a:gd name="connsiteX4812" fmla="*/ 1820685 w 9310410"/>
              <a:gd name="connsiteY4812" fmla="*/ 682573 h 5296383"/>
              <a:gd name="connsiteX4813" fmla="*/ 1817689 w 9310410"/>
              <a:gd name="connsiteY4813" fmla="*/ 684371 h 5296383"/>
              <a:gd name="connsiteX4814" fmla="*/ 1815891 w 9310410"/>
              <a:gd name="connsiteY4814" fmla="*/ 685569 h 5296383"/>
              <a:gd name="connsiteX4815" fmla="*/ 1811097 w 9310410"/>
              <a:gd name="connsiteY4815" fmla="*/ 686768 h 5296383"/>
              <a:gd name="connsiteX4816" fmla="*/ 1806303 w 9310410"/>
              <a:gd name="connsiteY4816" fmla="*/ 685569 h 5296383"/>
              <a:gd name="connsiteX4817" fmla="*/ 1805104 w 9310410"/>
              <a:gd name="connsiteY4817" fmla="*/ 684970 h 5296383"/>
              <a:gd name="connsiteX4818" fmla="*/ 1804505 w 9310410"/>
              <a:gd name="connsiteY4818" fmla="*/ 684970 h 5296383"/>
              <a:gd name="connsiteX4819" fmla="*/ 1802707 w 9310410"/>
              <a:gd name="connsiteY4819" fmla="*/ 689764 h 5296383"/>
              <a:gd name="connsiteX4820" fmla="*/ 1802108 w 9310410"/>
              <a:gd name="connsiteY4820" fmla="*/ 691562 h 5296383"/>
              <a:gd name="connsiteX4821" fmla="*/ 1800909 w 9310410"/>
              <a:gd name="connsiteY4821" fmla="*/ 692761 h 5296383"/>
              <a:gd name="connsiteX4822" fmla="*/ 1797314 w 9310410"/>
              <a:gd name="connsiteY4822" fmla="*/ 695158 h 5296383"/>
              <a:gd name="connsiteX4823" fmla="*/ 1794317 w 9310410"/>
              <a:gd name="connsiteY4823" fmla="*/ 695158 h 5296383"/>
              <a:gd name="connsiteX4824" fmla="*/ 1793119 w 9310410"/>
              <a:gd name="connsiteY4824" fmla="*/ 695158 h 5296383"/>
              <a:gd name="connsiteX4825" fmla="*/ 1791920 w 9310410"/>
              <a:gd name="connsiteY4825" fmla="*/ 695158 h 5296383"/>
              <a:gd name="connsiteX4826" fmla="*/ 1791321 w 9310410"/>
              <a:gd name="connsiteY4826" fmla="*/ 695158 h 5296383"/>
              <a:gd name="connsiteX4827" fmla="*/ 1790122 w 9310410"/>
              <a:gd name="connsiteY4827" fmla="*/ 699353 h 5296383"/>
              <a:gd name="connsiteX4828" fmla="*/ 1788924 w 9310410"/>
              <a:gd name="connsiteY4828" fmla="*/ 704746 h 5296383"/>
              <a:gd name="connsiteX4829" fmla="*/ 1786527 w 9310410"/>
              <a:gd name="connsiteY4829" fmla="*/ 706544 h 5296383"/>
              <a:gd name="connsiteX4830" fmla="*/ 1782332 w 9310410"/>
              <a:gd name="connsiteY4830" fmla="*/ 708342 h 5296383"/>
              <a:gd name="connsiteX4831" fmla="*/ 1776938 w 9310410"/>
              <a:gd name="connsiteY4831" fmla="*/ 710739 h 5296383"/>
              <a:gd name="connsiteX4832" fmla="*/ 1766751 w 9310410"/>
              <a:gd name="connsiteY4832" fmla="*/ 719728 h 5296383"/>
              <a:gd name="connsiteX4833" fmla="*/ 1761957 w 9310410"/>
              <a:gd name="connsiteY4833" fmla="*/ 721526 h 5296383"/>
              <a:gd name="connsiteX4834" fmla="*/ 1760758 w 9310410"/>
              <a:gd name="connsiteY4834" fmla="*/ 720327 h 5296383"/>
              <a:gd name="connsiteX4835" fmla="*/ 1758960 w 9310410"/>
              <a:gd name="connsiteY4835" fmla="*/ 720327 h 5296383"/>
              <a:gd name="connsiteX4836" fmla="*/ 1756563 w 9310410"/>
              <a:gd name="connsiteY4836" fmla="*/ 722724 h 5296383"/>
              <a:gd name="connsiteX4837" fmla="*/ 1755964 w 9310410"/>
              <a:gd name="connsiteY4837" fmla="*/ 724522 h 5296383"/>
              <a:gd name="connsiteX4838" fmla="*/ 1753567 w 9310410"/>
              <a:gd name="connsiteY4838" fmla="*/ 727519 h 5296383"/>
              <a:gd name="connsiteX4839" fmla="*/ 1751170 w 9310410"/>
              <a:gd name="connsiteY4839" fmla="*/ 729916 h 5296383"/>
              <a:gd name="connsiteX4840" fmla="*/ 1746975 w 9310410"/>
              <a:gd name="connsiteY4840" fmla="*/ 734111 h 5296383"/>
              <a:gd name="connsiteX4841" fmla="*/ 1744578 w 9310410"/>
              <a:gd name="connsiteY4841" fmla="*/ 736508 h 5296383"/>
              <a:gd name="connsiteX4842" fmla="*/ 1736188 w 9310410"/>
              <a:gd name="connsiteY4842" fmla="*/ 746096 h 5296383"/>
              <a:gd name="connsiteX4843" fmla="*/ 1734989 w 9310410"/>
              <a:gd name="connsiteY4843" fmla="*/ 753287 h 5296383"/>
              <a:gd name="connsiteX4844" fmla="*/ 1734989 w 9310410"/>
              <a:gd name="connsiteY4844" fmla="*/ 759879 h 5296383"/>
              <a:gd name="connsiteX4845" fmla="*/ 1734989 w 9310410"/>
              <a:gd name="connsiteY4845" fmla="*/ 760479 h 5296383"/>
              <a:gd name="connsiteX4846" fmla="*/ 1736787 w 9310410"/>
              <a:gd name="connsiteY4846" fmla="*/ 760479 h 5296383"/>
              <a:gd name="connsiteX4847" fmla="*/ 1742180 w 9310410"/>
              <a:gd name="connsiteY4847" fmla="*/ 765273 h 5296383"/>
              <a:gd name="connsiteX4848" fmla="*/ 1742180 w 9310410"/>
              <a:gd name="connsiteY4848" fmla="*/ 771865 h 5296383"/>
              <a:gd name="connsiteX4849" fmla="*/ 1739783 w 9310410"/>
              <a:gd name="connsiteY4849" fmla="*/ 773063 h 5296383"/>
              <a:gd name="connsiteX4850" fmla="*/ 1737386 w 9310410"/>
              <a:gd name="connsiteY4850" fmla="*/ 776060 h 5296383"/>
              <a:gd name="connsiteX4851" fmla="*/ 1739184 w 9310410"/>
              <a:gd name="connsiteY4851" fmla="*/ 777858 h 5296383"/>
              <a:gd name="connsiteX4852" fmla="*/ 1739783 w 9310410"/>
              <a:gd name="connsiteY4852" fmla="*/ 780255 h 5296383"/>
              <a:gd name="connsiteX4853" fmla="*/ 1739184 w 9310410"/>
              <a:gd name="connsiteY4853" fmla="*/ 783850 h 5296383"/>
              <a:gd name="connsiteX4854" fmla="*/ 1736188 w 9310410"/>
              <a:gd name="connsiteY4854" fmla="*/ 791641 h 5296383"/>
              <a:gd name="connsiteX4855" fmla="*/ 1736188 w 9310410"/>
              <a:gd name="connsiteY4855" fmla="*/ 791641 h 5296383"/>
              <a:gd name="connsiteX4856" fmla="*/ 1736188 w 9310410"/>
              <a:gd name="connsiteY4856" fmla="*/ 791641 h 5296383"/>
              <a:gd name="connsiteX4857" fmla="*/ 1731394 w 9310410"/>
              <a:gd name="connsiteY4857" fmla="*/ 789244 h 5296383"/>
              <a:gd name="connsiteX4858" fmla="*/ 1730195 w 9310410"/>
              <a:gd name="connsiteY4858" fmla="*/ 789244 h 5296383"/>
              <a:gd name="connsiteX4859" fmla="*/ 1730195 w 9310410"/>
              <a:gd name="connsiteY4859" fmla="*/ 791641 h 5296383"/>
              <a:gd name="connsiteX4860" fmla="*/ 1729596 w 9310410"/>
              <a:gd name="connsiteY4860" fmla="*/ 792240 h 5296383"/>
              <a:gd name="connsiteX4861" fmla="*/ 1729596 w 9310410"/>
              <a:gd name="connsiteY4861" fmla="*/ 792240 h 5296383"/>
              <a:gd name="connsiteX4862" fmla="*/ 1534832 w 9310410"/>
              <a:gd name="connsiteY4862" fmla="*/ 910297 h 5296383"/>
              <a:gd name="connsiteX4863" fmla="*/ 1531236 w 9310410"/>
              <a:gd name="connsiteY4863" fmla="*/ 915691 h 5296383"/>
              <a:gd name="connsiteX4864" fmla="*/ 1534832 w 9310410"/>
              <a:gd name="connsiteY4864" fmla="*/ 910297 h 5296383"/>
              <a:gd name="connsiteX4865" fmla="*/ 1536030 w 9310410"/>
              <a:gd name="connsiteY4865" fmla="*/ 906702 h 5296383"/>
              <a:gd name="connsiteX4866" fmla="*/ 1534832 w 9310410"/>
              <a:gd name="connsiteY4866" fmla="*/ 910297 h 5296383"/>
              <a:gd name="connsiteX4867" fmla="*/ 1487489 w 9310410"/>
              <a:gd name="connsiteY4867" fmla="*/ 840781 h 5296383"/>
              <a:gd name="connsiteX4868" fmla="*/ 1487489 w 9310410"/>
              <a:gd name="connsiteY4868" fmla="*/ 840781 h 5296383"/>
              <a:gd name="connsiteX4869" fmla="*/ 1486291 w 9310410"/>
              <a:gd name="connsiteY4869" fmla="*/ 840781 h 5296383"/>
              <a:gd name="connsiteX4870" fmla="*/ 1487489 w 9310410"/>
              <a:gd name="connsiteY4870" fmla="*/ 840781 h 5296383"/>
              <a:gd name="connsiteX4871" fmla="*/ 1474904 w 9310410"/>
              <a:gd name="connsiteY4871" fmla="*/ 841980 h 5296383"/>
              <a:gd name="connsiteX4872" fmla="*/ 1473106 w 9310410"/>
              <a:gd name="connsiteY4872" fmla="*/ 842579 h 5296383"/>
              <a:gd name="connsiteX4873" fmla="*/ 1474904 w 9310410"/>
              <a:gd name="connsiteY4873" fmla="*/ 841980 h 5296383"/>
              <a:gd name="connsiteX4874" fmla="*/ 1460522 w 9310410"/>
              <a:gd name="connsiteY4874" fmla="*/ 849770 h 5296383"/>
              <a:gd name="connsiteX4875" fmla="*/ 1462320 w 9310410"/>
              <a:gd name="connsiteY4875" fmla="*/ 850969 h 5296383"/>
              <a:gd name="connsiteX4876" fmla="*/ 1460522 w 9310410"/>
              <a:gd name="connsiteY4876" fmla="*/ 849770 h 5296383"/>
              <a:gd name="connsiteX4877" fmla="*/ 1458724 w 9310410"/>
              <a:gd name="connsiteY4877" fmla="*/ 848572 h 5296383"/>
              <a:gd name="connsiteX4878" fmla="*/ 1456327 w 9310410"/>
              <a:gd name="connsiteY4878" fmla="*/ 849171 h 5296383"/>
              <a:gd name="connsiteX4879" fmla="*/ 1458724 w 9310410"/>
              <a:gd name="connsiteY4879" fmla="*/ 848572 h 5296383"/>
              <a:gd name="connsiteX4880" fmla="*/ 1450334 w 9310410"/>
              <a:gd name="connsiteY4880" fmla="*/ 885727 h 5296383"/>
              <a:gd name="connsiteX4881" fmla="*/ 1452731 w 9310410"/>
              <a:gd name="connsiteY4881" fmla="*/ 883929 h 5296383"/>
              <a:gd name="connsiteX4882" fmla="*/ 1455728 w 9310410"/>
              <a:gd name="connsiteY4882" fmla="*/ 882131 h 5296383"/>
              <a:gd name="connsiteX4883" fmla="*/ 1452731 w 9310410"/>
              <a:gd name="connsiteY4883" fmla="*/ 883929 h 5296383"/>
              <a:gd name="connsiteX4884" fmla="*/ 1450334 w 9310410"/>
              <a:gd name="connsiteY4884" fmla="*/ 885727 h 5296383"/>
              <a:gd name="connsiteX4885" fmla="*/ 1432356 w 9310410"/>
              <a:gd name="connsiteY4885" fmla="*/ 936066 h 5296383"/>
              <a:gd name="connsiteX4886" fmla="*/ 1430558 w 9310410"/>
              <a:gd name="connsiteY4886" fmla="*/ 936066 h 5296383"/>
              <a:gd name="connsiteX4887" fmla="*/ 1432356 w 9310410"/>
              <a:gd name="connsiteY4887" fmla="*/ 936066 h 5296383"/>
              <a:gd name="connsiteX4888" fmla="*/ 1436551 w 9310410"/>
              <a:gd name="connsiteY4888" fmla="*/ 937864 h 5296383"/>
              <a:gd name="connsiteX4889" fmla="*/ 1435951 w 9310410"/>
              <a:gd name="connsiteY4889" fmla="*/ 940261 h 5296383"/>
              <a:gd name="connsiteX4890" fmla="*/ 1436551 w 9310410"/>
              <a:gd name="connsiteY4890" fmla="*/ 937864 h 5296383"/>
              <a:gd name="connsiteX4891" fmla="*/ 1432356 w 9310410"/>
              <a:gd name="connsiteY4891" fmla="*/ 936066 h 5296383"/>
              <a:gd name="connsiteX4892" fmla="*/ 1426363 w 9310410"/>
              <a:gd name="connsiteY4892" fmla="*/ 934867 h 5296383"/>
              <a:gd name="connsiteX4893" fmla="*/ 1426363 w 9310410"/>
              <a:gd name="connsiteY4893" fmla="*/ 934867 h 5296383"/>
              <a:gd name="connsiteX4894" fmla="*/ 1425165 w 9310410"/>
              <a:gd name="connsiteY4894" fmla="*/ 933070 h 5296383"/>
              <a:gd name="connsiteX4895" fmla="*/ 1426363 w 9310410"/>
              <a:gd name="connsiteY4895" fmla="*/ 934867 h 5296383"/>
              <a:gd name="connsiteX4896" fmla="*/ 1426363 w 9310410"/>
              <a:gd name="connsiteY4896" fmla="*/ 934867 h 5296383"/>
              <a:gd name="connsiteX4897" fmla="*/ 1423367 w 9310410"/>
              <a:gd name="connsiteY4897" fmla="*/ 920485 h 5296383"/>
              <a:gd name="connsiteX4898" fmla="*/ 1421569 w 9310410"/>
              <a:gd name="connsiteY4898" fmla="*/ 918687 h 5296383"/>
              <a:gd name="connsiteX4899" fmla="*/ 1423367 w 9310410"/>
              <a:gd name="connsiteY4899" fmla="*/ 920485 h 5296383"/>
              <a:gd name="connsiteX4900" fmla="*/ 1361042 w 9310410"/>
              <a:gd name="connsiteY4900" fmla="*/ 1416084 h 5296383"/>
              <a:gd name="connsiteX4901" fmla="*/ 1361042 w 9310410"/>
              <a:gd name="connsiteY4901" fmla="*/ 1414886 h 5296383"/>
              <a:gd name="connsiteX4902" fmla="*/ 1361042 w 9310410"/>
              <a:gd name="connsiteY4902" fmla="*/ 1416084 h 5296383"/>
              <a:gd name="connsiteX4903" fmla="*/ 1360443 w 9310410"/>
              <a:gd name="connsiteY4903" fmla="*/ 1419081 h 5296383"/>
              <a:gd name="connsiteX4904" fmla="*/ 1361042 w 9310410"/>
              <a:gd name="connsiteY4904" fmla="*/ 1417882 h 5296383"/>
              <a:gd name="connsiteX4905" fmla="*/ 1360443 w 9310410"/>
              <a:gd name="connsiteY4905" fmla="*/ 1419081 h 5296383"/>
              <a:gd name="connsiteX4906" fmla="*/ 1358645 w 9310410"/>
              <a:gd name="connsiteY4906" fmla="*/ 1422077 h 5296383"/>
              <a:gd name="connsiteX4907" fmla="*/ 1359244 w 9310410"/>
              <a:gd name="connsiteY4907" fmla="*/ 1420879 h 5296383"/>
              <a:gd name="connsiteX4908" fmla="*/ 1358645 w 9310410"/>
              <a:gd name="connsiteY4908" fmla="*/ 1422077 h 5296383"/>
              <a:gd name="connsiteX4909" fmla="*/ 1409583 w 9310410"/>
              <a:gd name="connsiteY4909" fmla="*/ 1416084 h 5296383"/>
              <a:gd name="connsiteX4910" fmla="*/ 1409583 w 9310410"/>
              <a:gd name="connsiteY4910" fmla="*/ 1414886 h 5296383"/>
              <a:gd name="connsiteX4911" fmla="*/ 1409583 w 9310410"/>
              <a:gd name="connsiteY4911" fmla="*/ 1413687 h 5296383"/>
              <a:gd name="connsiteX4912" fmla="*/ 1409583 w 9310410"/>
              <a:gd name="connsiteY4912" fmla="*/ 1414886 h 5296383"/>
              <a:gd name="connsiteX4913" fmla="*/ 1402392 w 9310410"/>
              <a:gd name="connsiteY4913" fmla="*/ 1415485 h 5296383"/>
              <a:gd name="connsiteX4914" fmla="*/ 1409583 w 9310410"/>
              <a:gd name="connsiteY4914" fmla="*/ 1416084 h 5296383"/>
              <a:gd name="connsiteX4915" fmla="*/ 1409583 w 9310410"/>
              <a:gd name="connsiteY4915" fmla="*/ 1416084 h 5296383"/>
              <a:gd name="connsiteX4916" fmla="*/ 1459323 w 9310410"/>
              <a:gd name="connsiteY4916" fmla="*/ 1483203 h 5296383"/>
              <a:gd name="connsiteX4917" fmla="*/ 1461121 w 9310410"/>
              <a:gd name="connsiteY4917" fmla="*/ 1482005 h 5296383"/>
              <a:gd name="connsiteX4918" fmla="*/ 1459323 w 9310410"/>
              <a:gd name="connsiteY4918" fmla="*/ 1483203 h 5296383"/>
              <a:gd name="connsiteX4919" fmla="*/ 1464717 w 9310410"/>
              <a:gd name="connsiteY4919" fmla="*/ 1479008 h 5296383"/>
              <a:gd name="connsiteX4920" fmla="*/ 1467114 w 9310410"/>
              <a:gd name="connsiteY4920" fmla="*/ 1476611 h 5296383"/>
              <a:gd name="connsiteX4921" fmla="*/ 1464717 w 9310410"/>
              <a:gd name="connsiteY4921" fmla="*/ 1479008 h 5296383"/>
              <a:gd name="connsiteX4922" fmla="*/ 1461720 w 9310410"/>
              <a:gd name="connsiteY4922" fmla="*/ 1481405 h 5296383"/>
              <a:gd name="connsiteX4923" fmla="*/ 1463518 w 9310410"/>
              <a:gd name="connsiteY4923" fmla="*/ 1479607 h 5296383"/>
              <a:gd name="connsiteX4924" fmla="*/ 1461720 w 9310410"/>
              <a:gd name="connsiteY4924" fmla="*/ 1481405 h 5296383"/>
              <a:gd name="connsiteX4925" fmla="*/ 1470110 w 9310410"/>
              <a:gd name="connsiteY4925" fmla="*/ 1455637 h 5296383"/>
              <a:gd name="connsiteX4926" fmla="*/ 1471309 w 9310410"/>
              <a:gd name="connsiteY4926" fmla="*/ 1453839 h 5296383"/>
              <a:gd name="connsiteX4927" fmla="*/ 1470110 w 9310410"/>
              <a:gd name="connsiteY4927" fmla="*/ 1455637 h 5296383"/>
              <a:gd name="connsiteX4928" fmla="*/ 1468912 w 9310410"/>
              <a:gd name="connsiteY4928" fmla="*/ 1458633 h 5296383"/>
              <a:gd name="connsiteX4929" fmla="*/ 1470110 w 9310410"/>
              <a:gd name="connsiteY4929" fmla="*/ 1456236 h 5296383"/>
              <a:gd name="connsiteX4930" fmla="*/ 1468912 w 9310410"/>
              <a:gd name="connsiteY4930" fmla="*/ 1458633 h 5296383"/>
              <a:gd name="connsiteX4931" fmla="*/ 1471908 w 9310410"/>
              <a:gd name="connsiteY4931" fmla="*/ 1453239 h 5296383"/>
              <a:gd name="connsiteX4932" fmla="*/ 1473706 w 9310410"/>
              <a:gd name="connsiteY4932" fmla="*/ 1450842 h 5296383"/>
              <a:gd name="connsiteX4933" fmla="*/ 1471908 w 9310410"/>
              <a:gd name="connsiteY4933" fmla="*/ 1453239 h 5296383"/>
              <a:gd name="connsiteX4934" fmla="*/ 1476702 w 9310410"/>
              <a:gd name="connsiteY4934" fmla="*/ 1448445 h 5296383"/>
              <a:gd name="connsiteX4935" fmla="*/ 1476702 w 9310410"/>
              <a:gd name="connsiteY4935" fmla="*/ 1448445 h 5296383"/>
              <a:gd name="connsiteX4936" fmla="*/ 1476702 w 9310410"/>
              <a:gd name="connsiteY4936" fmla="*/ 1448445 h 5296383"/>
              <a:gd name="connsiteX4937" fmla="*/ 1473706 w 9310410"/>
              <a:gd name="connsiteY4937" fmla="*/ 1450243 h 5296383"/>
              <a:gd name="connsiteX4938" fmla="*/ 1475504 w 9310410"/>
              <a:gd name="connsiteY4938" fmla="*/ 1449044 h 5296383"/>
              <a:gd name="connsiteX4939" fmla="*/ 1473706 w 9310410"/>
              <a:gd name="connsiteY4939" fmla="*/ 1450243 h 5296383"/>
              <a:gd name="connsiteX4940" fmla="*/ 1524644 w 9310410"/>
              <a:gd name="connsiteY4940" fmla="*/ 1216526 h 5296383"/>
              <a:gd name="connsiteX4941" fmla="*/ 1525243 w 9310410"/>
              <a:gd name="connsiteY4941" fmla="*/ 1215927 h 5296383"/>
              <a:gd name="connsiteX4942" fmla="*/ 1524644 w 9310410"/>
              <a:gd name="connsiteY4942" fmla="*/ 1216526 h 5296383"/>
              <a:gd name="connsiteX4943" fmla="*/ 1522846 w 9310410"/>
              <a:gd name="connsiteY4943" fmla="*/ 1217725 h 5296383"/>
              <a:gd name="connsiteX4944" fmla="*/ 1522846 w 9310410"/>
              <a:gd name="connsiteY4944" fmla="*/ 1217725 h 5296383"/>
              <a:gd name="connsiteX4945" fmla="*/ 1522846 w 9310410"/>
              <a:gd name="connsiteY4945" fmla="*/ 1217725 h 5296383"/>
              <a:gd name="connsiteX4946" fmla="*/ 1521048 w 9310410"/>
              <a:gd name="connsiteY4946" fmla="*/ 1218324 h 5296383"/>
              <a:gd name="connsiteX4947" fmla="*/ 1521048 w 9310410"/>
              <a:gd name="connsiteY4947" fmla="*/ 1218324 h 5296383"/>
              <a:gd name="connsiteX4948" fmla="*/ 1521048 w 9310410"/>
              <a:gd name="connsiteY4948" fmla="*/ 1218324 h 5296383"/>
              <a:gd name="connsiteX4949" fmla="*/ 1519850 w 9310410"/>
              <a:gd name="connsiteY4949" fmla="*/ 1218923 h 5296383"/>
              <a:gd name="connsiteX4950" fmla="*/ 1519850 w 9310410"/>
              <a:gd name="connsiteY4950" fmla="*/ 1218923 h 5296383"/>
              <a:gd name="connsiteX4951" fmla="*/ 1519850 w 9310410"/>
              <a:gd name="connsiteY4951" fmla="*/ 1218923 h 5296383"/>
              <a:gd name="connsiteX4952" fmla="*/ 1528240 w 9310410"/>
              <a:gd name="connsiteY4952" fmla="*/ 1214728 h 5296383"/>
              <a:gd name="connsiteX4953" fmla="*/ 1529438 w 9310410"/>
              <a:gd name="connsiteY4953" fmla="*/ 1214129 h 5296383"/>
              <a:gd name="connsiteX4954" fmla="*/ 1528240 w 9310410"/>
              <a:gd name="connsiteY4954" fmla="*/ 1214728 h 5296383"/>
              <a:gd name="connsiteX4955" fmla="*/ 1526442 w 9310410"/>
              <a:gd name="connsiteY4955" fmla="*/ 1215927 h 5296383"/>
              <a:gd name="connsiteX4956" fmla="*/ 1527041 w 9310410"/>
              <a:gd name="connsiteY4956" fmla="*/ 1215328 h 5296383"/>
              <a:gd name="connsiteX4957" fmla="*/ 1526442 w 9310410"/>
              <a:gd name="connsiteY4957" fmla="*/ 1215927 h 5296383"/>
              <a:gd name="connsiteX4958" fmla="*/ 1549814 w 9310410"/>
              <a:gd name="connsiteY4958" fmla="*/ 1218923 h 5296383"/>
              <a:gd name="connsiteX4959" fmla="*/ 1554608 w 9310410"/>
              <a:gd name="connsiteY4959" fmla="*/ 1220122 h 5296383"/>
              <a:gd name="connsiteX4960" fmla="*/ 1549814 w 9310410"/>
              <a:gd name="connsiteY4960" fmla="*/ 1218923 h 5296383"/>
              <a:gd name="connsiteX4961" fmla="*/ 3341043 w 9310410"/>
              <a:gd name="connsiteY4961" fmla="*/ 498596 h 5296383"/>
              <a:gd name="connsiteX4962" fmla="*/ 3342841 w 9310410"/>
              <a:gd name="connsiteY4962" fmla="*/ 497997 h 5296383"/>
              <a:gd name="connsiteX4963" fmla="*/ 3345238 w 9310410"/>
              <a:gd name="connsiteY4963" fmla="*/ 496798 h 5296383"/>
              <a:gd name="connsiteX4964" fmla="*/ 3342841 w 9310410"/>
              <a:gd name="connsiteY4964" fmla="*/ 497997 h 5296383"/>
              <a:gd name="connsiteX4965" fmla="*/ 3341043 w 9310410"/>
              <a:gd name="connsiteY4965" fmla="*/ 498596 h 5296383"/>
              <a:gd name="connsiteX4966" fmla="*/ 3332054 w 9310410"/>
              <a:gd name="connsiteY4966" fmla="*/ 504589 h 5296383"/>
              <a:gd name="connsiteX4967" fmla="*/ 3334451 w 9310410"/>
              <a:gd name="connsiteY4967" fmla="*/ 503390 h 5296383"/>
              <a:gd name="connsiteX4968" fmla="*/ 3335050 w 9310410"/>
              <a:gd name="connsiteY4968" fmla="*/ 502192 h 5296383"/>
              <a:gd name="connsiteX4969" fmla="*/ 3334451 w 9310410"/>
              <a:gd name="connsiteY4969" fmla="*/ 503390 h 5296383"/>
              <a:gd name="connsiteX4970" fmla="*/ 3332054 w 9310410"/>
              <a:gd name="connsiteY4970" fmla="*/ 504589 h 5296383"/>
              <a:gd name="connsiteX4971" fmla="*/ 3318271 w 9310410"/>
              <a:gd name="connsiteY4971" fmla="*/ 499795 h 5296383"/>
              <a:gd name="connsiteX4972" fmla="*/ 3320668 w 9310410"/>
              <a:gd name="connsiteY4972" fmla="*/ 500394 h 5296383"/>
              <a:gd name="connsiteX4973" fmla="*/ 3318271 w 9310410"/>
              <a:gd name="connsiteY4973" fmla="*/ 499795 h 5296383"/>
              <a:gd name="connsiteX4974" fmla="*/ 3316473 w 9310410"/>
              <a:gd name="connsiteY4974" fmla="*/ 506986 h 5296383"/>
              <a:gd name="connsiteX4975" fmla="*/ 3323065 w 9310410"/>
              <a:gd name="connsiteY4975" fmla="*/ 509383 h 5296383"/>
              <a:gd name="connsiteX4976" fmla="*/ 3324264 w 9310410"/>
              <a:gd name="connsiteY4976" fmla="*/ 509982 h 5296383"/>
              <a:gd name="connsiteX4977" fmla="*/ 3323065 w 9310410"/>
              <a:gd name="connsiteY4977" fmla="*/ 509383 h 5296383"/>
              <a:gd name="connsiteX4978" fmla="*/ 3316473 w 9310410"/>
              <a:gd name="connsiteY4978" fmla="*/ 506986 h 5296383"/>
              <a:gd name="connsiteX4979" fmla="*/ 3311080 w 9310410"/>
              <a:gd name="connsiteY4979" fmla="*/ 508784 h 5296383"/>
              <a:gd name="connsiteX4980" fmla="*/ 3315874 w 9310410"/>
              <a:gd name="connsiteY4980" fmla="*/ 511780 h 5296383"/>
              <a:gd name="connsiteX4981" fmla="*/ 3311080 w 9310410"/>
              <a:gd name="connsiteY4981" fmla="*/ 508784 h 5296383"/>
              <a:gd name="connsiteX4982" fmla="*/ 3291903 w 9310410"/>
              <a:gd name="connsiteY4982" fmla="*/ 535152 h 5296383"/>
              <a:gd name="connsiteX4983" fmla="*/ 3302690 w 9310410"/>
              <a:gd name="connsiteY4983" fmla="*/ 530957 h 5296383"/>
              <a:gd name="connsiteX4984" fmla="*/ 3308683 w 9310410"/>
              <a:gd name="connsiteY4984" fmla="*/ 530357 h 5296383"/>
              <a:gd name="connsiteX4985" fmla="*/ 3302690 w 9310410"/>
              <a:gd name="connsiteY4985" fmla="*/ 530957 h 5296383"/>
              <a:gd name="connsiteX4986" fmla="*/ 3291903 w 9310410"/>
              <a:gd name="connsiteY4986" fmla="*/ 535152 h 5296383"/>
              <a:gd name="connsiteX4987" fmla="*/ 3288307 w 9310410"/>
              <a:gd name="connsiteY4987" fmla="*/ 537549 h 5296383"/>
              <a:gd name="connsiteX4988" fmla="*/ 3285910 w 9310410"/>
              <a:gd name="connsiteY4988" fmla="*/ 537549 h 5296383"/>
              <a:gd name="connsiteX4989" fmla="*/ 3288307 w 9310410"/>
              <a:gd name="connsiteY4989" fmla="*/ 537549 h 5296383"/>
              <a:gd name="connsiteX4990" fmla="*/ 3190026 w 9310410"/>
              <a:gd name="connsiteY4990" fmla="*/ 542343 h 5296383"/>
              <a:gd name="connsiteX4991" fmla="*/ 3190626 w 9310410"/>
              <a:gd name="connsiteY4991" fmla="*/ 544141 h 5296383"/>
              <a:gd name="connsiteX4992" fmla="*/ 3191225 w 9310410"/>
              <a:gd name="connsiteY4992" fmla="*/ 548935 h 5296383"/>
              <a:gd name="connsiteX4993" fmla="*/ 3190626 w 9310410"/>
              <a:gd name="connsiteY4993" fmla="*/ 544141 h 5296383"/>
              <a:gd name="connsiteX4994" fmla="*/ 3190026 w 9310410"/>
              <a:gd name="connsiteY4994" fmla="*/ 542343 h 5296383"/>
              <a:gd name="connsiteX4995" fmla="*/ 3176243 w 9310410"/>
              <a:gd name="connsiteY4995" fmla="*/ 576502 h 5296383"/>
              <a:gd name="connsiteX4996" fmla="*/ 3177442 w 9310410"/>
              <a:gd name="connsiteY4996" fmla="*/ 578899 h 5296383"/>
              <a:gd name="connsiteX4997" fmla="*/ 3176243 w 9310410"/>
              <a:gd name="connsiteY4997" fmla="*/ 581895 h 5296383"/>
              <a:gd name="connsiteX4998" fmla="*/ 3177442 w 9310410"/>
              <a:gd name="connsiteY4998" fmla="*/ 578899 h 5296383"/>
              <a:gd name="connsiteX4999" fmla="*/ 3176243 w 9310410"/>
              <a:gd name="connsiteY4999" fmla="*/ 576502 h 5296383"/>
              <a:gd name="connsiteX5000" fmla="*/ 3157666 w 9310410"/>
              <a:gd name="connsiteY5000" fmla="*/ 565715 h 5296383"/>
              <a:gd name="connsiteX5001" fmla="*/ 3163059 w 9310410"/>
              <a:gd name="connsiteY5001" fmla="*/ 568711 h 5296383"/>
              <a:gd name="connsiteX5002" fmla="*/ 3164257 w 9310410"/>
              <a:gd name="connsiteY5002" fmla="*/ 570509 h 5296383"/>
              <a:gd name="connsiteX5003" fmla="*/ 3164857 w 9310410"/>
              <a:gd name="connsiteY5003" fmla="*/ 571108 h 5296383"/>
              <a:gd name="connsiteX5004" fmla="*/ 3164257 w 9310410"/>
              <a:gd name="connsiteY5004" fmla="*/ 570509 h 5296383"/>
              <a:gd name="connsiteX5005" fmla="*/ 3163059 w 9310410"/>
              <a:gd name="connsiteY5005" fmla="*/ 568711 h 5296383"/>
              <a:gd name="connsiteX5006" fmla="*/ 3157666 w 9310410"/>
              <a:gd name="connsiteY5006" fmla="*/ 565715 h 5296383"/>
              <a:gd name="connsiteX5007" fmla="*/ 3134294 w 9310410"/>
              <a:gd name="connsiteY5007" fmla="*/ 560920 h 5296383"/>
              <a:gd name="connsiteX5008" fmla="*/ 3136691 w 9310410"/>
              <a:gd name="connsiteY5008" fmla="*/ 560321 h 5296383"/>
              <a:gd name="connsiteX5009" fmla="*/ 3134294 w 9310410"/>
              <a:gd name="connsiteY5009" fmla="*/ 560920 h 5296383"/>
              <a:gd name="connsiteX5010" fmla="*/ 3125904 w 9310410"/>
              <a:gd name="connsiteY5010" fmla="*/ 565115 h 5296383"/>
              <a:gd name="connsiteX5011" fmla="*/ 3131897 w 9310410"/>
              <a:gd name="connsiteY5011" fmla="*/ 562718 h 5296383"/>
              <a:gd name="connsiteX5012" fmla="*/ 3125904 w 9310410"/>
              <a:gd name="connsiteY5012" fmla="*/ 565115 h 5296383"/>
              <a:gd name="connsiteX5013" fmla="*/ 3127103 w 9310410"/>
              <a:gd name="connsiteY5013" fmla="*/ 570509 h 5296383"/>
              <a:gd name="connsiteX5014" fmla="*/ 3130099 w 9310410"/>
              <a:gd name="connsiteY5014" fmla="*/ 572906 h 5296383"/>
              <a:gd name="connsiteX5015" fmla="*/ 3127103 w 9310410"/>
              <a:gd name="connsiteY5015" fmla="*/ 570509 h 5296383"/>
              <a:gd name="connsiteX5016" fmla="*/ 3112720 w 9310410"/>
              <a:gd name="connsiteY5016" fmla="*/ 572307 h 5296383"/>
              <a:gd name="connsiteX5017" fmla="*/ 3115716 w 9310410"/>
              <a:gd name="connsiteY5017" fmla="*/ 574704 h 5296383"/>
              <a:gd name="connsiteX5018" fmla="*/ 3127103 w 9310410"/>
              <a:gd name="connsiteY5018" fmla="*/ 578899 h 5296383"/>
              <a:gd name="connsiteX5019" fmla="*/ 3115716 w 9310410"/>
              <a:gd name="connsiteY5019" fmla="*/ 574704 h 5296383"/>
              <a:gd name="connsiteX5020" fmla="*/ 3112720 w 9310410"/>
              <a:gd name="connsiteY5020" fmla="*/ 572307 h 5296383"/>
              <a:gd name="connsiteX5021" fmla="*/ 3089948 w 9310410"/>
              <a:gd name="connsiteY5021" fmla="*/ 578299 h 5296383"/>
              <a:gd name="connsiteX5022" fmla="*/ 3100135 w 9310410"/>
              <a:gd name="connsiteY5022" fmla="*/ 572307 h 5296383"/>
              <a:gd name="connsiteX5023" fmla="*/ 3108525 w 9310410"/>
              <a:gd name="connsiteY5023" fmla="*/ 569910 h 5296383"/>
              <a:gd name="connsiteX5024" fmla="*/ 3100135 w 9310410"/>
              <a:gd name="connsiteY5024" fmla="*/ 572307 h 5296383"/>
              <a:gd name="connsiteX5025" fmla="*/ 3089948 w 9310410"/>
              <a:gd name="connsiteY5025" fmla="*/ 578299 h 5296383"/>
              <a:gd name="connsiteX5026" fmla="*/ 3083355 w 9310410"/>
              <a:gd name="connsiteY5026" fmla="*/ 563318 h 5296383"/>
              <a:gd name="connsiteX5027" fmla="*/ 3081558 w 9310410"/>
              <a:gd name="connsiteY5027" fmla="*/ 565715 h 5296383"/>
              <a:gd name="connsiteX5028" fmla="*/ 3079760 w 9310410"/>
              <a:gd name="connsiteY5028" fmla="*/ 567512 h 5296383"/>
              <a:gd name="connsiteX5029" fmla="*/ 3081558 w 9310410"/>
              <a:gd name="connsiteY5029" fmla="*/ 565715 h 5296383"/>
              <a:gd name="connsiteX5030" fmla="*/ 3083355 w 9310410"/>
              <a:gd name="connsiteY5030" fmla="*/ 563318 h 5296383"/>
              <a:gd name="connsiteX5031" fmla="*/ 3043204 w 9310410"/>
              <a:gd name="connsiteY5031" fmla="*/ 578899 h 5296383"/>
              <a:gd name="connsiteX5032" fmla="*/ 3049197 w 9310410"/>
              <a:gd name="connsiteY5032" fmla="*/ 574704 h 5296383"/>
              <a:gd name="connsiteX5033" fmla="*/ 3055190 w 9310410"/>
              <a:gd name="connsiteY5033" fmla="*/ 572307 h 5296383"/>
              <a:gd name="connsiteX5034" fmla="*/ 3069572 w 9310410"/>
              <a:gd name="connsiteY5034" fmla="*/ 564516 h 5296383"/>
              <a:gd name="connsiteX5035" fmla="*/ 3073168 w 9310410"/>
              <a:gd name="connsiteY5035" fmla="*/ 562718 h 5296383"/>
              <a:gd name="connsiteX5036" fmla="*/ 3069572 w 9310410"/>
              <a:gd name="connsiteY5036" fmla="*/ 564516 h 5296383"/>
              <a:gd name="connsiteX5037" fmla="*/ 3055190 w 9310410"/>
              <a:gd name="connsiteY5037" fmla="*/ 572307 h 5296383"/>
              <a:gd name="connsiteX5038" fmla="*/ 3049197 w 9310410"/>
              <a:gd name="connsiteY5038" fmla="*/ 574704 h 5296383"/>
              <a:gd name="connsiteX5039" fmla="*/ 3043204 w 9310410"/>
              <a:gd name="connsiteY5039" fmla="*/ 578899 h 5296383"/>
              <a:gd name="connsiteX5040" fmla="*/ 3028822 w 9310410"/>
              <a:gd name="connsiteY5040" fmla="*/ 589686 h 5296383"/>
              <a:gd name="connsiteX5041" fmla="*/ 3039609 w 9310410"/>
              <a:gd name="connsiteY5041" fmla="*/ 582494 h 5296383"/>
              <a:gd name="connsiteX5042" fmla="*/ 3042006 w 9310410"/>
              <a:gd name="connsiteY5042" fmla="*/ 580097 h 5296383"/>
              <a:gd name="connsiteX5043" fmla="*/ 3039609 w 9310410"/>
              <a:gd name="connsiteY5043" fmla="*/ 582494 h 5296383"/>
              <a:gd name="connsiteX5044" fmla="*/ 3028822 w 9310410"/>
              <a:gd name="connsiteY5044" fmla="*/ 589686 h 5296383"/>
              <a:gd name="connsiteX5045" fmla="*/ 3027024 w 9310410"/>
              <a:gd name="connsiteY5045" fmla="*/ 593881 h 5296383"/>
              <a:gd name="connsiteX5046" fmla="*/ 3027623 w 9310410"/>
              <a:gd name="connsiteY5046" fmla="*/ 595079 h 5296383"/>
              <a:gd name="connsiteX5047" fmla="*/ 3028822 w 9310410"/>
              <a:gd name="connsiteY5047" fmla="*/ 598075 h 5296383"/>
              <a:gd name="connsiteX5048" fmla="*/ 3030619 w 9310410"/>
              <a:gd name="connsiteY5048" fmla="*/ 601671 h 5296383"/>
              <a:gd name="connsiteX5049" fmla="*/ 3028822 w 9310410"/>
              <a:gd name="connsiteY5049" fmla="*/ 598075 h 5296383"/>
              <a:gd name="connsiteX5050" fmla="*/ 3027623 w 9310410"/>
              <a:gd name="connsiteY5050" fmla="*/ 595079 h 5296383"/>
              <a:gd name="connsiteX5051" fmla="*/ 3027024 w 9310410"/>
              <a:gd name="connsiteY5051" fmla="*/ 593881 h 5296383"/>
              <a:gd name="connsiteX5052" fmla="*/ 3027623 w 9310410"/>
              <a:gd name="connsiteY5052" fmla="*/ 590884 h 5296383"/>
              <a:gd name="connsiteX5053" fmla="*/ 3027024 w 9310410"/>
              <a:gd name="connsiteY5053" fmla="*/ 593881 h 5296383"/>
              <a:gd name="connsiteX5054" fmla="*/ 3023428 w 9310410"/>
              <a:gd name="connsiteY5054" fmla="*/ 577700 h 5296383"/>
              <a:gd name="connsiteX5055" fmla="*/ 3018035 w 9310410"/>
              <a:gd name="connsiteY5055" fmla="*/ 579498 h 5296383"/>
              <a:gd name="connsiteX5056" fmla="*/ 3014439 w 9310410"/>
              <a:gd name="connsiteY5056" fmla="*/ 581296 h 5296383"/>
              <a:gd name="connsiteX5057" fmla="*/ 3018035 w 9310410"/>
              <a:gd name="connsiteY5057" fmla="*/ 579498 h 5296383"/>
              <a:gd name="connsiteX5058" fmla="*/ 3023428 w 9310410"/>
              <a:gd name="connsiteY5058" fmla="*/ 577700 h 5296383"/>
              <a:gd name="connsiteX5059" fmla="*/ 2902375 w 9310410"/>
              <a:gd name="connsiteY5059" fmla="*/ 583094 h 5296383"/>
              <a:gd name="connsiteX5060" fmla="*/ 2904173 w 9310410"/>
              <a:gd name="connsiteY5060" fmla="*/ 580697 h 5296383"/>
              <a:gd name="connsiteX5061" fmla="*/ 2913761 w 9310410"/>
              <a:gd name="connsiteY5061" fmla="*/ 574104 h 5296383"/>
              <a:gd name="connsiteX5062" fmla="*/ 2904173 w 9310410"/>
              <a:gd name="connsiteY5062" fmla="*/ 580697 h 5296383"/>
              <a:gd name="connsiteX5063" fmla="*/ 2902375 w 9310410"/>
              <a:gd name="connsiteY5063" fmla="*/ 583094 h 5296383"/>
              <a:gd name="connsiteX5064" fmla="*/ 2891588 w 9310410"/>
              <a:gd name="connsiteY5064" fmla="*/ 615454 h 5296383"/>
              <a:gd name="connsiteX5065" fmla="*/ 2892786 w 9310410"/>
              <a:gd name="connsiteY5065" fmla="*/ 611859 h 5296383"/>
              <a:gd name="connsiteX5066" fmla="*/ 2894584 w 9310410"/>
              <a:gd name="connsiteY5066" fmla="*/ 605866 h 5296383"/>
              <a:gd name="connsiteX5067" fmla="*/ 2892786 w 9310410"/>
              <a:gd name="connsiteY5067" fmla="*/ 611859 h 5296383"/>
              <a:gd name="connsiteX5068" fmla="*/ 2891588 w 9310410"/>
              <a:gd name="connsiteY5068" fmla="*/ 615454 h 5296383"/>
              <a:gd name="connsiteX5069" fmla="*/ 2885595 w 9310410"/>
              <a:gd name="connsiteY5069" fmla="*/ 614855 h 5296383"/>
              <a:gd name="connsiteX5070" fmla="*/ 2885595 w 9310410"/>
              <a:gd name="connsiteY5070" fmla="*/ 617851 h 5296383"/>
              <a:gd name="connsiteX5071" fmla="*/ 2885595 w 9310410"/>
              <a:gd name="connsiteY5071" fmla="*/ 619649 h 5296383"/>
              <a:gd name="connsiteX5072" fmla="*/ 2885595 w 9310410"/>
              <a:gd name="connsiteY5072" fmla="*/ 617851 h 5296383"/>
              <a:gd name="connsiteX5073" fmla="*/ 2885595 w 9310410"/>
              <a:gd name="connsiteY5073" fmla="*/ 614855 h 5296383"/>
              <a:gd name="connsiteX5074" fmla="*/ 2883198 w 9310410"/>
              <a:gd name="connsiteY5074" fmla="*/ 631635 h 5296383"/>
              <a:gd name="connsiteX5075" fmla="*/ 2882000 w 9310410"/>
              <a:gd name="connsiteY5075" fmla="*/ 627440 h 5296383"/>
              <a:gd name="connsiteX5076" fmla="*/ 2885595 w 9310410"/>
              <a:gd name="connsiteY5076" fmla="*/ 622646 h 5296383"/>
              <a:gd name="connsiteX5077" fmla="*/ 2882000 w 9310410"/>
              <a:gd name="connsiteY5077" fmla="*/ 627440 h 5296383"/>
              <a:gd name="connsiteX5078" fmla="*/ 2883198 w 9310410"/>
              <a:gd name="connsiteY5078" fmla="*/ 631635 h 5296383"/>
              <a:gd name="connsiteX5079" fmla="*/ 2880202 w 9310410"/>
              <a:gd name="connsiteY5079" fmla="*/ 684970 h 5296383"/>
              <a:gd name="connsiteX5080" fmla="*/ 2882000 w 9310410"/>
              <a:gd name="connsiteY5080" fmla="*/ 683772 h 5296383"/>
              <a:gd name="connsiteX5081" fmla="*/ 2884996 w 9310410"/>
              <a:gd name="connsiteY5081" fmla="*/ 681974 h 5296383"/>
              <a:gd name="connsiteX5082" fmla="*/ 2887393 w 9310410"/>
              <a:gd name="connsiteY5082" fmla="*/ 681375 h 5296383"/>
              <a:gd name="connsiteX5083" fmla="*/ 2884996 w 9310410"/>
              <a:gd name="connsiteY5083" fmla="*/ 681974 h 5296383"/>
              <a:gd name="connsiteX5084" fmla="*/ 2882000 w 9310410"/>
              <a:gd name="connsiteY5084" fmla="*/ 683772 h 5296383"/>
              <a:gd name="connsiteX5085" fmla="*/ 2880202 w 9310410"/>
              <a:gd name="connsiteY5085" fmla="*/ 684970 h 5296383"/>
              <a:gd name="connsiteX5086" fmla="*/ 2876007 w 9310410"/>
              <a:gd name="connsiteY5086" fmla="*/ 675981 h 5296383"/>
              <a:gd name="connsiteX5087" fmla="*/ 2876007 w 9310410"/>
              <a:gd name="connsiteY5087" fmla="*/ 683172 h 5296383"/>
              <a:gd name="connsiteX5088" fmla="*/ 2876007 w 9310410"/>
              <a:gd name="connsiteY5088" fmla="*/ 684970 h 5296383"/>
              <a:gd name="connsiteX5089" fmla="*/ 2877205 w 9310410"/>
              <a:gd name="connsiteY5089" fmla="*/ 686169 h 5296383"/>
              <a:gd name="connsiteX5090" fmla="*/ 2876007 w 9310410"/>
              <a:gd name="connsiteY5090" fmla="*/ 684970 h 5296383"/>
              <a:gd name="connsiteX5091" fmla="*/ 2876007 w 9310410"/>
              <a:gd name="connsiteY5091" fmla="*/ 683172 h 5296383"/>
              <a:gd name="connsiteX5092" fmla="*/ 2876007 w 9310410"/>
              <a:gd name="connsiteY5092" fmla="*/ 675981 h 5296383"/>
              <a:gd name="connsiteX5093" fmla="*/ 2856231 w 9310410"/>
              <a:gd name="connsiteY5093" fmla="*/ 653209 h 5296383"/>
              <a:gd name="connsiteX5094" fmla="*/ 2859826 w 9310410"/>
              <a:gd name="connsiteY5094" fmla="*/ 655006 h 5296383"/>
              <a:gd name="connsiteX5095" fmla="*/ 2868815 w 9310410"/>
              <a:gd name="connsiteY5095" fmla="*/ 662797 h 5296383"/>
              <a:gd name="connsiteX5096" fmla="*/ 2874808 w 9310410"/>
              <a:gd name="connsiteY5096" fmla="*/ 671187 h 5296383"/>
              <a:gd name="connsiteX5097" fmla="*/ 2868815 w 9310410"/>
              <a:gd name="connsiteY5097" fmla="*/ 662797 h 5296383"/>
              <a:gd name="connsiteX5098" fmla="*/ 2859826 w 9310410"/>
              <a:gd name="connsiteY5098" fmla="*/ 655006 h 5296383"/>
              <a:gd name="connsiteX5099" fmla="*/ 2856231 w 9310410"/>
              <a:gd name="connsiteY5099" fmla="*/ 653209 h 5296383"/>
              <a:gd name="connsiteX5100" fmla="*/ 2848440 w 9310410"/>
              <a:gd name="connsiteY5100" fmla="*/ 645418 h 5296383"/>
              <a:gd name="connsiteX5101" fmla="*/ 2850238 w 9310410"/>
              <a:gd name="connsiteY5101" fmla="*/ 647815 h 5296383"/>
              <a:gd name="connsiteX5102" fmla="*/ 2850238 w 9310410"/>
              <a:gd name="connsiteY5102" fmla="*/ 649014 h 5296383"/>
              <a:gd name="connsiteX5103" fmla="*/ 2850238 w 9310410"/>
              <a:gd name="connsiteY5103" fmla="*/ 647815 h 5296383"/>
              <a:gd name="connsiteX5104" fmla="*/ 2848440 w 9310410"/>
              <a:gd name="connsiteY5104" fmla="*/ 645418 h 5296383"/>
              <a:gd name="connsiteX5105" fmla="*/ 2836455 w 9310410"/>
              <a:gd name="connsiteY5105" fmla="*/ 641223 h 5296383"/>
              <a:gd name="connsiteX5106" fmla="*/ 2835256 w 9310410"/>
              <a:gd name="connsiteY5106" fmla="*/ 641223 h 5296383"/>
              <a:gd name="connsiteX5107" fmla="*/ 2836455 w 9310410"/>
              <a:gd name="connsiteY5107" fmla="*/ 641223 h 5296383"/>
              <a:gd name="connsiteX5108" fmla="*/ 2838253 w 9310410"/>
              <a:gd name="connsiteY5108" fmla="*/ 641223 h 5296383"/>
              <a:gd name="connsiteX5109" fmla="*/ 2836455 w 9310410"/>
              <a:gd name="connsiteY5109" fmla="*/ 641223 h 5296383"/>
              <a:gd name="connsiteX5110" fmla="*/ 2828065 w 9310410"/>
              <a:gd name="connsiteY5110" fmla="*/ 631035 h 5296383"/>
              <a:gd name="connsiteX5111" fmla="*/ 2832859 w 9310410"/>
              <a:gd name="connsiteY5111" fmla="*/ 634032 h 5296383"/>
              <a:gd name="connsiteX5112" fmla="*/ 2828065 w 9310410"/>
              <a:gd name="connsiteY5112" fmla="*/ 631035 h 5296383"/>
              <a:gd name="connsiteX5113" fmla="*/ 2754354 w 9310410"/>
              <a:gd name="connsiteY5113" fmla="*/ 628039 h 5296383"/>
              <a:gd name="connsiteX5114" fmla="*/ 2753755 w 9310410"/>
              <a:gd name="connsiteY5114" fmla="*/ 623245 h 5296383"/>
              <a:gd name="connsiteX5115" fmla="*/ 2754354 w 9310410"/>
              <a:gd name="connsiteY5115" fmla="*/ 628039 h 5296383"/>
              <a:gd name="connsiteX5116" fmla="*/ 2745365 w 9310410"/>
              <a:gd name="connsiteY5116" fmla="*/ 642422 h 5296383"/>
              <a:gd name="connsiteX5117" fmla="*/ 2739972 w 9310410"/>
              <a:gd name="connsiteY5117" fmla="*/ 642422 h 5296383"/>
              <a:gd name="connsiteX5118" fmla="*/ 2745365 w 9310410"/>
              <a:gd name="connsiteY5118" fmla="*/ 642422 h 5296383"/>
              <a:gd name="connsiteX5119" fmla="*/ 2756152 w 9310410"/>
              <a:gd name="connsiteY5119" fmla="*/ 635830 h 5296383"/>
              <a:gd name="connsiteX5120" fmla="*/ 2745365 w 9310410"/>
              <a:gd name="connsiteY5120" fmla="*/ 642422 h 5296383"/>
              <a:gd name="connsiteX5121" fmla="*/ 2727387 w 9310410"/>
              <a:gd name="connsiteY5121" fmla="*/ 647216 h 5296383"/>
              <a:gd name="connsiteX5122" fmla="*/ 2728585 w 9310410"/>
              <a:gd name="connsiteY5122" fmla="*/ 645418 h 5296383"/>
              <a:gd name="connsiteX5123" fmla="*/ 2738174 w 9310410"/>
              <a:gd name="connsiteY5123" fmla="*/ 642422 h 5296383"/>
              <a:gd name="connsiteX5124" fmla="*/ 2728585 w 9310410"/>
              <a:gd name="connsiteY5124" fmla="*/ 645418 h 5296383"/>
              <a:gd name="connsiteX5125" fmla="*/ 2727387 w 9310410"/>
              <a:gd name="connsiteY5125" fmla="*/ 647216 h 5296383"/>
              <a:gd name="connsiteX5126" fmla="*/ 2714203 w 9310410"/>
              <a:gd name="connsiteY5126" fmla="*/ 631635 h 5296383"/>
              <a:gd name="connsiteX5127" fmla="*/ 2720196 w 9310410"/>
              <a:gd name="connsiteY5127" fmla="*/ 631635 h 5296383"/>
              <a:gd name="connsiteX5128" fmla="*/ 2723791 w 9310410"/>
              <a:gd name="connsiteY5128" fmla="*/ 632833 h 5296383"/>
              <a:gd name="connsiteX5129" fmla="*/ 2720196 w 9310410"/>
              <a:gd name="connsiteY5129" fmla="*/ 631635 h 5296383"/>
              <a:gd name="connsiteX5130" fmla="*/ 2714203 w 9310410"/>
              <a:gd name="connsiteY5130" fmla="*/ 631635 h 5296383"/>
              <a:gd name="connsiteX5131" fmla="*/ 2644687 w 9310410"/>
              <a:gd name="connsiteY5131" fmla="*/ 632234 h 5296383"/>
              <a:gd name="connsiteX5132" fmla="*/ 2636297 w 9310410"/>
              <a:gd name="connsiteY5132" fmla="*/ 634032 h 5296383"/>
              <a:gd name="connsiteX5133" fmla="*/ 2644687 w 9310410"/>
              <a:gd name="connsiteY5133" fmla="*/ 632234 h 5296383"/>
              <a:gd name="connsiteX5134" fmla="*/ 2648283 w 9310410"/>
              <a:gd name="connsiteY5134" fmla="*/ 631635 h 5296383"/>
              <a:gd name="connsiteX5135" fmla="*/ 2644687 w 9310410"/>
              <a:gd name="connsiteY5135" fmla="*/ 632234 h 5296383"/>
              <a:gd name="connsiteX5136" fmla="*/ 2627308 w 9310410"/>
              <a:gd name="connsiteY5136" fmla="*/ 643620 h 5296383"/>
              <a:gd name="connsiteX5137" fmla="*/ 2627308 w 9310410"/>
              <a:gd name="connsiteY5137" fmla="*/ 643620 h 5296383"/>
              <a:gd name="connsiteX5138" fmla="*/ 2627308 w 9310410"/>
              <a:gd name="connsiteY5138" fmla="*/ 643620 h 5296383"/>
              <a:gd name="connsiteX5139" fmla="*/ 2615922 w 9310410"/>
              <a:gd name="connsiteY5139" fmla="*/ 639425 h 5296383"/>
              <a:gd name="connsiteX5140" fmla="*/ 2612326 w 9310410"/>
              <a:gd name="connsiteY5140" fmla="*/ 639425 h 5296383"/>
              <a:gd name="connsiteX5141" fmla="*/ 2612326 w 9310410"/>
              <a:gd name="connsiteY5141" fmla="*/ 639425 h 5296383"/>
              <a:gd name="connsiteX5142" fmla="*/ 2615922 w 9310410"/>
              <a:gd name="connsiteY5142" fmla="*/ 639425 h 5296383"/>
              <a:gd name="connsiteX5143" fmla="*/ 2613525 w 9310410"/>
              <a:gd name="connsiteY5143" fmla="*/ 632234 h 5296383"/>
              <a:gd name="connsiteX5144" fmla="*/ 2611128 w 9310410"/>
              <a:gd name="connsiteY5144" fmla="*/ 634032 h 5296383"/>
              <a:gd name="connsiteX5145" fmla="*/ 2613525 w 9310410"/>
              <a:gd name="connsiteY5145" fmla="*/ 632234 h 5296383"/>
              <a:gd name="connsiteX5146" fmla="*/ 2459511 w 9310410"/>
              <a:gd name="connsiteY5146" fmla="*/ 670588 h 5296383"/>
              <a:gd name="connsiteX5147" fmla="*/ 2457114 w 9310410"/>
              <a:gd name="connsiteY5147" fmla="*/ 671187 h 5296383"/>
              <a:gd name="connsiteX5148" fmla="*/ 2459511 w 9310410"/>
              <a:gd name="connsiteY5148" fmla="*/ 670588 h 5296383"/>
              <a:gd name="connsiteX5149" fmla="*/ 2439136 w 9310410"/>
              <a:gd name="connsiteY5149" fmla="*/ 669389 h 5296383"/>
              <a:gd name="connsiteX5150" fmla="*/ 2433143 w 9310410"/>
              <a:gd name="connsiteY5150" fmla="*/ 669389 h 5296383"/>
              <a:gd name="connsiteX5151" fmla="*/ 2439136 w 9310410"/>
              <a:gd name="connsiteY5151" fmla="*/ 669389 h 5296383"/>
              <a:gd name="connsiteX5152" fmla="*/ 2443930 w 9310410"/>
              <a:gd name="connsiteY5152" fmla="*/ 669389 h 5296383"/>
              <a:gd name="connsiteX5153" fmla="*/ 2439136 w 9310410"/>
              <a:gd name="connsiteY5153" fmla="*/ 669389 h 5296383"/>
              <a:gd name="connsiteX5154" fmla="*/ 2373815 w 9310410"/>
              <a:gd name="connsiteY5154" fmla="*/ 678977 h 5296383"/>
              <a:gd name="connsiteX5155" fmla="*/ 2372017 w 9310410"/>
              <a:gd name="connsiteY5155" fmla="*/ 681375 h 5296383"/>
              <a:gd name="connsiteX5156" fmla="*/ 2373815 w 9310410"/>
              <a:gd name="connsiteY5156" fmla="*/ 678977 h 5296383"/>
              <a:gd name="connsiteX5157" fmla="*/ 2272538 w 9310410"/>
              <a:gd name="connsiteY5157" fmla="*/ 708342 h 5296383"/>
              <a:gd name="connsiteX5158" fmla="*/ 2273737 w 9310410"/>
              <a:gd name="connsiteY5158" fmla="*/ 707743 h 5296383"/>
              <a:gd name="connsiteX5159" fmla="*/ 2272538 w 9310410"/>
              <a:gd name="connsiteY5159" fmla="*/ 708342 h 5296383"/>
              <a:gd name="connsiteX5160" fmla="*/ 2263549 w 9310410"/>
              <a:gd name="connsiteY5160" fmla="*/ 712537 h 5296383"/>
              <a:gd name="connsiteX5161" fmla="*/ 2264747 w 9310410"/>
              <a:gd name="connsiteY5161" fmla="*/ 713136 h 5296383"/>
              <a:gd name="connsiteX5162" fmla="*/ 2265347 w 9310410"/>
              <a:gd name="connsiteY5162" fmla="*/ 713735 h 5296383"/>
              <a:gd name="connsiteX5163" fmla="*/ 2264747 w 9310410"/>
              <a:gd name="connsiteY5163" fmla="*/ 713136 h 5296383"/>
              <a:gd name="connsiteX5164" fmla="*/ 2263549 w 9310410"/>
              <a:gd name="connsiteY5164" fmla="*/ 712537 h 5296383"/>
              <a:gd name="connsiteX5165" fmla="*/ 2258755 w 9310410"/>
              <a:gd name="connsiteY5165" fmla="*/ 716732 h 5296383"/>
              <a:gd name="connsiteX5166" fmla="*/ 2257556 w 9310410"/>
              <a:gd name="connsiteY5166" fmla="*/ 716732 h 5296383"/>
              <a:gd name="connsiteX5167" fmla="*/ 2258755 w 9310410"/>
              <a:gd name="connsiteY5167" fmla="*/ 716732 h 5296383"/>
              <a:gd name="connsiteX5168" fmla="*/ 2260552 w 9310410"/>
              <a:gd name="connsiteY5168" fmla="*/ 715533 h 5296383"/>
              <a:gd name="connsiteX5169" fmla="*/ 2258755 w 9310410"/>
              <a:gd name="connsiteY5169" fmla="*/ 716732 h 5296383"/>
              <a:gd name="connsiteX5170" fmla="*/ 2232387 w 9310410"/>
              <a:gd name="connsiteY5170" fmla="*/ 705345 h 5296383"/>
              <a:gd name="connsiteX5171" fmla="*/ 2229990 w 9310410"/>
              <a:gd name="connsiteY5171" fmla="*/ 705945 h 5296383"/>
              <a:gd name="connsiteX5172" fmla="*/ 2226993 w 9310410"/>
              <a:gd name="connsiteY5172" fmla="*/ 706544 h 5296383"/>
              <a:gd name="connsiteX5173" fmla="*/ 2229990 w 9310410"/>
              <a:gd name="connsiteY5173" fmla="*/ 705945 h 5296383"/>
              <a:gd name="connsiteX5174" fmla="*/ 2232387 w 9310410"/>
              <a:gd name="connsiteY5174" fmla="*/ 705345 h 5296383"/>
              <a:gd name="connsiteX5175" fmla="*/ 2234784 w 9310410"/>
              <a:gd name="connsiteY5175" fmla="*/ 704746 h 5296383"/>
              <a:gd name="connsiteX5176" fmla="*/ 2232387 w 9310410"/>
              <a:gd name="connsiteY5176" fmla="*/ 705345 h 5296383"/>
              <a:gd name="connsiteX5177" fmla="*/ 2230589 w 9310410"/>
              <a:gd name="connsiteY5177" fmla="*/ 700551 h 5296383"/>
              <a:gd name="connsiteX5178" fmla="*/ 2228791 w 9310410"/>
              <a:gd name="connsiteY5178" fmla="*/ 702349 h 5296383"/>
              <a:gd name="connsiteX5179" fmla="*/ 2230589 w 9310410"/>
              <a:gd name="connsiteY5179" fmla="*/ 700551 h 5296383"/>
              <a:gd name="connsiteX5180" fmla="*/ 2197030 w 9310410"/>
              <a:gd name="connsiteY5180" fmla="*/ 734111 h 5296383"/>
              <a:gd name="connsiteX5181" fmla="*/ 2194632 w 9310410"/>
              <a:gd name="connsiteY5181" fmla="*/ 735309 h 5296383"/>
              <a:gd name="connsiteX5182" fmla="*/ 2197030 w 9310410"/>
              <a:gd name="connsiteY5182" fmla="*/ 734111 h 5296383"/>
              <a:gd name="connsiteX5183" fmla="*/ 2200026 w 9310410"/>
              <a:gd name="connsiteY5183" fmla="*/ 732313 h 5296383"/>
              <a:gd name="connsiteX5184" fmla="*/ 2197030 w 9310410"/>
              <a:gd name="connsiteY5184" fmla="*/ 734111 h 5296383"/>
              <a:gd name="connsiteX5185" fmla="*/ 1528240 w 9310410"/>
              <a:gd name="connsiteY5185" fmla="*/ 841980 h 5296383"/>
              <a:gd name="connsiteX5186" fmla="*/ 1528839 w 9310410"/>
              <a:gd name="connsiteY5186" fmla="*/ 840781 h 5296383"/>
              <a:gd name="connsiteX5187" fmla="*/ 1530637 w 9310410"/>
              <a:gd name="connsiteY5187" fmla="*/ 834789 h 5296383"/>
              <a:gd name="connsiteX5188" fmla="*/ 1531236 w 9310410"/>
              <a:gd name="connsiteY5188" fmla="*/ 829994 h 5296383"/>
              <a:gd name="connsiteX5189" fmla="*/ 1530637 w 9310410"/>
              <a:gd name="connsiteY5189" fmla="*/ 834789 h 5296383"/>
              <a:gd name="connsiteX5190" fmla="*/ 1528839 w 9310410"/>
              <a:gd name="connsiteY5190" fmla="*/ 840781 h 5296383"/>
              <a:gd name="connsiteX5191" fmla="*/ 1528240 w 9310410"/>
              <a:gd name="connsiteY5191" fmla="*/ 841980 h 5296383"/>
              <a:gd name="connsiteX5192" fmla="*/ 1524045 w 9310410"/>
              <a:gd name="connsiteY5192" fmla="*/ 874341 h 5296383"/>
              <a:gd name="connsiteX5193" fmla="*/ 1525243 w 9310410"/>
              <a:gd name="connsiteY5193" fmla="*/ 874940 h 5296383"/>
              <a:gd name="connsiteX5194" fmla="*/ 1524045 w 9310410"/>
              <a:gd name="connsiteY5194" fmla="*/ 874341 h 5296383"/>
              <a:gd name="connsiteX5195" fmla="*/ 1519251 w 9310410"/>
              <a:gd name="connsiteY5195" fmla="*/ 873741 h 5296383"/>
              <a:gd name="connsiteX5196" fmla="*/ 1519251 w 9310410"/>
              <a:gd name="connsiteY5196" fmla="*/ 871944 h 5296383"/>
              <a:gd name="connsiteX5197" fmla="*/ 1519251 w 9310410"/>
              <a:gd name="connsiteY5197" fmla="*/ 873741 h 5296383"/>
              <a:gd name="connsiteX5198" fmla="*/ 1516853 w 9310410"/>
              <a:gd name="connsiteY5198" fmla="*/ 877936 h 5296383"/>
              <a:gd name="connsiteX5199" fmla="*/ 1519251 w 9310410"/>
              <a:gd name="connsiteY5199" fmla="*/ 880933 h 5296383"/>
              <a:gd name="connsiteX5200" fmla="*/ 1519850 w 9310410"/>
              <a:gd name="connsiteY5200" fmla="*/ 880933 h 5296383"/>
              <a:gd name="connsiteX5201" fmla="*/ 1519251 w 9310410"/>
              <a:gd name="connsiteY5201" fmla="*/ 880933 h 5296383"/>
              <a:gd name="connsiteX5202" fmla="*/ 1516853 w 9310410"/>
              <a:gd name="connsiteY5202" fmla="*/ 877936 h 5296383"/>
              <a:gd name="connsiteX5203" fmla="*/ 1512059 w 9310410"/>
              <a:gd name="connsiteY5203" fmla="*/ 875539 h 5296383"/>
              <a:gd name="connsiteX5204" fmla="*/ 1512659 w 9310410"/>
              <a:gd name="connsiteY5204" fmla="*/ 874940 h 5296383"/>
              <a:gd name="connsiteX5205" fmla="*/ 1512059 w 9310410"/>
              <a:gd name="connsiteY5205" fmla="*/ 875539 h 5296383"/>
              <a:gd name="connsiteX5206" fmla="*/ 1510262 w 9310410"/>
              <a:gd name="connsiteY5206" fmla="*/ 883929 h 5296383"/>
              <a:gd name="connsiteX5207" fmla="*/ 1510861 w 9310410"/>
              <a:gd name="connsiteY5207" fmla="*/ 882131 h 5296383"/>
              <a:gd name="connsiteX5208" fmla="*/ 1511460 w 9310410"/>
              <a:gd name="connsiteY5208" fmla="*/ 879135 h 5296383"/>
              <a:gd name="connsiteX5209" fmla="*/ 1510861 w 9310410"/>
              <a:gd name="connsiteY5209" fmla="*/ 882131 h 5296383"/>
              <a:gd name="connsiteX5210" fmla="*/ 1510262 w 9310410"/>
              <a:gd name="connsiteY5210" fmla="*/ 883929 h 5296383"/>
              <a:gd name="connsiteX5211" fmla="*/ 1508464 w 9310410"/>
              <a:gd name="connsiteY5211" fmla="*/ 888124 h 5296383"/>
              <a:gd name="connsiteX5212" fmla="*/ 1509662 w 9310410"/>
              <a:gd name="connsiteY5212" fmla="*/ 885128 h 5296383"/>
              <a:gd name="connsiteX5213" fmla="*/ 1508464 w 9310410"/>
              <a:gd name="connsiteY5213" fmla="*/ 888124 h 5296383"/>
              <a:gd name="connsiteX5214" fmla="*/ 1506666 w 9310410"/>
              <a:gd name="connsiteY5214" fmla="*/ 890521 h 5296383"/>
              <a:gd name="connsiteX5215" fmla="*/ 1507864 w 9310410"/>
              <a:gd name="connsiteY5215" fmla="*/ 889323 h 5296383"/>
              <a:gd name="connsiteX5216" fmla="*/ 1506666 w 9310410"/>
              <a:gd name="connsiteY5216" fmla="*/ 890521 h 5296383"/>
              <a:gd name="connsiteX5217" fmla="*/ 1450334 w 9310410"/>
              <a:gd name="connsiteY5217" fmla="*/ 843778 h 5296383"/>
              <a:gd name="connsiteX5218" fmla="*/ 1450334 w 9310410"/>
              <a:gd name="connsiteY5218" fmla="*/ 843778 h 5296383"/>
              <a:gd name="connsiteX5219" fmla="*/ 1449735 w 9310410"/>
              <a:gd name="connsiteY5219" fmla="*/ 844377 h 5296383"/>
              <a:gd name="connsiteX5220" fmla="*/ 1450334 w 9310410"/>
              <a:gd name="connsiteY5220" fmla="*/ 843778 h 5296383"/>
              <a:gd name="connsiteX5221" fmla="*/ 1474904 w 9310410"/>
              <a:gd name="connsiteY5221" fmla="*/ 838984 h 5296383"/>
              <a:gd name="connsiteX5222" fmla="*/ 1474904 w 9310410"/>
              <a:gd name="connsiteY5222" fmla="*/ 838984 h 5296383"/>
              <a:gd name="connsiteX5223" fmla="*/ 1474904 w 9310410"/>
              <a:gd name="connsiteY5223" fmla="*/ 838984 h 5296383"/>
              <a:gd name="connsiteX5224" fmla="*/ 1474904 w 9310410"/>
              <a:gd name="connsiteY5224" fmla="*/ 838984 h 5296383"/>
              <a:gd name="connsiteX5225" fmla="*/ 1465316 w 9310410"/>
              <a:gd name="connsiteY5225" fmla="*/ 838984 h 5296383"/>
              <a:gd name="connsiteX5226" fmla="*/ 1460522 w 9310410"/>
              <a:gd name="connsiteY5226" fmla="*/ 839583 h 5296383"/>
              <a:gd name="connsiteX5227" fmla="*/ 1456327 w 9310410"/>
              <a:gd name="connsiteY5227" fmla="*/ 840781 h 5296383"/>
              <a:gd name="connsiteX5228" fmla="*/ 1453330 w 9310410"/>
              <a:gd name="connsiteY5228" fmla="*/ 842579 h 5296383"/>
              <a:gd name="connsiteX5229" fmla="*/ 1450334 w 9310410"/>
              <a:gd name="connsiteY5229" fmla="*/ 843778 h 5296383"/>
              <a:gd name="connsiteX5230" fmla="*/ 1443742 w 9310410"/>
              <a:gd name="connsiteY5230" fmla="*/ 887525 h 5296383"/>
              <a:gd name="connsiteX5231" fmla="*/ 1443143 w 9310410"/>
              <a:gd name="connsiteY5231" fmla="*/ 887525 h 5296383"/>
              <a:gd name="connsiteX5232" fmla="*/ 1443742 w 9310410"/>
              <a:gd name="connsiteY5232" fmla="*/ 887525 h 5296383"/>
              <a:gd name="connsiteX5233" fmla="*/ 1444941 w 9310410"/>
              <a:gd name="connsiteY5233" fmla="*/ 887525 h 5296383"/>
              <a:gd name="connsiteX5234" fmla="*/ 1443742 w 9310410"/>
              <a:gd name="connsiteY5234" fmla="*/ 887525 h 5296383"/>
              <a:gd name="connsiteX5235" fmla="*/ 1439547 w 9310410"/>
              <a:gd name="connsiteY5235" fmla="*/ 890521 h 5296383"/>
              <a:gd name="connsiteX5236" fmla="*/ 1438948 w 9310410"/>
              <a:gd name="connsiteY5236" fmla="*/ 891720 h 5296383"/>
              <a:gd name="connsiteX5237" fmla="*/ 1439547 w 9310410"/>
              <a:gd name="connsiteY5237" fmla="*/ 890521 h 5296383"/>
              <a:gd name="connsiteX5238" fmla="*/ 1440146 w 9310410"/>
              <a:gd name="connsiteY5238" fmla="*/ 889922 h 5296383"/>
              <a:gd name="connsiteX5239" fmla="*/ 1439547 w 9310410"/>
              <a:gd name="connsiteY5239" fmla="*/ 890521 h 5296383"/>
              <a:gd name="connsiteX5240" fmla="*/ 1414378 w 9310410"/>
              <a:gd name="connsiteY5240" fmla="*/ 918088 h 5296383"/>
              <a:gd name="connsiteX5241" fmla="*/ 1414977 w 9310410"/>
              <a:gd name="connsiteY5241" fmla="*/ 919286 h 5296383"/>
              <a:gd name="connsiteX5242" fmla="*/ 1414378 w 9310410"/>
              <a:gd name="connsiteY5242" fmla="*/ 918088 h 5296383"/>
              <a:gd name="connsiteX5243" fmla="*/ 1428760 w 9310410"/>
              <a:gd name="connsiteY5243" fmla="*/ 905503 h 5296383"/>
              <a:gd name="connsiteX5244" fmla="*/ 1422168 w 9310410"/>
              <a:gd name="connsiteY5244" fmla="*/ 910297 h 5296383"/>
              <a:gd name="connsiteX5245" fmla="*/ 1414378 w 9310410"/>
              <a:gd name="connsiteY5245" fmla="*/ 918088 h 5296383"/>
              <a:gd name="connsiteX5246" fmla="*/ 1195043 w 9310410"/>
              <a:gd name="connsiteY5246" fmla="*/ 1011574 h 5296383"/>
              <a:gd name="connsiteX5247" fmla="*/ 1196242 w 9310410"/>
              <a:gd name="connsiteY5247" fmla="*/ 1011574 h 5296383"/>
              <a:gd name="connsiteX5248" fmla="*/ 1196242 w 9310410"/>
              <a:gd name="connsiteY5248" fmla="*/ 1011574 h 5296383"/>
              <a:gd name="connsiteX5249" fmla="*/ 1195043 w 9310410"/>
              <a:gd name="connsiteY5249" fmla="*/ 1011574 h 5296383"/>
              <a:gd name="connsiteX5250" fmla="*/ 1596557 w 9310410"/>
              <a:gd name="connsiteY5250" fmla="*/ 1320201 h 5296383"/>
              <a:gd name="connsiteX5251" fmla="*/ 1597156 w 9310410"/>
              <a:gd name="connsiteY5251" fmla="*/ 1318403 h 5296383"/>
              <a:gd name="connsiteX5252" fmla="*/ 1596557 w 9310410"/>
              <a:gd name="connsiteY5252" fmla="*/ 1318403 h 5296383"/>
              <a:gd name="connsiteX5253" fmla="*/ 1595958 w 9310410"/>
              <a:gd name="connsiteY5253" fmla="*/ 1318403 h 5296383"/>
              <a:gd name="connsiteX5254" fmla="*/ 1596557 w 9310410"/>
              <a:gd name="connsiteY5254" fmla="*/ 1320201 h 5296383"/>
              <a:gd name="connsiteX5255" fmla="*/ 1598355 w 9310410"/>
              <a:gd name="connsiteY5255" fmla="*/ 1323197 h 5296383"/>
              <a:gd name="connsiteX5256" fmla="*/ 1598355 w 9310410"/>
              <a:gd name="connsiteY5256" fmla="*/ 1323197 h 5296383"/>
              <a:gd name="connsiteX5257" fmla="*/ 1598355 w 9310410"/>
              <a:gd name="connsiteY5257" fmla="*/ 1323197 h 5296383"/>
              <a:gd name="connsiteX5258" fmla="*/ 1598355 w 9310410"/>
              <a:gd name="connsiteY5258" fmla="*/ 1323197 h 5296383"/>
              <a:gd name="connsiteX5259" fmla="*/ 1604947 w 9310410"/>
              <a:gd name="connsiteY5259" fmla="*/ 1326193 h 5296383"/>
              <a:gd name="connsiteX5260" fmla="*/ 1602550 w 9310410"/>
              <a:gd name="connsiteY5260" fmla="*/ 1324995 h 5296383"/>
              <a:gd name="connsiteX5261" fmla="*/ 1604947 w 9310410"/>
              <a:gd name="connsiteY5261" fmla="*/ 1326193 h 5296383"/>
              <a:gd name="connsiteX5262" fmla="*/ 1624124 w 9310410"/>
              <a:gd name="connsiteY5262" fmla="*/ 1327392 h 5296383"/>
              <a:gd name="connsiteX5263" fmla="*/ 1616932 w 9310410"/>
              <a:gd name="connsiteY5263" fmla="*/ 1326793 h 5296383"/>
              <a:gd name="connsiteX5264" fmla="*/ 1614535 w 9310410"/>
              <a:gd name="connsiteY5264" fmla="*/ 1327392 h 5296383"/>
              <a:gd name="connsiteX5265" fmla="*/ 1624124 w 9310410"/>
              <a:gd name="connsiteY5265" fmla="*/ 1327392 h 5296383"/>
              <a:gd name="connsiteX5266" fmla="*/ 1553409 w 9310410"/>
              <a:gd name="connsiteY5266" fmla="*/ 1797223 h 5296383"/>
              <a:gd name="connsiteX5267" fmla="*/ 1555806 w 9310410"/>
              <a:gd name="connsiteY5267" fmla="*/ 1800818 h 5296383"/>
              <a:gd name="connsiteX5268" fmla="*/ 1555806 w 9310410"/>
              <a:gd name="connsiteY5268" fmla="*/ 1800818 h 5296383"/>
              <a:gd name="connsiteX5269" fmla="*/ 1553409 w 9310410"/>
              <a:gd name="connsiteY5269" fmla="*/ 1797223 h 5296383"/>
              <a:gd name="connsiteX5270" fmla="*/ 4006837 w 9310410"/>
              <a:gd name="connsiteY5270" fmla="*/ 1662985 h 5296383"/>
              <a:gd name="connsiteX5271" fmla="*/ 4006237 w 9310410"/>
              <a:gd name="connsiteY5271" fmla="*/ 1662386 h 5296383"/>
              <a:gd name="connsiteX5272" fmla="*/ 4006237 w 9310410"/>
              <a:gd name="connsiteY5272" fmla="*/ 1662386 h 5296383"/>
              <a:gd name="connsiteX5273" fmla="*/ 4006237 w 9310410"/>
              <a:gd name="connsiteY5273" fmla="*/ 1662386 h 5296383"/>
              <a:gd name="connsiteX5274" fmla="*/ 4006237 w 9310410"/>
              <a:gd name="connsiteY5274" fmla="*/ 1662386 h 5296383"/>
              <a:gd name="connsiteX5275" fmla="*/ 4006237 w 9310410"/>
              <a:gd name="connsiteY5275" fmla="*/ 1662386 h 5296383"/>
              <a:gd name="connsiteX5276" fmla="*/ 4006837 w 9310410"/>
              <a:gd name="connsiteY5276" fmla="*/ 1662985 h 5296383"/>
              <a:gd name="connsiteX5277" fmla="*/ 4299282 w 9310410"/>
              <a:gd name="connsiteY5277" fmla="*/ 1547925 h 5296383"/>
              <a:gd name="connsiteX5278" fmla="*/ 4304077 w 9310410"/>
              <a:gd name="connsiteY5278" fmla="*/ 1553318 h 5296383"/>
              <a:gd name="connsiteX5279" fmla="*/ 4308272 w 9310410"/>
              <a:gd name="connsiteY5279" fmla="*/ 1533542 h 5296383"/>
              <a:gd name="connsiteX5280" fmla="*/ 4326849 w 9310410"/>
              <a:gd name="connsiteY5280" fmla="*/ 1531145 h 5296383"/>
              <a:gd name="connsiteX5281" fmla="*/ 4337037 w 9310410"/>
              <a:gd name="connsiteY5281" fmla="*/ 1541333 h 5296383"/>
              <a:gd name="connsiteX5282" fmla="*/ 4343029 w 9310410"/>
              <a:gd name="connsiteY5282" fmla="*/ 1541932 h 5296383"/>
              <a:gd name="connsiteX5283" fmla="*/ 4334640 w 9310410"/>
              <a:gd name="connsiteY5283" fmla="*/ 1528149 h 5296383"/>
              <a:gd name="connsiteX5284" fmla="*/ 4329845 w 9310410"/>
              <a:gd name="connsiteY5284" fmla="*/ 1522755 h 5296383"/>
              <a:gd name="connsiteX5285" fmla="*/ 4321456 w 9310410"/>
              <a:gd name="connsiteY5285" fmla="*/ 1507773 h 5296383"/>
              <a:gd name="connsiteX5286" fmla="*/ 4323853 w 9310410"/>
              <a:gd name="connsiteY5286" fmla="*/ 1470618 h 5296383"/>
              <a:gd name="connsiteX5287" fmla="*/ 4332243 w 9310410"/>
              <a:gd name="connsiteY5287" fmla="*/ 1450243 h 5296383"/>
              <a:gd name="connsiteX5288" fmla="*/ 4335239 w 9310410"/>
              <a:gd name="connsiteY5288" fmla="*/ 1444850 h 5296383"/>
              <a:gd name="connsiteX5289" fmla="*/ 4341831 w 9310410"/>
              <a:gd name="connsiteY5289" fmla="*/ 1440655 h 5296383"/>
              <a:gd name="connsiteX5290" fmla="*/ 4352618 w 9310410"/>
              <a:gd name="connsiteY5290" fmla="*/ 1444850 h 5296383"/>
              <a:gd name="connsiteX5291" fmla="*/ 4370596 w 9310410"/>
              <a:gd name="connsiteY5291" fmla="*/ 1461629 h 5296383"/>
              <a:gd name="connsiteX5292" fmla="*/ 4374192 w 9310410"/>
              <a:gd name="connsiteY5292" fmla="*/ 1459232 h 5296383"/>
              <a:gd name="connsiteX5293" fmla="*/ 4360409 w 9310410"/>
              <a:gd name="connsiteY5293" fmla="*/ 1433463 h 5296383"/>
              <a:gd name="connsiteX5294" fmla="*/ 4348423 w 9310410"/>
              <a:gd name="connsiteY5294" fmla="*/ 1401702 h 5296383"/>
              <a:gd name="connsiteX5295" fmla="*/ 4343029 w 9310410"/>
              <a:gd name="connsiteY5295" fmla="*/ 1374135 h 5296383"/>
              <a:gd name="connsiteX5296" fmla="*/ 4340033 w 9310410"/>
              <a:gd name="connsiteY5296" fmla="*/ 1369341 h 5296383"/>
              <a:gd name="connsiteX5297" fmla="*/ 4339434 w 9310410"/>
              <a:gd name="connsiteY5297" fmla="*/ 1364547 h 5296383"/>
              <a:gd name="connsiteX5298" fmla="*/ 4338235 w 9310410"/>
              <a:gd name="connsiteY5298" fmla="*/ 1356157 h 5296383"/>
              <a:gd name="connsiteX5299" fmla="*/ 4338235 w 9310410"/>
              <a:gd name="connsiteY5299" fmla="*/ 1347767 h 5296383"/>
              <a:gd name="connsiteX5300" fmla="*/ 4338834 w 9310410"/>
              <a:gd name="connsiteY5300" fmla="*/ 1342973 h 5296383"/>
              <a:gd name="connsiteX5301" fmla="*/ 4340633 w 9310410"/>
              <a:gd name="connsiteY5301" fmla="*/ 1336381 h 5296383"/>
              <a:gd name="connsiteX5302" fmla="*/ 4343029 w 9310410"/>
              <a:gd name="connsiteY5302" fmla="*/ 1331587 h 5296383"/>
              <a:gd name="connsiteX5303" fmla="*/ 4340633 w 9310410"/>
              <a:gd name="connsiteY5303" fmla="*/ 1316006 h 5296383"/>
              <a:gd name="connsiteX5304" fmla="*/ 4340633 w 9310410"/>
              <a:gd name="connsiteY5304" fmla="*/ 1308814 h 5296383"/>
              <a:gd name="connsiteX5305" fmla="*/ 4343629 w 9310410"/>
              <a:gd name="connsiteY5305" fmla="*/ 1307616 h 5296383"/>
              <a:gd name="connsiteX5306" fmla="*/ 4335838 w 9310410"/>
              <a:gd name="connsiteY5306" fmla="*/ 1292634 h 5296383"/>
              <a:gd name="connsiteX5307" fmla="*/ 4333441 w 9310410"/>
              <a:gd name="connsiteY5307" fmla="*/ 1281248 h 5296383"/>
              <a:gd name="connsiteX5308" fmla="*/ 4331044 w 9310410"/>
              <a:gd name="connsiteY5308" fmla="*/ 1274656 h 5296383"/>
              <a:gd name="connsiteX5309" fmla="*/ 4330445 w 9310410"/>
              <a:gd name="connsiteY5309" fmla="*/ 1266266 h 5296383"/>
              <a:gd name="connsiteX5310" fmla="*/ 4325051 w 9310410"/>
              <a:gd name="connsiteY5310" fmla="*/ 1263270 h 5296383"/>
              <a:gd name="connsiteX5311" fmla="*/ 4322654 w 9310410"/>
              <a:gd name="connsiteY5311" fmla="*/ 1271659 h 5296383"/>
              <a:gd name="connsiteX5312" fmla="*/ 4326849 w 9310410"/>
              <a:gd name="connsiteY5312" fmla="*/ 1286641 h 5296383"/>
              <a:gd name="connsiteX5313" fmla="*/ 4313665 w 9310410"/>
              <a:gd name="connsiteY5313" fmla="*/ 1300425 h 5296383"/>
              <a:gd name="connsiteX5314" fmla="*/ 4307073 w 9310410"/>
              <a:gd name="connsiteY5314" fmla="*/ 1312410 h 5296383"/>
              <a:gd name="connsiteX5315" fmla="*/ 4305275 w 9310410"/>
              <a:gd name="connsiteY5315" fmla="*/ 1335782 h 5296383"/>
              <a:gd name="connsiteX5316" fmla="*/ 4308272 w 9310410"/>
              <a:gd name="connsiteY5316" fmla="*/ 1353161 h 5296383"/>
              <a:gd name="connsiteX5317" fmla="*/ 4308272 w 9310410"/>
              <a:gd name="connsiteY5317" fmla="*/ 1362749 h 5296383"/>
              <a:gd name="connsiteX5318" fmla="*/ 4313066 w 9310410"/>
              <a:gd name="connsiteY5318" fmla="*/ 1387319 h 5296383"/>
              <a:gd name="connsiteX5319" fmla="*/ 4311867 w 9310410"/>
              <a:gd name="connsiteY5319" fmla="*/ 1416684 h 5296383"/>
              <a:gd name="connsiteX5320" fmla="*/ 4311268 w 9310410"/>
              <a:gd name="connsiteY5320" fmla="*/ 1428669 h 5296383"/>
              <a:gd name="connsiteX5321" fmla="*/ 4307672 w 9310410"/>
              <a:gd name="connsiteY5321" fmla="*/ 1442453 h 5296383"/>
              <a:gd name="connsiteX5322" fmla="*/ 4304676 w 9310410"/>
              <a:gd name="connsiteY5322" fmla="*/ 1466423 h 5296383"/>
              <a:gd name="connsiteX5323" fmla="*/ 4302279 w 9310410"/>
              <a:gd name="connsiteY5323" fmla="*/ 1507773 h 5296383"/>
              <a:gd name="connsiteX5324" fmla="*/ 4298683 w 9310410"/>
              <a:gd name="connsiteY5324" fmla="*/ 1528149 h 5296383"/>
              <a:gd name="connsiteX5325" fmla="*/ 4299282 w 9310410"/>
              <a:gd name="connsiteY5325" fmla="*/ 1547925 h 5296383"/>
              <a:gd name="connsiteX5326" fmla="*/ 2735177 w 9310410"/>
              <a:gd name="connsiteY5326" fmla="*/ 462040 h 5296383"/>
              <a:gd name="connsiteX5327" fmla="*/ 2747762 w 9310410"/>
              <a:gd name="connsiteY5327" fmla="*/ 462639 h 5296383"/>
              <a:gd name="connsiteX5328" fmla="*/ 2747163 w 9310410"/>
              <a:gd name="connsiteY5328" fmla="*/ 466235 h 5296383"/>
              <a:gd name="connsiteX5329" fmla="*/ 2736975 w 9310410"/>
              <a:gd name="connsiteY5329" fmla="*/ 467434 h 5296383"/>
              <a:gd name="connsiteX5330" fmla="*/ 2736376 w 9310410"/>
              <a:gd name="connsiteY5330" fmla="*/ 471629 h 5296383"/>
              <a:gd name="connsiteX5331" fmla="*/ 2746564 w 9310410"/>
              <a:gd name="connsiteY5331" fmla="*/ 473426 h 5296383"/>
              <a:gd name="connsiteX5332" fmla="*/ 2761545 w 9310410"/>
              <a:gd name="connsiteY5332" fmla="*/ 478820 h 5296383"/>
              <a:gd name="connsiteX5333" fmla="*/ 2779524 w 9310410"/>
              <a:gd name="connsiteY5333" fmla="*/ 481217 h 5296383"/>
              <a:gd name="connsiteX5334" fmla="*/ 2783119 w 9310410"/>
              <a:gd name="connsiteY5334" fmla="*/ 474026 h 5296383"/>
              <a:gd name="connsiteX5335" fmla="*/ 2785516 w 9310410"/>
              <a:gd name="connsiteY5335" fmla="*/ 471029 h 5296383"/>
              <a:gd name="connsiteX5336" fmla="*/ 2792108 w 9310410"/>
              <a:gd name="connsiteY5336" fmla="*/ 474625 h 5296383"/>
              <a:gd name="connsiteX5337" fmla="*/ 2787913 w 9310410"/>
              <a:gd name="connsiteY5337" fmla="*/ 465037 h 5296383"/>
              <a:gd name="connsiteX5338" fmla="*/ 2793906 w 9310410"/>
              <a:gd name="connsiteY5338" fmla="*/ 463838 h 5296383"/>
              <a:gd name="connsiteX5339" fmla="*/ 2800498 w 9310410"/>
              <a:gd name="connsiteY5339" fmla="*/ 469232 h 5296383"/>
              <a:gd name="connsiteX5340" fmla="*/ 2801098 w 9310410"/>
              <a:gd name="connsiteY5340" fmla="*/ 460842 h 5296383"/>
              <a:gd name="connsiteX5341" fmla="*/ 2803495 w 9310410"/>
              <a:gd name="connsiteY5341" fmla="*/ 456647 h 5296383"/>
              <a:gd name="connsiteX5342" fmla="*/ 2808888 w 9310410"/>
              <a:gd name="connsiteY5342" fmla="*/ 462040 h 5296383"/>
              <a:gd name="connsiteX5343" fmla="*/ 2825069 w 9310410"/>
              <a:gd name="connsiteY5343" fmla="*/ 457845 h 5296383"/>
              <a:gd name="connsiteX5344" fmla="*/ 2828664 w 9310410"/>
              <a:gd name="connsiteY5344" fmla="*/ 447658 h 5296383"/>
              <a:gd name="connsiteX5345" fmla="*/ 2833458 w 9310410"/>
              <a:gd name="connsiteY5345" fmla="*/ 447058 h 5296383"/>
              <a:gd name="connsiteX5346" fmla="*/ 2843646 w 9310410"/>
              <a:gd name="connsiteY5346" fmla="*/ 447058 h 5296383"/>
              <a:gd name="connsiteX5347" fmla="*/ 2849039 w 9310410"/>
              <a:gd name="connsiteY5347" fmla="*/ 448257 h 5296383"/>
              <a:gd name="connsiteX5348" fmla="*/ 2864621 w 9310410"/>
              <a:gd name="connsiteY5348" fmla="*/ 448856 h 5296383"/>
              <a:gd name="connsiteX5349" fmla="*/ 2868815 w 9310410"/>
              <a:gd name="connsiteY5349" fmla="*/ 440466 h 5296383"/>
              <a:gd name="connsiteX5350" fmla="*/ 2882599 w 9310410"/>
              <a:gd name="connsiteY5350" fmla="*/ 435672 h 5296383"/>
              <a:gd name="connsiteX5351" fmla="*/ 2889790 w 9310410"/>
              <a:gd name="connsiteY5351" fmla="*/ 435073 h 5296383"/>
              <a:gd name="connsiteX5352" fmla="*/ 2898779 w 9310410"/>
              <a:gd name="connsiteY5352" fmla="*/ 433874 h 5296383"/>
              <a:gd name="connsiteX5353" fmla="*/ 2912563 w 9310410"/>
              <a:gd name="connsiteY5353" fmla="*/ 432077 h 5296383"/>
              <a:gd name="connsiteX5354" fmla="*/ 2935335 w 9310410"/>
              <a:gd name="connsiteY5354" fmla="*/ 428481 h 5296383"/>
              <a:gd name="connsiteX5355" fmla="*/ 2942526 w 9310410"/>
              <a:gd name="connsiteY5355" fmla="*/ 427282 h 5296383"/>
              <a:gd name="connsiteX5356" fmla="*/ 2952714 w 9310410"/>
              <a:gd name="connsiteY5356" fmla="*/ 429679 h 5296383"/>
              <a:gd name="connsiteX5357" fmla="*/ 2972490 w 9310410"/>
              <a:gd name="connsiteY5357" fmla="*/ 426683 h 5296383"/>
              <a:gd name="connsiteX5358" fmla="*/ 3012641 w 9310410"/>
              <a:gd name="connsiteY5358" fmla="*/ 421290 h 5296383"/>
              <a:gd name="connsiteX5359" fmla="*/ 3043204 w 9310410"/>
              <a:gd name="connsiteY5359" fmla="*/ 413499 h 5296383"/>
              <a:gd name="connsiteX5360" fmla="*/ 3047399 w 9310410"/>
              <a:gd name="connsiteY5360" fmla="*/ 398517 h 5296383"/>
              <a:gd name="connsiteX5361" fmla="*/ 3028222 w 9310410"/>
              <a:gd name="connsiteY5361" fmla="*/ 393124 h 5296383"/>
              <a:gd name="connsiteX5362" fmla="*/ 3012042 w 9310410"/>
              <a:gd name="connsiteY5362" fmla="*/ 396719 h 5296383"/>
              <a:gd name="connsiteX5363" fmla="*/ 3000656 w 9310410"/>
              <a:gd name="connsiteY5363" fmla="*/ 400315 h 5296383"/>
              <a:gd name="connsiteX5364" fmla="*/ 2986872 w 9310410"/>
              <a:gd name="connsiteY5364" fmla="*/ 402113 h 5296383"/>
              <a:gd name="connsiteX5365" fmla="*/ 2970093 w 9310410"/>
              <a:gd name="connsiteY5365" fmla="*/ 405109 h 5296383"/>
              <a:gd name="connsiteX5366" fmla="*/ 2958707 w 9310410"/>
              <a:gd name="connsiteY5366" fmla="*/ 406308 h 5296383"/>
              <a:gd name="connsiteX5367" fmla="*/ 2941927 w 9310410"/>
              <a:gd name="connsiteY5367" fmla="*/ 406907 h 5296383"/>
              <a:gd name="connsiteX5368" fmla="*/ 2932938 w 9310410"/>
              <a:gd name="connsiteY5368" fmla="*/ 404510 h 5296383"/>
              <a:gd name="connsiteX5369" fmla="*/ 2918555 w 9310410"/>
              <a:gd name="connsiteY5369" fmla="*/ 399116 h 5296383"/>
              <a:gd name="connsiteX5370" fmla="*/ 2907768 w 9310410"/>
              <a:gd name="connsiteY5370" fmla="*/ 405708 h 5296383"/>
              <a:gd name="connsiteX5371" fmla="*/ 2899978 w 9310410"/>
              <a:gd name="connsiteY5371" fmla="*/ 409903 h 5296383"/>
              <a:gd name="connsiteX5372" fmla="*/ 2897581 w 9310410"/>
              <a:gd name="connsiteY5372" fmla="*/ 406308 h 5296383"/>
              <a:gd name="connsiteX5373" fmla="*/ 2892786 w 9310410"/>
              <a:gd name="connsiteY5373" fmla="*/ 406907 h 5296383"/>
              <a:gd name="connsiteX5374" fmla="*/ 2876606 w 9310410"/>
              <a:gd name="connsiteY5374" fmla="*/ 411701 h 5296383"/>
              <a:gd name="connsiteX5375" fmla="*/ 2858029 w 9310410"/>
              <a:gd name="connsiteY5375" fmla="*/ 414098 h 5296383"/>
              <a:gd name="connsiteX5376" fmla="*/ 2847841 w 9310410"/>
              <a:gd name="connsiteY5376" fmla="*/ 411102 h 5296383"/>
              <a:gd name="connsiteX5377" fmla="*/ 2844844 w 9310410"/>
              <a:gd name="connsiteY5377" fmla="*/ 414098 h 5296383"/>
              <a:gd name="connsiteX5378" fmla="*/ 2835855 w 9310410"/>
              <a:gd name="connsiteY5378" fmla="*/ 415896 h 5296383"/>
              <a:gd name="connsiteX5379" fmla="*/ 2832260 w 9310410"/>
              <a:gd name="connsiteY5379" fmla="*/ 422488 h 5296383"/>
              <a:gd name="connsiteX5380" fmla="*/ 2828065 w 9310410"/>
              <a:gd name="connsiteY5380" fmla="*/ 420690 h 5296383"/>
              <a:gd name="connsiteX5381" fmla="*/ 2817877 w 9310410"/>
              <a:gd name="connsiteY5381" fmla="*/ 423087 h 5296383"/>
              <a:gd name="connsiteX5382" fmla="*/ 2804693 w 9310410"/>
              <a:gd name="connsiteY5382" fmla="*/ 427282 h 5296383"/>
              <a:gd name="connsiteX5383" fmla="*/ 2797502 w 9310410"/>
              <a:gd name="connsiteY5383" fmla="*/ 425485 h 5296383"/>
              <a:gd name="connsiteX5384" fmla="*/ 2796903 w 9310410"/>
              <a:gd name="connsiteY5384" fmla="*/ 430279 h 5296383"/>
              <a:gd name="connsiteX5385" fmla="*/ 2793307 w 9310410"/>
              <a:gd name="connsiteY5385" fmla="*/ 433275 h 5296383"/>
              <a:gd name="connsiteX5386" fmla="*/ 2789112 w 9310410"/>
              <a:gd name="connsiteY5386" fmla="*/ 436271 h 5296383"/>
              <a:gd name="connsiteX5387" fmla="*/ 2799300 w 9310410"/>
              <a:gd name="connsiteY5387" fmla="*/ 441066 h 5296383"/>
              <a:gd name="connsiteX5388" fmla="*/ 2790910 w 9310410"/>
              <a:gd name="connsiteY5388" fmla="*/ 441665 h 5296383"/>
              <a:gd name="connsiteX5389" fmla="*/ 2780123 w 9310410"/>
              <a:gd name="connsiteY5389" fmla="*/ 439867 h 5296383"/>
              <a:gd name="connsiteX5390" fmla="*/ 2778924 w 9310410"/>
              <a:gd name="connsiteY5390" fmla="*/ 445860 h 5296383"/>
              <a:gd name="connsiteX5391" fmla="*/ 2773531 w 9310410"/>
              <a:gd name="connsiteY5391" fmla="*/ 447058 h 5296383"/>
              <a:gd name="connsiteX5392" fmla="*/ 2768137 w 9310410"/>
              <a:gd name="connsiteY5392" fmla="*/ 450055 h 5296383"/>
              <a:gd name="connsiteX5393" fmla="*/ 2770535 w 9310410"/>
              <a:gd name="connsiteY5393" fmla="*/ 456047 h 5296383"/>
              <a:gd name="connsiteX5394" fmla="*/ 2765740 w 9310410"/>
              <a:gd name="connsiteY5394" fmla="*/ 457246 h 5296383"/>
              <a:gd name="connsiteX5395" fmla="*/ 2755553 w 9310410"/>
              <a:gd name="connsiteY5395" fmla="*/ 457845 h 5296383"/>
              <a:gd name="connsiteX5396" fmla="*/ 2736975 w 9310410"/>
              <a:gd name="connsiteY5396" fmla="*/ 459044 h 5296383"/>
              <a:gd name="connsiteX5397" fmla="*/ 2729784 w 9310410"/>
              <a:gd name="connsiteY5397" fmla="*/ 462040 h 5296383"/>
              <a:gd name="connsiteX5398" fmla="*/ 2735177 w 9310410"/>
              <a:gd name="connsiteY5398" fmla="*/ 462040 h 5296383"/>
              <a:gd name="connsiteX5399" fmla="*/ 3519627 w 9310410"/>
              <a:gd name="connsiteY5399" fmla="*/ 352373 h 5296383"/>
              <a:gd name="connsiteX5400" fmla="*/ 3529215 w 9310410"/>
              <a:gd name="connsiteY5400" fmla="*/ 358366 h 5296383"/>
              <a:gd name="connsiteX5401" fmla="*/ 3538204 w 9310410"/>
              <a:gd name="connsiteY5401" fmla="*/ 366756 h 5296383"/>
              <a:gd name="connsiteX5402" fmla="*/ 3557381 w 9310410"/>
              <a:gd name="connsiteY5402" fmla="*/ 375146 h 5296383"/>
              <a:gd name="connsiteX5403" fmla="*/ 3575360 w 9310410"/>
              <a:gd name="connsiteY5403" fmla="*/ 382337 h 5296383"/>
              <a:gd name="connsiteX5404" fmla="*/ 3604724 w 9310410"/>
              <a:gd name="connsiteY5404" fmla="*/ 384734 h 5296383"/>
              <a:gd name="connsiteX5405" fmla="*/ 3613713 w 9310410"/>
              <a:gd name="connsiteY5405" fmla="*/ 370351 h 5296383"/>
              <a:gd name="connsiteX5406" fmla="*/ 3614911 w 9310410"/>
              <a:gd name="connsiteY5406" fmla="*/ 363160 h 5296383"/>
              <a:gd name="connsiteX5407" fmla="*/ 3623301 w 9310410"/>
              <a:gd name="connsiteY5407" fmla="*/ 352972 h 5296383"/>
              <a:gd name="connsiteX5408" fmla="*/ 3622702 w 9310410"/>
              <a:gd name="connsiteY5408" fmla="*/ 340388 h 5296383"/>
              <a:gd name="connsiteX5409" fmla="*/ 3606522 w 9310410"/>
              <a:gd name="connsiteY5409" fmla="*/ 341586 h 5296383"/>
              <a:gd name="connsiteX5410" fmla="*/ 3599330 w 9310410"/>
              <a:gd name="connsiteY5410" fmla="*/ 343983 h 5296383"/>
              <a:gd name="connsiteX5411" fmla="*/ 3590941 w 9310410"/>
              <a:gd name="connsiteY5411" fmla="*/ 348178 h 5296383"/>
              <a:gd name="connsiteX5412" fmla="*/ 3584948 w 9310410"/>
              <a:gd name="connsiteY5412" fmla="*/ 346980 h 5296383"/>
              <a:gd name="connsiteX5413" fmla="*/ 3593338 w 9310410"/>
              <a:gd name="connsiteY5413" fmla="*/ 330799 h 5296383"/>
              <a:gd name="connsiteX5414" fmla="*/ 3553785 w 9310410"/>
              <a:gd name="connsiteY5414" fmla="*/ 331998 h 5296383"/>
              <a:gd name="connsiteX5415" fmla="*/ 3539403 w 9310410"/>
              <a:gd name="connsiteY5415" fmla="*/ 334994 h 5296383"/>
              <a:gd name="connsiteX5416" fmla="*/ 3538804 w 9310410"/>
              <a:gd name="connsiteY5416" fmla="*/ 341586 h 5296383"/>
              <a:gd name="connsiteX5417" fmla="*/ 3532212 w 9310410"/>
              <a:gd name="connsiteY5417" fmla="*/ 341586 h 5296383"/>
              <a:gd name="connsiteX5418" fmla="*/ 3514234 w 9310410"/>
              <a:gd name="connsiteY5418" fmla="*/ 347579 h 5296383"/>
              <a:gd name="connsiteX5419" fmla="*/ 3519627 w 9310410"/>
              <a:gd name="connsiteY5419" fmla="*/ 352373 h 5296383"/>
              <a:gd name="connsiteX5420" fmla="*/ 4278907 w 9310410"/>
              <a:gd name="connsiteY5420" fmla="*/ 560321 h 5296383"/>
              <a:gd name="connsiteX5421" fmla="*/ 4296885 w 9310410"/>
              <a:gd name="connsiteY5421" fmla="*/ 558523 h 5296383"/>
              <a:gd name="connsiteX5422" fmla="*/ 4307073 w 9310410"/>
              <a:gd name="connsiteY5422" fmla="*/ 556126 h 5296383"/>
              <a:gd name="connsiteX5423" fmla="*/ 4317261 w 9310410"/>
              <a:gd name="connsiteY5423" fmla="*/ 558523 h 5296383"/>
              <a:gd name="connsiteX5424" fmla="*/ 4338235 w 9310410"/>
              <a:gd name="connsiteY5424" fmla="*/ 554328 h 5296383"/>
              <a:gd name="connsiteX5425" fmla="*/ 4348423 w 9310410"/>
              <a:gd name="connsiteY5425" fmla="*/ 554928 h 5296383"/>
              <a:gd name="connsiteX5426" fmla="*/ 4358011 w 9310410"/>
              <a:gd name="connsiteY5426" fmla="*/ 558523 h 5296383"/>
              <a:gd name="connsiteX5427" fmla="*/ 4371195 w 9310410"/>
              <a:gd name="connsiteY5427" fmla="*/ 554928 h 5296383"/>
              <a:gd name="connsiteX5428" fmla="*/ 4357412 w 9310410"/>
              <a:gd name="connsiteY5428" fmla="*/ 547736 h 5296383"/>
              <a:gd name="connsiteX5429" fmla="*/ 4350221 w 9310410"/>
              <a:gd name="connsiteY5429" fmla="*/ 530357 h 5296383"/>
              <a:gd name="connsiteX5430" fmla="*/ 4363405 w 9310410"/>
              <a:gd name="connsiteY5430" fmla="*/ 529159 h 5296383"/>
              <a:gd name="connsiteX5431" fmla="*/ 4359809 w 9310410"/>
              <a:gd name="connsiteY5431" fmla="*/ 534552 h 5296383"/>
              <a:gd name="connsiteX5432" fmla="*/ 4363405 w 9310410"/>
              <a:gd name="connsiteY5432" fmla="*/ 542942 h 5296383"/>
              <a:gd name="connsiteX5433" fmla="*/ 4380184 w 9310410"/>
              <a:gd name="connsiteY5433" fmla="*/ 548336 h 5296383"/>
              <a:gd name="connsiteX5434" fmla="*/ 4393968 w 9310410"/>
              <a:gd name="connsiteY5434" fmla="*/ 547736 h 5296383"/>
              <a:gd name="connsiteX5435" fmla="*/ 4401758 w 9310410"/>
              <a:gd name="connsiteY5435" fmla="*/ 539946 h 5296383"/>
              <a:gd name="connsiteX5436" fmla="*/ 4401159 w 9310410"/>
              <a:gd name="connsiteY5436" fmla="*/ 530957 h 5296383"/>
              <a:gd name="connsiteX5437" fmla="*/ 4373593 w 9310410"/>
              <a:gd name="connsiteY5437" fmla="*/ 523166 h 5296383"/>
              <a:gd name="connsiteX5438" fmla="*/ 4355015 w 9310410"/>
              <a:gd name="connsiteY5438" fmla="*/ 517773 h 5296383"/>
              <a:gd name="connsiteX5439" fmla="*/ 4343629 w 9310410"/>
              <a:gd name="connsiteY5439" fmla="*/ 512379 h 5296383"/>
              <a:gd name="connsiteX5440" fmla="*/ 4336438 w 9310410"/>
              <a:gd name="connsiteY5440" fmla="*/ 513578 h 5296383"/>
              <a:gd name="connsiteX5441" fmla="*/ 4331643 w 9310410"/>
              <a:gd name="connsiteY5441" fmla="*/ 514776 h 5296383"/>
              <a:gd name="connsiteX5442" fmla="*/ 4326849 w 9310410"/>
              <a:gd name="connsiteY5442" fmla="*/ 521968 h 5296383"/>
              <a:gd name="connsiteX5443" fmla="*/ 4318459 w 9310410"/>
              <a:gd name="connsiteY5443" fmla="*/ 525563 h 5296383"/>
              <a:gd name="connsiteX5444" fmla="*/ 4307672 w 9310410"/>
              <a:gd name="connsiteY5444" fmla="*/ 518372 h 5296383"/>
              <a:gd name="connsiteX5445" fmla="*/ 4297485 w 9310410"/>
              <a:gd name="connsiteY5445" fmla="*/ 512979 h 5296383"/>
              <a:gd name="connsiteX5446" fmla="*/ 4292091 w 9310410"/>
              <a:gd name="connsiteY5446" fmla="*/ 504589 h 5296383"/>
              <a:gd name="connsiteX5447" fmla="*/ 4281903 w 9310410"/>
              <a:gd name="connsiteY5447" fmla="*/ 505787 h 5296383"/>
              <a:gd name="connsiteX5448" fmla="*/ 4277109 w 9310410"/>
              <a:gd name="connsiteY5448" fmla="*/ 508784 h 5296383"/>
              <a:gd name="connsiteX5449" fmla="*/ 4271716 w 9310410"/>
              <a:gd name="connsiteY5449" fmla="*/ 513578 h 5296383"/>
              <a:gd name="connsiteX5450" fmla="*/ 4266322 w 9310410"/>
              <a:gd name="connsiteY5450" fmla="*/ 517173 h 5296383"/>
              <a:gd name="connsiteX5451" fmla="*/ 4265723 w 9310410"/>
              <a:gd name="connsiteY5451" fmla="*/ 521368 h 5296383"/>
              <a:gd name="connsiteX5452" fmla="*/ 4263326 w 9310410"/>
              <a:gd name="connsiteY5452" fmla="*/ 523765 h 5296383"/>
              <a:gd name="connsiteX5453" fmla="*/ 4257333 w 9310410"/>
              <a:gd name="connsiteY5453" fmla="*/ 532755 h 5296383"/>
              <a:gd name="connsiteX5454" fmla="*/ 4256135 w 9310410"/>
              <a:gd name="connsiteY5454" fmla="*/ 535152 h 5296383"/>
              <a:gd name="connsiteX5455" fmla="*/ 4257932 w 9310410"/>
              <a:gd name="connsiteY5455" fmla="*/ 545939 h 5296383"/>
              <a:gd name="connsiteX5456" fmla="*/ 4278907 w 9310410"/>
              <a:gd name="connsiteY5456" fmla="*/ 560321 h 5296383"/>
              <a:gd name="connsiteX5457" fmla="*/ 1492883 w 9310410"/>
              <a:gd name="connsiteY5457" fmla="*/ 1934456 h 5296383"/>
              <a:gd name="connsiteX5458" fmla="*/ 1494680 w 9310410"/>
              <a:gd name="connsiteY5458" fmla="*/ 1933258 h 5296383"/>
              <a:gd name="connsiteX5459" fmla="*/ 1492883 w 9310410"/>
              <a:gd name="connsiteY5459" fmla="*/ 1934456 h 5296383"/>
              <a:gd name="connsiteX5460" fmla="*/ 940951 w 9310410"/>
              <a:gd name="connsiteY5460" fmla="*/ 924680 h 5296383"/>
              <a:gd name="connsiteX5461" fmla="*/ 942150 w 9310410"/>
              <a:gd name="connsiteY5461" fmla="*/ 928875 h 5296383"/>
              <a:gd name="connsiteX5462" fmla="*/ 942749 w 9310410"/>
              <a:gd name="connsiteY5462" fmla="*/ 933070 h 5296383"/>
              <a:gd name="connsiteX5463" fmla="*/ 943948 w 9310410"/>
              <a:gd name="connsiteY5463" fmla="*/ 936066 h 5296383"/>
              <a:gd name="connsiteX5464" fmla="*/ 948143 w 9310410"/>
              <a:gd name="connsiteY5464" fmla="*/ 939662 h 5296383"/>
              <a:gd name="connsiteX5465" fmla="*/ 958929 w 9310410"/>
              <a:gd name="connsiteY5465" fmla="*/ 942658 h 5296383"/>
              <a:gd name="connsiteX5466" fmla="*/ 969716 w 9310410"/>
              <a:gd name="connsiteY5466" fmla="*/ 943257 h 5296383"/>
              <a:gd name="connsiteX5467" fmla="*/ 973911 w 9310410"/>
              <a:gd name="connsiteY5467" fmla="*/ 938463 h 5296383"/>
              <a:gd name="connsiteX5468" fmla="*/ 982301 w 9310410"/>
              <a:gd name="connsiteY5468" fmla="*/ 940860 h 5296383"/>
              <a:gd name="connsiteX5469" fmla="*/ 994886 w 9310410"/>
              <a:gd name="connsiteY5469" fmla="*/ 935467 h 5296383"/>
              <a:gd name="connsiteX5470" fmla="*/ 1014662 w 9310410"/>
              <a:gd name="connsiteY5470" fmla="*/ 933070 h 5296383"/>
              <a:gd name="connsiteX5471" fmla="*/ 1029644 w 9310410"/>
              <a:gd name="connsiteY5471" fmla="*/ 931871 h 5296383"/>
              <a:gd name="connsiteX5472" fmla="*/ 1038034 w 9310410"/>
              <a:gd name="connsiteY5472" fmla="*/ 923481 h 5296383"/>
              <a:gd name="connsiteX5473" fmla="*/ 1051218 w 9310410"/>
              <a:gd name="connsiteY5473" fmla="*/ 914492 h 5296383"/>
              <a:gd name="connsiteX5474" fmla="*/ 1055413 w 9310410"/>
              <a:gd name="connsiteY5474" fmla="*/ 904304 h 5296383"/>
              <a:gd name="connsiteX5475" fmla="*/ 1059607 w 9310410"/>
              <a:gd name="connsiteY5475" fmla="*/ 900110 h 5296383"/>
              <a:gd name="connsiteX5476" fmla="*/ 1068597 w 9310410"/>
              <a:gd name="connsiteY5476" fmla="*/ 888723 h 5296383"/>
              <a:gd name="connsiteX5477" fmla="*/ 1082380 w 9310410"/>
              <a:gd name="connsiteY5477" fmla="*/ 873741 h 5296383"/>
              <a:gd name="connsiteX5478" fmla="*/ 1085376 w 9310410"/>
              <a:gd name="connsiteY5478" fmla="*/ 871944 h 5296383"/>
              <a:gd name="connsiteX5479" fmla="*/ 1099759 w 9310410"/>
              <a:gd name="connsiteY5479" fmla="*/ 867749 h 5296383"/>
              <a:gd name="connsiteX5480" fmla="*/ 1106351 w 9310410"/>
              <a:gd name="connsiteY5480" fmla="*/ 862355 h 5296383"/>
              <a:gd name="connsiteX5481" fmla="*/ 1108748 w 9310410"/>
              <a:gd name="connsiteY5481" fmla="*/ 864153 h 5296383"/>
              <a:gd name="connsiteX5482" fmla="*/ 1112943 w 9310410"/>
              <a:gd name="connsiteY5482" fmla="*/ 856962 h 5296383"/>
              <a:gd name="connsiteX5483" fmla="*/ 1115340 w 9310410"/>
              <a:gd name="connsiteY5483" fmla="*/ 845576 h 5296383"/>
              <a:gd name="connsiteX5484" fmla="*/ 1110546 w 9310410"/>
              <a:gd name="connsiteY5484" fmla="*/ 832392 h 5296383"/>
              <a:gd name="connsiteX5485" fmla="*/ 1098560 w 9310410"/>
              <a:gd name="connsiteY5485" fmla="*/ 829395 h 5296383"/>
              <a:gd name="connsiteX5486" fmla="*/ 1097961 w 9310410"/>
              <a:gd name="connsiteY5486" fmla="*/ 829395 h 5296383"/>
              <a:gd name="connsiteX5487" fmla="*/ 1097961 w 9310410"/>
              <a:gd name="connsiteY5487" fmla="*/ 829395 h 5296383"/>
              <a:gd name="connsiteX5488" fmla="*/ 1099160 w 9310410"/>
              <a:gd name="connsiteY5488" fmla="*/ 827597 h 5296383"/>
              <a:gd name="connsiteX5489" fmla="*/ 1096763 w 9310410"/>
              <a:gd name="connsiteY5489" fmla="*/ 822803 h 5296383"/>
              <a:gd name="connsiteX5490" fmla="*/ 1083578 w 9310410"/>
              <a:gd name="connsiteY5490" fmla="*/ 829395 h 5296383"/>
              <a:gd name="connsiteX5491" fmla="*/ 1083578 w 9310410"/>
              <a:gd name="connsiteY5491" fmla="*/ 825800 h 5296383"/>
              <a:gd name="connsiteX5492" fmla="*/ 1084777 w 9310410"/>
              <a:gd name="connsiteY5492" fmla="*/ 821605 h 5296383"/>
              <a:gd name="connsiteX5493" fmla="*/ 1070394 w 9310410"/>
              <a:gd name="connsiteY5493" fmla="*/ 822204 h 5296383"/>
              <a:gd name="connsiteX5494" fmla="*/ 1057210 w 9310410"/>
              <a:gd name="connsiteY5494" fmla="*/ 833590 h 5296383"/>
              <a:gd name="connsiteX5495" fmla="*/ 1052416 w 9310410"/>
              <a:gd name="connsiteY5495" fmla="*/ 836586 h 5296383"/>
              <a:gd name="connsiteX5496" fmla="*/ 1056611 w 9310410"/>
              <a:gd name="connsiteY5496" fmla="*/ 839583 h 5296383"/>
              <a:gd name="connsiteX5497" fmla="*/ 1052416 w 9310410"/>
              <a:gd name="connsiteY5497" fmla="*/ 846774 h 5296383"/>
              <a:gd name="connsiteX5498" fmla="*/ 1042229 w 9310410"/>
              <a:gd name="connsiteY5498" fmla="*/ 851568 h 5296383"/>
              <a:gd name="connsiteX5499" fmla="*/ 1036835 w 9310410"/>
              <a:gd name="connsiteY5499" fmla="*/ 852168 h 5296383"/>
              <a:gd name="connsiteX5500" fmla="*/ 1027247 w 9310410"/>
              <a:gd name="connsiteY5500" fmla="*/ 846774 h 5296383"/>
              <a:gd name="connsiteX5501" fmla="*/ 1015860 w 9310410"/>
              <a:gd name="connsiteY5501" fmla="*/ 841381 h 5296383"/>
              <a:gd name="connsiteX5502" fmla="*/ 1011666 w 9310410"/>
              <a:gd name="connsiteY5502" fmla="*/ 845576 h 5296383"/>
              <a:gd name="connsiteX5503" fmla="*/ 1011066 w 9310410"/>
              <a:gd name="connsiteY5503" fmla="*/ 849770 h 5296383"/>
              <a:gd name="connsiteX5504" fmla="*/ 1006871 w 9310410"/>
              <a:gd name="connsiteY5504" fmla="*/ 856962 h 5296383"/>
              <a:gd name="connsiteX5505" fmla="*/ 1005074 w 9310410"/>
              <a:gd name="connsiteY5505" fmla="*/ 860557 h 5296383"/>
              <a:gd name="connsiteX5506" fmla="*/ 1002077 w 9310410"/>
              <a:gd name="connsiteY5506" fmla="*/ 862954 h 5296383"/>
              <a:gd name="connsiteX5507" fmla="*/ 997882 w 9310410"/>
              <a:gd name="connsiteY5507" fmla="*/ 862954 h 5296383"/>
              <a:gd name="connsiteX5508" fmla="*/ 994287 w 9310410"/>
              <a:gd name="connsiteY5508" fmla="*/ 873142 h 5296383"/>
              <a:gd name="connsiteX5509" fmla="*/ 994287 w 9310410"/>
              <a:gd name="connsiteY5509" fmla="*/ 885128 h 5296383"/>
              <a:gd name="connsiteX5510" fmla="*/ 982900 w 9310410"/>
              <a:gd name="connsiteY5510" fmla="*/ 892319 h 5296383"/>
              <a:gd name="connsiteX5511" fmla="*/ 970915 w 9310410"/>
              <a:gd name="connsiteY5511" fmla="*/ 902507 h 5296383"/>
              <a:gd name="connsiteX5512" fmla="*/ 976308 w 9310410"/>
              <a:gd name="connsiteY5512" fmla="*/ 907301 h 5296383"/>
              <a:gd name="connsiteX5513" fmla="*/ 973911 w 9310410"/>
              <a:gd name="connsiteY5513" fmla="*/ 910297 h 5296383"/>
              <a:gd name="connsiteX5514" fmla="*/ 958929 w 9310410"/>
              <a:gd name="connsiteY5514" fmla="*/ 912694 h 5296383"/>
              <a:gd name="connsiteX5515" fmla="*/ 950540 w 9310410"/>
              <a:gd name="connsiteY5515" fmla="*/ 915691 h 5296383"/>
              <a:gd name="connsiteX5516" fmla="*/ 941550 w 9310410"/>
              <a:gd name="connsiteY5516" fmla="*/ 911496 h 5296383"/>
              <a:gd name="connsiteX5517" fmla="*/ 942150 w 9310410"/>
              <a:gd name="connsiteY5517" fmla="*/ 916290 h 5296383"/>
              <a:gd name="connsiteX5518" fmla="*/ 939753 w 9310410"/>
              <a:gd name="connsiteY5518" fmla="*/ 920485 h 5296383"/>
              <a:gd name="connsiteX5519" fmla="*/ 940951 w 9310410"/>
              <a:gd name="connsiteY5519" fmla="*/ 924680 h 5296383"/>
              <a:gd name="connsiteX5520" fmla="*/ 1275346 w 9310410"/>
              <a:gd name="connsiteY5520" fmla="*/ 978614 h 5296383"/>
              <a:gd name="connsiteX5521" fmla="*/ 1275945 w 9310410"/>
              <a:gd name="connsiteY5521" fmla="*/ 982809 h 5296383"/>
              <a:gd name="connsiteX5522" fmla="*/ 1278942 w 9310410"/>
              <a:gd name="connsiteY5522" fmla="*/ 980412 h 5296383"/>
              <a:gd name="connsiteX5523" fmla="*/ 1275346 w 9310410"/>
              <a:gd name="connsiteY5523" fmla="*/ 978614 h 5296383"/>
              <a:gd name="connsiteX5524" fmla="*/ 1278342 w 9310410"/>
              <a:gd name="connsiteY5524" fmla="*/ 949250 h 5296383"/>
              <a:gd name="connsiteX5525" fmla="*/ 1278342 w 9310410"/>
              <a:gd name="connsiteY5525" fmla="*/ 953445 h 5296383"/>
              <a:gd name="connsiteX5526" fmla="*/ 1282537 w 9310410"/>
              <a:gd name="connsiteY5526" fmla="*/ 950449 h 5296383"/>
              <a:gd name="connsiteX5527" fmla="*/ 1278342 w 9310410"/>
              <a:gd name="connsiteY5527" fmla="*/ 949250 h 5296383"/>
              <a:gd name="connsiteX5528" fmla="*/ 8089091 w 9310410"/>
              <a:gd name="connsiteY5528" fmla="*/ 2772241 h 5296383"/>
              <a:gd name="connsiteX5529" fmla="*/ 8084296 w 9310410"/>
              <a:gd name="connsiteY5529" fmla="*/ 2768646 h 5296383"/>
              <a:gd name="connsiteX5530" fmla="*/ 8081300 w 9310410"/>
              <a:gd name="connsiteY5530" fmla="*/ 2770444 h 5296383"/>
              <a:gd name="connsiteX5531" fmla="*/ 8083098 w 9310410"/>
              <a:gd name="connsiteY5531" fmla="*/ 2774638 h 5296383"/>
              <a:gd name="connsiteX5532" fmla="*/ 8089091 w 9310410"/>
              <a:gd name="connsiteY5532" fmla="*/ 2772241 h 5296383"/>
              <a:gd name="connsiteX5533" fmla="*/ 8806421 w 9310410"/>
              <a:gd name="connsiteY5533" fmla="*/ 4170947 h 5296383"/>
              <a:gd name="connsiteX5534" fmla="*/ 8802826 w 9310410"/>
              <a:gd name="connsiteY5534" fmla="*/ 4172745 h 5296383"/>
              <a:gd name="connsiteX5535" fmla="*/ 8805223 w 9310410"/>
              <a:gd name="connsiteY5535" fmla="*/ 4176940 h 5296383"/>
              <a:gd name="connsiteX5536" fmla="*/ 8810017 w 9310410"/>
              <a:gd name="connsiteY5536" fmla="*/ 4172745 h 5296383"/>
              <a:gd name="connsiteX5537" fmla="*/ 8806421 w 9310410"/>
              <a:gd name="connsiteY5537" fmla="*/ 4170947 h 5296383"/>
              <a:gd name="connsiteX5538" fmla="*/ 8911893 w 9310410"/>
              <a:gd name="connsiteY5538" fmla="*/ 3069481 h 5296383"/>
              <a:gd name="connsiteX5539" fmla="*/ 8919684 w 9310410"/>
              <a:gd name="connsiteY5539" fmla="*/ 3073676 h 5296383"/>
              <a:gd name="connsiteX5540" fmla="*/ 8927475 w 9310410"/>
              <a:gd name="connsiteY5540" fmla="*/ 3068882 h 5296383"/>
              <a:gd name="connsiteX5541" fmla="*/ 8913691 w 9310410"/>
              <a:gd name="connsiteY5541" fmla="*/ 3064687 h 5296383"/>
              <a:gd name="connsiteX5542" fmla="*/ 8911893 w 9310410"/>
              <a:gd name="connsiteY5542" fmla="*/ 3069481 h 5296383"/>
              <a:gd name="connsiteX5543" fmla="*/ 8932269 w 9310410"/>
              <a:gd name="connsiteY5543" fmla="*/ 3073676 h 5296383"/>
              <a:gd name="connsiteX5544" fmla="*/ 8940659 w 9310410"/>
              <a:gd name="connsiteY5544" fmla="*/ 3073077 h 5296383"/>
              <a:gd name="connsiteX5545" fmla="*/ 8938262 w 9310410"/>
              <a:gd name="connsiteY5545" fmla="*/ 3068283 h 5296383"/>
              <a:gd name="connsiteX5546" fmla="*/ 8931670 w 9310410"/>
              <a:gd name="connsiteY5546" fmla="*/ 3068283 h 5296383"/>
              <a:gd name="connsiteX5547" fmla="*/ 8932269 w 9310410"/>
              <a:gd name="connsiteY5547" fmla="*/ 3073676 h 5296383"/>
              <a:gd name="connsiteX5548" fmla="*/ 8905901 w 9310410"/>
              <a:gd name="connsiteY5548" fmla="*/ 2977792 h 5296383"/>
              <a:gd name="connsiteX5549" fmla="*/ 8910096 w 9310410"/>
              <a:gd name="connsiteY5549" fmla="*/ 2979590 h 5296383"/>
              <a:gd name="connsiteX5550" fmla="*/ 8910695 w 9310410"/>
              <a:gd name="connsiteY5550" fmla="*/ 2971200 h 5296383"/>
              <a:gd name="connsiteX5551" fmla="*/ 8906500 w 9310410"/>
              <a:gd name="connsiteY5551" fmla="*/ 2967005 h 5296383"/>
              <a:gd name="connsiteX5552" fmla="*/ 8903504 w 9310410"/>
              <a:gd name="connsiteY5552" fmla="*/ 2971800 h 5296383"/>
              <a:gd name="connsiteX5553" fmla="*/ 8905901 w 9310410"/>
              <a:gd name="connsiteY5553" fmla="*/ 2977792 h 5296383"/>
              <a:gd name="connsiteX5554" fmla="*/ 8889720 w 9310410"/>
              <a:gd name="connsiteY5554" fmla="*/ 3081467 h 5296383"/>
              <a:gd name="connsiteX5555" fmla="*/ 8887323 w 9310410"/>
              <a:gd name="connsiteY5555" fmla="*/ 3088658 h 5296383"/>
              <a:gd name="connsiteX5556" fmla="*/ 8889121 w 9310410"/>
              <a:gd name="connsiteY5556" fmla="*/ 3089857 h 5296383"/>
              <a:gd name="connsiteX5557" fmla="*/ 8893316 w 9310410"/>
              <a:gd name="connsiteY5557" fmla="*/ 3084463 h 5296383"/>
              <a:gd name="connsiteX5558" fmla="*/ 8889720 w 9310410"/>
              <a:gd name="connsiteY5558" fmla="*/ 3081467 h 5296383"/>
              <a:gd name="connsiteX5559" fmla="*/ 8901706 w 9310410"/>
              <a:gd name="connsiteY5559" fmla="*/ 3073676 h 5296383"/>
              <a:gd name="connsiteX5560" fmla="*/ 8895713 w 9310410"/>
              <a:gd name="connsiteY5560" fmla="*/ 3076673 h 5296383"/>
              <a:gd name="connsiteX5561" fmla="*/ 8896911 w 9310410"/>
              <a:gd name="connsiteY5561" fmla="*/ 3079070 h 5296383"/>
              <a:gd name="connsiteX5562" fmla="*/ 8901706 w 9310410"/>
              <a:gd name="connsiteY5562" fmla="*/ 3073676 h 5296383"/>
              <a:gd name="connsiteX5563" fmla="*/ 8907699 w 9310410"/>
              <a:gd name="connsiteY5563" fmla="*/ 3059294 h 5296383"/>
              <a:gd name="connsiteX5564" fmla="*/ 8905301 w 9310410"/>
              <a:gd name="connsiteY5564" fmla="*/ 3063489 h 5296383"/>
              <a:gd name="connsiteX5565" fmla="*/ 8909497 w 9310410"/>
              <a:gd name="connsiteY5565" fmla="*/ 3062290 h 5296383"/>
              <a:gd name="connsiteX5566" fmla="*/ 8907699 w 9310410"/>
              <a:gd name="connsiteY5566" fmla="*/ 3059294 h 5296383"/>
              <a:gd name="connsiteX5567" fmla="*/ 8667989 w 9310410"/>
              <a:gd name="connsiteY5567" fmla="*/ 4312376 h 5296383"/>
              <a:gd name="connsiteX5568" fmla="*/ 8666791 w 9310410"/>
              <a:gd name="connsiteY5568" fmla="*/ 4318368 h 5296383"/>
              <a:gd name="connsiteX5569" fmla="*/ 8664993 w 9310410"/>
              <a:gd name="connsiteY5569" fmla="*/ 4331552 h 5296383"/>
              <a:gd name="connsiteX5570" fmla="*/ 8669787 w 9310410"/>
              <a:gd name="connsiteY5570" fmla="*/ 4319567 h 5296383"/>
              <a:gd name="connsiteX5571" fmla="*/ 8667989 w 9310410"/>
              <a:gd name="connsiteY5571" fmla="*/ 4312376 h 5296383"/>
              <a:gd name="connsiteX5572" fmla="*/ 9277450 w 9310410"/>
              <a:gd name="connsiteY5572" fmla="*/ 3420656 h 5296383"/>
              <a:gd name="connsiteX5573" fmla="*/ 9269660 w 9310410"/>
              <a:gd name="connsiteY5573" fmla="*/ 3440432 h 5296383"/>
              <a:gd name="connsiteX5574" fmla="*/ 9267263 w 9310410"/>
              <a:gd name="connsiteY5574" fmla="*/ 3453616 h 5296383"/>
              <a:gd name="connsiteX5575" fmla="*/ 9254079 w 9310410"/>
              <a:gd name="connsiteY5575" fmla="*/ 3498562 h 5296383"/>
              <a:gd name="connsiteX5576" fmla="*/ 9228909 w 9310410"/>
              <a:gd name="connsiteY5576" fmla="*/ 3547702 h 5296383"/>
              <a:gd name="connsiteX5577" fmla="*/ 9213328 w 9310410"/>
              <a:gd name="connsiteY5577" fmla="*/ 3573471 h 5296383"/>
              <a:gd name="connsiteX5578" fmla="*/ 9202541 w 9310410"/>
              <a:gd name="connsiteY5578" fmla="*/ 3586055 h 5296383"/>
              <a:gd name="connsiteX5579" fmla="*/ 9194152 w 9310410"/>
              <a:gd name="connsiteY5579" fmla="*/ 3592648 h 5296383"/>
              <a:gd name="connsiteX5580" fmla="*/ 9186361 w 9310410"/>
              <a:gd name="connsiteY5580" fmla="*/ 3599839 h 5296383"/>
              <a:gd name="connsiteX5581" fmla="*/ 9182166 w 9310410"/>
              <a:gd name="connsiteY5581" fmla="*/ 3607030 h 5296383"/>
              <a:gd name="connsiteX5582" fmla="*/ 9177971 w 9310410"/>
              <a:gd name="connsiteY5582" fmla="*/ 3620214 h 5296383"/>
              <a:gd name="connsiteX5583" fmla="*/ 9171379 w 9310410"/>
              <a:gd name="connsiteY5583" fmla="*/ 3633997 h 5296383"/>
              <a:gd name="connsiteX5584" fmla="*/ 9165386 w 9310410"/>
              <a:gd name="connsiteY5584" fmla="*/ 3650777 h 5296383"/>
              <a:gd name="connsiteX5585" fmla="*/ 9152802 w 9310410"/>
              <a:gd name="connsiteY5585" fmla="*/ 3675347 h 5296383"/>
              <a:gd name="connsiteX5586" fmla="*/ 9143214 w 9310410"/>
              <a:gd name="connsiteY5586" fmla="*/ 3674149 h 5296383"/>
              <a:gd name="connsiteX5587" fmla="*/ 9133026 w 9310410"/>
              <a:gd name="connsiteY5587" fmla="*/ 3673550 h 5296383"/>
              <a:gd name="connsiteX5588" fmla="*/ 9128232 w 9310410"/>
              <a:gd name="connsiteY5588" fmla="*/ 3674748 h 5296383"/>
              <a:gd name="connsiteX5589" fmla="*/ 9128232 w 9310410"/>
              <a:gd name="connsiteY5589" fmla="*/ 3679542 h 5296383"/>
              <a:gd name="connsiteX5590" fmla="*/ 9128831 w 9310410"/>
              <a:gd name="connsiteY5590" fmla="*/ 3685535 h 5296383"/>
              <a:gd name="connsiteX5591" fmla="*/ 9126434 w 9310410"/>
              <a:gd name="connsiteY5591" fmla="*/ 3689131 h 5296383"/>
              <a:gd name="connsiteX5592" fmla="*/ 9124036 w 9310410"/>
              <a:gd name="connsiteY5592" fmla="*/ 3693326 h 5296383"/>
              <a:gd name="connsiteX5593" fmla="*/ 9120441 w 9310410"/>
              <a:gd name="connsiteY5593" fmla="*/ 3698719 h 5296383"/>
              <a:gd name="connsiteX5594" fmla="*/ 9118044 w 9310410"/>
              <a:gd name="connsiteY5594" fmla="*/ 3704712 h 5296383"/>
              <a:gd name="connsiteX5595" fmla="*/ 9117445 w 9310410"/>
              <a:gd name="connsiteY5595" fmla="*/ 3717896 h 5296383"/>
              <a:gd name="connsiteX5596" fmla="*/ 9107257 w 9310410"/>
              <a:gd name="connsiteY5596" fmla="*/ 3726286 h 5296383"/>
              <a:gd name="connsiteX5597" fmla="*/ 9103661 w 9310410"/>
              <a:gd name="connsiteY5597" fmla="*/ 3729282 h 5296383"/>
              <a:gd name="connsiteX5598" fmla="*/ 9106058 w 9310410"/>
              <a:gd name="connsiteY5598" fmla="*/ 3737672 h 5296383"/>
              <a:gd name="connsiteX5599" fmla="*/ 9109055 w 9310410"/>
              <a:gd name="connsiteY5599" fmla="*/ 3741267 h 5296383"/>
              <a:gd name="connsiteX5600" fmla="*/ 9113250 w 9310410"/>
              <a:gd name="connsiteY5600" fmla="*/ 3737072 h 5296383"/>
              <a:gd name="connsiteX5601" fmla="*/ 9117445 w 9310410"/>
              <a:gd name="connsiteY5601" fmla="*/ 3737072 h 5296383"/>
              <a:gd name="connsiteX5602" fmla="*/ 9107856 w 9310410"/>
              <a:gd name="connsiteY5602" fmla="*/ 3757448 h 5296383"/>
              <a:gd name="connsiteX5603" fmla="*/ 9100665 w 9310410"/>
              <a:gd name="connsiteY5603" fmla="*/ 3777224 h 5296383"/>
              <a:gd name="connsiteX5604" fmla="*/ 9094073 w 9310410"/>
              <a:gd name="connsiteY5604" fmla="*/ 3802993 h 5296383"/>
              <a:gd name="connsiteX5605" fmla="*/ 9089878 w 9310410"/>
              <a:gd name="connsiteY5605" fmla="*/ 3826364 h 5296383"/>
              <a:gd name="connsiteX5606" fmla="*/ 9079690 w 9310410"/>
              <a:gd name="connsiteY5606" fmla="*/ 3847339 h 5296383"/>
              <a:gd name="connsiteX5607" fmla="*/ 9061113 w 9310410"/>
              <a:gd name="connsiteY5607" fmla="*/ 3889288 h 5296383"/>
              <a:gd name="connsiteX5608" fmla="*/ 9055719 w 9310410"/>
              <a:gd name="connsiteY5608" fmla="*/ 3912061 h 5296383"/>
              <a:gd name="connsiteX5609" fmla="*/ 9043734 w 9310410"/>
              <a:gd name="connsiteY5609" fmla="*/ 3924046 h 5296383"/>
              <a:gd name="connsiteX5610" fmla="*/ 9024557 w 9310410"/>
              <a:gd name="connsiteY5610" fmla="*/ 3977981 h 5296383"/>
              <a:gd name="connsiteX5611" fmla="*/ 9014969 w 9310410"/>
              <a:gd name="connsiteY5611" fmla="*/ 3995359 h 5296383"/>
              <a:gd name="connsiteX5612" fmla="*/ 8998788 w 9310410"/>
              <a:gd name="connsiteY5612" fmla="*/ 4012739 h 5296383"/>
              <a:gd name="connsiteX5613" fmla="*/ 8983207 w 9310410"/>
              <a:gd name="connsiteY5613" fmla="*/ 4041504 h 5296383"/>
              <a:gd name="connsiteX5614" fmla="*/ 8973020 w 9310410"/>
              <a:gd name="connsiteY5614" fmla="*/ 4052890 h 5296383"/>
              <a:gd name="connsiteX5615" fmla="*/ 8965229 w 9310410"/>
              <a:gd name="connsiteY5615" fmla="*/ 4060680 h 5296383"/>
              <a:gd name="connsiteX5616" fmla="*/ 8956839 w 9310410"/>
              <a:gd name="connsiteY5616" fmla="*/ 4072666 h 5296383"/>
              <a:gd name="connsiteX5617" fmla="*/ 8945453 w 9310410"/>
              <a:gd name="connsiteY5617" fmla="*/ 4096637 h 5296383"/>
              <a:gd name="connsiteX5618" fmla="*/ 8916089 w 9310410"/>
              <a:gd name="connsiteY5618" fmla="*/ 4122406 h 5296383"/>
              <a:gd name="connsiteX5619" fmla="*/ 8905901 w 9310410"/>
              <a:gd name="connsiteY5619" fmla="*/ 4136788 h 5296383"/>
              <a:gd name="connsiteX5620" fmla="*/ 8903504 w 9310410"/>
              <a:gd name="connsiteY5620" fmla="*/ 4144579 h 5296383"/>
              <a:gd name="connsiteX5621" fmla="*/ 8887922 w 9310410"/>
              <a:gd name="connsiteY5621" fmla="*/ 4143980 h 5296383"/>
              <a:gd name="connsiteX5622" fmla="*/ 8875937 w 9310410"/>
              <a:gd name="connsiteY5622" fmla="*/ 4140384 h 5296383"/>
              <a:gd name="connsiteX5623" fmla="*/ 8859158 w 9310410"/>
              <a:gd name="connsiteY5623" fmla="*/ 4145777 h 5296383"/>
              <a:gd name="connsiteX5624" fmla="*/ 8857360 w 9310410"/>
              <a:gd name="connsiteY5624" fmla="*/ 4141582 h 5296383"/>
              <a:gd name="connsiteX5625" fmla="*/ 8854962 w 9310410"/>
              <a:gd name="connsiteY5625" fmla="*/ 4138586 h 5296383"/>
              <a:gd name="connsiteX5626" fmla="*/ 8842977 w 9310410"/>
              <a:gd name="connsiteY5626" fmla="*/ 4138586 h 5296383"/>
              <a:gd name="connsiteX5627" fmla="*/ 8833988 w 9310410"/>
              <a:gd name="connsiteY5627" fmla="*/ 4142781 h 5296383"/>
              <a:gd name="connsiteX5628" fmla="*/ 8830991 w 9310410"/>
              <a:gd name="connsiteY5628" fmla="*/ 4152969 h 5296383"/>
              <a:gd name="connsiteX5629" fmla="*/ 8811216 w 9310410"/>
              <a:gd name="connsiteY5629" fmla="*/ 4165553 h 5296383"/>
              <a:gd name="connsiteX5630" fmla="*/ 8804024 w 9310410"/>
              <a:gd name="connsiteY5630" fmla="*/ 4170947 h 5296383"/>
              <a:gd name="connsiteX5631" fmla="*/ 8788443 w 9310410"/>
              <a:gd name="connsiteY5631" fmla="*/ 4178737 h 5296383"/>
              <a:gd name="connsiteX5632" fmla="*/ 8775259 w 9310410"/>
              <a:gd name="connsiteY5632" fmla="*/ 4182932 h 5296383"/>
              <a:gd name="connsiteX5633" fmla="*/ 8758479 w 9310410"/>
              <a:gd name="connsiteY5633" fmla="*/ 4193120 h 5296383"/>
              <a:gd name="connsiteX5634" fmla="*/ 8735707 w 9310410"/>
              <a:gd name="connsiteY5634" fmla="*/ 4211698 h 5296383"/>
              <a:gd name="connsiteX5635" fmla="*/ 8720726 w 9310410"/>
              <a:gd name="connsiteY5635" fmla="*/ 4224882 h 5296383"/>
              <a:gd name="connsiteX5636" fmla="*/ 8712935 w 9310410"/>
              <a:gd name="connsiteY5636" fmla="*/ 4229676 h 5296383"/>
              <a:gd name="connsiteX5637" fmla="*/ 8703946 w 9310410"/>
              <a:gd name="connsiteY5637" fmla="*/ 4227279 h 5296383"/>
              <a:gd name="connsiteX5638" fmla="*/ 8702147 w 9310410"/>
              <a:gd name="connsiteY5638" fmla="*/ 4232672 h 5296383"/>
              <a:gd name="connsiteX5639" fmla="*/ 8699151 w 9310410"/>
              <a:gd name="connsiteY5639" fmla="*/ 4242860 h 5296383"/>
              <a:gd name="connsiteX5640" fmla="*/ 8696755 w 9310410"/>
              <a:gd name="connsiteY5640" fmla="*/ 4247654 h 5296383"/>
              <a:gd name="connsiteX5641" fmla="*/ 8695556 w 9310410"/>
              <a:gd name="connsiteY5641" fmla="*/ 4256044 h 5296383"/>
              <a:gd name="connsiteX5642" fmla="*/ 8688365 w 9310410"/>
              <a:gd name="connsiteY5642" fmla="*/ 4262036 h 5296383"/>
              <a:gd name="connsiteX5643" fmla="*/ 8682971 w 9310410"/>
              <a:gd name="connsiteY5643" fmla="*/ 4274022 h 5296383"/>
              <a:gd name="connsiteX5644" fmla="*/ 8673982 w 9310410"/>
              <a:gd name="connsiteY5644" fmla="*/ 4293199 h 5296383"/>
              <a:gd name="connsiteX5645" fmla="*/ 8670386 w 9310410"/>
              <a:gd name="connsiteY5645" fmla="*/ 4305184 h 5296383"/>
              <a:gd name="connsiteX5646" fmla="*/ 8670985 w 9310410"/>
              <a:gd name="connsiteY5646" fmla="*/ 4309379 h 5296383"/>
              <a:gd name="connsiteX5647" fmla="*/ 8666791 w 9310410"/>
              <a:gd name="connsiteY5647" fmla="*/ 4315372 h 5296383"/>
              <a:gd name="connsiteX5648" fmla="*/ 8659000 w 9310410"/>
              <a:gd name="connsiteY5648" fmla="*/ 4334549 h 5296383"/>
              <a:gd name="connsiteX5649" fmla="*/ 8650011 w 9310410"/>
              <a:gd name="connsiteY5649" fmla="*/ 4354924 h 5296383"/>
              <a:gd name="connsiteX5650" fmla="*/ 8646415 w 9310410"/>
              <a:gd name="connsiteY5650" fmla="*/ 4356722 h 5296383"/>
              <a:gd name="connsiteX5651" fmla="*/ 8644018 w 9310410"/>
              <a:gd name="connsiteY5651" fmla="*/ 4356722 h 5296383"/>
              <a:gd name="connsiteX5652" fmla="*/ 8639824 w 9310410"/>
              <a:gd name="connsiteY5652" fmla="*/ 4362115 h 5296383"/>
              <a:gd name="connsiteX5653" fmla="*/ 8620646 w 9310410"/>
              <a:gd name="connsiteY5653" fmla="*/ 4378296 h 5296383"/>
              <a:gd name="connsiteX5654" fmla="*/ 8559521 w 9310410"/>
              <a:gd name="connsiteY5654" fmla="*/ 4455003 h 5296383"/>
              <a:gd name="connsiteX5655" fmla="*/ 8500792 w 9310410"/>
              <a:gd name="connsiteY5655" fmla="*/ 4496353 h 5296383"/>
              <a:gd name="connsiteX5656" fmla="*/ 8492402 w 9310410"/>
              <a:gd name="connsiteY5656" fmla="*/ 4496353 h 5296383"/>
              <a:gd name="connsiteX5657" fmla="*/ 8487009 w 9310410"/>
              <a:gd name="connsiteY5657" fmla="*/ 4502945 h 5296383"/>
              <a:gd name="connsiteX5658" fmla="*/ 8473225 w 9310410"/>
              <a:gd name="connsiteY5658" fmla="*/ 4523919 h 5296383"/>
              <a:gd name="connsiteX5659" fmla="*/ 8446857 w 9310410"/>
              <a:gd name="connsiteY5659" fmla="*/ 4552085 h 5296383"/>
              <a:gd name="connsiteX5660" fmla="*/ 8434871 w 9310410"/>
              <a:gd name="connsiteY5660" fmla="*/ 4558677 h 5296383"/>
              <a:gd name="connsiteX5661" fmla="*/ 8434871 w 9310410"/>
              <a:gd name="connsiteY5661" fmla="*/ 4558078 h 5296383"/>
              <a:gd name="connsiteX5662" fmla="*/ 8435471 w 9310410"/>
              <a:gd name="connsiteY5662" fmla="*/ 4559277 h 5296383"/>
              <a:gd name="connsiteX5663" fmla="*/ 8423485 w 9310410"/>
              <a:gd name="connsiteY5663" fmla="*/ 4569464 h 5296383"/>
              <a:gd name="connsiteX5664" fmla="*/ 8408503 w 9310410"/>
              <a:gd name="connsiteY5664" fmla="*/ 4583248 h 5296383"/>
              <a:gd name="connsiteX5665" fmla="*/ 8392323 w 9310410"/>
              <a:gd name="connsiteY5665" fmla="*/ 4593435 h 5296383"/>
              <a:gd name="connsiteX5666" fmla="*/ 8373147 w 9310410"/>
              <a:gd name="connsiteY5666" fmla="*/ 4597031 h 5296383"/>
              <a:gd name="connsiteX5667" fmla="*/ 8362360 w 9310410"/>
              <a:gd name="connsiteY5667" fmla="*/ 4593435 h 5296383"/>
              <a:gd name="connsiteX5668" fmla="*/ 8338988 w 9310410"/>
              <a:gd name="connsiteY5668" fmla="*/ 4575457 h 5296383"/>
              <a:gd name="connsiteX5669" fmla="*/ 8322808 w 9310410"/>
              <a:gd name="connsiteY5669" fmla="*/ 4567067 h 5296383"/>
              <a:gd name="connsiteX5670" fmla="*/ 8316216 w 9310410"/>
              <a:gd name="connsiteY5670" fmla="*/ 4552085 h 5296383"/>
              <a:gd name="connsiteX5671" fmla="*/ 8318013 w 9310410"/>
              <a:gd name="connsiteY5671" fmla="*/ 4540100 h 5296383"/>
              <a:gd name="connsiteX5672" fmla="*/ 8325804 w 9310410"/>
              <a:gd name="connsiteY5672" fmla="*/ 4525118 h 5296383"/>
              <a:gd name="connsiteX5673" fmla="*/ 8327601 w 9310410"/>
              <a:gd name="connsiteY5673" fmla="*/ 4514930 h 5296383"/>
              <a:gd name="connsiteX5674" fmla="*/ 8321609 w 9310410"/>
              <a:gd name="connsiteY5674" fmla="*/ 4526316 h 5296383"/>
              <a:gd name="connsiteX5675" fmla="*/ 8313819 w 9310410"/>
              <a:gd name="connsiteY5675" fmla="*/ 4539501 h 5296383"/>
              <a:gd name="connsiteX5676" fmla="*/ 8309623 w 9310410"/>
              <a:gd name="connsiteY5676" fmla="*/ 4547890 h 5296383"/>
              <a:gd name="connsiteX5677" fmla="*/ 8304230 w 9310410"/>
              <a:gd name="connsiteY5677" fmla="*/ 4562872 h 5296383"/>
              <a:gd name="connsiteX5678" fmla="*/ 8312620 w 9310410"/>
              <a:gd name="connsiteY5678" fmla="*/ 4590439 h 5296383"/>
              <a:gd name="connsiteX5679" fmla="*/ 8316216 w 9310410"/>
              <a:gd name="connsiteY5679" fmla="*/ 4602424 h 5296383"/>
              <a:gd name="connsiteX5680" fmla="*/ 8304830 w 9310410"/>
              <a:gd name="connsiteY5680" fmla="*/ 4616807 h 5296383"/>
              <a:gd name="connsiteX5681" fmla="*/ 8296440 w 9310410"/>
              <a:gd name="connsiteY5681" fmla="*/ 4629392 h 5296383"/>
              <a:gd name="connsiteX5682" fmla="*/ 8302432 w 9310410"/>
              <a:gd name="connsiteY5682" fmla="*/ 4645572 h 5296383"/>
              <a:gd name="connsiteX5683" fmla="*/ 8306028 w 9310410"/>
              <a:gd name="connsiteY5683" fmla="*/ 4651565 h 5296383"/>
              <a:gd name="connsiteX5684" fmla="*/ 8303631 w 9310410"/>
              <a:gd name="connsiteY5684" fmla="*/ 4659355 h 5296383"/>
              <a:gd name="connsiteX5685" fmla="*/ 8290447 w 9310410"/>
              <a:gd name="connsiteY5685" fmla="*/ 4677334 h 5296383"/>
              <a:gd name="connsiteX5686" fmla="*/ 8265877 w 9310410"/>
              <a:gd name="connsiteY5686" fmla="*/ 4698308 h 5296383"/>
              <a:gd name="connsiteX5687" fmla="*/ 8249097 w 9310410"/>
              <a:gd name="connsiteY5687" fmla="*/ 4713290 h 5296383"/>
              <a:gd name="connsiteX5688" fmla="*/ 8218534 w 9310410"/>
              <a:gd name="connsiteY5688" fmla="*/ 4727073 h 5296383"/>
              <a:gd name="connsiteX5689" fmla="*/ 8188570 w 9310410"/>
              <a:gd name="connsiteY5689" fmla="*/ 4731867 h 5296383"/>
              <a:gd name="connsiteX5690" fmla="*/ 8158007 w 9310410"/>
              <a:gd name="connsiteY5690" fmla="*/ 4731867 h 5296383"/>
              <a:gd name="connsiteX5691" fmla="*/ 8138231 w 9310410"/>
              <a:gd name="connsiteY5691" fmla="*/ 4726474 h 5296383"/>
              <a:gd name="connsiteX5692" fmla="*/ 8126246 w 9310410"/>
              <a:gd name="connsiteY5692" fmla="*/ 4724077 h 5296383"/>
              <a:gd name="connsiteX5693" fmla="*/ 8123848 w 9310410"/>
              <a:gd name="connsiteY5693" fmla="*/ 4736661 h 5296383"/>
              <a:gd name="connsiteX5694" fmla="*/ 8108267 w 9310410"/>
              <a:gd name="connsiteY5694" fmla="*/ 4754041 h 5296383"/>
              <a:gd name="connsiteX5695" fmla="*/ 8096881 w 9310410"/>
              <a:gd name="connsiteY5695" fmla="*/ 4773817 h 5296383"/>
              <a:gd name="connsiteX5696" fmla="*/ 8092686 w 9310410"/>
              <a:gd name="connsiteY5696" fmla="*/ 4784004 h 5296383"/>
              <a:gd name="connsiteX5697" fmla="*/ 8090289 w 9310410"/>
              <a:gd name="connsiteY5697" fmla="*/ 4791795 h 5296383"/>
              <a:gd name="connsiteX5698" fmla="*/ 8066318 w 9310410"/>
              <a:gd name="connsiteY5698" fmla="*/ 4796589 h 5296383"/>
              <a:gd name="connsiteX5699" fmla="*/ 8038752 w 9310410"/>
              <a:gd name="connsiteY5699" fmla="*/ 4785802 h 5296383"/>
              <a:gd name="connsiteX5700" fmla="*/ 8030362 w 9310410"/>
              <a:gd name="connsiteY5700" fmla="*/ 4782207 h 5296383"/>
              <a:gd name="connsiteX5701" fmla="*/ 8024968 w 9310410"/>
              <a:gd name="connsiteY5701" fmla="*/ 4781008 h 5296383"/>
              <a:gd name="connsiteX5702" fmla="*/ 8015979 w 9310410"/>
              <a:gd name="connsiteY5702" fmla="*/ 4799585 h 5296383"/>
              <a:gd name="connsiteX5703" fmla="*/ 8005792 w 9310410"/>
              <a:gd name="connsiteY5703" fmla="*/ 4821159 h 5296383"/>
              <a:gd name="connsiteX5704" fmla="*/ 8005193 w 9310410"/>
              <a:gd name="connsiteY5704" fmla="*/ 4833744 h 5296383"/>
              <a:gd name="connsiteX5705" fmla="*/ 8009986 w 9310410"/>
              <a:gd name="connsiteY5705" fmla="*/ 4841534 h 5296383"/>
              <a:gd name="connsiteX5706" fmla="*/ 8014182 w 9310410"/>
              <a:gd name="connsiteY5706" fmla="*/ 4844531 h 5296383"/>
              <a:gd name="connsiteX5707" fmla="*/ 8016579 w 9310410"/>
              <a:gd name="connsiteY5707" fmla="*/ 4836740 h 5296383"/>
              <a:gd name="connsiteX5708" fmla="*/ 8023171 w 9310410"/>
              <a:gd name="connsiteY5708" fmla="*/ 4833744 h 5296383"/>
              <a:gd name="connsiteX5709" fmla="*/ 8029763 w 9310410"/>
              <a:gd name="connsiteY5709" fmla="*/ 4836141 h 5296383"/>
              <a:gd name="connsiteX5710" fmla="*/ 8026167 w 9310410"/>
              <a:gd name="connsiteY5710" fmla="*/ 4845729 h 5296383"/>
              <a:gd name="connsiteX5711" fmla="*/ 8018376 w 9310410"/>
              <a:gd name="connsiteY5711" fmla="*/ 4860112 h 5296383"/>
              <a:gd name="connsiteX5712" fmla="*/ 8003394 w 9310410"/>
              <a:gd name="connsiteY5712" fmla="*/ 4854719 h 5296383"/>
              <a:gd name="connsiteX5713" fmla="*/ 7993806 w 9310410"/>
              <a:gd name="connsiteY5713" fmla="*/ 4849924 h 5296383"/>
              <a:gd name="connsiteX5714" fmla="*/ 7996203 w 9310410"/>
              <a:gd name="connsiteY5714" fmla="*/ 4861310 h 5296383"/>
              <a:gd name="connsiteX5715" fmla="*/ 7987214 w 9310410"/>
              <a:gd name="connsiteY5715" fmla="*/ 4868502 h 5296383"/>
              <a:gd name="connsiteX5716" fmla="*/ 7957251 w 9310410"/>
              <a:gd name="connsiteY5716" fmla="*/ 4889476 h 5296383"/>
              <a:gd name="connsiteX5717" fmla="*/ 7951258 w 9310410"/>
              <a:gd name="connsiteY5717" fmla="*/ 4903859 h 5296383"/>
              <a:gd name="connsiteX5718" fmla="*/ 7947063 w 9310410"/>
              <a:gd name="connsiteY5718" fmla="*/ 4911050 h 5296383"/>
              <a:gd name="connsiteX5719" fmla="*/ 7943467 w 9310410"/>
              <a:gd name="connsiteY5719" fmla="*/ 4918241 h 5296383"/>
              <a:gd name="connsiteX5720" fmla="*/ 7937474 w 9310410"/>
              <a:gd name="connsiteY5720" fmla="*/ 4920639 h 5296383"/>
              <a:gd name="connsiteX5721" fmla="*/ 7932081 w 9310410"/>
              <a:gd name="connsiteY5721" fmla="*/ 4926631 h 5296383"/>
              <a:gd name="connsiteX5722" fmla="*/ 7920695 w 9310410"/>
              <a:gd name="connsiteY5722" fmla="*/ 4930826 h 5296383"/>
              <a:gd name="connsiteX5723" fmla="*/ 7908110 w 9310410"/>
              <a:gd name="connsiteY5723" fmla="*/ 4935021 h 5296383"/>
              <a:gd name="connsiteX5724" fmla="*/ 7899121 w 9310410"/>
              <a:gd name="connsiteY5724" fmla="*/ 4936819 h 5296383"/>
              <a:gd name="connsiteX5725" fmla="*/ 7859569 w 9310410"/>
              <a:gd name="connsiteY5725" fmla="*/ 4966183 h 5296383"/>
              <a:gd name="connsiteX5726" fmla="*/ 7854775 w 9310410"/>
              <a:gd name="connsiteY5726" fmla="*/ 4994949 h 5296383"/>
              <a:gd name="connsiteX5727" fmla="*/ 7857771 w 9310410"/>
              <a:gd name="connsiteY5727" fmla="*/ 5002739 h 5296383"/>
              <a:gd name="connsiteX5728" fmla="*/ 7865561 w 9310410"/>
              <a:gd name="connsiteY5728" fmla="*/ 5006335 h 5296383"/>
              <a:gd name="connsiteX5729" fmla="*/ 7869757 w 9310410"/>
              <a:gd name="connsiteY5729" fmla="*/ 5016523 h 5296383"/>
              <a:gd name="connsiteX5730" fmla="*/ 7855374 w 9310410"/>
              <a:gd name="connsiteY5730" fmla="*/ 5032703 h 5296383"/>
              <a:gd name="connsiteX5731" fmla="*/ 7852977 w 9310410"/>
              <a:gd name="connsiteY5731" fmla="*/ 5036898 h 5296383"/>
              <a:gd name="connsiteX5732" fmla="*/ 7851779 w 9310410"/>
              <a:gd name="connsiteY5732" fmla="*/ 5041093 h 5296383"/>
              <a:gd name="connsiteX5733" fmla="*/ 7846385 w 9310410"/>
              <a:gd name="connsiteY5733" fmla="*/ 5044688 h 5296383"/>
              <a:gd name="connsiteX5734" fmla="*/ 7840392 w 9310410"/>
              <a:gd name="connsiteY5734" fmla="*/ 5047685 h 5296383"/>
              <a:gd name="connsiteX5735" fmla="*/ 7832601 w 9310410"/>
              <a:gd name="connsiteY5735" fmla="*/ 5051280 h 5296383"/>
              <a:gd name="connsiteX5736" fmla="*/ 7814623 w 9310410"/>
              <a:gd name="connsiteY5736" fmla="*/ 5056674 h 5296383"/>
              <a:gd name="connsiteX5737" fmla="*/ 7801439 w 9310410"/>
              <a:gd name="connsiteY5737" fmla="*/ 5063266 h 5296383"/>
              <a:gd name="connsiteX5738" fmla="*/ 7788255 w 9310410"/>
              <a:gd name="connsiteY5738" fmla="*/ 5070457 h 5296383"/>
              <a:gd name="connsiteX5739" fmla="*/ 7783461 w 9310410"/>
              <a:gd name="connsiteY5739" fmla="*/ 5077649 h 5296383"/>
              <a:gd name="connsiteX5740" fmla="*/ 7784659 w 9310410"/>
              <a:gd name="connsiteY5740" fmla="*/ 5081244 h 5296383"/>
              <a:gd name="connsiteX5741" fmla="*/ 7768479 w 9310410"/>
              <a:gd name="connsiteY5741" fmla="*/ 5094428 h 5296383"/>
              <a:gd name="connsiteX5742" fmla="*/ 7748703 w 9310410"/>
              <a:gd name="connsiteY5742" fmla="*/ 5096226 h 5296383"/>
              <a:gd name="connsiteX5743" fmla="*/ 7745108 w 9310410"/>
              <a:gd name="connsiteY5743" fmla="*/ 5099822 h 5296383"/>
              <a:gd name="connsiteX5744" fmla="*/ 7734320 w 9310410"/>
              <a:gd name="connsiteY5744" fmla="*/ 5109410 h 5296383"/>
              <a:gd name="connsiteX5745" fmla="*/ 7718140 w 9310410"/>
              <a:gd name="connsiteY5745" fmla="*/ 5121395 h 5296383"/>
              <a:gd name="connsiteX5746" fmla="*/ 7707353 w 9310410"/>
              <a:gd name="connsiteY5746" fmla="*/ 5127987 h 5296383"/>
              <a:gd name="connsiteX5747" fmla="*/ 7706754 w 9310410"/>
              <a:gd name="connsiteY5747" fmla="*/ 5132182 h 5296383"/>
              <a:gd name="connsiteX5748" fmla="*/ 7708552 w 9310410"/>
              <a:gd name="connsiteY5748" fmla="*/ 5135179 h 5296383"/>
              <a:gd name="connsiteX5749" fmla="*/ 7705556 w 9310410"/>
              <a:gd name="connsiteY5749" fmla="*/ 5144168 h 5296383"/>
              <a:gd name="connsiteX5750" fmla="*/ 7699563 w 9310410"/>
              <a:gd name="connsiteY5750" fmla="*/ 5150760 h 5296383"/>
              <a:gd name="connsiteX5751" fmla="*/ 7683382 w 9310410"/>
              <a:gd name="connsiteY5751" fmla="*/ 5151359 h 5296383"/>
              <a:gd name="connsiteX5752" fmla="*/ 7691772 w 9310410"/>
              <a:gd name="connsiteY5752" fmla="*/ 5154356 h 5296383"/>
              <a:gd name="connsiteX5753" fmla="*/ 7695368 w 9310410"/>
              <a:gd name="connsiteY5753" fmla="*/ 5163345 h 5296383"/>
              <a:gd name="connsiteX5754" fmla="*/ 7695368 w 9310410"/>
              <a:gd name="connsiteY5754" fmla="*/ 5175330 h 5296383"/>
              <a:gd name="connsiteX5755" fmla="*/ 7695368 w 9310410"/>
              <a:gd name="connsiteY5755" fmla="*/ 5181922 h 5296383"/>
              <a:gd name="connsiteX5756" fmla="*/ 7694768 w 9310410"/>
              <a:gd name="connsiteY5756" fmla="*/ 5180724 h 5296383"/>
              <a:gd name="connsiteX5757" fmla="*/ 7694768 w 9310410"/>
              <a:gd name="connsiteY5757" fmla="*/ 5181922 h 5296383"/>
              <a:gd name="connsiteX5758" fmla="*/ 7695967 w 9310410"/>
              <a:gd name="connsiteY5758" fmla="*/ 5181323 h 5296383"/>
              <a:gd name="connsiteX5759" fmla="*/ 7696566 w 9310410"/>
              <a:gd name="connsiteY5759" fmla="*/ 5181922 h 5296383"/>
              <a:gd name="connsiteX5760" fmla="*/ 7694768 w 9310410"/>
              <a:gd name="connsiteY5760" fmla="*/ 5181922 h 5296383"/>
              <a:gd name="connsiteX5761" fmla="*/ 7693570 w 9310410"/>
              <a:gd name="connsiteY5761" fmla="*/ 5181922 h 5296383"/>
              <a:gd name="connsiteX5762" fmla="*/ 7685779 w 9310410"/>
              <a:gd name="connsiteY5762" fmla="*/ 5177727 h 5296383"/>
              <a:gd name="connsiteX5763" fmla="*/ 7673794 w 9310410"/>
              <a:gd name="connsiteY5763" fmla="*/ 5175929 h 5296383"/>
              <a:gd name="connsiteX5764" fmla="*/ 7664805 w 9310410"/>
              <a:gd name="connsiteY5764" fmla="*/ 5178926 h 5296383"/>
              <a:gd name="connsiteX5765" fmla="*/ 7654018 w 9310410"/>
              <a:gd name="connsiteY5765" fmla="*/ 5178326 h 5296383"/>
              <a:gd name="connsiteX5766" fmla="*/ 7643830 w 9310410"/>
              <a:gd name="connsiteY5766" fmla="*/ 5178926 h 5296383"/>
              <a:gd name="connsiteX5767" fmla="*/ 7630646 w 9310410"/>
              <a:gd name="connsiteY5767" fmla="*/ 5187915 h 5296383"/>
              <a:gd name="connsiteX5768" fmla="*/ 7612668 w 9310410"/>
              <a:gd name="connsiteY5768" fmla="*/ 5213684 h 5296383"/>
              <a:gd name="connsiteX5769" fmla="*/ 7589296 w 9310410"/>
              <a:gd name="connsiteY5769" fmla="*/ 5219077 h 5296383"/>
              <a:gd name="connsiteX5770" fmla="*/ 7585102 w 9310410"/>
              <a:gd name="connsiteY5770" fmla="*/ 5202897 h 5296383"/>
              <a:gd name="connsiteX5771" fmla="*/ 7590495 w 9310410"/>
              <a:gd name="connsiteY5771" fmla="*/ 5202297 h 5296383"/>
              <a:gd name="connsiteX5772" fmla="*/ 7593491 w 9310410"/>
              <a:gd name="connsiteY5772" fmla="*/ 5201698 h 5296383"/>
              <a:gd name="connsiteX5773" fmla="*/ 7597686 w 9310410"/>
              <a:gd name="connsiteY5773" fmla="*/ 5197503 h 5296383"/>
              <a:gd name="connsiteX5774" fmla="*/ 7594690 w 9310410"/>
              <a:gd name="connsiteY5774" fmla="*/ 5205294 h 5296383"/>
              <a:gd name="connsiteX5775" fmla="*/ 7594091 w 9310410"/>
              <a:gd name="connsiteY5775" fmla="*/ 5211886 h 5296383"/>
              <a:gd name="connsiteX5776" fmla="*/ 7602480 w 9310410"/>
              <a:gd name="connsiteY5776" fmla="*/ 5198702 h 5296383"/>
              <a:gd name="connsiteX5777" fmla="*/ 7613267 w 9310410"/>
              <a:gd name="connsiteY5777" fmla="*/ 5192709 h 5296383"/>
              <a:gd name="connsiteX5778" fmla="*/ 7621657 w 9310410"/>
              <a:gd name="connsiteY5778" fmla="*/ 5180724 h 5296383"/>
              <a:gd name="connsiteX5779" fmla="*/ 7621657 w 9310410"/>
              <a:gd name="connsiteY5779" fmla="*/ 5171735 h 5296383"/>
              <a:gd name="connsiteX5780" fmla="*/ 7611469 w 9310410"/>
              <a:gd name="connsiteY5780" fmla="*/ 5169936 h 5296383"/>
              <a:gd name="connsiteX5781" fmla="*/ 7603080 w 9310410"/>
              <a:gd name="connsiteY5781" fmla="*/ 5169337 h 5296383"/>
              <a:gd name="connsiteX5782" fmla="*/ 7592892 w 9310410"/>
              <a:gd name="connsiteY5782" fmla="*/ 5168738 h 5296383"/>
              <a:gd name="connsiteX5783" fmla="*/ 7592293 w 9310410"/>
              <a:gd name="connsiteY5783" fmla="*/ 5174731 h 5296383"/>
              <a:gd name="connsiteX5784" fmla="*/ 7586300 w 9310410"/>
              <a:gd name="connsiteY5784" fmla="*/ 5181922 h 5296383"/>
              <a:gd name="connsiteX5785" fmla="*/ 7576712 w 9310410"/>
              <a:gd name="connsiteY5785" fmla="*/ 5184918 h 5296383"/>
              <a:gd name="connsiteX5786" fmla="*/ 7577311 w 9310410"/>
              <a:gd name="connsiteY5786" fmla="*/ 5179525 h 5296383"/>
              <a:gd name="connsiteX5787" fmla="*/ 7582704 w 9310410"/>
              <a:gd name="connsiteY5787" fmla="*/ 5169337 h 5296383"/>
              <a:gd name="connsiteX5788" fmla="*/ 7588098 w 9310410"/>
              <a:gd name="connsiteY5788" fmla="*/ 5162745 h 5296383"/>
              <a:gd name="connsiteX5789" fmla="*/ 7590495 w 9310410"/>
              <a:gd name="connsiteY5789" fmla="*/ 5151359 h 5296383"/>
              <a:gd name="connsiteX5790" fmla="*/ 7594690 w 9310410"/>
              <a:gd name="connsiteY5790" fmla="*/ 5152558 h 5296383"/>
              <a:gd name="connsiteX5791" fmla="*/ 7597087 w 9310410"/>
              <a:gd name="connsiteY5791" fmla="*/ 5155554 h 5296383"/>
              <a:gd name="connsiteX5792" fmla="*/ 7604877 w 9310410"/>
              <a:gd name="connsiteY5792" fmla="*/ 5152558 h 5296383"/>
              <a:gd name="connsiteX5793" fmla="*/ 7610271 w 9310410"/>
              <a:gd name="connsiteY5793" fmla="*/ 5153756 h 5296383"/>
              <a:gd name="connsiteX5794" fmla="*/ 7613866 w 9310410"/>
              <a:gd name="connsiteY5794" fmla="*/ 5151359 h 5296383"/>
              <a:gd name="connsiteX5795" fmla="*/ 7609672 w 9310410"/>
              <a:gd name="connsiteY5795" fmla="*/ 5161547 h 5296383"/>
              <a:gd name="connsiteX5796" fmla="*/ 7613866 w 9310410"/>
              <a:gd name="connsiteY5796" fmla="*/ 5162745 h 5296383"/>
              <a:gd name="connsiteX5797" fmla="*/ 7620458 w 9310410"/>
              <a:gd name="connsiteY5797" fmla="*/ 5156153 h 5296383"/>
              <a:gd name="connsiteX5798" fmla="*/ 7622856 w 9310410"/>
              <a:gd name="connsiteY5798" fmla="*/ 5146565 h 5296383"/>
              <a:gd name="connsiteX5799" fmla="*/ 7625253 w 9310410"/>
              <a:gd name="connsiteY5799" fmla="*/ 5129186 h 5296383"/>
              <a:gd name="connsiteX5800" fmla="*/ 7619859 w 9310410"/>
              <a:gd name="connsiteY5800" fmla="*/ 5128587 h 5296383"/>
              <a:gd name="connsiteX5801" fmla="*/ 7615665 w 9310410"/>
              <a:gd name="connsiteY5801" fmla="*/ 5133980 h 5296383"/>
              <a:gd name="connsiteX5802" fmla="*/ 7612668 w 9310410"/>
              <a:gd name="connsiteY5802" fmla="*/ 5138175 h 5296383"/>
              <a:gd name="connsiteX5803" fmla="*/ 7607874 w 9310410"/>
              <a:gd name="connsiteY5803" fmla="*/ 5145366 h 5296383"/>
              <a:gd name="connsiteX5804" fmla="*/ 7607275 w 9310410"/>
              <a:gd name="connsiteY5804" fmla="*/ 5139973 h 5296383"/>
              <a:gd name="connsiteX5805" fmla="*/ 7604877 w 9310410"/>
              <a:gd name="connsiteY5805" fmla="*/ 5138175 h 5296383"/>
              <a:gd name="connsiteX5806" fmla="*/ 7598885 w 9310410"/>
              <a:gd name="connsiteY5806" fmla="*/ 5149561 h 5296383"/>
              <a:gd name="connsiteX5807" fmla="*/ 7598885 w 9310410"/>
              <a:gd name="connsiteY5807" fmla="*/ 5142969 h 5296383"/>
              <a:gd name="connsiteX5808" fmla="*/ 7600084 w 9310410"/>
              <a:gd name="connsiteY5808" fmla="*/ 5132182 h 5296383"/>
              <a:gd name="connsiteX5809" fmla="*/ 7604877 w 9310410"/>
              <a:gd name="connsiteY5809" fmla="*/ 5129785 h 5296383"/>
              <a:gd name="connsiteX5810" fmla="*/ 7607874 w 9310410"/>
              <a:gd name="connsiteY5810" fmla="*/ 5131583 h 5296383"/>
              <a:gd name="connsiteX5811" fmla="*/ 7607275 w 9310410"/>
              <a:gd name="connsiteY5811" fmla="*/ 5121995 h 5296383"/>
              <a:gd name="connsiteX5812" fmla="*/ 7610271 w 9310410"/>
              <a:gd name="connsiteY5812" fmla="*/ 5110009 h 5296383"/>
              <a:gd name="connsiteX5813" fmla="*/ 7619859 w 9310410"/>
              <a:gd name="connsiteY5813" fmla="*/ 5104616 h 5296383"/>
              <a:gd name="connsiteX5814" fmla="*/ 7628249 w 9310410"/>
              <a:gd name="connsiteY5814" fmla="*/ 5101619 h 5296383"/>
              <a:gd name="connsiteX5815" fmla="*/ 7627650 w 9310410"/>
              <a:gd name="connsiteY5815" fmla="*/ 5096825 h 5296383"/>
              <a:gd name="connsiteX5816" fmla="*/ 7624654 w 9310410"/>
              <a:gd name="connsiteY5816" fmla="*/ 5094428 h 5296383"/>
              <a:gd name="connsiteX5817" fmla="*/ 7628848 w 9310410"/>
              <a:gd name="connsiteY5817" fmla="*/ 5089035 h 5296383"/>
              <a:gd name="connsiteX5818" fmla="*/ 7629447 w 9310410"/>
              <a:gd name="connsiteY5818" fmla="*/ 5078847 h 5296383"/>
              <a:gd name="connsiteX5819" fmla="*/ 7639036 w 9310410"/>
              <a:gd name="connsiteY5819" fmla="*/ 5062067 h 5296383"/>
              <a:gd name="connsiteX5820" fmla="*/ 7649224 w 9310410"/>
              <a:gd name="connsiteY5820" fmla="*/ 5056674 h 5296383"/>
              <a:gd name="connsiteX5821" fmla="*/ 7653418 w 9310410"/>
              <a:gd name="connsiteY5821" fmla="*/ 5054277 h 5296383"/>
              <a:gd name="connsiteX5822" fmla="*/ 7657614 w 9310410"/>
              <a:gd name="connsiteY5822" fmla="*/ 5045887 h 5296383"/>
              <a:gd name="connsiteX5823" fmla="*/ 7654018 w 9310410"/>
              <a:gd name="connsiteY5823" fmla="*/ 5042891 h 5296383"/>
              <a:gd name="connsiteX5824" fmla="*/ 7648625 w 9310410"/>
              <a:gd name="connsiteY5824" fmla="*/ 5047085 h 5296383"/>
              <a:gd name="connsiteX5825" fmla="*/ 7657015 w 9310410"/>
              <a:gd name="connsiteY5825" fmla="*/ 5033302 h 5296383"/>
              <a:gd name="connsiteX5826" fmla="*/ 7670198 w 9310410"/>
              <a:gd name="connsiteY5826" fmla="*/ 5020118 h 5296383"/>
              <a:gd name="connsiteX5827" fmla="*/ 7672596 w 9310410"/>
              <a:gd name="connsiteY5827" fmla="*/ 5015324 h 5296383"/>
              <a:gd name="connsiteX5828" fmla="*/ 7667202 w 9310410"/>
              <a:gd name="connsiteY5828" fmla="*/ 5003338 h 5296383"/>
              <a:gd name="connsiteX5829" fmla="*/ 7671397 w 9310410"/>
              <a:gd name="connsiteY5829" fmla="*/ 5005736 h 5296383"/>
              <a:gd name="connsiteX5830" fmla="*/ 7675592 w 9310410"/>
              <a:gd name="connsiteY5830" fmla="*/ 5007533 h 5296383"/>
              <a:gd name="connsiteX5831" fmla="*/ 7686978 w 9310410"/>
              <a:gd name="connsiteY5831" fmla="*/ 5011728 h 5296383"/>
              <a:gd name="connsiteX5832" fmla="*/ 7690574 w 9310410"/>
              <a:gd name="connsiteY5832" fmla="*/ 5009331 h 5296383"/>
              <a:gd name="connsiteX5833" fmla="*/ 7694768 w 9310410"/>
              <a:gd name="connsiteY5833" fmla="*/ 5003938 h 5296383"/>
              <a:gd name="connsiteX5834" fmla="*/ 7698964 w 9310410"/>
              <a:gd name="connsiteY5834" fmla="*/ 5000942 h 5296383"/>
              <a:gd name="connsiteX5835" fmla="*/ 7680986 w 9310410"/>
              <a:gd name="connsiteY5835" fmla="*/ 4992552 h 5296383"/>
              <a:gd name="connsiteX5836" fmla="*/ 7689375 w 9310410"/>
              <a:gd name="connsiteY5836" fmla="*/ 4988357 h 5296383"/>
              <a:gd name="connsiteX5837" fmla="*/ 7687577 w 9310410"/>
              <a:gd name="connsiteY5837" fmla="*/ 4983562 h 5296383"/>
              <a:gd name="connsiteX5838" fmla="*/ 7691173 w 9310410"/>
              <a:gd name="connsiteY5838" fmla="*/ 4976971 h 5296383"/>
              <a:gd name="connsiteX5839" fmla="*/ 7699563 w 9310410"/>
              <a:gd name="connsiteY5839" fmla="*/ 4975772 h 5296383"/>
              <a:gd name="connsiteX5840" fmla="*/ 7704357 w 9310410"/>
              <a:gd name="connsiteY5840" fmla="*/ 4968581 h 5296383"/>
              <a:gd name="connsiteX5841" fmla="*/ 7703757 w 9310410"/>
              <a:gd name="connsiteY5841" fmla="*/ 4961989 h 5296383"/>
              <a:gd name="connsiteX5842" fmla="*/ 7701360 w 9310410"/>
              <a:gd name="connsiteY5842" fmla="*/ 4956595 h 5296383"/>
              <a:gd name="connsiteX5843" fmla="*/ 7697765 w 9310410"/>
              <a:gd name="connsiteY5843" fmla="*/ 4949404 h 5296383"/>
              <a:gd name="connsiteX5844" fmla="*/ 7693570 w 9310410"/>
              <a:gd name="connsiteY5844" fmla="*/ 4946407 h 5296383"/>
              <a:gd name="connsiteX5845" fmla="*/ 7685180 w 9310410"/>
              <a:gd name="connsiteY5845" fmla="*/ 4948805 h 5296383"/>
              <a:gd name="connsiteX5846" fmla="*/ 7678588 w 9310410"/>
              <a:gd name="connsiteY5846" fmla="*/ 4956595 h 5296383"/>
              <a:gd name="connsiteX5847" fmla="*/ 7673794 w 9310410"/>
              <a:gd name="connsiteY5847" fmla="*/ 4957794 h 5296383"/>
              <a:gd name="connsiteX5848" fmla="*/ 7678588 w 9310410"/>
              <a:gd name="connsiteY5848" fmla="*/ 4945209 h 5296383"/>
              <a:gd name="connsiteX5849" fmla="*/ 7687577 w 9310410"/>
              <a:gd name="connsiteY5849" fmla="*/ 4939816 h 5296383"/>
              <a:gd name="connsiteX5850" fmla="*/ 7700761 w 9310410"/>
              <a:gd name="connsiteY5850" fmla="*/ 4937418 h 5296383"/>
              <a:gd name="connsiteX5851" fmla="*/ 7705556 w 9310410"/>
              <a:gd name="connsiteY5851" fmla="*/ 4931426 h 5296383"/>
              <a:gd name="connsiteX5852" fmla="*/ 7702559 w 9310410"/>
              <a:gd name="connsiteY5852" fmla="*/ 4926032 h 5296383"/>
              <a:gd name="connsiteX5853" fmla="*/ 7717541 w 9310410"/>
              <a:gd name="connsiteY5853" fmla="*/ 4920639 h 5296383"/>
              <a:gd name="connsiteX5854" fmla="*/ 7724133 w 9310410"/>
              <a:gd name="connsiteY5854" fmla="*/ 4929029 h 5296383"/>
              <a:gd name="connsiteX5855" fmla="*/ 7713946 w 9310410"/>
              <a:gd name="connsiteY5855" fmla="*/ 4939816 h 5296383"/>
              <a:gd name="connsiteX5856" fmla="*/ 7721137 w 9310410"/>
              <a:gd name="connsiteY5856" fmla="*/ 4938018 h 5296383"/>
              <a:gd name="connsiteX5857" fmla="*/ 7725331 w 9310410"/>
              <a:gd name="connsiteY5857" fmla="*/ 4938617 h 5296383"/>
              <a:gd name="connsiteX5858" fmla="*/ 7715144 w 9310410"/>
              <a:gd name="connsiteY5858" fmla="*/ 4948805 h 5296383"/>
              <a:gd name="connsiteX5859" fmla="*/ 7718739 w 9310410"/>
              <a:gd name="connsiteY5859" fmla="*/ 4952400 h 5296383"/>
              <a:gd name="connsiteX5860" fmla="*/ 7724133 w 9310410"/>
              <a:gd name="connsiteY5860" fmla="*/ 4950003 h 5296383"/>
              <a:gd name="connsiteX5861" fmla="*/ 7734320 w 9310410"/>
              <a:gd name="connsiteY5861" fmla="*/ 4942812 h 5296383"/>
              <a:gd name="connsiteX5862" fmla="*/ 7736118 w 9310410"/>
              <a:gd name="connsiteY5862" fmla="*/ 4938617 h 5296383"/>
              <a:gd name="connsiteX5863" fmla="*/ 7734920 w 9310410"/>
              <a:gd name="connsiteY5863" fmla="*/ 4934422 h 5296383"/>
              <a:gd name="connsiteX5864" fmla="*/ 7743909 w 9310410"/>
              <a:gd name="connsiteY5864" fmla="*/ 4924834 h 5296383"/>
              <a:gd name="connsiteX5865" fmla="*/ 7748104 w 9310410"/>
              <a:gd name="connsiteY5865" fmla="*/ 4919440 h 5296383"/>
              <a:gd name="connsiteX5866" fmla="*/ 7753498 w 9310410"/>
              <a:gd name="connsiteY5866" fmla="*/ 4912848 h 5296383"/>
              <a:gd name="connsiteX5867" fmla="*/ 7757692 w 9310410"/>
              <a:gd name="connsiteY5867" fmla="*/ 4909852 h 5296383"/>
              <a:gd name="connsiteX5868" fmla="*/ 7758291 w 9310410"/>
              <a:gd name="connsiteY5868" fmla="*/ 4902660 h 5296383"/>
              <a:gd name="connsiteX5869" fmla="*/ 7779266 w 9310410"/>
              <a:gd name="connsiteY5869" fmla="*/ 4894270 h 5296383"/>
              <a:gd name="connsiteX5870" fmla="*/ 7789454 w 9310410"/>
              <a:gd name="connsiteY5870" fmla="*/ 4888877 h 5296383"/>
              <a:gd name="connsiteX5871" fmla="*/ 7793049 w 9310410"/>
              <a:gd name="connsiteY5871" fmla="*/ 4882285 h 5296383"/>
              <a:gd name="connsiteX5872" fmla="*/ 7791851 w 9310410"/>
              <a:gd name="connsiteY5872" fmla="*/ 4876292 h 5296383"/>
              <a:gd name="connsiteX5873" fmla="*/ 7783461 w 9310410"/>
              <a:gd name="connsiteY5873" fmla="*/ 4871498 h 5296383"/>
              <a:gd name="connsiteX5874" fmla="*/ 7793049 w 9310410"/>
              <a:gd name="connsiteY5874" fmla="*/ 4859513 h 5296383"/>
              <a:gd name="connsiteX5875" fmla="*/ 7798443 w 9310410"/>
              <a:gd name="connsiteY5875" fmla="*/ 4854119 h 5296383"/>
              <a:gd name="connsiteX5876" fmla="*/ 7800240 w 9310410"/>
              <a:gd name="connsiteY5876" fmla="*/ 4845729 h 5296383"/>
              <a:gd name="connsiteX5877" fmla="*/ 7805634 w 9310410"/>
              <a:gd name="connsiteY5877" fmla="*/ 4838538 h 5296383"/>
              <a:gd name="connsiteX5878" fmla="*/ 7818219 w 9310410"/>
              <a:gd name="connsiteY5878" fmla="*/ 4821758 h 5296383"/>
              <a:gd name="connsiteX5879" fmla="*/ 7827208 w 9310410"/>
              <a:gd name="connsiteY5879" fmla="*/ 4811571 h 5296383"/>
              <a:gd name="connsiteX5880" fmla="*/ 7830204 w 9310410"/>
              <a:gd name="connsiteY5880" fmla="*/ 4804979 h 5296383"/>
              <a:gd name="connsiteX5881" fmla="*/ 7834999 w 9310410"/>
              <a:gd name="connsiteY5881" fmla="*/ 4805578 h 5296383"/>
              <a:gd name="connsiteX5882" fmla="*/ 7839193 w 9310410"/>
              <a:gd name="connsiteY5882" fmla="*/ 4801383 h 5296383"/>
              <a:gd name="connsiteX5883" fmla="*/ 7840991 w 9310410"/>
              <a:gd name="connsiteY5883" fmla="*/ 4791196 h 5296383"/>
              <a:gd name="connsiteX5884" fmla="*/ 7845186 w 9310410"/>
              <a:gd name="connsiteY5884" fmla="*/ 4784603 h 5296383"/>
              <a:gd name="connsiteX5885" fmla="*/ 7852977 w 9310410"/>
              <a:gd name="connsiteY5885" fmla="*/ 4781008 h 5296383"/>
              <a:gd name="connsiteX5886" fmla="*/ 7851779 w 9310410"/>
              <a:gd name="connsiteY5886" fmla="*/ 4776813 h 5296383"/>
              <a:gd name="connsiteX5887" fmla="*/ 7846984 w 9310410"/>
              <a:gd name="connsiteY5887" fmla="*/ 4773817 h 5296383"/>
              <a:gd name="connsiteX5888" fmla="*/ 7838594 w 9310410"/>
              <a:gd name="connsiteY5888" fmla="*/ 4778012 h 5296383"/>
              <a:gd name="connsiteX5889" fmla="*/ 7825410 w 9310410"/>
              <a:gd name="connsiteY5889" fmla="*/ 4779809 h 5296383"/>
              <a:gd name="connsiteX5890" fmla="*/ 7826010 w 9310410"/>
              <a:gd name="connsiteY5890" fmla="*/ 4772618 h 5296383"/>
              <a:gd name="connsiteX5891" fmla="*/ 7827208 w 9310410"/>
              <a:gd name="connsiteY5891" fmla="*/ 4764827 h 5296383"/>
              <a:gd name="connsiteX5892" fmla="*/ 7840392 w 9310410"/>
              <a:gd name="connsiteY5892" fmla="*/ 4741456 h 5296383"/>
              <a:gd name="connsiteX5893" fmla="*/ 7851779 w 9310410"/>
              <a:gd name="connsiteY5893" fmla="*/ 4724077 h 5296383"/>
              <a:gd name="connsiteX5894" fmla="*/ 7862565 w 9310410"/>
              <a:gd name="connsiteY5894" fmla="*/ 4707297 h 5296383"/>
              <a:gd name="connsiteX5895" fmla="*/ 7874551 w 9310410"/>
              <a:gd name="connsiteY5895" fmla="*/ 4695911 h 5296383"/>
              <a:gd name="connsiteX5896" fmla="*/ 7884739 w 9310410"/>
              <a:gd name="connsiteY5896" fmla="*/ 4672539 h 5296383"/>
              <a:gd name="connsiteX5897" fmla="*/ 7894327 w 9310410"/>
              <a:gd name="connsiteY5897" fmla="*/ 4649767 h 5296383"/>
              <a:gd name="connsiteX5898" fmla="*/ 7909309 w 9310410"/>
              <a:gd name="connsiteY5898" fmla="*/ 4614410 h 5296383"/>
              <a:gd name="connsiteX5899" fmla="*/ 7920695 w 9310410"/>
              <a:gd name="connsiteY5899" fmla="*/ 4610215 h 5296383"/>
              <a:gd name="connsiteX5900" fmla="*/ 7928485 w 9310410"/>
              <a:gd name="connsiteY5900" fmla="*/ 4601825 h 5296383"/>
              <a:gd name="connsiteX5901" fmla="*/ 7936875 w 9310410"/>
              <a:gd name="connsiteY5901" fmla="*/ 4589839 h 5296383"/>
              <a:gd name="connsiteX5902" fmla="*/ 7952456 w 9310410"/>
              <a:gd name="connsiteY5902" fmla="*/ 4570063 h 5296383"/>
              <a:gd name="connsiteX5903" fmla="*/ 7963843 w 9310410"/>
              <a:gd name="connsiteY5903" fmla="*/ 4555681 h 5296383"/>
              <a:gd name="connsiteX5904" fmla="*/ 7965041 w 9310410"/>
              <a:gd name="connsiteY5904" fmla="*/ 4547890 h 5296383"/>
              <a:gd name="connsiteX5905" fmla="*/ 7970434 w 9310410"/>
              <a:gd name="connsiteY5905" fmla="*/ 4544894 h 5296383"/>
              <a:gd name="connsiteX5906" fmla="*/ 7981821 w 9310410"/>
              <a:gd name="connsiteY5906" fmla="*/ 4536504 h 5296383"/>
              <a:gd name="connsiteX5907" fmla="*/ 7990810 w 9310410"/>
              <a:gd name="connsiteY5907" fmla="*/ 4524519 h 5296383"/>
              <a:gd name="connsiteX5908" fmla="*/ 8002795 w 9310410"/>
              <a:gd name="connsiteY5908" fmla="*/ 4505342 h 5296383"/>
              <a:gd name="connsiteX5909" fmla="*/ 8006990 w 9310410"/>
              <a:gd name="connsiteY5909" fmla="*/ 4493356 h 5296383"/>
              <a:gd name="connsiteX5910" fmla="*/ 8012384 w 9310410"/>
              <a:gd name="connsiteY5910" fmla="*/ 4489161 h 5296383"/>
              <a:gd name="connsiteX5911" fmla="*/ 8020774 w 9310410"/>
              <a:gd name="connsiteY5911" fmla="*/ 4481371 h 5296383"/>
              <a:gd name="connsiteX5912" fmla="*/ 8040550 w 9310410"/>
              <a:gd name="connsiteY5912" fmla="*/ 4446613 h 5296383"/>
              <a:gd name="connsiteX5913" fmla="*/ 8047741 w 9310410"/>
              <a:gd name="connsiteY5913" fmla="*/ 4428635 h 5296383"/>
              <a:gd name="connsiteX5914" fmla="*/ 8057928 w 9310410"/>
              <a:gd name="connsiteY5914" fmla="*/ 4404664 h 5296383"/>
              <a:gd name="connsiteX5915" fmla="*/ 8068116 w 9310410"/>
              <a:gd name="connsiteY5915" fmla="*/ 4375899 h 5296383"/>
              <a:gd name="connsiteX5916" fmla="*/ 8075906 w 9310410"/>
              <a:gd name="connsiteY5916" fmla="*/ 4351928 h 5296383"/>
              <a:gd name="connsiteX5917" fmla="*/ 8084896 w 9310410"/>
              <a:gd name="connsiteY5917" fmla="*/ 4344737 h 5296383"/>
              <a:gd name="connsiteX5918" fmla="*/ 8090289 w 9310410"/>
              <a:gd name="connsiteY5918" fmla="*/ 4339343 h 5296383"/>
              <a:gd name="connsiteX5919" fmla="*/ 8096282 w 9310410"/>
              <a:gd name="connsiteY5919" fmla="*/ 4328556 h 5296383"/>
              <a:gd name="connsiteX5920" fmla="*/ 8099877 w 9310410"/>
              <a:gd name="connsiteY5920" fmla="*/ 4315372 h 5296383"/>
              <a:gd name="connsiteX5921" fmla="*/ 8102275 w 9310410"/>
              <a:gd name="connsiteY5921" fmla="*/ 4295596 h 5296383"/>
              <a:gd name="connsiteX5922" fmla="*/ 8119055 w 9310410"/>
              <a:gd name="connsiteY5922" fmla="*/ 4271026 h 5296383"/>
              <a:gd name="connsiteX5923" fmla="*/ 8134036 w 9310410"/>
              <a:gd name="connsiteY5923" fmla="*/ 4249452 h 5296383"/>
              <a:gd name="connsiteX5924" fmla="*/ 8146022 w 9310410"/>
              <a:gd name="connsiteY5924" fmla="*/ 4229676 h 5296383"/>
              <a:gd name="connsiteX5925" fmla="*/ 8152614 w 9310410"/>
              <a:gd name="connsiteY5925" fmla="*/ 4224282 h 5296383"/>
              <a:gd name="connsiteX5926" fmla="*/ 8161004 w 9310410"/>
              <a:gd name="connsiteY5926" fmla="*/ 4209900 h 5296383"/>
              <a:gd name="connsiteX5927" fmla="*/ 8171191 w 9310410"/>
              <a:gd name="connsiteY5927" fmla="*/ 4185329 h 5296383"/>
              <a:gd name="connsiteX5928" fmla="*/ 8183177 w 9310410"/>
              <a:gd name="connsiteY5928" fmla="*/ 4160759 h 5296383"/>
              <a:gd name="connsiteX5929" fmla="*/ 8193964 w 9310410"/>
              <a:gd name="connsiteY5929" fmla="*/ 4135590 h 5296383"/>
              <a:gd name="connsiteX5930" fmla="*/ 8211343 w 9310410"/>
              <a:gd name="connsiteY5930" fmla="*/ 4088247 h 5296383"/>
              <a:gd name="connsiteX5931" fmla="*/ 8213739 w 9310410"/>
              <a:gd name="connsiteY5931" fmla="*/ 4081056 h 5296383"/>
              <a:gd name="connsiteX5932" fmla="*/ 8212541 w 9310410"/>
              <a:gd name="connsiteY5932" fmla="*/ 4068471 h 5296383"/>
              <a:gd name="connsiteX5933" fmla="*/ 8219732 w 9310410"/>
              <a:gd name="connsiteY5933" fmla="*/ 4064276 h 5296383"/>
              <a:gd name="connsiteX5934" fmla="*/ 8226325 w 9310410"/>
              <a:gd name="connsiteY5934" fmla="*/ 4056485 h 5296383"/>
              <a:gd name="connsiteX5935" fmla="*/ 8232318 w 9310410"/>
              <a:gd name="connsiteY5935" fmla="*/ 4039706 h 5296383"/>
              <a:gd name="connsiteX5936" fmla="*/ 8243703 w 9310410"/>
              <a:gd name="connsiteY5936" fmla="*/ 4012739 h 5296383"/>
              <a:gd name="connsiteX5937" fmla="*/ 8249696 w 9310410"/>
              <a:gd name="connsiteY5937" fmla="*/ 3992963 h 5296383"/>
              <a:gd name="connsiteX5938" fmla="*/ 8264079 w 9310410"/>
              <a:gd name="connsiteY5938" fmla="*/ 3952212 h 5296383"/>
              <a:gd name="connsiteX5939" fmla="*/ 8274866 w 9310410"/>
              <a:gd name="connsiteY5939" fmla="*/ 3919851 h 5296383"/>
              <a:gd name="connsiteX5940" fmla="*/ 8277862 w 9310410"/>
              <a:gd name="connsiteY5940" fmla="*/ 3898876 h 5296383"/>
              <a:gd name="connsiteX5941" fmla="*/ 8284454 w 9310410"/>
              <a:gd name="connsiteY5941" fmla="*/ 3880898 h 5296383"/>
              <a:gd name="connsiteX5942" fmla="*/ 8285053 w 9310410"/>
              <a:gd name="connsiteY5942" fmla="*/ 3864718 h 5296383"/>
              <a:gd name="connsiteX5943" fmla="*/ 8280859 w 9310410"/>
              <a:gd name="connsiteY5943" fmla="*/ 3852732 h 5296383"/>
              <a:gd name="connsiteX5944" fmla="*/ 8273068 w 9310410"/>
              <a:gd name="connsiteY5944" fmla="*/ 3843144 h 5296383"/>
              <a:gd name="connsiteX5945" fmla="*/ 8267674 w 9310410"/>
              <a:gd name="connsiteY5945" fmla="*/ 3827563 h 5296383"/>
              <a:gd name="connsiteX5946" fmla="*/ 8259884 w 9310410"/>
              <a:gd name="connsiteY5946" fmla="*/ 3803592 h 5296383"/>
              <a:gd name="connsiteX5947" fmla="*/ 8241906 w 9310410"/>
              <a:gd name="connsiteY5947" fmla="*/ 3786213 h 5296383"/>
              <a:gd name="connsiteX5948" fmla="*/ 8234714 w 9310410"/>
              <a:gd name="connsiteY5948" fmla="*/ 3774228 h 5296383"/>
              <a:gd name="connsiteX5949" fmla="*/ 8229321 w 9310410"/>
              <a:gd name="connsiteY5949" fmla="*/ 3766437 h 5296383"/>
              <a:gd name="connsiteX5950" fmla="*/ 8219133 w 9310410"/>
              <a:gd name="connsiteY5950" fmla="*/ 3753852 h 5296383"/>
              <a:gd name="connsiteX5951" fmla="*/ 8203552 w 9310410"/>
              <a:gd name="connsiteY5951" fmla="*/ 3735275 h 5296383"/>
              <a:gd name="connsiteX5952" fmla="*/ 8198158 w 9310410"/>
              <a:gd name="connsiteY5952" fmla="*/ 3727484 h 5296383"/>
              <a:gd name="connsiteX5953" fmla="*/ 8193964 w 9310410"/>
              <a:gd name="connsiteY5953" fmla="*/ 3711304 h 5296383"/>
              <a:gd name="connsiteX5954" fmla="*/ 8189768 w 9310410"/>
              <a:gd name="connsiteY5954" fmla="*/ 3699318 h 5296383"/>
              <a:gd name="connsiteX5955" fmla="*/ 8187372 w 9310410"/>
              <a:gd name="connsiteY5955" fmla="*/ 3692726 h 5296383"/>
              <a:gd name="connsiteX5956" fmla="*/ 8184975 w 9310410"/>
              <a:gd name="connsiteY5956" fmla="*/ 3687333 h 5296383"/>
              <a:gd name="connsiteX5957" fmla="*/ 8182578 w 9310410"/>
              <a:gd name="connsiteY5957" fmla="*/ 3675946 h 5296383"/>
              <a:gd name="connsiteX5958" fmla="*/ 8178383 w 9310410"/>
              <a:gd name="connsiteY5958" fmla="*/ 3668156 h 5296383"/>
              <a:gd name="connsiteX5959" fmla="*/ 8180779 w 9310410"/>
              <a:gd name="connsiteY5959" fmla="*/ 3661564 h 5296383"/>
              <a:gd name="connsiteX5960" fmla="*/ 8186173 w 9310410"/>
              <a:gd name="connsiteY5960" fmla="*/ 3654373 h 5296383"/>
              <a:gd name="connsiteX5961" fmla="*/ 8186173 w 9310410"/>
              <a:gd name="connsiteY5961" fmla="*/ 3631001 h 5296383"/>
              <a:gd name="connsiteX5962" fmla="*/ 8185574 w 9310410"/>
              <a:gd name="connsiteY5962" fmla="*/ 3617817 h 5296383"/>
              <a:gd name="connsiteX5963" fmla="*/ 8183177 w 9310410"/>
              <a:gd name="connsiteY5963" fmla="*/ 3602835 h 5296383"/>
              <a:gd name="connsiteX5964" fmla="*/ 8178982 w 9310410"/>
              <a:gd name="connsiteY5964" fmla="*/ 3586055 h 5296383"/>
              <a:gd name="connsiteX5965" fmla="*/ 8175986 w 9310410"/>
              <a:gd name="connsiteY5965" fmla="*/ 3562684 h 5296383"/>
              <a:gd name="connsiteX5966" fmla="*/ 8175387 w 9310410"/>
              <a:gd name="connsiteY5966" fmla="*/ 3547702 h 5296383"/>
              <a:gd name="connsiteX5967" fmla="*/ 8174787 w 9310410"/>
              <a:gd name="connsiteY5967" fmla="*/ 3538713 h 5296383"/>
              <a:gd name="connsiteX5968" fmla="*/ 8172989 w 9310410"/>
              <a:gd name="connsiteY5968" fmla="*/ 3527926 h 5296383"/>
              <a:gd name="connsiteX5969" fmla="*/ 8167596 w 9310410"/>
              <a:gd name="connsiteY5969" fmla="*/ 3512345 h 5296383"/>
              <a:gd name="connsiteX5970" fmla="*/ 8165198 w 9310410"/>
              <a:gd name="connsiteY5970" fmla="*/ 3491370 h 5296383"/>
              <a:gd name="connsiteX5971" fmla="*/ 8164599 w 9310410"/>
              <a:gd name="connsiteY5971" fmla="*/ 3476388 h 5296383"/>
              <a:gd name="connsiteX5972" fmla="*/ 8160405 w 9310410"/>
              <a:gd name="connsiteY5972" fmla="*/ 3455414 h 5296383"/>
              <a:gd name="connsiteX5973" fmla="*/ 8159805 w 9310410"/>
              <a:gd name="connsiteY5973" fmla="*/ 3446425 h 5296383"/>
              <a:gd name="connsiteX5974" fmla="*/ 8160405 w 9310410"/>
              <a:gd name="connsiteY5974" fmla="*/ 3430244 h 5296383"/>
              <a:gd name="connsiteX5975" fmla="*/ 8156209 w 9310410"/>
              <a:gd name="connsiteY5975" fmla="*/ 3419457 h 5296383"/>
              <a:gd name="connsiteX5976" fmla="*/ 8149018 w 9310410"/>
              <a:gd name="connsiteY5976" fmla="*/ 3409270 h 5296383"/>
              <a:gd name="connsiteX5977" fmla="*/ 8146621 w 9310410"/>
              <a:gd name="connsiteY5977" fmla="*/ 3399082 h 5296383"/>
              <a:gd name="connsiteX5978" fmla="*/ 8149617 w 9310410"/>
              <a:gd name="connsiteY5978" fmla="*/ 3385898 h 5296383"/>
              <a:gd name="connsiteX5979" fmla="*/ 8144224 w 9310410"/>
              <a:gd name="connsiteY5979" fmla="*/ 3370317 h 5296383"/>
              <a:gd name="connsiteX5980" fmla="*/ 8129242 w 9310410"/>
              <a:gd name="connsiteY5980" fmla="*/ 3348743 h 5296383"/>
              <a:gd name="connsiteX5981" fmla="*/ 8109466 w 9310410"/>
              <a:gd name="connsiteY5981" fmla="*/ 3340353 h 5296383"/>
              <a:gd name="connsiteX5982" fmla="*/ 8109466 w 9310410"/>
              <a:gd name="connsiteY5982" fmla="*/ 3323573 h 5296383"/>
              <a:gd name="connsiteX5983" fmla="*/ 8117256 w 9310410"/>
              <a:gd name="connsiteY5983" fmla="*/ 3323573 h 5296383"/>
              <a:gd name="connsiteX5984" fmla="*/ 8124448 w 9310410"/>
              <a:gd name="connsiteY5984" fmla="*/ 3315183 h 5296383"/>
              <a:gd name="connsiteX5985" fmla="*/ 8115459 w 9310410"/>
              <a:gd name="connsiteY5985" fmla="*/ 3304996 h 5296383"/>
              <a:gd name="connsiteX5986" fmla="*/ 8111863 w 9310410"/>
              <a:gd name="connsiteY5986" fmla="*/ 3292411 h 5296383"/>
              <a:gd name="connsiteX5987" fmla="*/ 8111264 w 9310410"/>
              <a:gd name="connsiteY5987" fmla="*/ 3270837 h 5296383"/>
              <a:gd name="connsiteX5988" fmla="*/ 8113661 w 9310410"/>
              <a:gd name="connsiteY5988" fmla="*/ 3259451 h 5296383"/>
              <a:gd name="connsiteX5989" fmla="*/ 8120852 w 9310410"/>
              <a:gd name="connsiteY5989" fmla="*/ 3247466 h 5296383"/>
              <a:gd name="connsiteX5990" fmla="*/ 8128044 w 9310410"/>
              <a:gd name="connsiteY5990" fmla="*/ 3239076 h 5296383"/>
              <a:gd name="connsiteX5991" fmla="*/ 8133437 w 9310410"/>
              <a:gd name="connsiteY5991" fmla="*/ 3226491 h 5296383"/>
              <a:gd name="connsiteX5992" fmla="*/ 8140029 w 9310410"/>
              <a:gd name="connsiteY5992" fmla="*/ 3216303 h 5296383"/>
              <a:gd name="connsiteX5993" fmla="*/ 8141827 w 9310410"/>
              <a:gd name="connsiteY5993" fmla="*/ 3212109 h 5296383"/>
              <a:gd name="connsiteX5994" fmla="*/ 8146022 w 9310410"/>
              <a:gd name="connsiteY5994" fmla="*/ 3211509 h 5296383"/>
              <a:gd name="connsiteX5995" fmla="*/ 8152614 w 9310410"/>
              <a:gd name="connsiteY5995" fmla="*/ 3206116 h 5296383"/>
              <a:gd name="connsiteX5996" fmla="*/ 8158007 w 9310410"/>
              <a:gd name="connsiteY5996" fmla="*/ 3194130 h 5296383"/>
              <a:gd name="connsiteX5997" fmla="*/ 8159206 w 9310410"/>
              <a:gd name="connsiteY5997" fmla="*/ 3172556 h 5296383"/>
              <a:gd name="connsiteX5998" fmla="*/ 8152015 w 9310410"/>
              <a:gd name="connsiteY5998" fmla="*/ 3176751 h 5296383"/>
              <a:gd name="connsiteX5999" fmla="*/ 8142426 w 9310410"/>
              <a:gd name="connsiteY5999" fmla="*/ 3188737 h 5296383"/>
              <a:gd name="connsiteX6000" fmla="*/ 8135834 w 9310410"/>
              <a:gd name="connsiteY6000" fmla="*/ 3189336 h 5296383"/>
              <a:gd name="connsiteX6001" fmla="*/ 8130441 w 9310410"/>
              <a:gd name="connsiteY6001" fmla="*/ 3177350 h 5296383"/>
              <a:gd name="connsiteX6002" fmla="*/ 8131639 w 9310410"/>
              <a:gd name="connsiteY6002" fmla="*/ 3167163 h 5296383"/>
              <a:gd name="connsiteX6003" fmla="*/ 8132837 w 9310410"/>
              <a:gd name="connsiteY6003" fmla="*/ 3155178 h 5296383"/>
              <a:gd name="connsiteX6004" fmla="*/ 8133437 w 9310410"/>
              <a:gd name="connsiteY6004" fmla="*/ 3143192 h 5296383"/>
              <a:gd name="connsiteX6005" fmla="*/ 8132837 w 9310410"/>
              <a:gd name="connsiteY6005" fmla="*/ 3133004 h 5296383"/>
              <a:gd name="connsiteX6006" fmla="*/ 8130441 w 9310410"/>
              <a:gd name="connsiteY6006" fmla="*/ 3123416 h 5296383"/>
              <a:gd name="connsiteX6007" fmla="*/ 8136434 w 9310410"/>
              <a:gd name="connsiteY6007" fmla="*/ 3117423 h 5296383"/>
              <a:gd name="connsiteX6008" fmla="*/ 8141827 w 9310410"/>
              <a:gd name="connsiteY6008" fmla="*/ 3109033 h 5296383"/>
              <a:gd name="connsiteX6009" fmla="*/ 8140029 w 9310410"/>
              <a:gd name="connsiteY6009" fmla="*/ 3102441 h 5296383"/>
              <a:gd name="connsiteX6010" fmla="*/ 8140029 w 9310410"/>
              <a:gd name="connsiteY6010" fmla="*/ 3094651 h 5296383"/>
              <a:gd name="connsiteX6011" fmla="*/ 8143625 w 9310410"/>
              <a:gd name="connsiteY6011" fmla="*/ 3085063 h 5296383"/>
              <a:gd name="connsiteX6012" fmla="*/ 8147819 w 9310410"/>
              <a:gd name="connsiteY6012" fmla="*/ 3068882 h 5296383"/>
              <a:gd name="connsiteX6013" fmla="*/ 8152614 w 9310410"/>
              <a:gd name="connsiteY6013" fmla="*/ 3061092 h 5296383"/>
              <a:gd name="connsiteX6014" fmla="*/ 8152015 w 9310410"/>
              <a:gd name="connsiteY6014" fmla="*/ 3056297 h 5296383"/>
              <a:gd name="connsiteX6015" fmla="*/ 8148419 w 9310410"/>
              <a:gd name="connsiteY6015" fmla="*/ 3047308 h 5296383"/>
              <a:gd name="connsiteX6016" fmla="*/ 8152614 w 9310410"/>
              <a:gd name="connsiteY6016" fmla="*/ 3035922 h 5296383"/>
              <a:gd name="connsiteX6017" fmla="*/ 8163401 w 9310410"/>
              <a:gd name="connsiteY6017" fmla="*/ 3030529 h 5296383"/>
              <a:gd name="connsiteX6018" fmla="*/ 8175387 w 9310410"/>
              <a:gd name="connsiteY6018" fmla="*/ 3021539 h 5296383"/>
              <a:gd name="connsiteX6019" fmla="*/ 8177783 w 9310410"/>
              <a:gd name="connsiteY6019" fmla="*/ 3013150 h 5296383"/>
              <a:gd name="connsiteX6020" fmla="*/ 8177783 w 9310410"/>
              <a:gd name="connsiteY6020" fmla="*/ 3005359 h 5296383"/>
              <a:gd name="connsiteX6021" fmla="*/ 8186772 w 9310410"/>
              <a:gd name="connsiteY6021" fmla="*/ 3004760 h 5296383"/>
              <a:gd name="connsiteX6022" fmla="*/ 8183177 w 9310410"/>
              <a:gd name="connsiteY6022" fmla="*/ 2996370 h 5296383"/>
              <a:gd name="connsiteX6023" fmla="*/ 8188570 w 9310410"/>
              <a:gd name="connsiteY6023" fmla="*/ 2970601 h 5296383"/>
              <a:gd name="connsiteX6024" fmla="*/ 8198158 w 9310410"/>
              <a:gd name="connsiteY6024" fmla="*/ 2968204 h 5296383"/>
              <a:gd name="connsiteX6025" fmla="*/ 8201754 w 9310410"/>
              <a:gd name="connsiteY6025" fmla="*/ 2972399 h 5296383"/>
              <a:gd name="connsiteX6026" fmla="*/ 8210144 w 9310410"/>
              <a:gd name="connsiteY6026" fmla="*/ 2974197 h 5296383"/>
              <a:gd name="connsiteX6027" fmla="*/ 8209545 w 9310410"/>
              <a:gd name="connsiteY6027" fmla="*/ 2970002 h 5296383"/>
              <a:gd name="connsiteX6028" fmla="*/ 8211343 w 9310410"/>
              <a:gd name="connsiteY6028" fmla="*/ 2962211 h 5296383"/>
              <a:gd name="connsiteX6029" fmla="*/ 8211343 w 9310410"/>
              <a:gd name="connsiteY6029" fmla="*/ 2955020 h 5296383"/>
              <a:gd name="connsiteX6030" fmla="*/ 8213739 w 9310410"/>
              <a:gd name="connsiteY6030" fmla="*/ 2944832 h 5296383"/>
              <a:gd name="connsiteX6031" fmla="*/ 8214938 w 9310410"/>
              <a:gd name="connsiteY6031" fmla="*/ 2936442 h 5296383"/>
              <a:gd name="connsiteX6032" fmla="*/ 8217935 w 9310410"/>
              <a:gd name="connsiteY6032" fmla="*/ 2922659 h 5296383"/>
              <a:gd name="connsiteX6033" fmla="*/ 8217336 w 9310410"/>
              <a:gd name="connsiteY6033" fmla="*/ 2914269 h 5296383"/>
              <a:gd name="connsiteX6034" fmla="*/ 8216736 w 9310410"/>
              <a:gd name="connsiteY6034" fmla="*/ 2908876 h 5296383"/>
              <a:gd name="connsiteX6035" fmla="*/ 8210743 w 9310410"/>
              <a:gd name="connsiteY6035" fmla="*/ 2904681 h 5296383"/>
              <a:gd name="connsiteX6036" fmla="*/ 8213739 w 9310410"/>
              <a:gd name="connsiteY6036" fmla="*/ 2887901 h 5296383"/>
              <a:gd name="connsiteX6037" fmla="*/ 8210743 w 9310410"/>
              <a:gd name="connsiteY6037" fmla="*/ 2866328 h 5296383"/>
              <a:gd name="connsiteX6038" fmla="*/ 8208347 w 9310410"/>
              <a:gd name="connsiteY6038" fmla="*/ 2856140 h 5296383"/>
              <a:gd name="connsiteX6039" fmla="*/ 8201754 w 9310410"/>
              <a:gd name="connsiteY6039" fmla="*/ 2844754 h 5296383"/>
              <a:gd name="connsiteX6040" fmla="*/ 8202953 w 9310410"/>
              <a:gd name="connsiteY6040" fmla="*/ 2839959 h 5296383"/>
              <a:gd name="connsiteX6041" fmla="*/ 8207747 w 9310410"/>
              <a:gd name="connsiteY6041" fmla="*/ 2832768 h 5296383"/>
              <a:gd name="connsiteX6042" fmla="*/ 8204750 w 9310410"/>
              <a:gd name="connsiteY6042" fmla="*/ 2818985 h 5296383"/>
              <a:gd name="connsiteX6043" fmla="*/ 8202953 w 9310410"/>
              <a:gd name="connsiteY6043" fmla="*/ 2806400 h 5296383"/>
              <a:gd name="connsiteX6044" fmla="*/ 8200556 w 9310410"/>
              <a:gd name="connsiteY6044" fmla="*/ 2798010 h 5296383"/>
              <a:gd name="connsiteX6045" fmla="*/ 8195162 w 9310410"/>
              <a:gd name="connsiteY6045" fmla="*/ 2790220 h 5296383"/>
              <a:gd name="connsiteX6046" fmla="*/ 8191567 w 9310410"/>
              <a:gd name="connsiteY6046" fmla="*/ 2784227 h 5296383"/>
              <a:gd name="connsiteX6047" fmla="*/ 8189768 w 9310410"/>
              <a:gd name="connsiteY6047" fmla="*/ 2779433 h 5296383"/>
              <a:gd name="connsiteX6048" fmla="*/ 8186173 w 9310410"/>
              <a:gd name="connsiteY6048" fmla="*/ 2774039 h 5296383"/>
              <a:gd name="connsiteX6049" fmla="*/ 8175986 w 9310410"/>
              <a:gd name="connsiteY6049" fmla="*/ 2756061 h 5296383"/>
              <a:gd name="connsiteX6050" fmla="*/ 8172390 w 9310410"/>
              <a:gd name="connsiteY6050" fmla="*/ 2745274 h 5296383"/>
              <a:gd name="connsiteX6051" fmla="*/ 8171191 w 9310410"/>
              <a:gd name="connsiteY6051" fmla="*/ 2735086 h 5296383"/>
              <a:gd name="connsiteX6052" fmla="*/ 8172390 w 9310410"/>
              <a:gd name="connsiteY6052" fmla="*/ 2729693 h 5296383"/>
              <a:gd name="connsiteX6053" fmla="*/ 8175387 w 9310410"/>
              <a:gd name="connsiteY6053" fmla="*/ 2725498 h 5296383"/>
              <a:gd name="connsiteX6054" fmla="*/ 8177783 w 9310410"/>
              <a:gd name="connsiteY6054" fmla="*/ 2721902 h 5296383"/>
              <a:gd name="connsiteX6055" fmla="*/ 8174188 w 9310410"/>
              <a:gd name="connsiteY6055" fmla="*/ 2715910 h 5296383"/>
              <a:gd name="connsiteX6056" fmla="*/ 8169993 w 9310410"/>
              <a:gd name="connsiteY6056" fmla="*/ 2719505 h 5296383"/>
              <a:gd name="connsiteX6057" fmla="*/ 8164000 w 9310410"/>
              <a:gd name="connsiteY6057" fmla="*/ 2714711 h 5296383"/>
              <a:gd name="connsiteX6058" fmla="*/ 8158007 w 9310410"/>
              <a:gd name="connsiteY6058" fmla="*/ 2706921 h 5296383"/>
              <a:gd name="connsiteX6059" fmla="*/ 8145423 w 9310410"/>
              <a:gd name="connsiteY6059" fmla="*/ 2698531 h 5296383"/>
              <a:gd name="connsiteX6060" fmla="*/ 8133437 w 9310410"/>
              <a:gd name="connsiteY6060" fmla="*/ 2706321 h 5296383"/>
              <a:gd name="connsiteX6061" fmla="*/ 8133437 w 9310410"/>
              <a:gd name="connsiteY6061" fmla="*/ 2720704 h 5296383"/>
              <a:gd name="connsiteX6062" fmla="*/ 8132837 w 9310410"/>
              <a:gd name="connsiteY6062" fmla="*/ 2724300 h 5296383"/>
              <a:gd name="connsiteX6063" fmla="*/ 8120253 w 9310410"/>
              <a:gd name="connsiteY6063" fmla="*/ 2733888 h 5296383"/>
              <a:gd name="connsiteX6064" fmla="*/ 8120852 w 9310410"/>
              <a:gd name="connsiteY6064" fmla="*/ 2743476 h 5296383"/>
              <a:gd name="connsiteX6065" fmla="*/ 8123848 w 9310410"/>
              <a:gd name="connsiteY6065" fmla="*/ 2747671 h 5296383"/>
              <a:gd name="connsiteX6066" fmla="*/ 8131040 w 9310410"/>
              <a:gd name="connsiteY6066" fmla="*/ 2762653 h 5296383"/>
              <a:gd name="connsiteX6067" fmla="*/ 8130441 w 9310410"/>
              <a:gd name="connsiteY6067" fmla="*/ 2770444 h 5296383"/>
              <a:gd name="connsiteX6068" fmla="*/ 8125646 w 9310410"/>
              <a:gd name="connsiteY6068" fmla="*/ 2774039 h 5296383"/>
              <a:gd name="connsiteX6069" fmla="*/ 8117256 w 9310410"/>
              <a:gd name="connsiteY6069" fmla="*/ 2779433 h 5296383"/>
              <a:gd name="connsiteX6070" fmla="*/ 8108267 w 9310410"/>
              <a:gd name="connsiteY6070" fmla="*/ 2768646 h 5296383"/>
              <a:gd name="connsiteX6071" fmla="*/ 8099877 w 9310410"/>
              <a:gd name="connsiteY6071" fmla="*/ 2753664 h 5296383"/>
              <a:gd name="connsiteX6072" fmla="*/ 8095084 w 9310410"/>
              <a:gd name="connsiteY6072" fmla="*/ 2754863 h 5296383"/>
              <a:gd name="connsiteX6073" fmla="*/ 8092087 w 9310410"/>
              <a:gd name="connsiteY6073" fmla="*/ 2762054 h 5296383"/>
              <a:gd name="connsiteX6074" fmla="*/ 8086694 w 9310410"/>
              <a:gd name="connsiteY6074" fmla="*/ 2744075 h 5296383"/>
              <a:gd name="connsiteX6075" fmla="*/ 8077705 w 9310410"/>
              <a:gd name="connsiteY6075" fmla="*/ 2739881 h 5296383"/>
              <a:gd name="connsiteX6076" fmla="*/ 8069914 w 9310410"/>
              <a:gd name="connsiteY6076" fmla="*/ 2737484 h 5296383"/>
              <a:gd name="connsiteX6077" fmla="*/ 8065719 w 9310410"/>
              <a:gd name="connsiteY6077" fmla="*/ 2735686 h 5296383"/>
              <a:gd name="connsiteX6078" fmla="*/ 8058528 w 9310410"/>
              <a:gd name="connsiteY6078" fmla="*/ 2736285 h 5296383"/>
              <a:gd name="connsiteX6079" fmla="*/ 8054333 w 9310410"/>
              <a:gd name="connsiteY6079" fmla="*/ 2740480 h 5296383"/>
              <a:gd name="connsiteX6080" fmla="*/ 8050138 w 9310410"/>
              <a:gd name="connsiteY6080" fmla="*/ 2744675 h 5296383"/>
              <a:gd name="connsiteX6081" fmla="*/ 8045943 w 9310410"/>
              <a:gd name="connsiteY6081" fmla="*/ 2734487 h 5296383"/>
              <a:gd name="connsiteX6082" fmla="*/ 8042347 w 9310410"/>
              <a:gd name="connsiteY6082" fmla="*/ 2724899 h 5296383"/>
              <a:gd name="connsiteX6083" fmla="*/ 8035755 w 9310410"/>
              <a:gd name="connsiteY6083" fmla="*/ 2718307 h 5296383"/>
              <a:gd name="connsiteX6084" fmla="*/ 8036954 w 9310410"/>
              <a:gd name="connsiteY6084" fmla="*/ 2724899 h 5296383"/>
              <a:gd name="connsiteX6085" fmla="*/ 8030961 w 9310410"/>
              <a:gd name="connsiteY6085" fmla="*/ 2730292 h 5296383"/>
              <a:gd name="connsiteX6086" fmla="*/ 8026766 w 9310410"/>
              <a:gd name="connsiteY6086" fmla="*/ 2720704 h 5296383"/>
              <a:gd name="connsiteX6087" fmla="*/ 8026766 w 9310410"/>
              <a:gd name="connsiteY6087" fmla="*/ 2707520 h 5296383"/>
              <a:gd name="connsiteX6088" fmla="*/ 8019575 w 9310410"/>
              <a:gd name="connsiteY6088" fmla="*/ 2695534 h 5296383"/>
              <a:gd name="connsiteX6089" fmla="*/ 8007590 w 9310410"/>
              <a:gd name="connsiteY6089" fmla="*/ 2683549 h 5296383"/>
              <a:gd name="connsiteX6090" fmla="*/ 7999200 w 9310410"/>
              <a:gd name="connsiteY6090" fmla="*/ 2672163 h 5296383"/>
              <a:gd name="connsiteX6091" fmla="*/ 7989012 w 9310410"/>
              <a:gd name="connsiteY6091" fmla="*/ 2661975 h 5296383"/>
              <a:gd name="connsiteX6092" fmla="*/ 7978824 w 9310410"/>
              <a:gd name="connsiteY6092" fmla="*/ 2661376 h 5296383"/>
              <a:gd name="connsiteX6093" fmla="*/ 7990211 w 9310410"/>
              <a:gd name="connsiteY6093" fmla="*/ 2669766 h 5296383"/>
              <a:gd name="connsiteX6094" fmla="*/ 7992608 w 9310410"/>
              <a:gd name="connsiteY6094" fmla="*/ 2676957 h 5296383"/>
              <a:gd name="connsiteX6095" fmla="*/ 7990211 w 9310410"/>
              <a:gd name="connsiteY6095" fmla="*/ 2682950 h 5296383"/>
              <a:gd name="connsiteX6096" fmla="*/ 7986015 w 9310410"/>
              <a:gd name="connsiteY6096" fmla="*/ 2686545 h 5296383"/>
              <a:gd name="connsiteX6097" fmla="*/ 7977626 w 9310410"/>
              <a:gd name="connsiteY6097" fmla="*/ 2675758 h 5296383"/>
              <a:gd name="connsiteX6098" fmla="*/ 7969835 w 9310410"/>
              <a:gd name="connsiteY6098" fmla="*/ 2668567 h 5296383"/>
              <a:gd name="connsiteX6099" fmla="*/ 7965641 w 9310410"/>
              <a:gd name="connsiteY6099" fmla="*/ 2661975 h 5296383"/>
              <a:gd name="connsiteX6100" fmla="*/ 7963843 w 9310410"/>
              <a:gd name="connsiteY6100" fmla="*/ 2648791 h 5296383"/>
              <a:gd name="connsiteX6101" fmla="*/ 7960247 w 9310410"/>
              <a:gd name="connsiteY6101" fmla="*/ 2634408 h 5296383"/>
              <a:gd name="connsiteX6102" fmla="*/ 7958449 w 9310410"/>
              <a:gd name="connsiteY6102" fmla="*/ 2626019 h 5296383"/>
              <a:gd name="connsiteX6103" fmla="*/ 7957850 w 9310410"/>
              <a:gd name="connsiteY6103" fmla="*/ 2621224 h 5296383"/>
              <a:gd name="connsiteX6104" fmla="*/ 7959048 w 9310410"/>
              <a:gd name="connsiteY6104" fmla="*/ 2620026 h 5296383"/>
              <a:gd name="connsiteX6105" fmla="*/ 7952456 w 9310410"/>
              <a:gd name="connsiteY6105" fmla="*/ 2613434 h 5296383"/>
              <a:gd name="connsiteX6106" fmla="*/ 7935677 w 9310410"/>
              <a:gd name="connsiteY6106" fmla="*/ 2600250 h 5296383"/>
              <a:gd name="connsiteX6107" fmla="*/ 7921294 w 9310410"/>
              <a:gd name="connsiteY6107" fmla="*/ 2581073 h 5296383"/>
              <a:gd name="connsiteX6108" fmla="*/ 7908710 w 9310410"/>
              <a:gd name="connsiteY6108" fmla="*/ 2569088 h 5296383"/>
              <a:gd name="connsiteX6109" fmla="*/ 7900320 w 9310410"/>
              <a:gd name="connsiteY6109" fmla="*/ 2560698 h 5296383"/>
              <a:gd name="connsiteX6110" fmla="*/ 7890731 w 9310410"/>
              <a:gd name="connsiteY6110" fmla="*/ 2549311 h 5296383"/>
              <a:gd name="connsiteX6111" fmla="*/ 7897922 w 9310410"/>
              <a:gd name="connsiteY6111" fmla="*/ 2548113 h 5296383"/>
              <a:gd name="connsiteX6112" fmla="*/ 7898522 w 9310410"/>
              <a:gd name="connsiteY6112" fmla="*/ 2546315 h 5296383"/>
              <a:gd name="connsiteX6113" fmla="*/ 7897323 w 9310410"/>
              <a:gd name="connsiteY6113" fmla="*/ 2540322 h 5296383"/>
              <a:gd name="connsiteX6114" fmla="*/ 7894327 w 9310410"/>
              <a:gd name="connsiteY6114" fmla="*/ 2537326 h 5296383"/>
              <a:gd name="connsiteX6115" fmla="*/ 7891331 w 9310410"/>
              <a:gd name="connsiteY6115" fmla="*/ 2537925 h 5296383"/>
              <a:gd name="connsiteX6116" fmla="*/ 7887135 w 9310410"/>
              <a:gd name="connsiteY6116" fmla="*/ 2534929 h 5296383"/>
              <a:gd name="connsiteX6117" fmla="*/ 7886536 w 9310410"/>
              <a:gd name="connsiteY6117" fmla="*/ 2539124 h 5296383"/>
              <a:gd name="connsiteX6118" fmla="*/ 7879345 w 9310410"/>
              <a:gd name="connsiteY6118" fmla="*/ 2542120 h 5296383"/>
              <a:gd name="connsiteX6119" fmla="*/ 7871554 w 9310410"/>
              <a:gd name="connsiteY6119" fmla="*/ 2542720 h 5296383"/>
              <a:gd name="connsiteX6120" fmla="*/ 7863764 w 9310410"/>
              <a:gd name="connsiteY6120" fmla="*/ 2543918 h 5296383"/>
              <a:gd name="connsiteX6121" fmla="*/ 7860168 w 9310410"/>
              <a:gd name="connsiteY6121" fmla="*/ 2541521 h 5296383"/>
              <a:gd name="connsiteX6122" fmla="*/ 7852977 w 9310410"/>
              <a:gd name="connsiteY6122" fmla="*/ 2536128 h 5296383"/>
              <a:gd name="connsiteX6123" fmla="*/ 7828407 w 9310410"/>
              <a:gd name="connsiteY6123" fmla="*/ 2530135 h 5296383"/>
              <a:gd name="connsiteX6124" fmla="*/ 7823013 w 9310410"/>
              <a:gd name="connsiteY6124" fmla="*/ 2525940 h 5296383"/>
              <a:gd name="connsiteX6125" fmla="*/ 7823013 w 9310410"/>
              <a:gd name="connsiteY6125" fmla="*/ 2525940 h 5296383"/>
              <a:gd name="connsiteX6126" fmla="*/ 7802039 w 9310410"/>
              <a:gd name="connsiteY6126" fmla="*/ 2519348 h 5296383"/>
              <a:gd name="connsiteX6127" fmla="*/ 7786458 w 9310410"/>
              <a:gd name="connsiteY6127" fmla="*/ 2515752 h 5296383"/>
              <a:gd name="connsiteX6128" fmla="*/ 7775670 w 9310410"/>
              <a:gd name="connsiteY6128" fmla="*/ 2508561 h 5296383"/>
              <a:gd name="connsiteX6129" fmla="*/ 7763685 w 9310410"/>
              <a:gd name="connsiteY6129" fmla="*/ 2497774 h 5296383"/>
              <a:gd name="connsiteX6130" fmla="*/ 7763685 w 9310410"/>
              <a:gd name="connsiteY6130" fmla="*/ 2497774 h 5296383"/>
              <a:gd name="connsiteX6131" fmla="*/ 7745108 w 9310410"/>
              <a:gd name="connsiteY6131" fmla="*/ 2477399 h 5296383"/>
              <a:gd name="connsiteX6132" fmla="*/ 7711548 w 9310410"/>
              <a:gd name="connsiteY6132" fmla="*/ 2448034 h 5296383"/>
              <a:gd name="connsiteX6133" fmla="*/ 7706754 w 9310410"/>
              <a:gd name="connsiteY6133" fmla="*/ 2439045 h 5296383"/>
              <a:gd name="connsiteX6134" fmla="*/ 7696566 w 9310410"/>
              <a:gd name="connsiteY6134" fmla="*/ 2431255 h 5296383"/>
              <a:gd name="connsiteX6135" fmla="*/ 7696566 w 9310410"/>
              <a:gd name="connsiteY6135" fmla="*/ 2434251 h 5296383"/>
              <a:gd name="connsiteX6136" fmla="*/ 7688776 w 9310410"/>
              <a:gd name="connsiteY6136" fmla="*/ 2434251 h 5296383"/>
              <a:gd name="connsiteX6137" fmla="*/ 7685180 w 9310410"/>
              <a:gd name="connsiteY6137" fmla="*/ 2431255 h 5296383"/>
              <a:gd name="connsiteX6138" fmla="*/ 7684581 w 9310410"/>
              <a:gd name="connsiteY6138" fmla="*/ 2426460 h 5296383"/>
              <a:gd name="connsiteX6139" fmla="*/ 7680386 w 9310410"/>
              <a:gd name="connsiteY6139" fmla="*/ 2423464 h 5296383"/>
              <a:gd name="connsiteX6140" fmla="*/ 7673794 w 9310410"/>
              <a:gd name="connsiteY6140" fmla="*/ 2425861 h 5296383"/>
              <a:gd name="connsiteX6141" fmla="*/ 7674393 w 9310410"/>
              <a:gd name="connsiteY6141" fmla="*/ 2433052 h 5296383"/>
              <a:gd name="connsiteX6142" fmla="*/ 7673195 w 9310410"/>
              <a:gd name="connsiteY6142" fmla="*/ 2437247 h 5296383"/>
              <a:gd name="connsiteX6143" fmla="*/ 7656415 w 9310410"/>
              <a:gd name="connsiteY6143" fmla="*/ 2448633 h 5296383"/>
              <a:gd name="connsiteX6144" fmla="*/ 7643231 w 9310410"/>
              <a:gd name="connsiteY6144" fmla="*/ 2454027 h 5296383"/>
              <a:gd name="connsiteX6145" fmla="*/ 7624054 w 9310410"/>
              <a:gd name="connsiteY6145" fmla="*/ 2452828 h 5296383"/>
              <a:gd name="connsiteX6146" fmla="*/ 7597087 w 9310410"/>
              <a:gd name="connsiteY6146" fmla="*/ 2444439 h 5296383"/>
              <a:gd name="connsiteX6147" fmla="*/ 7581505 w 9310410"/>
              <a:gd name="connsiteY6147" fmla="*/ 2436049 h 5296383"/>
              <a:gd name="connsiteX6148" fmla="*/ 7569520 w 9310410"/>
              <a:gd name="connsiteY6148" fmla="*/ 2430655 h 5296383"/>
              <a:gd name="connsiteX6149" fmla="*/ 7547946 w 9310410"/>
              <a:gd name="connsiteY6149" fmla="*/ 2424063 h 5296383"/>
              <a:gd name="connsiteX6150" fmla="*/ 7537759 w 9310410"/>
              <a:gd name="connsiteY6150" fmla="*/ 2419868 h 5296383"/>
              <a:gd name="connsiteX6151" fmla="*/ 7516185 w 9310410"/>
              <a:gd name="connsiteY6151" fmla="*/ 2407883 h 5296383"/>
              <a:gd name="connsiteX6152" fmla="*/ 7498207 w 9310410"/>
              <a:gd name="connsiteY6152" fmla="*/ 2399493 h 5296383"/>
              <a:gd name="connsiteX6153" fmla="*/ 7488019 w 9310410"/>
              <a:gd name="connsiteY6153" fmla="*/ 2389305 h 5296383"/>
              <a:gd name="connsiteX6154" fmla="*/ 7477232 w 9310410"/>
              <a:gd name="connsiteY6154" fmla="*/ 2382114 h 5296383"/>
              <a:gd name="connsiteX6155" fmla="*/ 7462251 w 9310410"/>
              <a:gd name="connsiteY6155" fmla="*/ 2376721 h 5296383"/>
              <a:gd name="connsiteX6156" fmla="*/ 7446669 w 9310410"/>
              <a:gd name="connsiteY6156" fmla="*/ 2371327 h 5296383"/>
              <a:gd name="connsiteX6157" fmla="*/ 7426893 w 9310410"/>
              <a:gd name="connsiteY6157" fmla="*/ 2357544 h 5296383"/>
              <a:gd name="connsiteX6158" fmla="*/ 7408915 w 9310410"/>
              <a:gd name="connsiteY6158" fmla="*/ 2346158 h 5296383"/>
              <a:gd name="connsiteX6159" fmla="*/ 7389139 w 9310410"/>
              <a:gd name="connsiteY6159" fmla="*/ 2332374 h 5296383"/>
              <a:gd name="connsiteX6160" fmla="*/ 7362770 w 9310410"/>
              <a:gd name="connsiteY6160" fmla="*/ 2300613 h 5296383"/>
              <a:gd name="connsiteX6161" fmla="*/ 7360973 w 9310410"/>
              <a:gd name="connsiteY6161" fmla="*/ 2288028 h 5296383"/>
              <a:gd name="connsiteX6162" fmla="*/ 7367565 w 9310410"/>
              <a:gd name="connsiteY6162" fmla="*/ 2285032 h 5296383"/>
              <a:gd name="connsiteX6163" fmla="*/ 7362171 w 9310410"/>
              <a:gd name="connsiteY6163" fmla="*/ 2280837 h 5296383"/>
              <a:gd name="connsiteX6164" fmla="*/ 7362770 w 9310410"/>
              <a:gd name="connsiteY6164" fmla="*/ 2272447 h 5296383"/>
              <a:gd name="connsiteX6165" fmla="*/ 7365767 w 9310410"/>
              <a:gd name="connsiteY6165" fmla="*/ 2265855 h 5296383"/>
              <a:gd name="connsiteX6166" fmla="*/ 7358576 w 9310410"/>
              <a:gd name="connsiteY6166" fmla="*/ 2252072 h 5296383"/>
              <a:gd name="connsiteX6167" fmla="*/ 7348988 w 9310410"/>
              <a:gd name="connsiteY6167" fmla="*/ 2241884 h 5296383"/>
              <a:gd name="connsiteX6168" fmla="*/ 7341796 w 9310410"/>
              <a:gd name="connsiteY6168" fmla="*/ 2220909 h 5296383"/>
              <a:gd name="connsiteX6169" fmla="*/ 7322619 w 9310410"/>
              <a:gd name="connsiteY6169" fmla="*/ 2205928 h 5296383"/>
              <a:gd name="connsiteX6170" fmla="*/ 7322020 w 9310410"/>
              <a:gd name="connsiteY6170" fmla="*/ 2201133 h 5296383"/>
              <a:gd name="connsiteX6171" fmla="*/ 7321421 w 9310410"/>
              <a:gd name="connsiteY6171" fmla="*/ 2198137 h 5296383"/>
              <a:gd name="connsiteX6172" fmla="*/ 7313630 w 9310410"/>
              <a:gd name="connsiteY6172" fmla="*/ 2192743 h 5296383"/>
              <a:gd name="connsiteX6173" fmla="*/ 7301046 w 9310410"/>
              <a:gd name="connsiteY6173" fmla="*/ 2181957 h 5296383"/>
              <a:gd name="connsiteX6174" fmla="*/ 7281269 w 9310410"/>
              <a:gd name="connsiteY6174" fmla="*/ 2166375 h 5296383"/>
              <a:gd name="connsiteX6175" fmla="*/ 7275876 w 9310410"/>
              <a:gd name="connsiteY6175" fmla="*/ 2156188 h 5296383"/>
              <a:gd name="connsiteX6176" fmla="*/ 7269883 w 9310410"/>
              <a:gd name="connsiteY6176" fmla="*/ 2150794 h 5296383"/>
              <a:gd name="connsiteX6177" fmla="*/ 7264490 w 9310410"/>
              <a:gd name="connsiteY6177" fmla="*/ 2146000 h 5296383"/>
              <a:gd name="connsiteX6178" fmla="*/ 7255501 w 9310410"/>
              <a:gd name="connsiteY6178" fmla="*/ 2138809 h 5296383"/>
              <a:gd name="connsiteX6179" fmla="*/ 7251306 w 9310410"/>
              <a:gd name="connsiteY6179" fmla="*/ 2131618 h 5296383"/>
              <a:gd name="connsiteX6180" fmla="*/ 7242317 w 9310410"/>
              <a:gd name="connsiteY6180" fmla="*/ 2119632 h 5296383"/>
              <a:gd name="connsiteX6181" fmla="*/ 7234526 w 9310410"/>
              <a:gd name="connsiteY6181" fmla="*/ 2112441 h 5296383"/>
              <a:gd name="connsiteX6182" fmla="*/ 7224338 w 9310410"/>
              <a:gd name="connsiteY6182" fmla="*/ 2110044 h 5296383"/>
              <a:gd name="connsiteX6183" fmla="*/ 7221342 w 9310410"/>
              <a:gd name="connsiteY6183" fmla="*/ 2105250 h 5296383"/>
              <a:gd name="connsiteX6184" fmla="*/ 7217746 w 9310410"/>
              <a:gd name="connsiteY6184" fmla="*/ 2102253 h 5296383"/>
              <a:gd name="connsiteX6185" fmla="*/ 7207559 w 9310410"/>
              <a:gd name="connsiteY6185" fmla="*/ 2102852 h 5296383"/>
              <a:gd name="connsiteX6186" fmla="*/ 7202166 w 9310410"/>
              <a:gd name="connsiteY6186" fmla="*/ 2093863 h 5296383"/>
              <a:gd name="connsiteX6187" fmla="*/ 7200367 w 9310410"/>
              <a:gd name="connsiteY6187" fmla="*/ 2083676 h 5296383"/>
              <a:gd name="connsiteX6188" fmla="*/ 7206959 w 9310410"/>
              <a:gd name="connsiteY6188" fmla="*/ 2085473 h 5296383"/>
              <a:gd name="connsiteX6189" fmla="*/ 7208757 w 9310410"/>
              <a:gd name="connsiteY6189" fmla="*/ 2081279 h 5296383"/>
              <a:gd name="connsiteX6190" fmla="*/ 7202765 w 9310410"/>
              <a:gd name="connsiteY6190" fmla="*/ 2076484 h 5296383"/>
              <a:gd name="connsiteX6191" fmla="*/ 7197970 w 9310410"/>
              <a:gd name="connsiteY6191" fmla="*/ 2068694 h 5296383"/>
              <a:gd name="connsiteX6192" fmla="*/ 7187184 w 9310410"/>
              <a:gd name="connsiteY6192" fmla="*/ 2063300 h 5296383"/>
              <a:gd name="connsiteX6193" fmla="*/ 7176996 w 9310410"/>
              <a:gd name="connsiteY6193" fmla="*/ 2056109 h 5296383"/>
              <a:gd name="connsiteX6194" fmla="*/ 7168606 w 9310410"/>
              <a:gd name="connsiteY6194" fmla="*/ 2050716 h 5296383"/>
              <a:gd name="connsiteX6195" fmla="*/ 7159017 w 9310410"/>
              <a:gd name="connsiteY6195" fmla="*/ 2042326 h 5296383"/>
              <a:gd name="connsiteX6196" fmla="*/ 7157819 w 9310410"/>
              <a:gd name="connsiteY6196" fmla="*/ 2029142 h 5296383"/>
              <a:gd name="connsiteX6197" fmla="*/ 7138643 w 9310410"/>
              <a:gd name="connsiteY6197" fmla="*/ 2023748 h 5296383"/>
              <a:gd name="connsiteX6198" fmla="*/ 7129654 w 9310410"/>
              <a:gd name="connsiteY6198" fmla="*/ 2016557 h 5296383"/>
              <a:gd name="connsiteX6199" fmla="*/ 7116469 w 9310410"/>
              <a:gd name="connsiteY6199" fmla="*/ 2006968 h 5296383"/>
              <a:gd name="connsiteX6200" fmla="*/ 7110476 w 9310410"/>
              <a:gd name="connsiteY6200" fmla="*/ 1997979 h 5296383"/>
              <a:gd name="connsiteX6201" fmla="*/ 7097892 w 9310410"/>
              <a:gd name="connsiteY6201" fmla="*/ 1987792 h 5296383"/>
              <a:gd name="connsiteX6202" fmla="*/ 7091300 w 9310410"/>
              <a:gd name="connsiteY6202" fmla="*/ 1978803 h 5296383"/>
              <a:gd name="connsiteX6203" fmla="*/ 7088903 w 9310410"/>
              <a:gd name="connsiteY6203" fmla="*/ 1974608 h 5296383"/>
              <a:gd name="connsiteX6204" fmla="*/ 7083509 w 9310410"/>
              <a:gd name="connsiteY6204" fmla="*/ 1967417 h 5296383"/>
              <a:gd name="connsiteX6205" fmla="*/ 7074520 w 9310410"/>
              <a:gd name="connsiteY6205" fmla="*/ 1953034 h 5296383"/>
              <a:gd name="connsiteX6206" fmla="*/ 7068527 w 9310410"/>
              <a:gd name="connsiteY6206" fmla="*/ 1944644 h 5296383"/>
              <a:gd name="connsiteX6207" fmla="*/ 7055343 w 9310410"/>
              <a:gd name="connsiteY6207" fmla="*/ 1933258 h 5296383"/>
              <a:gd name="connsiteX6208" fmla="*/ 7051148 w 9310410"/>
              <a:gd name="connsiteY6208" fmla="*/ 1916478 h 5296383"/>
              <a:gd name="connsiteX6209" fmla="*/ 7039762 w 9310410"/>
              <a:gd name="connsiteY6209" fmla="*/ 1907489 h 5296383"/>
              <a:gd name="connsiteX6210" fmla="*/ 7023582 w 9310410"/>
              <a:gd name="connsiteY6210" fmla="*/ 1901496 h 5296383"/>
              <a:gd name="connsiteX6211" fmla="*/ 7007401 w 9310410"/>
              <a:gd name="connsiteY6211" fmla="*/ 1897301 h 5296383"/>
              <a:gd name="connsiteX6212" fmla="*/ 7002008 w 9310410"/>
              <a:gd name="connsiteY6212" fmla="*/ 1898500 h 5296383"/>
              <a:gd name="connsiteX6213" fmla="*/ 7013993 w 9310410"/>
              <a:gd name="connsiteY6213" fmla="*/ 1924269 h 5296383"/>
              <a:gd name="connsiteX6214" fmla="*/ 7025979 w 9310410"/>
              <a:gd name="connsiteY6214" fmla="*/ 1956629 h 5296383"/>
              <a:gd name="connsiteX6215" fmla="*/ 7036166 w 9310410"/>
              <a:gd name="connsiteY6215" fmla="*/ 1969814 h 5296383"/>
              <a:gd name="connsiteX6216" fmla="*/ 7052946 w 9310410"/>
              <a:gd name="connsiteY6216" fmla="*/ 1975207 h 5296383"/>
              <a:gd name="connsiteX6217" fmla="*/ 7066130 w 9310410"/>
              <a:gd name="connsiteY6217" fmla="*/ 1997979 h 5296383"/>
              <a:gd name="connsiteX6218" fmla="*/ 7072722 w 9310410"/>
              <a:gd name="connsiteY6218" fmla="*/ 2000377 h 5296383"/>
              <a:gd name="connsiteX6219" fmla="*/ 7079913 w 9310410"/>
              <a:gd name="connsiteY6219" fmla="*/ 2005770 h 5296383"/>
              <a:gd name="connsiteX6220" fmla="*/ 7087104 w 9310410"/>
              <a:gd name="connsiteY6220" fmla="*/ 2013561 h 5296383"/>
              <a:gd name="connsiteX6221" fmla="*/ 7095494 w 9310410"/>
              <a:gd name="connsiteY6221" fmla="*/ 2018355 h 5296383"/>
              <a:gd name="connsiteX6222" fmla="*/ 7096693 w 9310410"/>
              <a:gd name="connsiteY6222" fmla="*/ 2027943 h 5296383"/>
              <a:gd name="connsiteX6223" fmla="*/ 7099090 w 9310410"/>
              <a:gd name="connsiteY6223" fmla="*/ 2038131 h 5296383"/>
              <a:gd name="connsiteX6224" fmla="*/ 7109278 w 9310410"/>
              <a:gd name="connsiteY6224" fmla="*/ 2046521 h 5296383"/>
              <a:gd name="connsiteX6225" fmla="*/ 7116469 w 9310410"/>
              <a:gd name="connsiteY6225" fmla="*/ 2050716 h 5296383"/>
              <a:gd name="connsiteX6226" fmla="*/ 7123661 w 9310410"/>
              <a:gd name="connsiteY6226" fmla="*/ 2059705 h 5296383"/>
              <a:gd name="connsiteX6227" fmla="*/ 7129054 w 9310410"/>
              <a:gd name="connsiteY6227" fmla="*/ 2065697 h 5296383"/>
              <a:gd name="connsiteX6228" fmla="*/ 7138043 w 9310410"/>
              <a:gd name="connsiteY6228" fmla="*/ 2074087 h 5296383"/>
              <a:gd name="connsiteX6229" fmla="*/ 7137444 w 9310410"/>
              <a:gd name="connsiteY6229" fmla="*/ 2068094 h 5296383"/>
              <a:gd name="connsiteX6230" fmla="*/ 7135046 w 9310410"/>
              <a:gd name="connsiteY6230" fmla="*/ 2062701 h 5296383"/>
              <a:gd name="connsiteX6231" fmla="*/ 7144036 w 9310410"/>
              <a:gd name="connsiteY6231" fmla="*/ 2069293 h 5296383"/>
              <a:gd name="connsiteX6232" fmla="*/ 7152425 w 9310410"/>
              <a:gd name="connsiteY6232" fmla="*/ 2098058 h 5296383"/>
              <a:gd name="connsiteX6233" fmla="*/ 7175198 w 9310410"/>
              <a:gd name="connsiteY6233" fmla="*/ 2127423 h 5296383"/>
              <a:gd name="connsiteX6234" fmla="*/ 7185386 w 9310410"/>
              <a:gd name="connsiteY6234" fmla="*/ 2144202 h 5296383"/>
              <a:gd name="connsiteX6235" fmla="*/ 7197371 w 9310410"/>
              <a:gd name="connsiteY6235" fmla="*/ 2166975 h 5296383"/>
              <a:gd name="connsiteX6236" fmla="*/ 7199768 w 9310410"/>
              <a:gd name="connsiteY6236" fmla="*/ 2160383 h 5296383"/>
              <a:gd name="connsiteX6237" fmla="*/ 7202166 w 9310410"/>
              <a:gd name="connsiteY6237" fmla="*/ 2156188 h 5296383"/>
              <a:gd name="connsiteX6238" fmla="*/ 7213552 w 9310410"/>
              <a:gd name="connsiteY6238" fmla="*/ 2165776 h 5296383"/>
              <a:gd name="connsiteX6239" fmla="*/ 7223739 w 9310410"/>
              <a:gd name="connsiteY6239" fmla="*/ 2177762 h 5296383"/>
              <a:gd name="connsiteX6240" fmla="*/ 7233327 w 9310410"/>
              <a:gd name="connsiteY6240" fmla="*/ 2190946 h 5296383"/>
              <a:gd name="connsiteX6241" fmla="*/ 7230930 w 9310410"/>
              <a:gd name="connsiteY6241" fmla="*/ 2215516 h 5296383"/>
              <a:gd name="connsiteX6242" fmla="*/ 7209956 w 9310410"/>
              <a:gd name="connsiteY6242" fmla="*/ 2195141 h 5296383"/>
              <a:gd name="connsiteX6243" fmla="*/ 7197970 w 9310410"/>
              <a:gd name="connsiteY6243" fmla="*/ 2184354 h 5296383"/>
              <a:gd name="connsiteX6244" fmla="*/ 7187184 w 9310410"/>
              <a:gd name="connsiteY6244" fmla="*/ 2172368 h 5296383"/>
              <a:gd name="connsiteX6245" fmla="*/ 7174599 w 9310410"/>
              <a:gd name="connsiteY6245" fmla="*/ 2163379 h 5296383"/>
              <a:gd name="connsiteX6246" fmla="*/ 7166808 w 9310410"/>
              <a:gd name="connsiteY6246" fmla="*/ 2154390 h 5296383"/>
              <a:gd name="connsiteX6247" fmla="*/ 7162614 w 9310410"/>
              <a:gd name="connsiteY6247" fmla="*/ 2150794 h 5296383"/>
              <a:gd name="connsiteX6248" fmla="*/ 7155422 w 9310410"/>
              <a:gd name="connsiteY6248" fmla="*/ 2144802 h 5296383"/>
              <a:gd name="connsiteX6249" fmla="*/ 7151227 w 9310410"/>
              <a:gd name="connsiteY6249" fmla="*/ 2143603 h 5296383"/>
              <a:gd name="connsiteX6250" fmla="*/ 7145234 w 9310410"/>
              <a:gd name="connsiteY6250" fmla="*/ 2144802 h 5296383"/>
              <a:gd name="connsiteX6251" fmla="*/ 7145234 w 9310410"/>
              <a:gd name="connsiteY6251" fmla="*/ 2135213 h 5296383"/>
              <a:gd name="connsiteX6252" fmla="*/ 7140440 w 9310410"/>
              <a:gd name="connsiteY6252" fmla="*/ 2116636 h 5296383"/>
              <a:gd name="connsiteX6253" fmla="*/ 7131451 w 9310410"/>
              <a:gd name="connsiteY6253" fmla="*/ 2098058 h 5296383"/>
              <a:gd name="connsiteX6254" fmla="*/ 7127256 w 9310410"/>
              <a:gd name="connsiteY6254" fmla="*/ 2092065 h 5296383"/>
              <a:gd name="connsiteX6255" fmla="*/ 7109278 w 9310410"/>
              <a:gd name="connsiteY6255" fmla="*/ 2082477 h 5296383"/>
              <a:gd name="connsiteX6256" fmla="*/ 7098491 w 9310410"/>
              <a:gd name="connsiteY6256" fmla="*/ 2066896 h 5296383"/>
              <a:gd name="connsiteX6257" fmla="*/ 7094296 w 9310410"/>
              <a:gd name="connsiteY6257" fmla="*/ 2065697 h 5296383"/>
              <a:gd name="connsiteX6258" fmla="*/ 7093697 w 9310410"/>
              <a:gd name="connsiteY6258" fmla="*/ 2071091 h 5296383"/>
              <a:gd name="connsiteX6259" fmla="*/ 7087104 w 9310410"/>
              <a:gd name="connsiteY6259" fmla="*/ 2072289 h 5296383"/>
              <a:gd name="connsiteX6260" fmla="*/ 7082311 w 9310410"/>
              <a:gd name="connsiteY6260" fmla="*/ 2066896 h 5296383"/>
              <a:gd name="connsiteX6261" fmla="*/ 7076917 w 9310410"/>
              <a:gd name="connsiteY6261" fmla="*/ 2063300 h 5296383"/>
              <a:gd name="connsiteX6262" fmla="*/ 7066130 w 9310410"/>
              <a:gd name="connsiteY6262" fmla="*/ 2057907 h 5296383"/>
              <a:gd name="connsiteX6263" fmla="*/ 7055343 w 9310410"/>
              <a:gd name="connsiteY6263" fmla="*/ 2049517 h 5296383"/>
              <a:gd name="connsiteX6264" fmla="*/ 7039762 w 9310410"/>
              <a:gd name="connsiteY6264" fmla="*/ 2038730 h 5296383"/>
              <a:gd name="connsiteX6265" fmla="*/ 7047553 w 9310410"/>
              <a:gd name="connsiteY6265" fmla="*/ 2036932 h 5296383"/>
              <a:gd name="connsiteX6266" fmla="*/ 7053545 w 9310410"/>
              <a:gd name="connsiteY6266" fmla="*/ 2039329 h 5296383"/>
              <a:gd name="connsiteX6267" fmla="*/ 7058340 w 9310410"/>
              <a:gd name="connsiteY6267" fmla="*/ 2040528 h 5296383"/>
              <a:gd name="connsiteX6268" fmla="*/ 7060137 w 9310410"/>
              <a:gd name="connsiteY6268" fmla="*/ 2036932 h 5296383"/>
              <a:gd name="connsiteX6269" fmla="*/ 7058340 w 9310410"/>
              <a:gd name="connsiteY6269" fmla="*/ 2032138 h 5296383"/>
              <a:gd name="connsiteX6270" fmla="*/ 7060737 w 9310410"/>
              <a:gd name="connsiteY6270" fmla="*/ 2028542 h 5296383"/>
              <a:gd name="connsiteX6271" fmla="*/ 7064333 w 9310410"/>
              <a:gd name="connsiteY6271" fmla="*/ 2028542 h 5296383"/>
              <a:gd name="connsiteX6272" fmla="*/ 7061935 w 9310410"/>
              <a:gd name="connsiteY6272" fmla="*/ 2021950 h 5296383"/>
              <a:gd name="connsiteX6273" fmla="*/ 7049351 w 9310410"/>
              <a:gd name="connsiteY6273" fmla="*/ 2006369 h 5296383"/>
              <a:gd name="connsiteX6274" fmla="*/ 7039163 w 9310410"/>
              <a:gd name="connsiteY6274" fmla="*/ 1994384 h 5296383"/>
              <a:gd name="connsiteX6275" fmla="*/ 7034369 w 9310410"/>
              <a:gd name="connsiteY6275" fmla="*/ 1989590 h 5296383"/>
              <a:gd name="connsiteX6276" fmla="*/ 7019986 w 9310410"/>
              <a:gd name="connsiteY6276" fmla="*/ 1982398 h 5296383"/>
              <a:gd name="connsiteX6277" fmla="*/ 7005603 w 9310410"/>
              <a:gd name="connsiteY6277" fmla="*/ 1972211 h 5296383"/>
              <a:gd name="connsiteX6278" fmla="*/ 6995416 w 9310410"/>
              <a:gd name="connsiteY6278" fmla="*/ 1956030 h 5296383"/>
              <a:gd name="connsiteX6279" fmla="*/ 6988224 w 9310410"/>
              <a:gd name="connsiteY6279" fmla="*/ 1950637 h 5296383"/>
              <a:gd name="connsiteX6280" fmla="*/ 6982831 w 9310410"/>
              <a:gd name="connsiteY6280" fmla="*/ 1945243 h 5296383"/>
              <a:gd name="connsiteX6281" fmla="*/ 6978636 w 9310410"/>
              <a:gd name="connsiteY6281" fmla="*/ 1933258 h 5296383"/>
              <a:gd name="connsiteX6282" fmla="*/ 6973242 w 9310410"/>
              <a:gd name="connsiteY6282" fmla="*/ 1927265 h 5296383"/>
              <a:gd name="connsiteX6283" fmla="*/ 6964853 w 9310410"/>
              <a:gd name="connsiteY6283" fmla="*/ 1912283 h 5296383"/>
              <a:gd name="connsiteX6284" fmla="*/ 6959460 w 9310410"/>
              <a:gd name="connsiteY6284" fmla="*/ 1902695 h 5296383"/>
              <a:gd name="connsiteX6285" fmla="*/ 6955264 w 9310410"/>
              <a:gd name="connsiteY6285" fmla="*/ 1897301 h 5296383"/>
              <a:gd name="connsiteX6286" fmla="*/ 6936088 w 9310410"/>
              <a:gd name="connsiteY6286" fmla="*/ 1878125 h 5296383"/>
              <a:gd name="connsiteX6287" fmla="*/ 6942080 w 9310410"/>
              <a:gd name="connsiteY6287" fmla="*/ 1874529 h 5296383"/>
              <a:gd name="connsiteX6288" fmla="*/ 6937286 w 9310410"/>
              <a:gd name="connsiteY6288" fmla="*/ 1875727 h 5296383"/>
              <a:gd name="connsiteX6289" fmla="*/ 6919908 w 9310410"/>
              <a:gd name="connsiteY6289" fmla="*/ 1852955 h 5296383"/>
              <a:gd name="connsiteX6290" fmla="*/ 6897135 w 9310410"/>
              <a:gd name="connsiteY6290" fmla="*/ 1837973 h 5296383"/>
              <a:gd name="connsiteX6291" fmla="*/ 6861179 w 9310410"/>
              <a:gd name="connsiteY6291" fmla="*/ 1820594 h 5296383"/>
              <a:gd name="connsiteX6292" fmla="*/ 6836009 w 9310410"/>
              <a:gd name="connsiteY6292" fmla="*/ 1815800 h 5296383"/>
              <a:gd name="connsiteX6293" fmla="*/ 6824623 w 9310410"/>
              <a:gd name="connsiteY6293" fmla="*/ 1804414 h 5296383"/>
              <a:gd name="connsiteX6294" fmla="*/ 6814435 w 9310410"/>
              <a:gd name="connsiteY6294" fmla="*/ 1788233 h 5296383"/>
              <a:gd name="connsiteX6295" fmla="*/ 6792262 w 9310410"/>
              <a:gd name="connsiteY6295" fmla="*/ 1770255 h 5296383"/>
              <a:gd name="connsiteX6296" fmla="*/ 6773685 w 9310410"/>
              <a:gd name="connsiteY6296" fmla="*/ 1748682 h 5296383"/>
              <a:gd name="connsiteX6297" fmla="*/ 6769489 w 9310410"/>
              <a:gd name="connsiteY6297" fmla="*/ 1734898 h 5296383"/>
              <a:gd name="connsiteX6298" fmla="*/ 6761699 w 9310410"/>
              <a:gd name="connsiteY6298" fmla="*/ 1726508 h 5296383"/>
              <a:gd name="connsiteX6299" fmla="*/ 6749714 w 9310410"/>
              <a:gd name="connsiteY6299" fmla="*/ 1721714 h 5296383"/>
              <a:gd name="connsiteX6300" fmla="*/ 6745518 w 9310410"/>
              <a:gd name="connsiteY6300" fmla="*/ 1701938 h 5296383"/>
              <a:gd name="connsiteX6301" fmla="*/ 6749714 w 9310410"/>
              <a:gd name="connsiteY6301" fmla="*/ 1692350 h 5296383"/>
              <a:gd name="connsiteX6302" fmla="*/ 6749714 w 9310410"/>
              <a:gd name="connsiteY6302" fmla="*/ 1688155 h 5296383"/>
              <a:gd name="connsiteX6303" fmla="*/ 6738327 w 9310410"/>
              <a:gd name="connsiteY6303" fmla="*/ 1694747 h 5296383"/>
              <a:gd name="connsiteX6304" fmla="*/ 6733533 w 9310410"/>
              <a:gd name="connsiteY6304" fmla="*/ 1695945 h 5296383"/>
              <a:gd name="connsiteX6305" fmla="*/ 6726342 w 9310410"/>
              <a:gd name="connsiteY6305" fmla="*/ 1692949 h 5296383"/>
              <a:gd name="connsiteX6306" fmla="*/ 6722147 w 9310410"/>
              <a:gd name="connsiteY6306" fmla="*/ 1689353 h 5296383"/>
              <a:gd name="connsiteX6307" fmla="*/ 6716754 w 9310410"/>
              <a:gd name="connsiteY6307" fmla="*/ 1679166 h 5296383"/>
              <a:gd name="connsiteX6308" fmla="*/ 6692184 w 9310410"/>
              <a:gd name="connsiteY6308" fmla="*/ 1650400 h 5296383"/>
              <a:gd name="connsiteX6309" fmla="*/ 6678999 w 9310410"/>
              <a:gd name="connsiteY6309" fmla="*/ 1637217 h 5296383"/>
              <a:gd name="connsiteX6310" fmla="*/ 6661620 w 9310410"/>
              <a:gd name="connsiteY6310" fmla="*/ 1613246 h 5296383"/>
              <a:gd name="connsiteX6311" fmla="*/ 6656826 w 9310410"/>
              <a:gd name="connsiteY6311" fmla="*/ 1598264 h 5296383"/>
              <a:gd name="connsiteX6312" fmla="*/ 6650834 w 9310410"/>
              <a:gd name="connsiteY6312" fmla="*/ 1582083 h 5296383"/>
              <a:gd name="connsiteX6313" fmla="*/ 6642444 w 9310410"/>
              <a:gd name="connsiteY6313" fmla="*/ 1568899 h 5296383"/>
              <a:gd name="connsiteX6314" fmla="*/ 6632256 w 9310410"/>
              <a:gd name="connsiteY6314" fmla="*/ 1552120 h 5296383"/>
              <a:gd name="connsiteX6315" fmla="*/ 6623866 w 9310410"/>
              <a:gd name="connsiteY6315" fmla="*/ 1526351 h 5296383"/>
              <a:gd name="connsiteX6316" fmla="*/ 6613678 w 9310410"/>
              <a:gd name="connsiteY6316" fmla="*/ 1477810 h 5296383"/>
              <a:gd name="connsiteX6317" fmla="*/ 6606487 w 9310410"/>
              <a:gd name="connsiteY6317" fmla="*/ 1459232 h 5296383"/>
              <a:gd name="connsiteX6318" fmla="*/ 6599296 w 9310410"/>
              <a:gd name="connsiteY6318" fmla="*/ 1444850 h 5296383"/>
              <a:gd name="connsiteX6319" fmla="*/ 6601093 w 9310410"/>
              <a:gd name="connsiteY6319" fmla="*/ 1437059 h 5296383"/>
              <a:gd name="connsiteX6320" fmla="*/ 6593902 w 9310410"/>
              <a:gd name="connsiteY6320" fmla="*/ 1429268 h 5296383"/>
              <a:gd name="connsiteX6321" fmla="*/ 6591505 w 9310410"/>
              <a:gd name="connsiteY6321" fmla="*/ 1419680 h 5296383"/>
              <a:gd name="connsiteX6322" fmla="*/ 6599895 w 9310410"/>
              <a:gd name="connsiteY6322" fmla="*/ 1414287 h 5296383"/>
              <a:gd name="connsiteX6323" fmla="*/ 6605289 w 9310410"/>
              <a:gd name="connsiteY6323" fmla="*/ 1410092 h 5296383"/>
              <a:gd name="connsiteX6324" fmla="*/ 6590307 w 9310410"/>
              <a:gd name="connsiteY6324" fmla="*/ 1410691 h 5296383"/>
              <a:gd name="connsiteX6325" fmla="*/ 6587910 w 9310410"/>
              <a:gd name="connsiteY6325" fmla="*/ 1405297 h 5296383"/>
              <a:gd name="connsiteX6326" fmla="*/ 6591505 w 9310410"/>
              <a:gd name="connsiteY6326" fmla="*/ 1402900 h 5296383"/>
              <a:gd name="connsiteX6327" fmla="*/ 6584913 w 9310410"/>
              <a:gd name="connsiteY6327" fmla="*/ 1396908 h 5296383"/>
              <a:gd name="connsiteX6328" fmla="*/ 6580119 w 9310410"/>
              <a:gd name="connsiteY6328" fmla="*/ 1390915 h 5296383"/>
              <a:gd name="connsiteX6329" fmla="*/ 6577722 w 9310410"/>
              <a:gd name="connsiteY6329" fmla="*/ 1385521 h 5296383"/>
              <a:gd name="connsiteX6330" fmla="*/ 6573527 w 9310410"/>
              <a:gd name="connsiteY6330" fmla="*/ 1383724 h 5296383"/>
              <a:gd name="connsiteX6331" fmla="*/ 6563939 w 9310410"/>
              <a:gd name="connsiteY6331" fmla="*/ 1371738 h 5296383"/>
              <a:gd name="connsiteX6332" fmla="*/ 6544162 w 9310410"/>
              <a:gd name="connsiteY6332" fmla="*/ 1350764 h 5296383"/>
              <a:gd name="connsiteX6333" fmla="*/ 6546560 w 9310410"/>
              <a:gd name="connsiteY6333" fmla="*/ 1345370 h 5296383"/>
              <a:gd name="connsiteX6334" fmla="*/ 6573527 w 9310410"/>
              <a:gd name="connsiteY6334" fmla="*/ 1345969 h 5296383"/>
              <a:gd name="connsiteX6335" fmla="*/ 6586711 w 9310410"/>
              <a:gd name="connsiteY6335" fmla="*/ 1347168 h 5296383"/>
              <a:gd name="connsiteX6336" fmla="*/ 6590307 w 9310410"/>
              <a:gd name="connsiteY6336" fmla="*/ 1363348 h 5296383"/>
              <a:gd name="connsiteX6337" fmla="*/ 6592703 w 9310410"/>
              <a:gd name="connsiteY6337" fmla="*/ 1363948 h 5296383"/>
              <a:gd name="connsiteX6338" fmla="*/ 6596899 w 9310410"/>
              <a:gd name="connsiteY6338" fmla="*/ 1356756 h 5296383"/>
              <a:gd name="connsiteX6339" fmla="*/ 6601693 w 9310410"/>
              <a:gd name="connsiteY6339" fmla="*/ 1361551 h 5296383"/>
              <a:gd name="connsiteX6340" fmla="*/ 6598097 w 9310410"/>
              <a:gd name="connsiteY6340" fmla="*/ 1371738 h 5296383"/>
              <a:gd name="connsiteX6341" fmla="*/ 6598696 w 9310410"/>
              <a:gd name="connsiteY6341" fmla="*/ 1378929 h 5296383"/>
              <a:gd name="connsiteX6342" fmla="*/ 6604689 w 9310410"/>
              <a:gd name="connsiteY6342" fmla="*/ 1377731 h 5296383"/>
              <a:gd name="connsiteX6343" fmla="*/ 6608285 w 9310410"/>
              <a:gd name="connsiteY6343" fmla="*/ 1367543 h 5296383"/>
              <a:gd name="connsiteX6344" fmla="*/ 6608884 w 9310410"/>
              <a:gd name="connsiteY6344" fmla="*/ 1352561 h 5296383"/>
              <a:gd name="connsiteX6345" fmla="*/ 6606487 w 9310410"/>
              <a:gd name="connsiteY6345" fmla="*/ 1347168 h 5296383"/>
              <a:gd name="connsiteX6346" fmla="*/ 6601093 w 9310410"/>
              <a:gd name="connsiteY6346" fmla="*/ 1344771 h 5296383"/>
              <a:gd name="connsiteX6347" fmla="*/ 6596899 w 9310410"/>
              <a:gd name="connsiteY6347" fmla="*/ 1340576 h 5296383"/>
              <a:gd name="connsiteX6348" fmla="*/ 6596899 w 9310410"/>
              <a:gd name="connsiteY6348" fmla="*/ 1334583 h 5296383"/>
              <a:gd name="connsiteX6349" fmla="*/ 6593902 w 9310410"/>
              <a:gd name="connsiteY6349" fmla="*/ 1332186 h 5296383"/>
              <a:gd name="connsiteX6350" fmla="*/ 6590906 w 9310410"/>
              <a:gd name="connsiteY6350" fmla="*/ 1327991 h 5296383"/>
              <a:gd name="connsiteX6351" fmla="*/ 6592703 w 9310410"/>
              <a:gd name="connsiteY6351" fmla="*/ 1322598 h 5296383"/>
              <a:gd name="connsiteX6352" fmla="*/ 6586711 w 9310410"/>
              <a:gd name="connsiteY6352" fmla="*/ 1318403 h 5296383"/>
              <a:gd name="connsiteX6353" fmla="*/ 6580718 w 9310410"/>
              <a:gd name="connsiteY6353" fmla="*/ 1313009 h 5296383"/>
              <a:gd name="connsiteX6354" fmla="*/ 6581917 w 9310410"/>
              <a:gd name="connsiteY6354" fmla="*/ 1310612 h 5296383"/>
              <a:gd name="connsiteX6355" fmla="*/ 6577722 w 9310410"/>
              <a:gd name="connsiteY6355" fmla="*/ 1311811 h 5296383"/>
              <a:gd name="connsiteX6356" fmla="*/ 6578322 w 9310410"/>
              <a:gd name="connsiteY6356" fmla="*/ 1308814 h 5296383"/>
              <a:gd name="connsiteX6357" fmla="*/ 6572329 w 9310410"/>
              <a:gd name="connsiteY6357" fmla="*/ 1310013 h 5296383"/>
              <a:gd name="connsiteX6358" fmla="*/ 6571130 w 9310410"/>
              <a:gd name="connsiteY6358" fmla="*/ 1298627 h 5296383"/>
              <a:gd name="connsiteX6359" fmla="*/ 6562740 w 9310410"/>
              <a:gd name="connsiteY6359" fmla="*/ 1295630 h 5296383"/>
              <a:gd name="connsiteX6360" fmla="*/ 6556148 w 9310410"/>
              <a:gd name="connsiteY6360" fmla="*/ 1301024 h 5296383"/>
              <a:gd name="connsiteX6361" fmla="*/ 6545961 w 9310410"/>
              <a:gd name="connsiteY6361" fmla="*/ 1301024 h 5296383"/>
              <a:gd name="connsiteX6362" fmla="*/ 6544162 w 9310410"/>
              <a:gd name="connsiteY6362" fmla="*/ 1295630 h 5296383"/>
              <a:gd name="connsiteX6363" fmla="*/ 6545961 w 9310410"/>
              <a:gd name="connsiteY6363" fmla="*/ 1292035 h 5296383"/>
              <a:gd name="connsiteX6364" fmla="*/ 6541166 w 9310410"/>
              <a:gd name="connsiteY6364" fmla="*/ 1275854 h 5296383"/>
              <a:gd name="connsiteX6365" fmla="*/ 6535772 w 9310410"/>
              <a:gd name="connsiteY6365" fmla="*/ 1288439 h 5296383"/>
              <a:gd name="connsiteX6366" fmla="*/ 6523787 w 9310410"/>
              <a:gd name="connsiteY6366" fmla="*/ 1286042 h 5296383"/>
              <a:gd name="connsiteX6367" fmla="*/ 6521990 w 9310410"/>
              <a:gd name="connsiteY6367" fmla="*/ 1269262 h 5296383"/>
              <a:gd name="connsiteX6368" fmla="*/ 6517794 w 9310410"/>
              <a:gd name="connsiteY6368" fmla="*/ 1263869 h 5296383"/>
              <a:gd name="connsiteX6369" fmla="*/ 6510603 w 9310410"/>
              <a:gd name="connsiteY6369" fmla="*/ 1268663 h 5296383"/>
              <a:gd name="connsiteX6370" fmla="*/ 6501614 w 9310410"/>
              <a:gd name="connsiteY6370" fmla="*/ 1265667 h 5296383"/>
              <a:gd name="connsiteX6371" fmla="*/ 6490827 w 9310410"/>
              <a:gd name="connsiteY6371" fmla="*/ 1268064 h 5296383"/>
              <a:gd name="connsiteX6372" fmla="*/ 6480640 w 9310410"/>
              <a:gd name="connsiteY6372" fmla="*/ 1268663 h 5296383"/>
              <a:gd name="connsiteX6373" fmla="*/ 6481838 w 9310410"/>
              <a:gd name="connsiteY6373" fmla="*/ 1262071 h 5296383"/>
              <a:gd name="connsiteX6374" fmla="*/ 6490228 w 9310410"/>
              <a:gd name="connsiteY6374" fmla="*/ 1250086 h 5296383"/>
              <a:gd name="connsiteX6375" fmla="*/ 6483037 w 9310410"/>
              <a:gd name="connsiteY6375" fmla="*/ 1236902 h 5296383"/>
              <a:gd name="connsiteX6376" fmla="*/ 6478841 w 9310410"/>
              <a:gd name="connsiteY6376" fmla="*/ 1236302 h 5296383"/>
              <a:gd name="connsiteX6377" fmla="*/ 6486033 w 9310410"/>
              <a:gd name="connsiteY6377" fmla="*/ 1248887 h 5296383"/>
              <a:gd name="connsiteX6378" fmla="*/ 6476445 w 9310410"/>
              <a:gd name="connsiteY6378" fmla="*/ 1257876 h 5296383"/>
              <a:gd name="connsiteX6379" fmla="*/ 6471051 w 9310410"/>
              <a:gd name="connsiteY6379" fmla="*/ 1257277 h 5296383"/>
              <a:gd name="connsiteX6380" fmla="*/ 6463260 w 9310410"/>
              <a:gd name="connsiteY6380" fmla="*/ 1257277 h 5296383"/>
              <a:gd name="connsiteX6381" fmla="*/ 6457268 w 9310410"/>
              <a:gd name="connsiteY6381" fmla="*/ 1255479 h 5296383"/>
              <a:gd name="connsiteX6382" fmla="*/ 6447679 w 9310410"/>
              <a:gd name="connsiteY6382" fmla="*/ 1256078 h 5296383"/>
              <a:gd name="connsiteX6383" fmla="*/ 6434496 w 9310410"/>
              <a:gd name="connsiteY6383" fmla="*/ 1250685 h 5296383"/>
              <a:gd name="connsiteX6384" fmla="*/ 6444683 w 9310410"/>
              <a:gd name="connsiteY6384" fmla="*/ 1248288 h 5296383"/>
              <a:gd name="connsiteX6385" fmla="*/ 6454271 w 9310410"/>
              <a:gd name="connsiteY6385" fmla="*/ 1246490 h 5296383"/>
              <a:gd name="connsiteX6386" fmla="*/ 6437492 w 9310410"/>
              <a:gd name="connsiteY6386" fmla="*/ 1244093 h 5296383"/>
              <a:gd name="connsiteX6387" fmla="*/ 6431499 w 9310410"/>
              <a:gd name="connsiteY6387" fmla="*/ 1238699 h 5296383"/>
              <a:gd name="connsiteX6388" fmla="*/ 6435694 w 9310410"/>
              <a:gd name="connsiteY6388" fmla="*/ 1232707 h 5296383"/>
              <a:gd name="connsiteX6389" fmla="*/ 6429701 w 9310410"/>
              <a:gd name="connsiteY6389" fmla="*/ 1230909 h 5296383"/>
              <a:gd name="connsiteX6390" fmla="*/ 6425507 w 9310410"/>
              <a:gd name="connsiteY6390" fmla="*/ 1218324 h 5296383"/>
              <a:gd name="connsiteX6391" fmla="*/ 6427903 w 9310410"/>
              <a:gd name="connsiteY6391" fmla="*/ 1203941 h 5296383"/>
              <a:gd name="connsiteX6392" fmla="*/ 6420712 w 9310410"/>
              <a:gd name="connsiteY6392" fmla="*/ 1204541 h 5296383"/>
              <a:gd name="connsiteX6393" fmla="*/ 6411124 w 9310410"/>
              <a:gd name="connsiteY6393" fmla="*/ 1209934 h 5296383"/>
              <a:gd name="connsiteX6394" fmla="*/ 6405730 w 9310410"/>
              <a:gd name="connsiteY6394" fmla="*/ 1209335 h 5296383"/>
              <a:gd name="connsiteX6395" fmla="*/ 6401536 w 9310410"/>
              <a:gd name="connsiteY6395" fmla="*/ 1207537 h 5296383"/>
              <a:gd name="connsiteX6396" fmla="*/ 6400936 w 9310410"/>
              <a:gd name="connsiteY6396" fmla="*/ 1195552 h 5296383"/>
              <a:gd name="connsiteX6397" fmla="*/ 6394943 w 9310410"/>
              <a:gd name="connsiteY6397" fmla="*/ 1189559 h 5296383"/>
              <a:gd name="connsiteX6398" fmla="*/ 6388950 w 9310410"/>
              <a:gd name="connsiteY6398" fmla="*/ 1189559 h 5296383"/>
              <a:gd name="connsiteX6399" fmla="*/ 6375167 w 9310410"/>
              <a:gd name="connsiteY6399" fmla="*/ 1182368 h 5296383"/>
              <a:gd name="connsiteX6400" fmla="*/ 6382358 w 9310410"/>
              <a:gd name="connsiteY6400" fmla="*/ 1177573 h 5296383"/>
              <a:gd name="connsiteX6401" fmla="*/ 6394943 w 9310410"/>
              <a:gd name="connsiteY6401" fmla="*/ 1178173 h 5296383"/>
              <a:gd name="connsiteX6402" fmla="*/ 6397340 w 9310410"/>
              <a:gd name="connsiteY6402" fmla="*/ 1175776 h 5296383"/>
              <a:gd name="connsiteX6403" fmla="*/ 6384157 w 9310410"/>
              <a:gd name="connsiteY6403" fmla="*/ 1173378 h 5296383"/>
              <a:gd name="connsiteX6404" fmla="*/ 6367976 w 9310410"/>
              <a:gd name="connsiteY6404" fmla="*/ 1157198 h 5296383"/>
              <a:gd name="connsiteX6405" fmla="*/ 6363781 w 9310410"/>
              <a:gd name="connsiteY6405" fmla="*/ 1155400 h 5296383"/>
              <a:gd name="connsiteX6406" fmla="*/ 6359587 w 9310410"/>
              <a:gd name="connsiteY6406" fmla="*/ 1168584 h 5296383"/>
              <a:gd name="connsiteX6407" fmla="*/ 6353594 w 9310410"/>
              <a:gd name="connsiteY6407" fmla="*/ 1166786 h 5296383"/>
              <a:gd name="connsiteX6408" fmla="*/ 6345803 w 9310410"/>
              <a:gd name="connsiteY6408" fmla="*/ 1161393 h 5296383"/>
              <a:gd name="connsiteX6409" fmla="*/ 6336814 w 9310410"/>
              <a:gd name="connsiteY6409" fmla="*/ 1150606 h 5296383"/>
              <a:gd name="connsiteX6410" fmla="*/ 6325427 w 9310410"/>
              <a:gd name="connsiteY6410" fmla="*/ 1139819 h 5296383"/>
              <a:gd name="connsiteX6411" fmla="*/ 6324828 w 9310410"/>
              <a:gd name="connsiteY6411" fmla="*/ 1127834 h 5296383"/>
              <a:gd name="connsiteX6412" fmla="*/ 6320634 w 9310410"/>
              <a:gd name="connsiteY6412" fmla="*/ 1117047 h 5296383"/>
              <a:gd name="connsiteX6413" fmla="*/ 6318236 w 9310410"/>
              <a:gd name="connsiteY6413" fmla="*/ 1112253 h 5296383"/>
              <a:gd name="connsiteX6414" fmla="*/ 6284677 w 9310410"/>
              <a:gd name="connsiteY6414" fmla="*/ 1087083 h 5296383"/>
              <a:gd name="connsiteX6415" fmla="*/ 6222353 w 9310410"/>
              <a:gd name="connsiteY6415" fmla="*/ 1046332 h 5296383"/>
              <a:gd name="connsiteX6416" fmla="*/ 6192988 w 9310410"/>
              <a:gd name="connsiteY6416" fmla="*/ 1019365 h 5296383"/>
              <a:gd name="connsiteX6417" fmla="*/ 6154634 w 9310410"/>
              <a:gd name="connsiteY6417" fmla="*/ 1000188 h 5296383"/>
              <a:gd name="connsiteX6418" fmla="*/ 6119277 w 9310410"/>
              <a:gd name="connsiteY6418" fmla="*/ 1006181 h 5296383"/>
              <a:gd name="connsiteX6419" fmla="*/ 6091112 w 9310410"/>
              <a:gd name="connsiteY6419" fmla="*/ 1000787 h 5296383"/>
              <a:gd name="connsiteX6420" fmla="*/ 6085718 w 9310410"/>
              <a:gd name="connsiteY6420" fmla="*/ 987004 h 5296383"/>
              <a:gd name="connsiteX6421" fmla="*/ 6083321 w 9310410"/>
              <a:gd name="connsiteY6421" fmla="*/ 990600 h 5296383"/>
              <a:gd name="connsiteX6422" fmla="*/ 6086917 w 9310410"/>
              <a:gd name="connsiteY6422" fmla="*/ 998390 h 5296383"/>
              <a:gd name="connsiteX6423" fmla="*/ 6086917 w 9310410"/>
              <a:gd name="connsiteY6423" fmla="*/ 998390 h 5296383"/>
              <a:gd name="connsiteX6424" fmla="*/ 6081523 w 9310410"/>
              <a:gd name="connsiteY6424" fmla="*/ 1006181 h 5296383"/>
              <a:gd name="connsiteX6425" fmla="*/ 6070137 w 9310410"/>
              <a:gd name="connsiteY6425" fmla="*/ 1006181 h 5296383"/>
              <a:gd name="connsiteX6426" fmla="*/ 6063545 w 9310410"/>
              <a:gd name="connsiteY6426" fmla="*/ 1004982 h 5296383"/>
              <a:gd name="connsiteX6427" fmla="*/ 6052159 w 9310410"/>
              <a:gd name="connsiteY6427" fmla="*/ 1004383 h 5296383"/>
              <a:gd name="connsiteX6428" fmla="*/ 6049162 w 9310410"/>
              <a:gd name="connsiteY6428" fmla="*/ 995993 h 5296383"/>
              <a:gd name="connsiteX6429" fmla="*/ 6048563 w 9310410"/>
              <a:gd name="connsiteY6429" fmla="*/ 988802 h 5296383"/>
              <a:gd name="connsiteX6430" fmla="*/ 6055754 w 9310410"/>
              <a:gd name="connsiteY6430" fmla="*/ 997192 h 5296383"/>
              <a:gd name="connsiteX6431" fmla="*/ 6059949 w 9310410"/>
              <a:gd name="connsiteY6431" fmla="*/ 994795 h 5296383"/>
              <a:gd name="connsiteX6432" fmla="*/ 6059350 w 9310410"/>
              <a:gd name="connsiteY6432" fmla="*/ 990600 h 5296383"/>
              <a:gd name="connsiteX6433" fmla="*/ 6059350 w 9310410"/>
              <a:gd name="connsiteY6433" fmla="*/ 986405 h 5296383"/>
              <a:gd name="connsiteX6434" fmla="*/ 6047964 w 9310410"/>
              <a:gd name="connsiteY6434" fmla="*/ 981012 h 5296383"/>
              <a:gd name="connsiteX6435" fmla="*/ 6040772 w 9310410"/>
              <a:gd name="connsiteY6435" fmla="*/ 985206 h 5296383"/>
              <a:gd name="connsiteX6436" fmla="*/ 6038375 w 9310410"/>
              <a:gd name="connsiteY6436" fmla="*/ 992398 h 5296383"/>
              <a:gd name="connsiteX6437" fmla="*/ 6025191 w 9310410"/>
              <a:gd name="connsiteY6437" fmla="*/ 997791 h 5296383"/>
              <a:gd name="connsiteX6438" fmla="*/ 6013206 w 9310410"/>
              <a:gd name="connsiteY6438" fmla="*/ 997192 h 5296383"/>
              <a:gd name="connsiteX6439" fmla="*/ 6010809 w 9310410"/>
              <a:gd name="connsiteY6439" fmla="*/ 987004 h 5296383"/>
              <a:gd name="connsiteX6440" fmla="*/ 6004816 w 9310410"/>
              <a:gd name="connsiteY6440" fmla="*/ 987603 h 5296383"/>
              <a:gd name="connsiteX6441" fmla="*/ 5992830 w 9310410"/>
              <a:gd name="connsiteY6441" fmla="*/ 988802 h 5296383"/>
              <a:gd name="connsiteX6442" fmla="*/ 5975452 w 9310410"/>
              <a:gd name="connsiteY6442" fmla="*/ 988203 h 5296383"/>
              <a:gd name="connsiteX6443" fmla="*/ 5952679 w 9310410"/>
              <a:gd name="connsiteY6443" fmla="*/ 992398 h 5296383"/>
              <a:gd name="connsiteX6444" fmla="*/ 5944289 w 9310410"/>
              <a:gd name="connsiteY6444" fmla="*/ 988203 h 5296383"/>
              <a:gd name="connsiteX6445" fmla="*/ 5938297 w 9310410"/>
              <a:gd name="connsiteY6445" fmla="*/ 981012 h 5296383"/>
              <a:gd name="connsiteX6446" fmla="*/ 5931105 w 9310410"/>
              <a:gd name="connsiteY6446" fmla="*/ 980412 h 5296383"/>
              <a:gd name="connsiteX6447" fmla="*/ 5922716 w 9310410"/>
              <a:gd name="connsiteY6447" fmla="*/ 985206 h 5296383"/>
              <a:gd name="connsiteX6448" fmla="*/ 5910730 w 9310410"/>
              <a:gd name="connsiteY6448" fmla="*/ 985806 h 5296383"/>
              <a:gd name="connsiteX6449" fmla="*/ 5907134 w 9310410"/>
              <a:gd name="connsiteY6449" fmla="*/ 980412 h 5296383"/>
              <a:gd name="connsiteX6450" fmla="*/ 5901741 w 9310410"/>
              <a:gd name="connsiteY6450" fmla="*/ 979813 h 5296383"/>
              <a:gd name="connsiteX6451" fmla="*/ 5894550 w 9310410"/>
              <a:gd name="connsiteY6451" fmla="*/ 974419 h 5296383"/>
              <a:gd name="connsiteX6452" fmla="*/ 5889156 w 9310410"/>
              <a:gd name="connsiteY6452" fmla="*/ 972022 h 5296383"/>
              <a:gd name="connsiteX6453" fmla="*/ 5887958 w 9310410"/>
              <a:gd name="connsiteY6453" fmla="*/ 959438 h 5296383"/>
              <a:gd name="connsiteX6454" fmla="*/ 5882564 w 9310410"/>
              <a:gd name="connsiteY6454" fmla="*/ 960636 h 5296383"/>
              <a:gd name="connsiteX6455" fmla="*/ 5873575 w 9310410"/>
              <a:gd name="connsiteY6455" fmla="*/ 966629 h 5296383"/>
              <a:gd name="connsiteX6456" fmla="*/ 5868182 w 9310410"/>
              <a:gd name="connsiteY6456" fmla="*/ 967228 h 5296383"/>
              <a:gd name="connsiteX6457" fmla="*/ 5856796 w 9310410"/>
              <a:gd name="connsiteY6457" fmla="*/ 970225 h 5296383"/>
              <a:gd name="connsiteX6458" fmla="*/ 5856196 w 9310410"/>
              <a:gd name="connsiteY6458" fmla="*/ 961235 h 5296383"/>
              <a:gd name="connsiteX6459" fmla="*/ 5853200 w 9310410"/>
              <a:gd name="connsiteY6459" fmla="*/ 958838 h 5296383"/>
              <a:gd name="connsiteX6460" fmla="*/ 5846008 w 9310410"/>
              <a:gd name="connsiteY6460" fmla="*/ 960636 h 5296383"/>
              <a:gd name="connsiteX6461" fmla="*/ 5843012 w 9310410"/>
              <a:gd name="connsiteY6461" fmla="*/ 963633 h 5296383"/>
              <a:gd name="connsiteX6462" fmla="*/ 5842413 w 9310410"/>
              <a:gd name="connsiteY6462" fmla="*/ 968427 h 5296383"/>
              <a:gd name="connsiteX6463" fmla="*/ 5839416 w 9310410"/>
              <a:gd name="connsiteY6463" fmla="*/ 976817 h 5296383"/>
              <a:gd name="connsiteX6464" fmla="*/ 5850803 w 9310410"/>
              <a:gd name="connsiteY6464" fmla="*/ 976817 h 5296383"/>
              <a:gd name="connsiteX6465" fmla="*/ 5844810 w 9310410"/>
              <a:gd name="connsiteY6465" fmla="*/ 987004 h 5296383"/>
              <a:gd name="connsiteX6466" fmla="*/ 5846008 w 9310410"/>
              <a:gd name="connsiteY6466" fmla="*/ 991199 h 5296383"/>
              <a:gd name="connsiteX6467" fmla="*/ 5854398 w 9310410"/>
              <a:gd name="connsiteY6467" fmla="*/ 984607 h 5296383"/>
              <a:gd name="connsiteX6468" fmla="*/ 5858593 w 9310410"/>
              <a:gd name="connsiteY6468" fmla="*/ 988802 h 5296383"/>
              <a:gd name="connsiteX6469" fmla="*/ 5857395 w 9310410"/>
              <a:gd name="connsiteY6469" fmla="*/ 1000787 h 5296383"/>
              <a:gd name="connsiteX6470" fmla="*/ 5847806 w 9310410"/>
              <a:gd name="connsiteY6470" fmla="*/ 1011574 h 5296383"/>
              <a:gd name="connsiteX6471" fmla="*/ 5837619 w 9310410"/>
              <a:gd name="connsiteY6471" fmla="*/ 1001986 h 5296383"/>
              <a:gd name="connsiteX6472" fmla="*/ 5837019 w 9310410"/>
              <a:gd name="connsiteY6472" fmla="*/ 1009777 h 5296383"/>
              <a:gd name="connsiteX6473" fmla="*/ 5832225 w 9310410"/>
              <a:gd name="connsiteY6473" fmla="*/ 1015170 h 5296383"/>
              <a:gd name="connsiteX6474" fmla="*/ 5826832 w 9310410"/>
              <a:gd name="connsiteY6474" fmla="*/ 1018166 h 5296383"/>
              <a:gd name="connsiteX6475" fmla="*/ 5821438 w 9310410"/>
              <a:gd name="connsiteY6475" fmla="*/ 1022361 h 5296383"/>
              <a:gd name="connsiteX6476" fmla="*/ 5818442 w 9310410"/>
              <a:gd name="connsiteY6476" fmla="*/ 1028354 h 5296383"/>
              <a:gd name="connsiteX6477" fmla="*/ 5814846 w 9310410"/>
              <a:gd name="connsiteY6477" fmla="*/ 1033748 h 5296383"/>
              <a:gd name="connsiteX6478" fmla="*/ 5801662 w 9310410"/>
              <a:gd name="connsiteY6478" fmla="*/ 1039141 h 5296383"/>
              <a:gd name="connsiteX6479" fmla="*/ 5799265 w 9310410"/>
              <a:gd name="connsiteY6479" fmla="*/ 1033148 h 5296383"/>
              <a:gd name="connsiteX6480" fmla="*/ 5807655 w 9310410"/>
              <a:gd name="connsiteY6480" fmla="*/ 1021163 h 5296383"/>
              <a:gd name="connsiteX6481" fmla="*/ 5801063 w 9310410"/>
              <a:gd name="connsiteY6481" fmla="*/ 1022961 h 5296383"/>
              <a:gd name="connsiteX6482" fmla="*/ 5789677 w 9310410"/>
              <a:gd name="connsiteY6482" fmla="*/ 1011574 h 5296383"/>
              <a:gd name="connsiteX6483" fmla="*/ 5789077 w 9310410"/>
              <a:gd name="connsiteY6483" fmla="*/ 994795 h 5296383"/>
              <a:gd name="connsiteX6484" fmla="*/ 5792074 w 9310410"/>
              <a:gd name="connsiteY6484" fmla="*/ 978614 h 5296383"/>
              <a:gd name="connsiteX6485" fmla="*/ 5802261 w 9310410"/>
              <a:gd name="connsiteY6485" fmla="*/ 973221 h 5296383"/>
              <a:gd name="connsiteX6486" fmla="*/ 5809453 w 9310410"/>
              <a:gd name="connsiteY6486" fmla="*/ 973820 h 5296383"/>
              <a:gd name="connsiteX6487" fmla="*/ 5819641 w 9310410"/>
              <a:gd name="connsiteY6487" fmla="*/ 973820 h 5296383"/>
              <a:gd name="connsiteX6488" fmla="*/ 5828030 w 9310410"/>
              <a:gd name="connsiteY6488" fmla="*/ 973221 h 5296383"/>
              <a:gd name="connsiteX6489" fmla="*/ 5817843 w 9310410"/>
              <a:gd name="connsiteY6489" fmla="*/ 969625 h 5296383"/>
              <a:gd name="connsiteX6490" fmla="*/ 5817243 w 9310410"/>
              <a:gd name="connsiteY6490" fmla="*/ 960037 h 5296383"/>
              <a:gd name="connsiteX6491" fmla="*/ 5813648 w 9310410"/>
              <a:gd name="connsiteY6491" fmla="*/ 957640 h 5296383"/>
              <a:gd name="connsiteX6492" fmla="*/ 5801662 w 9310410"/>
              <a:gd name="connsiteY6492" fmla="*/ 964232 h 5296383"/>
              <a:gd name="connsiteX6493" fmla="*/ 5796868 w 9310410"/>
              <a:gd name="connsiteY6493" fmla="*/ 955842 h 5296383"/>
              <a:gd name="connsiteX6494" fmla="*/ 5792673 w 9310410"/>
              <a:gd name="connsiteY6494" fmla="*/ 955243 h 5296383"/>
              <a:gd name="connsiteX6495" fmla="*/ 5787280 w 9310410"/>
              <a:gd name="connsiteY6495" fmla="*/ 962434 h 5296383"/>
              <a:gd name="connsiteX6496" fmla="*/ 5779489 w 9310410"/>
              <a:gd name="connsiteY6496" fmla="*/ 979813 h 5296383"/>
              <a:gd name="connsiteX6497" fmla="*/ 5777691 w 9310410"/>
              <a:gd name="connsiteY6497" fmla="*/ 987603 h 5296383"/>
              <a:gd name="connsiteX6498" fmla="*/ 5772298 w 9310410"/>
              <a:gd name="connsiteY6498" fmla="*/ 991798 h 5296383"/>
              <a:gd name="connsiteX6499" fmla="*/ 5763908 w 9310410"/>
              <a:gd name="connsiteY6499" fmla="*/ 996593 h 5296383"/>
              <a:gd name="connsiteX6500" fmla="*/ 5766305 w 9310410"/>
              <a:gd name="connsiteY6500" fmla="*/ 1002585 h 5296383"/>
              <a:gd name="connsiteX6501" fmla="*/ 5772298 w 9310410"/>
              <a:gd name="connsiteY6501" fmla="*/ 1016369 h 5296383"/>
              <a:gd name="connsiteX6502" fmla="*/ 5768103 w 9310410"/>
              <a:gd name="connsiteY6502" fmla="*/ 1028354 h 5296383"/>
              <a:gd name="connsiteX6503" fmla="*/ 5757316 w 9310410"/>
              <a:gd name="connsiteY6503" fmla="*/ 1031950 h 5296383"/>
              <a:gd name="connsiteX6504" fmla="*/ 5750724 w 9310410"/>
              <a:gd name="connsiteY6504" fmla="*/ 1031351 h 5296383"/>
              <a:gd name="connsiteX6505" fmla="*/ 5749525 w 9310410"/>
              <a:gd name="connsiteY6505" fmla="*/ 1030751 h 5296383"/>
              <a:gd name="connsiteX6506" fmla="*/ 5749525 w 9310410"/>
              <a:gd name="connsiteY6506" fmla="*/ 1030751 h 5296383"/>
              <a:gd name="connsiteX6507" fmla="*/ 5747728 w 9310410"/>
              <a:gd name="connsiteY6507" fmla="*/ 1031950 h 5296383"/>
              <a:gd name="connsiteX6508" fmla="*/ 5747728 w 9310410"/>
              <a:gd name="connsiteY6508" fmla="*/ 1037943 h 5296383"/>
              <a:gd name="connsiteX6509" fmla="*/ 5750724 w 9310410"/>
              <a:gd name="connsiteY6509" fmla="*/ 1041538 h 5296383"/>
              <a:gd name="connsiteX6510" fmla="*/ 5753121 w 9310410"/>
              <a:gd name="connsiteY6510" fmla="*/ 1046332 h 5296383"/>
              <a:gd name="connsiteX6511" fmla="*/ 5765106 w 9310410"/>
              <a:gd name="connsiteY6511" fmla="*/ 1048729 h 5296383"/>
              <a:gd name="connsiteX6512" fmla="*/ 5760912 w 9310410"/>
              <a:gd name="connsiteY6512" fmla="*/ 1063711 h 5296383"/>
              <a:gd name="connsiteX6513" fmla="*/ 5760312 w 9310410"/>
              <a:gd name="connsiteY6513" fmla="*/ 1077495 h 5296383"/>
              <a:gd name="connsiteX6514" fmla="*/ 5756117 w 9310410"/>
              <a:gd name="connsiteY6514" fmla="*/ 1079892 h 5296383"/>
              <a:gd name="connsiteX6515" fmla="*/ 5751323 w 9310410"/>
              <a:gd name="connsiteY6515" fmla="*/ 1080491 h 5296383"/>
              <a:gd name="connsiteX6516" fmla="*/ 5746529 w 9310410"/>
              <a:gd name="connsiteY6516" fmla="*/ 1087682 h 5296383"/>
              <a:gd name="connsiteX6517" fmla="*/ 5741135 w 9310410"/>
              <a:gd name="connsiteY6517" fmla="*/ 1094874 h 5296383"/>
              <a:gd name="connsiteX6518" fmla="*/ 5729150 w 9310410"/>
              <a:gd name="connsiteY6518" fmla="*/ 1100866 h 5296383"/>
              <a:gd name="connsiteX6519" fmla="*/ 5722558 w 9310410"/>
              <a:gd name="connsiteY6519" fmla="*/ 1109256 h 5296383"/>
              <a:gd name="connsiteX6520" fmla="*/ 5717164 w 9310410"/>
              <a:gd name="connsiteY6520" fmla="*/ 1126635 h 5296383"/>
              <a:gd name="connsiteX6521" fmla="*/ 5705179 w 9310410"/>
              <a:gd name="connsiteY6521" fmla="*/ 1127234 h 5296383"/>
              <a:gd name="connsiteX6522" fmla="*/ 5700984 w 9310410"/>
              <a:gd name="connsiteY6522" fmla="*/ 1132628 h 5296383"/>
              <a:gd name="connsiteX6523" fmla="*/ 5698587 w 9310410"/>
              <a:gd name="connsiteY6523" fmla="*/ 1135624 h 5296383"/>
              <a:gd name="connsiteX6524" fmla="*/ 5688399 w 9310410"/>
              <a:gd name="connsiteY6524" fmla="*/ 1135025 h 5296383"/>
              <a:gd name="connsiteX6525" fmla="*/ 5690797 w 9310410"/>
              <a:gd name="connsiteY6525" fmla="*/ 1139819 h 5296383"/>
              <a:gd name="connsiteX6526" fmla="*/ 5691396 w 9310410"/>
              <a:gd name="connsiteY6526" fmla="*/ 1143415 h 5296383"/>
              <a:gd name="connsiteX6527" fmla="*/ 5686002 w 9310410"/>
              <a:gd name="connsiteY6527" fmla="*/ 1150606 h 5296383"/>
              <a:gd name="connsiteX6528" fmla="*/ 5683006 w 9310410"/>
              <a:gd name="connsiteY6528" fmla="*/ 1157797 h 5296383"/>
              <a:gd name="connsiteX6529" fmla="*/ 5672818 w 9310410"/>
              <a:gd name="connsiteY6529" fmla="*/ 1164989 h 5296383"/>
              <a:gd name="connsiteX6530" fmla="*/ 5671021 w 9310410"/>
              <a:gd name="connsiteY6530" fmla="*/ 1173978 h 5296383"/>
              <a:gd name="connsiteX6531" fmla="*/ 5667425 w 9310410"/>
              <a:gd name="connsiteY6531" fmla="*/ 1176375 h 5296383"/>
              <a:gd name="connsiteX6532" fmla="*/ 5663230 w 9310410"/>
              <a:gd name="connsiteY6532" fmla="*/ 1166187 h 5296383"/>
              <a:gd name="connsiteX6533" fmla="*/ 5656039 w 9310410"/>
              <a:gd name="connsiteY6533" fmla="*/ 1174577 h 5296383"/>
              <a:gd name="connsiteX6534" fmla="*/ 5648847 w 9310410"/>
              <a:gd name="connsiteY6534" fmla="*/ 1180570 h 5296383"/>
              <a:gd name="connsiteX6535" fmla="*/ 5641057 w 9310410"/>
              <a:gd name="connsiteY6535" fmla="*/ 1186562 h 5296383"/>
              <a:gd name="connsiteX6536" fmla="*/ 5634465 w 9310410"/>
              <a:gd name="connsiteY6536" fmla="*/ 1188360 h 5296383"/>
              <a:gd name="connsiteX6537" fmla="*/ 5627273 w 9310410"/>
              <a:gd name="connsiteY6537" fmla="*/ 1184765 h 5296383"/>
              <a:gd name="connsiteX6538" fmla="*/ 5622479 w 9310410"/>
              <a:gd name="connsiteY6538" fmla="*/ 1180570 h 5296383"/>
              <a:gd name="connsiteX6539" fmla="*/ 5617086 w 9310410"/>
              <a:gd name="connsiteY6539" fmla="*/ 1191956 h 5296383"/>
              <a:gd name="connsiteX6540" fmla="*/ 5614689 w 9310410"/>
              <a:gd name="connsiteY6540" fmla="*/ 1197349 h 5296383"/>
              <a:gd name="connsiteX6541" fmla="*/ 5609895 w 9310410"/>
              <a:gd name="connsiteY6541" fmla="*/ 1200945 h 5296383"/>
              <a:gd name="connsiteX6542" fmla="*/ 5600906 w 9310410"/>
              <a:gd name="connsiteY6542" fmla="*/ 1201544 h 5296383"/>
              <a:gd name="connsiteX6543" fmla="*/ 5595512 w 9310410"/>
              <a:gd name="connsiteY6543" fmla="*/ 1204541 h 5296383"/>
              <a:gd name="connsiteX6544" fmla="*/ 5596111 w 9310410"/>
              <a:gd name="connsiteY6544" fmla="*/ 1211732 h 5296383"/>
              <a:gd name="connsiteX6545" fmla="*/ 5588920 w 9310410"/>
              <a:gd name="connsiteY6545" fmla="*/ 1205140 h 5296383"/>
              <a:gd name="connsiteX6546" fmla="*/ 5588321 w 9310410"/>
              <a:gd name="connsiteY6546" fmla="*/ 1196750 h 5296383"/>
              <a:gd name="connsiteX6547" fmla="*/ 5591916 w 9310410"/>
              <a:gd name="connsiteY6547" fmla="*/ 1194353 h 5296383"/>
              <a:gd name="connsiteX6548" fmla="*/ 5596111 w 9310410"/>
              <a:gd name="connsiteY6548" fmla="*/ 1194353 h 5296383"/>
              <a:gd name="connsiteX6549" fmla="*/ 5600906 w 9310410"/>
              <a:gd name="connsiteY6549" fmla="*/ 1189559 h 5296383"/>
              <a:gd name="connsiteX6550" fmla="*/ 5606299 w 9310410"/>
              <a:gd name="connsiteY6550" fmla="*/ 1183566 h 5296383"/>
              <a:gd name="connsiteX6551" fmla="*/ 5615288 w 9310410"/>
              <a:gd name="connsiteY6551" fmla="*/ 1170382 h 5296383"/>
              <a:gd name="connsiteX6552" fmla="*/ 5627873 w 9310410"/>
              <a:gd name="connsiteY6552" fmla="*/ 1164989 h 5296383"/>
              <a:gd name="connsiteX6553" fmla="*/ 5632068 w 9310410"/>
              <a:gd name="connsiteY6553" fmla="*/ 1173378 h 5296383"/>
              <a:gd name="connsiteX6554" fmla="*/ 5638061 w 9310410"/>
              <a:gd name="connsiteY6554" fmla="*/ 1175776 h 5296383"/>
              <a:gd name="connsiteX6555" fmla="*/ 5642855 w 9310410"/>
              <a:gd name="connsiteY6555" fmla="*/ 1170382 h 5296383"/>
              <a:gd name="connsiteX6556" fmla="*/ 5644053 w 9310410"/>
              <a:gd name="connsiteY6556" fmla="*/ 1167386 h 5296383"/>
              <a:gd name="connsiteX6557" fmla="*/ 5642855 w 9310410"/>
              <a:gd name="connsiteY6557" fmla="*/ 1160194 h 5296383"/>
              <a:gd name="connsiteX6558" fmla="*/ 5656039 w 9310410"/>
              <a:gd name="connsiteY6558" fmla="*/ 1151205 h 5296383"/>
              <a:gd name="connsiteX6559" fmla="*/ 5668024 w 9310410"/>
              <a:gd name="connsiteY6559" fmla="*/ 1142816 h 5296383"/>
              <a:gd name="connsiteX6560" fmla="*/ 5674616 w 9310410"/>
              <a:gd name="connsiteY6560" fmla="*/ 1139819 h 5296383"/>
              <a:gd name="connsiteX6561" fmla="*/ 5676414 w 9310410"/>
              <a:gd name="connsiteY6561" fmla="*/ 1134426 h 5296383"/>
              <a:gd name="connsiteX6562" fmla="*/ 5674616 w 9310410"/>
              <a:gd name="connsiteY6562" fmla="*/ 1121841 h 5296383"/>
              <a:gd name="connsiteX6563" fmla="*/ 5677613 w 9310410"/>
              <a:gd name="connsiteY6563" fmla="*/ 1114650 h 5296383"/>
              <a:gd name="connsiteX6564" fmla="*/ 5688999 w 9310410"/>
              <a:gd name="connsiteY6564" fmla="*/ 1111653 h 5296383"/>
              <a:gd name="connsiteX6565" fmla="*/ 5688999 w 9310410"/>
              <a:gd name="connsiteY6565" fmla="*/ 1106260 h 5296383"/>
              <a:gd name="connsiteX6566" fmla="*/ 5684204 w 9310410"/>
              <a:gd name="connsiteY6566" fmla="*/ 1087682 h 5296383"/>
              <a:gd name="connsiteX6567" fmla="*/ 5681807 w 9310410"/>
              <a:gd name="connsiteY6567" fmla="*/ 1083487 h 5296383"/>
              <a:gd name="connsiteX6568" fmla="*/ 5688999 w 9310410"/>
              <a:gd name="connsiteY6568" fmla="*/ 1065509 h 5296383"/>
              <a:gd name="connsiteX6569" fmla="*/ 5687800 w 9310410"/>
              <a:gd name="connsiteY6569" fmla="*/ 1057719 h 5296383"/>
              <a:gd name="connsiteX6570" fmla="*/ 5674616 w 9310410"/>
              <a:gd name="connsiteY6570" fmla="*/ 1067906 h 5296383"/>
              <a:gd name="connsiteX6571" fmla="*/ 5659634 w 9310410"/>
              <a:gd name="connsiteY6571" fmla="*/ 1065509 h 5296383"/>
              <a:gd name="connsiteX6572" fmla="*/ 5659035 w 9310410"/>
              <a:gd name="connsiteY6572" fmla="*/ 1057719 h 5296383"/>
              <a:gd name="connsiteX6573" fmla="*/ 5658436 w 9310410"/>
              <a:gd name="connsiteY6573" fmla="*/ 1049329 h 5296383"/>
              <a:gd name="connsiteX6574" fmla="*/ 5653042 w 9310410"/>
              <a:gd name="connsiteY6574" fmla="*/ 1053524 h 5296383"/>
              <a:gd name="connsiteX6575" fmla="*/ 5653042 w 9310410"/>
              <a:gd name="connsiteY6575" fmla="*/ 1063711 h 5296383"/>
              <a:gd name="connsiteX6576" fmla="*/ 5657237 w 9310410"/>
              <a:gd name="connsiteY6576" fmla="*/ 1077495 h 5296383"/>
              <a:gd name="connsiteX6577" fmla="*/ 5648847 w 9310410"/>
              <a:gd name="connsiteY6577" fmla="*/ 1075697 h 5296383"/>
              <a:gd name="connsiteX6578" fmla="*/ 5636862 w 9310410"/>
              <a:gd name="connsiteY6578" fmla="*/ 1064910 h 5296383"/>
              <a:gd name="connsiteX6579" fmla="*/ 5632068 w 9310410"/>
              <a:gd name="connsiteY6579" fmla="*/ 1066108 h 5296383"/>
              <a:gd name="connsiteX6580" fmla="*/ 5623079 w 9310410"/>
              <a:gd name="connsiteY6580" fmla="*/ 1063711 h 5296383"/>
              <a:gd name="connsiteX6581" fmla="*/ 5619483 w 9310410"/>
              <a:gd name="connsiteY6581" fmla="*/ 1056520 h 5296383"/>
              <a:gd name="connsiteX6582" fmla="*/ 5615887 w 9310410"/>
              <a:gd name="connsiteY6582" fmla="*/ 1055921 h 5296383"/>
              <a:gd name="connsiteX6583" fmla="*/ 5612891 w 9310410"/>
              <a:gd name="connsiteY6583" fmla="*/ 1060715 h 5296383"/>
              <a:gd name="connsiteX6584" fmla="*/ 5608696 w 9310410"/>
              <a:gd name="connsiteY6584" fmla="*/ 1066708 h 5296383"/>
              <a:gd name="connsiteX6585" fmla="*/ 5605101 w 9310410"/>
              <a:gd name="connsiteY6585" fmla="*/ 1070303 h 5296383"/>
              <a:gd name="connsiteX6586" fmla="*/ 5597909 w 9310410"/>
              <a:gd name="connsiteY6586" fmla="*/ 1076296 h 5296383"/>
              <a:gd name="connsiteX6587" fmla="*/ 5587721 w 9310410"/>
              <a:gd name="connsiteY6587" fmla="*/ 1081690 h 5296383"/>
              <a:gd name="connsiteX6588" fmla="*/ 5585324 w 9310410"/>
              <a:gd name="connsiteY6588" fmla="*/ 1078094 h 5296383"/>
              <a:gd name="connsiteX6589" fmla="*/ 5584725 w 9310410"/>
              <a:gd name="connsiteY6589" fmla="*/ 1070903 h 5296383"/>
              <a:gd name="connsiteX6590" fmla="*/ 5580530 w 9310410"/>
              <a:gd name="connsiteY6590" fmla="*/ 1060715 h 5296383"/>
              <a:gd name="connsiteX6591" fmla="*/ 5575137 w 9310410"/>
              <a:gd name="connsiteY6591" fmla="*/ 1051726 h 5296383"/>
              <a:gd name="connsiteX6592" fmla="*/ 5569743 w 9310410"/>
              <a:gd name="connsiteY6592" fmla="*/ 1034946 h 5296383"/>
              <a:gd name="connsiteX6593" fmla="*/ 5558956 w 9310410"/>
              <a:gd name="connsiteY6593" fmla="*/ 1010376 h 5296383"/>
              <a:gd name="connsiteX6594" fmla="*/ 5554162 w 9310410"/>
              <a:gd name="connsiteY6594" fmla="*/ 1007979 h 5296383"/>
              <a:gd name="connsiteX6595" fmla="*/ 5553563 w 9310410"/>
              <a:gd name="connsiteY6595" fmla="*/ 1033148 h 5296383"/>
              <a:gd name="connsiteX6596" fmla="*/ 5534985 w 9310410"/>
              <a:gd name="connsiteY6596" fmla="*/ 1042737 h 5296383"/>
              <a:gd name="connsiteX6597" fmla="*/ 5521202 w 9310410"/>
              <a:gd name="connsiteY6597" fmla="*/ 1038542 h 5296383"/>
              <a:gd name="connsiteX6598" fmla="*/ 5518805 w 9310410"/>
              <a:gd name="connsiteY6598" fmla="*/ 1034946 h 5296383"/>
              <a:gd name="connsiteX6599" fmla="*/ 5511614 w 9310410"/>
              <a:gd name="connsiteY6599" fmla="*/ 1031351 h 5296383"/>
              <a:gd name="connsiteX6600" fmla="*/ 5506819 w 9310410"/>
              <a:gd name="connsiteY6600" fmla="*/ 1028354 h 5296383"/>
              <a:gd name="connsiteX6601" fmla="*/ 5497231 w 9310410"/>
              <a:gd name="connsiteY6601" fmla="*/ 1027156 h 5296383"/>
              <a:gd name="connsiteX6602" fmla="*/ 5495433 w 9310410"/>
              <a:gd name="connsiteY6602" fmla="*/ 1018166 h 5296383"/>
              <a:gd name="connsiteX6603" fmla="*/ 5494834 w 9310410"/>
              <a:gd name="connsiteY6603" fmla="*/ 1010975 h 5296383"/>
              <a:gd name="connsiteX6604" fmla="*/ 5490639 w 9310410"/>
              <a:gd name="connsiteY6604" fmla="*/ 1004982 h 5296383"/>
              <a:gd name="connsiteX6605" fmla="*/ 5478653 w 9310410"/>
              <a:gd name="connsiteY6605" fmla="*/ 1000787 h 5296383"/>
              <a:gd name="connsiteX6606" fmla="*/ 5471462 w 9310410"/>
              <a:gd name="connsiteY6606" fmla="*/ 990600 h 5296383"/>
              <a:gd name="connsiteX6607" fmla="*/ 5467268 w 9310410"/>
              <a:gd name="connsiteY6607" fmla="*/ 987004 h 5296383"/>
              <a:gd name="connsiteX6608" fmla="*/ 5466668 w 9310410"/>
              <a:gd name="connsiteY6608" fmla="*/ 975019 h 5296383"/>
              <a:gd name="connsiteX6609" fmla="*/ 5468466 w 9310410"/>
              <a:gd name="connsiteY6609" fmla="*/ 970225 h 5296383"/>
              <a:gd name="connsiteX6610" fmla="*/ 5473859 w 9310410"/>
              <a:gd name="connsiteY6610" fmla="*/ 957041 h 5296383"/>
              <a:gd name="connsiteX6611" fmla="*/ 5481650 w 9310410"/>
              <a:gd name="connsiteY6611" fmla="*/ 949250 h 5296383"/>
              <a:gd name="connsiteX6612" fmla="*/ 5485845 w 9310410"/>
              <a:gd name="connsiteY6612" fmla="*/ 943856 h 5296383"/>
              <a:gd name="connsiteX6613" fmla="*/ 5482249 w 9310410"/>
              <a:gd name="connsiteY6613" fmla="*/ 941459 h 5296383"/>
              <a:gd name="connsiteX6614" fmla="*/ 5482848 w 9310410"/>
              <a:gd name="connsiteY6614" fmla="*/ 933070 h 5296383"/>
              <a:gd name="connsiteX6615" fmla="*/ 5483448 w 9310410"/>
              <a:gd name="connsiteY6615" fmla="*/ 927676 h 5296383"/>
              <a:gd name="connsiteX6616" fmla="*/ 5498429 w 9310410"/>
              <a:gd name="connsiteY6616" fmla="*/ 926478 h 5296383"/>
              <a:gd name="connsiteX6617" fmla="*/ 5516408 w 9310410"/>
              <a:gd name="connsiteY6617" fmla="*/ 922882 h 5296383"/>
              <a:gd name="connsiteX6618" fmla="*/ 5527195 w 9310410"/>
              <a:gd name="connsiteY6618" fmla="*/ 916290 h 5296383"/>
              <a:gd name="connsiteX6619" fmla="*/ 5545173 w 9310410"/>
              <a:gd name="connsiteY6619" fmla="*/ 913893 h 5296383"/>
              <a:gd name="connsiteX6620" fmla="*/ 5550566 w 9310410"/>
              <a:gd name="connsiteY6620" fmla="*/ 894716 h 5296383"/>
              <a:gd name="connsiteX6621" fmla="*/ 5537382 w 9310410"/>
              <a:gd name="connsiteY6621" fmla="*/ 881532 h 5296383"/>
              <a:gd name="connsiteX6622" fmla="*/ 5535585 w 9310410"/>
              <a:gd name="connsiteY6622" fmla="*/ 875539 h 5296383"/>
              <a:gd name="connsiteX6623" fmla="*/ 5543375 w 9310410"/>
              <a:gd name="connsiteY6623" fmla="*/ 870146 h 5296383"/>
              <a:gd name="connsiteX6624" fmla="*/ 5531390 w 9310410"/>
              <a:gd name="connsiteY6624" fmla="*/ 862954 h 5296383"/>
              <a:gd name="connsiteX6625" fmla="*/ 5523599 w 9310410"/>
              <a:gd name="connsiteY6625" fmla="*/ 867149 h 5296383"/>
              <a:gd name="connsiteX6626" fmla="*/ 5511614 w 9310410"/>
              <a:gd name="connsiteY6626" fmla="*/ 873741 h 5296383"/>
              <a:gd name="connsiteX6627" fmla="*/ 5500827 w 9310410"/>
              <a:gd name="connsiteY6627" fmla="*/ 877936 h 5296383"/>
              <a:gd name="connsiteX6628" fmla="*/ 5496632 w 9310410"/>
              <a:gd name="connsiteY6628" fmla="*/ 878536 h 5296383"/>
              <a:gd name="connsiteX6629" fmla="*/ 5491838 w 9310410"/>
              <a:gd name="connsiteY6629" fmla="*/ 880933 h 5296383"/>
              <a:gd name="connsiteX6630" fmla="*/ 5463672 w 9310410"/>
              <a:gd name="connsiteY6630" fmla="*/ 882131 h 5296383"/>
              <a:gd name="connsiteX6631" fmla="*/ 5448091 w 9310410"/>
              <a:gd name="connsiteY6631" fmla="*/ 882731 h 5296383"/>
              <a:gd name="connsiteX6632" fmla="*/ 5424719 w 9310410"/>
              <a:gd name="connsiteY6632" fmla="*/ 877337 h 5296383"/>
              <a:gd name="connsiteX6633" fmla="*/ 5414531 w 9310410"/>
              <a:gd name="connsiteY6633" fmla="*/ 866550 h 5296383"/>
              <a:gd name="connsiteX6634" fmla="*/ 5415730 w 9310410"/>
              <a:gd name="connsiteY6634" fmla="*/ 861157 h 5296383"/>
              <a:gd name="connsiteX6635" fmla="*/ 5440300 w 9310410"/>
              <a:gd name="connsiteY6635" fmla="*/ 861157 h 5296383"/>
              <a:gd name="connsiteX6636" fmla="*/ 5449289 w 9310410"/>
              <a:gd name="connsiteY6636" fmla="*/ 860557 h 5296383"/>
              <a:gd name="connsiteX6637" fmla="*/ 5452885 w 9310410"/>
              <a:gd name="connsiteY6637" fmla="*/ 859359 h 5296383"/>
              <a:gd name="connsiteX6638" fmla="*/ 5443896 w 9310410"/>
              <a:gd name="connsiteY6638" fmla="*/ 855164 h 5296383"/>
              <a:gd name="connsiteX6639" fmla="*/ 5422322 w 9310410"/>
              <a:gd name="connsiteY6639" fmla="*/ 853366 h 5296383"/>
              <a:gd name="connsiteX6640" fmla="*/ 5402546 w 9310410"/>
              <a:gd name="connsiteY6640" fmla="*/ 850969 h 5296383"/>
              <a:gd name="connsiteX6641" fmla="*/ 5386965 w 9310410"/>
              <a:gd name="connsiteY6641" fmla="*/ 845576 h 5296383"/>
              <a:gd name="connsiteX6642" fmla="*/ 5387564 w 9310410"/>
              <a:gd name="connsiteY6642" fmla="*/ 840781 h 5296383"/>
              <a:gd name="connsiteX6643" fmla="*/ 5391759 w 9310410"/>
              <a:gd name="connsiteY6643" fmla="*/ 835987 h 5296383"/>
              <a:gd name="connsiteX6644" fmla="*/ 5401947 w 9310410"/>
              <a:gd name="connsiteY6644" fmla="*/ 829994 h 5296383"/>
              <a:gd name="connsiteX6645" fmla="*/ 5414531 w 9310410"/>
              <a:gd name="connsiteY6645" fmla="*/ 824002 h 5296383"/>
              <a:gd name="connsiteX6646" fmla="*/ 5422322 w 9310410"/>
              <a:gd name="connsiteY6646" fmla="*/ 823402 h 5296383"/>
              <a:gd name="connsiteX6647" fmla="*/ 5432509 w 9310410"/>
              <a:gd name="connsiteY6647" fmla="*/ 819208 h 5296383"/>
              <a:gd name="connsiteX6648" fmla="*/ 5445693 w 9310410"/>
              <a:gd name="connsiteY6648" fmla="*/ 816810 h 5296383"/>
              <a:gd name="connsiteX6649" fmla="*/ 5457679 w 9310410"/>
              <a:gd name="connsiteY6649" fmla="*/ 812016 h 5296383"/>
              <a:gd name="connsiteX6650" fmla="*/ 5458878 w 9310410"/>
              <a:gd name="connsiteY6650" fmla="*/ 818608 h 5296383"/>
              <a:gd name="connsiteX6651" fmla="*/ 5472062 w 9310410"/>
              <a:gd name="connsiteY6651" fmla="*/ 822803 h 5296383"/>
              <a:gd name="connsiteX6652" fmla="*/ 5498429 w 9310410"/>
              <a:gd name="connsiteY6652" fmla="*/ 821005 h 5296383"/>
              <a:gd name="connsiteX6653" fmla="*/ 5512812 w 9310410"/>
              <a:gd name="connsiteY6653" fmla="*/ 819807 h 5296383"/>
              <a:gd name="connsiteX6654" fmla="*/ 5517606 w 9310410"/>
              <a:gd name="connsiteY6654" fmla="*/ 818608 h 5296383"/>
              <a:gd name="connsiteX6655" fmla="*/ 5507419 w 9310410"/>
              <a:gd name="connsiteY6655" fmla="*/ 815612 h 5296383"/>
              <a:gd name="connsiteX6656" fmla="*/ 5499628 w 9310410"/>
              <a:gd name="connsiteY6656" fmla="*/ 813215 h 5296383"/>
              <a:gd name="connsiteX6657" fmla="*/ 5486444 w 9310410"/>
              <a:gd name="connsiteY6657" fmla="*/ 803027 h 5296383"/>
              <a:gd name="connsiteX6658" fmla="*/ 5488242 w 9310410"/>
              <a:gd name="connsiteY6658" fmla="*/ 798832 h 5296383"/>
              <a:gd name="connsiteX6659" fmla="*/ 5502025 w 9310410"/>
              <a:gd name="connsiteY6659" fmla="*/ 809020 h 5296383"/>
              <a:gd name="connsiteX6660" fmla="*/ 5521801 w 9310410"/>
              <a:gd name="connsiteY6660" fmla="*/ 813215 h 5296383"/>
              <a:gd name="connsiteX6661" fmla="*/ 5537382 w 9310410"/>
              <a:gd name="connsiteY6661" fmla="*/ 812016 h 5296383"/>
              <a:gd name="connsiteX6662" fmla="*/ 5540978 w 9310410"/>
              <a:gd name="connsiteY6662" fmla="*/ 810218 h 5296383"/>
              <a:gd name="connsiteX6663" fmla="*/ 5541577 w 9310410"/>
              <a:gd name="connsiteY6663" fmla="*/ 804226 h 5296383"/>
              <a:gd name="connsiteX6664" fmla="*/ 5529592 w 9310410"/>
              <a:gd name="connsiteY6664" fmla="*/ 803626 h 5296383"/>
              <a:gd name="connsiteX6665" fmla="*/ 5513411 w 9310410"/>
              <a:gd name="connsiteY6665" fmla="*/ 806023 h 5296383"/>
              <a:gd name="connsiteX6666" fmla="*/ 5497830 w 9310410"/>
              <a:gd name="connsiteY6666" fmla="*/ 795836 h 5296383"/>
              <a:gd name="connsiteX6667" fmla="*/ 5487643 w 9310410"/>
              <a:gd name="connsiteY6667" fmla="*/ 791641 h 5296383"/>
              <a:gd name="connsiteX6668" fmla="*/ 5472661 w 9310410"/>
              <a:gd name="connsiteY6668" fmla="*/ 792240 h 5296383"/>
              <a:gd name="connsiteX6669" fmla="*/ 5451686 w 9310410"/>
              <a:gd name="connsiteY6669" fmla="*/ 788045 h 5296383"/>
              <a:gd name="connsiteX6670" fmla="*/ 5433109 w 9310410"/>
              <a:gd name="connsiteY6670" fmla="*/ 776060 h 5296383"/>
              <a:gd name="connsiteX6671" fmla="*/ 5415131 w 9310410"/>
              <a:gd name="connsiteY6671" fmla="*/ 768868 h 5296383"/>
              <a:gd name="connsiteX6672" fmla="*/ 5403145 w 9310410"/>
              <a:gd name="connsiteY6672" fmla="*/ 762876 h 5296383"/>
              <a:gd name="connsiteX6673" fmla="*/ 5391759 w 9310410"/>
              <a:gd name="connsiteY6673" fmla="*/ 760479 h 5296383"/>
              <a:gd name="connsiteX6674" fmla="*/ 5382770 w 9310410"/>
              <a:gd name="connsiteY6674" fmla="*/ 756284 h 5296383"/>
              <a:gd name="connsiteX6675" fmla="*/ 5391160 w 9310410"/>
              <a:gd name="connsiteY6675" fmla="*/ 747894 h 5296383"/>
              <a:gd name="connsiteX6676" fmla="*/ 5406141 w 9310410"/>
              <a:gd name="connsiteY6676" fmla="*/ 737706 h 5296383"/>
              <a:gd name="connsiteX6677" fmla="*/ 5435506 w 9310410"/>
              <a:gd name="connsiteY6677" fmla="*/ 716732 h 5296383"/>
              <a:gd name="connsiteX6678" fmla="*/ 5445693 w 9310410"/>
              <a:gd name="connsiteY6678" fmla="*/ 691562 h 5296383"/>
              <a:gd name="connsiteX6679" fmla="*/ 5448091 w 9310410"/>
              <a:gd name="connsiteY6679" fmla="*/ 684371 h 5296383"/>
              <a:gd name="connsiteX6680" fmla="*/ 5449289 w 9310410"/>
              <a:gd name="connsiteY6680" fmla="*/ 675981 h 5296383"/>
              <a:gd name="connsiteX6681" fmla="*/ 5454683 w 9310410"/>
              <a:gd name="connsiteY6681" fmla="*/ 678378 h 5296383"/>
              <a:gd name="connsiteX6682" fmla="*/ 5457080 w 9310410"/>
              <a:gd name="connsiteY6682" fmla="*/ 681375 h 5296383"/>
              <a:gd name="connsiteX6683" fmla="*/ 5465469 w 9310410"/>
              <a:gd name="connsiteY6683" fmla="*/ 673584 h 5296383"/>
              <a:gd name="connsiteX6684" fmla="*/ 5480451 w 9310410"/>
              <a:gd name="connsiteY6684" fmla="*/ 661598 h 5296383"/>
              <a:gd name="connsiteX6685" fmla="*/ 5493635 w 9310410"/>
              <a:gd name="connsiteY6685" fmla="*/ 677180 h 5296383"/>
              <a:gd name="connsiteX6686" fmla="*/ 5498429 w 9310410"/>
              <a:gd name="connsiteY6686" fmla="*/ 676580 h 5296383"/>
              <a:gd name="connsiteX6687" fmla="*/ 5500228 w 9310410"/>
              <a:gd name="connsiteY6687" fmla="*/ 668190 h 5296383"/>
              <a:gd name="connsiteX6688" fmla="*/ 5493036 w 9310410"/>
              <a:gd name="connsiteY6688" fmla="*/ 661598 h 5296383"/>
              <a:gd name="connsiteX6689" fmla="*/ 5499628 w 9310410"/>
              <a:gd name="connsiteY6689" fmla="*/ 654407 h 5296383"/>
              <a:gd name="connsiteX6690" fmla="*/ 5512812 w 9310410"/>
              <a:gd name="connsiteY6690" fmla="*/ 656804 h 5296383"/>
              <a:gd name="connsiteX6691" fmla="*/ 5535585 w 9310410"/>
              <a:gd name="connsiteY6691" fmla="*/ 637628 h 5296383"/>
              <a:gd name="connsiteX6692" fmla="*/ 5554761 w 9310410"/>
              <a:gd name="connsiteY6692" fmla="*/ 630436 h 5296383"/>
              <a:gd name="connsiteX6693" fmla="*/ 5554162 w 9310410"/>
              <a:gd name="connsiteY6693" fmla="*/ 646017 h 5296383"/>
              <a:gd name="connsiteX6694" fmla="*/ 5551765 w 9310410"/>
              <a:gd name="connsiteY6694" fmla="*/ 651411 h 5296383"/>
              <a:gd name="connsiteX6695" fmla="*/ 5564949 w 9310410"/>
              <a:gd name="connsiteY6695" fmla="*/ 649014 h 5296383"/>
              <a:gd name="connsiteX6696" fmla="*/ 5569144 w 9310410"/>
              <a:gd name="connsiteY6696" fmla="*/ 646017 h 5296383"/>
              <a:gd name="connsiteX6697" fmla="*/ 5570342 w 9310410"/>
              <a:gd name="connsiteY6697" fmla="*/ 634032 h 5296383"/>
              <a:gd name="connsiteX6698" fmla="*/ 5587122 w 9310410"/>
              <a:gd name="connsiteY6698" fmla="*/ 651411 h 5296383"/>
              <a:gd name="connsiteX6699" fmla="*/ 5598508 w 9310410"/>
              <a:gd name="connsiteY6699" fmla="*/ 656804 h 5296383"/>
              <a:gd name="connsiteX6700" fmla="*/ 5608696 w 9310410"/>
              <a:gd name="connsiteY6700" fmla="*/ 656205 h 5296383"/>
              <a:gd name="connsiteX6701" fmla="*/ 5615288 w 9310410"/>
              <a:gd name="connsiteY6701" fmla="*/ 651411 h 5296383"/>
              <a:gd name="connsiteX6702" fmla="*/ 5602104 w 9310410"/>
              <a:gd name="connsiteY6702" fmla="*/ 653209 h 5296383"/>
              <a:gd name="connsiteX6703" fmla="*/ 5597310 w 9310410"/>
              <a:gd name="connsiteY6703" fmla="*/ 647216 h 5296383"/>
              <a:gd name="connsiteX6704" fmla="*/ 5612292 w 9310410"/>
              <a:gd name="connsiteY6704" fmla="*/ 641223 h 5296383"/>
              <a:gd name="connsiteX6705" fmla="*/ 5636862 w 9310410"/>
              <a:gd name="connsiteY6705" fmla="*/ 649014 h 5296383"/>
              <a:gd name="connsiteX6706" fmla="*/ 5639259 w 9310410"/>
              <a:gd name="connsiteY6706" fmla="*/ 652609 h 5296383"/>
              <a:gd name="connsiteX6707" fmla="*/ 5645851 w 9310410"/>
              <a:gd name="connsiteY6707" fmla="*/ 655006 h 5296383"/>
              <a:gd name="connsiteX6708" fmla="*/ 5662032 w 9310410"/>
              <a:gd name="connsiteY6708" fmla="*/ 657404 h 5296383"/>
              <a:gd name="connsiteX6709" fmla="*/ 5679410 w 9310410"/>
              <a:gd name="connsiteY6709" fmla="*/ 655006 h 5296383"/>
              <a:gd name="connsiteX6710" fmla="*/ 5696190 w 9310410"/>
              <a:gd name="connsiteY6710" fmla="*/ 652609 h 5296383"/>
              <a:gd name="connsiteX6711" fmla="*/ 5704580 w 9310410"/>
              <a:gd name="connsiteY6711" fmla="*/ 652609 h 5296383"/>
              <a:gd name="connsiteX6712" fmla="*/ 5714168 w 9310410"/>
              <a:gd name="connsiteY6712" fmla="*/ 652609 h 5296383"/>
              <a:gd name="connsiteX6713" fmla="*/ 5721359 w 9310410"/>
              <a:gd name="connsiteY6713" fmla="*/ 654407 h 5296383"/>
              <a:gd name="connsiteX6714" fmla="*/ 5733345 w 9310410"/>
              <a:gd name="connsiteY6714" fmla="*/ 654407 h 5296383"/>
              <a:gd name="connsiteX6715" fmla="*/ 5741135 w 9310410"/>
              <a:gd name="connsiteY6715" fmla="*/ 656205 h 5296383"/>
              <a:gd name="connsiteX6716" fmla="*/ 5768702 w 9310410"/>
              <a:gd name="connsiteY6716" fmla="*/ 655606 h 5296383"/>
              <a:gd name="connsiteX6717" fmla="*/ 5790276 w 9310410"/>
              <a:gd name="connsiteY6717" fmla="*/ 656205 h 5296383"/>
              <a:gd name="connsiteX6718" fmla="*/ 5826832 w 9310410"/>
              <a:gd name="connsiteY6718" fmla="*/ 656205 h 5296383"/>
              <a:gd name="connsiteX6719" fmla="*/ 5859192 w 9310410"/>
              <a:gd name="connsiteY6719" fmla="*/ 656205 h 5296383"/>
              <a:gd name="connsiteX6720" fmla="*/ 5859792 w 9310410"/>
              <a:gd name="connsiteY6720" fmla="*/ 655606 h 5296383"/>
              <a:gd name="connsiteX6721" fmla="*/ 5868182 w 9310410"/>
              <a:gd name="connsiteY6721" fmla="*/ 653209 h 5296383"/>
              <a:gd name="connsiteX6722" fmla="*/ 5895748 w 9310410"/>
              <a:gd name="connsiteY6722" fmla="*/ 657404 h 5296383"/>
              <a:gd name="connsiteX6723" fmla="*/ 5912528 w 9310410"/>
              <a:gd name="connsiteY6723" fmla="*/ 660999 h 5296383"/>
              <a:gd name="connsiteX6724" fmla="*/ 5932304 w 9310410"/>
              <a:gd name="connsiteY6724" fmla="*/ 667591 h 5296383"/>
              <a:gd name="connsiteX6725" fmla="*/ 5962867 w 9310410"/>
              <a:gd name="connsiteY6725" fmla="*/ 676580 h 5296383"/>
              <a:gd name="connsiteX6726" fmla="*/ 5976051 w 9310410"/>
              <a:gd name="connsiteY6726" fmla="*/ 678977 h 5296383"/>
              <a:gd name="connsiteX6727" fmla="*/ 5977849 w 9310410"/>
              <a:gd name="connsiteY6727" fmla="*/ 674783 h 5296383"/>
              <a:gd name="connsiteX6728" fmla="*/ 5976650 w 9310410"/>
              <a:gd name="connsiteY6728" fmla="*/ 667591 h 5296383"/>
              <a:gd name="connsiteX6729" fmla="*/ 5981444 w 9310410"/>
              <a:gd name="connsiteY6729" fmla="*/ 665194 h 5296383"/>
              <a:gd name="connsiteX6730" fmla="*/ 5974253 w 9310410"/>
              <a:gd name="connsiteY6730" fmla="*/ 663396 h 5296383"/>
              <a:gd name="connsiteX6731" fmla="*/ 5958672 w 9310410"/>
              <a:gd name="connsiteY6731" fmla="*/ 657404 h 5296383"/>
              <a:gd name="connsiteX6732" fmla="*/ 5968859 w 9310410"/>
              <a:gd name="connsiteY6732" fmla="*/ 647216 h 5296383"/>
              <a:gd name="connsiteX6733" fmla="*/ 5975452 w 9310410"/>
              <a:gd name="connsiteY6733" fmla="*/ 649613 h 5296383"/>
              <a:gd name="connsiteX6734" fmla="*/ 5982044 w 9310410"/>
              <a:gd name="connsiteY6734" fmla="*/ 643021 h 5296383"/>
              <a:gd name="connsiteX6735" fmla="*/ 5986838 w 9310410"/>
              <a:gd name="connsiteY6735" fmla="*/ 638826 h 5296383"/>
              <a:gd name="connsiteX6736" fmla="*/ 5989235 w 9310410"/>
              <a:gd name="connsiteY6736" fmla="*/ 658602 h 5296383"/>
              <a:gd name="connsiteX6737" fmla="*/ 5994029 w 9310410"/>
              <a:gd name="connsiteY6737" fmla="*/ 663996 h 5296383"/>
              <a:gd name="connsiteX6738" fmla="*/ 5993430 w 9310410"/>
              <a:gd name="connsiteY6738" fmla="*/ 655606 h 5296383"/>
              <a:gd name="connsiteX6739" fmla="*/ 6001820 w 9310410"/>
              <a:gd name="connsiteY6739" fmla="*/ 650212 h 5296383"/>
              <a:gd name="connsiteX6740" fmla="*/ 6014405 w 9310410"/>
              <a:gd name="connsiteY6740" fmla="*/ 644819 h 5296383"/>
              <a:gd name="connsiteX6741" fmla="*/ 6013805 w 9310410"/>
              <a:gd name="connsiteY6741" fmla="*/ 641223 h 5296383"/>
              <a:gd name="connsiteX6742" fmla="*/ 6015004 w 9310410"/>
              <a:gd name="connsiteY6742" fmla="*/ 636429 h 5296383"/>
              <a:gd name="connsiteX6743" fmla="*/ 6025191 w 9310410"/>
              <a:gd name="connsiteY6743" fmla="*/ 632833 h 5296383"/>
              <a:gd name="connsiteX6744" fmla="*/ 6039574 w 9310410"/>
              <a:gd name="connsiteY6744" fmla="*/ 622046 h 5296383"/>
              <a:gd name="connsiteX6745" fmla="*/ 6046765 w 9310410"/>
              <a:gd name="connsiteY6745" fmla="*/ 616054 h 5296383"/>
              <a:gd name="connsiteX6746" fmla="*/ 6055754 w 9310410"/>
              <a:gd name="connsiteY6746" fmla="*/ 614256 h 5296383"/>
              <a:gd name="connsiteX6747" fmla="*/ 6064144 w 9310410"/>
              <a:gd name="connsiteY6747" fmla="*/ 614855 h 5296383"/>
              <a:gd name="connsiteX6748" fmla="*/ 6048563 w 9310410"/>
              <a:gd name="connsiteY6748" fmla="*/ 632833 h 5296383"/>
              <a:gd name="connsiteX6749" fmla="*/ 6031783 w 9310410"/>
              <a:gd name="connsiteY6749" fmla="*/ 650212 h 5296383"/>
              <a:gd name="connsiteX6750" fmla="*/ 6015004 w 9310410"/>
              <a:gd name="connsiteY6750" fmla="*/ 659801 h 5296383"/>
              <a:gd name="connsiteX6751" fmla="*/ 6016801 w 9310410"/>
              <a:gd name="connsiteY6751" fmla="*/ 667591 h 5296383"/>
              <a:gd name="connsiteX6752" fmla="*/ 6022195 w 9310410"/>
              <a:gd name="connsiteY6752" fmla="*/ 664595 h 5296383"/>
              <a:gd name="connsiteX6753" fmla="*/ 6034180 w 9310410"/>
              <a:gd name="connsiteY6753" fmla="*/ 654407 h 5296383"/>
              <a:gd name="connsiteX6754" fmla="*/ 6044967 w 9310410"/>
              <a:gd name="connsiteY6754" fmla="*/ 644220 h 5296383"/>
              <a:gd name="connsiteX6755" fmla="*/ 6050361 w 9310410"/>
              <a:gd name="connsiteY6755" fmla="*/ 642422 h 5296383"/>
              <a:gd name="connsiteX6756" fmla="*/ 6056354 w 9310410"/>
              <a:gd name="connsiteY6756" fmla="*/ 637028 h 5296383"/>
              <a:gd name="connsiteX6757" fmla="*/ 6068339 w 9310410"/>
              <a:gd name="connsiteY6757" fmla="*/ 625642 h 5296383"/>
              <a:gd name="connsiteX6758" fmla="*/ 6076729 w 9310410"/>
              <a:gd name="connsiteY6758" fmla="*/ 624443 h 5296383"/>
              <a:gd name="connsiteX6759" fmla="*/ 6082722 w 9310410"/>
              <a:gd name="connsiteY6759" fmla="*/ 625043 h 5296383"/>
              <a:gd name="connsiteX6760" fmla="*/ 6071935 w 9310410"/>
              <a:gd name="connsiteY6760" fmla="*/ 607065 h 5296383"/>
              <a:gd name="connsiteX6761" fmla="*/ 6077328 w 9310410"/>
              <a:gd name="connsiteY6761" fmla="*/ 595079 h 5296383"/>
              <a:gd name="connsiteX6762" fmla="*/ 6101898 w 9310410"/>
              <a:gd name="connsiteY6762" fmla="*/ 605866 h 5296383"/>
              <a:gd name="connsiteX6763" fmla="*/ 6136057 w 9310410"/>
              <a:gd name="connsiteY6763" fmla="*/ 626841 h 5296383"/>
              <a:gd name="connsiteX6764" fmla="*/ 6157032 w 9310410"/>
              <a:gd name="connsiteY6764" fmla="*/ 630436 h 5296383"/>
              <a:gd name="connsiteX6765" fmla="*/ 6159429 w 9310410"/>
              <a:gd name="connsiteY6765" fmla="*/ 626841 h 5296383"/>
              <a:gd name="connsiteX6766" fmla="*/ 6154035 w 9310410"/>
              <a:gd name="connsiteY6766" fmla="*/ 620848 h 5296383"/>
              <a:gd name="connsiteX6767" fmla="*/ 6151039 w 9310410"/>
              <a:gd name="connsiteY6767" fmla="*/ 610660 h 5296383"/>
              <a:gd name="connsiteX6768" fmla="*/ 6152237 w 9310410"/>
              <a:gd name="connsiteY6768" fmla="*/ 602270 h 5296383"/>
              <a:gd name="connsiteX6769" fmla="*/ 6159429 w 9310410"/>
              <a:gd name="connsiteY6769" fmla="*/ 606465 h 5296383"/>
              <a:gd name="connsiteX6770" fmla="*/ 6167819 w 9310410"/>
              <a:gd name="connsiteY6770" fmla="*/ 616653 h 5296383"/>
              <a:gd name="connsiteX6771" fmla="*/ 6175010 w 9310410"/>
              <a:gd name="connsiteY6771" fmla="*/ 626241 h 5296383"/>
              <a:gd name="connsiteX6772" fmla="*/ 6172613 w 9310410"/>
              <a:gd name="connsiteY6772" fmla="*/ 633433 h 5296383"/>
              <a:gd name="connsiteX6773" fmla="*/ 6184598 w 9310410"/>
              <a:gd name="connsiteY6773" fmla="*/ 628039 h 5296383"/>
              <a:gd name="connsiteX6774" fmla="*/ 6191790 w 9310410"/>
              <a:gd name="connsiteY6774" fmla="*/ 614855 h 5296383"/>
              <a:gd name="connsiteX6775" fmla="*/ 6194186 w 9310410"/>
              <a:gd name="connsiteY6775" fmla="*/ 608263 h 5296383"/>
              <a:gd name="connsiteX6776" fmla="*/ 6207970 w 9310410"/>
              <a:gd name="connsiteY6776" fmla="*/ 605866 h 5296383"/>
              <a:gd name="connsiteX6777" fmla="*/ 6236735 w 9310410"/>
              <a:gd name="connsiteY6777" fmla="*/ 608263 h 5296383"/>
              <a:gd name="connsiteX6778" fmla="*/ 6259507 w 9310410"/>
              <a:gd name="connsiteY6778" fmla="*/ 610660 h 5296383"/>
              <a:gd name="connsiteX6779" fmla="*/ 6287674 w 9310410"/>
              <a:gd name="connsiteY6779" fmla="*/ 613057 h 5296383"/>
              <a:gd name="connsiteX6780" fmla="*/ 6307449 w 9310410"/>
              <a:gd name="connsiteY6780" fmla="*/ 617851 h 5296383"/>
              <a:gd name="connsiteX6781" fmla="*/ 6327825 w 9310410"/>
              <a:gd name="connsiteY6781" fmla="*/ 620848 h 5296383"/>
              <a:gd name="connsiteX6782" fmla="*/ 6338012 w 9310410"/>
              <a:gd name="connsiteY6782" fmla="*/ 617252 h 5296383"/>
              <a:gd name="connsiteX6783" fmla="*/ 6362583 w 9310410"/>
              <a:gd name="connsiteY6783" fmla="*/ 615454 h 5296383"/>
              <a:gd name="connsiteX6784" fmla="*/ 6384756 w 9310410"/>
              <a:gd name="connsiteY6784" fmla="*/ 625642 h 5296383"/>
              <a:gd name="connsiteX6785" fmla="*/ 6372770 w 9310410"/>
              <a:gd name="connsiteY6785" fmla="*/ 628638 h 5296383"/>
              <a:gd name="connsiteX6786" fmla="*/ 6370972 w 9310410"/>
              <a:gd name="connsiteY6786" fmla="*/ 638227 h 5296383"/>
              <a:gd name="connsiteX6787" fmla="*/ 6370373 w 9310410"/>
              <a:gd name="connsiteY6787" fmla="*/ 645418 h 5296383"/>
              <a:gd name="connsiteX6788" fmla="*/ 6370373 w 9310410"/>
              <a:gd name="connsiteY6788" fmla="*/ 648414 h 5296383"/>
              <a:gd name="connsiteX6789" fmla="*/ 6381759 w 9310410"/>
              <a:gd name="connsiteY6789" fmla="*/ 650812 h 5296383"/>
              <a:gd name="connsiteX6790" fmla="*/ 6396741 w 9310410"/>
              <a:gd name="connsiteY6790" fmla="*/ 649613 h 5296383"/>
              <a:gd name="connsiteX6791" fmla="*/ 6423709 w 9310410"/>
              <a:gd name="connsiteY6791" fmla="*/ 642422 h 5296383"/>
              <a:gd name="connsiteX6792" fmla="*/ 6439889 w 9310410"/>
              <a:gd name="connsiteY6792" fmla="*/ 635830 h 5296383"/>
              <a:gd name="connsiteX6793" fmla="*/ 6451874 w 9310410"/>
              <a:gd name="connsiteY6793" fmla="*/ 628638 h 5296383"/>
              <a:gd name="connsiteX6794" fmla="*/ 6460264 w 9310410"/>
              <a:gd name="connsiteY6794" fmla="*/ 628039 h 5296383"/>
              <a:gd name="connsiteX6795" fmla="*/ 6465658 w 9310410"/>
              <a:gd name="connsiteY6795" fmla="*/ 632833 h 5296383"/>
              <a:gd name="connsiteX6796" fmla="*/ 6478242 w 9310410"/>
              <a:gd name="connsiteY6796" fmla="*/ 635230 h 5296383"/>
              <a:gd name="connsiteX6797" fmla="*/ 6496221 w 9310410"/>
              <a:gd name="connsiteY6797" fmla="*/ 643021 h 5296383"/>
              <a:gd name="connsiteX6798" fmla="*/ 6518394 w 9310410"/>
              <a:gd name="connsiteY6798" fmla="*/ 645418 h 5296383"/>
              <a:gd name="connsiteX6799" fmla="*/ 6526184 w 9310410"/>
              <a:gd name="connsiteY6799" fmla="*/ 652609 h 5296383"/>
              <a:gd name="connsiteX6800" fmla="*/ 6526184 w 9310410"/>
              <a:gd name="connsiteY6800" fmla="*/ 658003 h 5296383"/>
              <a:gd name="connsiteX6801" fmla="*/ 6538769 w 9310410"/>
              <a:gd name="connsiteY6801" fmla="*/ 666393 h 5296383"/>
              <a:gd name="connsiteX6802" fmla="*/ 6541166 w 9310410"/>
              <a:gd name="connsiteY6802" fmla="*/ 662198 h 5296383"/>
              <a:gd name="connsiteX6803" fmla="*/ 6536372 w 9310410"/>
              <a:gd name="connsiteY6803" fmla="*/ 653209 h 5296383"/>
              <a:gd name="connsiteX6804" fmla="*/ 6532776 w 9310410"/>
              <a:gd name="connsiteY6804" fmla="*/ 648414 h 5296383"/>
              <a:gd name="connsiteX6805" fmla="*/ 6511802 w 9310410"/>
              <a:gd name="connsiteY6805" fmla="*/ 626841 h 5296383"/>
              <a:gd name="connsiteX6806" fmla="*/ 6518394 w 9310410"/>
              <a:gd name="connsiteY6806" fmla="*/ 616054 h 5296383"/>
              <a:gd name="connsiteX6807" fmla="*/ 6524986 w 9310410"/>
              <a:gd name="connsiteY6807" fmla="*/ 613057 h 5296383"/>
              <a:gd name="connsiteX6808" fmla="*/ 6532776 w 9310410"/>
              <a:gd name="connsiteY6808" fmla="*/ 604667 h 5296383"/>
              <a:gd name="connsiteX6809" fmla="*/ 6541166 w 9310410"/>
              <a:gd name="connsiteY6809" fmla="*/ 599274 h 5296383"/>
              <a:gd name="connsiteX6810" fmla="*/ 6528581 w 9310410"/>
              <a:gd name="connsiteY6810" fmla="*/ 595079 h 5296383"/>
              <a:gd name="connsiteX6811" fmla="*/ 6525585 w 9310410"/>
              <a:gd name="connsiteY6811" fmla="*/ 596877 h 5296383"/>
              <a:gd name="connsiteX6812" fmla="*/ 6517195 w 9310410"/>
              <a:gd name="connsiteY6812" fmla="*/ 607664 h 5296383"/>
              <a:gd name="connsiteX6813" fmla="*/ 6490827 w 9310410"/>
              <a:gd name="connsiteY6813" fmla="*/ 612458 h 5296383"/>
              <a:gd name="connsiteX6814" fmla="*/ 6485434 w 9310410"/>
              <a:gd name="connsiteY6814" fmla="*/ 610660 h 5296383"/>
              <a:gd name="connsiteX6815" fmla="*/ 6496820 w 9310410"/>
              <a:gd name="connsiteY6815" fmla="*/ 597476 h 5296383"/>
              <a:gd name="connsiteX6816" fmla="*/ 6513001 w 9310410"/>
              <a:gd name="connsiteY6816" fmla="*/ 592083 h 5296383"/>
              <a:gd name="connsiteX6817" fmla="*/ 6532776 w 9310410"/>
              <a:gd name="connsiteY6817" fmla="*/ 587888 h 5296383"/>
              <a:gd name="connsiteX6818" fmla="*/ 6547758 w 9310410"/>
              <a:gd name="connsiteY6818" fmla="*/ 593281 h 5296383"/>
              <a:gd name="connsiteX6819" fmla="*/ 6556747 w 9310410"/>
              <a:gd name="connsiteY6819" fmla="*/ 598075 h 5296383"/>
              <a:gd name="connsiteX6820" fmla="*/ 6566935 w 9310410"/>
              <a:gd name="connsiteY6820" fmla="*/ 599873 h 5296383"/>
              <a:gd name="connsiteX6821" fmla="*/ 6574126 w 9310410"/>
              <a:gd name="connsiteY6821" fmla="*/ 599873 h 5296383"/>
              <a:gd name="connsiteX6822" fmla="*/ 6611282 w 9310410"/>
              <a:gd name="connsiteY6822" fmla="*/ 605267 h 5296383"/>
              <a:gd name="connsiteX6823" fmla="*/ 6637050 w 9310410"/>
              <a:gd name="connsiteY6823" fmla="*/ 613057 h 5296383"/>
              <a:gd name="connsiteX6824" fmla="*/ 6656227 w 9310410"/>
              <a:gd name="connsiteY6824" fmla="*/ 614855 h 5296383"/>
              <a:gd name="connsiteX6825" fmla="*/ 6670010 w 9310410"/>
              <a:gd name="connsiteY6825" fmla="*/ 612458 h 5296383"/>
              <a:gd name="connsiteX6826" fmla="*/ 6674804 w 9310410"/>
              <a:gd name="connsiteY6826" fmla="*/ 596278 h 5296383"/>
              <a:gd name="connsiteX6827" fmla="*/ 6677202 w 9310410"/>
              <a:gd name="connsiteY6827" fmla="*/ 590884 h 5296383"/>
              <a:gd name="connsiteX6828" fmla="*/ 6690385 w 9310410"/>
              <a:gd name="connsiteY6828" fmla="*/ 598675 h 5296383"/>
              <a:gd name="connsiteX6829" fmla="*/ 6697576 w 9310410"/>
              <a:gd name="connsiteY6829" fmla="*/ 591483 h 5296383"/>
              <a:gd name="connsiteX6830" fmla="*/ 6686790 w 9310410"/>
              <a:gd name="connsiteY6830" fmla="*/ 587289 h 5296383"/>
              <a:gd name="connsiteX6831" fmla="*/ 6667613 w 9310410"/>
              <a:gd name="connsiteY6831" fmla="*/ 583094 h 5296383"/>
              <a:gd name="connsiteX6832" fmla="*/ 6663418 w 9310410"/>
              <a:gd name="connsiteY6832" fmla="*/ 576502 h 5296383"/>
              <a:gd name="connsiteX6833" fmla="*/ 6670609 w 9310410"/>
              <a:gd name="connsiteY6833" fmla="*/ 575303 h 5296383"/>
              <a:gd name="connsiteX6834" fmla="*/ 6677801 w 9310410"/>
              <a:gd name="connsiteY6834" fmla="*/ 571108 h 5296383"/>
              <a:gd name="connsiteX6835" fmla="*/ 6695779 w 9310410"/>
              <a:gd name="connsiteY6835" fmla="*/ 575303 h 5296383"/>
              <a:gd name="connsiteX6836" fmla="*/ 6711959 w 9310410"/>
              <a:gd name="connsiteY6836" fmla="*/ 575902 h 5296383"/>
              <a:gd name="connsiteX6837" fmla="*/ 6710162 w 9310410"/>
              <a:gd name="connsiteY6837" fmla="*/ 586689 h 5296383"/>
              <a:gd name="connsiteX6838" fmla="*/ 6713757 w 9310410"/>
              <a:gd name="connsiteY6838" fmla="*/ 595079 h 5296383"/>
              <a:gd name="connsiteX6839" fmla="*/ 6723945 w 9310410"/>
              <a:gd name="connsiteY6839" fmla="*/ 604667 h 5296383"/>
              <a:gd name="connsiteX6840" fmla="*/ 6729338 w 9310410"/>
              <a:gd name="connsiteY6840" fmla="*/ 607664 h 5296383"/>
              <a:gd name="connsiteX6841" fmla="*/ 6740125 w 9310410"/>
              <a:gd name="connsiteY6841" fmla="*/ 611859 h 5296383"/>
              <a:gd name="connsiteX6842" fmla="*/ 6742522 w 9310410"/>
              <a:gd name="connsiteY6842" fmla="*/ 621447 h 5296383"/>
              <a:gd name="connsiteX6843" fmla="*/ 6752111 w 9310410"/>
              <a:gd name="connsiteY6843" fmla="*/ 619649 h 5296383"/>
              <a:gd name="connsiteX6844" fmla="*/ 6752111 w 9310410"/>
              <a:gd name="connsiteY6844" fmla="*/ 606465 h 5296383"/>
              <a:gd name="connsiteX6845" fmla="*/ 6737728 w 9310410"/>
              <a:gd name="connsiteY6845" fmla="*/ 602270 h 5296383"/>
              <a:gd name="connsiteX6846" fmla="*/ 6731735 w 9310410"/>
              <a:gd name="connsiteY6846" fmla="*/ 598675 h 5296383"/>
              <a:gd name="connsiteX6847" fmla="*/ 6728140 w 9310410"/>
              <a:gd name="connsiteY6847" fmla="*/ 592682 h 5296383"/>
              <a:gd name="connsiteX6848" fmla="*/ 6728140 w 9310410"/>
              <a:gd name="connsiteY6848" fmla="*/ 580697 h 5296383"/>
              <a:gd name="connsiteX6849" fmla="*/ 6732934 w 9310410"/>
              <a:gd name="connsiteY6849" fmla="*/ 575303 h 5296383"/>
              <a:gd name="connsiteX6850" fmla="*/ 6743721 w 9310410"/>
              <a:gd name="connsiteY6850" fmla="*/ 566913 h 5296383"/>
              <a:gd name="connsiteX6851" fmla="*/ 6752111 w 9310410"/>
              <a:gd name="connsiteY6851" fmla="*/ 562119 h 5296383"/>
              <a:gd name="connsiteX6852" fmla="*/ 6752111 w 9310410"/>
              <a:gd name="connsiteY6852" fmla="*/ 556726 h 5296383"/>
              <a:gd name="connsiteX6853" fmla="*/ 6747916 w 9310410"/>
              <a:gd name="connsiteY6853" fmla="*/ 550134 h 5296383"/>
              <a:gd name="connsiteX6854" fmla="*/ 6737129 w 9310410"/>
              <a:gd name="connsiteY6854" fmla="*/ 539946 h 5296383"/>
              <a:gd name="connsiteX6855" fmla="*/ 6732934 w 9310410"/>
              <a:gd name="connsiteY6855" fmla="*/ 542343 h 5296383"/>
              <a:gd name="connsiteX6856" fmla="*/ 6731735 w 9310410"/>
              <a:gd name="connsiteY6856" fmla="*/ 549534 h 5296383"/>
              <a:gd name="connsiteX6857" fmla="*/ 6723945 w 9310410"/>
              <a:gd name="connsiteY6857" fmla="*/ 553729 h 5296383"/>
              <a:gd name="connsiteX6858" fmla="*/ 6721547 w 9310410"/>
              <a:gd name="connsiteY6858" fmla="*/ 545339 h 5296383"/>
              <a:gd name="connsiteX6859" fmla="*/ 6722746 w 9310410"/>
              <a:gd name="connsiteY6859" fmla="*/ 536949 h 5296383"/>
              <a:gd name="connsiteX6860" fmla="*/ 6726342 w 9310410"/>
              <a:gd name="connsiteY6860" fmla="*/ 531556 h 5296383"/>
              <a:gd name="connsiteX6861" fmla="*/ 6734732 w 9310410"/>
              <a:gd name="connsiteY6861" fmla="*/ 527960 h 5296383"/>
              <a:gd name="connsiteX6862" fmla="*/ 6736529 w 9310410"/>
              <a:gd name="connsiteY6862" fmla="*/ 525563 h 5296383"/>
              <a:gd name="connsiteX6863" fmla="*/ 6725144 w 9310410"/>
              <a:gd name="connsiteY6863" fmla="*/ 523765 h 5296383"/>
              <a:gd name="connsiteX6864" fmla="*/ 6719750 w 9310410"/>
              <a:gd name="connsiteY6864" fmla="*/ 530957 h 5296383"/>
              <a:gd name="connsiteX6865" fmla="*/ 6711360 w 9310410"/>
              <a:gd name="connsiteY6865" fmla="*/ 523166 h 5296383"/>
              <a:gd name="connsiteX6866" fmla="*/ 6703569 w 9310410"/>
              <a:gd name="connsiteY6866" fmla="*/ 521968 h 5296383"/>
              <a:gd name="connsiteX6867" fmla="*/ 6699974 w 9310410"/>
              <a:gd name="connsiteY6867" fmla="*/ 524365 h 5296383"/>
              <a:gd name="connsiteX6868" fmla="*/ 6689786 w 9310410"/>
              <a:gd name="connsiteY6868" fmla="*/ 523765 h 5296383"/>
              <a:gd name="connsiteX6869" fmla="*/ 6676602 w 9310410"/>
              <a:gd name="connsiteY6869" fmla="*/ 520170 h 5296383"/>
              <a:gd name="connsiteX6870" fmla="*/ 6650234 w 9310410"/>
              <a:gd name="connsiteY6870" fmla="*/ 509383 h 5296383"/>
              <a:gd name="connsiteX6871" fmla="*/ 6652032 w 9310410"/>
              <a:gd name="connsiteY6871" fmla="*/ 500394 h 5296383"/>
              <a:gd name="connsiteX6872" fmla="*/ 6644841 w 9310410"/>
              <a:gd name="connsiteY6872" fmla="*/ 496798 h 5296383"/>
              <a:gd name="connsiteX6873" fmla="*/ 6635253 w 9310410"/>
              <a:gd name="connsiteY6873" fmla="*/ 484813 h 5296383"/>
              <a:gd name="connsiteX6874" fmla="*/ 6641844 w 9310410"/>
              <a:gd name="connsiteY6874" fmla="*/ 469232 h 5296383"/>
              <a:gd name="connsiteX6875" fmla="*/ 6643642 w 9310410"/>
              <a:gd name="connsiteY6875" fmla="*/ 463239 h 5296383"/>
              <a:gd name="connsiteX6876" fmla="*/ 6644841 w 9310410"/>
              <a:gd name="connsiteY6876" fmla="*/ 450055 h 5296383"/>
              <a:gd name="connsiteX6877" fmla="*/ 6659223 w 9310410"/>
              <a:gd name="connsiteY6877" fmla="*/ 446459 h 5296383"/>
              <a:gd name="connsiteX6878" fmla="*/ 6667613 w 9310410"/>
              <a:gd name="connsiteY6878" fmla="*/ 450654 h 5296383"/>
              <a:gd name="connsiteX6879" fmla="*/ 6668812 w 9310410"/>
              <a:gd name="connsiteY6879" fmla="*/ 457845 h 5296383"/>
              <a:gd name="connsiteX6880" fmla="*/ 6671808 w 9310410"/>
              <a:gd name="connsiteY6880" fmla="*/ 462040 h 5296383"/>
              <a:gd name="connsiteX6881" fmla="*/ 6696378 w 9310410"/>
              <a:gd name="connsiteY6881" fmla="*/ 469831 h 5296383"/>
              <a:gd name="connsiteX6882" fmla="*/ 6706566 w 9310410"/>
              <a:gd name="connsiteY6882" fmla="*/ 475224 h 5296383"/>
              <a:gd name="connsiteX6883" fmla="*/ 6724544 w 9310410"/>
              <a:gd name="connsiteY6883" fmla="*/ 475824 h 5296383"/>
              <a:gd name="connsiteX6884" fmla="*/ 6734732 w 9310410"/>
              <a:gd name="connsiteY6884" fmla="*/ 478221 h 5296383"/>
              <a:gd name="connsiteX6885" fmla="*/ 6740725 w 9310410"/>
              <a:gd name="connsiteY6885" fmla="*/ 483015 h 5296383"/>
              <a:gd name="connsiteX6886" fmla="*/ 6738327 w 9310410"/>
              <a:gd name="connsiteY6886" fmla="*/ 489008 h 5296383"/>
              <a:gd name="connsiteX6887" fmla="*/ 6731136 w 9310410"/>
              <a:gd name="connsiteY6887" fmla="*/ 499195 h 5296383"/>
              <a:gd name="connsiteX6888" fmla="*/ 6723346 w 9310410"/>
              <a:gd name="connsiteY6888" fmla="*/ 510581 h 5296383"/>
              <a:gd name="connsiteX6889" fmla="*/ 6725144 w 9310410"/>
              <a:gd name="connsiteY6889" fmla="*/ 513578 h 5296383"/>
              <a:gd name="connsiteX6890" fmla="*/ 6729937 w 9310410"/>
              <a:gd name="connsiteY6890" fmla="*/ 506986 h 5296383"/>
              <a:gd name="connsiteX6891" fmla="*/ 6742522 w 9310410"/>
              <a:gd name="connsiteY6891" fmla="*/ 494401 h 5296383"/>
              <a:gd name="connsiteX6892" fmla="*/ 6742522 w 9310410"/>
              <a:gd name="connsiteY6892" fmla="*/ 500394 h 5296383"/>
              <a:gd name="connsiteX6893" fmla="*/ 6744919 w 9310410"/>
              <a:gd name="connsiteY6893" fmla="*/ 509383 h 5296383"/>
              <a:gd name="connsiteX6894" fmla="*/ 6752111 w 9310410"/>
              <a:gd name="connsiteY6894" fmla="*/ 509383 h 5296383"/>
              <a:gd name="connsiteX6895" fmla="*/ 6758104 w 9310410"/>
              <a:gd name="connsiteY6895" fmla="*/ 509383 h 5296383"/>
              <a:gd name="connsiteX6896" fmla="*/ 6761699 w 9310410"/>
              <a:gd name="connsiteY6896" fmla="*/ 506986 h 5296383"/>
              <a:gd name="connsiteX6897" fmla="*/ 6768890 w 9310410"/>
              <a:gd name="connsiteY6897" fmla="*/ 506387 h 5296383"/>
              <a:gd name="connsiteX6898" fmla="*/ 6771887 w 9310410"/>
              <a:gd name="connsiteY6898" fmla="*/ 510581 h 5296383"/>
              <a:gd name="connsiteX6899" fmla="*/ 6772486 w 9310410"/>
              <a:gd name="connsiteY6899" fmla="*/ 515975 h 5296383"/>
              <a:gd name="connsiteX6900" fmla="*/ 6784471 w 9310410"/>
              <a:gd name="connsiteY6900" fmla="*/ 521368 h 5296383"/>
              <a:gd name="connsiteX6901" fmla="*/ 6794659 w 9310410"/>
              <a:gd name="connsiteY6901" fmla="*/ 529758 h 5296383"/>
              <a:gd name="connsiteX6902" fmla="*/ 6809641 w 9310410"/>
              <a:gd name="connsiteY6902" fmla="*/ 537549 h 5296383"/>
              <a:gd name="connsiteX6903" fmla="*/ 6825821 w 9310410"/>
              <a:gd name="connsiteY6903" fmla="*/ 547736 h 5296383"/>
              <a:gd name="connsiteX6904" fmla="*/ 6833612 w 9310410"/>
              <a:gd name="connsiteY6904" fmla="*/ 548935 h 5296383"/>
              <a:gd name="connsiteX6905" fmla="*/ 6834211 w 9310410"/>
              <a:gd name="connsiteY6905" fmla="*/ 545339 h 5296383"/>
              <a:gd name="connsiteX6906" fmla="*/ 6825821 w 9310410"/>
              <a:gd name="connsiteY6906" fmla="*/ 536949 h 5296383"/>
              <a:gd name="connsiteX6907" fmla="*/ 6819229 w 9310410"/>
              <a:gd name="connsiteY6907" fmla="*/ 527960 h 5296383"/>
              <a:gd name="connsiteX6908" fmla="*/ 6810839 w 9310410"/>
              <a:gd name="connsiteY6908" fmla="*/ 515975 h 5296383"/>
              <a:gd name="connsiteX6909" fmla="*/ 6814435 w 9310410"/>
              <a:gd name="connsiteY6909" fmla="*/ 507585 h 5296383"/>
              <a:gd name="connsiteX6910" fmla="*/ 6839006 w 9310410"/>
              <a:gd name="connsiteY6910" fmla="*/ 518372 h 5296383"/>
              <a:gd name="connsiteX6911" fmla="*/ 6855186 w 9310410"/>
              <a:gd name="connsiteY6911" fmla="*/ 526163 h 5296383"/>
              <a:gd name="connsiteX6912" fmla="*/ 6859380 w 9310410"/>
              <a:gd name="connsiteY6912" fmla="*/ 534552 h 5296383"/>
              <a:gd name="connsiteX6913" fmla="*/ 6858182 w 9310410"/>
              <a:gd name="connsiteY6913" fmla="*/ 539347 h 5296383"/>
              <a:gd name="connsiteX6914" fmla="*/ 6857583 w 9310410"/>
              <a:gd name="connsiteY6914" fmla="*/ 547137 h 5296383"/>
              <a:gd name="connsiteX6915" fmla="*/ 6866572 w 9310410"/>
              <a:gd name="connsiteY6915" fmla="*/ 552531 h 5296383"/>
              <a:gd name="connsiteX6916" fmla="*/ 6884550 w 9310410"/>
              <a:gd name="connsiteY6916" fmla="*/ 560920 h 5296383"/>
              <a:gd name="connsiteX6917" fmla="*/ 6897734 w 9310410"/>
              <a:gd name="connsiteY6917" fmla="*/ 569310 h 5296383"/>
              <a:gd name="connsiteX6918" fmla="*/ 6910319 w 9310410"/>
              <a:gd name="connsiteY6918" fmla="*/ 569910 h 5296383"/>
              <a:gd name="connsiteX6919" fmla="*/ 6904326 w 9310410"/>
              <a:gd name="connsiteY6919" fmla="*/ 553130 h 5296383"/>
              <a:gd name="connsiteX6920" fmla="*/ 6898933 w 9310410"/>
              <a:gd name="connsiteY6920" fmla="*/ 539347 h 5296383"/>
              <a:gd name="connsiteX6921" fmla="*/ 6909120 w 9310410"/>
              <a:gd name="connsiteY6921" fmla="*/ 540545 h 5296383"/>
              <a:gd name="connsiteX6922" fmla="*/ 6913315 w 9310410"/>
              <a:gd name="connsiteY6922" fmla="*/ 538148 h 5296383"/>
              <a:gd name="connsiteX6923" fmla="*/ 6901330 w 9310410"/>
              <a:gd name="connsiteY6923" fmla="*/ 527361 h 5296383"/>
              <a:gd name="connsiteX6924" fmla="*/ 6892940 w 9310410"/>
              <a:gd name="connsiteY6924" fmla="*/ 514776 h 5296383"/>
              <a:gd name="connsiteX6925" fmla="*/ 6898333 w 9310410"/>
              <a:gd name="connsiteY6925" fmla="*/ 510581 h 5296383"/>
              <a:gd name="connsiteX6926" fmla="*/ 6898933 w 9310410"/>
              <a:gd name="connsiteY6926" fmla="*/ 506387 h 5296383"/>
              <a:gd name="connsiteX6927" fmla="*/ 6894139 w 9310410"/>
              <a:gd name="connsiteY6927" fmla="*/ 498596 h 5296383"/>
              <a:gd name="connsiteX6928" fmla="*/ 6890543 w 9310410"/>
              <a:gd name="connsiteY6928" fmla="*/ 497997 h 5296383"/>
              <a:gd name="connsiteX6929" fmla="*/ 6882153 w 9310410"/>
              <a:gd name="connsiteY6929" fmla="*/ 501592 h 5296383"/>
              <a:gd name="connsiteX6930" fmla="*/ 6873763 w 9310410"/>
              <a:gd name="connsiteY6930" fmla="*/ 496199 h 5296383"/>
              <a:gd name="connsiteX6931" fmla="*/ 6868969 w 9310410"/>
              <a:gd name="connsiteY6931" fmla="*/ 493802 h 5296383"/>
              <a:gd name="connsiteX6932" fmla="*/ 6860579 w 9310410"/>
              <a:gd name="connsiteY6932" fmla="*/ 488408 h 5296383"/>
              <a:gd name="connsiteX6933" fmla="*/ 6861179 w 9310410"/>
              <a:gd name="connsiteY6933" fmla="*/ 481816 h 5296383"/>
              <a:gd name="connsiteX6934" fmla="*/ 6878558 w 9310410"/>
              <a:gd name="connsiteY6934" fmla="*/ 484213 h 5296383"/>
              <a:gd name="connsiteX6935" fmla="*/ 6892340 w 9310410"/>
              <a:gd name="connsiteY6935" fmla="*/ 480018 h 5296383"/>
              <a:gd name="connsiteX6936" fmla="*/ 6907322 w 9310410"/>
              <a:gd name="connsiteY6936" fmla="*/ 474625 h 5296383"/>
              <a:gd name="connsiteX6937" fmla="*/ 6913915 w 9310410"/>
              <a:gd name="connsiteY6937" fmla="*/ 481816 h 5296383"/>
              <a:gd name="connsiteX6938" fmla="*/ 6915712 w 9310410"/>
              <a:gd name="connsiteY6938" fmla="*/ 486610 h 5296383"/>
              <a:gd name="connsiteX6939" fmla="*/ 6927099 w 9310410"/>
              <a:gd name="connsiteY6939" fmla="*/ 486610 h 5296383"/>
              <a:gd name="connsiteX6940" fmla="*/ 6934290 w 9310410"/>
              <a:gd name="connsiteY6940" fmla="*/ 484813 h 5296383"/>
              <a:gd name="connsiteX6941" fmla="*/ 6944478 w 9310410"/>
              <a:gd name="connsiteY6941" fmla="*/ 480018 h 5296383"/>
              <a:gd name="connsiteX6942" fmla="*/ 6951669 w 9310410"/>
              <a:gd name="connsiteY6942" fmla="*/ 488408 h 5296383"/>
              <a:gd name="connsiteX6943" fmla="*/ 6954665 w 9310410"/>
              <a:gd name="connsiteY6943" fmla="*/ 496798 h 5296383"/>
              <a:gd name="connsiteX6944" fmla="*/ 6959460 w 9310410"/>
              <a:gd name="connsiteY6944" fmla="*/ 507585 h 5296383"/>
              <a:gd name="connsiteX6945" fmla="*/ 6952268 w 9310410"/>
              <a:gd name="connsiteY6945" fmla="*/ 505188 h 5296383"/>
              <a:gd name="connsiteX6946" fmla="*/ 6946875 w 9310410"/>
              <a:gd name="connsiteY6946" fmla="*/ 499795 h 5296383"/>
              <a:gd name="connsiteX6947" fmla="*/ 6946275 w 9310410"/>
              <a:gd name="connsiteY6947" fmla="*/ 509383 h 5296383"/>
              <a:gd name="connsiteX6948" fmla="*/ 6951669 w 9310410"/>
              <a:gd name="connsiteY6948" fmla="*/ 516574 h 5296383"/>
              <a:gd name="connsiteX6949" fmla="*/ 6959460 w 9310410"/>
              <a:gd name="connsiteY6949" fmla="*/ 517173 h 5296383"/>
              <a:gd name="connsiteX6950" fmla="*/ 6962456 w 9310410"/>
              <a:gd name="connsiteY6950" fmla="*/ 522567 h 5296383"/>
              <a:gd name="connsiteX6951" fmla="*/ 6967850 w 9310410"/>
              <a:gd name="connsiteY6951" fmla="*/ 523166 h 5296383"/>
              <a:gd name="connsiteX6952" fmla="*/ 6973242 w 9310410"/>
              <a:gd name="connsiteY6952" fmla="*/ 527361 h 5296383"/>
              <a:gd name="connsiteX6953" fmla="*/ 6988224 w 9310410"/>
              <a:gd name="connsiteY6953" fmla="*/ 532755 h 5296383"/>
              <a:gd name="connsiteX6954" fmla="*/ 7008600 w 9310410"/>
              <a:gd name="connsiteY6954" fmla="*/ 536949 h 5296383"/>
              <a:gd name="connsiteX6955" fmla="*/ 7015791 w 9310410"/>
              <a:gd name="connsiteY6955" fmla="*/ 547137 h 5296383"/>
              <a:gd name="connsiteX6956" fmla="*/ 7018188 w 9310410"/>
              <a:gd name="connsiteY6956" fmla="*/ 555527 h 5296383"/>
              <a:gd name="connsiteX6957" fmla="*/ 7014592 w 9310410"/>
              <a:gd name="connsiteY6957" fmla="*/ 562119 h 5296383"/>
              <a:gd name="connsiteX6958" fmla="*/ 7012795 w 9310410"/>
              <a:gd name="connsiteY6958" fmla="*/ 566314 h 5296383"/>
              <a:gd name="connsiteX6959" fmla="*/ 7008600 w 9310410"/>
              <a:gd name="connsiteY6959" fmla="*/ 568711 h 5296383"/>
              <a:gd name="connsiteX6960" fmla="*/ 7003206 w 9310410"/>
              <a:gd name="connsiteY6960" fmla="*/ 572906 h 5296383"/>
              <a:gd name="connsiteX6961" fmla="*/ 7000210 w 9310410"/>
              <a:gd name="connsiteY6961" fmla="*/ 581296 h 5296383"/>
              <a:gd name="connsiteX6962" fmla="*/ 6993019 w 9310410"/>
              <a:gd name="connsiteY6962" fmla="*/ 579498 h 5296383"/>
              <a:gd name="connsiteX6963" fmla="*/ 6985828 w 9310410"/>
              <a:gd name="connsiteY6963" fmla="*/ 573505 h 5296383"/>
              <a:gd name="connsiteX6964" fmla="*/ 6982831 w 9310410"/>
              <a:gd name="connsiteY6964" fmla="*/ 568112 h 5296383"/>
              <a:gd name="connsiteX6965" fmla="*/ 6977438 w 9310410"/>
              <a:gd name="connsiteY6965" fmla="*/ 569310 h 5296383"/>
              <a:gd name="connsiteX6966" fmla="*/ 6972044 w 9310410"/>
              <a:gd name="connsiteY6966" fmla="*/ 574704 h 5296383"/>
              <a:gd name="connsiteX6967" fmla="*/ 6983431 w 9310410"/>
              <a:gd name="connsiteY6967" fmla="*/ 579498 h 5296383"/>
              <a:gd name="connsiteX6968" fmla="*/ 6993618 w 9310410"/>
              <a:gd name="connsiteY6968" fmla="*/ 586090 h 5296383"/>
              <a:gd name="connsiteX6969" fmla="*/ 6989423 w 9310410"/>
              <a:gd name="connsiteY6969" fmla="*/ 587888 h 5296383"/>
              <a:gd name="connsiteX6970" fmla="*/ 6979835 w 9310410"/>
              <a:gd name="connsiteY6970" fmla="*/ 584891 h 5296383"/>
              <a:gd name="connsiteX6971" fmla="*/ 6979235 w 9310410"/>
              <a:gd name="connsiteY6971" fmla="*/ 589086 h 5296383"/>
              <a:gd name="connsiteX6972" fmla="*/ 6975640 w 9310410"/>
              <a:gd name="connsiteY6972" fmla="*/ 594480 h 5296383"/>
              <a:gd name="connsiteX6973" fmla="*/ 6960658 w 9310410"/>
              <a:gd name="connsiteY6973" fmla="*/ 592083 h 5296383"/>
              <a:gd name="connsiteX6974" fmla="*/ 6948672 w 9310410"/>
              <a:gd name="connsiteY6974" fmla="*/ 590884 h 5296383"/>
              <a:gd name="connsiteX6975" fmla="*/ 6936687 w 9310410"/>
              <a:gd name="connsiteY6975" fmla="*/ 593281 h 5296383"/>
              <a:gd name="connsiteX6976" fmla="*/ 6942080 w 9310410"/>
              <a:gd name="connsiteY6976" fmla="*/ 596877 h 5296383"/>
              <a:gd name="connsiteX6977" fmla="*/ 6957661 w 9310410"/>
              <a:gd name="connsiteY6977" fmla="*/ 599873 h 5296383"/>
              <a:gd name="connsiteX6978" fmla="*/ 6957062 w 9310410"/>
              <a:gd name="connsiteY6978" fmla="*/ 610061 h 5296383"/>
              <a:gd name="connsiteX6979" fmla="*/ 6954665 w 9310410"/>
              <a:gd name="connsiteY6979" fmla="*/ 618451 h 5296383"/>
              <a:gd name="connsiteX6980" fmla="*/ 6947474 w 9310410"/>
              <a:gd name="connsiteY6980" fmla="*/ 629837 h 5296383"/>
              <a:gd name="connsiteX6981" fmla="*/ 6932492 w 9310410"/>
              <a:gd name="connsiteY6981" fmla="*/ 626241 h 5296383"/>
              <a:gd name="connsiteX6982" fmla="*/ 6917510 w 9310410"/>
              <a:gd name="connsiteY6982" fmla="*/ 623245 h 5296383"/>
              <a:gd name="connsiteX6983" fmla="*/ 6900730 w 9310410"/>
              <a:gd name="connsiteY6983" fmla="*/ 619050 h 5296383"/>
              <a:gd name="connsiteX6984" fmla="*/ 6891741 w 9310410"/>
              <a:gd name="connsiteY6984" fmla="*/ 619649 h 5296383"/>
              <a:gd name="connsiteX6985" fmla="*/ 6885749 w 9310410"/>
              <a:gd name="connsiteY6985" fmla="*/ 622046 h 5296383"/>
              <a:gd name="connsiteX6986" fmla="*/ 6887547 w 9310410"/>
              <a:gd name="connsiteY6986" fmla="*/ 625043 h 5296383"/>
              <a:gd name="connsiteX6987" fmla="*/ 6909720 w 9310410"/>
              <a:gd name="connsiteY6987" fmla="*/ 629837 h 5296383"/>
              <a:gd name="connsiteX6988" fmla="*/ 6927698 w 9310410"/>
              <a:gd name="connsiteY6988" fmla="*/ 637028 h 5296383"/>
              <a:gd name="connsiteX6989" fmla="*/ 6951070 w 9310410"/>
              <a:gd name="connsiteY6989" fmla="*/ 631635 h 5296383"/>
              <a:gd name="connsiteX6990" fmla="*/ 6970846 w 9310410"/>
              <a:gd name="connsiteY6990" fmla="*/ 634032 h 5296383"/>
              <a:gd name="connsiteX6991" fmla="*/ 6974441 w 9310410"/>
              <a:gd name="connsiteY6991" fmla="*/ 657404 h 5296383"/>
              <a:gd name="connsiteX6992" fmla="*/ 6973842 w 9310410"/>
              <a:gd name="connsiteY6992" fmla="*/ 669389 h 5296383"/>
              <a:gd name="connsiteX6993" fmla="*/ 6971445 w 9310410"/>
              <a:gd name="connsiteY6993" fmla="*/ 674783 h 5296383"/>
              <a:gd name="connsiteX6994" fmla="*/ 6972044 w 9310410"/>
              <a:gd name="connsiteY6994" fmla="*/ 681974 h 5296383"/>
              <a:gd name="connsiteX6995" fmla="*/ 6967850 w 9310410"/>
              <a:gd name="connsiteY6995" fmla="*/ 684970 h 5296383"/>
              <a:gd name="connsiteX6996" fmla="*/ 6961257 w 9310410"/>
              <a:gd name="connsiteY6996" fmla="*/ 685569 h 5296383"/>
              <a:gd name="connsiteX6997" fmla="*/ 6948672 w 9310410"/>
              <a:gd name="connsiteY6997" fmla="*/ 679577 h 5296383"/>
              <a:gd name="connsiteX6998" fmla="*/ 6946875 w 9310410"/>
              <a:gd name="connsiteY6998" fmla="*/ 681974 h 5296383"/>
              <a:gd name="connsiteX6999" fmla="*/ 6944478 w 9310410"/>
              <a:gd name="connsiteY6999" fmla="*/ 685569 h 5296383"/>
              <a:gd name="connsiteX7000" fmla="*/ 6943879 w 9310410"/>
              <a:gd name="connsiteY7000" fmla="*/ 689764 h 5296383"/>
              <a:gd name="connsiteX7001" fmla="*/ 6952268 w 9310410"/>
              <a:gd name="connsiteY7001" fmla="*/ 696356 h 5296383"/>
              <a:gd name="connsiteX7002" fmla="*/ 6951070 w 9310410"/>
              <a:gd name="connsiteY7002" fmla="*/ 703548 h 5296383"/>
              <a:gd name="connsiteX7003" fmla="*/ 6946875 w 9310410"/>
              <a:gd name="connsiteY7003" fmla="*/ 707143 h 5296383"/>
              <a:gd name="connsiteX7004" fmla="*/ 6918110 w 9310410"/>
              <a:gd name="connsiteY7004" fmla="*/ 699952 h 5296383"/>
              <a:gd name="connsiteX7005" fmla="*/ 6891142 w 9310410"/>
              <a:gd name="connsiteY7005" fmla="*/ 699353 h 5296383"/>
              <a:gd name="connsiteX7006" fmla="*/ 6882752 w 9310410"/>
              <a:gd name="connsiteY7006" fmla="*/ 698753 h 5296383"/>
              <a:gd name="connsiteX7007" fmla="*/ 6885149 w 9310410"/>
              <a:gd name="connsiteY7007" fmla="*/ 702948 h 5296383"/>
              <a:gd name="connsiteX7008" fmla="*/ 6909120 w 9310410"/>
              <a:gd name="connsiteY7008" fmla="*/ 705345 h 5296383"/>
              <a:gd name="connsiteX7009" fmla="*/ 6922304 w 9310410"/>
              <a:gd name="connsiteY7009" fmla="*/ 707743 h 5296383"/>
              <a:gd name="connsiteX7010" fmla="*/ 6940882 w 9310410"/>
              <a:gd name="connsiteY7010" fmla="*/ 707743 h 5296383"/>
              <a:gd name="connsiteX7011" fmla="*/ 6955864 w 9310410"/>
              <a:gd name="connsiteY7011" fmla="*/ 723923 h 5296383"/>
              <a:gd name="connsiteX7012" fmla="*/ 6941481 w 9310410"/>
              <a:gd name="connsiteY7012" fmla="*/ 728118 h 5296383"/>
              <a:gd name="connsiteX7013" fmla="*/ 6943279 w 9310410"/>
              <a:gd name="connsiteY7013" fmla="*/ 732912 h 5296383"/>
              <a:gd name="connsiteX7014" fmla="*/ 6951669 w 9310410"/>
              <a:gd name="connsiteY7014" fmla="*/ 734710 h 5296383"/>
              <a:gd name="connsiteX7015" fmla="*/ 6946275 w 9310410"/>
              <a:gd name="connsiteY7015" fmla="*/ 737107 h 5296383"/>
              <a:gd name="connsiteX7016" fmla="*/ 6942080 w 9310410"/>
              <a:gd name="connsiteY7016" fmla="*/ 741302 h 5296383"/>
              <a:gd name="connsiteX7017" fmla="*/ 6946275 w 9310410"/>
              <a:gd name="connsiteY7017" fmla="*/ 747295 h 5296383"/>
              <a:gd name="connsiteX7018" fmla="*/ 6949271 w 9310410"/>
              <a:gd name="connsiteY7018" fmla="*/ 752688 h 5296383"/>
              <a:gd name="connsiteX7019" fmla="*/ 6940882 w 9310410"/>
              <a:gd name="connsiteY7019" fmla="*/ 757482 h 5296383"/>
              <a:gd name="connsiteX7020" fmla="*/ 6942080 w 9310410"/>
              <a:gd name="connsiteY7020" fmla="*/ 761677 h 5296383"/>
              <a:gd name="connsiteX7021" fmla="*/ 6938485 w 9310410"/>
              <a:gd name="connsiteY7021" fmla="*/ 763475 h 5296383"/>
              <a:gd name="connsiteX7022" fmla="*/ 6937886 w 9310410"/>
              <a:gd name="connsiteY7022" fmla="*/ 767670 h 5296383"/>
              <a:gd name="connsiteX7023" fmla="*/ 6944478 w 9310410"/>
              <a:gd name="connsiteY7023" fmla="*/ 771865 h 5296383"/>
              <a:gd name="connsiteX7024" fmla="*/ 6944478 w 9310410"/>
              <a:gd name="connsiteY7024" fmla="*/ 778457 h 5296383"/>
              <a:gd name="connsiteX7025" fmla="*/ 6943279 w 9310410"/>
              <a:gd name="connsiteY7025" fmla="*/ 785049 h 5296383"/>
              <a:gd name="connsiteX7026" fmla="*/ 6942680 w 9310410"/>
              <a:gd name="connsiteY7026" fmla="*/ 791641 h 5296383"/>
              <a:gd name="connsiteX7027" fmla="*/ 6947474 w 9310410"/>
              <a:gd name="connsiteY7027" fmla="*/ 808421 h 5296383"/>
              <a:gd name="connsiteX7028" fmla="*/ 6943879 w 9310410"/>
              <a:gd name="connsiteY7028" fmla="*/ 815612 h 5296383"/>
              <a:gd name="connsiteX7029" fmla="*/ 6947474 w 9310410"/>
              <a:gd name="connsiteY7029" fmla="*/ 819208 h 5296383"/>
              <a:gd name="connsiteX7030" fmla="*/ 6963055 w 9310410"/>
              <a:gd name="connsiteY7030" fmla="*/ 838984 h 5296383"/>
              <a:gd name="connsiteX7031" fmla="*/ 6976839 w 9310410"/>
              <a:gd name="connsiteY7031" fmla="*/ 853965 h 5296383"/>
              <a:gd name="connsiteX7032" fmla="*/ 6982831 w 9310410"/>
              <a:gd name="connsiteY7032" fmla="*/ 864153 h 5296383"/>
              <a:gd name="connsiteX7033" fmla="*/ 6988224 w 9310410"/>
              <a:gd name="connsiteY7033" fmla="*/ 873741 h 5296383"/>
              <a:gd name="connsiteX7034" fmla="*/ 6996015 w 9310410"/>
              <a:gd name="connsiteY7034" fmla="*/ 880333 h 5296383"/>
              <a:gd name="connsiteX7035" fmla="*/ 7002607 w 9310410"/>
              <a:gd name="connsiteY7035" fmla="*/ 882731 h 5296383"/>
              <a:gd name="connsiteX7036" fmla="*/ 7008001 w 9310410"/>
              <a:gd name="connsiteY7036" fmla="*/ 883330 h 5296383"/>
              <a:gd name="connsiteX7037" fmla="*/ 7013993 w 9310410"/>
              <a:gd name="connsiteY7037" fmla="*/ 873741 h 5296383"/>
              <a:gd name="connsiteX7038" fmla="*/ 7033770 w 9310410"/>
              <a:gd name="connsiteY7038" fmla="*/ 873142 h 5296383"/>
              <a:gd name="connsiteX7039" fmla="*/ 7043957 w 9310410"/>
              <a:gd name="connsiteY7039" fmla="*/ 885128 h 5296383"/>
              <a:gd name="connsiteX7040" fmla="*/ 7057741 w 9310410"/>
              <a:gd name="connsiteY7040" fmla="*/ 901308 h 5296383"/>
              <a:gd name="connsiteX7041" fmla="*/ 7064932 w 9310410"/>
              <a:gd name="connsiteY7041" fmla="*/ 907900 h 5296383"/>
              <a:gd name="connsiteX7042" fmla="*/ 7075119 w 9310410"/>
              <a:gd name="connsiteY7042" fmla="*/ 921084 h 5296383"/>
              <a:gd name="connsiteX7043" fmla="*/ 7077516 w 9310410"/>
              <a:gd name="connsiteY7043" fmla="*/ 927077 h 5296383"/>
              <a:gd name="connsiteX7044" fmla="*/ 7082910 w 9310410"/>
              <a:gd name="connsiteY7044" fmla="*/ 924680 h 5296383"/>
              <a:gd name="connsiteX7045" fmla="*/ 7091300 w 9310410"/>
              <a:gd name="connsiteY7045" fmla="*/ 919286 h 5296383"/>
              <a:gd name="connsiteX7046" fmla="*/ 7114072 w 9310410"/>
              <a:gd name="connsiteY7046" fmla="*/ 912095 h 5296383"/>
              <a:gd name="connsiteX7047" fmla="*/ 7155422 w 9310410"/>
              <a:gd name="connsiteY7047" fmla="*/ 921084 h 5296383"/>
              <a:gd name="connsiteX7048" fmla="*/ 7196173 w 9310410"/>
              <a:gd name="connsiteY7048" fmla="*/ 935467 h 5296383"/>
              <a:gd name="connsiteX7049" fmla="*/ 7203364 w 9310410"/>
              <a:gd name="connsiteY7049" fmla="*/ 937864 h 5296383"/>
              <a:gd name="connsiteX7050" fmla="*/ 7230930 w 9310410"/>
              <a:gd name="connsiteY7050" fmla="*/ 941459 h 5296383"/>
              <a:gd name="connsiteX7051" fmla="*/ 7259097 w 9310410"/>
              <a:gd name="connsiteY7051" fmla="*/ 948651 h 5296383"/>
              <a:gd name="connsiteX7052" fmla="*/ 7263291 w 9310410"/>
              <a:gd name="connsiteY7052" fmla="*/ 952846 h 5296383"/>
              <a:gd name="connsiteX7053" fmla="*/ 7267487 w 9310410"/>
              <a:gd name="connsiteY7053" fmla="*/ 952246 h 5296383"/>
              <a:gd name="connsiteX7054" fmla="*/ 7315428 w 9310410"/>
              <a:gd name="connsiteY7054" fmla="*/ 948051 h 5296383"/>
              <a:gd name="connsiteX7055" fmla="*/ 7335204 w 9310410"/>
              <a:gd name="connsiteY7055" fmla="*/ 955243 h 5296383"/>
              <a:gd name="connsiteX7056" fmla="*/ 7354381 w 9310410"/>
              <a:gd name="connsiteY7056" fmla="*/ 982809 h 5296383"/>
              <a:gd name="connsiteX7057" fmla="*/ 7367565 w 9310410"/>
              <a:gd name="connsiteY7057" fmla="*/ 995394 h 5296383"/>
              <a:gd name="connsiteX7058" fmla="*/ 7375356 w 9310410"/>
              <a:gd name="connsiteY7058" fmla="*/ 1002585 h 5296383"/>
              <a:gd name="connsiteX7059" fmla="*/ 7377752 w 9310410"/>
              <a:gd name="connsiteY7059" fmla="*/ 1010376 h 5296383"/>
              <a:gd name="connsiteX7060" fmla="*/ 7377153 w 9310410"/>
              <a:gd name="connsiteY7060" fmla="*/ 1017567 h 5296383"/>
              <a:gd name="connsiteX7061" fmla="*/ 7389139 w 9310410"/>
              <a:gd name="connsiteY7061" fmla="*/ 1025358 h 5296383"/>
              <a:gd name="connsiteX7062" fmla="*/ 7409514 w 9310410"/>
              <a:gd name="connsiteY7062" fmla="*/ 1042137 h 5296383"/>
              <a:gd name="connsiteX7063" fmla="*/ 7413709 w 9310410"/>
              <a:gd name="connsiteY7063" fmla="*/ 1044535 h 5296383"/>
              <a:gd name="connsiteX7064" fmla="*/ 7447269 w 9310410"/>
              <a:gd name="connsiteY7064" fmla="*/ 1057719 h 5296383"/>
              <a:gd name="connsiteX7065" fmla="*/ 7454460 w 9310410"/>
              <a:gd name="connsiteY7065" fmla="*/ 1069704 h 5296383"/>
              <a:gd name="connsiteX7066" fmla="*/ 7462251 w 9310410"/>
              <a:gd name="connsiteY7066" fmla="*/ 1073899 h 5296383"/>
              <a:gd name="connsiteX7067" fmla="*/ 7472438 w 9310410"/>
              <a:gd name="connsiteY7067" fmla="*/ 1075098 h 5296383"/>
              <a:gd name="connsiteX7068" fmla="*/ 7474835 w 9310410"/>
              <a:gd name="connsiteY7068" fmla="*/ 1069105 h 5296383"/>
              <a:gd name="connsiteX7069" fmla="*/ 7480229 w 9310410"/>
              <a:gd name="connsiteY7069" fmla="*/ 1063112 h 5296383"/>
              <a:gd name="connsiteX7070" fmla="*/ 7484423 w 9310410"/>
              <a:gd name="connsiteY7070" fmla="*/ 1067906 h 5296383"/>
              <a:gd name="connsiteX7071" fmla="*/ 7491614 w 9310410"/>
              <a:gd name="connsiteY7071" fmla="*/ 1065509 h 5296383"/>
              <a:gd name="connsiteX7072" fmla="*/ 7487420 w 9310410"/>
              <a:gd name="connsiteY7072" fmla="*/ 1058318 h 5296383"/>
              <a:gd name="connsiteX7073" fmla="*/ 7477232 w 9310410"/>
              <a:gd name="connsiteY7073" fmla="*/ 1040340 h 5296383"/>
              <a:gd name="connsiteX7074" fmla="*/ 7468842 w 9310410"/>
              <a:gd name="connsiteY7074" fmla="*/ 1024159 h 5296383"/>
              <a:gd name="connsiteX7075" fmla="*/ 7459254 w 9310410"/>
              <a:gd name="connsiteY7075" fmla="*/ 1015170 h 5296383"/>
              <a:gd name="connsiteX7076" fmla="*/ 7452062 w 9310410"/>
              <a:gd name="connsiteY7076" fmla="*/ 1003185 h 5296383"/>
              <a:gd name="connsiteX7077" fmla="*/ 7440077 w 9310410"/>
              <a:gd name="connsiteY7077" fmla="*/ 995394 h 5296383"/>
              <a:gd name="connsiteX7078" fmla="*/ 7434683 w 9310410"/>
              <a:gd name="connsiteY7078" fmla="*/ 990001 h 5296383"/>
              <a:gd name="connsiteX7079" fmla="*/ 7431088 w 9310410"/>
              <a:gd name="connsiteY7079" fmla="*/ 984607 h 5296383"/>
              <a:gd name="connsiteX7080" fmla="*/ 7425694 w 9310410"/>
              <a:gd name="connsiteY7080" fmla="*/ 976217 h 5296383"/>
              <a:gd name="connsiteX7081" fmla="*/ 7419102 w 9310410"/>
              <a:gd name="connsiteY7081" fmla="*/ 968427 h 5296383"/>
              <a:gd name="connsiteX7082" fmla="*/ 7413709 w 9310410"/>
              <a:gd name="connsiteY7082" fmla="*/ 964831 h 5296383"/>
              <a:gd name="connsiteX7083" fmla="*/ 7405919 w 9310410"/>
              <a:gd name="connsiteY7083" fmla="*/ 960037 h 5296383"/>
              <a:gd name="connsiteX7084" fmla="*/ 7399327 w 9310410"/>
              <a:gd name="connsiteY7084" fmla="*/ 955842 h 5296383"/>
              <a:gd name="connsiteX7085" fmla="*/ 7397529 w 9310410"/>
              <a:gd name="connsiteY7085" fmla="*/ 946254 h 5296383"/>
              <a:gd name="connsiteX7086" fmla="*/ 7404121 w 9310410"/>
              <a:gd name="connsiteY7086" fmla="*/ 932470 h 5296383"/>
              <a:gd name="connsiteX7087" fmla="*/ 7413110 w 9310410"/>
              <a:gd name="connsiteY7087" fmla="*/ 909698 h 5296383"/>
              <a:gd name="connsiteX7088" fmla="*/ 7414309 w 9310410"/>
              <a:gd name="connsiteY7088" fmla="*/ 888124 h 5296383"/>
              <a:gd name="connsiteX7089" fmla="*/ 7417305 w 9310410"/>
              <a:gd name="connsiteY7089" fmla="*/ 882131 h 5296383"/>
              <a:gd name="connsiteX7090" fmla="*/ 7410113 w 9310410"/>
              <a:gd name="connsiteY7090" fmla="*/ 882131 h 5296383"/>
              <a:gd name="connsiteX7091" fmla="*/ 7407716 w 9310410"/>
              <a:gd name="connsiteY7091" fmla="*/ 887525 h 5296383"/>
              <a:gd name="connsiteX7092" fmla="*/ 7397529 w 9310410"/>
              <a:gd name="connsiteY7092" fmla="*/ 874341 h 5296383"/>
              <a:gd name="connsiteX7093" fmla="*/ 7381349 w 9310410"/>
              <a:gd name="connsiteY7093" fmla="*/ 855763 h 5296383"/>
              <a:gd name="connsiteX7094" fmla="*/ 7363370 w 9310410"/>
              <a:gd name="connsiteY7094" fmla="*/ 842579 h 5296383"/>
              <a:gd name="connsiteX7095" fmla="*/ 7347789 w 9310410"/>
              <a:gd name="connsiteY7095" fmla="*/ 830594 h 5296383"/>
              <a:gd name="connsiteX7096" fmla="*/ 7332208 w 9310410"/>
              <a:gd name="connsiteY7096" fmla="*/ 821005 h 5296383"/>
              <a:gd name="connsiteX7097" fmla="*/ 7314229 w 9310410"/>
              <a:gd name="connsiteY7097" fmla="*/ 815013 h 5296383"/>
              <a:gd name="connsiteX7098" fmla="*/ 7307038 w 9310410"/>
              <a:gd name="connsiteY7098" fmla="*/ 813215 h 5296383"/>
              <a:gd name="connsiteX7099" fmla="*/ 7298049 w 9310410"/>
              <a:gd name="connsiteY7099" fmla="*/ 807821 h 5296383"/>
              <a:gd name="connsiteX7100" fmla="*/ 7297450 w 9310410"/>
              <a:gd name="connsiteY7100" fmla="*/ 798832 h 5296383"/>
              <a:gd name="connsiteX7101" fmla="*/ 7302843 w 9310410"/>
              <a:gd name="connsiteY7101" fmla="*/ 782652 h 5296383"/>
              <a:gd name="connsiteX7102" fmla="*/ 7304042 w 9310410"/>
              <a:gd name="connsiteY7102" fmla="*/ 777258 h 5296383"/>
              <a:gd name="connsiteX7103" fmla="*/ 7310035 w 9310410"/>
              <a:gd name="connsiteY7103" fmla="*/ 774861 h 5296383"/>
              <a:gd name="connsiteX7104" fmla="*/ 7306439 w 9310410"/>
              <a:gd name="connsiteY7104" fmla="*/ 774262 h 5296383"/>
              <a:gd name="connsiteX7105" fmla="*/ 7300447 w 9310410"/>
              <a:gd name="connsiteY7105" fmla="*/ 764674 h 5296383"/>
              <a:gd name="connsiteX7106" fmla="*/ 7297450 w 9310410"/>
              <a:gd name="connsiteY7106" fmla="*/ 757482 h 5296383"/>
              <a:gd name="connsiteX7107" fmla="*/ 7281869 w 9310410"/>
              <a:gd name="connsiteY7107" fmla="*/ 752688 h 5296383"/>
              <a:gd name="connsiteX7108" fmla="*/ 7272879 w 9310410"/>
              <a:gd name="connsiteY7108" fmla="*/ 747894 h 5296383"/>
              <a:gd name="connsiteX7109" fmla="*/ 7256100 w 9310410"/>
              <a:gd name="connsiteY7109" fmla="*/ 737706 h 5296383"/>
              <a:gd name="connsiteX7110" fmla="*/ 7249508 w 9310410"/>
              <a:gd name="connsiteY7110" fmla="*/ 725721 h 5296383"/>
              <a:gd name="connsiteX7111" fmla="*/ 7245313 w 9310410"/>
              <a:gd name="connsiteY7111" fmla="*/ 716132 h 5296383"/>
              <a:gd name="connsiteX7112" fmla="*/ 7236324 w 9310410"/>
              <a:gd name="connsiteY7112" fmla="*/ 708941 h 5296383"/>
              <a:gd name="connsiteX7113" fmla="*/ 7223140 w 9310410"/>
              <a:gd name="connsiteY7113" fmla="*/ 698753 h 5296383"/>
              <a:gd name="connsiteX7114" fmla="*/ 7212952 w 9310410"/>
              <a:gd name="connsiteY7114" fmla="*/ 681974 h 5296383"/>
              <a:gd name="connsiteX7115" fmla="*/ 7234526 w 9310410"/>
              <a:gd name="connsiteY7115" fmla="*/ 675382 h 5296383"/>
              <a:gd name="connsiteX7116" fmla="*/ 7257298 w 9310410"/>
              <a:gd name="connsiteY7116" fmla="*/ 679577 h 5296383"/>
              <a:gd name="connsiteX7117" fmla="*/ 7277674 w 9310410"/>
              <a:gd name="connsiteY7117" fmla="*/ 680176 h 5296383"/>
              <a:gd name="connsiteX7118" fmla="*/ 7285465 w 9310410"/>
              <a:gd name="connsiteY7118" fmla="*/ 674783 h 5296383"/>
              <a:gd name="connsiteX7119" fmla="*/ 7298648 w 9310410"/>
              <a:gd name="connsiteY7119" fmla="*/ 669988 h 5296383"/>
              <a:gd name="connsiteX7120" fmla="*/ 7308237 w 9310410"/>
              <a:gd name="connsiteY7120" fmla="*/ 672385 h 5296383"/>
              <a:gd name="connsiteX7121" fmla="*/ 7316627 w 9310410"/>
              <a:gd name="connsiteY7121" fmla="*/ 672985 h 5296383"/>
              <a:gd name="connsiteX7122" fmla="*/ 7325616 w 9310410"/>
              <a:gd name="connsiteY7122" fmla="*/ 676580 h 5296383"/>
              <a:gd name="connsiteX7123" fmla="*/ 7343594 w 9310410"/>
              <a:gd name="connsiteY7123" fmla="*/ 687367 h 5296383"/>
              <a:gd name="connsiteX7124" fmla="*/ 7344193 w 9310410"/>
              <a:gd name="connsiteY7124" fmla="*/ 692161 h 5296383"/>
              <a:gd name="connsiteX7125" fmla="*/ 7354980 w 9310410"/>
              <a:gd name="connsiteY7125" fmla="*/ 685569 h 5296383"/>
              <a:gd name="connsiteX7126" fmla="*/ 7371160 w 9310410"/>
              <a:gd name="connsiteY7126" fmla="*/ 698753 h 5296383"/>
              <a:gd name="connsiteX7127" fmla="*/ 7386741 w 9310410"/>
              <a:gd name="connsiteY7127" fmla="*/ 696356 h 5296383"/>
              <a:gd name="connsiteX7128" fmla="*/ 7400525 w 9310410"/>
              <a:gd name="connsiteY7128" fmla="*/ 699353 h 5296383"/>
              <a:gd name="connsiteX7129" fmla="*/ 7408915 w 9310410"/>
              <a:gd name="connsiteY7129" fmla="*/ 698154 h 5296383"/>
              <a:gd name="connsiteX7130" fmla="*/ 7413110 w 9310410"/>
              <a:gd name="connsiteY7130" fmla="*/ 690364 h 5296383"/>
              <a:gd name="connsiteX7131" fmla="*/ 7430489 w 9310410"/>
              <a:gd name="connsiteY7131" fmla="*/ 716732 h 5296383"/>
              <a:gd name="connsiteX7132" fmla="*/ 7440676 w 9310410"/>
              <a:gd name="connsiteY7132" fmla="*/ 723923 h 5296383"/>
              <a:gd name="connsiteX7133" fmla="*/ 7437081 w 9310410"/>
              <a:gd name="connsiteY7133" fmla="*/ 729316 h 5296383"/>
              <a:gd name="connsiteX7134" fmla="*/ 7426893 w 9310410"/>
              <a:gd name="connsiteY7134" fmla="*/ 730515 h 5296383"/>
              <a:gd name="connsiteX7135" fmla="*/ 7416106 w 9310410"/>
              <a:gd name="connsiteY7135" fmla="*/ 734710 h 5296383"/>
              <a:gd name="connsiteX7136" fmla="*/ 7432886 w 9310410"/>
              <a:gd name="connsiteY7136" fmla="*/ 737706 h 5296383"/>
              <a:gd name="connsiteX7137" fmla="*/ 7455658 w 9310410"/>
              <a:gd name="connsiteY7137" fmla="*/ 738306 h 5296383"/>
              <a:gd name="connsiteX7138" fmla="*/ 7459853 w 9310410"/>
              <a:gd name="connsiteY7138" fmla="*/ 753287 h 5296383"/>
              <a:gd name="connsiteX7139" fmla="*/ 7470041 w 9310410"/>
              <a:gd name="connsiteY7139" fmla="*/ 749692 h 5296383"/>
              <a:gd name="connsiteX7140" fmla="*/ 7477232 w 9310410"/>
              <a:gd name="connsiteY7140" fmla="*/ 753287 h 5296383"/>
              <a:gd name="connsiteX7141" fmla="*/ 7480828 w 9310410"/>
              <a:gd name="connsiteY7141" fmla="*/ 758681 h 5296383"/>
              <a:gd name="connsiteX7142" fmla="*/ 7476033 w 9310410"/>
              <a:gd name="connsiteY7142" fmla="*/ 760479 h 5296383"/>
              <a:gd name="connsiteX7143" fmla="*/ 7470041 w 9310410"/>
              <a:gd name="connsiteY7143" fmla="*/ 763475 h 5296383"/>
              <a:gd name="connsiteX7144" fmla="*/ 7473636 w 9310410"/>
              <a:gd name="connsiteY7144" fmla="*/ 771865 h 5296383"/>
              <a:gd name="connsiteX7145" fmla="*/ 7474835 w 9310410"/>
              <a:gd name="connsiteY7145" fmla="*/ 774262 h 5296383"/>
              <a:gd name="connsiteX7146" fmla="*/ 7482625 w 9310410"/>
              <a:gd name="connsiteY7146" fmla="*/ 773063 h 5296383"/>
              <a:gd name="connsiteX7147" fmla="*/ 7490416 w 9310410"/>
              <a:gd name="connsiteY7147" fmla="*/ 767071 h 5296383"/>
              <a:gd name="connsiteX7148" fmla="*/ 7506596 w 9310410"/>
              <a:gd name="connsiteY7148" fmla="*/ 767071 h 5296383"/>
              <a:gd name="connsiteX7149" fmla="*/ 7514387 w 9310410"/>
              <a:gd name="connsiteY7149" fmla="*/ 774262 h 5296383"/>
              <a:gd name="connsiteX7150" fmla="*/ 7518582 w 9310410"/>
              <a:gd name="connsiteY7150" fmla="*/ 787446 h 5296383"/>
              <a:gd name="connsiteX7151" fmla="*/ 7520979 w 9310410"/>
              <a:gd name="connsiteY7151" fmla="*/ 785049 h 5296383"/>
              <a:gd name="connsiteX7152" fmla="*/ 7525773 w 9310410"/>
              <a:gd name="connsiteY7152" fmla="*/ 777858 h 5296383"/>
              <a:gd name="connsiteX7153" fmla="*/ 7540755 w 9310410"/>
              <a:gd name="connsiteY7153" fmla="*/ 792240 h 5296383"/>
              <a:gd name="connsiteX7154" fmla="*/ 7544351 w 9310410"/>
              <a:gd name="connsiteY7154" fmla="*/ 792240 h 5296383"/>
              <a:gd name="connsiteX7155" fmla="*/ 7537759 w 9310410"/>
              <a:gd name="connsiteY7155" fmla="*/ 777858 h 5296383"/>
              <a:gd name="connsiteX7156" fmla="*/ 7546149 w 9310410"/>
              <a:gd name="connsiteY7156" fmla="*/ 776659 h 5296383"/>
              <a:gd name="connsiteX7157" fmla="*/ 7550344 w 9310410"/>
              <a:gd name="connsiteY7157" fmla="*/ 772464 h 5296383"/>
              <a:gd name="connsiteX7158" fmla="*/ 7553939 w 9310410"/>
              <a:gd name="connsiteY7158" fmla="*/ 766471 h 5296383"/>
              <a:gd name="connsiteX7159" fmla="*/ 7562329 w 9310410"/>
              <a:gd name="connsiteY7159" fmla="*/ 770067 h 5296383"/>
              <a:gd name="connsiteX7160" fmla="*/ 7555737 w 9310410"/>
              <a:gd name="connsiteY7160" fmla="*/ 763475 h 5296383"/>
              <a:gd name="connsiteX7161" fmla="*/ 7551542 w 9310410"/>
              <a:gd name="connsiteY7161" fmla="*/ 758082 h 5296383"/>
              <a:gd name="connsiteX7162" fmla="*/ 7549145 w 9310410"/>
              <a:gd name="connsiteY7162" fmla="*/ 752688 h 5296383"/>
              <a:gd name="connsiteX7163" fmla="*/ 7549744 w 9310410"/>
              <a:gd name="connsiteY7163" fmla="*/ 745497 h 5296383"/>
              <a:gd name="connsiteX7164" fmla="*/ 7548545 w 9310410"/>
              <a:gd name="connsiteY7164" fmla="*/ 741302 h 5296383"/>
              <a:gd name="connsiteX7165" fmla="*/ 7543752 w 9310410"/>
              <a:gd name="connsiteY7165" fmla="*/ 737107 h 5296383"/>
              <a:gd name="connsiteX7166" fmla="*/ 7538358 w 9310410"/>
              <a:gd name="connsiteY7166" fmla="*/ 731714 h 5296383"/>
              <a:gd name="connsiteX7167" fmla="*/ 7533564 w 9310410"/>
              <a:gd name="connsiteY7167" fmla="*/ 728717 h 5296383"/>
              <a:gd name="connsiteX7168" fmla="*/ 7541954 w 9310410"/>
              <a:gd name="connsiteY7168" fmla="*/ 728118 h 5296383"/>
              <a:gd name="connsiteX7169" fmla="*/ 7541354 w 9310410"/>
              <a:gd name="connsiteY7169" fmla="*/ 725721 h 5296383"/>
              <a:gd name="connsiteX7170" fmla="*/ 7529968 w 9310410"/>
              <a:gd name="connsiteY7170" fmla="*/ 718530 h 5296383"/>
              <a:gd name="connsiteX7171" fmla="*/ 7526972 w 9310410"/>
              <a:gd name="connsiteY7171" fmla="*/ 711937 h 5296383"/>
              <a:gd name="connsiteX7172" fmla="*/ 7526373 w 9310410"/>
              <a:gd name="connsiteY7172" fmla="*/ 706544 h 5296383"/>
              <a:gd name="connsiteX7173" fmla="*/ 7525773 w 9310410"/>
              <a:gd name="connsiteY7173" fmla="*/ 701151 h 5296383"/>
              <a:gd name="connsiteX7174" fmla="*/ 7526972 w 9310410"/>
              <a:gd name="connsiteY7174" fmla="*/ 695757 h 5296383"/>
              <a:gd name="connsiteX7175" fmla="*/ 7534163 w 9310410"/>
              <a:gd name="connsiteY7175" fmla="*/ 701151 h 5296383"/>
              <a:gd name="connsiteX7176" fmla="*/ 7543153 w 9310410"/>
              <a:gd name="connsiteY7176" fmla="*/ 705945 h 5296383"/>
              <a:gd name="connsiteX7177" fmla="*/ 7552741 w 9310410"/>
              <a:gd name="connsiteY7177" fmla="*/ 711937 h 5296383"/>
              <a:gd name="connsiteX7178" fmla="*/ 7559932 w 9310410"/>
              <a:gd name="connsiteY7178" fmla="*/ 716132 h 5296383"/>
              <a:gd name="connsiteX7179" fmla="*/ 7571318 w 9310410"/>
              <a:gd name="connsiteY7179" fmla="*/ 722125 h 5296383"/>
              <a:gd name="connsiteX7180" fmla="*/ 7577311 w 9310410"/>
              <a:gd name="connsiteY7180" fmla="*/ 725122 h 5296383"/>
              <a:gd name="connsiteX7181" fmla="*/ 7585701 w 9310410"/>
              <a:gd name="connsiteY7181" fmla="*/ 725122 h 5296383"/>
              <a:gd name="connsiteX7182" fmla="*/ 7600683 w 9310410"/>
              <a:gd name="connsiteY7182" fmla="*/ 736508 h 5296383"/>
              <a:gd name="connsiteX7183" fmla="*/ 7606076 w 9310410"/>
              <a:gd name="connsiteY7183" fmla="*/ 740703 h 5296383"/>
              <a:gd name="connsiteX7184" fmla="*/ 7611469 w 9310410"/>
              <a:gd name="connsiteY7184" fmla="*/ 741302 h 5296383"/>
              <a:gd name="connsiteX7185" fmla="*/ 7610870 w 9310410"/>
              <a:gd name="connsiteY7185" fmla="*/ 749092 h 5296383"/>
              <a:gd name="connsiteX7186" fmla="*/ 7607275 w 9310410"/>
              <a:gd name="connsiteY7186" fmla="*/ 752688 h 5296383"/>
              <a:gd name="connsiteX7187" fmla="*/ 7615665 w 9310410"/>
              <a:gd name="connsiteY7187" fmla="*/ 751490 h 5296383"/>
              <a:gd name="connsiteX7188" fmla="*/ 7624054 w 9310410"/>
              <a:gd name="connsiteY7188" fmla="*/ 747295 h 5296383"/>
              <a:gd name="connsiteX7189" fmla="*/ 7623455 w 9310410"/>
              <a:gd name="connsiteY7189" fmla="*/ 755684 h 5296383"/>
              <a:gd name="connsiteX7190" fmla="*/ 7624654 w 9310410"/>
              <a:gd name="connsiteY7190" fmla="*/ 758681 h 5296383"/>
              <a:gd name="connsiteX7191" fmla="*/ 7641433 w 9310410"/>
              <a:gd name="connsiteY7191" fmla="*/ 757482 h 5296383"/>
              <a:gd name="connsiteX7192" fmla="*/ 7645628 w 9310410"/>
              <a:gd name="connsiteY7192" fmla="*/ 759879 h 5296383"/>
              <a:gd name="connsiteX7193" fmla="*/ 7654018 w 9310410"/>
              <a:gd name="connsiteY7193" fmla="*/ 762876 h 5296383"/>
              <a:gd name="connsiteX7194" fmla="*/ 7656415 w 9310410"/>
              <a:gd name="connsiteY7194" fmla="*/ 764074 h 5296383"/>
              <a:gd name="connsiteX7195" fmla="*/ 7657614 w 9310410"/>
              <a:gd name="connsiteY7195" fmla="*/ 771266 h 5296383"/>
              <a:gd name="connsiteX7196" fmla="*/ 7655216 w 9310410"/>
              <a:gd name="connsiteY7196" fmla="*/ 779655 h 5296383"/>
              <a:gd name="connsiteX7197" fmla="*/ 7667202 w 9310410"/>
              <a:gd name="connsiteY7197" fmla="*/ 775461 h 5296383"/>
              <a:gd name="connsiteX7198" fmla="*/ 7673794 w 9310410"/>
              <a:gd name="connsiteY7198" fmla="*/ 779655 h 5296383"/>
              <a:gd name="connsiteX7199" fmla="*/ 7679187 w 9310410"/>
              <a:gd name="connsiteY7199" fmla="*/ 782652 h 5296383"/>
              <a:gd name="connsiteX7200" fmla="*/ 7689975 w 9310410"/>
              <a:gd name="connsiteY7200" fmla="*/ 787446 h 5296383"/>
              <a:gd name="connsiteX7201" fmla="*/ 7688177 w 9310410"/>
              <a:gd name="connsiteY7201" fmla="*/ 795237 h 5296383"/>
              <a:gd name="connsiteX7202" fmla="*/ 7686978 w 9310410"/>
              <a:gd name="connsiteY7202" fmla="*/ 799432 h 5296383"/>
              <a:gd name="connsiteX7203" fmla="*/ 7679787 w 9310410"/>
              <a:gd name="connsiteY7203" fmla="*/ 798832 h 5296383"/>
              <a:gd name="connsiteX7204" fmla="*/ 7675592 w 9310410"/>
              <a:gd name="connsiteY7204" fmla="*/ 795836 h 5296383"/>
              <a:gd name="connsiteX7205" fmla="*/ 7670797 w 9310410"/>
              <a:gd name="connsiteY7205" fmla="*/ 795836 h 5296383"/>
              <a:gd name="connsiteX7206" fmla="*/ 7680386 w 9310410"/>
              <a:gd name="connsiteY7206" fmla="*/ 802428 h 5296383"/>
              <a:gd name="connsiteX7207" fmla="*/ 7694768 w 9310410"/>
              <a:gd name="connsiteY7207" fmla="*/ 809020 h 5296383"/>
              <a:gd name="connsiteX7208" fmla="*/ 7701960 w 9310410"/>
              <a:gd name="connsiteY7208" fmla="*/ 810818 h 5296383"/>
              <a:gd name="connsiteX7209" fmla="*/ 7699563 w 9310410"/>
              <a:gd name="connsiteY7209" fmla="*/ 815612 h 5296383"/>
              <a:gd name="connsiteX7210" fmla="*/ 7698964 w 9310410"/>
              <a:gd name="connsiteY7210" fmla="*/ 819208 h 5296383"/>
              <a:gd name="connsiteX7211" fmla="*/ 7710949 w 9310410"/>
              <a:gd name="connsiteY7211" fmla="*/ 815612 h 5296383"/>
              <a:gd name="connsiteX7212" fmla="*/ 7718140 w 9310410"/>
              <a:gd name="connsiteY7212" fmla="*/ 818608 h 5296383"/>
              <a:gd name="connsiteX7213" fmla="*/ 7722935 w 9310410"/>
              <a:gd name="connsiteY7213" fmla="*/ 823402 h 5296383"/>
              <a:gd name="connsiteX7214" fmla="*/ 7728328 w 9310410"/>
              <a:gd name="connsiteY7214" fmla="*/ 825800 h 5296383"/>
              <a:gd name="connsiteX7215" fmla="*/ 7736118 w 9310410"/>
              <a:gd name="connsiteY7215" fmla="*/ 825200 h 5296383"/>
              <a:gd name="connsiteX7216" fmla="*/ 7748104 w 9310410"/>
              <a:gd name="connsiteY7216" fmla="*/ 829395 h 5296383"/>
              <a:gd name="connsiteX7217" fmla="*/ 7751100 w 9310410"/>
              <a:gd name="connsiteY7217" fmla="*/ 832991 h 5296383"/>
              <a:gd name="connsiteX7218" fmla="*/ 7756494 w 9310410"/>
              <a:gd name="connsiteY7218" fmla="*/ 838984 h 5296383"/>
              <a:gd name="connsiteX7219" fmla="*/ 7763086 w 9310410"/>
              <a:gd name="connsiteY7219" fmla="*/ 846175 h 5296383"/>
              <a:gd name="connsiteX7220" fmla="*/ 7765483 w 9310410"/>
              <a:gd name="connsiteY7220" fmla="*/ 838984 h 5296383"/>
              <a:gd name="connsiteX7221" fmla="*/ 7778068 w 9310410"/>
              <a:gd name="connsiteY7221" fmla="*/ 842579 h 5296383"/>
              <a:gd name="connsiteX7222" fmla="*/ 7781663 w 9310410"/>
              <a:gd name="connsiteY7222" fmla="*/ 850370 h 5296383"/>
              <a:gd name="connsiteX7223" fmla="*/ 7785259 w 9310410"/>
              <a:gd name="connsiteY7223" fmla="*/ 850969 h 5296383"/>
              <a:gd name="connsiteX7224" fmla="*/ 7791851 w 9310410"/>
              <a:gd name="connsiteY7224" fmla="*/ 843179 h 5296383"/>
              <a:gd name="connsiteX7225" fmla="*/ 7806233 w 9310410"/>
              <a:gd name="connsiteY7225" fmla="*/ 849171 h 5296383"/>
              <a:gd name="connsiteX7226" fmla="*/ 7832002 w 9310410"/>
              <a:gd name="connsiteY7226" fmla="*/ 849770 h 5296383"/>
              <a:gd name="connsiteX7227" fmla="*/ 7840991 w 9310410"/>
              <a:gd name="connsiteY7227" fmla="*/ 852168 h 5296383"/>
              <a:gd name="connsiteX7228" fmla="*/ 7832601 w 9310410"/>
              <a:gd name="connsiteY7228" fmla="*/ 861756 h 5296383"/>
              <a:gd name="connsiteX7229" fmla="*/ 7833201 w 9310410"/>
              <a:gd name="connsiteY7229" fmla="*/ 873741 h 5296383"/>
              <a:gd name="connsiteX7230" fmla="*/ 7821215 w 9310410"/>
              <a:gd name="connsiteY7230" fmla="*/ 885727 h 5296383"/>
              <a:gd name="connsiteX7231" fmla="*/ 7811028 w 9310410"/>
              <a:gd name="connsiteY7231" fmla="*/ 890521 h 5296383"/>
              <a:gd name="connsiteX7232" fmla="*/ 7807432 w 9310410"/>
              <a:gd name="connsiteY7232" fmla="*/ 891720 h 5296383"/>
              <a:gd name="connsiteX7233" fmla="*/ 7806833 w 9310410"/>
              <a:gd name="connsiteY7233" fmla="*/ 897113 h 5296383"/>
              <a:gd name="connsiteX7234" fmla="*/ 7818219 w 9310410"/>
              <a:gd name="connsiteY7234" fmla="*/ 902507 h 5296383"/>
              <a:gd name="connsiteX7235" fmla="*/ 7824811 w 9310410"/>
              <a:gd name="connsiteY7235" fmla="*/ 901907 h 5296383"/>
              <a:gd name="connsiteX7236" fmla="*/ 7832601 w 9310410"/>
              <a:gd name="connsiteY7236" fmla="*/ 889323 h 5296383"/>
              <a:gd name="connsiteX7237" fmla="*/ 7840991 w 9310410"/>
              <a:gd name="connsiteY7237" fmla="*/ 876139 h 5296383"/>
              <a:gd name="connsiteX7238" fmla="*/ 7846385 w 9310410"/>
              <a:gd name="connsiteY7238" fmla="*/ 868947 h 5296383"/>
              <a:gd name="connsiteX7239" fmla="*/ 7854175 w 9310410"/>
              <a:gd name="connsiteY7239" fmla="*/ 862954 h 5296383"/>
              <a:gd name="connsiteX7240" fmla="*/ 7862565 w 9310410"/>
              <a:gd name="connsiteY7240" fmla="*/ 868947 h 5296383"/>
              <a:gd name="connsiteX7241" fmla="*/ 7870955 w 9310410"/>
              <a:gd name="connsiteY7241" fmla="*/ 881532 h 5296383"/>
              <a:gd name="connsiteX7242" fmla="*/ 7873352 w 9310410"/>
              <a:gd name="connsiteY7242" fmla="*/ 889922 h 5296383"/>
              <a:gd name="connsiteX7243" fmla="*/ 7876349 w 9310410"/>
              <a:gd name="connsiteY7243" fmla="*/ 880333 h 5296383"/>
              <a:gd name="connsiteX7244" fmla="*/ 7882941 w 9310410"/>
              <a:gd name="connsiteY7244" fmla="*/ 873142 h 5296383"/>
              <a:gd name="connsiteX7245" fmla="*/ 7901518 w 9310410"/>
              <a:gd name="connsiteY7245" fmla="*/ 876139 h 5296383"/>
              <a:gd name="connsiteX7246" fmla="*/ 7906911 w 9310410"/>
              <a:gd name="connsiteY7246" fmla="*/ 883330 h 5296383"/>
              <a:gd name="connsiteX7247" fmla="*/ 7914102 w 9310410"/>
              <a:gd name="connsiteY7247" fmla="*/ 891720 h 5296383"/>
              <a:gd name="connsiteX7248" fmla="*/ 7920095 w 9310410"/>
              <a:gd name="connsiteY7248" fmla="*/ 895315 h 5296383"/>
              <a:gd name="connsiteX7249" fmla="*/ 7924291 w 9310410"/>
              <a:gd name="connsiteY7249" fmla="*/ 902507 h 5296383"/>
              <a:gd name="connsiteX7250" fmla="*/ 7935077 w 9310410"/>
              <a:gd name="connsiteY7250" fmla="*/ 915691 h 5296383"/>
              <a:gd name="connsiteX7251" fmla="*/ 7943467 w 9310410"/>
              <a:gd name="connsiteY7251" fmla="*/ 916889 h 5296383"/>
              <a:gd name="connsiteX7252" fmla="*/ 7943467 w 9310410"/>
              <a:gd name="connsiteY7252" fmla="*/ 928275 h 5296383"/>
              <a:gd name="connsiteX7253" fmla="*/ 7941070 w 9310410"/>
              <a:gd name="connsiteY7253" fmla="*/ 936665 h 5296383"/>
              <a:gd name="connsiteX7254" fmla="*/ 7935677 w 9310410"/>
              <a:gd name="connsiteY7254" fmla="*/ 944456 h 5296383"/>
              <a:gd name="connsiteX7255" fmla="*/ 7933280 w 9310410"/>
              <a:gd name="connsiteY7255" fmla="*/ 946853 h 5296383"/>
              <a:gd name="connsiteX7256" fmla="*/ 7927287 w 9310410"/>
              <a:gd name="connsiteY7256" fmla="*/ 952246 h 5296383"/>
              <a:gd name="connsiteX7257" fmla="*/ 7911106 w 9310410"/>
              <a:gd name="connsiteY7257" fmla="*/ 968427 h 5296383"/>
              <a:gd name="connsiteX7258" fmla="*/ 7911106 w 9310410"/>
              <a:gd name="connsiteY7258" fmla="*/ 978614 h 5296383"/>
              <a:gd name="connsiteX7259" fmla="*/ 7912305 w 9310410"/>
              <a:gd name="connsiteY7259" fmla="*/ 990600 h 5296383"/>
              <a:gd name="connsiteX7260" fmla="*/ 7909908 w 9310410"/>
              <a:gd name="connsiteY7260" fmla="*/ 995993 h 5296383"/>
              <a:gd name="connsiteX7261" fmla="*/ 7907511 w 9310410"/>
              <a:gd name="connsiteY7261" fmla="*/ 1006780 h 5296383"/>
              <a:gd name="connsiteX7262" fmla="*/ 7902117 w 9310410"/>
              <a:gd name="connsiteY7262" fmla="*/ 1017567 h 5296383"/>
              <a:gd name="connsiteX7263" fmla="*/ 7893128 w 9310410"/>
              <a:gd name="connsiteY7263" fmla="*/ 1022961 h 5296383"/>
              <a:gd name="connsiteX7264" fmla="*/ 7871554 w 9310410"/>
              <a:gd name="connsiteY7264" fmla="*/ 1025358 h 5296383"/>
              <a:gd name="connsiteX7265" fmla="*/ 7845786 w 9310410"/>
              <a:gd name="connsiteY7265" fmla="*/ 1030152 h 5296383"/>
              <a:gd name="connsiteX7266" fmla="*/ 7820017 w 9310410"/>
              <a:gd name="connsiteY7266" fmla="*/ 1035545 h 5296383"/>
              <a:gd name="connsiteX7267" fmla="*/ 7782862 w 9310410"/>
              <a:gd name="connsiteY7267" fmla="*/ 1042737 h 5296383"/>
              <a:gd name="connsiteX7268" fmla="*/ 7774472 w 9310410"/>
              <a:gd name="connsiteY7268" fmla="*/ 1065509 h 5296383"/>
              <a:gd name="connsiteX7269" fmla="*/ 7766082 w 9310410"/>
              <a:gd name="connsiteY7269" fmla="*/ 1089480 h 5296383"/>
              <a:gd name="connsiteX7270" fmla="*/ 7762487 w 9310410"/>
              <a:gd name="connsiteY7270" fmla="*/ 1135025 h 5296383"/>
              <a:gd name="connsiteX7271" fmla="*/ 7757692 w 9310410"/>
              <a:gd name="connsiteY7271" fmla="*/ 1177573 h 5296383"/>
              <a:gd name="connsiteX7272" fmla="*/ 7763086 w 9310410"/>
              <a:gd name="connsiteY7272" fmla="*/ 1182967 h 5296383"/>
              <a:gd name="connsiteX7273" fmla="*/ 7763086 w 9310410"/>
              <a:gd name="connsiteY7273" fmla="*/ 1182967 h 5296383"/>
              <a:gd name="connsiteX7274" fmla="*/ 7763086 w 9310410"/>
              <a:gd name="connsiteY7274" fmla="*/ 1182967 h 5296383"/>
              <a:gd name="connsiteX7275" fmla="*/ 7763086 w 9310410"/>
              <a:gd name="connsiteY7275" fmla="*/ 1182967 h 5296383"/>
              <a:gd name="connsiteX7276" fmla="*/ 7766082 w 9310410"/>
              <a:gd name="connsiteY7276" fmla="*/ 1173978 h 5296383"/>
              <a:gd name="connsiteX7277" fmla="*/ 7768479 w 9310410"/>
              <a:gd name="connsiteY7277" fmla="*/ 1152404 h 5296383"/>
              <a:gd name="connsiteX7278" fmla="*/ 7773273 w 9310410"/>
              <a:gd name="connsiteY7278" fmla="*/ 1127834 h 5296383"/>
              <a:gd name="connsiteX7279" fmla="*/ 7786458 w 9310410"/>
              <a:gd name="connsiteY7279" fmla="*/ 1096072 h 5296383"/>
              <a:gd name="connsiteX7280" fmla="*/ 7806233 w 9310410"/>
              <a:gd name="connsiteY7280" fmla="*/ 1076296 h 5296383"/>
              <a:gd name="connsiteX7281" fmla="*/ 7834999 w 9310410"/>
              <a:gd name="connsiteY7281" fmla="*/ 1073899 h 5296383"/>
              <a:gd name="connsiteX7282" fmla="*/ 7855973 w 9310410"/>
              <a:gd name="connsiteY7282" fmla="*/ 1079292 h 5296383"/>
              <a:gd name="connsiteX7283" fmla="*/ 7861966 w 9310410"/>
              <a:gd name="connsiteY7283" fmla="*/ 1088282 h 5296383"/>
              <a:gd name="connsiteX7284" fmla="*/ 7864962 w 9310410"/>
              <a:gd name="connsiteY7284" fmla="*/ 1100267 h 5296383"/>
              <a:gd name="connsiteX7285" fmla="*/ 7860768 w 9310410"/>
              <a:gd name="connsiteY7285" fmla="*/ 1105660 h 5296383"/>
              <a:gd name="connsiteX7286" fmla="*/ 7855374 w 9310410"/>
              <a:gd name="connsiteY7286" fmla="*/ 1112852 h 5296383"/>
              <a:gd name="connsiteX7287" fmla="*/ 7847583 w 9310410"/>
              <a:gd name="connsiteY7287" fmla="*/ 1115249 h 5296383"/>
              <a:gd name="connsiteX7288" fmla="*/ 7840392 w 9310410"/>
              <a:gd name="connsiteY7288" fmla="*/ 1112852 h 5296383"/>
              <a:gd name="connsiteX7289" fmla="*/ 7835598 w 9310410"/>
              <a:gd name="connsiteY7289" fmla="*/ 1115249 h 5296383"/>
              <a:gd name="connsiteX7290" fmla="*/ 7830804 w 9310410"/>
              <a:gd name="connsiteY7290" fmla="*/ 1120642 h 5296383"/>
              <a:gd name="connsiteX7291" fmla="*/ 7834999 w 9310410"/>
              <a:gd name="connsiteY7291" fmla="*/ 1123639 h 5296383"/>
              <a:gd name="connsiteX7292" fmla="*/ 7852977 w 9310410"/>
              <a:gd name="connsiteY7292" fmla="*/ 1126036 h 5296383"/>
              <a:gd name="connsiteX7293" fmla="*/ 7864363 w 9310410"/>
              <a:gd name="connsiteY7293" fmla="*/ 1120043 h 5296383"/>
              <a:gd name="connsiteX7294" fmla="*/ 7877547 w 9310410"/>
              <a:gd name="connsiteY7294" fmla="*/ 1128433 h 5296383"/>
              <a:gd name="connsiteX7295" fmla="*/ 7876948 w 9310410"/>
              <a:gd name="connsiteY7295" fmla="*/ 1144014 h 5296383"/>
              <a:gd name="connsiteX7296" fmla="*/ 7877547 w 9310410"/>
              <a:gd name="connsiteY7296" fmla="*/ 1150007 h 5296383"/>
              <a:gd name="connsiteX7297" fmla="*/ 7882941 w 9310410"/>
              <a:gd name="connsiteY7297" fmla="*/ 1147610 h 5296383"/>
              <a:gd name="connsiteX7298" fmla="*/ 7890731 w 9310410"/>
              <a:gd name="connsiteY7298" fmla="*/ 1151805 h 5296383"/>
              <a:gd name="connsiteX7299" fmla="*/ 7893728 w 9310410"/>
              <a:gd name="connsiteY7299" fmla="*/ 1161393 h 5296383"/>
              <a:gd name="connsiteX7300" fmla="*/ 7899121 w 9310410"/>
              <a:gd name="connsiteY7300" fmla="*/ 1163790 h 5296383"/>
              <a:gd name="connsiteX7301" fmla="*/ 7908710 w 9310410"/>
              <a:gd name="connsiteY7301" fmla="*/ 1169184 h 5296383"/>
              <a:gd name="connsiteX7302" fmla="*/ 7931482 w 9310410"/>
              <a:gd name="connsiteY7302" fmla="*/ 1178173 h 5296383"/>
              <a:gd name="connsiteX7303" fmla="*/ 7939872 w 9310410"/>
              <a:gd name="connsiteY7303" fmla="*/ 1181169 h 5296383"/>
              <a:gd name="connsiteX7304" fmla="*/ 7947063 w 9310410"/>
              <a:gd name="connsiteY7304" fmla="*/ 1184165 h 5296383"/>
              <a:gd name="connsiteX7305" fmla="*/ 7951258 w 9310410"/>
              <a:gd name="connsiteY7305" fmla="*/ 1181768 h 5296383"/>
              <a:gd name="connsiteX7306" fmla="*/ 7954853 w 9310410"/>
              <a:gd name="connsiteY7306" fmla="*/ 1179970 h 5296383"/>
              <a:gd name="connsiteX7307" fmla="*/ 7960846 w 9310410"/>
              <a:gd name="connsiteY7307" fmla="*/ 1183566 h 5296383"/>
              <a:gd name="connsiteX7308" fmla="*/ 7968037 w 9310410"/>
              <a:gd name="connsiteY7308" fmla="*/ 1178173 h 5296383"/>
              <a:gd name="connsiteX7309" fmla="*/ 7974030 w 9310410"/>
              <a:gd name="connsiteY7309" fmla="*/ 1178772 h 5296383"/>
              <a:gd name="connsiteX7310" fmla="*/ 7980622 w 9310410"/>
              <a:gd name="connsiteY7310" fmla="*/ 1179371 h 5296383"/>
              <a:gd name="connsiteX7311" fmla="*/ 7989612 w 9310410"/>
              <a:gd name="connsiteY7311" fmla="*/ 1178772 h 5296383"/>
              <a:gd name="connsiteX7312" fmla="*/ 7996803 w 9310410"/>
              <a:gd name="connsiteY7312" fmla="*/ 1185963 h 5296383"/>
              <a:gd name="connsiteX7313" fmla="*/ 8002196 w 9310410"/>
              <a:gd name="connsiteY7313" fmla="*/ 1188360 h 5296383"/>
              <a:gd name="connsiteX7314" fmla="*/ 7996803 w 9310410"/>
              <a:gd name="connsiteY7314" fmla="*/ 1201544 h 5296383"/>
              <a:gd name="connsiteX7315" fmla="*/ 7982420 w 9310410"/>
              <a:gd name="connsiteY7315" fmla="*/ 1216526 h 5296383"/>
              <a:gd name="connsiteX7316" fmla="*/ 7976427 w 9310410"/>
              <a:gd name="connsiteY7316" fmla="*/ 1223718 h 5296383"/>
              <a:gd name="connsiteX7317" fmla="*/ 7966240 w 9310410"/>
              <a:gd name="connsiteY7317" fmla="*/ 1236902 h 5296383"/>
              <a:gd name="connsiteX7318" fmla="*/ 7963843 w 9310410"/>
              <a:gd name="connsiteY7318" fmla="*/ 1241096 h 5296383"/>
              <a:gd name="connsiteX7319" fmla="*/ 7959648 w 9310410"/>
              <a:gd name="connsiteY7319" fmla="*/ 1241096 h 5296383"/>
              <a:gd name="connsiteX7320" fmla="*/ 7963843 w 9310410"/>
              <a:gd name="connsiteY7320" fmla="*/ 1246490 h 5296383"/>
              <a:gd name="connsiteX7321" fmla="*/ 7963243 w 9310410"/>
              <a:gd name="connsiteY7321" fmla="*/ 1251883 h 5296383"/>
              <a:gd name="connsiteX7322" fmla="*/ 7960846 w 9310410"/>
              <a:gd name="connsiteY7322" fmla="*/ 1259674 h 5296383"/>
              <a:gd name="connsiteX7323" fmla="*/ 7953055 w 9310410"/>
              <a:gd name="connsiteY7323" fmla="*/ 1268663 h 5296383"/>
              <a:gd name="connsiteX7324" fmla="*/ 7953655 w 9310410"/>
              <a:gd name="connsiteY7324" fmla="*/ 1272858 h 5296383"/>
              <a:gd name="connsiteX7325" fmla="*/ 7954254 w 9310410"/>
              <a:gd name="connsiteY7325" fmla="*/ 1279450 h 5296383"/>
              <a:gd name="connsiteX7326" fmla="*/ 7941070 w 9310410"/>
              <a:gd name="connsiteY7326" fmla="*/ 1277053 h 5296383"/>
              <a:gd name="connsiteX7327" fmla="*/ 7932681 w 9310410"/>
              <a:gd name="connsiteY7327" fmla="*/ 1272858 h 5296383"/>
              <a:gd name="connsiteX7328" fmla="*/ 7929084 w 9310410"/>
              <a:gd name="connsiteY7328" fmla="*/ 1265667 h 5296383"/>
              <a:gd name="connsiteX7329" fmla="*/ 7927287 w 9310410"/>
              <a:gd name="connsiteY7329" fmla="*/ 1252483 h 5296383"/>
              <a:gd name="connsiteX7330" fmla="*/ 7924890 w 9310410"/>
              <a:gd name="connsiteY7330" fmla="*/ 1248288 h 5296383"/>
              <a:gd name="connsiteX7331" fmla="*/ 7922492 w 9310410"/>
              <a:gd name="connsiteY7331" fmla="*/ 1250086 h 5296383"/>
              <a:gd name="connsiteX7332" fmla="*/ 7921893 w 9310410"/>
              <a:gd name="connsiteY7332" fmla="*/ 1239898 h 5296383"/>
              <a:gd name="connsiteX7333" fmla="*/ 7932681 w 9310410"/>
              <a:gd name="connsiteY7333" fmla="*/ 1218324 h 5296383"/>
              <a:gd name="connsiteX7334" fmla="*/ 7936276 w 9310410"/>
              <a:gd name="connsiteY7334" fmla="*/ 1210533 h 5296383"/>
              <a:gd name="connsiteX7335" fmla="*/ 7933879 w 9310410"/>
              <a:gd name="connsiteY7335" fmla="*/ 1207537 h 5296383"/>
              <a:gd name="connsiteX7336" fmla="*/ 7942269 w 9310410"/>
              <a:gd name="connsiteY7336" fmla="*/ 1210533 h 5296383"/>
              <a:gd name="connsiteX7337" fmla="*/ 7950059 w 9310410"/>
              <a:gd name="connsiteY7337" fmla="*/ 1206339 h 5296383"/>
              <a:gd name="connsiteX7338" fmla="*/ 7955453 w 9310410"/>
              <a:gd name="connsiteY7338" fmla="*/ 1200346 h 5296383"/>
              <a:gd name="connsiteX7339" fmla="*/ 7950059 w 9310410"/>
              <a:gd name="connsiteY7339" fmla="*/ 1199747 h 5296383"/>
              <a:gd name="connsiteX7340" fmla="*/ 7939872 w 9310410"/>
              <a:gd name="connsiteY7340" fmla="*/ 1200346 h 5296383"/>
              <a:gd name="connsiteX7341" fmla="*/ 7926088 w 9310410"/>
              <a:gd name="connsiteY7341" fmla="*/ 1202743 h 5296383"/>
              <a:gd name="connsiteX7342" fmla="*/ 7924890 w 9310410"/>
              <a:gd name="connsiteY7342" fmla="*/ 1193754 h 5296383"/>
              <a:gd name="connsiteX7343" fmla="*/ 7921893 w 9310410"/>
              <a:gd name="connsiteY7343" fmla="*/ 1185364 h 5296383"/>
              <a:gd name="connsiteX7344" fmla="*/ 7918298 w 9310410"/>
              <a:gd name="connsiteY7344" fmla="*/ 1192555 h 5296383"/>
              <a:gd name="connsiteX7345" fmla="*/ 7911106 w 9310410"/>
              <a:gd name="connsiteY7345" fmla="*/ 1204541 h 5296383"/>
              <a:gd name="connsiteX7346" fmla="*/ 7902117 w 9310410"/>
              <a:gd name="connsiteY7346" fmla="*/ 1211732 h 5296383"/>
              <a:gd name="connsiteX7347" fmla="*/ 7899721 w 9310410"/>
              <a:gd name="connsiteY7347" fmla="*/ 1219523 h 5296383"/>
              <a:gd name="connsiteX7348" fmla="*/ 7890731 w 9310410"/>
              <a:gd name="connsiteY7348" fmla="*/ 1225515 h 5296383"/>
              <a:gd name="connsiteX7349" fmla="*/ 7883540 w 9310410"/>
              <a:gd name="connsiteY7349" fmla="*/ 1227313 h 5296383"/>
              <a:gd name="connsiteX7350" fmla="*/ 7878746 w 9310410"/>
              <a:gd name="connsiteY7350" fmla="*/ 1227912 h 5296383"/>
              <a:gd name="connsiteX7351" fmla="*/ 7878746 w 9310410"/>
              <a:gd name="connsiteY7351" fmla="*/ 1227912 h 5296383"/>
              <a:gd name="connsiteX7352" fmla="*/ 7885937 w 9310410"/>
              <a:gd name="connsiteY7352" fmla="*/ 1232707 h 5296383"/>
              <a:gd name="connsiteX7353" fmla="*/ 7890731 w 9310410"/>
              <a:gd name="connsiteY7353" fmla="*/ 1237501 h 5296383"/>
              <a:gd name="connsiteX7354" fmla="*/ 7891331 w 9310410"/>
              <a:gd name="connsiteY7354" fmla="*/ 1241096 h 5296383"/>
              <a:gd name="connsiteX7355" fmla="*/ 7888933 w 9310410"/>
              <a:gd name="connsiteY7355" fmla="*/ 1248887 h 5296383"/>
              <a:gd name="connsiteX7356" fmla="*/ 7882941 w 9310410"/>
              <a:gd name="connsiteY7356" fmla="*/ 1249486 h 5296383"/>
              <a:gd name="connsiteX7357" fmla="*/ 7875750 w 9310410"/>
              <a:gd name="connsiteY7357" fmla="*/ 1254280 h 5296383"/>
              <a:gd name="connsiteX7358" fmla="*/ 7872153 w 9310410"/>
              <a:gd name="connsiteY7358" fmla="*/ 1256078 h 5296383"/>
              <a:gd name="connsiteX7359" fmla="*/ 7868558 w 9310410"/>
              <a:gd name="connsiteY7359" fmla="*/ 1260273 h 5296383"/>
              <a:gd name="connsiteX7360" fmla="*/ 7860168 w 9310410"/>
              <a:gd name="connsiteY7360" fmla="*/ 1254280 h 5296383"/>
              <a:gd name="connsiteX7361" fmla="*/ 7861367 w 9310410"/>
              <a:gd name="connsiteY7361" fmla="*/ 1271060 h 5296383"/>
              <a:gd name="connsiteX7362" fmla="*/ 7854175 w 9310410"/>
              <a:gd name="connsiteY7362" fmla="*/ 1284843 h 5296383"/>
              <a:gd name="connsiteX7363" fmla="*/ 7852977 w 9310410"/>
              <a:gd name="connsiteY7363" fmla="*/ 1291435 h 5296383"/>
              <a:gd name="connsiteX7364" fmla="*/ 7846984 w 9310410"/>
              <a:gd name="connsiteY7364" fmla="*/ 1292035 h 5296383"/>
              <a:gd name="connsiteX7365" fmla="*/ 7844587 w 9310410"/>
              <a:gd name="connsiteY7365" fmla="*/ 1304619 h 5296383"/>
              <a:gd name="connsiteX7366" fmla="*/ 7854175 w 9310410"/>
              <a:gd name="connsiteY7366" fmla="*/ 1325594 h 5296383"/>
              <a:gd name="connsiteX7367" fmla="*/ 7856572 w 9310410"/>
              <a:gd name="connsiteY7367" fmla="*/ 1329789 h 5296383"/>
              <a:gd name="connsiteX7368" fmla="*/ 7854175 w 9310410"/>
              <a:gd name="connsiteY7368" fmla="*/ 1336980 h 5296383"/>
              <a:gd name="connsiteX7369" fmla="*/ 7862565 w 9310410"/>
              <a:gd name="connsiteY7369" fmla="*/ 1341175 h 5296383"/>
              <a:gd name="connsiteX7370" fmla="*/ 7866760 w 9310410"/>
              <a:gd name="connsiteY7370" fmla="*/ 1341774 h 5296383"/>
              <a:gd name="connsiteX7371" fmla="*/ 7874551 w 9310410"/>
              <a:gd name="connsiteY7371" fmla="*/ 1351962 h 5296383"/>
              <a:gd name="connsiteX7372" fmla="*/ 7888933 w 9310410"/>
              <a:gd name="connsiteY7372" fmla="*/ 1358554 h 5296383"/>
              <a:gd name="connsiteX7373" fmla="*/ 7885937 w 9310410"/>
              <a:gd name="connsiteY7373" fmla="*/ 1348366 h 5296383"/>
              <a:gd name="connsiteX7374" fmla="*/ 7886536 w 9310410"/>
              <a:gd name="connsiteY7374" fmla="*/ 1344771 h 5296383"/>
              <a:gd name="connsiteX7375" fmla="*/ 7896724 w 9310410"/>
              <a:gd name="connsiteY7375" fmla="*/ 1356756 h 5296383"/>
              <a:gd name="connsiteX7376" fmla="*/ 7894327 w 9310410"/>
              <a:gd name="connsiteY7376" fmla="*/ 1362749 h 5296383"/>
              <a:gd name="connsiteX7377" fmla="*/ 7888933 w 9310410"/>
              <a:gd name="connsiteY7377" fmla="*/ 1366944 h 5296383"/>
              <a:gd name="connsiteX7378" fmla="*/ 7880543 w 9310410"/>
              <a:gd name="connsiteY7378" fmla="*/ 1372337 h 5296383"/>
              <a:gd name="connsiteX7379" fmla="*/ 7876349 w 9310410"/>
              <a:gd name="connsiteY7379" fmla="*/ 1378330 h 5296383"/>
              <a:gd name="connsiteX7380" fmla="*/ 7867360 w 9310410"/>
              <a:gd name="connsiteY7380" fmla="*/ 1369940 h 5296383"/>
              <a:gd name="connsiteX7381" fmla="*/ 7861367 w 9310410"/>
              <a:gd name="connsiteY7381" fmla="*/ 1372337 h 5296383"/>
              <a:gd name="connsiteX7382" fmla="*/ 7868558 w 9310410"/>
              <a:gd name="connsiteY7382" fmla="*/ 1381326 h 5296383"/>
              <a:gd name="connsiteX7383" fmla="*/ 7861966 w 9310410"/>
              <a:gd name="connsiteY7383" fmla="*/ 1391514 h 5296383"/>
              <a:gd name="connsiteX7384" fmla="*/ 7845186 w 9310410"/>
              <a:gd name="connsiteY7384" fmla="*/ 1398106 h 5296383"/>
              <a:gd name="connsiteX7385" fmla="*/ 7832002 w 9310410"/>
              <a:gd name="connsiteY7385" fmla="*/ 1411290 h 5296383"/>
              <a:gd name="connsiteX7386" fmla="*/ 7840392 w 9310410"/>
              <a:gd name="connsiteY7386" fmla="*/ 1413687 h 5296383"/>
              <a:gd name="connsiteX7387" fmla="*/ 7855374 w 9310410"/>
              <a:gd name="connsiteY7387" fmla="*/ 1408294 h 5296383"/>
              <a:gd name="connsiteX7388" fmla="*/ 7861367 w 9310410"/>
              <a:gd name="connsiteY7388" fmla="*/ 1407695 h 5296383"/>
              <a:gd name="connsiteX7389" fmla="*/ 7866161 w 9310410"/>
              <a:gd name="connsiteY7389" fmla="*/ 1407695 h 5296383"/>
              <a:gd name="connsiteX7390" fmla="*/ 7867360 w 9310410"/>
              <a:gd name="connsiteY7390" fmla="*/ 1411290 h 5296383"/>
              <a:gd name="connsiteX7391" fmla="*/ 7857171 w 9310410"/>
              <a:gd name="connsiteY7391" fmla="*/ 1415485 h 5296383"/>
              <a:gd name="connsiteX7392" fmla="*/ 7826010 w 9310410"/>
              <a:gd name="connsiteY7392" fmla="*/ 1430467 h 5296383"/>
              <a:gd name="connsiteX7393" fmla="*/ 7825410 w 9310410"/>
              <a:gd name="connsiteY7393" fmla="*/ 1435261 h 5296383"/>
              <a:gd name="connsiteX7394" fmla="*/ 7833800 w 9310410"/>
              <a:gd name="connsiteY7394" fmla="*/ 1443651 h 5296383"/>
              <a:gd name="connsiteX7395" fmla="*/ 7837995 w 9310410"/>
              <a:gd name="connsiteY7395" fmla="*/ 1460431 h 5296383"/>
              <a:gd name="connsiteX7396" fmla="*/ 7842190 w 9310410"/>
              <a:gd name="connsiteY7396" fmla="*/ 1470019 h 5296383"/>
              <a:gd name="connsiteX7397" fmla="*/ 7842789 w 9310410"/>
              <a:gd name="connsiteY7397" fmla="*/ 1487997 h 5296383"/>
              <a:gd name="connsiteX7398" fmla="*/ 7839193 w 9310410"/>
              <a:gd name="connsiteY7398" fmla="*/ 1484402 h 5296383"/>
              <a:gd name="connsiteX7399" fmla="*/ 7825410 w 9310410"/>
              <a:gd name="connsiteY7399" fmla="*/ 1472416 h 5296383"/>
              <a:gd name="connsiteX7400" fmla="*/ 7813425 w 9310410"/>
              <a:gd name="connsiteY7400" fmla="*/ 1459232 h 5296383"/>
              <a:gd name="connsiteX7401" fmla="*/ 7811028 w 9310410"/>
              <a:gd name="connsiteY7401" fmla="*/ 1461629 h 5296383"/>
              <a:gd name="connsiteX7402" fmla="*/ 7817620 w 9310410"/>
              <a:gd name="connsiteY7402" fmla="*/ 1477210 h 5296383"/>
              <a:gd name="connsiteX7403" fmla="*/ 7829605 w 9310410"/>
              <a:gd name="connsiteY7403" fmla="*/ 1489196 h 5296383"/>
              <a:gd name="connsiteX7404" fmla="*/ 7837995 w 9310410"/>
              <a:gd name="connsiteY7404" fmla="*/ 1497586 h 5296383"/>
              <a:gd name="connsiteX7405" fmla="*/ 7845786 w 9310410"/>
              <a:gd name="connsiteY7405" fmla="*/ 1508373 h 5296383"/>
              <a:gd name="connsiteX7406" fmla="*/ 7846385 w 9310410"/>
              <a:gd name="connsiteY7406" fmla="*/ 1540134 h 5296383"/>
              <a:gd name="connsiteX7407" fmla="*/ 7847583 w 9310410"/>
              <a:gd name="connsiteY7407" fmla="*/ 1559910 h 5296383"/>
              <a:gd name="connsiteX7408" fmla="*/ 7845186 w 9310410"/>
              <a:gd name="connsiteY7408" fmla="*/ 1555715 h 5296383"/>
              <a:gd name="connsiteX7409" fmla="*/ 7837995 w 9310410"/>
              <a:gd name="connsiteY7409" fmla="*/ 1545528 h 5296383"/>
              <a:gd name="connsiteX7410" fmla="*/ 7836197 w 9310410"/>
              <a:gd name="connsiteY7410" fmla="*/ 1528149 h 5296383"/>
              <a:gd name="connsiteX7411" fmla="*/ 7832601 w 9310410"/>
              <a:gd name="connsiteY7411" fmla="*/ 1521557 h 5296383"/>
              <a:gd name="connsiteX7412" fmla="*/ 7827208 w 9310410"/>
              <a:gd name="connsiteY7412" fmla="*/ 1509571 h 5296383"/>
              <a:gd name="connsiteX7413" fmla="*/ 7821815 w 9310410"/>
              <a:gd name="connsiteY7413" fmla="*/ 1510170 h 5296383"/>
              <a:gd name="connsiteX7414" fmla="*/ 7814623 w 9310410"/>
              <a:gd name="connsiteY7414" fmla="*/ 1508972 h 5296383"/>
              <a:gd name="connsiteX7415" fmla="*/ 7814623 w 9310410"/>
              <a:gd name="connsiteY7415" fmla="*/ 1501781 h 5296383"/>
              <a:gd name="connsiteX7416" fmla="*/ 7819418 w 9310410"/>
              <a:gd name="connsiteY7416" fmla="*/ 1495788 h 5296383"/>
              <a:gd name="connsiteX7417" fmla="*/ 7814024 w 9310410"/>
              <a:gd name="connsiteY7417" fmla="*/ 1498185 h 5296383"/>
              <a:gd name="connsiteX7418" fmla="*/ 7803237 w 9310410"/>
              <a:gd name="connsiteY7418" fmla="*/ 1497586 h 5296383"/>
              <a:gd name="connsiteX7419" fmla="*/ 7800840 w 9310410"/>
              <a:gd name="connsiteY7419" fmla="*/ 1486799 h 5296383"/>
              <a:gd name="connsiteX7420" fmla="*/ 7798443 w 9310410"/>
              <a:gd name="connsiteY7420" fmla="*/ 1473015 h 5296383"/>
              <a:gd name="connsiteX7421" fmla="*/ 7795447 w 9310410"/>
              <a:gd name="connsiteY7421" fmla="*/ 1462828 h 5296383"/>
              <a:gd name="connsiteX7422" fmla="*/ 7794848 w 9310410"/>
              <a:gd name="connsiteY7422" fmla="*/ 1470618 h 5296383"/>
              <a:gd name="connsiteX7423" fmla="*/ 7791851 w 9310410"/>
              <a:gd name="connsiteY7423" fmla="*/ 1478409 h 5296383"/>
              <a:gd name="connsiteX7424" fmla="*/ 7792450 w 9310410"/>
              <a:gd name="connsiteY7424" fmla="*/ 1483203 h 5296383"/>
              <a:gd name="connsiteX7425" fmla="*/ 7794848 w 9310410"/>
              <a:gd name="connsiteY7425" fmla="*/ 1488597 h 5296383"/>
              <a:gd name="connsiteX7426" fmla="*/ 7797244 w 9310410"/>
              <a:gd name="connsiteY7426" fmla="*/ 1496986 h 5296383"/>
              <a:gd name="connsiteX7427" fmla="*/ 7802039 w 9310410"/>
              <a:gd name="connsiteY7427" fmla="*/ 1504777 h 5296383"/>
              <a:gd name="connsiteX7428" fmla="*/ 7809230 w 9310410"/>
              <a:gd name="connsiteY7428" fmla="*/ 1511968 h 5296383"/>
              <a:gd name="connsiteX7429" fmla="*/ 7815822 w 9310410"/>
              <a:gd name="connsiteY7429" fmla="*/ 1517961 h 5296383"/>
              <a:gd name="connsiteX7430" fmla="*/ 7803837 w 9310410"/>
              <a:gd name="connsiteY7430" fmla="*/ 1516762 h 5296383"/>
              <a:gd name="connsiteX7431" fmla="*/ 7791851 w 9310410"/>
              <a:gd name="connsiteY7431" fmla="*/ 1512568 h 5296383"/>
              <a:gd name="connsiteX7432" fmla="*/ 7788255 w 9310410"/>
              <a:gd name="connsiteY7432" fmla="*/ 1508373 h 5296383"/>
              <a:gd name="connsiteX7433" fmla="*/ 7785259 w 9310410"/>
              <a:gd name="connsiteY7433" fmla="*/ 1501781 h 5296383"/>
              <a:gd name="connsiteX7434" fmla="*/ 7784659 w 9310410"/>
              <a:gd name="connsiteY7434" fmla="*/ 1509571 h 5296383"/>
              <a:gd name="connsiteX7435" fmla="*/ 7794248 w 9310410"/>
              <a:gd name="connsiteY7435" fmla="*/ 1519759 h 5296383"/>
              <a:gd name="connsiteX7436" fmla="*/ 7815222 w 9310410"/>
              <a:gd name="connsiteY7436" fmla="*/ 1523954 h 5296383"/>
              <a:gd name="connsiteX7437" fmla="*/ 7829605 w 9310410"/>
              <a:gd name="connsiteY7437" fmla="*/ 1538936 h 5296383"/>
              <a:gd name="connsiteX7438" fmla="*/ 7817020 w 9310410"/>
              <a:gd name="connsiteY7438" fmla="*/ 1534141 h 5296383"/>
              <a:gd name="connsiteX7439" fmla="*/ 7811627 w 9310410"/>
              <a:gd name="connsiteY7439" fmla="*/ 1532943 h 5296383"/>
              <a:gd name="connsiteX7440" fmla="*/ 7822414 w 9310410"/>
              <a:gd name="connsiteY7440" fmla="*/ 1542531 h 5296383"/>
              <a:gd name="connsiteX7441" fmla="*/ 7829605 w 9310410"/>
              <a:gd name="connsiteY7441" fmla="*/ 1550921 h 5296383"/>
              <a:gd name="connsiteX7442" fmla="*/ 7834999 w 9310410"/>
              <a:gd name="connsiteY7442" fmla="*/ 1560509 h 5296383"/>
              <a:gd name="connsiteX7443" fmla="*/ 7834399 w 9310410"/>
              <a:gd name="connsiteY7443" fmla="*/ 1563506 h 5296383"/>
              <a:gd name="connsiteX7444" fmla="*/ 7829006 w 9310410"/>
              <a:gd name="connsiteY7444" fmla="*/ 1561109 h 5296383"/>
              <a:gd name="connsiteX7445" fmla="*/ 7831403 w 9310410"/>
              <a:gd name="connsiteY7445" fmla="*/ 1568300 h 5296383"/>
              <a:gd name="connsiteX7446" fmla="*/ 7855374 w 9310410"/>
              <a:gd name="connsiteY7446" fmla="*/ 1578488 h 5296383"/>
              <a:gd name="connsiteX7447" fmla="*/ 7860768 w 9310410"/>
              <a:gd name="connsiteY7447" fmla="*/ 1586878 h 5296383"/>
              <a:gd name="connsiteX7448" fmla="*/ 7865561 w 9310410"/>
              <a:gd name="connsiteY7448" fmla="*/ 1592271 h 5296383"/>
              <a:gd name="connsiteX7449" fmla="*/ 7870955 w 9310410"/>
              <a:gd name="connsiteY7449" fmla="*/ 1594668 h 5296383"/>
              <a:gd name="connsiteX7450" fmla="*/ 7863764 w 9310410"/>
              <a:gd name="connsiteY7450" fmla="*/ 1595867 h 5296383"/>
              <a:gd name="connsiteX7451" fmla="*/ 7858370 w 9310410"/>
              <a:gd name="connsiteY7451" fmla="*/ 1598863 h 5296383"/>
              <a:gd name="connsiteX7452" fmla="*/ 7861966 w 9310410"/>
              <a:gd name="connsiteY7452" fmla="*/ 1602459 h 5296383"/>
              <a:gd name="connsiteX7453" fmla="*/ 7869757 w 9310410"/>
              <a:gd name="connsiteY7453" fmla="*/ 1606654 h 5296383"/>
              <a:gd name="connsiteX7454" fmla="*/ 7874551 w 9310410"/>
              <a:gd name="connsiteY7454" fmla="*/ 1613246 h 5296383"/>
              <a:gd name="connsiteX7455" fmla="*/ 7875150 w 9310410"/>
              <a:gd name="connsiteY7455" fmla="*/ 1604256 h 5296383"/>
              <a:gd name="connsiteX7456" fmla="*/ 7880543 w 9310410"/>
              <a:gd name="connsiteY7456" fmla="*/ 1609650 h 5296383"/>
              <a:gd name="connsiteX7457" fmla="*/ 7880543 w 9310410"/>
              <a:gd name="connsiteY7457" fmla="*/ 1619238 h 5296383"/>
              <a:gd name="connsiteX7458" fmla="*/ 7878146 w 9310410"/>
              <a:gd name="connsiteY7458" fmla="*/ 1622235 h 5296383"/>
              <a:gd name="connsiteX7459" fmla="*/ 7870955 w 9310410"/>
              <a:gd name="connsiteY7459" fmla="*/ 1626429 h 5296383"/>
              <a:gd name="connsiteX7460" fmla="*/ 7866161 w 9310410"/>
              <a:gd name="connsiteY7460" fmla="*/ 1616242 h 5296383"/>
              <a:gd name="connsiteX7461" fmla="*/ 7863764 w 9310410"/>
              <a:gd name="connsiteY7461" fmla="*/ 1621036 h 5296383"/>
              <a:gd name="connsiteX7462" fmla="*/ 7856572 w 9310410"/>
              <a:gd name="connsiteY7462" fmla="*/ 1625830 h 5296383"/>
              <a:gd name="connsiteX7463" fmla="*/ 7857771 w 9310410"/>
              <a:gd name="connsiteY7463" fmla="*/ 1628227 h 5296383"/>
              <a:gd name="connsiteX7464" fmla="*/ 7866760 w 9310410"/>
              <a:gd name="connsiteY7464" fmla="*/ 1631224 h 5296383"/>
              <a:gd name="connsiteX7465" fmla="*/ 7867360 w 9310410"/>
              <a:gd name="connsiteY7465" fmla="*/ 1645007 h 5296383"/>
              <a:gd name="connsiteX7466" fmla="*/ 7869757 w 9310410"/>
              <a:gd name="connsiteY7466" fmla="*/ 1649202 h 5296383"/>
              <a:gd name="connsiteX7467" fmla="*/ 7876948 w 9310410"/>
              <a:gd name="connsiteY7467" fmla="*/ 1644408 h 5296383"/>
              <a:gd name="connsiteX7468" fmla="*/ 7882341 w 9310410"/>
              <a:gd name="connsiteY7468" fmla="*/ 1646805 h 5296383"/>
              <a:gd name="connsiteX7469" fmla="*/ 7882341 w 9310410"/>
              <a:gd name="connsiteY7469" fmla="*/ 1653996 h 5296383"/>
              <a:gd name="connsiteX7470" fmla="*/ 7877547 w 9310410"/>
              <a:gd name="connsiteY7470" fmla="*/ 1656993 h 5296383"/>
              <a:gd name="connsiteX7471" fmla="*/ 7872153 w 9310410"/>
              <a:gd name="connsiteY7471" fmla="*/ 1658790 h 5296383"/>
              <a:gd name="connsiteX7472" fmla="*/ 7860168 w 9310410"/>
              <a:gd name="connsiteY7472" fmla="*/ 1659390 h 5296383"/>
              <a:gd name="connsiteX7473" fmla="*/ 7860768 w 9310410"/>
              <a:gd name="connsiteY7473" fmla="*/ 1663585 h 5296383"/>
              <a:gd name="connsiteX7474" fmla="*/ 7863164 w 9310410"/>
              <a:gd name="connsiteY7474" fmla="*/ 1671974 h 5296383"/>
              <a:gd name="connsiteX7475" fmla="*/ 7862565 w 9310410"/>
              <a:gd name="connsiteY7475" fmla="*/ 1686956 h 5296383"/>
              <a:gd name="connsiteX7476" fmla="*/ 7855374 w 9310410"/>
              <a:gd name="connsiteY7476" fmla="*/ 1702537 h 5296383"/>
              <a:gd name="connsiteX7477" fmla="*/ 7845786 w 9310410"/>
              <a:gd name="connsiteY7477" fmla="*/ 1731302 h 5296383"/>
              <a:gd name="connsiteX7478" fmla="*/ 7845186 w 9310410"/>
              <a:gd name="connsiteY7478" fmla="*/ 1743288 h 5296383"/>
              <a:gd name="connsiteX7479" fmla="*/ 7844587 w 9310410"/>
              <a:gd name="connsiteY7479" fmla="*/ 1748682 h 5296383"/>
              <a:gd name="connsiteX7480" fmla="*/ 7834999 w 9310410"/>
              <a:gd name="connsiteY7480" fmla="*/ 1756472 h 5296383"/>
              <a:gd name="connsiteX7481" fmla="*/ 7829605 w 9310410"/>
              <a:gd name="connsiteY7481" fmla="*/ 1767858 h 5296383"/>
              <a:gd name="connsiteX7482" fmla="*/ 7826609 w 9310410"/>
              <a:gd name="connsiteY7482" fmla="*/ 1781042 h 5296383"/>
              <a:gd name="connsiteX7483" fmla="*/ 7820616 w 9310410"/>
              <a:gd name="connsiteY7483" fmla="*/ 1788833 h 5296383"/>
              <a:gd name="connsiteX7484" fmla="*/ 7824811 w 9310410"/>
              <a:gd name="connsiteY7484" fmla="*/ 1802017 h 5296383"/>
              <a:gd name="connsiteX7485" fmla="*/ 7827208 w 9310410"/>
              <a:gd name="connsiteY7485" fmla="*/ 1812204 h 5296383"/>
              <a:gd name="connsiteX7486" fmla="*/ 7828407 w 9310410"/>
              <a:gd name="connsiteY7486" fmla="*/ 1824190 h 5296383"/>
              <a:gd name="connsiteX7487" fmla="*/ 7830804 w 9310410"/>
              <a:gd name="connsiteY7487" fmla="*/ 1836175 h 5296383"/>
              <a:gd name="connsiteX7488" fmla="*/ 7842789 w 9310410"/>
              <a:gd name="connsiteY7488" fmla="*/ 1854753 h 5296383"/>
              <a:gd name="connsiteX7489" fmla="*/ 7859569 w 9310410"/>
              <a:gd name="connsiteY7489" fmla="*/ 1872132 h 5296383"/>
              <a:gd name="connsiteX7490" fmla="*/ 7866161 w 9310410"/>
              <a:gd name="connsiteY7490" fmla="*/ 1877525 h 5296383"/>
              <a:gd name="connsiteX7491" fmla="*/ 7858970 w 9310410"/>
              <a:gd name="connsiteY7491" fmla="*/ 1876926 h 5296383"/>
              <a:gd name="connsiteX7492" fmla="*/ 7866760 w 9310410"/>
              <a:gd name="connsiteY7492" fmla="*/ 1883518 h 5296383"/>
              <a:gd name="connsiteX7493" fmla="*/ 7873951 w 9310410"/>
              <a:gd name="connsiteY7493" fmla="*/ 1892507 h 5296383"/>
              <a:gd name="connsiteX7494" fmla="*/ 7882341 w 9310410"/>
              <a:gd name="connsiteY7494" fmla="*/ 1902695 h 5296383"/>
              <a:gd name="connsiteX7495" fmla="*/ 7889532 w 9310410"/>
              <a:gd name="connsiteY7495" fmla="*/ 1908088 h 5296383"/>
              <a:gd name="connsiteX7496" fmla="*/ 7896724 w 9310410"/>
              <a:gd name="connsiteY7496" fmla="*/ 1923070 h 5296383"/>
              <a:gd name="connsiteX7497" fmla="*/ 7888933 w 9310410"/>
              <a:gd name="connsiteY7497" fmla="*/ 1914680 h 5296383"/>
              <a:gd name="connsiteX7498" fmla="*/ 7884139 w 9310410"/>
              <a:gd name="connsiteY7498" fmla="*/ 1913482 h 5296383"/>
              <a:gd name="connsiteX7499" fmla="*/ 7890132 w 9310410"/>
              <a:gd name="connsiteY7499" fmla="*/ 1923669 h 5296383"/>
              <a:gd name="connsiteX7500" fmla="*/ 7897323 w 9310410"/>
              <a:gd name="connsiteY7500" fmla="*/ 1935655 h 5296383"/>
              <a:gd name="connsiteX7501" fmla="*/ 7905113 w 9310410"/>
              <a:gd name="connsiteY7501" fmla="*/ 1950637 h 5296383"/>
              <a:gd name="connsiteX7502" fmla="*/ 7917699 w 9310410"/>
              <a:gd name="connsiteY7502" fmla="*/ 1964420 h 5296383"/>
              <a:gd name="connsiteX7503" fmla="*/ 7921893 w 9310410"/>
              <a:gd name="connsiteY7503" fmla="*/ 1978203 h 5296383"/>
              <a:gd name="connsiteX7504" fmla="*/ 7927287 w 9310410"/>
              <a:gd name="connsiteY7504" fmla="*/ 1991387 h 5296383"/>
              <a:gd name="connsiteX7505" fmla="*/ 7933280 w 9310410"/>
              <a:gd name="connsiteY7505" fmla="*/ 2004571 h 5296383"/>
              <a:gd name="connsiteX7506" fmla="*/ 7935677 w 9310410"/>
              <a:gd name="connsiteY7506" fmla="*/ 2013561 h 5296383"/>
              <a:gd name="connsiteX7507" fmla="*/ 7938673 w 9310410"/>
              <a:gd name="connsiteY7507" fmla="*/ 2021351 h 5296383"/>
              <a:gd name="connsiteX7508" fmla="*/ 7940471 w 9310410"/>
              <a:gd name="connsiteY7508" fmla="*/ 2032138 h 5296383"/>
              <a:gd name="connsiteX7509" fmla="*/ 7937474 w 9310410"/>
              <a:gd name="connsiteY7509" fmla="*/ 2037531 h 5296383"/>
              <a:gd name="connsiteX7510" fmla="*/ 7929684 w 9310410"/>
              <a:gd name="connsiteY7510" fmla="*/ 2039929 h 5296383"/>
              <a:gd name="connsiteX7511" fmla="*/ 7917699 w 9310410"/>
              <a:gd name="connsiteY7511" fmla="*/ 2039329 h 5296383"/>
              <a:gd name="connsiteX7512" fmla="*/ 7923092 w 9310410"/>
              <a:gd name="connsiteY7512" fmla="*/ 2037531 h 5296383"/>
              <a:gd name="connsiteX7513" fmla="*/ 7918897 w 9310410"/>
              <a:gd name="connsiteY7513" fmla="*/ 2033337 h 5296383"/>
              <a:gd name="connsiteX7514" fmla="*/ 7915901 w 9310410"/>
              <a:gd name="connsiteY7514" fmla="*/ 2026145 h 5296383"/>
              <a:gd name="connsiteX7515" fmla="*/ 7913503 w 9310410"/>
              <a:gd name="connsiteY7515" fmla="*/ 2022550 h 5296383"/>
              <a:gd name="connsiteX7516" fmla="*/ 7906312 w 9310410"/>
              <a:gd name="connsiteY7516" fmla="*/ 2017156 h 5296383"/>
              <a:gd name="connsiteX7517" fmla="*/ 7893128 w 9310410"/>
              <a:gd name="connsiteY7517" fmla="*/ 2003972 h 5296383"/>
              <a:gd name="connsiteX7518" fmla="*/ 7882941 w 9310410"/>
              <a:gd name="connsiteY7518" fmla="*/ 1985994 h 5296383"/>
              <a:gd name="connsiteX7519" fmla="*/ 7879944 w 9310410"/>
              <a:gd name="connsiteY7519" fmla="*/ 1977005 h 5296383"/>
              <a:gd name="connsiteX7520" fmla="*/ 7874551 w 9310410"/>
              <a:gd name="connsiteY7520" fmla="*/ 1975806 h 5296383"/>
              <a:gd name="connsiteX7521" fmla="*/ 7867959 w 9310410"/>
              <a:gd name="connsiteY7521" fmla="*/ 1975806 h 5296383"/>
              <a:gd name="connsiteX7522" fmla="*/ 7859569 w 9310410"/>
              <a:gd name="connsiteY7522" fmla="*/ 1963222 h 5296383"/>
              <a:gd name="connsiteX7523" fmla="*/ 7858970 w 9310410"/>
              <a:gd name="connsiteY7523" fmla="*/ 1956030 h 5296383"/>
              <a:gd name="connsiteX7524" fmla="*/ 7861367 w 9310410"/>
              <a:gd name="connsiteY7524" fmla="*/ 1951835 h 5296383"/>
              <a:gd name="connsiteX7525" fmla="*/ 7859569 w 9310410"/>
              <a:gd name="connsiteY7525" fmla="*/ 1940449 h 5296383"/>
              <a:gd name="connsiteX7526" fmla="*/ 7850580 w 9310410"/>
              <a:gd name="connsiteY7526" fmla="*/ 1936254 h 5296383"/>
              <a:gd name="connsiteX7527" fmla="*/ 7848782 w 9310410"/>
              <a:gd name="connsiteY7527" fmla="*/ 1941048 h 5296383"/>
              <a:gd name="connsiteX7528" fmla="*/ 7846385 w 9310410"/>
              <a:gd name="connsiteY7528" fmla="*/ 1944644 h 5296383"/>
              <a:gd name="connsiteX7529" fmla="*/ 7841590 w 9310410"/>
              <a:gd name="connsiteY7529" fmla="*/ 1935056 h 5296383"/>
              <a:gd name="connsiteX7530" fmla="*/ 7837396 w 9310410"/>
              <a:gd name="connsiteY7530" fmla="*/ 1917077 h 5296383"/>
              <a:gd name="connsiteX7531" fmla="*/ 7834399 w 9310410"/>
              <a:gd name="connsiteY7531" fmla="*/ 1906890 h 5296383"/>
              <a:gd name="connsiteX7532" fmla="*/ 7832002 w 9310410"/>
              <a:gd name="connsiteY7532" fmla="*/ 1900298 h 5296383"/>
              <a:gd name="connsiteX7533" fmla="*/ 7827808 w 9310410"/>
              <a:gd name="connsiteY7533" fmla="*/ 1891908 h 5296383"/>
              <a:gd name="connsiteX7534" fmla="*/ 7821815 w 9310410"/>
              <a:gd name="connsiteY7534" fmla="*/ 1890709 h 5296383"/>
              <a:gd name="connsiteX7535" fmla="*/ 7815222 w 9310410"/>
              <a:gd name="connsiteY7535" fmla="*/ 1888912 h 5296383"/>
              <a:gd name="connsiteX7536" fmla="*/ 7805634 w 9310410"/>
              <a:gd name="connsiteY7536" fmla="*/ 1883518 h 5296383"/>
              <a:gd name="connsiteX7537" fmla="*/ 7798443 w 9310410"/>
              <a:gd name="connsiteY7537" fmla="*/ 1873330 h 5296383"/>
              <a:gd name="connsiteX7538" fmla="*/ 7786458 w 9310410"/>
              <a:gd name="connsiteY7538" fmla="*/ 1861944 h 5296383"/>
              <a:gd name="connsiteX7539" fmla="*/ 7775670 w 9310410"/>
              <a:gd name="connsiteY7539" fmla="*/ 1864341 h 5296383"/>
              <a:gd name="connsiteX7540" fmla="*/ 7761288 w 9310410"/>
              <a:gd name="connsiteY7540" fmla="*/ 1871533 h 5296383"/>
              <a:gd name="connsiteX7541" fmla="*/ 7756494 w 9310410"/>
              <a:gd name="connsiteY7541" fmla="*/ 1873930 h 5296383"/>
              <a:gd name="connsiteX7542" fmla="*/ 7752299 w 9310410"/>
              <a:gd name="connsiteY7542" fmla="*/ 1872731 h 5296383"/>
              <a:gd name="connsiteX7543" fmla="*/ 7745707 w 9310410"/>
              <a:gd name="connsiteY7543" fmla="*/ 1867338 h 5296383"/>
              <a:gd name="connsiteX7544" fmla="*/ 7746306 w 9310410"/>
              <a:gd name="connsiteY7544" fmla="*/ 1861944 h 5296383"/>
              <a:gd name="connsiteX7545" fmla="*/ 7743909 w 9310410"/>
              <a:gd name="connsiteY7545" fmla="*/ 1859547 h 5296383"/>
              <a:gd name="connsiteX7546" fmla="*/ 7733122 w 9310410"/>
              <a:gd name="connsiteY7546" fmla="*/ 1851757 h 5296383"/>
              <a:gd name="connsiteX7547" fmla="*/ 7734320 w 9310410"/>
              <a:gd name="connsiteY7547" fmla="*/ 1857150 h 5296383"/>
              <a:gd name="connsiteX7548" fmla="*/ 7722335 w 9310410"/>
              <a:gd name="connsiteY7548" fmla="*/ 1855952 h 5296383"/>
              <a:gd name="connsiteX7549" fmla="*/ 7721137 w 9310410"/>
              <a:gd name="connsiteY7549" fmla="*/ 1852955 h 5296383"/>
              <a:gd name="connsiteX7550" fmla="*/ 7722335 w 9310410"/>
              <a:gd name="connsiteY7550" fmla="*/ 1848760 h 5296383"/>
              <a:gd name="connsiteX7551" fmla="*/ 7712147 w 9310410"/>
              <a:gd name="connsiteY7551" fmla="*/ 1851757 h 5296383"/>
              <a:gd name="connsiteX7552" fmla="*/ 7700761 w 9310410"/>
              <a:gd name="connsiteY7552" fmla="*/ 1852955 h 5296383"/>
              <a:gd name="connsiteX7553" fmla="*/ 7696566 w 9310410"/>
              <a:gd name="connsiteY7553" fmla="*/ 1852356 h 5296383"/>
              <a:gd name="connsiteX7554" fmla="*/ 7675592 w 9310410"/>
              <a:gd name="connsiteY7554" fmla="*/ 1848161 h 5296383"/>
              <a:gd name="connsiteX7555" fmla="*/ 7670797 w 9310410"/>
              <a:gd name="connsiteY7555" fmla="*/ 1850558 h 5296383"/>
              <a:gd name="connsiteX7556" fmla="*/ 7658213 w 9310410"/>
              <a:gd name="connsiteY7556" fmla="*/ 1858349 h 5296383"/>
              <a:gd name="connsiteX7557" fmla="*/ 7641433 w 9310410"/>
              <a:gd name="connsiteY7557" fmla="*/ 1879922 h 5296383"/>
              <a:gd name="connsiteX7558" fmla="*/ 7648625 w 9310410"/>
              <a:gd name="connsiteY7558" fmla="*/ 1881720 h 5296383"/>
              <a:gd name="connsiteX7559" fmla="*/ 7651621 w 9310410"/>
              <a:gd name="connsiteY7559" fmla="*/ 1887713 h 5296383"/>
              <a:gd name="connsiteX7560" fmla="*/ 7661808 w 9310410"/>
              <a:gd name="connsiteY7560" fmla="*/ 1900298 h 5296383"/>
              <a:gd name="connsiteX7561" fmla="*/ 7669000 w 9310410"/>
              <a:gd name="connsiteY7561" fmla="*/ 1902096 h 5296383"/>
              <a:gd name="connsiteX7562" fmla="*/ 7671996 w 9310410"/>
              <a:gd name="connsiteY7562" fmla="*/ 1908688 h 5296383"/>
              <a:gd name="connsiteX7563" fmla="*/ 7667801 w 9310410"/>
              <a:gd name="connsiteY7563" fmla="*/ 1914680 h 5296383"/>
              <a:gd name="connsiteX7564" fmla="*/ 7664206 w 9310410"/>
              <a:gd name="connsiteY7564" fmla="*/ 1919475 h 5296383"/>
              <a:gd name="connsiteX7565" fmla="*/ 7661209 w 9310410"/>
              <a:gd name="connsiteY7565" fmla="*/ 1913482 h 5296383"/>
              <a:gd name="connsiteX7566" fmla="*/ 7651022 w 9310410"/>
              <a:gd name="connsiteY7566" fmla="*/ 1905092 h 5296383"/>
              <a:gd name="connsiteX7567" fmla="*/ 7642033 w 9310410"/>
              <a:gd name="connsiteY7567" fmla="*/ 1899099 h 5296383"/>
              <a:gd name="connsiteX7568" fmla="*/ 7642632 w 9310410"/>
              <a:gd name="connsiteY7568" fmla="*/ 1907489 h 5296383"/>
              <a:gd name="connsiteX7569" fmla="*/ 7637837 w 9310410"/>
              <a:gd name="connsiteY7569" fmla="*/ 1910485 h 5296383"/>
              <a:gd name="connsiteX7570" fmla="*/ 7630047 w 9310410"/>
              <a:gd name="connsiteY7570" fmla="*/ 1913482 h 5296383"/>
              <a:gd name="connsiteX7571" fmla="*/ 7621058 w 9310410"/>
              <a:gd name="connsiteY7571" fmla="*/ 1913482 h 5296383"/>
              <a:gd name="connsiteX7572" fmla="*/ 7607874 w 9310410"/>
              <a:gd name="connsiteY7572" fmla="*/ 1905092 h 5296383"/>
              <a:gd name="connsiteX7573" fmla="*/ 7602480 w 9310410"/>
              <a:gd name="connsiteY7573" fmla="*/ 1895504 h 5296383"/>
              <a:gd name="connsiteX7574" fmla="*/ 7593491 w 9310410"/>
              <a:gd name="connsiteY7574" fmla="*/ 1893106 h 5296383"/>
              <a:gd name="connsiteX7575" fmla="*/ 7590495 w 9310410"/>
              <a:gd name="connsiteY7575" fmla="*/ 1896103 h 5296383"/>
              <a:gd name="connsiteX7576" fmla="*/ 7592892 w 9310410"/>
              <a:gd name="connsiteY7576" fmla="*/ 1901496 h 5296383"/>
              <a:gd name="connsiteX7577" fmla="*/ 7583903 w 9310410"/>
              <a:gd name="connsiteY7577" fmla="*/ 1904493 h 5296383"/>
              <a:gd name="connsiteX7578" fmla="*/ 7564726 w 9310410"/>
              <a:gd name="connsiteY7578" fmla="*/ 1905092 h 5296383"/>
              <a:gd name="connsiteX7579" fmla="*/ 7546149 w 9310410"/>
              <a:gd name="connsiteY7579" fmla="*/ 1915879 h 5296383"/>
              <a:gd name="connsiteX7580" fmla="*/ 7537759 w 9310410"/>
              <a:gd name="connsiteY7580" fmla="*/ 1926066 h 5296383"/>
              <a:gd name="connsiteX7581" fmla="*/ 7534763 w 9310410"/>
              <a:gd name="connsiteY7581" fmla="*/ 1925467 h 5296383"/>
              <a:gd name="connsiteX7582" fmla="*/ 7535362 w 9310410"/>
              <a:gd name="connsiteY7582" fmla="*/ 1921272 h 5296383"/>
              <a:gd name="connsiteX7583" fmla="*/ 7531766 w 9310410"/>
              <a:gd name="connsiteY7583" fmla="*/ 1921272 h 5296383"/>
              <a:gd name="connsiteX7584" fmla="*/ 7526972 w 9310410"/>
              <a:gd name="connsiteY7584" fmla="*/ 1921272 h 5296383"/>
              <a:gd name="connsiteX7585" fmla="*/ 7526373 w 9310410"/>
              <a:gd name="connsiteY7585" fmla="*/ 1927265 h 5296383"/>
              <a:gd name="connsiteX7586" fmla="*/ 7526972 w 9310410"/>
              <a:gd name="connsiteY7586" fmla="*/ 1934456 h 5296383"/>
              <a:gd name="connsiteX7587" fmla="*/ 7520380 w 9310410"/>
              <a:gd name="connsiteY7587" fmla="*/ 1946442 h 5296383"/>
              <a:gd name="connsiteX7588" fmla="*/ 7516185 w 9310410"/>
              <a:gd name="connsiteY7588" fmla="*/ 1952435 h 5296383"/>
              <a:gd name="connsiteX7589" fmla="*/ 7507795 w 9310410"/>
              <a:gd name="connsiteY7589" fmla="*/ 1953034 h 5296383"/>
              <a:gd name="connsiteX7590" fmla="*/ 7498207 w 9310410"/>
              <a:gd name="connsiteY7590" fmla="*/ 1954832 h 5296383"/>
              <a:gd name="connsiteX7591" fmla="*/ 7498207 w 9310410"/>
              <a:gd name="connsiteY7591" fmla="*/ 1958427 h 5296383"/>
              <a:gd name="connsiteX7592" fmla="*/ 7503001 w 9310410"/>
              <a:gd name="connsiteY7592" fmla="*/ 1963821 h 5296383"/>
              <a:gd name="connsiteX7593" fmla="*/ 7496409 w 9310410"/>
              <a:gd name="connsiteY7593" fmla="*/ 1966218 h 5296383"/>
              <a:gd name="connsiteX7594" fmla="*/ 7495211 w 9310410"/>
              <a:gd name="connsiteY7594" fmla="*/ 1970413 h 5296383"/>
              <a:gd name="connsiteX7595" fmla="*/ 7494012 w 9310410"/>
              <a:gd name="connsiteY7595" fmla="*/ 1974008 h 5296383"/>
              <a:gd name="connsiteX7596" fmla="*/ 7489817 w 9310410"/>
              <a:gd name="connsiteY7596" fmla="*/ 1974608 h 5296383"/>
              <a:gd name="connsiteX7597" fmla="*/ 7492214 w 9310410"/>
              <a:gd name="connsiteY7597" fmla="*/ 1982398 h 5296383"/>
              <a:gd name="connsiteX7598" fmla="*/ 7488019 w 9310410"/>
              <a:gd name="connsiteY7598" fmla="*/ 1984795 h 5296383"/>
              <a:gd name="connsiteX7599" fmla="*/ 7488019 w 9310410"/>
              <a:gd name="connsiteY7599" fmla="*/ 1990788 h 5296383"/>
              <a:gd name="connsiteX7600" fmla="*/ 7492214 w 9310410"/>
              <a:gd name="connsiteY7600" fmla="*/ 2000976 h 5296383"/>
              <a:gd name="connsiteX7601" fmla="*/ 7484423 w 9310410"/>
              <a:gd name="connsiteY7601" fmla="*/ 2003373 h 5296383"/>
              <a:gd name="connsiteX7602" fmla="*/ 7480229 w 9310410"/>
              <a:gd name="connsiteY7602" fmla="*/ 2004571 h 5296383"/>
              <a:gd name="connsiteX7603" fmla="*/ 7485023 w 9310410"/>
              <a:gd name="connsiteY7603" fmla="*/ 2008167 h 5296383"/>
              <a:gd name="connsiteX7604" fmla="*/ 7493412 w 9310410"/>
              <a:gd name="connsiteY7604" fmla="*/ 2012362 h 5296383"/>
              <a:gd name="connsiteX7605" fmla="*/ 7494611 w 9310410"/>
              <a:gd name="connsiteY7605" fmla="*/ 2022550 h 5296383"/>
              <a:gd name="connsiteX7606" fmla="*/ 7497008 w 9310410"/>
              <a:gd name="connsiteY7606" fmla="*/ 2029741 h 5296383"/>
              <a:gd name="connsiteX7607" fmla="*/ 7503600 w 9310410"/>
              <a:gd name="connsiteY7607" fmla="*/ 2042925 h 5296383"/>
              <a:gd name="connsiteX7608" fmla="*/ 7505997 w 9310410"/>
              <a:gd name="connsiteY7608" fmla="*/ 2049517 h 5296383"/>
              <a:gd name="connsiteX7609" fmla="*/ 7511990 w 9310410"/>
              <a:gd name="connsiteY7609" fmla="*/ 2053712 h 5296383"/>
              <a:gd name="connsiteX7610" fmla="*/ 7516185 w 9310410"/>
              <a:gd name="connsiteY7610" fmla="*/ 2065697 h 5296383"/>
              <a:gd name="connsiteX7611" fmla="*/ 7519182 w 9310410"/>
              <a:gd name="connsiteY7611" fmla="*/ 2075286 h 5296383"/>
              <a:gd name="connsiteX7612" fmla="*/ 7513189 w 9310410"/>
              <a:gd name="connsiteY7612" fmla="*/ 2080080 h 5296383"/>
              <a:gd name="connsiteX7613" fmla="*/ 7508993 w 9310410"/>
              <a:gd name="connsiteY7613" fmla="*/ 2084275 h 5296383"/>
              <a:gd name="connsiteX7614" fmla="*/ 7510792 w 9310410"/>
              <a:gd name="connsiteY7614" fmla="*/ 2095062 h 5296383"/>
              <a:gd name="connsiteX7615" fmla="*/ 7513788 w 9310410"/>
              <a:gd name="connsiteY7615" fmla="*/ 2099257 h 5296383"/>
              <a:gd name="connsiteX7616" fmla="*/ 7518582 w 9310410"/>
              <a:gd name="connsiteY7616" fmla="*/ 2105250 h 5296383"/>
              <a:gd name="connsiteX7617" fmla="*/ 7517983 w 9310410"/>
              <a:gd name="connsiteY7617" fmla="*/ 2113639 h 5296383"/>
              <a:gd name="connsiteX7618" fmla="*/ 7518582 w 9310410"/>
              <a:gd name="connsiteY7618" fmla="*/ 2119033 h 5296383"/>
              <a:gd name="connsiteX7619" fmla="*/ 7522777 w 9310410"/>
              <a:gd name="connsiteY7619" fmla="*/ 2126823 h 5296383"/>
              <a:gd name="connsiteX7620" fmla="*/ 7534763 w 9310410"/>
              <a:gd name="connsiteY7620" fmla="*/ 2158585 h 5296383"/>
              <a:gd name="connsiteX7621" fmla="*/ 7540156 w 9310410"/>
              <a:gd name="connsiteY7621" fmla="*/ 2175365 h 5296383"/>
              <a:gd name="connsiteX7622" fmla="*/ 7543752 w 9310410"/>
              <a:gd name="connsiteY7622" fmla="*/ 2192144 h 5296383"/>
              <a:gd name="connsiteX7623" fmla="*/ 7559932 w 9310410"/>
              <a:gd name="connsiteY7623" fmla="*/ 2222707 h 5296383"/>
              <a:gd name="connsiteX7624" fmla="*/ 7567123 w 9310410"/>
              <a:gd name="connsiteY7624" fmla="*/ 2241884 h 5296383"/>
              <a:gd name="connsiteX7625" fmla="*/ 7577311 w 9310410"/>
              <a:gd name="connsiteY7625" fmla="*/ 2259263 h 5296383"/>
              <a:gd name="connsiteX7626" fmla="*/ 7592293 w 9310410"/>
              <a:gd name="connsiteY7626" fmla="*/ 2273645 h 5296383"/>
              <a:gd name="connsiteX7627" fmla="*/ 7605476 w 9310410"/>
              <a:gd name="connsiteY7627" fmla="*/ 2288627 h 5296383"/>
              <a:gd name="connsiteX7628" fmla="*/ 7613267 w 9310410"/>
              <a:gd name="connsiteY7628" fmla="*/ 2308403 h 5296383"/>
              <a:gd name="connsiteX7629" fmla="*/ 7628249 w 9310410"/>
              <a:gd name="connsiteY7629" fmla="*/ 2323985 h 5296383"/>
              <a:gd name="connsiteX7630" fmla="*/ 7635440 w 9310410"/>
              <a:gd name="connsiteY7630" fmla="*/ 2332374 h 5296383"/>
              <a:gd name="connsiteX7631" fmla="*/ 7634841 w 9310410"/>
              <a:gd name="connsiteY7631" fmla="*/ 2336569 h 5296383"/>
              <a:gd name="connsiteX7632" fmla="*/ 7640235 w 9310410"/>
              <a:gd name="connsiteY7632" fmla="*/ 2340764 h 5296383"/>
              <a:gd name="connsiteX7633" fmla="*/ 7641433 w 9310410"/>
              <a:gd name="connsiteY7633" fmla="*/ 2336569 h 5296383"/>
              <a:gd name="connsiteX7634" fmla="*/ 7648625 w 9310410"/>
              <a:gd name="connsiteY7634" fmla="*/ 2337169 h 5296383"/>
              <a:gd name="connsiteX7635" fmla="*/ 7660610 w 9310410"/>
              <a:gd name="connsiteY7635" fmla="*/ 2336569 h 5296383"/>
              <a:gd name="connsiteX7636" fmla="*/ 7668400 w 9310410"/>
              <a:gd name="connsiteY7636" fmla="*/ 2349154 h 5296383"/>
              <a:gd name="connsiteX7637" fmla="*/ 7680986 w 9310410"/>
              <a:gd name="connsiteY7637" fmla="*/ 2349154 h 5296383"/>
              <a:gd name="connsiteX7638" fmla="*/ 7686378 w 9310410"/>
              <a:gd name="connsiteY7638" fmla="*/ 2349753 h 5296383"/>
              <a:gd name="connsiteX7639" fmla="*/ 7693570 w 9310410"/>
              <a:gd name="connsiteY7639" fmla="*/ 2350353 h 5296383"/>
              <a:gd name="connsiteX7640" fmla="*/ 7694169 w 9310410"/>
              <a:gd name="connsiteY7640" fmla="*/ 2344959 h 5296383"/>
              <a:gd name="connsiteX7641" fmla="*/ 7693570 w 9310410"/>
              <a:gd name="connsiteY7641" fmla="*/ 2342562 h 5296383"/>
              <a:gd name="connsiteX7642" fmla="*/ 7704956 w 9310410"/>
              <a:gd name="connsiteY7642" fmla="*/ 2339566 h 5296383"/>
              <a:gd name="connsiteX7643" fmla="*/ 7714545 w 9310410"/>
              <a:gd name="connsiteY7643" fmla="*/ 2334172 h 5296383"/>
              <a:gd name="connsiteX7644" fmla="*/ 7722935 w 9310410"/>
              <a:gd name="connsiteY7644" fmla="*/ 2329977 h 5296383"/>
              <a:gd name="connsiteX7645" fmla="*/ 7736718 w 9310410"/>
              <a:gd name="connsiteY7645" fmla="*/ 2329977 h 5296383"/>
              <a:gd name="connsiteX7646" fmla="*/ 7738516 w 9310410"/>
              <a:gd name="connsiteY7646" fmla="*/ 2334172 h 5296383"/>
              <a:gd name="connsiteX7647" fmla="*/ 7743309 w 9310410"/>
              <a:gd name="connsiteY7647" fmla="*/ 2339566 h 5296383"/>
              <a:gd name="connsiteX7648" fmla="*/ 7748703 w 9310410"/>
              <a:gd name="connsiteY7648" fmla="*/ 2338966 h 5296383"/>
              <a:gd name="connsiteX7649" fmla="*/ 7751699 w 9310410"/>
              <a:gd name="connsiteY7649" fmla="*/ 2334771 h 5296383"/>
              <a:gd name="connsiteX7650" fmla="*/ 7753498 w 9310410"/>
              <a:gd name="connsiteY7650" fmla="*/ 2329977 h 5296383"/>
              <a:gd name="connsiteX7651" fmla="*/ 7748104 w 9310410"/>
              <a:gd name="connsiteY7651" fmla="*/ 2322786 h 5296383"/>
              <a:gd name="connsiteX7652" fmla="*/ 7752299 w 9310410"/>
              <a:gd name="connsiteY7652" fmla="*/ 2306605 h 5296383"/>
              <a:gd name="connsiteX7653" fmla="*/ 7754696 w 9310410"/>
              <a:gd name="connsiteY7653" fmla="*/ 2288627 h 5296383"/>
              <a:gd name="connsiteX7654" fmla="*/ 7755295 w 9310410"/>
              <a:gd name="connsiteY7654" fmla="*/ 2276642 h 5296383"/>
              <a:gd name="connsiteX7655" fmla="*/ 7751699 w 9310410"/>
              <a:gd name="connsiteY7655" fmla="*/ 2259862 h 5296383"/>
              <a:gd name="connsiteX7656" fmla="*/ 7750501 w 9310410"/>
              <a:gd name="connsiteY7656" fmla="*/ 2247277 h 5296383"/>
              <a:gd name="connsiteX7657" fmla="*/ 7749302 w 9310410"/>
              <a:gd name="connsiteY7657" fmla="*/ 2226902 h 5296383"/>
              <a:gd name="connsiteX7658" fmla="*/ 7772674 w 9310410"/>
              <a:gd name="connsiteY7658" fmla="*/ 2219112 h 5296383"/>
              <a:gd name="connsiteX7659" fmla="*/ 7786458 w 9310410"/>
              <a:gd name="connsiteY7659" fmla="*/ 2210123 h 5296383"/>
              <a:gd name="connsiteX7660" fmla="*/ 7796645 w 9310410"/>
              <a:gd name="connsiteY7660" fmla="*/ 2206527 h 5296383"/>
              <a:gd name="connsiteX7661" fmla="*/ 7813425 w 9310410"/>
              <a:gd name="connsiteY7661" fmla="*/ 2209523 h 5296383"/>
              <a:gd name="connsiteX7662" fmla="*/ 7818219 w 9310410"/>
              <a:gd name="connsiteY7662" fmla="*/ 2211321 h 5296383"/>
              <a:gd name="connsiteX7663" fmla="*/ 7815222 w 9310410"/>
              <a:gd name="connsiteY7663" fmla="*/ 2207126 h 5296383"/>
              <a:gd name="connsiteX7664" fmla="*/ 7810429 w 9310410"/>
              <a:gd name="connsiteY7664" fmla="*/ 2204130 h 5296383"/>
              <a:gd name="connsiteX7665" fmla="*/ 7818819 w 9310410"/>
              <a:gd name="connsiteY7665" fmla="*/ 2204130 h 5296383"/>
              <a:gd name="connsiteX7666" fmla="*/ 7829006 w 9310410"/>
              <a:gd name="connsiteY7666" fmla="*/ 2204130 h 5296383"/>
              <a:gd name="connsiteX7667" fmla="*/ 7836797 w 9310410"/>
              <a:gd name="connsiteY7667" fmla="*/ 2208924 h 5296383"/>
              <a:gd name="connsiteX7668" fmla="*/ 7840392 w 9310410"/>
              <a:gd name="connsiteY7668" fmla="*/ 2224505 h 5296383"/>
              <a:gd name="connsiteX7669" fmla="*/ 7836197 w 9310410"/>
              <a:gd name="connsiteY7669" fmla="*/ 2245480 h 5296383"/>
              <a:gd name="connsiteX7670" fmla="*/ 7836197 w 9310410"/>
              <a:gd name="connsiteY7670" fmla="*/ 2266454 h 5296383"/>
              <a:gd name="connsiteX7671" fmla="*/ 7834999 w 9310410"/>
              <a:gd name="connsiteY7671" fmla="*/ 2280837 h 5296383"/>
              <a:gd name="connsiteX7672" fmla="*/ 7837396 w 9310410"/>
              <a:gd name="connsiteY7672" fmla="*/ 2285032 h 5296383"/>
              <a:gd name="connsiteX7673" fmla="*/ 7841590 w 9310410"/>
              <a:gd name="connsiteY7673" fmla="*/ 2284432 h 5296383"/>
              <a:gd name="connsiteX7674" fmla="*/ 7838594 w 9310410"/>
              <a:gd name="connsiteY7674" fmla="*/ 2292822 h 5296383"/>
              <a:gd name="connsiteX7675" fmla="*/ 7839793 w 9310410"/>
              <a:gd name="connsiteY7675" fmla="*/ 2297017 h 5296383"/>
              <a:gd name="connsiteX7676" fmla="*/ 7842789 w 9310410"/>
              <a:gd name="connsiteY7676" fmla="*/ 2296418 h 5296383"/>
              <a:gd name="connsiteX7677" fmla="*/ 7840392 w 9310410"/>
              <a:gd name="connsiteY7677" fmla="*/ 2310201 h 5296383"/>
              <a:gd name="connsiteX7678" fmla="*/ 7845786 w 9310410"/>
              <a:gd name="connsiteY7678" fmla="*/ 2332974 h 5296383"/>
              <a:gd name="connsiteX7679" fmla="*/ 7839793 w 9310410"/>
              <a:gd name="connsiteY7679" fmla="*/ 2331176 h 5296383"/>
              <a:gd name="connsiteX7680" fmla="*/ 7837995 w 9310410"/>
              <a:gd name="connsiteY7680" fmla="*/ 2323985 h 5296383"/>
              <a:gd name="connsiteX7681" fmla="*/ 7832601 w 9310410"/>
              <a:gd name="connsiteY7681" fmla="*/ 2316194 h 5296383"/>
              <a:gd name="connsiteX7682" fmla="*/ 7831403 w 9310410"/>
              <a:gd name="connsiteY7682" fmla="*/ 2322187 h 5296383"/>
              <a:gd name="connsiteX7683" fmla="*/ 7830804 w 9310410"/>
              <a:gd name="connsiteY7683" fmla="*/ 2334172 h 5296383"/>
              <a:gd name="connsiteX7684" fmla="*/ 7837995 w 9310410"/>
              <a:gd name="connsiteY7684" fmla="*/ 2342562 h 5296383"/>
              <a:gd name="connsiteX7685" fmla="*/ 7842190 w 9310410"/>
              <a:gd name="connsiteY7685" fmla="*/ 2360540 h 5296383"/>
              <a:gd name="connsiteX7686" fmla="*/ 7847583 w 9310410"/>
              <a:gd name="connsiteY7686" fmla="*/ 2387507 h 5296383"/>
              <a:gd name="connsiteX7687" fmla="*/ 7849381 w 9310410"/>
              <a:gd name="connsiteY7687" fmla="*/ 2406085 h 5296383"/>
              <a:gd name="connsiteX7688" fmla="*/ 7845786 w 9310410"/>
              <a:gd name="connsiteY7688" fmla="*/ 2425262 h 5296383"/>
              <a:gd name="connsiteX7689" fmla="*/ 7846385 w 9310410"/>
              <a:gd name="connsiteY7689" fmla="*/ 2432453 h 5296383"/>
              <a:gd name="connsiteX7690" fmla="*/ 7851179 w 9310410"/>
              <a:gd name="connsiteY7690" fmla="*/ 2431255 h 5296383"/>
              <a:gd name="connsiteX7691" fmla="*/ 7859569 w 9310410"/>
              <a:gd name="connsiteY7691" fmla="*/ 2435449 h 5296383"/>
              <a:gd name="connsiteX7692" fmla="*/ 7869757 w 9310410"/>
              <a:gd name="connsiteY7692" fmla="*/ 2436049 h 5296383"/>
              <a:gd name="connsiteX7693" fmla="*/ 7875750 w 9310410"/>
              <a:gd name="connsiteY7693" fmla="*/ 2431854 h 5296383"/>
              <a:gd name="connsiteX7694" fmla="*/ 7881142 w 9310410"/>
              <a:gd name="connsiteY7694" fmla="*/ 2432453 h 5296383"/>
              <a:gd name="connsiteX7695" fmla="*/ 7884139 w 9310410"/>
              <a:gd name="connsiteY7695" fmla="*/ 2434251 h 5296383"/>
              <a:gd name="connsiteX7696" fmla="*/ 7889532 w 9310410"/>
              <a:gd name="connsiteY7696" fmla="*/ 2433052 h 5296383"/>
              <a:gd name="connsiteX7697" fmla="*/ 7897323 w 9310410"/>
              <a:gd name="connsiteY7697" fmla="*/ 2432453 h 5296383"/>
              <a:gd name="connsiteX7698" fmla="*/ 7909309 w 9310410"/>
              <a:gd name="connsiteY7698" fmla="*/ 2430655 h 5296383"/>
              <a:gd name="connsiteX7699" fmla="*/ 7912904 w 9310410"/>
              <a:gd name="connsiteY7699" fmla="*/ 2424663 h 5296383"/>
              <a:gd name="connsiteX7700" fmla="*/ 7918298 w 9310410"/>
              <a:gd name="connsiteY7700" fmla="*/ 2424063 h 5296383"/>
              <a:gd name="connsiteX7701" fmla="*/ 7935077 w 9310410"/>
              <a:gd name="connsiteY7701" fmla="*/ 2424663 h 5296383"/>
              <a:gd name="connsiteX7702" fmla="*/ 7946463 w 9310410"/>
              <a:gd name="connsiteY7702" fmla="*/ 2425262 h 5296383"/>
              <a:gd name="connsiteX7703" fmla="*/ 7954853 w 9310410"/>
              <a:gd name="connsiteY7703" fmla="*/ 2425861 h 5296383"/>
              <a:gd name="connsiteX7704" fmla="*/ 7966839 w 9310410"/>
              <a:gd name="connsiteY7704" fmla="*/ 2431255 h 5296383"/>
              <a:gd name="connsiteX7705" fmla="*/ 7975229 w 9310410"/>
              <a:gd name="connsiteY7705" fmla="*/ 2439644 h 5296383"/>
              <a:gd name="connsiteX7706" fmla="*/ 7965041 w 9310410"/>
              <a:gd name="connsiteY7706" fmla="*/ 2435449 h 5296383"/>
              <a:gd name="connsiteX7707" fmla="*/ 7962644 w 9310410"/>
              <a:gd name="connsiteY7707" fmla="*/ 2437847 h 5296383"/>
              <a:gd name="connsiteX7708" fmla="*/ 7960247 w 9310410"/>
              <a:gd name="connsiteY7708" fmla="*/ 2441442 h 5296383"/>
              <a:gd name="connsiteX7709" fmla="*/ 7964442 w 9310410"/>
              <a:gd name="connsiteY7709" fmla="*/ 2446836 h 5296383"/>
              <a:gd name="connsiteX7710" fmla="*/ 7981222 w 9310410"/>
              <a:gd name="connsiteY7710" fmla="*/ 2455226 h 5296383"/>
              <a:gd name="connsiteX7711" fmla="*/ 7983019 w 9310410"/>
              <a:gd name="connsiteY7711" fmla="*/ 2450431 h 5296383"/>
              <a:gd name="connsiteX7712" fmla="*/ 7983619 w 9310410"/>
              <a:gd name="connsiteY7712" fmla="*/ 2448034 h 5296383"/>
              <a:gd name="connsiteX7713" fmla="*/ 7995604 w 9310410"/>
              <a:gd name="connsiteY7713" fmla="*/ 2455226 h 5296383"/>
              <a:gd name="connsiteX7714" fmla="*/ 7998601 w 9310410"/>
              <a:gd name="connsiteY7714" fmla="*/ 2458821 h 5296383"/>
              <a:gd name="connsiteX7715" fmla="*/ 7996203 w 9310410"/>
              <a:gd name="connsiteY7715" fmla="*/ 2464814 h 5296383"/>
              <a:gd name="connsiteX7716" fmla="*/ 7998601 w 9310410"/>
              <a:gd name="connsiteY7716" fmla="*/ 2473803 h 5296383"/>
              <a:gd name="connsiteX7717" fmla="*/ 8002795 w 9310410"/>
              <a:gd name="connsiteY7717" fmla="*/ 2488785 h 5296383"/>
              <a:gd name="connsiteX7718" fmla="*/ 8001597 w 9310410"/>
              <a:gd name="connsiteY7718" fmla="*/ 2515752 h 5296383"/>
              <a:gd name="connsiteX7719" fmla="*/ 8003394 w 9310410"/>
              <a:gd name="connsiteY7719" fmla="*/ 2524741 h 5296383"/>
              <a:gd name="connsiteX7720" fmla="*/ 8007590 w 9310410"/>
              <a:gd name="connsiteY7720" fmla="*/ 2542120 h 5296383"/>
              <a:gd name="connsiteX7721" fmla="*/ 8012384 w 9310410"/>
              <a:gd name="connsiteY7721" fmla="*/ 2560098 h 5296383"/>
              <a:gd name="connsiteX7722" fmla="*/ 8012983 w 9310410"/>
              <a:gd name="connsiteY7722" fmla="*/ 2570286 h 5296383"/>
              <a:gd name="connsiteX7723" fmla="*/ 8009387 w 9310410"/>
              <a:gd name="connsiteY7723" fmla="*/ 2561297 h 5296383"/>
              <a:gd name="connsiteX7724" fmla="*/ 8002196 w 9310410"/>
              <a:gd name="connsiteY7724" fmla="*/ 2551709 h 5296383"/>
              <a:gd name="connsiteX7725" fmla="*/ 8004593 w 9310410"/>
              <a:gd name="connsiteY7725" fmla="*/ 2559499 h 5296383"/>
              <a:gd name="connsiteX7726" fmla="*/ 8006990 w 9310410"/>
              <a:gd name="connsiteY7726" fmla="*/ 2571485 h 5296383"/>
              <a:gd name="connsiteX7727" fmla="*/ 8009986 w 9310410"/>
              <a:gd name="connsiteY7727" fmla="*/ 2575680 h 5296383"/>
              <a:gd name="connsiteX7728" fmla="*/ 8014182 w 9310410"/>
              <a:gd name="connsiteY7728" fmla="*/ 2581073 h 5296383"/>
              <a:gd name="connsiteX7729" fmla="*/ 8015380 w 9310410"/>
              <a:gd name="connsiteY7729" fmla="*/ 2592459 h 5296383"/>
              <a:gd name="connsiteX7730" fmla="*/ 8015979 w 9310410"/>
              <a:gd name="connsiteY7730" fmla="*/ 2613434 h 5296383"/>
              <a:gd name="connsiteX7731" fmla="*/ 8018975 w 9310410"/>
              <a:gd name="connsiteY7731" fmla="*/ 2624820 h 5296383"/>
              <a:gd name="connsiteX7732" fmla="*/ 8020174 w 9310410"/>
              <a:gd name="connsiteY7732" fmla="*/ 2625419 h 5296383"/>
              <a:gd name="connsiteX7733" fmla="*/ 8020174 w 9310410"/>
              <a:gd name="connsiteY7733" fmla="*/ 2625419 h 5296383"/>
              <a:gd name="connsiteX7734" fmla="*/ 8022572 w 9310410"/>
              <a:gd name="connsiteY7734" fmla="*/ 2626618 h 5296383"/>
              <a:gd name="connsiteX7735" fmla="*/ 8029763 w 9310410"/>
              <a:gd name="connsiteY7735" fmla="*/ 2641600 h 5296383"/>
              <a:gd name="connsiteX7736" fmla="*/ 8042347 w 9310410"/>
              <a:gd name="connsiteY7736" fmla="*/ 2660776 h 5296383"/>
              <a:gd name="connsiteX7737" fmla="*/ 8056131 w 9310410"/>
              <a:gd name="connsiteY7737" fmla="*/ 2676358 h 5296383"/>
              <a:gd name="connsiteX7738" fmla="*/ 8063322 w 9310410"/>
              <a:gd name="connsiteY7738" fmla="*/ 2685347 h 5296383"/>
              <a:gd name="connsiteX7739" fmla="*/ 8067517 w 9310410"/>
              <a:gd name="connsiteY7739" fmla="*/ 2700928 h 5296383"/>
              <a:gd name="connsiteX7740" fmla="*/ 8077705 w 9310410"/>
              <a:gd name="connsiteY7740" fmla="*/ 2706921 h 5296383"/>
              <a:gd name="connsiteX7741" fmla="*/ 8078304 w 9310410"/>
              <a:gd name="connsiteY7741" fmla="*/ 2701527 h 5296383"/>
              <a:gd name="connsiteX7742" fmla="*/ 8080701 w 9310410"/>
              <a:gd name="connsiteY7742" fmla="*/ 2699729 h 5296383"/>
              <a:gd name="connsiteX7743" fmla="*/ 8086095 w 9310410"/>
              <a:gd name="connsiteY7743" fmla="*/ 2705722 h 5296383"/>
              <a:gd name="connsiteX7744" fmla="*/ 8104672 w 9310410"/>
              <a:gd name="connsiteY7744" fmla="*/ 2708119 h 5296383"/>
              <a:gd name="connsiteX7745" fmla="*/ 8110665 w 9310410"/>
              <a:gd name="connsiteY7745" fmla="*/ 2700329 h 5296383"/>
              <a:gd name="connsiteX7746" fmla="*/ 8119055 w 9310410"/>
              <a:gd name="connsiteY7746" fmla="*/ 2690740 h 5296383"/>
              <a:gd name="connsiteX7747" fmla="*/ 8126246 w 9310410"/>
              <a:gd name="connsiteY7747" fmla="*/ 2684747 h 5296383"/>
              <a:gd name="connsiteX7748" fmla="*/ 8126845 w 9310410"/>
              <a:gd name="connsiteY7748" fmla="*/ 2697931 h 5296383"/>
              <a:gd name="connsiteX7749" fmla="*/ 8131040 w 9310410"/>
              <a:gd name="connsiteY7749" fmla="*/ 2699729 h 5296383"/>
              <a:gd name="connsiteX7750" fmla="*/ 8133437 w 9310410"/>
              <a:gd name="connsiteY7750" fmla="*/ 2684148 h 5296383"/>
              <a:gd name="connsiteX7751" fmla="*/ 8131040 w 9310410"/>
              <a:gd name="connsiteY7751" fmla="*/ 2670964 h 5296383"/>
              <a:gd name="connsiteX7752" fmla="*/ 8137632 w 9310410"/>
              <a:gd name="connsiteY7752" fmla="*/ 2668567 h 5296383"/>
              <a:gd name="connsiteX7753" fmla="*/ 8152015 w 9310410"/>
              <a:gd name="connsiteY7753" fmla="*/ 2669166 h 5296383"/>
              <a:gd name="connsiteX7754" fmla="*/ 8152015 w 9310410"/>
              <a:gd name="connsiteY7754" fmla="*/ 2673361 h 5296383"/>
              <a:gd name="connsiteX7755" fmla="*/ 8157408 w 9310410"/>
              <a:gd name="connsiteY7755" fmla="*/ 2677556 h 5296383"/>
              <a:gd name="connsiteX7756" fmla="*/ 8167596 w 9310410"/>
              <a:gd name="connsiteY7756" fmla="*/ 2675758 h 5296383"/>
              <a:gd name="connsiteX7757" fmla="*/ 8181978 w 9310410"/>
              <a:gd name="connsiteY7757" fmla="*/ 2685347 h 5296383"/>
              <a:gd name="connsiteX7758" fmla="*/ 8186173 w 9310410"/>
              <a:gd name="connsiteY7758" fmla="*/ 2690740 h 5296383"/>
              <a:gd name="connsiteX7759" fmla="*/ 8196361 w 9310410"/>
              <a:gd name="connsiteY7759" fmla="*/ 2701527 h 5296383"/>
              <a:gd name="connsiteX7760" fmla="*/ 8202354 w 9310410"/>
              <a:gd name="connsiteY7760" fmla="*/ 2707520 h 5296383"/>
              <a:gd name="connsiteX7761" fmla="*/ 8202354 w 9310410"/>
              <a:gd name="connsiteY7761" fmla="*/ 2706921 h 5296383"/>
              <a:gd name="connsiteX7762" fmla="*/ 8207148 w 9310410"/>
              <a:gd name="connsiteY7762" fmla="*/ 2714711 h 5296383"/>
              <a:gd name="connsiteX7763" fmla="*/ 8219732 w 9310410"/>
              <a:gd name="connsiteY7763" fmla="*/ 2734487 h 5296383"/>
              <a:gd name="connsiteX7764" fmla="*/ 8221530 w 9310410"/>
              <a:gd name="connsiteY7764" fmla="*/ 2744075 h 5296383"/>
              <a:gd name="connsiteX7765" fmla="*/ 8225126 w 9310410"/>
              <a:gd name="connsiteY7765" fmla="*/ 2729094 h 5296383"/>
              <a:gd name="connsiteX7766" fmla="*/ 8216736 w 9310410"/>
              <a:gd name="connsiteY7766" fmla="*/ 2717108 h 5296383"/>
              <a:gd name="connsiteX7767" fmla="*/ 8216736 w 9310410"/>
              <a:gd name="connsiteY7767" fmla="*/ 2709917 h 5296383"/>
              <a:gd name="connsiteX7768" fmla="*/ 8223928 w 9310410"/>
              <a:gd name="connsiteY7768" fmla="*/ 2697931 h 5296383"/>
              <a:gd name="connsiteX7769" fmla="*/ 8229920 w 9310410"/>
              <a:gd name="connsiteY7769" fmla="*/ 2685946 h 5296383"/>
              <a:gd name="connsiteX7770" fmla="*/ 8235314 w 9310410"/>
              <a:gd name="connsiteY7770" fmla="*/ 2681751 h 5296383"/>
              <a:gd name="connsiteX7771" fmla="*/ 8241906 w 9310410"/>
              <a:gd name="connsiteY7771" fmla="*/ 2681751 h 5296383"/>
              <a:gd name="connsiteX7772" fmla="*/ 8239509 w 9310410"/>
              <a:gd name="connsiteY7772" fmla="*/ 2674560 h 5296383"/>
              <a:gd name="connsiteX7773" fmla="*/ 8240108 w 9310410"/>
              <a:gd name="connsiteY7773" fmla="*/ 2669166 h 5296383"/>
              <a:gd name="connsiteX7774" fmla="*/ 8244303 w 9310410"/>
              <a:gd name="connsiteY7774" fmla="*/ 2655982 h 5296383"/>
              <a:gd name="connsiteX7775" fmla="*/ 8238909 w 9310410"/>
              <a:gd name="connsiteY7775" fmla="*/ 2649390 h 5296383"/>
              <a:gd name="connsiteX7776" fmla="*/ 8236512 w 9310410"/>
              <a:gd name="connsiteY7776" fmla="*/ 2642199 h 5296383"/>
              <a:gd name="connsiteX7777" fmla="*/ 8239509 w 9310410"/>
              <a:gd name="connsiteY7777" fmla="*/ 2630213 h 5296383"/>
              <a:gd name="connsiteX7778" fmla="*/ 8247899 w 9310410"/>
              <a:gd name="connsiteY7778" fmla="*/ 2613434 h 5296383"/>
              <a:gd name="connsiteX7779" fmla="*/ 8256288 w 9310410"/>
              <a:gd name="connsiteY7779" fmla="*/ 2612235 h 5296383"/>
              <a:gd name="connsiteX7780" fmla="*/ 8258685 w 9310410"/>
              <a:gd name="connsiteY7780" fmla="*/ 2617629 h 5296383"/>
              <a:gd name="connsiteX7781" fmla="*/ 8261082 w 9310410"/>
              <a:gd name="connsiteY7781" fmla="*/ 2622423 h 5296383"/>
              <a:gd name="connsiteX7782" fmla="*/ 8266476 w 9310410"/>
              <a:gd name="connsiteY7782" fmla="*/ 2610437 h 5296383"/>
              <a:gd name="connsiteX7783" fmla="*/ 8282656 w 9310410"/>
              <a:gd name="connsiteY7783" fmla="*/ 2600250 h 5296383"/>
              <a:gd name="connsiteX7784" fmla="*/ 8297638 w 9310410"/>
              <a:gd name="connsiteY7784" fmla="*/ 2582871 h 5296383"/>
              <a:gd name="connsiteX7785" fmla="*/ 8306028 w 9310410"/>
              <a:gd name="connsiteY7785" fmla="*/ 2572084 h 5296383"/>
              <a:gd name="connsiteX7786" fmla="*/ 8305429 w 9310410"/>
              <a:gd name="connsiteY7786" fmla="*/ 2557102 h 5296383"/>
              <a:gd name="connsiteX7787" fmla="*/ 8306028 w 9310410"/>
              <a:gd name="connsiteY7787" fmla="*/ 2551709 h 5296383"/>
              <a:gd name="connsiteX7788" fmla="*/ 8312021 w 9310410"/>
              <a:gd name="connsiteY7788" fmla="*/ 2554106 h 5296383"/>
              <a:gd name="connsiteX7789" fmla="*/ 8317414 w 9310410"/>
              <a:gd name="connsiteY7789" fmla="*/ 2554705 h 5296383"/>
              <a:gd name="connsiteX7790" fmla="*/ 8320411 w 9310410"/>
              <a:gd name="connsiteY7790" fmla="*/ 2547514 h 5296383"/>
              <a:gd name="connsiteX7791" fmla="*/ 8322808 w 9310410"/>
              <a:gd name="connsiteY7791" fmla="*/ 2543319 h 5296383"/>
              <a:gd name="connsiteX7792" fmla="*/ 8331797 w 9310410"/>
              <a:gd name="connsiteY7792" fmla="*/ 2552907 h 5296383"/>
              <a:gd name="connsiteX7793" fmla="*/ 8332995 w 9310410"/>
              <a:gd name="connsiteY7793" fmla="*/ 2566091 h 5296383"/>
              <a:gd name="connsiteX7794" fmla="*/ 8324006 w 9310410"/>
              <a:gd name="connsiteY7794" fmla="*/ 2578077 h 5296383"/>
              <a:gd name="connsiteX7795" fmla="*/ 8324605 w 9310410"/>
              <a:gd name="connsiteY7795" fmla="*/ 2600849 h 5296383"/>
              <a:gd name="connsiteX7796" fmla="*/ 8325804 w 9310410"/>
              <a:gd name="connsiteY7796" fmla="*/ 2609239 h 5296383"/>
              <a:gd name="connsiteX7797" fmla="*/ 8325205 w 9310410"/>
              <a:gd name="connsiteY7797" fmla="*/ 2611636 h 5296383"/>
              <a:gd name="connsiteX7798" fmla="*/ 8329400 w 9310410"/>
              <a:gd name="connsiteY7798" fmla="*/ 2614033 h 5296383"/>
              <a:gd name="connsiteX7799" fmla="*/ 8330598 w 9310410"/>
              <a:gd name="connsiteY7799" fmla="*/ 2626019 h 5296383"/>
              <a:gd name="connsiteX7800" fmla="*/ 8328800 w 9310410"/>
              <a:gd name="connsiteY7800" fmla="*/ 2636206 h 5296383"/>
              <a:gd name="connsiteX7801" fmla="*/ 8326403 w 9310410"/>
              <a:gd name="connsiteY7801" fmla="*/ 2642199 h 5296383"/>
              <a:gd name="connsiteX7802" fmla="*/ 8330598 w 9310410"/>
              <a:gd name="connsiteY7802" fmla="*/ 2663173 h 5296383"/>
              <a:gd name="connsiteX7803" fmla="*/ 8335991 w 9310410"/>
              <a:gd name="connsiteY7803" fmla="*/ 2676358 h 5296383"/>
              <a:gd name="connsiteX7804" fmla="*/ 8343183 w 9310410"/>
              <a:gd name="connsiteY7804" fmla="*/ 2684747 h 5296383"/>
              <a:gd name="connsiteX7805" fmla="*/ 8355768 w 9310410"/>
              <a:gd name="connsiteY7805" fmla="*/ 2675758 h 5296383"/>
              <a:gd name="connsiteX7806" fmla="*/ 8351572 w 9310410"/>
              <a:gd name="connsiteY7806" fmla="*/ 2646394 h 5296383"/>
              <a:gd name="connsiteX7807" fmla="*/ 8338389 w 9310410"/>
              <a:gd name="connsiteY7807" fmla="*/ 2626019 h 5296383"/>
              <a:gd name="connsiteX7808" fmla="*/ 8335991 w 9310410"/>
              <a:gd name="connsiteY7808" fmla="*/ 2615831 h 5296383"/>
              <a:gd name="connsiteX7809" fmla="*/ 8336591 w 9310410"/>
              <a:gd name="connsiteY7809" fmla="*/ 2608640 h 5296383"/>
              <a:gd name="connsiteX7810" fmla="*/ 8340786 w 9310410"/>
              <a:gd name="connsiteY7810" fmla="*/ 2604445 h 5296383"/>
              <a:gd name="connsiteX7811" fmla="*/ 8347977 w 9310410"/>
              <a:gd name="connsiteY7811" fmla="*/ 2600849 h 5296383"/>
              <a:gd name="connsiteX7812" fmla="*/ 8357565 w 9310410"/>
              <a:gd name="connsiteY7812" fmla="*/ 2593059 h 5296383"/>
              <a:gd name="connsiteX7813" fmla="*/ 8362959 w 9310410"/>
              <a:gd name="connsiteY7813" fmla="*/ 2584669 h 5296383"/>
              <a:gd name="connsiteX7814" fmla="*/ 8368952 w 9310410"/>
              <a:gd name="connsiteY7814" fmla="*/ 2582272 h 5296383"/>
              <a:gd name="connsiteX7815" fmla="*/ 8370750 w 9310410"/>
              <a:gd name="connsiteY7815" fmla="*/ 2578077 h 5296383"/>
              <a:gd name="connsiteX7816" fmla="*/ 8361761 w 9310410"/>
              <a:gd name="connsiteY7816" fmla="*/ 2575680 h 5296383"/>
              <a:gd name="connsiteX7817" fmla="*/ 8356367 w 9310410"/>
              <a:gd name="connsiteY7817" fmla="*/ 2572683 h 5296383"/>
              <a:gd name="connsiteX7818" fmla="*/ 8355169 w 9310410"/>
              <a:gd name="connsiteY7818" fmla="*/ 2558301 h 5296383"/>
              <a:gd name="connsiteX7819" fmla="*/ 8364757 w 9310410"/>
              <a:gd name="connsiteY7819" fmla="*/ 2549911 h 5296383"/>
              <a:gd name="connsiteX7820" fmla="*/ 8375543 w 9310410"/>
              <a:gd name="connsiteY7820" fmla="*/ 2572683 h 5296383"/>
              <a:gd name="connsiteX7821" fmla="*/ 8385732 w 9310410"/>
              <a:gd name="connsiteY7821" fmla="*/ 2584669 h 5296383"/>
              <a:gd name="connsiteX7822" fmla="*/ 8406107 w 9310410"/>
              <a:gd name="connsiteY7822" fmla="*/ 2591860 h 5296383"/>
              <a:gd name="connsiteX7823" fmla="*/ 8416893 w 9310410"/>
              <a:gd name="connsiteY7823" fmla="*/ 2614632 h 5296383"/>
              <a:gd name="connsiteX7824" fmla="*/ 8430078 w 9310410"/>
              <a:gd name="connsiteY7824" fmla="*/ 2623022 h 5296383"/>
              <a:gd name="connsiteX7825" fmla="*/ 8446857 w 9310410"/>
              <a:gd name="connsiteY7825" fmla="*/ 2617629 h 5296383"/>
              <a:gd name="connsiteX7826" fmla="*/ 8466633 w 9310410"/>
              <a:gd name="connsiteY7826" fmla="*/ 2615232 h 5296383"/>
              <a:gd name="connsiteX7827" fmla="*/ 8474423 w 9310410"/>
              <a:gd name="connsiteY7827" fmla="*/ 2620625 h 5296383"/>
              <a:gd name="connsiteX7828" fmla="*/ 8481615 w 9310410"/>
              <a:gd name="connsiteY7828" fmla="*/ 2626019 h 5296383"/>
              <a:gd name="connsiteX7829" fmla="*/ 8488806 w 9310410"/>
              <a:gd name="connsiteY7829" fmla="*/ 2627816 h 5296383"/>
              <a:gd name="connsiteX7830" fmla="*/ 8493601 w 9310410"/>
              <a:gd name="connsiteY7830" fmla="*/ 2627816 h 5296383"/>
              <a:gd name="connsiteX7831" fmla="*/ 8510980 w 9310410"/>
              <a:gd name="connsiteY7831" fmla="*/ 2624820 h 5296383"/>
              <a:gd name="connsiteX7832" fmla="*/ 8533152 w 9310410"/>
              <a:gd name="connsiteY7832" fmla="*/ 2613434 h 5296383"/>
              <a:gd name="connsiteX7833" fmla="*/ 8537347 w 9310410"/>
              <a:gd name="connsiteY7833" fmla="*/ 2609239 h 5296383"/>
              <a:gd name="connsiteX7834" fmla="*/ 8524763 w 9310410"/>
              <a:gd name="connsiteY7834" fmla="*/ 2609838 h 5296383"/>
              <a:gd name="connsiteX7835" fmla="*/ 8520568 w 9310410"/>
              <a:gd name="connsiteY7835" fmla="*/ 2606242 h 5296383"/>
              <a:gd name="connsiteX7836" fmla="*/ 8530755 w 9310410"/>
              <a:gd name="connsiteY7836" fmla="*/ 2604445 h 5296383"/>
              <a:gd name="connsiteX7837" fmla="*/ 8543940 w 9310410"/>
              <a:gd name="connsiteY7837" fmla="*/ 2602048 h 5296383"/>
              <a:gd name="connsiteX7838" fmla="*/ 8570307 w 9310410"/>
              <a:gd name="connsiteY7838" fmla="*/ 2597253 h 5296383"/>
              <a:gd name="connsiteX7839" fmla="*/ 8577499 w 9310410"/>
              <a:gd name="connsiteY7839" fmla="*/ 2600849 h 5296383"/>
              <a:gd name="connsiteX7840" fmla="*/ 8563715 w 9310410"/>
              <a:gd name="connsiteY7840" fmla="*/ 2606242 h 5296383"/>
              <a:gd name="connsiteX7841" fmla="*/ 8561918 w 9310410"/>
              <a:gd name="connsiteY7841" fmla="*/ 2612835 h 5296383"/>
              <a:gd name="connsiteX7842" fmla="*/ 8566113 w 9310410"/>
              <a:gd name="connsiteY7842" fmla="*/ 2617629 h 5296383"/>
              <a:gd name="connsiteX7843" fmla="*/ 8569708 w 9310410"/>
              <a:gd name="connsiteY7843" fmla="*/ 2625419 h 5296383"/>
              <a:gd name="connsiteX7844" fmla="*/ 8572105 w 9310410"/>
              <a:gd name="connsiteY7844" fmla="*/ 2635607 h 5296383"/>
              <a:gd name="connsiteX7845" fmla="*/ 8576300 w 9310410"/>
              <a:gd name="connsiteY7845" fmla="*/ 2638004 h 5296383"/>
              <a:gd name="connsiteX7846" fmla="*/ 8584091 w 9310410"/>
              <a:gd name="connsiteY7846" fmla="*/ 2638603 h 5296383"/>
              <a:gd name="connsiteX7847" fmla="*/ 8594878 w 9310410"/>
              <a:gd name="connsiteY7847" fmla="*/ 2641000 h 5296383"/>
              <a:gd name="connsiteX7848" fmla="*/ 8599672 w 9310410"/>
              <a:gd name="connsiteY7848" fmla="*/ 2639203 h 5296383"/>
              <a:gd name="connsiteX7849" fmla="*/ 8601470 w 9310410"/>
              <a:gd name="connsiteY7849" fmla="*/ 2637405 h 5296383"/>
              <a:gd name="connsiteX7850" fmla="*/ 8609860 w 9310410"/>
              <a:gd name="connsiteY7850" fmla="*/ 2643398 h 5296383"/>
              <a:gd name="connsiteX7851" fmla="*/ 8621845 w 9310410"/>
              <a:gd name="connsiteY7851" fmla="*/ 2648791 h 5296383"/>
              <a:gd name="connsiteX7852" fmla="*/ 8627838 w 9310410"/>
              <a:gd name="connsiteY7852" fmla="*/ 2655982 h 5296383"/>
              <a:gd name="connsiteX7853" fmla="*/ 8626040 w 9310410"/>
              <a:gd name="connsiteY7853" fmla="*/ 2661975 h 5296383"/>
              <a:gd name="connsiteX7854" fmla="*/ 8628437 w 9310410"/>
              <a:gd name="connsiteY7854" fmla="*/ 2669766 h 5296383"/>
              <a:gd name="connsiteX7855" fmla="*/ 8627838 w 9310410"/>
              <a:gd name="connsiteY7855" fmla="*/ 2678155 h 5296383"/>
              <a:gd name="connsiteX7856" fmla="*/ 8630235 w 9310410"/>
              <a:gd name="connsiteY7856" fmla="*/ 2687144 h 5296383"/>
              <a:gd name="connsiteX7857" fmla="*/ 8627838 w 9310410"/>
              <a:gd name="connsiteY7857" fmla="*/ 2692538 h 5296383"/>
              <a:gd name="connsiteX7858" fmla="*/ 8638625 w 9310410"/>
              <a:gd name="connsiteY7858" fmla="*/ 2691339 h 5296383"/>
              <a:gd name="connsiteX7859" fmla="*/ 8650610 w 9310410"/>
              <a:gd name="connsiteY7859" fmla="*/ 2693137 h 5296383"/>
              <a:gd name="connsiteX7860" fmla="*/ 8650610 w 9310410"/>
              <a:gd name="connsiteY7860" fmla="*/ 2693737 h 5296383"/>
              <a:gd name="connsiteX7861" fmla="*/ 8652408 w 9310410"/>
              <a:gd name="connsiteY7861" fmla="*/ 2695534 h 5296383"/>
              <a:gd name="connsiteX7862" fmla="*/ 8667390 w 9310410"/>
              <a:gd name="connsiteY7862" fmla="*/ 2706921 h 5296383"/>
              <a:gd name="connsiteX7863" fmla="*/ 8679975 w 9310410"/>
              <a:gd name="connsiteY7863" fmla="*/ 2721902 h 5296383"/>
              <a:gd name="connsiteX7864" fmla="*/ 8690162 w 9310410"/>
              <a:gd name="connsiteY7864" fmla="*/ 2732689 h 5296383"/>
              <a:gd name="connsiteX7865" fmla="*/ 8692559 w 9310410"/>
              <a:gd name="connsiteY7865" fmla="*/ 2769844 h 5296383"/>
              <a:gd name="connsiteX7866" fmla="*/ 8696755 w 9310410"/>
              <a:gd name="connsiteY7866" fmla="*/ 2786624 h 5296383"/>
              <a:gd name="connsiteX7867" fmla="*/ 8697953 w 9310410"/>
              <a:gd name="connsiteY7867" fmla="*/ 2775837 h 5296383"/>
              <a:gd name="connsiteX7868" fmla="*/ 8701548 w 9310410"/>
              <a:gd name="connsiteY7868" fmla="*/ 2765649 h 5296383"/>
              <a:gd name="connsiteX7869" fmla="*/ 8713534 w 9310410"/>
              <a:gd name="connsiteY7869" fmla="*/ 2772241 h 5296383"/>
              <a:gd name="connsiteX7870" fmla="*/ 8727317 w 9310410"/>
              <a:gd name="connsiteY7870" fmla="*/ 2798010 h 5296383"/>
              <a:gd name="connsiteX7871" fmla="*/ 8735108 w 9310410"/>
              <a:gd name="connsiteY7871" fmla="*/ 2814191 h 5296383"/>
              <a:gd name="connsiteX7872" fmla="*/ 8743497 w 9310410"/>
              <a:gd name="connsiteY7872" fmla="*/ 2805801 h 5296383"/>
              <a:gd name="connsiteX7873" fmla="*/ 8759078 w 9310410"/>
              <a:gd name="connsiteY7873" fmla="*/ 2809996 h 5296383"/>
              <a:gd name="connsiteX7874" fmla="*/ 8765671 w 9310410"/>
              <a:gd name="connsiteY7874" fmla="*/ 2807599 h 5296383"/>
              <a:gd name="connsiteX7875" fmla="*/ 8769866 w 9310410"/>
              <a:gd name="connsiteY7875" fmla="*/ 2803404 h 5296383"/>
              <a:gd name="connsiteX7876" fmla="*/ 8778256 w 9310410"/>
              <a:gd name="connsiteY7876" fmla="*/ 2805801 h 5296383"/>
              <a:gd name="connsiteX7877" fmla="*/ 8782450 w 9310410"/>
              <a:gd name="connsiteY7877" fmla="*/ 2806400 h 5296383"/>
              <a:gd name="connsiteX7878" fmla="*/ 8787844 w 9310410"/>
              <a:gd name="connsiteY7878" fmla="*/ 2804602 h 5296383"/>
              <a:gd name="connsiteX7879" fmla="*/ 8799829 w 9310410"/>
              <a:gd name="connsiteY7879" fmla="*/ 2808797 h 5296383"/>
              <a:gd name="connsiteX7880" fmla="*/ 8811815 w 9310410"/>
              <a:gd name="connsiteY7880" fmla="*/ 2812992 h 5296383"/>
              <a:gd name="connsiteX7881" fmla="*/ 8818407 w 9310410"/>
              <a:gd name="connsiteY7881" fmla="*/ 2816588 h 5296383"/>
              <a:gd name="connsiteX7882" fmla="*/ 8826797 w 9310410"/>
              <a:gd name="connsiteY7882" fmla="*/ 2820783 h 5296383"/>
              <a:gd name="connsiteX7883" fmla="*/ 8844775 w 9310410"/>
              <a:gd name="connsiteY7883" fmla="*/ 2826775 h 5296383"/>
              <a:gd name="connsiteX7884" fmla="*/ 8853764 w 9310410"/>
              <a:gd name="connsiteY7884" fmla="*/ 2833967 h 5296383"/>
              <a:gd name="connsiteX7885" fmla="*/ 8857360 w 9310410"/>
              <a:gd name="connsiteY7885" fmla="*/ 2840559 h 5296383"/>
              <a:gd name="connsiteX7886" fmla="*/ 8862154 w 9310410"/>
              <a:gd name="connsiteY7886" fmla="*/ 2847151 h 5296383"/>
              <a:gd name="connsiteX7887" fmla="*/ 8868746 w 9310410"/>
              <a:gd name="connsiteY7887" fmla="*/ 2860335 h 5296383"/>
              <a:gd name="connsiteX7888" fmla="*/ 8868147 w 9310410"/>
              <a:gd name="connsiteY7888" fmla="*/ 2875317 h 5296383"/>
              <a:gd name="connsiteX7889" fmla="*/ 8868746 w 9310410"/>
              <a:gd name="connsiteY7889" fmla="*/ 2883706 h 5296383"/>
              <a:gd name="connsiteX7890" fmla="*/ 8872941 w 9310410"/>
              <a:gd name="connsiteY7890" fmla="*/ 2878313 h 5296383"/>
              <a:gd name="connsiteX7891" fmla="*/ 8874140 w 9310410"/>
              <a:gd name="connsiteY7891" fmla="*/ 2866328 h 5296383"/>
              <a:gd name="connsiteX7892" fmla="*/ 8881330 w 9310410"/>
              <a:gd name="connsiteY7892" fmla="*/ 2868725 h 5296383"/>
              <a:gd name="connsiteX7893" fmla="*/ 8882529 w 9310410"/>
              <a:gd name="connsiteY7893" fmla="*/ 2876515 h 5296383"/>
              <a:gd name="connsiteX7894" fmla="*/ 8881330 w 9310410"/>
              <a:gd name="connsiteY7894" fmla="*/ 2886703 h 5296383"/>
              <a:gd name="connsiteX7895" fmla="*/ 8880731 w 9310410"/>
              <a:gd name="connsiteY7895" fmla="*/ 2892096 h 5296383"/>
              <a:gd name="connsiteX7896" fmla="*/ 8880132 w 9310410"/>
              <a:gd name="connsiteY7896" fmla="*/ 2892096 h 5296383"/>
              <a:gd name="connsiteX7897" fmla="*/ 8878334 w 9310410"/>
              <a:gd name="connsiteY7897" fmla="*/ 2893894 h 5296383"/>
              <a:gd name="connsiteX7898" fmla="*/ 8881930 w 9310410"/>
              <a:gd name="connsiteY7898" fmla="*/ 2892096 h 5296383"/>
              <a:gd name="connsiteX7899" fmla="*/ 8886125 w 9310410"/>
              <a:gd name="connsiteY7899" fmla="*/ 2882508 h 5296383"/>
              <a:gd name="connsiteX7900" fmla="*/ 8893316 w 9310410"/>
              <a:gd name="connsiteY7900" fmla="*/ 2881908 h 5296383"/>
              <a:gd name="connsiteX7901" fmla="*/ 8894515 w 9310410"/>
              <a:gd name="connsiteY7901" fmla="*/ 2898089 h 5296383"/>
              <a:gd name="connsiteX7902" fmla="*/ 8897511 w 9310410"/>
              <a:gd name="connsiteY7902" fmla="*/ 2907677 h 5296383"/>
              <a:gd name="connsiteX7903" fmla="*/ 8896911 w 9310410"/>
              <a:gd name="connsiteY7903" fmla="*/ 2921461 h 5296383"/>
              <a:gd name="connsiteX7904" fmla="*/ 8902305 w 9310410"/>
              <a:gd name="connsiteY7904" fmla="*/ 2935244 h 5296383"/>
              <a:gd name="connsiteX7905" fmla="*/ 8910695 w 9310410"/>
              <a:gd name="connsiteY7905" fmla="*/ 2955020 h 5296383"/>
              <a:gd name="connsiteX7906" fmla="*/ 8914890 w 9310410"/>
              <a:gd name="connsiteY7906" fmla="*/ 2967005 h 5296383"/>
              <a:gd name="connsiteX7907" fmla="*/ 8916089 w 9310410"/>
              <a:gd name="connsiteY7907" fmla="*/ 2987381 h 5296383"/>
              <a:gd name="connsiteX7908" fmla="*/ 8920882 w 9310410"/>
              <a:gd name="connsiteY7908" fmla="*/ 2990377 h 5296383"/>
              <a:gd name="connsiteX7909" fmla="*/ 8931071 w 9310410"/>
              <a:gd name="connsiteY7909" fmla="*/ 2990377 h 5296383"/>
              <a:gd name="connsiteX7910" fmla="*/ 8935265 w 9310410"/>
              <a:gd name="connsiteY7910" fmla="*/ 3003561 h 5296383"/>
              <a:gd name="connsiteX7911" fmla="*/ 8932269 w 9310410"/>
              <a:gd name="connsiteY7911" fmla="*/ 3014947 h 5296383"/>
              <a:gd name="connsiteX7912" fmla="*/ 8931670 w 9310410"/>
              <a:gd name="connsiteY7912" fmla="*/ 3020341 h 5296383"/>
              <a:gd name="connsiteX7913" fmla="*/ 8926276 w 9310410"/>
              <a:gd name="connsiteY7913" fmla="*/ 3037121 h 5296383"/>
              <a:gd name="connsiteX7914" fmla="*/ 8921482 w 9310410"/>
              <a:gd name="connsiteY7914" fmla="*/ 3050305 h 5296383"/>
              <a:gd name="connsiteX7915" fmla="*/ 8915490 w 9310410"/>
              <a:gd name="connsiteY7915" fmla="*/ 3063489 h 5296383"/>
              <a:gd name="connsiteX7916" fmla="*/ 8907699 w 9310410"/>
              <a:gd name="connsiteY7916" fmla="*/ 3074875 h 5296383"/>
              <a:gd name="connsiteX7917" fmla="*/ 8895713 w 9310410"/>
              <a:gd name="connsiteY7917" fmla="*/ 3094052 h 5296383"/>
              <a:gd name="connsiteX7918" fmla="*/ 8889720 w 9310410"/>
              <a:gd name="connsiteY7918" fmla="*/ 3107236 h 5296383"/>
              <a:gd name="connsiteX7919" fmla="*/ 8886724 w 9310410"/>
              <a:gd name="connsiteY7919" fmla="*/ 3125214 h 5296383"/>
              <a:gd name="connsiteX7920" fmla="*/ 8860955 w 9310410"/>
              <a:gd name="connsiteY7920" fmla="*/ 3144990 h 5296383"/>
              <a:gd name="connsiteX7921" fmla="*/ 8847172 w 9310410"/>
              <a:gd name="connsiteY7921" fmla="*/ 3156975 h 5296383"/>
              <a:gd name="connsiteX7922" fmla="*/ 8845973 w 9310410"/>
              <a:gd name="connsiteY7922" fmla="*/ 3158773 h 5296383"/>
              <a:gd name="connsiteX7923" fmla="*/ 8846573 w 9310410"/>
              <a:gd name="connsiteY7923" fmla="*/ 3158773 h 5296383"/>
              <a:gd name="connsiteX7924" fmla="*/ 8845973 w 9310410"/>
              <a:gd name="connsiteY7924" fmla="*/ 3158773 h 5296383"/>
              <a:gd name="connsiteX7925" fmla="*/ 8854363 w 9310410"/>
              <a:gd name="connsiteY7925" fmla="*/ 3157575 h 5296383"/>
              <a:gd name="connsiteX7926" fmla="*/ 8862753 w 9310410"/>
              <a:gd name="connsiteY7926" fmla="*/ 3148585 h 5296383"/>
              <a:gd name="connsiteX7927" fmla="*/ 8874140 w 9310410"/>
              <a:gd name="connsiteY7927" fmla="*/ 3140196 h 5296383"/>
              <a:gd name="connsiteX7928" fmla="*/ 8886724 w 9310410"/>
              <a:gd name="connsiteY7928" fmla="*/ 3132405 h 5296383"/>
              <a:gd name="connsiteX7929" fmla="*/ 8893915 w 9310410"/>
              <a:gd name="connsiteY7929" fmla="*/ 3106037 h 5296383"/>
              <a:gd name="connsiteX7930" fmla="*/ 8898110 w 9310410"/>
              <a:gd name="connsiteY7930" fmla="*/ 3108434 h 5296383"/>
              <a:gd name="connsiteX7931" fmla="*/ 8896911 w 9310410"/>
              <a:gd name="connsiteY7931" fmla="*/ 3129409 h 5296383"/>
              <a:gd name="connsiteX7932" fmla="*/ 8877136 w 9310410"/>
              <a:gd name="connsiteY7932" fmla="*/ 3146189 h 5296383"/>
              <a:gd name="connsiteX7933" fmla="*/ 8871742 w 9310410"/>
              <a:gd name="connsiteY7933" fmla="*/ 3161769 h 5296383"/>
              <a:gd name="connsiteX7934" fmla="*/ 8877136 w 9310410"/>
              <a:gd name="connsiteY7934" fmla="*/ 3198325 h 5296383"/>
              <a:gd name="connsiteX7935" fmla="*/ 8879533 w 9310410"/>
              <a:gd name="connsiteY7935" fmla="*/ 3197127 h 5296383"/>
              <a:gd name="connsiteX7936" fmla="*/ 8875338 w 9310410"/>
              <a:gd name="connsiteY7936" fmla="*/ 3161769 h 5296383"/>
              <a:gd name="connsiteX7937" fmla="*/ 8892118 w 9310410"/>
              <a:gd name="connsiteY7937" fmla="*/ 3144390 h 5296383"/>
              <a:gd name="connsiteX7938" fmla="*/ 8904702 w 9310410"/>
              <a:gd name="connsiteY7938" fmla="*/ 3112629 h 5296383"/>
              <a:gd name="connsiteX7939" fmla="*/ 8908897 w 9310410"/>
              <a:gd name="connsiteY7939" fmla="*/ 3108434 h 5296383"/>
              <a:gd name="connsiteX7940" fmla="*/ 8911294 w 9310410"/>
              <a:gd name="connsiteY7940" fmla="*/ 3119221 h 5296383"/>
              <a:gd name="connsiteX7941" fmla="*/ 8917287 w 9310410"/>
              <a:gd name="connsiteY7941" fmla="*/ 3110831 h 5296383"/>
              <a:gd name="connsiteX7942" fmla="*/ 8917287 w 9310410"/>
              <a:gd name="connsiteY7942" fmla="*/ 3095849 h 5296383"/>
              <a:gd name="connsiteX7943" fmla="*/ 8927475 w 9310410"/>
              <a:gd name="connsiteY7943" fmla="*/ 3085063 h 5296383"/>
              <a:gd name="connsiteX7944" fmla="*/ 8956240 w 9310410"/>
              <a:gd name="connsiteY7944" fmla="*/ 3082665 h 5296383"/>
              <a:gd name="connsiteX7945" fmla="*/ 8971222 w 9310410"/>
              <a:gd name="connsiteY7945" fmla="*/ 3083265 h 5296383"/>
              <a:gd name="connsiteX7946" fmla="*/ 8973619 w 9310410"/>
              <a:gd name="connsiteY7946" fmla="*/ 3087459 h 5296383"/>
              <a:gd name="connsiteX7947" fmla="*/ 8970023 w 9310410"/>
              <a:gd name="connsiteY7947" fmla="*/ 3096448 h 5296383"/>
              <a:gd name="connsiteX7948" fmla="*/ 8968824 w 9310410"/>
              <a:gd name="connsiteY7948" fmla="*/ 3110232 h 5296383"/>
              <a:gd name="connsiteX7949" fmla="*/ 8964031 w 9310410"/>
              <a:gd name="connsiteY7949" fmla="*/ 3123416 h 5296383"/>
              <a:gd name="connsiteX7950" fmla="*/ 8957439 w 9310410"/>
              <a:gd name="connsiteY7950" fmla="*/ 3140196 h 5296383"/>
              <a:gd name="connsiteX7951" fmla="*/ 8939461 w 9310410"/>
              <a:gd name="connsiteY7951" fmla="*/ 3152181 h 5296383"/>
              <a:gd name="connsiteX7952" fmla="*/ 8913092 w 9310410"/>
              <a:gd name="connsiteY7952" fmla="*/ 3163567 h 5296383"/>
              <a:gd name="connsiteX7953" fmla="*/ 8919684 w 9310410"/>
              <a:gd name="connsiteY7953" fmla="*/ 3165964 h 5296383"/>
              <a:gd name="connsiteX7954" fmla="*/ 8941258 w 9310410"/>
              <a:gd name="connsiteY7954" fmla="*/ 3158773 h 5296383"/>
              <a:gd name="connsiteX7955" fmla="*/ 8947251 w 9310410"/>
              <a:gd name="connsiteY7955" fmla="*/ 3159972 h 5296383"/>
              <a:gd name="connsiteX7956" fmla="*/ 8943056 w 9310410"/>
              <a:gd name="connsiteY7956" fmla="*/ 3176751 h 5296383"/>
              <a:gd name="connsiteX7957" fmla="*/ 8947251 w 9310410"/>
              <a:gd name="connsiteY7957" fmla="*/ 3170759 h 5296383"/>
              <a:gd name="connsiteX7958" fmla="*/ 8957439 w 9310410"/>
              <a:gd name="connsiteY7958" fmla="*/ 3150983 h 5296383"/>
              <a:gd name="connsiteX7959" fmla="*/ 8967027 w 9310410"/>
              <a:gd name="connsiteY7959" fmla="*/ 3154578 h 5296383"/>
              <a:gd name="connsiteX7960" fmla="*/ 8974218 w 9310410"/>
              <a:gd name="connsiteY7960" fmla="*/ 3153979 h 5296383"/>
              <a:gd name="connsiteX7961" fmla="*/ 8974817 w 9310410"/>
              <a:gd name="connsiteY7961" fmla="*/ 3146788 h 5296383"/>
              <a:gd name="connsiteX7962" fmla="*/ 8971222 w 9310410"/>
              <a:gd name="connsiteY7962" fmla="*/ 3136001 h 5296383"/>
              <a:gd name="connsiteX7963" fmla="*/ 8974817 w 9310410"/>
              <a:gd name="connsiteY7963" fmla="*/ 3126412 h 5296383"/>
              <a:gd name="connsiteX7964" fmla="*/ 8977214 w 9310410"/>
              <a:gd name="connsiteY7964" fmla="*/ 3121618 h 5296383"/>
              <a:gd name="connsiteX7965" fmla="*/ 8977813 w 9310410"/>
              <a:gd name="connsiteY7965" fmla="*/ 3111430 h 5296383"/>
              <a:gd name="connsiteX7966" fmla="*/ 9001185 w 9310410"/>
              <a:gd name="connsiteY7966" fmla="*/ 3103041 h 5296383"/>
              <a:gd name="connsiteX7967" fmla="*/ 9019163 w 9310410"/>
              <a:gd name="connsiteY7967" fmla="*/ 3113828 h 5296383"/>
              <a:gd name="connsiteX7968" fmla="*/ 9023359 w 9310410"/>
              <a:gd name="connsiteY7968" fmla="*/ 3122817 h 5296383"/>
              <a:gd name="connsiteX7969" fmla="*/ 9029951 w 9310410"/>
              <a:gd name="connsiteY7969" fmla="*/ 3128210 h 5296383"/>
              <a:gd name="connsiteX7970" fmla="*/ 9037741 w 9310410"/>
              <a:gd name="connsiteY7970" fmla="*/ 3130008 h 5296383"/>
              <a:gd name="connsiteX7971" fmla="*/ 9042535 w 9310410"/>
              <a:gd name="connsiteY7971" fmla="*/ 3141394 h 5296383"/>
              <a:gd name="connsiteX7972" fmla="*/ 9046730 w 9310410"/>
              <a:gd name="connsiteY7972" fmla="*/ 3156376 h 5296383"/>
              <a:gd name="connsiteX7973" fmla="*/ 9049127 w 9310410"/>
              <a:gd name="connsiteY7973" fmla="*/ 3150983 h 5296383"/>
              <a:gd name="connsiteX7974" fmla="*/ 9049127 w 9310410"/>
              <a:gd name="connsiteY7974" fmla="*/ 3143791 h 5296383"/>
              <a:gd name="connsiteX7975" fmla="*/ 9058116 w 9310410"/>
              <a:gd name="connsiteY7975" fmla="*/ 3147986 h 5296383"/>
              <a:gd name="connsiteX7976" fmla="*/ 9068304 w 9310410"/>
              <a:gd name="connsiteY7976" fmla="*/ 3172556 h 5296383"/>
              <a:gd name="connsiteX7977" fmla="*/ 9065907 w 9310410"/>
              <a:gd name="connsiteY7977" fmla="*/ 3184542 h 5296383"/>
              <a:gd name="connsiteX7978" fmla="*/ 9064708 w 9310410"/>
              <a:gd name="connsiteY7978" fmla="*/ 3197127 h 5296383"/>
              <a:gd name="connsiteX7979" fmla="*/ 9062911 w 9310410"/>
              <a:gd name="connsiteY7979" fmla="*/ 3214506 h 5296383"/>
              <a:gd name="connsiteX7980" fmla="*/ 9065907 w 9310410"/>
              <a:gd name="connsiteY7980" fmla="*/ 3220498 h 5296383"/>
              <a:gd name="connsiteX7981" fmla="*/ 9069503 w 9310410"/>
              <a:gd name="connsiteY7981" fmla="*/ 3203719 h 5296383"/>
              <a:gd name="connsiteX7982" fmla="*/ 9083885 w 9310410"/>
              <a:gd name="connsiteY7982" fmla="*/ 3197127 h 5296383"/>
              <a:gd name="connsiteX7983" fmla="*/ 9088080 w 9310410"/>
              <a:gd name="connsiteY7983" fmla="*/ 3192332 h 5296383"/>
              <a:gd name="connsiteX7984" fmla="*/ 9092275 w 9310410"/>
              <a:gd name="connsiteY7984" fmla="*/ 3192932 h 5296383"/>
              <a:gd name="connsiteX7985" fmla="*/ 9094672 w 9310410"/>
              <a:gd name="connsiteY7985" fmla="*/ 3190535 h 5296383"/>
              <a:gd name="connsiteX7986" fmla="*/ 9105459 w 9310410"/>
              <a:gd name="connsiteY7986" fmla="*/ 3192932 h 5296383"/>
              <a:gd name="connsiteX7987" fmla="*/ 9118044 w 9310410"/>
              <a:gd name="connsiteY7987" fmla="*/ 3202520 h 5296383"/>
              <a:gd name="connsiteX7988" fmla="*/ 9122838 w 9310410"/>
              <a:gd name="connsiteY7988" fmla="*/ 3201321 h 5296383"/>
              <a:gd name="connsiteX7989" fmla="*/ 9126434 w 9310410"/>
              <a:gd name="connsiteY7989" fmla="*/ 3203120 h 5296383"/>
              <a:gd name="connsiteX7990" fmla="*/ 9136022 w 9310410"/>
              <a:gd name="connsiteY7990" fmla="*/ 3205516 h 5296383"/>
              <a:gd name="connsiteX7991" fmla="*/ 9158795 w 9310410"/>
              <a:gd name="connsiteY7991" fmla="*/ 3209711 h 5296383"/>
              <a:gd name="connsiteX7992" fmla="*/ 9174376 w 9310410"/>
              <a:gd name="connsiteY7992" fmla="*/ 3214506 h 5296383"/>
              <a:gd name="connsiteX7993" fmla="*/ 9186960 w 9310410"/>
              <a:gd name="connsiteY7993" fmla="*/ 3223495 h 5296383"/>
              <a:gd name="connsiteX7994" fmla="*/ 9197148 w 9310410"/>
              <a:gd name="connsiteY7994" fmla="*/ 3230686 h 5296383"/>
              <a:gd name="connsiteX7995" fmla="*/ 9200744 w 9310410"/>
              <a:gd name="connsiteY7995" fmla="*/ 3237877 h 5296383"/>
              <a:gd name="connsiteX7996" fmla="*/ 9204938 w 9310410"/>
              <a:gd name="connsiteY7996" fmla="*/ 3244469 h 5296383"/>
              <a:gd name="connsiteX7997" fmla="*/ 9219920 w 9310410"/>
              <a:gd name="connsiteY7997" fmla="*/ 3264245 h 5296383"/>
              <a:gd name="connsiteX7998" fmla="*/ 9233105 w 9310410"/>
              <a:gd name="connsiteY7998" fmla="*/ 3288816 h 5296383"/>
              <a:gd name="connsiteX7999" fmla="*/ 9239697 w 9310410"/>
              <a:gd name="connsiteY7999" fmla="*/ 3300801 h 5296383"/>
              <a:gd name="connsiteX8000" fmla="*/ 9244490 w 9310410"/>
              <a:gd name="connsiteY8000" fmla="*/ 3310989 h 5296383"/>
              <a:gd name="connsiteX8001" fmla="*/ 9248686 w 9310410"/>
              <a:gd name="connsiteY8001" fmla="*/ 3315183 h 5296383"/>
              <a:gd name="connsiteX8002" fmla="*/ 9257076 w 9310410"/>
              <a:gd name="connsiteY8002" fmla="*/ 3319978 h 5296383"/>
              <a:gd name="connsiteX8003" fmla="*/ 9275054 w 9310410"/>
              <a:gd name="connsiteY8003" fmla="*/ 3321776 h 5296383"/>
              <a:gd name="connsiteX8004" fmla="*/ 9285840 w 9310410"/>
              <a:gd name="connsiteY8004" fmla="*/ 3344548 h 5296383"/>
              <a:gd name="connsiteX8005" fmla="*/ 9290036 w 9310410"/>
              <a:gd name="connsiteY8005" fmla="*/ 3393689 h 5296383"/>
              <a:gd name="connsiteX8006" fmla="*/ 9287039 w 9310410"/>
              <a:gd name="connsiteY8006" fmla="*/ 3416461 h 5296383"/>
              <a:gd name="connsiteX8007" fmla="*/ 9288837 w 9310410"/>
              <a:gd name="connsiteY8007" fmla="*/ 3420056 h 5296383"/>
              <a:gd name="connsiteX8008" fmla="*/ 9277450 w 9310410"/>
              <a:gd name="connsiteY8008" fmla="*/ 3420656 h 5296383"/>
              <a:gd name="connsiteX8009" fmla="*/ 7983619 w 9310410"/>
              <a:gd name="connsiteY8009" fmla="*/ 2455226 h 5296383"/>
              <a:gd name="connsiteX8010" fmla="*/ 7986615 w 9310410"/>
              <a:gd name="connsiteY8010" fmla="*/ 2454626 h 5296383"/>
              <a:gd name="connsiteX8011" fmla="*/ 7983619 w 9310410"/>
              <a:gd name="connsiteY8011" fmla="*/ 2455226 h 5296383"/>
              <a:gd name="connsiteX8012" fmla="*/ 8400114 w 9310410"/>
              <a:gd name="connsiteY8012" fmla="*/ 4395675 h 5296383"/>
              <a:gd name="connsiteX8013" fmla="*/ 8404309 w 9310410"/>
              <a:gd name="connsiteY8013" fmla="*/ 4394476 h 5296383"/>
              <a:gd name="connsiteX8014" fmla="*/ 8404309 w 9310410"/>
              <a:gd name="connsiteY8014" fmla="*/ 4390880 h 5296383"/>
              <a:gd name="connsiteX8015" fmla="*/ 8403709 w 9310410"/>
              <a:gd name="connsiteY8015" fmla="*/ 4390880 h 5296383"/>
              <a:gd name="connsiteX8016" fmla="*/ 8398915 w 9310410"/>
              <a:gd name="connsiteY8016" fmla="*/ 4395075 h 5296383"/>
              <a:gd name="connsiteX8017" fmla="*/ 8400114 w 9310410"/>
              <a:gd name="connsiteY8017" fmla="*/ 4395675 h 5296383"/>
              <a:gd name="connsiteX8018" fmla="*/ 8010586 w 9310410"/>
              <a:gd name="connsiteY8018" fmla="*/ 2621824 h 5296383"/>
              <a:gd name="connsiteX8019" fmla="*/ 8012384 w 9310410"/>
              <a:gd name="connsiteY8019" fmla="*/ 2623022 h 5296383"/>
              <a:gd name="connsiteX8020" fmla="*/ 8010586 w 9310410"/>
              <a:gd name="connsiteY8020" fmla="*/ 2621824 h 5296383"/>
              <a:gd name="connsiteX8021" fmla="*/ 8128643 w 9310410"/>
              <a:gd name="connsiteY8021" fmla="*/ 2315595 h 5296383"/>
              <a:gd name="connsiteX8022" fmla="*/ 8113661 w 9310410"/>
              <a:gd name="connsiteY8022" fmla="*/ 2305407 h 5296383"/>
              <a:gd name="connsiteX8023" fmla="*/ 8099877 w 9310410"/>
              <a:gd name="connsiteY8023" fmla="*/ 2303010 h 5296383"/>
              <a:gd name="connsiteX8024" fmla="*/ 8080102 w 9310410"/>
              <a:gd name="connsiteY8024" fmla="*/ 2310201 h 5296383"/>
              <a:gd name="connsiteX8025" fmla="*/ 8081300 w 9310410"/>
              <a:gd name="connsiteY8025" fmla="*/ 2317393 h 5296383"/>
              <a:gd name="connsiteX8026" fmla="*/ 8086694 w 9310410"/>
              <a:gd name="connsiteY8026" fmla="*/ 2316793 h 5296383"/>
              <a:gd name="connsiteX8027" fmla="*/ 8093885 w 9310410"/>
              <a:gd name="connsiteY8027" fmla="*/ 2323385 h 5296383"/>
              <a:gd name="connsiteX8028" fmla="*/ 8100477 w 9310410"/>
              <a:gd name="connsiteY8028" fmla="*/ 2327580 h 5296383"/>
              <a:gd name="connsiteX8029" fmla="*/ 8107668 w 9310410"/>
              <a:gd name="connsiteY8029" fmla="*/ 2328179 h 5296383"/>
              <a:gd name="connsiteX8030" fmla="*/ 8112463 w 9310410"/>
              <a:gd name="connsiteY8030" fmla="*/ 2328779 h 5296383"/>
              <a:gd name="connsiteX8031" fmla="*/ 8114260 w 9310410"/>
              <a:gd name="connsiteY8031" fmla="*/ 2320389 h 5296383"/>
              <a:gd name="connsiteX8032" fmla="*/ 8122051 w 9310410"/>
              <a:gd name="connsiteY8032" fmla="*/ 2323985 h 5296383"/>
              <a:gd name="connsiteX8033" fmla="*/ 8130441 w 9310410"/>
              <a:gd name="connsiteY8033" fmla="*/ 2328179 h 5296383"/>
              <a:gd name="connsiteX8034" fmla="*/ 8132837 w 9310410"/>
              <a:gd name="connsiteY8034" fmla="*/ 2323385 h 5296383"/>
              <a:gd name="connsiteX8035" fmla="*/ 8128643 w 9310410"/>
              <a:gd name="connsiteY8035" fmla="*/ 2315595 h 5296383"/>
              <a:gd name="connsiteX8036" fmla="*/ 8352172 w 9310410"/>
              <a:gd name="connsiteY8036" fmla="*/ 2289826 h 5296383"/>
              <a:gd name="connsiteX8037" fmla="*/ 8355768 w 9310410"/>
              <a:gd name="connsiteY8037" fmla="*/ 2295819 h 5296383"/>
              <a:gd name="connsiteX8038" fmla="*/ 8366554 w 9310410"/>
              <a:gd name="connsiteY8038" fmla="*/ 2294021 h 5296383"/>
              <a:gd name="connsiteX8039" fmla="*/ 8377342 w 9310410"/>
              <a:gd name="connsiteY8039" fmla="*/ 2293422 h 5296383"/>
              <a:gd name="connsiteX8040" fmla="*/ 8385732 w 9310410"/>
              <a:gd name="connsiteY8040" fmla="*/ 2292223 h 5296383"/>
              <a:gd name="connsiteX8041" fmla="*/ 8388728 w 9310410"/>
              <a:gd name="connsiteY8041" fmla="*/ 2286230 h 5296383"/>
              <a:gd name="connsiteX8042" fmla="*/ 8389926 w 9310410"/>
              <a:gd name="connsiteY8042" fmla="*/ 2281436 h 5296383"/>
              <a:gd name="connsiteX8043" fmla="*/ 8389327 w 9310410"/>
              <a:gd name="connsiteY8043" fmla="*/ 2273046 h 5296383"/>
              <a:gd name="connsiteX8044" fmla="*/ 8377342 w 9310410"/>
              <a:gd name="connsiteY8044" fmla="*/ 2270649 h 5296383"/>
              <a:gd name="connsiteX8045" fmla="*/ 8364757 w 9310410"/>
              <a:gd name="connsiteY8045" fmla="*/ 2272447 h 5296383"/>
              <a:gd name="connsiteX8046" fmla="*/ 8352771 w 9310410"/>
              <a:gd name="connsiteY8046" fmla="*/ 2274844 h 5296383"/>
              <a:gd name="connsiteX8047" fmla="*/ 8350374 w 9310410"/>
              <a:gd name="connsiteY8047" fmla="*/ 2282035 h 5296383"/>
              <a:gd name="connsiteX8048" fmla="*/ 8352172 w 9310410"/>
              <a:gd name="connsiteY8048" fmla="*/ 2289826 h 5296383"/>
              <a:gd name="connsiteX8049" fmla="*/ 8583492 w 9310410"/>
              <a:gd name="connsiteY8049" fmla="*/ 2609239 h 5296383"/>
              <a:gd name="connsiteX8050" fmla="*/ 8576900 w 9310410"/>
              <a:gd name="connsiteY8050" fmla="*/ 2621824 h 5296383"/>
              <a:gd name="connsiteX8051" fmla="*/ 8582893 w 9310410"/>
              <a:gd name="connsiteY8051" fmla="*/ 2624820 h 5296383"/>
              <a:gd name="connsiteX8052" fmla="*/ 8593679 w 9310410"/>
              <a:gd name="connsiteY8052" fmla="*/ 2621824 h 5296383"/>
              <a:gd name="connsiteX8053" fmla="*/ 8594278 w 9310410"/>
              <a:gd name="connsiteY8053" fmla="*/ 2606842 h 5296383"/>
              <a:gd name="connsiteX8054" fmla="*/ 8593679 w 9310410"/>
              <a:gd name="connsiteY8054" fmla="*/ 2591860 h 5296383"/>
              <a:gd name="connsiteX8055" fmla="*/ 8590683 w 9310410"/>
              <a:gd name="connsiteY8055" fmla="*/ 2587066 h 5296383"/>
              <a:gd name="connsiteX8056" fmla="*/ 8576300 w 9310410"/>
              <a:gd name="connsiteY8056" fmla="*/ 2589463 h 5296383"/>
              <a:gd name="connsiteX8057" fmla="*/ 8575701 w 9310410"/>
              <a:gd name="connsiteY8057" fmla="*/ 2597853 h 5296383"/>
              <a:gd name="connsiteX8058" fmla="*/ 8583492 w 9310410"/>
              <a:gd name="connsiteY8058" fmla="*/ 2609239 h 5296383"/>
              <a:gd name="connsiteX8059" fmla="*/ 7896124 w 9310410"/>
              <a:gd name="connsiteY8059" fmla="*/ 5191511 h 5296383"/>
              <a:gd name="connsiteX8060" fmla="*/ 7890731 w 9310410"/>
              <a:gd name="connsiteY8060" fmla="*/ 5184918 h 5296383"/>
              <a:gd name="connsiteX8061" fmla="*/ 7883540 w 9310410"/>
              <a:gd name="connsiteY8061" fmla="*/ 5180724 h 5296383"/>
              <a:gd name="connsiteX8062" fmla="*/ 7878146 w 9310410"/>
              <a:gd name="connsiteY8062" fmla="*/ 5175929 h 5296383"/>
              <a:gd name="connsiteX8063" fmla="*/ 7877547 w 9310410"/>
              <a:gd name="connsiteY8063" fmla="*/ 5185518 h 5296383"/>
              <a:gd name="connsiteX8064" fmla="*/ 7864962 w 9310410"/>
              <a:gd name="connsiteY8064" fmla="*/ 5192709 h 5296383"/>
              <a:gd name="connsiteX8065" fmla="*/ 7865561 w 9310410"/>
              <a:gd name="connsiteY8065" fmla="*/ 5196305 h 5296383"/>
              <a:gd name="connsiteX8066" fmla="*/ 7869157 w 9310410"/>
              <a:gd name="connsiteY8066" fmla="*/ 5196904 h 5296383"/>
              <a:gd name="connsiteX8067" fmla="*/ 7858370 w 9310410"/>
              <a:gd name="connsiteY8067" fmla="*/ 5201099 h 5296383"/>
              <a:gd name="connsiteX8068" fmla="*/ 7848782 w 9310410"/>
              <a:gd name="connsiteY8068" fmla="*/ 5206492 h 5296383"/>
              <a:gd name="connsiteX8069" fmla="*/ 7852977 w 9310410"/>
              <a:gd name="connsiteY8069" fmla="*/ 5210687 h 5296383"/>
              <a:gd name="connsiteX8070" fmla="*/ 7858370 w 9310410"/>
              <a:gd name="connsiteY8070" fmla="*/ 5211287 h 5296383"/>
              <a:gd name="connsiteX8071" fmla="*/ 7862565 w 9310410"/>
              <a:gd name="connsiteY8071" fmla="*/ 5208889 h 5296383"/>
              <a:gd name="connsiteX8072" fmla="*/ 7866760 w 9310410"/>
              <a:gd name="connsiteY8072" fmla="*/ 5205893 h 5296383"/>
              <a:gd name="connsiteX8073" fmla="*/ 7876349 w 9310410"/>
              <a:gd name="connsiteY8073" fmla="*/ 5204695 h 5296383"/>
              <a:gd name="connsiteX8074" fmla="*/ 7896124 w 9310410"/>
              <a:gd name="connsiteY8074" fmla="*/ 5191511 h 5296383"/>
              <a:gd name="connsiteX8075" fmla="*/ 7924291 w 9310410"/>
              <a:gd name="connsiteY8075" fmla="*/ 5191511 h 5296383"/>
              <a:gd name="connsiteX8076" fmla="*/ 7916500 w 9310410"/>
              <a:gd name="connsiteY8076" fmla="*/ 5196904 h 5296383"/>
              <a:gd name="connsiteX8077" fmla="*/ 7916500 w 9310410"/>
              <a:gd name="connsiteY8077" fmla="*/ 5188514 h 5296383"/>
              <a:gd name="connsiteX8078" fmla="*/ 7917099 w 9310410"/>
              <a:gd name="connsiteY8078" fmla="*/ 5183121 h 5296383"/>
              <a:gd name="connsiteX8079" fmla="*/ 7910507 w 9310410"/>
              <a:gd name="connsiteY8079" fmla="*/ 5184319 h 5296383"/>
              <a:gd name="connsiteX8080" fmla="*/ 7902117 w 9310410"/>
              <a:gd name="connsiteY8080" fmla="*/ 5192709 h 5296383"/>
              <a:gd name="connsiteX8081" fmla="*/ 7896124 w 9310410"/>
              <a:gd name="connsiteY8081" fmla="*/ 5199900 h 5296383"/>
              <a:gd name="connsiteX8082" fmla="*/ 7890132 w 9310410"/>
              <a:gd name="connsiteY8082" fmla="*/ 5202297 h 5296383"/>
              <a:gd name="connsiteX8083" fmla="*/ 7881742 w 9310410"/>
              <a:gd name="connsiteY8083" fmla="*/ 5205893 h 5296383"/>
              <a:gd name="connsiteX8084" fmla="*/ 7873951 w 9310410"/>
              <a:gd name="connsiteY8084" fmla="*/ 5210687 h 5296383"/>
              <a:gd name="connsiteX8085" fmla="*/ 7872753 w 9310410"/>
              <a:gd name="connsiteY8085" fmla="*/ 5218478 h 5296383"/>
              <a:gd name="connsiteX8086" fmla="*/ 7875150 w 9310410"/>
              <a:gd name="connsiteY8086" fmla="*/ 5221474 h 5296383"/>
              <a:gd name="connsiteX8087" fmla="*/ 7878146 w 9310410"/>
              <a:gd name="connsiteY8087" fmla="*/ 5219077 h 5296383"/>
              <a:gd name="connsiteX8088" fmla="*/ 7879944 w 9310410"/>
              <a:gd name="connsiteY8088" fmla="*/ 5216680 h 5296383"/>
              <a:gd name="connsiteX8089" fmla="*/ 7882341 w 9310410"/>
              <a:gd name="connsiteY8089" fmla="*/ 5212485 h 5296383"/>
              <a:gd name="connsiteX8090" fmla="*/ 7886536 w 9310410"/>
              <a:gd name="connsiteY8090" fmla="*/ 5214283 h 5296383"/>
              <a:gd name="connsiteX8091" fmla="*/ 7893728 w 9310410"/>
              <a:gd name="connsiteY8091" fmla="*/ 5216081 h 5296383"/>
              <a:gd name="connsiteX8092" fmla="*/ 7893728 w 9310410"/>
              <a:gd name="connsiteY8092" fmla="*/ 5208889 h 5296383"/>
              <a:gd name="connsiteX8093" fmla="*/ 7894327 w 9310410"/>
              <a:gd name="connsiteY8093" fmla="*/ 5204695 h 5296383"/>
              <a:gd name="connsiteX8094" fmla="*/ 7900919 w 9310410"/>
              <a:gd name="connsiteY8094" fmla="*/ 5208889 h 5296383"/>
              <a:gd name="connsiteX8095" fmla="*/ 7912904 w 9310410"/>
              <a:gd name="connsiteY8095" fmla="*/ 5204695 h 5296383"/>
              <a:gd name="connsiteX8096" fmla="*/ 7927287 w 9310410"/>
              <a:gd name="connsiteY8096" fmla="*/ 5196904 h 5296383"/>
              <a:gd name="connsiteX8097" fmla="*/ 7924291 w 9310410"/>
              <a:gd name="connsiteY8097" fmla="*/ 5191511 h 5296383"/>
              <a:gd name="connsiteX8098" fmla="*/ 8139430 w 9310410"/>
              <a:gd name="connsiteY8098" fmla="*/ 3197127 h 5296383"/>
              <a:gd name="connsiteX8099" fmla="*/ 8141827 w 9310410"/>
              <a:gd name="connsiteY8099" fmla="*/ 3202520 h 5296383"/>
              <a:gd name="connsiteX8100" fmla="*/ 8144224 w 9310410"/>
              <a:gd name="connsiteY8100" fmla="*/ 3199524 h 5296383"/>
              <a:gd name="connsiteX8101" fmla="*/ 8149617 w 9310410"/>
              <a:gd name="connsiteY8101" fmla="*/ 3195928 h 5296383"/>
              <a:gd name="connsiteX8102" fmla="*/ 8149018 w 9310410"/>
              <a:gd name="connsiteY8102" fmla="*/ 3192932 h 5296383"/>
              <a:gd name="connsiteX8103" fmla="*/ 8139430 w 9310410"/>
              <a:gd name="connsiteY8103" fmla="*/ 3197127 h 5296383"/>
              <a:gd name="connsiteX8104" fmla="*/ 8503189 w 9310410"/>
              <a:gd name="connsiteY8104" fmla="*/ 2594856 h 5296383"/>
              <a:gd name="connsiteX8105" fmla="*/ 8516373 w 9310410"/>
              <a:gd name="connsiteY8105" fmla="*/ 2589463 h 5296383"/>
              <a:gd name="connsiteX8106" fmla="*/ 8512178 w 9310410"/>
              <a:gd name="connsiteY8106" fmla="*/ 2584069 h 5296383"/>
              <a:gd name="connsiteX8107" fmla="*/ 8510380 w 9310410"/>
              <a:gd name="connsiteY8107" fmla="*/ 2588864 h 5296383"/>
              <a:gd name="connsiteX8108" fmla="*/ 8507983 w 9310410"/>
              <a:gd name="connsiteY8108" fmla="*/ 2591261 h 5296383"/>
              <a:gd name="connsiteX8109" fmla="*/ 8501991 w 9310410"/>
              <a:gd name="connsiteY8109" fmla="*/ 2589463 h 5296383"/>
              <a:gd name="connsiteX8110" fmla="*/ 8499593 w 9310410"/>
              <a:gd name="connsiteY8110" fmla="*/ 2591261 h 5296383"/>
              <a:gd name="connsiteX8111" fmla="*/ 8503189 w 9310410"/>
              <a:gd name="connsiteY8111" fmla="*/ 2594856 h 5296383"/>
              <a:gd name="connsiteX8112" fmla="*/ 8369551 w 9310410"/>
              <a:gd name="connsiteY8112" fmla="*/ 2542720 h 5296383"/>
              <a:gd name="connsiteX8113" fmla="*/ 8371948 w 9310410"/>
              <a:gd name="connsiteY8113" fmla="*/ 2549911 h 5296383"/>
              <a:gd name="connsiteX8114" fmla="*/ 8374944 w 9310410"/>
              <a:gd name="connsiteY8114" fmla="*/ 2547514 h 5296383"/>
              <a:gd name="connsiteX8115" fmla="*/ 8369551 w 9310410"/>
              <a:gd name="connsiteY8115" fmla="*/ 2542720 h 5296383"/>
              <a:gd name="connsiteX8116" fmla="*/ 8866349 w 9310410"/>
              <a:gd name="connsiteY8116" fmla="*/ 2888501 h 5296383"/>
              <a:gd name="connsiteX8117" fmla="*/ 8865150 w 9310410"/>
              <a:gd name="connsiteY8117" fmla="*/ 2888501 h 5296383"/>
              <a:gd name="connsiteX8118" fmla="*/ 8866349 w 9310410"/>
              <a:gd name="connsiteY8118" fmla="*/ 2888501 h 5296383"/>
              <a:gd name="connsiteX8119" fmla="*/ 3393780 w 9310410"/>
              <a:gd name="connsiteY8119" fmla="*/ 2416872 h 5296383"/>
              <a:gd name="connsiteX8120" fmla="*/ 3391382 w 9310410"/>
              <a:gd name="connsiteY8120" fmla="*/ 2416872 h 5296383"/>
              <a:gd name="connsiteX8121" fmla="*/ 3380596 w 9310410"/>
              <a:gd name="connsiteY8121" fmla="*/ 2417471 h 5296383"/>
              <a:gd name="connsiteX8122" fmla="*/ 3378198 w 9310410"/>
              <a:gd name="connsiteY8122" fmla="*/ 2417471 h 5296383"/>
              <a:gd name="connsiteX8123" fmla="*/ 3364415 w 9310410"/>
              <a:gd name="connsiteY8123" fmla="*/ 2419269 h 5296383"/>
              <a:gd name="connsiteX8124" fmla="*/ 3363216 w 9310410"/>
              <a:gd name="connsiteY8124" fmla="*/ 2419868 h 5296383"/>
              <a:gd name="connsiteX8125" fmla="*/ 3356025 w 9310410"/>
              <a:gd name="connsiteY8125" fmla="*/ 2421067 h 5296383"/>
              <a:gd name="connsiteX8126" fmla="*/ 3354227 w 9310410"/>
              <a:gd name="connsiteY8126" fmla="*/ 2421067 h 5296383"/>
              <a:gd name="connsiteX8127" fmla="*/ 3351830 w 9310410"/>
              <a:gd name="connsiteY8127" fmla="*/ 2424663 h 5296383"/>
              <a:gd name="connsiteX8128" fmla="*/ 3350032 w 9310410"/>
              <a:gd name="connsiteY8128" fmla="*/ 2427659 h 5296383"/>
              <a:gd name="connsiteX8129" fmla="*/ 3348235 w 9310410"/>
              <a:gd name="connsiteY8129" fmla="*/ 2428858 h 5296383"/>
              <a:gd name="connsiteX8130" fmla="*/ 3347036 w 9310410"/>
              <a:gd name="connsiteY8130" fmla="*/ 2429457 h 5296383"/>
              <a:gd name="connsiteX8131" fmla="*/ 3346437 w 9310410"/>
              <a:gd name="connsiteY8131" fmla="*/ 2430056 h 5296383"/>
              <a:gd name="connsiteX8132" fmla="*/ 3343440 w 9310410"/>
              <a:gd name="connsiteY8132" fmla="*/ 2432453 h 5296383"/>
              <a:gd name="connsiteX8133" fmla="*/ 3339845 w 9310410"/>
              <a:gd name="connsiteY8133" fmla="*/ 2435449 h 5296383"/>
              <a:gd name="connsiteX8134" fmla="*/ 3338047 w 9310410"/>
              <a:gd name="connsiteY8134" fmla="*/ 2437847 h 5296383"/>
              <a:gd name="connsiteX8135" fmla="*/ 3335650 w 9310410"/>
              <a:gd name="connsiteY8135" fmla="*/ 2444439 h 5296383"/>
              <a:gd name="connsiteX8136" fmla="*/ 3335050 w 9310410"/>
              <a:gd name="connsiteY8136" fmla="*/ 2448633 h 5296383"/>
              <a:gd name="connsiteX8137" fmla="*/ 3335050 w 9310410"/>
              <a:gd name="connsiteY8137" fmla="*/ 2457023 h 5296383"/>
              <a:gd name="connsiteX8138" fmla="*/ 3335650 w 9310410"/>
              <a:gd name="connsiteY8138" fmla="*/ 2460020 h 5296383"/>
              <a:gd name="connsiteX8139" fmla="*/ 3337448 w 9310410"/>
              <a:gd name="connsiteY8139" fmla="*/ 2462417 h 5296383"/>
              <a:gd name="connsiteX8140" fmla="*/ 3342841 w 9310410"/>
              <a:gd name="connsiteY8140" fmla="*/ 2465413 h 5296383"/>
              <a:gd name="connsiteX8141" fmla="*/ 3346437 w 9310410"/>
              <a:gd name="connsiteY8141" fmla="*/ 2466612 h 5296383"/>
              <a:gd name="connsiteX8142" fmla="*/ 3350632 w 9310410"/>
              <a:gd name="connsiteY8142" fmla="*/ 2467211 h 5296383"/>
              <a:gd name="connsiteX8143" fmla="*/ 3360220 w 9310410"/>
              <a:gd name="connsiteY8143" fmla="*/ 2469009 h 5296383"/>
              <a:gd name="connsiteX8144" fmla="*/ 3362018 w 9310410"/>
              <a:gd name="connsiteY8144" fmla="*/ 2467810 h 5296383"/>
              <a:gd name="connsiteX8145" fmla="*/ 3363216 w 9310410"/>
              <a:gd name="connsiteY8145" fmla="*/ 2466612 h 5296383"/>
              <a:gd name="connsiteX8146" fmla="*/ 3365014 w 9310410"/>
              <a:gd name="connsiteY8146" fmla="*/ 2465413 h 5296383"/>
              <a:gd name="connsiteX8147" fmla="*/ 3381195 w 9310410"/>
              <a:gd name="connsiteY8147" fmla="*/ 2458222 h 5296383"/>
              <a:gd name="connsiteX8148" fmla="*/ 3385390 w 9310410"/>
              <a:gd name="connsiteY8148" fmla="*/ 2452828 h 5296383"/>
              <a:gd name="connsiteX8149" fmla="*/ 3384191 w 9310410"/>
              <a:gd name="connsiteY8149" fmla="*/ 2450431 h 5296383"/>
              <a:gd name="connsiteX8150" fmla="*/ 3385989 w 9310410"/>
              <a:gd name="connsiteY8150" fmla="*/ 2448633 h 5296383"/>
              <a:gd name="connsiteX8151" fmla="*/ 3388985 w 9310410"/>
              <a:gd name="connsiteY8151" fmla="*/ 2445637 h 5296383"/>
              <a:gd name="connsiteX8152" fmla="*/ 3391382 w 9310410"/>
              <a:gd name="connsiteY8152" fmla="*/ 2440244 h 5296383"/>
              <a:gd name="connsiteX8153" fmla="*/ 3400371 w 9310410"/>
              <a:gd name="connsiteY8153" fmla="*/ 2429457 h 5296383"/>
              <a:gd name="connsiteX8154" fmla="*/ 3403967 w 9310410"/>
              <a:gd name="connsiteY8154" fmla="*/ 2418670 h 5296383"/>
              <a:gd name="connsiteX8155" fmla="*/ 3403368 w 9310410"/>
              <a:gd name="connsiteY8155" fmla="*/ 2416872 h 5296383"/>
              <a:gd name="connsiteX8156" fmla="*/ 3399173 w 9310410"/>
              <a:gd name="connsiteY8156" fmla="*/ 2413276 h 5296383"/>
              <a:gd name="connsiteX8157" fmla="*/ 3397375 w 9310410"/>
              <a:gd name="connsiteY8157" fmla="*/ 2415074 h 5296383"/>
              <a:gd name="connsiteX8158" fmla="*/ 3393780 w 9310410"/>
              <a:gd name="connsiteY8158" fmla="*/ 2416872 h 5296383"/>
              <a:gd name="connsiteX8159" fmla="*/ 3664651 w 9310410"/>
              <a:gd name="connsiteY8159" fmla="*/ 2328779 h 5296383"/>
              <a:gd name="connsiteX8160" fmla="*/ 3673640 w 9310410"/>
              <a:gd name="connsiteY8160" fmla="*/ 2343761 h 5296383"/>
              <a:gd name="connsiteX8161" fmla="*/ 3676637 w 9310410"/>
              <a:gd name="connsiteY8161" fmla="*/ 2349753 h 5296383"/>
              <a:gd name="connsiteX8162" fmla="*/ 3679034 w 9310410"/>
              <a:gd name="connsiteY8162" fmla="*/ 2356945 h 5296383"/>
              <a:gd name="connsiteX8163" fmla="*/ 3682030 w 9310410"/>
              <a:gd name="connsiteY8163" fmla="*/ 2352150 h 5296383"/>
              <a:gd name="connsiteX8164" fmla="*/ 3689222 w 9310410"/>
              <a:gd name="connsiteY8164" fmla="*/ 2329378 h 5296383"/>
              <a:gd name="connsiteX8165" fmla="*/ 3705402 w 9310410"/>
              <a:gd name="connsiteY8165" fmla="*/ 2307205 h 5296383"/>
              <a:gd name="connsiteX8166" fmla="*/ 3708998 w 9310410"/>
              <a:gd name="connsiteY8166" fmla="*/ 2292223 h 5296383"/>
              <a:gd name="connsiteX8167" fmla="*/ 3716788 w 9310410"/>
              <a:gd name="connsiteY8167" fmla="*/ 2272447 h 5296383"/>
              <a:gd name="connsiteX8168" fmla="*/ 3720983 w 9310410"/>
              <a:gd name="connsiteY8168" fmla="*/ 2258664 h 5296383"/>
              <a:gd name="connsiteX8169" fmla="*/ 3722781 w 9310410"/>
              <a:gd name="connsiteY8169" fmla="*/ 2249075 h 5296383"/>
              <a:gd name="connsiteX8170" fmla="*/ 3718586 w 9310410"/>
              <a:gd name="connsiteY8170" fmla="*/ 2241285 h 5296383"/>
              <a:gd name="connsiteX8171" fmla="*/ 3706600 w 9310410"/>
              <a:gd name="connsiteY8171" fmla="*/ 2240685 h 5296383"/>
              <a:gd name="connsiteX8172" fmla="*/ 3685626 w 9310410"/>
              <a:gd name="connsiteY8172" fmla="*/ 2262859 h 5296383"/>
              <a:gd name="connsiteX8173" fmla="*/ 3667648 w 9310410"/>
              <a:gd name="connsiteY8173" fmla="*/ 2299414 h 5296383"/>
              <a:gd name="connsiteX8174" fmla="*/ 3666449 w 9310410"/>
              <a:gd name="connsiteY8174" fmla="*/ 2310800 h 5296383"/>
              <a:gd name="connsiteX8175" fmla="*/ 3664651 w 9310410"/>
              <a:gd name="connsiteY8175" fmla="*/ 2328779 h 5296383"/>
              <a:gd name="connsiteX8176" fmla="*/ 1545019 w 9310410"/>
              <a:gd name="connsiteY8176" fmla="*/ 807821 h 5296383"/>
              <a:gd name="connsiteX8177" fmla="*/ 1545019 w 9310410"/>
              <a:gd name="connsiteY8177" fmla="*/ 811417 h 5296383"/>
              <a:gd name="connsiteX8178" fmla="*/ 1549214 w 9310410"/>
              <a:gd name="connsiteY8178" fmla="*/ 809020 h 5296383"/>
              <a:gd name="connsiteX8179" fmla="*/ 1545019 w 9310410"/>
              <a:gd name="connsiteY8179" fmla="*/ 807821 h 5296383"/>
              <a:gd name="connsiteX8180" fmla="*/ 1482695 w 9310410"/>
              <a:gd name="connsiteY8180" fmla="*/ 714335 h 5296383"/>
              <a:gd name="connsiteX8181" fmla="*/ 1482096 w 9310410"/>
              <a:gd name="connsiteY8181" fmla="*/ 720327 h 5296383"/>
              <a:gd name="connsiteX8182" fmla="*/ 1486291 w 9310410"/>
              <a:gd name="connsiteY8182" fmla="*/ 714934 h 5296383"/>
              <a:gd name="connsiteX8183" fmla="*/ 1482695 w 9310410"/>
              <a:gd name="connsiteY8183" fmla="*/ 714335 h 5296383"/>
              <a:gd name="connsiteX8184" fmla="*/ 7353781 w 9310410"/>
              <a:gd name="connsiteY8184" fmla="*/ 304431 h 5296383"/>
              <a:gd name="connsiteX8185" fmla="*/ 7357977 w 9310410"/>
              <a:gd name="connsiteY8185" fmla="*/ 303832 h 5296383"/>
              <a:gd name="connsiteX8186" fmla="*/ 7359774 w 9310410"/>
              <a:gd name="connsiteY8186" fmla="*/ 299637 h 5296383"/>
              <a:gd name="connsiteX8187" fmla="*/ 7352583 w 9310410"/>
              <a:gd name="connsiteY8187" fmla="*/ 298438 h 5296383"/>
              <a:gd name="connsiteX8188" fmla="*/ 7353781 w 9310410"/>
              <a:gd name="connsiteY8188" fmla="*/ 304431 h 5296383"/>
              <a:gd name="connsiteX8189" fmla="*/ 7434683 w 9310410"/>
              <a:gd name="connsiteY8189" fmla="*/ 339189 h 5296383"/>
              <a:gd name="connsiteX8190" fmla="*/ 7438280 w 9310410"/>
              <a:gd name="connsiteY8190" fmla="*/ 338590 h 5296383"/>
              <a:gd name="connsiteX8191" fmla="*/ 7434084 w 9310410"/>
              <a:gd name="connsiteY8191" fmla="*/ 333196 h 5296383"/>
              <a:gd name="connsiteX8192" fmla="*/ 7431088 w 9310410"/>
              <a:gd name="connsiteY8192" fmla="*/ 333196 h 5296383"/>
              <a:gd name="connsiteX8193" fmla="*/ 7434683 w 9310410"/>
              <a:gd name="connsiteY8193" fmla="*/ 339189 h 5296383"/>
              <a:gd name="connsiteX8194" fmla="*/ 7211754 w 9310410"/>
              <a:gd name="connsiteY8194" fmla="*/ 251695 h 5296383"/>
              <a:gd name="connsiteX8195" fmla="*/ 7218346 w 9310410"/>
              <a:gd name="connsiteY8195" fmla="*/ 248099 h 5296383"/>
              <a:gd name="connsiteX8196" fmla="*/ 7211754 w 9310410"/>
              <a:gd name="connsiteY8196" fmla="*/ 243904 h 5296383"/>
              <a:gd name="connsiteX8197" fmla="*/ 7210555 w 9310410"/>
              <a:gd name="connsiteY8197" fmla="*/ 248099 h 5296383"/>
              <a:gd name="connsiteX8198" fmla="*/ 7211754 w 9310410"/>
              <a:gd name="connsiteY8198" fmla="*/ 251695 h 5296383"/>
              <a:gd name="connsiteX8199" fmla="*/ 7442474 w 9310410"/>
              <a:gd name="connsiteY8199" fmla="*/ 382936 h 5296383"/>
              <a:gd name="connsiteX8200" fmla="*/ 7445471 w 9310410"/>
              <a:gd name="connsiteY8200" fmla="*/ 375146 h 5296383"/>
              <a:gd name="connsiteX8201" fmla="*/ 7441276 w 9310410"/>
              <a:gd name="connsiteY8201" fmla="*/ 376344 h 5296383"/>
              <a:gd name="connsiteX8202" fmla="*/ 7437680 w 9310410"/>
              <a:gd name="connsiteY8202" fmla="*/ 381738 h 5296383"/>
              <a:gd name="connsiteX8203" fmla="*/ 7442474 w 9310410"/>
              <a:gd name="connsiteY8203" fmla="*/ 382936 h 5296383"/>
              <a:gd name="connsiteX8204" fmla="*/ 7407716 w 9310410"/>
              <a:gd name="connsiteY8204" fmla="*/ 361362 h 5296383"/>
              <a:gd name="connsiteX8205" fmla="*/ 7423897 w 9310410"/>
              <a:gd name="connsiteY8205" fmla="*/ 348178 h 5296383"/>
              <a:gd name="connsiteX8206" fmla="*/ 7423298 w 9310410"/>
              <a:gd name="connsiteY8206" fmla="*/ 337991 h 5296383"/>
              <a:gd name="connsiteX8207" fmla="*/ 7414908 w 9310410"/>
              <a:gd name="connsiteY8207" fmla="*/ 336792 h 5296383"/>
              <a:gd name="connsiteX8208" fmla="*/ 7397529 w 9310410"/>
              <a:gd name="connsiteY8208" fmla="*/ 335593 h 5296383"/>
              <a:gd name="connsiteX8209" fmla="*/ 7366966 w 9310410"/>
              <a:gd name="connsiteY8209" fmla="*/ 337991 h 5296383"/>
              <a:gd name="connsiteX8210" fmla="*/ 7368164 w 9310410"/>
              <a:gd name="connsiteY8210" fmla="*/ 343384 h 5296383"/>
              <a:gd name="connsiteX8211" fmla="*/ 7370561 w 9310410"/>
              <a:gd name="connsiteY8211" fmla="*/ 349377 h 5296383"/>
              <a:gd name="connsiteX8212" fmla="*/ 7377752 w 9310410"/>
              <a:gd name="connsiteY8212" fmla="*/ 352373 h 5296383"/>
              <a:gd name="connsiteX8213" fmla="*/ 7378951 w 9310410"/>
              <a:gd name="connsiteY8213" fmla="*/ 357167 h 5296383"/>
              <a:gd name="connsiteX8214" fmla="*/ 7384944 w 9310410"/>
              <a:gd name="connsiteY8214" fmla="*/ 358366 h 5296383"/>
              <a:gd name="connsiteX8215" fmla="*/ 7395131 w 9310410"/>
              <a:gd name="connsiteY8215" fmla="*/ 355369 h 5296383"/>
              <a:gd name="connsiteX8216" fmla="*/ 7396930 w 9310410"/>
              <a:gd name="connsiteY8216" fmla="*/ 358965 h 5296383"/>
              <a:gd name="connsiteX8217" fmla="*/ 7407716 w 9310410"/>
              <a:gd name="connsiteY8217" fmla="*/ 361362 h 5296383"/>
              <a:gd name="connsiteX8218" fmla="*/ 6861778 w 9310410"/>
              <a:gd name="connsiteY8218" fmla="*/ 92887 h 5296383"/>
              <a:gd name="connsiteX8219" fmla="*/ 6846796 w 9310410"/>
              <a:gd name="connsiteY8219" fmla="*/ 93487 h 5296383"/>
              <a:gd name="connsiteX8220" fmla="*/ 6841402 w 9310410"/>
              <a:gd name="connsiteY8220" fmla="*/ 99479 h 5296383"/>
              <a:gd name="connsiteX8221" fmla="*/ 6831215 w 9310410"/>
              <a:gd name="connsiteY8221" fmla="*/ 110866 h 5296383"/>
              <a:gd name="connsiteX8222" fmla="*/ 6828818 w 9310410"/>
              <a:gd name="connsiteY8222" fmla="*/ 125848 h 5296383"/>
              <a:gd name="connsiteX8223" fmla="*/ 6842601 w 9310410"/>
              <a:gd name="connsiteY8223" fmla="*/ 124649 h 5296383"/>
              <a:gd name="connsiteX8224" fmla="*/ 6862377 w 9310410"/>
              <a:gd name="connsiteY8224" fmla="*/ 121653 h 5296383"/>
              <a:gd name="connsiteX8225" fmla="*/ 6875561 w 9310410"/>
              <a:gd name="connsiteY8225" fmla="*/ 131840 h 5296383"/>
              <a:gd name="connsiteX8226" fmla="*/ 6876160 w 9310410"/>
              <a:gd name="connsiteY8226" fmla="*/ 140230 h 5296383"/>
              <a:gd name="connsiteX8227" fmla="*/ 6872565 w 9310410"/>
              <a:gd name="connsiteY8227" fmla="*/ 148021 h 5296383"/>
              <a:gd name="connsiteX8228" fmla="*/ 6845598 w 9310410"/>
              <a:gd name="connsiteY8228" fmla="*/ 161804 h 5296383"/>
              <a:gd name="connsiteX8229" fmla="*/ 6819828 w 9310410"/>
              <a:gd name="connsiteY8229" fmla="*/ 168995 h 5296383"/>
              <a:gd name="connsiteX8230" fmla="*/ 6809641 w 9310410"/>
              <a:gd name="connsiteY8230" fmla="*/ 175587 h 5296383"/>
              <a:gd name="connsiteX8231" fmla="*/ 6811438 w 9310410"/>
              <a:gd name="connsiteY8231" fmla="*/ 184576 h 5296383"/>
              <a:gd name="connsiteX8232" fmla="*/ 6821627 w 9310410"/>
              <a:gd name="connsiteY8232" fmla="*/ 186973 h 5296383"/>
              <a:gd name="connsiteX8233" fmla="*/ 6830017 w 9310410"/>
              <a:gd name="connsiteY8233" fmla="*/ 191768 h 5296383"/>
              <a:gd name="connsiteX8234" fmla="*/ 6840204 w 9310410"/>
              <a:gd name="connsiteY8234" fmla="*/ 194764 h 5296383"/>
              <a:gd name="connsiteX8235" fmla="*/ 6871966 w 9310410"/>
              <a:gd name="connsiteY8235" fmla="*/ 188771 h 5296383"/>
              <a:gd name="connsiteX8236" fmla="*/ 6888146 w 9310410"/>
              <a:gd name="connsiteY8236" fmla="*/ 195963 h 5296383"/>
              <a:gd name="connsiteX8237" fmla="*/ 6918110 w 9310410"/>
              <a:gd name="connsiteY8237" fmla="*/ 188172 h 5296383"/>
              <a:gd name="connsiteX8238" fmla="*/ 6932492 w 9310410"/>
              <a:gd name="connsiteY8238" fmla="*/ 187573 h 5296383"/>
              <a:gd name="connsiteX8239" fmla="*/ 6928897 w 9310410"/>
              <a:gd name="connsiteY8239" fmla="*/ 193565 h 5296383"/>
              <a:gd name="connsiteX8240" fmla="*/ 6905525 w 9310410"/>
              <a:gd name="connsiteY8240" fmla="*/ 195963 h 5296383"/>
              <a:gd name="connsiteX8241" fmla="*/ 6915712 w 9310410"/>
              <a:gd name="connsiteY8241" fmla="*/ 200757 h 5296383"/>
              <a:gd name="connsiteX8242" fmla="*/ 6938485 w 9310410"/>
              <a:gd name="connsiteY8242" fmla="*/ 197161 h 5296383"/>
              <a:gd name="connsiteX8243" fmla="*/ 6943279 w 9310410"/>
              <a:gd name="connsiteY8243" fmla="*/ 200158 h 5296383"/>
              <a:gd name="connsiteX8244" fmla="*/ 6919908 w 9310410"/>
              <a:gd name="connsiteY8244" fmla="*/ 205551 h 5296383"/>
              <a:gd name="connsiteX8245" fmla="*/ 6894139 w 9310410"/>
              <a:gd name="connsiteY8245" fmla="*/ 207349 h 5296383"/>
              <a:gd name="connsiteX8246" fmla="*/ 6890543 w 9310410"/>
              <a:gd name="connsiteY8246" fmla="*/ 213941 h 5296383"/>
              <a:gd name="connsiteX8247" fmla="*/ 6888146 w 9310410"/>
              <a:gd name="connsiteY8247" fmla="*/ 219334 h 5296383"/>
              <a:gd name="connsiteX8248" fmla="*/ 6892940 w 9310410"/>
              <a:gd name="connsiteY8248" fmla="*/ 222331 h 5296383"/>
              <a:gd name="connsiteX8249" fmla="*/ 6906124 w 9310410"/>
              <a:gd name="connsiteY8249" fmla="*/ 218136 h 5296383"/>
              <a:gd name="connsiteX8250" fmla="*/ 6913315 w 9310410"/>
              <a:gd name="connsiteY8250" fmla="*/ 215739 h 5296383"/>
              <a:gd name="connsiteX8251" fmla="*/ 6924102 w 9310410"/>
              <a:gd name="connsiteY8251" fmla="*/ 216338 h 5296383"/>
              <a:gd name="connsiteX8252" fmla="*/ 6931293 w 9310410"/>
              <a:gd name="connsiteY8252" fmla="*/ 218735 h 5296383"/>
              <a:gd name="connsiteX8253" fmla="*/ 6926500 w 9310410"/>
              <a:gd name="connsiteY8253" fmla="*/ 225926 h 5296383"/>
              <a:gd name="connsiteX8254" fmla="*/ 6946275 w 9310410"/>
              <a:gd name="connsiteY8254" fmla="*/ 228923 h 5296383"/>
              <a:gd name="connsiteX8255" fmla="*/ 6954665 w 9310410"/>
              <a:gd name="connsiteY8255" fmla="*/ 231919 h 5296383"/>
              <a:gd name="connsiteX8256" fmla="*/ 6965452 w 9310410"/>
              <a:gd name="connsiteY8256" fmla="*/ 231320 h 5296383"/>
              <a:gd name="connsiteX8257" fmla="*/ 6975041 w 9310410"/>
              <a:gd name="connsiteY8257" fmla="*/ 230121 h 5296383"/>
              <a:gd name="connsiteX8258" fmla="*/ 6977438 w 9310410"/>
              <a:gd name="connsiteY8258" fmla="*/ 223529 h 5296383"/>
              <a:gd name="connsiteX8259" fmla="*/ 6979835 w 9310410"/>
              <a:gd name="connsiteY8259" fmla="*/ 218136 h 5296383"/>
              <a:gd name="connsiteX8260" fmla="*/ 6990022 w 9310410"/>
              <a:gd name="connsiteY8260" fmla="*/ 219334 h 5296383"/>
              <a:gd name="connsiteX8261" fmla="*/ 6998412 w 9310410"/>
              <a:gd name="connsiteY8261" fmla="*/ 218136 h 5296383"/>
              <a:gd name="connsiteX8262" fmla="*/ 7019387 w 9310410"/>
              <a:gd name="connsiteY8262" fmla="*/ 211544 h 5296383"/>
              <a:gd name="connsiteX8263" fmla="*/ 7034968 w 9310410"/>
              <a:gd name="connsiteY8263" fmla="*/ 207349 h 5296383"/>
              <a:gd name="connsiteX8264" fmla="*/ 7048152 w 9310410"/>
              <a:gd name="connsiteY8264" fmla="*/ 204952 h 5296383"/>
              <a:gd name="connsiteX8265" fmla="*/ 7061336 w 9310410"/>
              <a:gd name="connsiteY8265" fmla="*/ 204352 h 5296383"/>
              <a:gd name="connsiteX8266" fmla="*/ 7078115 w 9310410"/>
              <a:gd name="connsiteY8266" fmla="*/ 205551 h 5296383"/>
              <a:gd name="connsiteX8267" fmla="*/ 7093097 w 9310410"/>
              <a:gd name="connsiteY8267" fmla="*/ 204952 h 5296383"/>
              <a:gd name="connsiteX8268" fmla="*/ 7123661 w 9310410"/>
              <a:gd name="connsiteY8268" fmla="*/ 207948 h 5296383"/>
              <a:gd name="connsiteX8269" fmla="*/ 7148231 w 9310410"/>
              <a:gd name="connsiteY8269" fmla="*/ 219334 h 5296383"/>
              <a:gd name="connsiteX8270" fmla="*/ 7179992 w 9310410"/>
              <a:gd name="connsiteY8270" fmla="*/ 225327 h 5296383"/>
              <a:gd name="connsiteX8271" fmla="*/ 7190779 w 9310410"/>
              <a:gd name="connsiteY8271" fmla="*/ 231320 h 5296383"/>
              <a:gd name="connsiteX8272" fmla="*/ 7191378 w 9310410"/>
              <a:gd name="connsiteY8272" fmla="*/ 238511 h 5296383"/>
              <a:gd name="connsiteX8273" fmla="*/ 7197371 w 9310410"/>
              <a:gd name="connsiteY8273" fmla="*/ 237912 h 5296383"/>
              <a:gd name="connsiteX8274" fmla="*/ 7223140 w 9310410"/>
              <a:gd name="connsiteY8274" fmla="*/ 242107 h 5296383"/>
              <a:gd name="connsiteX8275" fmla="*/ 7239919 w 9310410"/>
              <a:gd name="connsiteY8275" fmla="*/ 248699 h 5296383"/>
              <a:gd name="connsiteX8276" fmla="*/ 7254901 w 9310410"/>
              <a:gd name="connsiteY8276" fmla="*/ 260684 h 5296383"/>
              <a:gd name="connsiteX8277" fmla="*/ 7268086 w 9310410"/>
              <a:gd name="connsiteY8277" fmla="*/ 264280 h 5296383"/>
              <a:gd name="connsiteX8278" fmla="*/ 7279472 w 9310410"/>
              <a:gd name="connsiteY8278" fmla="*/ 278662 h 5296383"/>
              <a:gd name="connsiteX8279" fmla="*/ 7287861 w 9310410"/>
              <a:gd name="connsiteY8279" fmla="*/ 283457 h 5296383"/>
              <a:gd name="connsiteX8280" fmla="*/ 7290858 w 9310410"/>
              <a:gd name="connsiteY8280" fmla="*/ 286453 h 5296383"/>
              <a:gd name="connsiteX8281" fmla="*/ 7295053 w 9310410"/>
              <a:gd name="connsiteY8281" fmla="*/ 279262 h 5296383"/>
              <a:gd name="connsiteX8282" fmla="*/ 7293854 w 9310410"/>
              <a:gd name="connsiteY8282" fmla="*/ 290049 h 5296383"/>
              <a:gd name="connsiteX8283" fmla="*/ 7299248 w 9310410"/>
              <a:gd name="connsiteY8283" fmla="*/ 303233 h 5296383"/>
              <a:gd name="connsiteX8284" fmla="*/ 7314829 w 9310410"/>
              <a:gd name="connsiteY8284" fmla="*/ 306229 h 5296383"/>
              <a:gd name="connsiteX8285" fmla="*/ 7320821 w 9310410"/>
              <a:gd name="connsiteY8285" fmla="*/ 303832 h 5296383"/>
              <a:gd name="connsiteX8286" fmla="*/ 7325616 w 9310410"/>
              <a:gd name="connsiteY8286" fmla="*/ 298438 h 5296383"/>
              <a:gd name="connsiteX8287" fmla="*/ 7320222 w 9310410"/>
              <a:gd name="connsiteY8287" fmla="*/ 290648 h 5296383"/>
              <a:gd name="connsiteX8288" fmla="*/ 7312432 w 9310410"/>
              <a:gd name="connsiteY8288" fmla="*/ 281059 h 5296383"/>
              <a:gd name="connsiteX8289" fmla="*/ 7311832 w 9310410"/>
              <a:gd name="connsiteY8289" fmla="*/ 275666 h 5296383"/>
              <a:gd name="connsiteX8290" fmla="*/ 7327414 w 9310410"/>
              <a:gd name="connsiteY8290" fmla="*/ 282857 h 5296383"/>
              <a:gd name="connsiteX8291" fmla="*/ 7342396 w 9310410"/>
              <a:gd name="connsiteY8291" fmla="*/ 287052 h 5296383"/>
              <a:gd name="connsiteX8292" fmla="*/ 7360973 w 9310410"/>
              <a:gd name="connsiteY8292" fmla="*/ 287652 h 5296383"/>
              <a:gd name="connsiteX8293" fmla="*/ 7386142 w 9310410"/>
              <a:gd name="connsiteY8293" fmla="*/ 293045 h 5296383"/>
              <a:gd name="connsiteX8294" fmla="*/ 7415507 w 9310410"/>
              <a:gd name="connsiteY8294" fmla="*/ 308027 h 5296383"/>
              <a:gd name="connsiteX8295" fmla="*/ 7403521 w 9310410"/>
              <a:gd name="connsiteY8295" fmla="*/ 315218 h 5296383"/>
              <a:gd name="connsiteX8296" fmla="*/ 7378951 w 9310410"/>
              <a:gd name="connsiteY8296" fmla="*/ 314020 h 5296383"/>
              <a:gd name="connsiteX8297" fmla="*/ 7359175 w 9310410"/>
              <a:gd name="connsiteY8297" fmla="*/ 315817 h 5296383"/>
              <a:gd name="connsiteX8298" fmla="*/ 7351984 w 9310410"/>
              <a:gd name="connsiteY8298" fmla="*/ 326005 h 5296383"/>
              <a:gd name="connsiteX8299" fmla="*/ 7372959 w 9310410"/>
              <a:gd name="connsiteY8299" fmla="*/ 327204 h 5296383"/>
              <a:gd name="connsiteX8300" fmla="*/ 7399327 w 9310410"/>
              <a:gd name="connsiteY8300" fmla="*/ 327204 h 5296383"/>
              <a:gd name="connsiteX8301" fmla="*/ 7417904 w 9310410"/>
              <a:gd name="connsiteY8301" fmla="*/ 327803 h 5296383"/>
              <a:gd name="connsiteX8302" fmla="*/ 7423298 w 9310410"/>
              <a:gd name="connsiteY8302" fmla="*/ 324806 h 5296383"/>
              <a:gd name="connsiteX8303" fmla="*/ 7430489 w 9310410"/>
              <a:gd name="connsiteY8303" fmla="*/ 322409 h 5296383"/>
              <a:gd name="connsiteX8304" fmla="*/ 7434683 w 9310410"/>
              <a:gd name="connsiteY8304" fmla="*/ 326604 h 5296383"/>
              <a:gd name="connsiteX8305" fmla="*/ 7456258 w 9310410"/>
              <a:gd name="connsiteY8305" fmla="*/ 345781 h 5296383"/>
              <a:gd name="connsiteX8306" fmla="*/ 7464647 w 9310410"/>
              <a:gd name="connsiteY8306" fmla="*/ 352373 h 5296383"/>
              <a:gd name="connsiteX8307" fmla="*/ 7456857 w 9310410"/>
              <a:gd name="connsiteY8307" fmla="*/ 349976 h 5296383"/>
              <a:gd name="connsiteX8308" fmla="*/ 7453861 w 9310410"/>
              <a:gd name="connsiteY8308" fmla="*/ 355369 h 5296383"/>
              <a:gd name="connsiteX8309" fmla="*/ 7462251 w 9310410"/>
              <a:gd name="connsiteY8309" fmla="*/ 360164 h 5296383"/>
              <a:gd name="connsiteX8310" fmla="*/ 7468243 w 9310410"/>
              <a:gd name="connsiteY8310" fmla="*/ 360763 h 5296383"/>
              <a:gd name="connsiteX8311" fmla="*/ 7447269 w 9310410"/>
              <a:gd name="connsiteY8311" fmla="*/ 384135 h 5296383"/>
              <a:gd name="connsiteX8312" fmla="*/ 7443073 w 9310410"/>
              <a:gd name="connsiteY8312" fmla="*/ 390727 h 5296383"/>
              <a:gd name="connsiteX8313" fmla="*/ 7455059 w 9310410"/>
              <a:gd name="connsiteY8313" fmla="*/ 385932 h 5296383"/>
              <a:gd name="connsiteX8314" fmla="*/ 7471240 w 9310410"/>
              <a:gd name="connsiteY8314" fmla="*/ 380539 h 5296383"/>
              <a:gd name="connsiteX8315" fmla="*/ 7473037 w 9310410"/>
              <a:gd name="connsiteY8315" fmla="*/ 372149 h 5296383"/>
              <a:gd name="connsiteX8316" fmla="*/ 7473636 w 9310410"/>
              <a:gd name="connsiteY8316" fmla="*/ 366156 h 5296383"/>
              <a:gd name="connsiteX8317" fmla="*/ 7479030 w 9310410"/>
              <a:gd name="connsiteY8317" fmla="*/ 367954 h 5296383"/>
              <a:gd name="connsiteX8318" fmla="*/ 7476633 w 9310410"/>
              <a:gd name="connsiteY8318" fmla="*/ 381138 h 5296383"/>
              <a:gd name="connsiteX8319" fmla="*/ 7483225 w 9310410"/>
              <a:gd name="connsiteY8319" fmla="*/ 383535 h 5296383"/>
              <a:gd name="connsiteX8320" fmla="*/ 7503001 w 9310410"/>
              <a:gd name="connsiteY8320" fmla="*/ 381138 h 5296383"/>
              <a:gd name="connsiteX8321" fmla="*/ 7500603 w 9310410"/>
              <a:gd name="connsiteY8321" fmla="*/ 385333 h 5296383"/>
              <a:gd name="connsiteX8322" fmla="*/ 7473037 w 9310410"/>
              <a:gd name="connsiteY8322" fmla="*/ 393723 h 5296383"/>
              <a:gd name="connsiteX8323" fmla="*/ 7465846 w 9310410"/>
              <a:gd name="connsiteY8323" fmla="*/ 397319 h 5296383"/>
              <a:gd name="connsiteX8324" fmla="*/ 7462850 w 9310410"/>
              <a:gd name="connsiteY8324" fmla="*/ 407506 h 5296383"/>
              <a:gd name="connsiteX8325" fmla="*/ 7474835 w 9310410"/>
              <a:gd name="connsiteY8325" fmla="*/ 411102 h 5296383"/>
              <a:gd name="connsiteX8326" fmla="*/ 7500004 w 9310410"/>
              <a:gd name="connsiteY8326" fmla="*/ 394922 h 5296383"/>
              <a:gd name="connsiteX8327" fmla="*/ 7510792 w 9310410"/>
              <a:gd name="connsiteY8327" fmla="*/ 389528 h 5296383"/>
              <a:gd name="connsiteX8328" fmla="*/ 7510192 w 9310410"/>
              <a:gd name="connsiteY8328" fmla="*/ 393124 h 5296383"/>
              <a:gd name="connsiteX8329" fmla="*/ 7513189 w 9310410"/>
              <a:gd name="connsiteY8329" fmla="*/ 397319 h 5296383"/>
              <a:gd name="connsiteX8330" fmla="*/ 7517983 w 9310410"/>
              <a:gd name="connsiteY8330" fmla="*/ 400914 h 5296383"/>
              <a:gd name="connsiteX8331" fmla="*/ 7489218 w 9310410"/>
              <a:gd name="connsiteY8331" fmla="*/ 404510 h 5296383"/>
              <a:gd name="connsiteX8332" fmla="*/ 7479030 w 9310410"/>
              <a:gd name="connsiteY8332" fmla="*/ 414698 h 5296383"/>
              <a:gd name="connsiteX8333" fmla="*/ 7484423 w 9310410"/>
              <a:gd name="connsiteY8333" fmla="*/ 429679 h 5296383"/>
              <a:gd name="connsiteX8334" fmla="*/ 7509593 w 9310410"/>
              <a:gd name="connsiteY8334" fmla="*/ 436271 h 5296383"/>
              <a:gd name="connsiteX8335" fmla="*/ 7514387 w 9310410"/>
              <a:gd name="connsiteY8335" fmla="*/ 442863 h 5296383"/>
              <a:gd name="connsiteX8336" fmla="*/ 7511990 w 9310410"/>
              <a:gd name="connsiteY8336" fmla="*/ 448257 h 5296383"/>
              <a:gd name="connsiteX8337" fmla="*/ 7523376 w 9310410"/>
              <a:gd name="connsiteY8337" fmla="*/ 441066 h 5296383"/>
              <a:gd name="connsiteX8338" fmla="*/ 7537160 w 9310410"/>
              <a:gd name="connsiteY8338" fmla="*/ 422488 h 5296383"/>
              <a:gd name="connsiteX8339" fmla="*/ 7539556 w 9310410"/>
              <a:gd name="connsiteY8339" fmla="*/ 425485 h 5296383"/>
              <a:gd name="connsiteX8340" fmla="*/ 7523975 w 9310410"/>
              <a:gd name="connsiteY8340" fmla="*/ 448856 h 5296383"/>
              <a:gd name="connsiteX8341" fmla="*/ 7526373 w 9310410"/>
              <a:gd name="connsiteY8341" fmla="*/ 458445 h 5296383"/>
              <a:gd name="connsiteX8342" fmla="*/ 7534163 w 9310410"/>
              <a:gd name="connsiteY8342" fmla="*/ 460842 h 5296383"/>
              <a:gd name="connsiteX8343" fmla="*/ 7543153 w 9310410"/>
              <a:gd name="connsiteY8343" fmla="*/ 466235 h 5296383"/>
              <a:gd name="connsiteX8344" fmla="*/ 7550943 w 9310410"/>
              <a:gd name="connsiteY8344" fmla="*/ 467434 h 5296383"/>
              <a:gd name="connsiteX8345" fmla="*/ 7559333 w 9310410"/>
              <a:gd name="connsiteY8345" fmla="*/ 469831 h 5296383"/>
              <a:gd name="connsiteX8346" fmla="*/ 7568322 w 9310410"/>
              <a:gd name="connsiteY8346" fmla="*/ 465636 h 5296383"/>
              <a:gd name="connsiteX8347" fmla="*/ 7576113 w 9310410"/>
              <a:gd name="connsiteY8347" fmla="*/ 455448 h 5296383"/>
              <a:gd name="connsiteX8348" fmla="*/ 7581505 w 9310410"/>
              <a:gd name="connsiteY8348" fmla="*/ 457845 h 5296383"/>
              <a:gd name="connsiteX8349" fmla="*/ 7572516 w 9310410"/>
              <a:gd name="connsiteY8349" fmla="*/ 463838 h 5296383"/>
              <a:gd name="connsiteX8350" fmla="*/ 7571318 w 9310410"/>
              <a:gd name="connsiteY8350" fmla="*/ 472827 h 5296383"/>
              <a:gd name="connsiteX8351" fmla="*/ 7573715 w 9310410"/>
              <a:gd name="connsiteY8351" fmla="*/ 477022 h 5296383"/>
              <a:gd name="connsiteX8352" fmla="*/ 7578509 w 9310410"/>
              <a:gd name="connsiteY8352" fmla="*/ 479419 h 5296383"/>
              <a:gd name="connsiteX8353" fmla="*/ 7583903 w 9310410"/>
              <a:gd name="connsiteY8353" fmla="*/ 483614 h 5296383"/>
              <a:gd name="connsiteX8354" fmla="*/ 7591094 w 9310410"/>
              <a:gd name="connsiteY8354" fmla="*/ 489008 h 5296383"/>
              <a:gd name="connsiteX8355" fmla="*/ 7605476 w 9310410"/>
              <a:gd name="connsiteY8355" fmla="*/ 498596 h 5296383"/>
              <a:gd name="connsiteX8356" fmla="*/ 7616863 w 9310410"/>
              <a:gd name="connsiteY8356" fmla="*/ 506986 h 5296383"/>
              <a:gd name="connsiteX8357" fmla="*/ 7621657 w 9310410"/>
              <a:gd name="connsiteY8357" fmla="*/ 506387 h 5296383"/>
              <a:gd name="connsiteX8358" fmla="*/ 7621058 w 9310410"/>
              <a:gd name="connsiteY8358" fmla="*/ 486011 h 5296383"/>
              <a:gd name="connsiteX8359" fmla="*/ 7613866 w 9310410"/>
              <a:gd name="connsiteY8359" fmla="*/ 481217 h 5296383"/>
              <a:gd name="connsiteX8360" fmla="*/ 7605476 w 9310410"/>
              <a:gd name="connsiteY8360" fmla="*/ 474026 h 5296383"/>
              <a:gd name="connsiteX8361" fmla="*/ 7609672 w 9310410"/>
              <a:gd name="connsiteY8361" fmla="*/ 474625 h 5296383"/>
              <a:gd name="connsiteX8362" fmla="*/ 7626451 w 9310410"/>
              <a:gd name="connsiteY8362" fmla="*/ 479419 h 5296383"/>
              <a:gd name="connsiteX8363" fmla="*/ 7637837 w 9310410"/>
              <a:gd name="connsiteY8363" fmla="*/ 482416 h 5296383"/>
              <a:gd name="connsiteX8364" fmla="*/ 7640235 w 9310410"/>
              <a:gd name="connsiteY8364" fmla="*/ 484813 h 5296383"/>
              <a:gd name="connsiteX8365" fmla="*/ 7631845 w 9310410"/>
              <a:gd name="connsiteY8365" fmla="*/ 487210 h 5296383"/>
              <a:gd name="connsiteX8366" fmla="*/ 7637837 w 9310410"/>
              <a:gd name="connsiteY8366" fmla="*/ 509982 h 5296383"/>
              <a:gd name="connsiteX8367" fmla="*/ 7652819 w 9310410"/>
              <a:gd name="connsiteY8367" fmla="*/ 523166 h 5296383"/>
              <a:gd name="connsiteX8368" fmla="*/ 7660011 w 9310410"/>
              <a:gd name="connsiteY8368" fmla="*/ 523765 h 5296383"/>
              <a:gd name="connsiteX8369" fmla="*/ 7668400 w 9310410"/>
              <a:gd name="connsiteY8369" fmla="*/ 523166 h 5296383"/>
              <a:gd name="connsiteX8370" fmla="*/ 7677389 w 9310410"/>
              <a:gd name="connsiteY8370" fmla="*/ 521968 h 5296383"/>
              <a:gd name="connsiteX8371" fmla="*/ 7674993 w 9310410"/>
              <a:gd name="connsiteY8371" fmla="*/ 526163 h 5296383"/>
              <a:gd name="connsiteX8372" fmla="*/ 7666603 w 9310410"/>
              <a:gd name="connsiteY8372" fmla="*/ 530357 h 5296383"/>
              <a:gd name="connsiteX8373" fmla="*/ 7674993 w 9310410"/>
              <a:gd name="connsiteY8373" fmla="*/ 532155 h 5296383"/>
              <a:gd name="connsiteX8374" fmla="*/ 7689975 w 9310410"/>
              <a:gd name="connsiteY8374" fmla="*/ 532755 h 5296383"/>
              <a:gd name="connsiteX8375" fmla="*/ 7697765 w 9310410"/>
              <a:gd name="connsiteY8375" fmla="*/ 535152 h 5296383"/>
              <a:gd name="connsiteX8376" fmla="*/ 7702559 w 9310410"/>
              <a:gd name="connsiteY8376" fmla="*/ 534552 h 5296383"/>
              <a:gd name="connsiteX8377" fmla="*/ 7707353 w 9310410"/>
              <a:gd name="connsiteY8377" fmla="*/ 546538 h 5296383"/>
              <a:gd name="connsiteX8378" fmla="*/ 7716942 w 9310410"/>
              <a:gd name="connsiteY8378" fmla="*/ 553729 h 5296383"/>
              <a:gd name="connsiteX8379" fmla="*/ 7727728 w 9310410"/>
              <a:gd name="connsiteY8379" fmla="*/ 557325 h 5296383"/>
              <a:gd name="connsiteX8380" fmla="*/ 7740313 w 9310410"/>
              <a:gd name="connsiteY8380" fmla="*/ 559123 h 5296383"/>
              <a:gd name="connsiteX8381" fmla="*/ 7748703 w 9310410"/>
              <a:gd name="connsiteY8381" fmla="*/ 562119 h 5296383"/>
              <a:gd name="connsiteX8382" fmla="*/ 7752299 w 9310410"/>
              <a:gd name="connsiteY8382" fmla="*/ 567512 h 5296383"/>
              <a:gd name="connsiteX8383" fmla="*/ 7759490 w 9310410"/>
              <a:gd name="connsiteY8383" fmla="*/ 567512 h 5296383"/>
              <a:gd name="connsiteX8384" fmla="*/ 7770277 w 9310410"/>
              <a:gd name="connsiteY8384" fmla="*/ 575902 h 5296383"/>
              <a:gd name="connsiteX8385" fmla="*/ 7776869 w 9310410"/>
              <a:gd name="connsiteY8385" fmla="*/ 577101 h 5296383"/>
              <a:gd name="connsiteX8386" fmla="*/ 7779866 w 9310410"/>
              <a:gd name="connsiteY8386" fmla="*/ 578899 h 5296383"/>
              <a:gd name="connsiteX8387" fmla="*/ 7788855 w 9310410"/>
              <a:gd name="connsiteY8387" fmla="*/ 583094 h 5296383"/>
              <a:gd name="connsiteX8388" fmla="*/ 7799042 w 9310410"/>
              <a:gd name="connsiteY8388" fmla="*/ 581895 h 5296383"/>
              <a:gd name="connsiteX8389" fmla="*/ 7806233 w 9310410"/>
              <a:gd name="connsiteY8389" fmla="*/ 585491 h 5296383"/>
              <a:gd name="connsiteX8390" fmla="*/ 7814024 w 9310410"/>
              <a:gd name="connsiteY8390" fmla="*/ 589686 h 5296383"/>
              <a:gd name="connsiteX8391" fmla="*/ 7830804 w 9310410"/>
              <a:gd name="connsiteY8391" fmla="*/ 579498 h 5296383"/>
              <a:gd name="connsiteX8392" fmla="*/ 7837396 w 9310410"/>
              <a:gd name="connsiteY8392" fmla="*/ 572307 h 5296383"/>
              <a:gd name="connsiteX8393" fmla="*/ 7840991 w 9310410"/>
              <a:gd name="connsiteY8393" fmla="*/ 568112 h 5296383"/>
              <a:gd name="connsiteX8394" fmla="*/ 7848182 w 9310410"/>
              <a:gd name="connsiteY8394" fmla="*/ 568711 h 5296383"/>
              <a:gd name="connsiteX8395" fmla="*/ 7851779 w 9310410"/>
              <a:gd name="connsiteY8395" fmla="*/ 571108 h 5296383"/>
              <a:gd name="connsiteX8396" fmla="*/ 7857171 w 9310410"/>
              <a:gd name="connsiteY8396" fmla="*/ 576502 h 5296383"/>
              <a:gd name="connsiteX8397" fmla="*/ 7859569 w 9310410"/>
              <a:gd name="connsiteY8397" fmla="*/ 579498 h 5296383"/>
              <a:gd name="connsiteX8398" fmla="*/ 7861367 w 9310410"/>
              <a:gd name="connsiteY8398" fmla="*/ 584891 h 5296383"/>
              <a:gd name="connsiteX8399" fmla="*/ 7878146 w 9310410"/>
              <a:gd name="connsiteY8399" fmla="*/ 585491 h 5296383"/>
              <a:gd name="connsiteX8400" fmla="*/ 7884739 w 9310410"/>
              <a:gd name="connsiteY8400" fmla="*/ 593881 h 5296383"/>
              <a:gd name="connsiteX8401" fmla="*/ 7884739 w 9310410"/>
              <a:gd name="connsiteY8401" fmla="*/ 578899 h 5296383"/>
              <a:gd name="connsiteX8402" fmla="*/ 7888933 w 9310410"/>
              <a:gd name="connsiteY8402" fmla="*/ 589086 h 5296383"/>
              <a:gd name="connsiteX8403" fmla="*/ 7899721 w 9310410"/>
              <a:gd name="connsiteY8403" fmla="*/ 598675 h 5296383"/>
              <a:gd name="connsiteX8404" fmla="*/ 7905713 w 9310410"/>
              <a:gd name="connsiteY8404" fmla="*/ 593281 h 5296383"/>
              <a:gd name="connsiteX8405" fmla="*/ 7907511 w 9310410"/>
              <a:gd name="connsiteY8405" fmla="*/ 589086 h 5296383"/>
              <a:gd name="connsiteX8406" fmla="*/ 7918897 w 9310410"/>
              <a:gd name="connsiteY8406" fmla="*/ 584891 h 5296383"/>
              <a:gd name="connsiteX8407" fmla="*/ 7906911 w 9310410"/>
              <a:gd name="connsiteY8407" fmla="*/ 580697 h 5296383"/>
              <a:gd name="connsiteX8408" fmla="*/ 7900320 w 9310410"/>
              <a:gd name="connsiteY8408" fmla="*/ 577700 h 5296383"/>
              <a:gd name="connsiteX8409" fmla="*/ 7905113 w 9310410"/>
              <a:gd name="connsiteY8409" fmla="*/ 576502 h 5296383"/>
              <a:gd name="connsiteX8410" fmla="*/ 7919496 w 9310410"/>
              <a:gd name="connsiteY8410" fmla="*/ 574104 h 5296383"/>
              <a:gd name="connsiteX8411" fmla="*/ 7917099 w 9310410"/>
              <a:gd name="connsiteY8411" fmla="*/ 570509 h 5296383"/>
              <a:gd name="connsiteX8412" fmla="*/ 7909309 w 9310410"/>
              <a:gd name="connsiteY8412" fmla="*/ 568112 h 5296383"/>
              <a:gd name="connsiteX8413" fmla="*/ 7906312 w 9310410"/>
              <a:gd name="connsiteY8413" fmla="*/ 562119 h 5296383"/>
              <a:gd name="connsiteX8414" fmla="*/ 7899121 w 9310410"/>
              <a:gd name="connsiteY8414" fmla="*/ 553729 h 5296383"/>
              <a:gd name="connsiteX8415" fmla="*/ 7888933 w 9310410"/>
              <a:gd name="connsiteY8415" fmla="*/ 551332 h 5296383"/>
              <a:gd name="connsiteX8416" fmla="*/ 7889532 w 9310410"/>
              <a:gd name="connsiteY8416" fmla="*/ 547137 h 5296383"/>
              <a:gd name="connsiteX8417" fmla="*/ 7887135 w 9310410"/>
              <a:gd name="connsiteY8417" fmla="*/ 541744 h 5296383"/>
              <a:gd name="connsiteX8418" fmla="*/ 7884739 w 9310410"/>
              <a:gd name="connsiteY8418" fmla="*/ 536949 h 5296383"/>
              <a:gd name="connsiteX8419" fmla="*/ 7874551 w 9310410"/>
              <a:gd name="connsiteY8419" fmla="*/ 524365 h 5296383"/>
              <a:gd name="connsiteX8420" fmla="*/ 7870356 w 9310410"/>
              <a:gd name="connsiteY8420" fmla="*/ 520170 h 5296383"/>
              <a:gd name="connsiteX8421" fmla="*/ 7861367 w 9310410"/>
              <a:gd name="connsiteY8421" fmla="*/ 515975 h 5296383"/>
              <a:gd name="connsiteX8422" fmla="*/ 7857171 w 9310410"/>
              <a:gd name="connsiteY8422" fmla="*/ 511780 h 5296383"/>
              <a:gd name="connsiteX8423" fmla="*/ 7852977 w 9310410"/>
              <a:gd name="connsiteY8423" fmla="*/ 506986 h 5296383"/>
              <a:gd name="connsiteX8424" fmla="*/ 7846984 w 9310410"/>
              <a:gd name="connsiteY8424" fmla="*/ 506387 h 5296383"/>
              <a:gd name="connsiteX8425" fmla="*/ 7848782 w 9310410"/>
              <a:gd name="connsiteY8425" fmla="*/ 501592 h 5296383"/>
              <a:gd name="connsiteX8426" fmla="*/ 7852977 w 9310410"/>
              <a:gd name="connsiteY8426" fmla="*/ 499195 h 5296383"/>
              <a:gd name="connsiteX8427" fmla="*/ 7852378 w 9310410"/>
              <a:gd name="connsiteY8427" fmla="*/ 492004 h 5296383"/>
              <a:gd name="connsiteX8428" fmla="*/ 7843389 w 9310410"/>
              <a:gd name="connsiteY8428" fmla="*/ 486610 h 5296383"/>
              <a:gd name="connsiteX8429" fmla="*/ 7831403 w 9310410"/>
              <a:gd name="connsiteY8429" fmla="*/ 474625 h 5296383"/>
              <a:gd name="connsiteX8430" fmla="*/ 7833800 w 9310410"/>
              <a:gd name="connsiteY8430" fmla="*/ 472827 h 5296383"/>
              <a:gd name="connsiteX8431" fmla="*/ 7836797 w 9310410"/>
              <a:gd name="connsiteY8431" fmla="*/ 470430 h 5296383"/>
              <a:gd name="connsiteX8432" fmla="*/ 7840392 w 9310410"/>
              <a:gd name="connsiteY8432" fmla="*/ 468632 h 5296383"/>
              <a:gd name="connsiteX8433" fmla="*/ 7835598 w 9310410"/>
              <a:gd name="connsiteY8433" fmla="*/ 465037 h 5296383"/>
              <a:gd name="connsiteX8434" fmla="*/ 7827808 w 9310410"/>
              <a:gd name="connsiteY8434" fmla="*/ 463239 h 5296383"/>
              <a:gd name="connsiteX8435" fmla="*/ 7833201 w 9310410"/>
              <a:gd name="connsiteY8435" fmla="*/ 462040 h 5296383"/>
              <a:gd name="connsiteX8436" fmla="*/ 7835598 w 9310410"/>
              <a:gd name="connsiteY8436" fmla="*/ 459044 h 5296383"/>
              <a:gd name="connsiteX8437" fmla="*/ 7829605 w 9310410"/>
              <a:gd name="connsiteY8437" fmla="*/ 453650 h 5296383"/>
              <a:gd name="connsiteX8438" fmla="*/ 7817620 w 9310410"/>
              <a:gd name="connsiteY8438" fmla="*/ 453051 h 5296383"/>
              <a:gd name="connsiteX8439" fmla="*/ 7808031 w 9310410"/>
              <a:gd name="connsiteY8439" fmla="*/ 449455 h 5296383"/>
              <a:gd name="connsiteX8440" fmla="*/ 7812826 w 9310410"/>
              <a:gd name="connsiteY8440" fmla="*/ 445261 h 5296383"/>
              <a:gd name="connsiteX8441" fmla="*/ 7818819 w 9310410"/>
              <a:gd name="connsiteY8441" fmla="*/ 443463 h 5296383"/>
              <a:gd name="connsiteX8442" fmla="*/ 7811627 w 9310410"/>
              <a:gd name="connsiteY8442" fmla="*/ 440466 h 5296383"/>
              <a:gd name="connsiteX8443" fmla="*/ 7800240 w 9310410"/>
              <a:gd name="connsiteY8443" fmla="*/ 435073 h 5296383"/>
              <a:gd name="connsiteX8444" fmla="*/ 7790652 w 9310410"/>
              <a:gd name="connsiteY8444" fmla="*/ 429679 h 5296383"/>
              <a:gd name="connsiteX8445" fmla="*/ 7786458 w 9310410"/>
              <a:gd name="connsiteY8445" fmla="*/ 423087 h 5296383"/>
              <a:gd name="connsiteX8446" fmla="*/ 7795447 w 9310410"/>
              <a:gd name="connsiteY8446" fmla="*/ 420690 h 5296383"/>
              <a:gd name="connsiteX8447" fmla="*/ 7788255 w 9310410"/>
              <a:gd name="connsiteY8447" fmla="*/ 413499 h 5296383"/>
              <a:gd name="connsiteX8448" fmla="*/ 7786458 w 9310410"/>
              <a:gd name="connsiteY8448" fmla="*/ 408106 h 5296383"/>
              <a:gd name="connsiteX8449" fmla="*/ 7789454 w 9310410"/>
              <a:gd name="connsiteY8449" fmla="*/ 402113 h 5296383"/>
              <a:gd name="connsiteX8450" fmla="*/ 7794248 w 9310410"/>
              <a:gd name="connsiteY8450" fmla="*/ 399716 h 5296383"/>
              <a:gd name="connsiteX8451" fmla="*/ 7799042 w 9310410"/>
              <a:gd name="connsiteY8451" fmla="*/ 396719 h 5296383"/>
              <a:gd name="connsiteX8452" fmla="*/ 7796046 w 9310410"/>
              <a:gd name="connsiteY8452" fmla="*/ 390727 h 5296383"/>
              <a:gd name="connsiteX8453" fmla="*/ 7794248 w 9310410"/>
              <a:gd name="connsiteY8453" fmla="*/ 386532 h 5296383"/>
              <a:gd name="connsiteX8454" fmla="*/ 7791851 w 9310410"/>
              <a:gd name="connsiteY8454" fmla="*/ 379940 h 5296383"/>
              <a:gd name="connsiteX8455" fmla="*/ 7783461 w 9310410"/>
              <a:gd name="connsiteY8455" fmla="*/ 372748 h 5296383"/>
              <a:gd name="connsiteX8456" fmla="*/ 7790652 w 9310410"/>
              <a:gd name="connsiteY8456" fmla="*/ 371550 h 5296383"/>
              <a:gd name="connsiteX8457" fmla="*/ 7806833 w 9310410"/>
              <a:gd name="connsiteY8457" fmla="*/ 381738 h 5296383"/>
              <a:gd name="connsiteX8458" fmla="*/ 7812826 w 9310410"/>
              <a:gd name="connsiteY8458" fmla="*/ 380539 h 5296383"/>
              <a:gd name="connsiteX8459" fmla="*/ 7818219 w 9310410"/>
              <a:gd name="connsiteY8459" fmla="*/ 378142 h 5296383"/>
              <a:gd name="connsiteX8460" fmla="*/ 7822414 w 9310410"/>
              <a:gd name="connsiteY8460" fmla="*/ 374546 h 5296383"/>
              <a:gd name="connsiteX8461" fmla="*/ 7826609 w 9310410"/>
              <a:gd name="connsiteY8461" fmla="*/ 355969 h 5296383"/>
              <a:gd name="connsiteX8462" fmla="*/ 7826010 w 9310410"/>
              <a:gd name="connsiteY8462" fmla="*/ 348777 h 5296383"/>
              <a:gd name="connsiteX8463" fmla="*/ 7826010 w 9310410"/>
              <a:gd name="connsiteY8463" fmla="*/ 337391 h 5296383"/>
              <a:gd name="connsiteX8464" fmla="*/ 7818219 w 9310410"/>
              <a:gd name="connsiteY8464" fmla="*/ 324207 h 5296383"/>
              <a:gd name="connsiteX8465" fmla="*/ 7811028 w 9310410"/>
              <a:gd name="connsiteY8465" fmla="*/ 306229 h 5296383"/>
              <a:gd name="connsiteX8466" fmla="*/ 7803237 w 9310410"/>
              <a:gd name="connsiteY8466" fmla="*/ 292446 h 5296383"/>
              <a:gd name="connsiteX8467" fmla="*/ 7796046 w 9310410"/>
              <a:gd name="connsiteY8467" fmla="*/ 289449 h 5296383"/>
              <a:gd name="connsiteX8468" fmla="*/ 7787656 w 9310410"/>
              <a:gd name="connsiteY8468" fmla="*/ 284655 h 5296383"/>
              <a:gd name="connsiteX8469" fmla="*/ 7786458 w 9310410"/>
              <a:gd name="connsiteY8469" fmla="*/ 279262 h 5296383"/>
              <a:gd name="connsiteX8470" fmla="*/ 7806233 w 9310410"/>
              <a:gd name="connsiteY8470" fmla="*/ 286453 h 5296383"/>
              <a:gd name="connsiteX8471" fmla="*/ 7814623 w 9310410"/>
              <a:gd name="connsiteY8471" fmla="*/ 287052 h 5296383"/>
              <a:gd name="connsiteX8472" fmla="*/ 7820616 w 9310410"/>
              <a:gd name="connsiteY8472" fmla="*/ 284655 h 5296383"/>
              <a:gd name="connsiteX8473" fmla="*/ 7826010 w 9310410"/>
              <a:gd name="connsiteY8473" fmla="*/ 282258 h 5296383"/>
              <a:gd name="connsiteX8474" fmla="*/ 7830204 w 9310410"/>
              <a:gd name="connsiteY8474" fmla="*/ 278662 h 5296383"/>
              <a:gd name="connsiteX8475" fmla="*/ 7832002 w 9310410"/>
              <a:gd name="connsiteY8475" fmla="*/ 273269 h 5296383"/>
              <a:gd name="connsiteX8476" fmla="*/ 7831403 w 9310410"/>
              <a:gd name="connsiteY8476" fmla="*/ 271471 h 5296383"/>
              <a:gd name="connsiteX8477" fmla="*/ 7795447 w 9310410"/>
              <a:gd name="connsiteY8477" fmla="*/ 246901 h 5296383"/>
              <a:gd name="connsiteX8478" fmla="*/ 7569520 w 9310410"/>
              <a:gd name="connsiteY8478" fmla="*/ 100678 h 5296383"/>
              <a:gd name="connsiteX8479" fmla="*/ 7390338 w 9310410"/>
              <a:gd name="connsiteY8479" fmla="*/ 0 h 5296383"/>
              <a:gd name="connsiteX8480" fmla="*/ 7093697 w 9310410"/>
              <a:gd name="connsiteY8480" fmla="*/ 0 h 5296383"/>
              <a:gd name="connsiteX8481" fmla="*/ 7039163 w 9310410"/>
              <a:gd name="connsiteY8481" fmla="*/ 0 h 5296383"/>
              <a:gd name="connsiteX8482" fmla="*/ 6983431 w 9310410"/>
              <a:gd name="connsiteY8482" fmla="*/ 0 h 5296383"/>
              <a:gd name="connsiteX8483" fmla="*/ 7003206 w 9310410"/>
              <a:gd name="connsiteY8483" fmla="*/ 10787 h 5296383"/>
              <a:gd name="connsiteX8484" fmla="*/ 7021784 w 9310410"/>
              <a:gd name="connsiteY8484" fmla="*/ 15581 h 5296383"/>
              <a:gd name="connsiteX8485" fmla="*/ 7010997 w 9310410"/>
              <a:gd name="connsiteY8485" fmla="*/ 17379 h 5296383"/>
              <a:gd name="connsiteX8486" fmla="*/ 7008600 w 9310410"/>
              <a:gd name="connsiteY8486" fmla="*/ 19776 h 5296383"/>
              <a:gd name="connsiteX8487" fmla="*/ 6998412 w 9310410"/>
              <a:gd name="connsiteY8487" fmla="*/ 25170 h 5296383"/>
              <a:gd name="connsiteX8488" fmla="*/ 6977438 w 9310410"/>
              <a:gd name="connsiteY8488" fmla="*/ 30563 h 5296383"/>
              <a:gd name="connsiteX8489" fmla="*/ 6981632 w 9310410"/>
              <a:gd name="connsiteY8489" fmla="*/ 40151 h 5296383"/>
              <a:gd name="connsiteX8490" fmla="*/ 6977438 w 9310410"/>
              <a:gd name="connsiteY8490" fmla="*/ 38953 h 5296383"/>
              <a:gd name="connsiteX8491" fmla="*/ 6967850 w 9310410"/>
              <a:gd name="connsiteY8491" fmla="*/ 32960 h 5296383"/>
              <a:gd name="connsiteX8492" fmla="*/ 6952868 w 9310410"/>
              <a:gd name="connsiteY8492" fmla="*/ 22772 h 5296383"/>
              <a:gd name="connsiteX8493" fmla="*/ 6932492 w 9310410"/>
              <a:gd name="connsiteY8493" fmla="*/ 22173 h 5296383"/>
              <a:gd name="connsiteX8494" fmla="*/ 6917510 w 9310410"/>
              <a:gd name="connsiteY8494" fmla="*/ 31162 h 5296383"/>
              <a:gd name="connsiteX8495" fmla="*/ 6910919 w 9310410"/>
              <a:gd name="connsiteY8495" fmla="*/ 34758 h 5296383"/>
              <a:gd name="connsiteX8496" fmla="*/ 6891142 w 9310410"/>
              <a:gd name="connsiteY8496" fmla="*/ 38953 h 5296383"/>
              <a:gd name="connsiteX8497" fmla="*/ 6879157 w 9310410"/>
              <a:gd name="connsiteY8497" fmla="*/ 43148 h 5296383"/>
              <a:gd name="connsiteX8498" fmla="*/ 6885149 w 9310410"/>
              <a:gd name="connsiteY8498" fmla="*/ 48541 h 5296383"/>
              <a:gd name="connsiteX8499" fmla="*/ 6897734 w 9310410"/>
              <a:gd name="connsiteY8499" fmla="*/ 52736 h 5296383"/>
              <a:gd name="connsiteX8500" fmla="*/ 6879756 w 9310410"/>
              <a:gd name="connsiteY8500" fmla="*/ 53335 h 5296383"/>
              <a:gd name="connsiteX8501" fmla="*/ 6870168 w 9310410"/>
              <a:gd name="connsiteY8501" fmla="*/ 65321 h 5296383"/>
              <a:gd name="connsiteX8502" fmla="*/ 6880955 w 9310410"/>
              <a:gd name="connsiteY8502" fmla="*/ 76108 h 5296383"/>
              <a:gd name="connsiteX8503" fmla="*/ 6883951 w 9310410"/>
              <a:gd name="connsiteY8503" fmla="*/ 80303 h 5296383"/>
              <a:gd name="connsiteX8504" fmla="*/ 6870168 w 9310410"/>
              <a:gd name="connsiteY8504" fmla="*/ 78505 h 5296383"/>
              <a:gd name="connsiteX8505" fmla="*/ 6851590 w 9310410"/>
              <a:gd name="connsiteY8505" fmla="*/ 74909 h 5296383"/>
              <a:gd name="connsiteX8506" fmla="*/ 6853988 w 9310410"/>
              <a:gd name="connsiteY8506" fmla="*/ 83299 h 5296383"/>
              <a:gd name="connsiteX8507" fmla="*/ 6861778 w 9310410"/>
              <a:gd name="connsiteY8507" fmla="*/ 92887 h 5296383"/>
              <a:gd name="connsiteX8508" fmla="*/ 4253738 w 9310410"/>
              <a:gd name="connsiteY8508" fmla="*/ 1659989 h 5296383"/>
              <a:gd name="connsiteX8509" fmla="*/ 4244149 w 9310410"/>
              <a:gd name="connsiteY8509" fmla="*/ 1670776 h 5296383"/>
              <a:gd name="connsiteX8510" fmla="*/ 4247146 w 9310410"/>
              <a:gd name="connsiteY8510" fmla="*/ 1682761 h 5296383"/>
              <a:gd name="connsiteX8511" fmla="*/ 4247745 w 9310410"/>
              <a:gd name="connsiteY8511" fmla="*/ 1694148 h 5296383"/>
              <a:gd name="connsiteX8512" fmla="*/ 4253738 w 9310410"/>
              <a:gd name="connsiteY8512" fmla="*/ 1706133 h 5296383"/>
              <a:gd name="connsiteX8513" fmla="*/ 4260929 w 9310410"/>
              <a:gd name="connsiteY8513" fmla="*/ 1697743 h 5296383"/>
              <a:gd name="connsiteX8514" fmla="*/ 4273514 w 9310410"/>
              <a:gd name="connsiteY8514" fmla="*/ 1692350 h 5296383"/>
              <a:gd name="connsiteX8515" fmla="*/ 4262727 w 9310410"/>
              <a:gd name="connsiteY8515" fmla="*/ 1683361 h 5296383"/>
              <a:gd name="connsiteX8516" fmla="*/ 4256135 w 9310410"/>
              <a:gd name="connsiteY8516" fmla="*/ 1674971 h 5296383"/>
              <a:gd name="connsiteX8517" fmla="*/ 4265723 w 9310410"/>
              <a:gd name="connsiteY8517" fmla="*/ 1672574 h 5296383"/>
              <a:gd name="connsiteX8518" fmla="*/ 4277109 w 9310410"/>
              <a:gd name="connsiteY8518" fmla="*/ 1668978 h 5296383"/>
              <a:gd name="connsiteX8519" fmla="*/ 4297485 w 9310410"/>
              <a:gd name="connsiteY8519" fmla="*/ 1669577 h 5296383"/>
              <a:gd name="connsiteX8520" fmla="*/ 4325051 w 9310410"/>
              <a:gd name="connsiteY8520" fmla="*/ 1686357 h 5296383"/>
              <a:gd name="connsiteX8521" fmla="*/ 4334040 w 9310410"/>
              <a:gd name="connsiteY8521" fmla="*/ 1688155 h 5296383"/>
              <a:gd name="connsiteX8522" fmla="*/ 4341232 w 9310410"/>
              <a:gd name="connsiteY8522" fmla="*/ 1666581 h 5296383"/>
              <a:gd name="connsiteX8523" fmla="*/ 4358611 w 9310410"/>
              <a:gd name="connsiteY8523" fmla="*/ 1660588 h 5296383"/>
              <a:gd name="connsiteX8524" fmla="*/ 4365203 w 9310410"/>
              <a:gd name="connsiteY8524" fmla="*/ 1656393 h 5296383"/>
              <a:gd name="connsiteX8525" fmla="*/ 4369398 w 9310410"/>
              <a:gd name="connsiteY8525" fmla="*/ 1651000 h 5296383"/>
              <a:gd name="connsiteX8526" fmla="*/ 4369997 w 9310410"/>
              <a:gd name="connsiteY8526" fmla="*/ 1654595 h 5296383"/>
              <a:gd name="connsiteX8527" fmla="*/ 4375390 w 9310410"/>
              <a:gd name="connsiteY8527" fmla="*/ 1655794 h 5296383"/>
              <a:gd name="connsiteX8528" fmla="*/ 4388574 w 9310410"/>
              <a:gd name="connsiteY8528" fmla="*/ 1646805 h 5296383"/>
              <a:gd name="connsiteX8529" fmla="*/ 4390971 w 9310410"/>
              <a:gd name="connsiteY8529" fmla="*/ 1639614 h 5296383"/>
              <a:gd name="connsiteX8530" fmla="*/ 4384379 w 9310410"/>
              <a:gd name="connsiteY8530" fmla="*/ 1622834 h 5296383"/>
              <a:gd name="connsiteX8531" fmla="*/ 4382582 w 9310410"/>
              <a:gd name="connsiteY8531" fmla="*/ 1613845 h 5296383"/>
              <a:gd name="connsiteX8532" fmla="*/ 4367000 w 9310410"/>
              <a:gd name="connsiteY8532" fmla="*/ 1628827 h 5296383"/>
              <a:gd name="connsiteX8533" fmla="*/ 4362805 w 9310410"/>
              <a:gd name="connsiteY8533" fmla="*/ 1624032 h 5296383"/>
              <a:gd name="connsiteX8534" fmla="*/ 4358011 w 9310410"/>
              <a:gd name="connsiteY8534" fmla="*/ 1622834 h 5296383"/>
              <a:gd name="connsiteX8535" fmla="*/ 4354416 w 9310410"/>
              <a:gd name="connsiteY8535" fmla="*/ 1622235 h 5296383"/>
              <a:gd name="connsiteX8536" fmla="*/ 4341232 w 9310410"/>
              <a:gd name="connsiteY8536" fmla="*/ 1613845 h 5296383"/>
              <a:gd name="connsiteX8537" fmla="*/ 4328048 w 9310410"/>
              <a:gd name="connsiteY8537" fmla="*/ 1604256 h 5296383"/>
              <a:gd name="connsiteX8538" fmla="*/ 4314264 w 9310410"/>
              <a:gd name="connsiteY8538" fmla="*/ 1588076 h 5296383"/>
              <a:gd name="connsiteX8539" fmla="*/ 4304077 w 9310410"/>
              <a:gd name="connsiteY8539" fmla="*/ 1571296 h 5296383"/>
              <a:gd name="connsiteX8540" fmla="*/ 4297485 w 9310410"/>
              <a:gd name="connsiteY8540" fmla="*/ 1577888 h 5296383"/>
              <a:gd name="connsiteX8541" fmla="*/ 4292691 w 9310410"/>
              <a:gd name="connsiteY8541" fmla="*/ 1606654 h 5296383"/>
              <a:gd name="connsiteX8542" fmla="*/ 4290293 w 9310410"/>
              <a:gd name="connsiteY8542" fmla="*/ 1625830 h 5296383"/>
              <a:gd name="connsiteX8543" fmla="*/ 4285499 w 9310410"/>
              <a:gd name="connsiteY8543" fmla="*/ 1638415 h 5296383"/>
              <a:gd name="connsiteX8544" fmla="*/ 4279507 w 9310410"/>
              <a:gd name="connsiteY8544" fmla="*/ 1644408 h 5296383"/>
              <a:gd name="connsiteX8545" fmla="*/ 4265124 w 9310410"/>
              <a:gd name="connsiteY8545" fmla="*/ 1642011 h 5296383"/>
              <a:gd name="connsiteX8546" fmla="*/ 4256734 w 9310410"/>
              <a:gd name="connsiteY8546" fmla="*/ 1640213 h 5296383"/>
              <a:gd name="connsiteX8547" fmla="*/ 4260330 w 9310410"/>
              <a:gd name="connsiteY8547" fmla="*/ 1651000 h 5296383"/>
              <a:gd name="connsiteX8548" fmla="*/ 4253738 w 9310410"/>
              <a:gd name="connsiteY8548" fmla="*/ 1659989 h 5296383"/>
              <a:gd name="connsiteX8549" fmla="*/ 3964888 w 9310410"/>
              <a:gd name="connsiteY8549" fmla="*/ 1986593 h 5296383"/>
              <a:gd name="connsiteX8550" fmla="*/ 3967284 w 9310410"/>
              <a:gd name="connsiteY8550" fmla="*/ 1994983 h 5296383"/>
              <a:gd name="connsiteX8551" fmla="*/ 3972079 w 9310410"/>
              <a:gd name="connsiteY8551" fmla="*/ 1994384 h 5296383"/>
              <a:gd name="connsiteX8552" fmla="*/ 3976274 w 9310410"/>
              <a:gd name="connsiteY8552" fmla="*/ 1985994 h 5296383"/>
              <a:gd name="connsiteX8553" fmla="*/ 3978072 w 9310410"/>
              <a:gd name="connsiteY8553" fmla="*/ 1994983 h 5296383"/>
              <a:gd name="connsiteX8554" fmla="*/ 3978671 w 9310410"/>
              <a:gd name="connsiteY8554" fmla="*/ 1999178 h 5296383"/>
              <a:gd name="connsiteX8555" fmla="*/ 3976274 w 9310410"/>
              <a:gd name="connsiteY8555" fmla="*/ 2006369 h 5296383"/>
              <a:gd name="connsiteX8556" fmla="*/ 3973277 w 9310410"/>
              <a:gd name="connsiteY8556" fmla="*/ 2014759 h 5296383"/>
              <a:gd name="connsiteX8557" fmla="*/ 3968483 w 9310410"/>
              <a:gd name="connsiteY8557" fmla="*/ 2021950 h 5296383"/>
              <a:gd name="connsiteX8558" fmla="*/ 3971479 w 9310410"/>
              <a:gd name="connsiteY8558" fmla="*/ 2035134 h 5296383"/>
              <a:gd name="connsiteX8559" fmla="*/ 3970281 w 9310410"/>
              <a:gd name="connsiteY8559" fmla="*/ 2043524 h 5296383"/>
              <a:gd name="connsiteX8560" fmla="*/ 3970880 w 9310410"/>
              <a:gd name="connsiteY8560" fmla="*/ 2048918 h 5296383"/>
              <a:gd name="connsiteX8561" fmla="*/ 3976873 w 9310410"/>
              <a:gd name="connsiteY8561" fmla="*/ 2044723 h 5296383"/>
              <a:gd name="connsiteX8562" fmla="*/ 3976274 w 9310410"/>
              <a:gd name="connsiteY8562" fmla="*/ 2035134 h 5296383"/>
              <a:gd name="connsiteX8563" fmla="*/ 3983465 w 9310410"/>
              <a:gd name="connsiteY8563" fmla="*/ 2029741 h 5296383"/>
              <a:gd name="connsiteX8564" fmla="*/ 3982866 w 9310410"/>
              <a:gd name="connsiteY8564" fmla="*/ 2035134 h 5296383"/>
              <a:gd name="connsiteX8565" fmla="*/ 3981068 w 9310410"/>
              <a:gd name="connsiteY8565" fmla="*/ 2042326 h 5296383"/>
              <a:gd name="connsiteX8566" fmla="*/ 3979869 w 9310410"/>
              <a:gd name="connsiteY8566" fmla="*/ 2049517 h 5296383"/>
              <a:gd name="connsiteX8567" fmla="*/ 3979270 w 9310410"/>
              <a:gd name="connsiteY8567" fmla="*/ 2054910 h 5296383"/>
              <a:gd name="connsiteX8568" fmla="*/ 3994252 w 9310410"/>
              <a:gd name="connsiteY8568" fmla="*/ 2042326 h 5296383"/>
              <a:gd name="connsiteX8569" fmla="*/ 3999046 w 9310410"/>
              <a:gd name="connsiteY8569" fmla="*/ 2032138 h 5296383"/>
              <a:gd name="connsiteX8570" fmla="*/ 4003840 w 9310410"/>
              <a:gd name="connsiteY8570" fmla="*/ 2020153 h 5296383"/>
              <a:gd name="connsiteX8571" fmla="*/ 4015826 w 9310410"/>
              <a:gd name="connsiteY8571" fmla="*/ 1993185 h 5296383"/>
              <a:gd name="connsiteX8572" fmla="*/ 4016425 w 9310410"/>
              <a:gd name="connsiteY8572" fmla="*/ 1978803 h 5296383"/>
              <a:gd name="connsiteX8573" fmla="*/ 4012230 w 9310410"/>
              <a:gd name="connsiteY8573" fmla="*/ 1975207 h 5296383"/>
              <a:gd name="connsiteX8574" fmla="*/ 4012230 w 9310410"/>
              <a:gd name="connsiteY8574" fmla="*/ 1971611 h 5296383"/>
              <a:gd name="connsiteX8575" fmla="*/ 4008035 w 9310410"/>
              <a:gd name="connsiteY8575" fmla="*/ 1963821 h 5296383"/>
              <a:gd name="connsiteX8576" fmla="*/ 3994252 w 9310410"/>
              <a:gd name="connsiteY8576" fmla="*/ 1958427 h 5296383"/>
              <a:gd name="connsiteX8577" fmla="*/ 3986461 w 9310410"/>
              <a:gd name="connsiteY8577" fmla="*/ 1958427 h 5296383"/>
              <a:gd name="connsiteX8578" fmla="*/ 3966685 w 9310410"/>
              <a:gd name="connsiteY8578" fmla="*/ 1972810 h 5296383"/>
              <a:gd name="connsiteX8579" fmla="*/ 3964888 w 9310410"/>
              <a:gd name="connsiteY8579" fmla="*/ 1986593 h 5296383"/>
              <a:gd name="connsiteX8580" fmla="*/ 4105717 w 9310410"/>
              <a:gd name="connsiteY8580" fmla="*/ 1898500 h 5296383"/>
              <a:gd name="connsiteX8581" fmla="*/ 4087739 w 9310410"/>
              <a:gd name="connsiteY8581" fmla="*/ 1899698 h 5296383"/>
              <a:gd name="connsiteX8582" fmla="*/ 4077551 w 9310410"/>
              <a:gd name="connsiteY8582" fmla="*/ 1902695 h 5296383"/>
              <a:gd name="connsiteX8583" fmla="*/ 4066764 w 9310410"/>
              <a:gd name="connsiteY8583" fmla="*/ 1903294 h 5296383"/>
              <a:gd name="connsiteX8584" fmla="*/ 4053580 w 9310410"/>
              <a:gd name="connsiteY8584" fmla="*/ 1903893 h 5296383"/>
              <a:gd name="connsiteX8585" fmla="*/ 4041595 w 9310410"/>
              <a:gd name="connsiteY8585" fmla="*/ 1908688 h 5296383"/>
              <a:gd name="connsiteX8586" fmla="*/ 4026014 w 9310410"/>
              <a:gd name="connsiteY8586" fmla="*/ 1921872 h 5296383"/>
              <a:gd name="connsiteX8587" fmla="*/ 4011032 w 9310410"/>
              <a:gd name="connsiteY8587" fmla="*/ 1926666 h 5296383"/>
              <a:gd name="connsiteX8588" fmla="*/ 4003840 w 9310410"/>
              <a:gd name="connsiteY8588" fmla="*/ 1933857 h 5296383"/>
              <a:gd name="connsiteX8589" fmla="*/ 3988259 w 9310410"/>
              <a:gd name="connsiteY8589" fmla="*/ 1945843 h 5296383"/>
              <a:gd name="connsiteX8590" fmla="*/ 3987660 w 9310410"/>
              <a:gd name="connsiteY8590" fmla="*/ 1955431 h 5296383"/>
              <a:gd name="connsiteX8591" fmla="*/ 3992454 w 9310410"/>
              <a:gd name="connsiteY8591" fmla="*/ 1959626 h 5296383"/>
              <a:gd name="connsiteX8592" fmla="*/ 4001443 w 9310410"/>
              <a:gd name="connsiteY8592" fmla="*/ 1957229 h 5296383"/>
              <a:gd name="connsiteX8593" fmla="*/ 4012830 w 9310410"/>
              <a:gd name="connsiteY8593" fmla="*/ 1956629 h 5296383"/>
              <a:gd name="connsiteX8594" fmla="*/ 4021819 w 9310410"/>
              <a:gd name="connsiteY8594" fmla="*/ 1954832 h 5296383"/>
              <a:gd name="connsiteX8595" fmla="*/ 4025414 w 9310410"/>
              <a:gd name="connsiteY8595" fmla="*/ 1955431 h 5296383"/>
              <a:gd name="connsiteX8596" fmla="*/ 4033205 w 9310410"/>
              <a:gd name="connsiteY8596" fmla="*/ 1951835 h 5296383"/>
              <a:gd name="connsiteX8597" fmla="*/ 4038598 w 9310410"/>
              <a:gd name="connsiteY8597" fmla="*/ 1945843 h 5296383"/>
              <a:gd name="connsiteX8598" fmla="*/ 4043992 w 9310410"/>
              <a:gd name="connsiteY8598" fmla="*/ 1941048 h 5296383"/>
              <a:gd name="connsiteX8599" fmla="*/ 4051782 w 9310410"/>
              <a:gd name="connsiteY8599" fmla="*/ 1938651 h 5296383"/>
              <a:gd name="connsiteX8600" fmla="*/ 4057176 w 9310410"/>
              <a:gd name="connsiteY8600" fmla="*/ 1936254 h 5296383"/>
              <a:gd name="connsiteX8601" fmla="*/ 4067363 w 9310410"/>
              <a:gd name="connsiteY8601" fmla="*/ 1933857 h 5296383"/>
              <a:gd name="connsiteX8602" fmla="*/ 4078150 w 9310410"/>
              <a:gd name="connsiteY8602" fmla="*/ 1930861 h 5296383"/>
              <a:gd name="connsiteX8603" fmla="*/ 4093132 w 9310410"/>
              <a:gd name="connsiteY8603" fmla="*/ 1927864 h 5296383"/>
              <a:gd name="connsiteX8604" fmla="*/ 4109912 w 9310410"/>
              <a:gd name="connsiteY8604" fmla="*/ 1944045 h 5296383"/>
              <a:gd name="connsiteX8605" fmla="*/ 4105117 w 9310410"/>
              <a:gd name="connsiteY8605" fmla="*/ 1954232 h 5296383"/>
              <a:gd name="connsiteX8606" fmla="*/ 4106916 w 9310410"/>
              <a:gd name="connsiteY8606" fmla="*/ 1965619 h 5296383"/>
              <a:gd name="connsiteX8607" fmla="*/ 4122497 w 9310410"/>
              <a:gd name="connsiteY8607" fmla="*/ 1972810 h 5296383"/>
              <a:gd name="connsiteX8608" fmla="*/ 4130887 w 9310410"/>
              <a:gd name="connsiteY8608" fmla="*/ 1956030 h 5296383"/>
              <a:gd name="connsiteX8609" fmla="*/ 4132684 w 9310410"/>
              <a:gd name="connsiteY8609" fmla="*/ 1951835 h 5296383"/>
              <a:gd name="connsiteX8610" fmla="*/ 4136879 w 9310410"/>
              <a:gd name="connsiteY8610" fmla="*/ 1944644 h 5296383"/>
              <a:gd name="connsiteX8611" fmla="*/ 4147666 w 9310410"/>
              <a:gd name="connsiteY8611" fmla="*/ 1942846 h 5296383"/>
              <a:gd name="connsiteX8612" fmla="*/ 4151861 w 9310410"/>
              <a:gd name="connsiteY8612" fmla="*/ 1938052 h 5296383"/>
              <a:gd name="connsiteX8613" fmla="*/ 4148865 w 9310410"/>
              <a:gd name="connsiteY8613" fmla="*/ 1924269 h 5296383"/>
              <a:gd name="connsiteX8614" fmla="*/ 4165644 w 9310410"/>
              <a:gd name="connsiteY8614" fmla="*/ 1926066 h 5296383"/>
              <a:gd name="connsiteX8615" fmla="*/ 4165045 w 9310410"/>
              <a:gd name="connsiteY8615" fmla="*/ 1930861 h 5296383"/>
              <a:gd name="connsiteX8616" fmla="*/ 4157854 w 9310410"/>
              <a:gd name="connsiteY8616" fmla="*/ 1935056 h 5296383"/>
              <a:gd name="connsiteX8617" fmla="*/ 4182424 w 9310410"/>
              <a:gd name="connsiteY8617" fmla="*/ 1934456 h 5296383"/>
              <a:gd name="connsiteX8618" fmla="*/ 4195009 w 9310410"/>
              <a:gd name="connsiteY8618" fmla="*/ 1932059 h 5296383"/>
              <a:gd name="connsiteX8619" fmla="*/ 4197406 w 9310410"/>
              <a:gd name="connsiteY8619" fmla="*/ 1927265 h 5296383"/>
              <a:gd name="connsiteX8620" fmla="*/ 4201001 w 9310410"/>
              <a:gd name="connsiteY8620" fmla="*/ 1920673 h 5296383"/>
              <a:gd name="connsiteX8621" fmla="*/ 4208792 w 9310410"/>
              <a:gd name="connsiteY8621" fmla="*/ 1918276 h 5296383"/>
              <a:gd name="connsiteX8622" fmla="*/ 4206395 w 9310410"/>
              <a:gd name="connsiteY8622" fmla="*/ 1932059 h 5296383"/>
              <a:gd name="connsiteX8623" fmla="*/ 4205196 w 9310410"/>
              <a:gd name="connsiteY8623" fmla="*/ 1940449 h 5296383"/>
              <a:gd name="connsiteX8624" fmla="*/ 4216583 w 9310410"/>
              <a:gd name="connsiteY8624" fmla="*/ 1928464 h 5296383"/>
              <a:gd name="connsiteX8625" fmla="*/ 4223175 w 9310410"/>
              <a:gd name="connsiteY8625" fmla="*/ 1917077 h 5296383"/>
              <a:gd name="connsiteX8626" fmla="*/ 4228568 w 9310410"/>
              <a:gd name="connsiteY8626" fmla="*/ 1910485 h 5296383"/>
              <a:gd name="connsiteX8627" fmla="*/ 4238756 w 9310410"/>
              <a:gd name="connsiteY8627" fmla="*/ 1900298 h 5296383"/>
              <a:gd name="connsiteX8628" fmla="*/ 4238156 w 9310410"/>
              <a:gd name="connsiteY8628" fmla="*/ 1909886 h 5296383"/>
              <a:gd name="connsiteX8629" fmla="*/ 4235160 w 9310410"/>
              <a:gd name="connsiteY8629" fmla="*/ 1927864 h 5296383"/>
              <a:gd name="connsiteX8630" fmla="*/ 4245348 w 9310410"/>
              <a:gd name="connsiteY8630" fmla="*/ 1917677 h 5296383"/>
              <a:gd name="connsiteX8631" fmla="*/ 4250142 w 9310410"/>
              <a:gd name="connsiteY8631" fmla="*/ 1908688 h 5296383"/>
              <a:gd name="connsiteX8632" fmla="*/ 4256135 w 9310410"/>
              <a:gd name="connsiteY8632" fmla="*/ 1903294 h 5296383"/>
              <a:gd name="connsiteX8633" fmla="*/ 4254936 w 9310410"/>
              <a:gd name="connsiteY8633" fmla="*/ 1893706 h 5296383"/>
              <a:gd name="connsiteX8634" fmla="*/ 4258532 w 9310410"/>
              <a:gd name="connsiteY8634" fmla="*/ 1867338 h 5296383"/>
              <a:gd name="connsiteX8635" fmla="*/ 4265723 w 9310410"/>
              <a:gd name="connsiteY8635" fmla="*/ 1834977 h 5296383"/>
              <a:gd name="connsiteX8636" fmla="*/ 4275911 w 9310410"/>
              <a:gd name="connsiteY8636" fmla="*/ 1818796 h 5296383"/>
              <a:gd name="connsiteX8637" fmla="*/ 4281304 w 9310410"/>
              <a:gd name="connsiteY8637" fmla="*/ 1812804 h 5296383"/>
              <a:gd name="connsiteX8638" fmla="*/ 4284301 w 9310410"/>
              <a:gd name="connsiteY8638" fmla="*/ 1800818 h 5296383"/>
              <a:gd name="connsiteX8639" fmla="*/ 4290893 w 9310410"/>
              <a:gd name="connsiteY8639" fmla="*/ 1781042 h 5296383"/>
              <a:gd name="connsiteX8640" fmla="*/ 4291492 w 9310410"/>
              <a:gd name="connsiteY8640" fmla="*/ 1775649 h 5296383"/>
              <a:gd name="connsiteX8641" fmla="*/ 4292691 w 9310410"/>
              <a:gd name="connsiteY8641" fmla="*/ 1765461 h 5296383"/>
              <a:gd name="connsiteX8642" fmla="*/ 4291492 w 9310410"/>
              <a:gd name="connsiteY8642" fmla="*/ 1757671 h 5296383"/>
              <a:gd name="connsiteX8643" fmla="*/ 4286098 w 9310410"/>
              <a:gd name="connsiteY8643" fmla="*/ 1741490 h 5296383"/>
              <a:gd name="connsiteX8644" fmla="*/ 4277709 w 9310410"/>
              <a:gd name="connsiteY8644" fmla="*/ 1720516 h 5296383"/>
              <a:gd name="connsiteX8645" fmla="*/ 4280106 w 9310410"/>
              <a:gd name="connsiteY8645" fmla="*/ 1712126 h 5296383"/>
              <a:gd name="connsiteX8646" fmla="*/ 4278907 w 9310410"/>
              <a:gd name="connsiteY8646" fmla="*/ 1703736 h 5296383"/>
              <a:gd name="connsiteX8647" fmla="*/ 4268120 w 9310410"/>
              <a:gd name="connsiteY8647" fmla="*/ 1707931 h 5296383"/>
              <a:gd name="connsiteX8648" fmla="*/ 4270517 w 9310410"/>
              <a:gd name="connsiteY8648" fmla="*/ 1713324 h 5296383"/>
              <a:gd name="connsiteX8649" fmla="*/ 4273514 w 9310410"/>
              <a:gd name="connsiteY8649" fmla="*/ 1719916 h 5296383"/>
              <a:gd name="connsiteX8650" fmla="*/ 4269319 w 9310410"/>
              <a:gd name="connsiteY8650" fmla="*/ 1726508 h 5296383"/>
              <a:gd name="connsiteX8651" fmla="*/ 4262727 w 9310410"/>
              <a:gd name="connsiteY8651" fmla="*/ 1723512 h 5296383"/>
              <a:gd name="connsiteX8652" fmla="*/ 4252539 w 9310410"/>
              <a:gd name="connsiteY8652" fmla="*/ 1721115 h 5296383"/>
              <a:gd name="connsiteX8653" fmla="*/ 4246546 w 9310410"/>
              <a:gd name="connsiteY8653" fmla="*/ 1729505 h 5296383"/>
              <a:gd name="connsiteX8654" fmla="*/ 4241153 w 9310410"/>
              <a:gd name="connsiteY8654" fmla="*/ 1733700 h 5296383"/>
              <a:gd name="connsiteX8655" fmla="*/ 4241153 w 9310410"/>
              <a:gd name="connsiteY8655" fmla="*/ 1745685 h 5296383"/>
              <a:gd name="connsiteX8656" fmla="*/ 4241752 w 9310410"/>
              <a:gd name="connsiteY8656" fmla="*/ 1754075 h 5296383"/>
              <a:gd name="connsiteX8657" fmla="*/ 4244149 w 9310410"/>
              <a:gd name="connsiteY8657" fmla="*/ 1757071 h 5296383"/>
              <a:gd name="connsiteX8658" fmla="*/ 4244149 w 9310410"/>
              <a:gd name="connsiteY8658" fmla="*/ 1766060 h 5296383"/>
              <a:gd name="connsiteX8659" fmla="*/ 4239954 w 9310410"/>
              <a:gd name="connsiteY8659" fmla="*/ 1781642 h 5296383"/>
              <a:gd name="connsiteX8660" fmla="*/ 4236958 w 9310410"/>
              <a:gd name="connsiteY8660" fmla="*/ 1794826 h 5296383"/>
              <a:gd name="connsiteX8661" fmla="*/ 4223774 w 9310410"/>
              <a:gd name="connsiteY8661" fmla="*/ 1815201 h 5296383"/>
              <a:gd name="connsiteX8662" fmla="*/ 4198005 w 9310410"/>
              <a:gd name="connsiteY8662" fmla="*/ 1842767 h 5296383"/>
              <a:gd name="connsiteX8663" fmla="*/ 4182424 w 9310410"/>
              <a:gd name="connsiteY8663" fmla="*/ 1853554 h 5296383"/>
              <a:gd name="connsiteX8664" fmla="*/ 4175233 w 9310410"/>
              <a:gd name="connsiteY8664" fmla="*/ 1857749 h 5296383"/>
              <a:gd name="connsiteX8665" fmla="*/ 4165644 w 9310410"/>
              <a:gd name="connsiteY8665" fmla="*/ 1857749 h 5296383"/>
              <a:gd name="connsiteX8666" fmla="*/ 4165045 w 9310410"/>
              <a:gd name="connsiteY8666" fmla="*/ 1848760 h 5296383"/>
              <a:gd name="connsiteX8667" fmla="*/ 4165644 w 9310410"/>
              <a:gd name="connsiteY8667" fmla="*/ 1841569 h 5296383"/>
              <a:gd name="connsiteX8668" fmla="*/ 4150663 w 9310410"/>
              <a:gd name="connsiteY8668" fmla="*/ 1857150 h 5296383"/>
              <a:gd name="connsiteX8669" fmla="*/ 4138677 w 9310410"/>
              <a:gd name="connsiteY8669" fmla="*/ 1876926 h 5296383"/>
              <a:gd name="connsiteX8670" fmla="*/ 4130887 w 9310410"/>
              <a:gd name="connsiteY8670" fmla="*/ 1893706 h 5296383"/>
              <a:gd name="connsiteX8671" fmla="*/ 4122497 w 9310410"/>
              <a:gd name="connsiteY8671" fmla="*/ 1900897 h 5296383"/>
              <a:gd name="connsiteX8672" fmla="*/ 4110511 w 9310410"/>
              <a:gd name="connsiteY8672" fmla="*/ 1899698 h 5296383"/>
              <a:gd name="connsiteX8673" fmla="*/ 4105717 w 9310410"/>
              <a:gd name="connsiteY8673" fmla="*/ 1898500 h 5296383"/>
              <a:gd name="connsiteX8674" fmla="*/ 3174445 w 9310410"/>
              <a:gd name="connsiteY8674" fmla="*/ 2738083 h 5296383"/>
              <a:gd name="connsiteX8675" fmla="*/ 3172048 w 9310410"/>
              <a:gd name="connsiteY8675" fmla="*/ 2746473 h 5296383"/>
              <a:gd name="connsiteX8676" fmla="*/ 3176842 w 9310410"/>
              <a:gd name="connsiteY8676" fmla="*/ 2744075 h 5296383"/>
              <a:gd name="connsiteX8677" fmla="*/ 3174445 w 9310410"/>
              <a:gd name="connsiteY8677" fmla="*/ 2738083 h 5296383"/>
              <a:gd name="connsiteX8678" fmla="*/ 3646074 w 9310410"/>
              <a:gd name="connsiteY8678" fmla="*/ 2549911 h 5296383"/>
              <a:gd name="connsiteX8679" fmla="*/ 3638882 w 9310410"/>
              <a:gd name="connsiteY8679" fmla="*/ 2549311 h 5296383"/>
              <a:gd name="connsiteX8680" fmla="*/ 3640680 w 9310410"/>
              <a:gd name="connsiteY8680" fmla="*/ 2557102 h 5296383"/>
              <a:gd name="connsiteX8681" fmla="*/ 3643677 w 9310410"/>
              <a:gd name="connsiteY8681" fmla="*/ 2567290 h 5296383"/>
              <a:gd name="connsiteX8682" fmla="*/ 3647872 w 9310410"/>
              <a:gd name="connsiteY8682" fmla="*/ 2582272 h 5296383"/>
              <a:gd name="connsiteX8683" fmla="*/ 3651467 w 9310410"/>
              <a:gd name="connsiteY8683" fmla="*/ 2602048 h 5296383"/>
              <a:gd name="connsiteX8684" fmla="*/ 3658658 w 9310410"/>
              <a:gd name="connsiteY8684" fmla="*/ 2602647 h 5296383"/>
              <a:gd name="connsiteX8685" fmla="*/ 3663453 w 9310410"/>
              <a:gd name="connsiteY8685" fmla="*/ 2598452 h 5296383"/>
              <a:gd name="connsiteX8686" fmla="*/ 3664651 w 9310410"/>
              <a:gd name="connsiteY8686" fmla="*/ 2611037 h 5296383"/>
              <a:gd name="connsiteX8687" fmla="*/ 3662254 w 9310410"/>
              <a:gd name="connsiteY8687" fmla="*/ 2619427 h 5296383"/>
              <a:gd name="connsiteX8688" fmla="*/ 3659857 w 9310410"/>
              <a:gd name="connsiteY8688" fmla="*/ 2627816 h 5296383"/>
              <a:gd name="connsiteX8689" fmla="*/ 3664651 w 9310410"/>
              <a:gd name="connsiteY8689" fmla="*/ 2626618 h 5296383"/>
              <a:gd name="connsiteX8690" fmla="*/ 3665850 w 9310410"/>
              <a:gd name="connsiteY8690" fmla="*/ 2629015 h 5296383"/>
              <a:gd name="connsiteX8691" fmla="*/ 3669446 w 9310410"/>
              <a:gd name="connsiteY8691" fmla="*/ 2630813 h 5296383"/>
              <a:gd name="connsiteX8692" fmla="*/ 3673640 w 9310410"/>
              <a:gd name="connsiteY8692" fmla="*/ 2633210 h 5296383"/>
              <a:gd name="connsiteX8693" fmla="*/ 3683828 w 9310410"/>
              <a:gd name="connsiteY8693" fmla="*/ 2632611 h 5296383"/>
              <a:gd name="connsiteX8694" fmla="*/ 3701207 w 9310410"/>
              <a:gd name="connsiteY8694" fmla="*/ 2632011 h 5296383"/>
              <a:gd name="connsiteX8695" fmla="*/ 3711395 w 9310410"/>
              <a:gd name="connsiteY8695" fmla="*/ 2645195 h 5296383"/>
              <a:gd name="connsiteX8696" fmla="*/ 3717987 w 9310410"/>
              <a:gd name="connsiteY8696" fmla="*/ 2642798 h 5296383"/>
              <a:gd name="connsiteX8697" fmla="*/ 3715589 w 9310410"/>
              <a:gd name="connsiteY8697" fmla="*/ 2633210 h 5296383"/>
              <a:gd name="connsiteX8698" fmla="*/ 3724579 w 9310410"/>
              <a:gd name="connsiteY8698" fmla="*/ 2635607 h 5296383"/>
              <a:gd name="connsiteX8699" fmla="*/ 3732369 w 9310410"/>
              <a:gd name="connsiteY8699" fmla="*/ 2645795 h 5296383"/>
              <a:gd name="connsiteX8700" fmla="*/ 3732969 w 9310410"/>
              <a:gd name="connsiteY8700" fmla="*/ 2652986 h 5296383"/>
              <a:gd name="connsiteX8701" fmla="*/ 3745553 w 9310410"/>
              <a:gd name="connsiteY8701" fmla="*/ 2661975 h 5296383"/>
              <a:gd name="connsiteX8702" fmla="*/ 3751546 w 9310410"/>
              <a:gd name="connsiteY8702" fmla="*/ 2666170 h 5296383"/>
              <a:gd name="connsiteX8703" fmla="*/ 3759936 w 9310410"/>
              <a:gd name="connsiteY8703" fmla="*/ 2670964 h 5296383"/>
              <a:gd name="connsiteX8704" fmla="*/ 3761734 w 9310410"/>
              <a:gd name="connsiteY8704" fmla="*/ 2665571 h 5296383"/>
              <a:gd name="connsiteX8705" fmla="*/ 3759337 w 9310410"/>
              <a:gd name="connsiteY8705" fmla="*/ 2660177 h 5296383"/>
              <a:gd name="connsiteX8706" fmla="*/ 3750947 w 9310410"/>
              <a:gd name="connsiteY8706" fmla="*/ 2646394 h 5296383"/>
              <a:gd name="connsiteX8707" fmla="*/ 3746153 w 9310410"/>
              <a:gd name="connsiteY8707" fmla="*/ 2639802 h 5296383"/>
              <a:gd name="connsiteX8708" fmla="*/ 3747950 w 9310410"/>
              <a:gd name="connsiteY8708" fmla="*/ 2635008 h 5296383"/>
              <a:gd name="connsiteX8709" fmla="*/ 3753943 w 9310410"/>
              <a:gd name="connsiteY8709" fmla="*/ 2631412 h 5296383"/>
              <a:gd name="connsiteX8710" fmla="*/ 3744355 w 9310410"/>
              <a:gd name="connsiteY8710" fmla="*/ 2626019 h 5296383"/>
              <a:gd name="connsiteX8711" fmla="*/ 3740160 w 9310410"/>
              <a:gd name="connsiteY8711" fmla="*/ 2627217 h 5296383"/>
              <a:gd name="connsiteX8712" fmla="*/ 3734766 w 9310410"/>
              <a:gd name="connsiteY8712" fmla="*/ 2623622 h 5296383"/>
              <a:gd name="connsiteX8713" fmla="*/ 3723380 w 9310410"/>
              <a:gd name="connsiteY8713" fmla="*/ 2611636 h 5296383"/>
              <a:gd name="connsiteX8714" fmla="*/ 3713792 w 9310410"/>
              <a:gd name="connsiteY8714" fmla="*/ 2612235 h 5296383"/>
              <a:gd name="connsiteX8715" fmla="*/ 3708998 w 9310410"/>
              <a:gd name="connsiteY8715" fmla="*/ 2612835 h 5296383"/>
              <a:gd name="connsiteX8716" fmla="*/ 3705402 w 9310410"/>
              <a:gd name="connsiteY8716" fmla="*/ 2618228 h 5296383"/>
              <a:gd name="connsiteX8717" fmla="*/ 3701207 w 9310410"/>
              <a:gd name="connsiteY8717" fmla="*/ 2622423 h 5296383"/>
              <a:gd name="connsiteX8718" fmla="*/ 3693417 w 9310410"/>
              <a:gd name="connsiteY8718" fmla="*/ 2620026 h 5296383"/>
              <a:gd name="connsiteX8719" fmla="*/ 3689222 w 9310410"/>
              <a:gd name="connsiteY8719" fmla="*/ 2605643 h 5296383"/>
              <a:gd name="connsiteX8720" fmla="*/ 3684427 w 9310410"/>
              <a:gd name="connsiteY8720" fmla="*/ 2584669 h 5296383"/>
              <a:gd name="connsiteX8721" fmla="*/ 3691618 w 9310410"/>
              <a:gd name="connsiteY8721" fmla="*/ 2569088 h 5296383"/>
              <a:gd name="connsiteX8722" fmla="*/ 3697611 w 9310410"/>
              <a:gd name="connsiteY8722" fmla="*/ 2563694 h 5296383"/>
              <a:gd name="connsiteX8723" fmla="*/ 3693417 w 9310410"/>
              <a:gd name="connsiteY8723" fmla="*/ 2560698 h 5296383"/>
              <a:gd name="connsiteX8724" fmla="*/ 3695813 w 9310410"/>
              <a:gd name="connsiteY8724" fmla="*/ 2551709 h 5296383"/>
              <a:gd name="connsiteX8725" fmla="*/ 3704203 w 9310410"/>
              <a:gd name="connsiteY8725" fmla="*/ 2550510 h 5296383"/>
              <a:gd name="connsiteX8726" fmla="*/ 3709597 w 9310410"/>
              <a:gd name="connsiteY8726" fmla="*/ 2546315 h 5296383"/>
              <a:gd name="connsiteX8727" fmla="*/ 3711994 w 9310410"/>
              <a:gd name="connsiteY8727" fmla="*/ 2536727 h 5296383"/>
              <a:gd name="connsiteX8728" fmla="*/ 3715589 w 9310410"/>
              <a:gd name="connsiteY8728" fmla="*/ 2520546 h 5296383"/>
              <a:gd name="connsiteX8729" fmla="*/ 3716788 w 9310410"/>
              <a:gd name="connsiteY8729" fmla="*/ 2508561 h 5296383"/>
              <a:gd name="connsiteX8730" fmla="*/ 3716788 w 9310410"/>
              <a:gd name="connsiteY8730" fmla="*/ 2501969 h 5296383"/>
              <a:gd name="connsiteX8731" fmla="*/ 3713193 w 9310410"/>
              <a:gd name="connsiteY8731" fmla="*/ 2497774 h 5296383"/>
              <a:gd name="connsiteX8732" fmla="*/ 3714391 w 9310410"/>
              <a:gd name="connsiteY8732" fmla="*/ 2476799 h 5296383"/>
              <a:gd name="connsiteX8733" fmla="*/ 3713792 w 9310410"/>
              <a:gd name="connsiteY8733" fmla="*/ 2468409 h 5296383"/>
              <a:gd name="connsiteX8734" fmla="*/ 3708398 w 9310410"/>
              <a:gd name="connsiteY8734" fmla="*/ 2471406 h 5296383"/>
              <a:gd name="connsiteX8735" fmla="*/ 3696413 w 9310410"/>
              <a:gd name="connsiteY8735" fmla="*/ 2473803 h 5296383"/>
              <a:gd name="connsiteX8736" fmla="*/ 3686225 w 9310410"/>
              <a:gd name="connsiteY8736" fmla="*/ 2466012 h 5296383"/>
              <a:gd name="connsiteX8737" fmla="*/ 3672442 w 9310410"/>
              <a:gd name="connsiteY8737" fmla="*/ 2464215 h 5296383"/>
              <a:gd name="connsiteX8738" fmla="*/ 3664052 w 9310410"/>
              <a:gd name="connsiteY8738" fmla="*/ 2479197 h 5296383"/>
              <a:gd name="connsiteX8739" fmla="*/ 3664052 w 9310410"/>
              <a:gd name="connsiteY8739" fmla="*/ 2487586 h 5296383"/>
              <a:gd name="connsiteX8740" fmla="*/ 3661655 w 9310410"/>
              <a:gd name="connsiteY8740" fmla="*/ 2498972 h 5296383"/>
              <a:gd name="connsiteX8741" fmla="*/ 3659857 w 9310410"/>
              <a:gd name="connsiteY8741" fmla="*/ 2516951 h 5296383"/>
              <a:gd name="connsiteX8742" fmla="*/ 3654464 w 9310410"/>
              <a:gd name="connsiteY8742" fmla="*/ 2531933 h 5296383"/>
              <a:gd name="connsiteX8743" fmla="*/ 3654464 w 9310410"/>
              <a:gd name="connsiteY8743" fmla="*/ 2545716 h 5296383"/>
              <a:gd name="connsiteX8744" fmla="*/ 3646074 w 9310410"/>
              <a:gd name="connsiteY8744" fmla="*/ 2549911 h 5296383"/>
              <a:gd name="connsiteX8745" fmla="*/ 3793495 w 9310410"/>
              <a:gd name="connsiteY8745" fmla="*/ 2678755 h 5296383"/>
              <a:gd name="connsiteX8746" fmla="*/ 3783907 w 9310410"/>
              <a:gd name="connsiteY8746" fmla="*/ 2673361 h 5296383"/>
              <a:gd name="connsiteX8747" fmla="*/ 3772520 w 9310410"/>
              <a:gd name="connsiteY8747" fmla="*/ 2673961 h 5296383"/>
              <a:gd name="connsiteX8748" fmla="*/ 3768326 w 9310410"/>
              <a:gd name="connsiteY8748" fmla="*/ 2676358 h 5296383"/>
              <a:gd name="connsiteX8749" fmla="*/ 3775517 w 9310410"/>
              <a:gd name="connsiteY8749" fmla="*/ 2693137 h 5296383"/>
              <a:gd name="connsiteX8750" fmla="*/ 3780910 w 9310410"/>
              <a:gd name="connsiteY8750" fmla="*/ 2702726 h 5296383"/>
              <a:gd name="connsiteX8751" fmla="*/ 3783308 w 9310410"/>
              <a:gd name="connsiteY8751" fmla="*/ 2712314 h 5296383"/>
              <a:gd name="connsiteX8752" fmla="*/ 3790499 w 9310410"/>
              <a:gd name="connsiteY8752" fmla="*/ 2723101 h 5296383"/>
              <a:gd name="connsiteX8753" fmla="*/ 3799488 w 9310410"/>
              <a:gd name="connsiteY8753" fmla="*/ 2723700 h 5296383"/>
              <a:gd name="connsiteX8754" fmla="*/ 3801885 w 9310410"/>
              <a:gd name="connsiteY8754" fmla="*/ 2720105 h 5296383"/>
              <a:gd name="connsiteX8755" fmla="*/ 3799488 w 9310410"/>
              <a:gd name="connsiteY8755" fmla="*/ 2715310 h 5296383"/>
              <a:gd name="connsiteX8756" fmla="*/ 3797091 w 9310410"/>
              <a:gd name="connsiteY8756" fmla="*/ 2709318 h 5296383"/>
              <a:gd name="connsiteX8757" fmla="*/ 3796491 w 9310410"/>
              <a:gd name="connsiteY8757" fmla="*/ 2691339 h 5296383"/>
              <a:gd name="connsiteX8758" fmla="*/ 3793495 w 9310410"/>
              <a:gd name="connsiteY8758" fmla="*/ 2678755 h 5296383"/>
              <a:gd name="connsiteX8759" fmla="*/ 3683828 w 9310410"/>
              <a:gd name="connsiteY8759" fmla="*/ 2651188 h 5296383"/>
              <a:gd name="connsiteX8760" fmla="*/ 3675438 w 9310410"/>
              <a:gd name="connsiteY8760" fmla="*/ 2645195 h 5296383"/>
              <a:gd name="connsiteX8761" fmla="*/ 3668247 w 9310410"/>
              <a:gd name="connsiteY8761" fmla="*/ 2643398 h 5296383"/>
              <a:gd name="connsiteX8762" fmla="*/ 3658059 w 9310410"/>
              <a:gd name="connsiteY8762" fmla="*/ 2642798 h 5296383"/>
              <a:gd name="connsiteX8763" fmla="*/ 3653864 w 9310410"/>
              <a:gd name="connsiteY8763" fmla="*/ 2642199 h 5296383"/>
              <a:gd name="connsiteX8764" fmla="*/ 3653265 w 9310410"/>
              <a:gd name="connsiteY8764" fmla="*/ 2646993 h 5296383"/>
              <a:gd name="connsiteX8765" fmla="*/ 3659258 w 9310410"/>
              <a:gd name="connsiteY8765" fmla="*/ 2652387 h 5296383"/>
              <a:gd name="connsiteX8766" fmla="*/ 3665251 w 9310410"/>
              <a:gd name="connsiteY8766" fmla="*/ 2664372 h 5296383"/>
              <a:gd name="connsiteX8767" fmla="*/ 3669446 w 9310410"/>
              <a:gd name="connsiteY8767" fmla="*/ 2676358 h 5296383"/>
              <a:gd name="connsiteX8768" fmla="*/ 3679034 w 9310410"/>
              <a:gd name="connsiteY8768" fmla="*/ 2682350 h 5296383"/>
              <a:gd name="connsiteX8769" fmla="*/ 3684427 w 9310410"/>
              <a:gd name="connsiteY8769" fmla="*/ 2670365 h 5296383"/>
              <a:gd name="connsiteX8770" fmla="*/ 3686824 w 9310410"/>
              <a:gd name="connsiteY8770" fmla="*/ 2659578 h 5296383"/>
              <a:gd name="connsiteX8771" fmla="*/ 3683828 w 9310410"/>
              <a:gd name="connsiteY8771" fmla="*/ 2651188 h 5296383"/>
              <a:gd name="connsiteX8772" fmla="*/ 3689821 w 9310410"/>
              <a:gd name="connsiteY8772" fmla="*/ 2744075 h 5296383"/>
              <a:gd name="connsiteX8773" fmla="*/ 3696413 w 9310410"/>
              <a:gd name="connsiteY8773" fmla="*/ 2745873 h 5296383"/>
              <a:gd name="connsiteX8774" fmla="*/ 3707200 w 9310410"/>
              <a:gd name="connsiteY8774" fmla="*/ 2734487 h 5296383"/>
              <a:gd name="connsiteX8775" fmla="*/ 3713792 w 9310410"/>
              <a:gd name="connsiteY8775" fmla="*/ 2723700 h 5296383"/>
              <a:gd name="connsiteX8776" fmla="*/ 3721582 w 9310410"/>
              <a:gd name="connsiteY8776" fmla="*/ 2715310 h 5296383"/>
              <a:gd name="connsiteX8777" fmla="*/ 3728774 w 9310410"/>
              <a:gd name="connsiteY8777" fmla="*/ 2703325 h 5296383"/>
              <a:gd name="connsiteX8778" fmla="*/ 3725178 w 9310410"/>
              <a:gd name="connsiteY8778" fmla="*/ 2697931 h 5296383"/>
              <a:gd name="connsiteX8779" fmla="*/ 3713792 w 9310410"/>
              <a:gd name="connsiteY8779" fmla="*/ 2701527 h 5296383"/>
              <a:gd name="connsiteX8780" fmla="*/ 3700008 w 9310410"/>
              <a:gd name="connsiteY8780" fmla="*/ 2696134 h 5296383"/>
              <a:gd name="connsiteX8781" fmla="*/ 3692817 w 9310410"/>
              <a:gd name="connsiteY8781" fmla="*/ 2697332 h 5296383"/>
              <a:gd name="connsiteX8782" fmla="*/ 3697012 w 9310410"/>
              <a:gd name="connsiteY8782" fmla="*/ 2706321 h 5296383"/>
              <a:gd name="connsiteX8783" fmla="*/ 3694615 w 9310410"/>
              <a:gd name="connsiteY8783" fmla="*/ 2718307 h 5296383"/>
              <a:gd name="connsiteX8784" fmla="*/ 3692817 w 9310410"/>
              <a:gd name="connsiteY8784" fmla="*/ 2734487 h 5296383"/>
              <a:gd name="connsiteX8785" fmla="*/ 3689821 w 9310410"/>
              <a:gd name="connsiteY8785" fmla="*/ 2744075 h 5296383"/>
              <a:gd name="connsiteX8786" fmla="*/ 3735965 w 9310410"/>
              <a:gd name="connsiteY8786" fmla="*/ 2735086 h 5296383"/>
              <a:gd name="connsiteX8787" fmla="*/ 3730571 w 9310410"/>
              <a:gd name="connsiteY8787" fmla="*/ 2727895 h 5296383"/>
              <a:gd name="connsiteX8788" fmla="*/ 3722182 w 9310410"/>
              <a:gd name="connsiteY8788" fmla="*/ 2735086 h 5296383"/>
              <a:gd name="connsiteX8789" fmla="*/ 3720384 w 9310410"/>
              <a:gd name="connsiteY8789" fmla="*/ 2743476 h 5296383"/>
              <a:gd name="connsiteX8790" fmla="*/ 3714391 w 9310410"/>
              <a:gd name="connsiteY8790" fmla="*/ 2750668 h 5296383"/>
              <a:gd name="connsiteX8791" fmla="*/ 3707200 w 9310410"/>
              <a:gd name="connsiteY8791" fmla="*/ 2769245 h 5296383"/>
              <a:gd name="connsiteX8792" fmla="*/ 3725178 w 9310410"/>
              <a:gd name="connsiteY8792" fmla="*/ 2784227 h 5296383"/>
              <a:gd name="connsiteX8793" fmla="*/ 3729373 w 9310410"/>
              <a:gd name="connsiteY8793" fmla="*/ 2775238 h 5296383"/>
              <a:gd name="connsiteX8794" fmla="*/ 3730571 w 9310410"/>
              <a:gd name="connsiteY8794" fmla="*/ 2755462 h 5296383"/>
              <a:gd name="connsiteX8795" fmla="*/ 3735965 w 9310410"/>
              <a:gd name="connsiteY8795" fmla="*/ 2735086 h 5296383"/>
              <a:gd name="connsiteX8796" fmla="*/ 3614312 w 9310410"/>
              <a:gd name="connsiteY8796" fmla="*/ 2730892 h 5296383"/>
              <a:gd name="connsiteX8797" fmla="*/ 3608320 w 9310410"/>
              <a:gd name="connsiteY8797" fmla="*/ 2736285 h 5296383"/>
              <a:gd name="connsiteX8798" fmla="*/ 3604724 w 9310410"/>
              <a:gd name="connsiteY8798" fmla="*/ 2740480 h 5296383"/>
              <a:gd name="connsiteX8799" fmla="*/ 3599330 w 9310410"/>
              <a:gd name="connsiteY8799" fmla="*/ 2750668 h 5296383"/>
              <a:gd name="connsiteX8800" fmla="*/ 3595136 w 9310410"/>
              <a:gd name="connsiteY8800" fmla="*/ 2755462 h 5296383"/>
              <a:gd name="connsiteX8801" fmla="*/ 3574161 w 9310410"/>
              <a:gd name="connsiteY8801" fmla="*/ 2775238 h 5296383"/>
              <a:gd name="connsiteX8802" fmla="*/ 3553785 w 9310410"/>
              <a:gd name="connsiteY8802" fmla="*/ 2797411 h 5296383"/>
              <a:gd name="connsiteX8803" fmla="*/ 3553785 w 9310410"/>
              <a:gd name="connsiteY8803" fmla="*/ 2808198 h 5296383"/>
              <a:gd name="connsiteX8804" fmla="*/ 3565771 w 9310410"/>
              <a:gd name="connsiteY8804" fmla="*/ 2796212 h 5296383"/>
              <a:gd name="connsiteX8805" fmla="*/ 3575959 w 9310410"/>
              <a:gd name="connsiteY8805" fmla="*/ 2785426 h 5296383"/>
              <a:gd name="connsiteX8806" fmla="*/ 3585547 w 9310410"/>
              <a:gd name="connsiteY8806" fmla="*/ 2777635 h 5296383"/>
              <a:gd name="connsiteX8807" fmla="*/ 3597533 w 9310410"/>
              <a:gd name="connsiteY8807" fmla="*/ 2764451 h 5296383"/>
              <a:gd name="connsiteX8808" fmla="*/ 3605323 w 9310410"/>
              <a:gd name="connsiteY8808" fmla="*/ 2754263 h 5296383"/>
              <a:gd name="connsiteX8809" fmla="*/ 3614312 w 9310410"/>
              <a:gd name="connsiteY8809" fmla="*/ 2745274 h 5296383"/>
              <a:gd name="connsiteX8810" fmla="*/ 3621504 w 9310410"/>
              <a:gd name="connsiteY8810" fmla="*/ 2739881 h 5296383"/>
              <a:gd name="connsiteX8811" fmla="*/ 3622702 w 9310410"/>
              <a:gd name="connsiteY8811" fmla="*/ 2733888 h 5296383"/>
              <a:gd name="connsiteX8812" fmla="*/ 3622103 w 9310410"/>
              <a:gd name="connsiteY8812" fmla="*/ 2721303 h 5296383"/>
              <a:gd name="connsiteX8813" fmla="*/ 3622702 w 9310410"/>
              <a:gd name="connsiteY8813" fmla="*/ 2715310 h 5296383"/>
              <a:gd name="connsiteX8814" fmla="*/ 3619706 w 9310410"/>
              <a:gd name="connsiteY8814" fmla="*/ 2712913 h 5296383"/>
              <a:gd name="connsiteX8815" fmla="*/ 3615511 w 9310410"/>
              <a:gd name="connsiteY8815" fmla="*/ 2724300 h 5296383"/>
              <a:gd name="connsiteX8816" fmla="*/ 3614312 w 9310410"/>
              <a:gd name="connsiteY8816" fmla="*/ 2730892 h 5296383"/>
              <a:gd name="connsiteX8817" fmla="*/ 3764131 w 9310410"/>
              <a:gd name="connsiteY8817" fmla="*/ 2801606 h 5296383"/>
              <a:gd name="connsiteX8818" fmla="*/ 3756340 w 9310410"/>
              <a:gd name="connsiteY8818" fmla="*/ 2804003 h 5296383"/>
              <a:gd name="connsiteX8819" fmla="*/ 3747950 w 9310410"/>
              <a:gd name="connsiteY8819" fmla="*/ 2814191 h 5296383"/>
              <a:gd name="connsiteX8820" fmla="*/ 3742557 w 9310410"/>
              <a:gd name="connsiteY8820" fmla="*/ 2820783 h 5296383"/>
              <a:gd name="connsiteX8821" fmla="*/ 3738362 w 9310410"/>
              <a:gd name="connsiteY8821" fmla="*/ 2820183 h 5296383"/>
              <a:gd name="connsiteX8822" fmla="*/ 3741358 w 9310410"/>
              <a:gd name="connsiteY8822" fmla="*/ 2811194 h 5296383"/>
              <a:gd name="connsiteX8823" fmla="*/ 3734766 w 9310410"/>
              <a:gd name="connsiteY8823" fmla="*/ 2804602 h 5296383"/>
              <a:gd name="connsiteX8824" fmla="*/ 3726377 w 9310410"/>
              <a:gd name="connsiteY8824" fmla="*/ 2805201 h 5296383"/>
              <a:gd name="connsiteX8825" fmla="*/ 3716788 w 9310410"/>
              <a:gd name="connsiteY8825" fmla="*/ 2812992 h 5296383"/>
              <a:gd name="connsiteX8826" fmla="*/ 3710196 w 9310410"/>
              <a:gd name="connsiteY8826" fmla="*/ 2820183 h 5296383"/>
              <a:gd name="connsiteX8827" fmla="*/ 3696413 w 9310410"/>
              <a:gd name="connsiteY8827" fmla="*/ 2826775 h 5296383"/>
              <a:gd name="connsiteX8828" fmla="*/ 3689821 w 9310410"/>
              <a:gd name="connsiteY8828" fmla="*/ 2838162 h 5296383"/>
              <a:gd name="connsiteX8829" fmla="*/ 3687424 w 9310410"/>
              <a:gd name="connsiteY8829" fmla="*/ 2847750 h 5296383"/>
              <a:gd name="connsiteX8830" fmla="*/ 3691618 w 9310410"/>
              <a:gd name="connsiteY8830" fmla="*/ 2851945 h 5296383"/>
              <a:gd name="connsiteX8831" fmla="*/ 3695214 w 9310410"/>
              <a:gd name="connsiteY8831" fmla="*/ 2849548 h 5296383"/>
              <a:gd name="connsiteX8832" fmla="*/ 3698211 w 9310410"/>
              <a:gd name="connsiteY8832" fmla="*/ 2843555 h 5296383"/>
              <a:gd name="connsiteX8833" fmla="*/ 3702406 w 9310410"/>
              <a:gd name="connsiteY8833" fmla="*/ 2835165 h 5296383"/>
              <a:gd name="connsiteX8834" fmla="*/ 3710795 w 9310410"/>
              <a:gd name="connsiteY8834" fmla="*/ 2836963 h 5296383"/>
              <a:gd name="connsiteX8835" fmla="*/ 3716788 w 9310410"/>
              <a:gd name="connsiteY8835" fmla="*/ 2835765 h 5296383"/>
              <a:gd name="connsiteX8836" fmla="*/ 3721582 w 9310410"/>
              <a:gd name="connsiteY8836" fmla="*/ 2838162 h 5296383"/>
              <a:gd name="connsiteX8837" fmla="*/ 3728774 w 9310410"/>
              <a:gd name="connsiteY8837" fmla="*/ 2844154 h 5296383"/>
              <a:gd name="connsiteX8838" fmla="*/ 3730571 w 9310410"/>
              <a:gd name="connsiteY8838" fmla="*/ 2839360 h 5296383"/>
              <a:gd name="connsiteX8839" fmla="*/ 3731770 w 9310410"/>
              <a:gd name="connsiteY8839" fmla="*/ 2831570 h 5296383"/>
              <a:gd name="connsiteX8840" fmla="*/ 3741958 w 9310410"/>
              <a:gd name="connsiteY8840" fmla="*/ 2833367 h 5296383"/>
              <a:gd name="connsiteX8841" fmla="*/ 3750348 w 9310410"/>
              <a:gd name="connsiteY8841" fmla="*/ 2841757 h 5296383"/>
              <a:gd name="connsiteX8842" fmla="*/ 3745553 w 9310410"/>
              <a:gd name="connsiteY8842" fmla="*/ 2851346 h 5296383"/>
              <a:gd name="connsiteX8843" fmla="*/ 3744355 w 9310410"/>
              <a:gd name="connsiteY8843" fmla="*/ 2865728 h 5296383"/>
              <a:gd name="connsiteX8844" fmla="*/ 3744355 w 9310410"/>
              <a:gd name="connsiteY8844" fmla="*/ 2874118 h 5296383"/>
              <a:gd name="connsiteX8845" fmla="*/ 3746752 w 9310410"/>
              <a:gd name="connsiteY8845" fmla="*/ 2880111 h 5296383"/>
              <a:gd name="connsiteX8846" fmla="*/ 3758737 w 9310410"/>
              <a:gd name="connsiteY8846" fmla="*/ 2891497 h 5296383"/>
              <a:gd name="connsiteX8847" fmla="*/ 3770124 w 9310410"/>
              <a:gd name="connsiteY8847" fmla="*/ 2895093 h 5296383"/>
              <a:gd name="connsiteX8848" fmla="*/ 3778513 w 9310410"/>
              <a:gd name="connsiteY8848" fmla="*/ 2892696 h 5296383"/>
              <a:gd name="connsiteX8849" fmla="*/ 3783308 w 9310410"/>
              <a:gd name="connsiteY8849" fmla="*/ 2895093 h 5296383"/>
              <a:gd name="connsiteX8850" fmla="*/ 3790499 w 9310410"/>
              <a:gd name="connsiteY8850" fmla="*/ 2901085 h 5296383"/>
              <a:gd name="connsiteX8851" fmla="*/ 3797690 w 9310410"/>
              <a:gd name="connsiteY8851" fmla="*/ 2887302 h 5296383"/>
              <a:gd name="connsiteX8852" fmla="*/ 3791697 w 9310410"/>
              <a:gd name="connsiteY8852" fmla="*/ 2875317 h 5296383"/>
              <a:gd name="connsiteX8853" fmla="*/ 3790499 w 9310410"/>
              <a:gd name="connsiteY8853" fmla="*/ 2862732 h 5296383"/>
              <a:gd name="connsiteX8854" fmla="*/ 3795293 w 9310410"/>
              <a:gd name="connsiteY8854" fmla="*/ 2849548 h 5296383"/>
              <a:gd name="connsiteX8855" fmla="*/ 3798889 w 9310410"/>
              <a:gd name="connsiteY8855" fmla="*/ 2851945 h 5296383"/>
              <a:gd name="connsiteX8856" fmla="*/ 3803084 w 9310410"/>
              <a:gd name="connsiteY8856" fmla="*/ 2862133 h 5296383"/>
              <a:gd name="connsiteX8857" fmla="*/ 3806080 w 9310410"/>
              <a:gd name="connsiteY8857" fmla="*/ 2872919 h 5296383"/>
              <a:gd name="connsiteX8858" fmla="*/ 3810275 w 9310410"/>
              <a:gd name="connsiteY8858" fmla="*/ 2874118 h 5296383"/>
              <a:gd name="connsiteX8859" fmla="*/ 3810874 w 9310410"/>
              <a:gd name="connsiteY8859" fmla="*/ 2863930 h 5296383"/>
              <a:gd name="connsiteX8860" fmla="*/ 3817466 w 9310410"/>
              <a:gd name="connsiteY8860" fmla="*/ 2857938 h 5296383"/>
              <a:gd name="connsiteX8861" fmla="*/ 3820462 w 9310410"/>
              <a:gd name="connsiteY8861" fmla="*/ 2841158 h 5296383"/>
              <a:gd name="connsiteX8862" fmla="*/ 3817466 w 9310410"/>
              <a:gd name="connsiteY8862" fmla="*/ 2832768 h 5296383"/>
              <a:gd name="connsiteX8863" fmla="*/ 3817466 w 9310410"/>
              <a:gd name="connsiteY8863" fmla="*/ 2825577 h 5296383"/>
              <a:gd name="connsiteX8864" fmla="*/ 3818065 w 9310410"/>
              <a:gd name="connsiteY8864" fmla="*/ 2813591 h 5296383"/>
              <a:gd name="connsiteX8865" fmla="*/ 3812672 w 9310410"/>
              <a:gd name="connsiteY8865" fmla="*/ 2805801 h 5296383"/>
              <a:gd name="connsiteX8866" fmla="*/ 3810874 w 9310410"/>
              <a:gd name="connsiteY8866" fmla="*/ 2798609 h 5296383"/>
              <a:gd name="connsiteX8867" fmla="*/ 3810874 w 9310410"/>
              <a:gd name="connsiteY8867" fmla="*/ 2788422 h 5296383"/>
              <a:gd name="connsiteX8868" fmla="*/ 3806679 w 9310410"/>
              <a:gd name="connsiteY8868" fmla="*/ 2781830 h 5296383"/>
              <a:gd name="connsiteX8869" fmla="*/ 3802484 w 9310410"/>
              <a:gd name="connsiteY8869" fmla="*/ 2777635 h 5296383"/>
              <a:gd name="connsiteX8870" fmla="*/ 3792896 w 9310410"/>
              <a:gd name="connsiteY8870" fmla="*/ 2771642 h 5296383"/>
              <a:gd name="connsiteX8871" fmla="*/ 3787502 w 9310410"/>
              <a:gd name="connsiteY8871" fmla="*/ 2773440 h 5296383"/>
              <a:gd name="connsiteX8872" fmla="*/ 3789900 w 9310410"/>
              <a:gd name="connsiteY8872" fmla="*/ 2784826 h 5296383"/>
              <a:gd name="connsiteX8873" fmla="*/ 3783907 w 9310410"/>
              <a:gd name="connsiteY8873" fmla="*/ 2787223 h 5296383"/>
              <a:gd name="connsiteX8874" fmla="*/ 3779712 w 9310410"/>
              <a:gd name="connsiteY8874" fmla="*/ 2789620 h 5296383"/>
              <a:gd name="connsiteX8875" fmla="*/ 3772520 w 9310410"/>
              <a:gd name="connsiteY8875" fmla="*/ 2790220 h 5296383"/>
              <a:gd name="connsiteX8876" fmla="*/ 3767127 w 9310410"/>
              <a:gd name="connsiteY8876" fmla="*/ 2795014 h 5296383"/>
              <a:gd name="connsiteX8877" fmla="*/ 3764131 w 9310410"/>
              <a:gd name="connsiteY8877" fmla="*/ 2801606 h 5296383"/>
              <a:gd name="connsiteX8878" fmla="*/ 2541612 w 9310410"/>
              <a:gd name="connsiteY8878" fmla="*/ 2827974 h 5296383"/>
              <a:gd name="connsiteX8879" fmla="*/ 2537417 w 9310410"/>
              <a:gd name="connsiteY8879" fmla="*/ 2806999 h 5296383"/>
              <a:gd name="connsiteX8880" fmla="*/ 2533821 w 9310410"/>
              <a:gd name="connsiteY8880" fmla="*/ 2796812 h 5296383"/>
              <a:gd name="connsiteX8881" fmla="*/ 2529627 w 9310410"/>
              <a:gd name="connsiteY8881" fmla="*/ 2786624 h 5296383"/>
              <a:gd name="connsiteX8882" fmla="*/ 2523034 w 9310410"/>
              <a:gd name="connsiteY8882" fmla="*/ 2771642 h 5296383"/>
              <a:gd name="connsiteX8883" fmla="*/ 2519439 w 9310410"/>
              <a:gd name="connsiteY8883" fmla="*/ 2757859 h 5296383"/>
              <a:gd name="connsiteX8884" fmla="*/ 2516442 w 9310410"/>
              <a:gd name="connsiteY8884" fmla="*/ 2751267 h 5296383"/>
              <a:gd name="connsiteX8885" fmla="*/ 2513446 w 9310410"/>
              <a:gd name="connsiteY8885" fmla="*/ 2744075 h 5296383"/>
              <a:gd name="connsiteX8886" fmla="*/ 2503258 w 9310410"/>
              <a:gd name="connsiteY8886" fmla="*/ 2739281 h 5296383"/>
              <a:gd name="connsiteX8887" fmla="*/ 2498464 w 9310410"/>
              <a:gd name="connsiteY8887" fmla="*/ 2751267 h 5296383"/>
              <a:gd name="connsiteX8888" fmla="*/ 2505056 w 9310410"/>
              <a:gd name="connsiteY8888" fmla="*/ 2760256 h 5296383"/>
              <a:gd name="connsiteX8889" fmla="*/ 2502659 w 9310410"/>
              <a:gd name="connsiteY8889" fmla="*/ 2769245 h 5296383"/>
              <a:gd name="connsiteX8890" fmla="*/ 2497266 w 9310410"/>
              <a:gd name="connsiteY8890" fmla="*/ 2771043 h 5296383"/>
              <a:gd name="connsiteX8891" fmla="*/ 2493670 w 9310410"/>
              <a:gd name="connsiteY8891" fmla="*/ 2772841 h 5296383"/>
              <a:gd name="connsiteX8892" fmla="*/ 2493071 w 9310410"/>
              <a:gd name="connsiteY8892" fmla="*/ 2786025 h 5296383"/>
              <a:gd name="connsiteX8893" fmla="*/ 2491273 w 9310410"/>
              <a:gd name="connsiteY8893" fmla="*/ 2800407 h 5296383"/>
              <a:gd name="connsiteX8894" fmla="*/ 2487078 w 9310410"/>
              <a:gd name="connsiteY8894" fmla="*/ 2801007 h 5296383"/>
              <a:gd name="connsiteX8895" fmla="*/ 2484082 w 9310410"/>
              <a:gd name="connsiteY8895" fmla="*/ 2798010 h 5296383"/>
              <a:gd name="connsiteX8896" fmla="*/ 2484681 w 9310410"/>
              <a:gd name="connsiteY8896" fmla="*/ 2810595 h 5296383"/>
              <a:gd name="connsiteX8897" fmla="*/ 2484082 w 9310410"/>
              <a:gd name="connsiteY8897" fmla="*/ 2837562 h 5296383"/>
              <a:gd name="connsiteX8898" fmla="*/ 2488876 w 9310410"/>
              <a:gd name="connsiteY8898" fmla="*/ 2866328 h 5296383"/>
              <a:gd name="connsiteX8899" fmla="*/ 2500861 w 9310410"/>
              <a:gd name="connsiteY8899" fmla="*/ 2881908 h 5296383"/>
              <a:gd name="connsiteX8900" fmla="*/ 2537417 w 9310410"/>
              <a:gd name="connsiteY8900" fmla="*/ 2868125 h 5296383"/>
              <a:gd name="connsiteX8901" fmla="*/ 2541612 w 9310410"/>
              <a:gd name="connsiteY8901" fmla="*/ 2850147 h 5296383"/>
              <a:gd name="connsiteX8902" fmla="*/ 2541612 w 9310410"/>
              <a:gd name="connsiteY8902" fmla="*/ 2827974 h 5296383"/>
              <a:gd name="connsiteX8903" fmla="*/ 1733191 w 9310410"/>
              <a:gd name="connsiteY8903" fmla="*/ 3969591 h 5296383"/>
              <a:gd name="connsiteX8904" fmla="*/ 1731993 w 9310410"/>
              <a:gd name="connsiteY8904" fmla="*/ 3958205 h 5296383"/>
              <a:gd name="connsiteX8905" fmla="*/ 1737386 w 9310410"/>
              <a:gd name="connsiteY8905" fmla="*/ 3946219 h 5296383"/>
              <a:gd name="connsiteX8906" fmla="*/ 1737386 w 9310410"/>
              <a:gd name="connsiteY8906" fmla="*/ 3918652 h 5296383"/>
              <a:gd name="connsiteX8907" fmla="*/ 1737986 w 9310410"/>
              <a:gd name="connsiteY8907" fmla="*/ 3903071 h 5296383"/>
              <a:gd name="connsiteX8908" fmla="*/ 1735589 w 9310410"/>
              <a:gd name="connsiteY8908" fmla="*/ 3882696 h 5296383"/>
              <a:gd name="connsiteX8909" fmla="*/ 1733791 w 9310410"/>
              <a:gd name="connsiteY8909" fmla="*/ 3865317 h 5296383"/>
              <a:gd name="connsiteX8910" fmla="*/ 1731993 w 9310410"/>
              <a:gd name="connsiteY8910" fmla="*/ 3830559 h 5296383"/>
              <a:gd name="connsiteX8911" fmla="*/ 1729596 w 9310410"/>
              <a:gd name="connsiteY8911" fmla="*/ 3788610 h 5296383"/>
              <a:gd name="connsiteX8912" fmla="*/ 1729596 w 9310410"/>
              <a:gd name="connsiteY8912" fmla="*/ 3778423 h 5296383"/>
              <a:gd name="connsiteX8913" fmla="*/ 1724202 w 9310410"/>
              <a:gd name="connsiteY8913" fmla="*/ 3769433 h 5296383"/>
              <a:gd name="connsiteX8914" fmla="*/ 1724801 w 9310410"/>
              <a:gd name="connsiteY8914" fmla="*/ 3757448 h 5296383"/>
              <a:gd name="connsiteX8915" fmla="*/ 1727798 w 9310410"/>
              <a:gd name="connsiteY8915" fmla="*/ 3748459 h 5296383"/>
              <a:gd name="connsiteX8916" fmla="*/ 1731993 w 9310410"/>
              <a:gd name="connsiteY8916" fmla="*/ 3740668 h 5296383"/>
              <a:gd name="connsiteX8917" fmla="*/ 1733791 w 9310410"/>
              <a:gd name="connsiteY8917" fmla="*/ 3732278 h 5296383"/>
              <a:gd name="connsiteX8918" fmla="*/ 1731993 w 9310410"/>
              <a:gd name="connsiteY8918" fmla="*/ 3726286 h 5296383"/>
              <a:gd name="connsiteX8919" fmla="*/ 1726000 w 9310410"/>
              <a:gd name="connsiteY8919" fmla="*/ 3717896 h 5296383"/>
              <a:gd name="connsiteX8920" fmla="*/ 1718809 w 9310410"/>
              <a:gd name="connsiteY8920" fmla="*/ 3699917 h 5296383"/>
              <a:gd name="connsiteX8921" fmla="*/ 1716412 w 9310410"/>
              <a:gd name="connsiteY8921" fmla="*/ 3687932 h 5296383"/>
              <a:gd name="connsiteX8922" fmla="*/ 1722404 w 9310410"/>
              <a:gd name="connsiteY8922" fmla="*/ 3689131 h 5296383"/>
              <a:gd name="connsiteX8923" fmla="*/ 1728996 w 9310410"/>
              <a:gd name="connsiteY8923" fmla="*/ 3702914 h 5296383"/>
              <a:gd name="connsiteX8924" fmla="*/ 1731993 w 9310410"/>
              <a:gd name="connsiteY8924" fmla="*/ 3705311 h 5296383"/>
              <a:gd name="connsiteX8925" fmla="*/ 1733191 w 9310410"/>
              <a:gd name="connsiteY8925" fmla="*/ 3708307 h 5296383"/>
              <a:gd name="connsiteX8926" fmla="*/ 1736787 w 9310410"/>
              <a:gd name="connsiteY8926" fmla="*/ 3710704 h 5296383"/>
              <a:gd name="connsiteX8927" fmla="*/ 1739184 w 9310410"/>
              <a:gd name="connsiteY8927" fmla="*/ 3697521 h 5296383"/>
              <a:gd name="connsiteX8928" fmla="*/ 1733191 w 9310410"/>
              <a:gd name="connsiteY8928" fmla="*/ 3680741 h 5296383"/>
              <a:gd name="connsiteX8929" fmla="*/ 1731993 w 9310410"/>
              <a:gd name="connsiteY8929" fmla="*/ 3674149 h 5296383"/>
              <a:gd name="connsiteX8930" fmla="*/ 1728996 w 9310410"/>
              <a:gd name="connsiteY8930" fmla="*/ 3668755 h 5296383"/>
              <a:gd name="connsiteX8931" fmla="*/ 1727199 w 9310410"/>
              <a:gd name="connsiteY8931" fmla="*/ 3661564 h 5296383"/>
              <a:gd name="connsiteX8932" fmla="*/ 1723004 w 9310410"/>
              <a:gd name="connsiteY8932" fmla="*/ 3651376 h 5296383"/>
              <a:gd name="connsiteX8933" fmla="*/ 1720007 w 9310410"/>
              <a:gd name="connsiteY8933" fmla="*/ 3632799 h 5296383"/>
              <a:gd name="connsiteX8934" fmla="*/ 1715213 w 9310410"/>
              <a:gd name="connsiteY8934" fmla="*/ 3612424 h 5296383"/>
              <a:gd name="connsiteX8935" fmla="*/ 1706823 w 9310410"/>
              <a:gd name="connsiteY8935" fmla="*/ 3599839 h 5296383"/>
              <a:gd name="connsiteX8936" fmla="*/ 1698433 w 9310410"/>
              <a:gd name="connsiteY8936" fmla="*/ 3592648 h 5296383"/>
              <a:gd name="connsiteX8937" fmla="*/ 1694238 w 9310410"/>
              <a:gd name="connsiteY8937" fmla="*/ 3585456 h 5296383"/>
              <a:gd name="connsiteX8938" fmla="*/ 1691841 w 9310410"/>
              <a:gd name="connsiteY8938" fmla="*/ 3577066 h 5296383"/>
              <a:gd name="connsiteX8939" fmla="*/ 1687047 w 9310410"/>
              <a:gd name="connsiteY8939" fmla="*/ 3574070 h 5296383"/>
              <a:gd name="connsiteX8940" fmla="*/ 1684051 w 9310410"/>
              <a:gd name="connsiteY8940" fmla="*/ 3569276 h 5296383"/>
              <a:gd name="connsiteX8941" fmla="*/ 1678658 w 9310410"/>
              <a:gd name="connsiteY8941" fmla="*/ 3568677 h 5296383"/>
              <a:gd name="connsiteX8942" fmla="*/ 1674463 w 9310410"/>
              <a:gd name="connsiteY8942" fmla="*/ 3575868 h 5296383"/>
              <a:gd name="connsiteX8943" fmla="*/ 1671466 w 9310410"/>
              <a:gd name="connsiteY8943" fmla="*/ 3578864 h 5296383"/>
              <a:gd name="connsiteX8944" fmla="*/ 1671466 w 9310410"/>
              <a:gd name="connsiteY8944" fmla="*/ 3586055 h 5296383"/>
              <a:gd name="connsiteX8945" fmla="*/ 1675062 w 9310410"/>
              <a:gd name="connsiteY8945" fmla="*/ 3598041 h 5296383"/>
              <a:gd name="connsiteX8946" fmla="*/ 1673863 w 9310410"/>
              <a:gd name="connsiteY8946" fmla="*/ 3608229 h 5296383"/>
              <a:gd name="connsiteX8947" fmla="*/ 1671466 w 9310410"/>
              <a:gd name="connsiteY8947" fmla="*/ 3617218 h 5296383"/>
              <a:gd name="connsiteX8948" fmla="*/ 1668470 w 9310410"/>
              <a:gd name="connsiteY8948" fmla="*/ 3623210 h 5296383"/>
              <a:gd name="connsiteX8949" fmla="*/ 1667870 w 9310410"/>
              <a:gd name="connsiteY8949" fmla="*/ 3628604 h 5296383"/>
              <a:gd name="connsiteX8950" fmla="*/ 1662477 w 9310410"/>
              <a:gd name="connsiteY8950" fmla="*/ 3631001 h 5296383"/>
              <a:gd name="connsiteX8951" fmla="*/ 1652289 w 9310410"/>
              <a:gd name="connsiteY8951" fmla="*/ 3629203 h 5296383"/>
              <a:gd name="connsiteX8952" fmla="*/ 1658282 w 9310410"/>
              <a:gd name="connsiteY8952" fmla="*/ 3642387 h 5296383"/>
              <a:gd name="connsiteX8953" fmla="*/ 1657683 w 9310410"/>
              <a:gd name="connsiteY8953" fmla="*/ 3647781 h 5296383"/>
              <a:gd name="connsiteX8954" fmla="*/ 1654687 w 9310410"/>
              <a:gd name="connsiteY8954" fmla="*/ 3653174 h 5296383"/>
              <a:gd name="connsiteX8955" fmla="*/ 1658881 w 9310410"/>
              <a:gd name="connsiteY8955" fmla="*/ 3663362 h 5296383"/>
              <a:gd name="connsiteX8956" fmla="*/ 1664275 w 9310410"/>
              <a:gd name="connsiteY8956" fmla="*/ 3668156 h 5296383"/>
              <a:gd name="connsiteX8957" fmla="*/ 1660080 w 9310410"/>
              <a:gd name="connsiteY8957" fmla="*/ 3666957 h 5296383"/>
              <a:gd name="connsiteX8958" fmla="*/ 1654687 w 9310410"/>
              <a:gd name="connsiteY8958" fmla="*/ 3670553 h 5296383"/>
              <a:gd name="connsiteX8959" fmla="*/ 1651690 w 9310410"/>
              <a:gd name="connsiteY8959" fmla="*/ 3677145 h 5296383"/>
              <a:gd name="connsiteX8960" fmla="*/ 1651091 w 9310410"/>
              <a:gd name="connsiteY8960" fmla="*/ 3671751 h 5296383"/>
              <a:gd name="connsiteX8961" fmla="*/ 1646297 w 9310410"/>
              <a:gd name="connsiteY8961" fmla="*/ 3672950 h 5296383"/>
              <a:gd name="connsiteX8962" fmla="*/ 1648694 w 9310410"/>
              <a:gd name="connsiteY8962" fmla="*/ 3690329 h 5296383"/>
              <a:gd name="connsiteX8963" fmla="*/ 1654087 w 9310410"/>
              <a:gd name="connsiteY8963" fmla="*/ 3704712 h 5296383"/>
              <a:gd name="connsiteX8964" fmla="*/ 1646297 w 9310410"/>
              <a:gd name="connsiteY8964" fmla="*/ 3699917 h 5296383"/>
              <a:gd name="connsiteX8965" fmla="*/ 1640903 w 9310410"/>
              <a:gd name="connsiteY8965" fmla="*/ 3695722 h 5296383"/>
              <a:gd name="connsiteX8966" fmla="*/ 1635510 w 9310410"/>
              <a:gd name="connsiteY8966" fmla="*/ 3704712 h 5296383"/>
              <a:gd name="connsiteX8967" fmla="*/ 1640304 w 9310410"/>
              <a:gd name="connsiteY8967" fmla="*/ 3717297 h 5296383"/>
              <a:gd name="connsiteX8968" fmla="*/ 1642701 w 9310410"/>
              <a:gd name="connsiteY8968" fmla="*/ 3725686 h 5296383"/>
              <a:gd name="connsiteX8969" fmla="*/ 1637307 w 9310410"/>
              <a:gd name="connsiteY8969" fmla="*/ 3721492 h 5296383"/>
              <a:gd name="connsiteX8970" fmla="*/ 1630116 w 9310410"/>
              <a:gd name="connsiteY8970" fmla="*/ 3713701 h 5296383"/>
              <a:gd name="connsiteX8971" fmla="*/ 1625921 w 9310410"/>
              <a:gd name="connsiteY8971" fmla="*/ 3716697 h 5296383"/>
              <a:gd name="connsiteX8972" fmla="*/ 1621726 w 9310410"/>
              <a:gd name="connsiteY8972" fmla="*/ 3720892 h 5296383"/>
              <a:gd name="connsiteX8973" fmla="*/ 1621127 w 9310410"/>
              <a:gd name="connsiteY8973" fmla="*/ 3725686 h 5296383"/>
              <a:gd name="connsiteX8974" fmla="*/ 1617532 w 9310410"/>
              <a:gd name="connsiteY8974" fmla="*/ 3726286 h 5296383"/>
              <a:gd name="connsiteX8975" fmla="*/ 1613337 w 9310410"/>
              <a:gd name="connsiteY8975" fmla="*/ 3728683 h 5296383"/>
              <a:gd name="connsiteX8976" fmla="*/ 1611539 w 9310410"/>
              <a:gd name="connsiteY8976" fmla="*/ 3724488 h 5296383"/>
              <a:gd name="connsiteX8977" fmla="*/ 1606145 w 9310410"/>
              <a:gd name="connsiteY8977" fmla="*/ 3725087 h 5296383"/>
              <a:gd name="connsiteX8978" fmla="*/ 1598355 w 9310410"/>
              <a:gd name="connsiteY8978" fmla="*/ 3732278 h 5296383"/>
              <a:gd name="connsiteX8979" fmla="*/ 1590564 w 9310410"/>
              <a:gd name="connsiteY8979" fmla="*/ 3739470 h 5296383"/>
              <a:gd name="connsiteX8980" fmla="*/ 1590564 w 9310410"/>
              <a:gd name="connsiteY8980" fmla="*/ 3752653 h 5296383"/>
              <a:gd name="connsiteX8981" fmla="*/ 1589965 w 9310410"/>
              <a:gd name="connsiteY8981" fmla="*/ 3769433 h 5296383"/>
              <a:gd name="connsiteX8982" fmla="*/ 1588167 w 9310410"/>
              <a:gd name="connsiteY8982" fmla="*/ 3782617 h 5296383"/>
              <a:gd name="connsiteX8983" fmla="*/ 1591763 w 9310410"/>
              <a:gd name="connsiteY8983" fmla="*/ 3797599 h 5296383"/>
              <a:gd name="connsiteX8984" fmla="*/ 1602550 w 9310410"/>
              <a:gd name="connsiteY8984" fmla="*/ 3817375 h 5296383"/>
              <a:gd name="connsiteX8985" fmla="*/ 1609741 w 9310410"/>
              <a:gd name="connsiteY8985" fmla="*/ 3832357 h 5296383"/>
              <a:gd name="connsiteX8986" fmla="*/ 1616932 w 9310410"/>
              <a:gd name="connsiteY8986" fmla="*/ 3852133 h 5296383"/>
              <a:gd name="connsiteX8987" fmla="*/ 1621127 w 9310410"/>
              <a:gd name="connsiteY8987" fmla="*/ 3865317 h 5296383"/>
              <a:gd name="connsiteX8988" fmla="*/ 1621726 w 9310410"/>
              <a:gd name="connsiteY8988" fmla="*/ 3876104 h 5296383"/>
              <a:gd name="connsiteX8989" fmla="*/ 1622326 w 9310410"/>
              <a:gd name="connsiteY8989" fmla="*/ 3886891 h 5296383"/>
              <a:gd name="connsiteX8990" fmla="*/ 1621127 w 9310410"/>
              <a:gd name="connsiteY8990" fmla="*/ 3897079 h 5296383"/>
              <a:gd name="connsiteX8991" fmla="*/ 1616932 w 9310410"/>
              <a:gd name="connsiteY8991" fmla="*/ 3907266 h 5296383"/>
              <a:gd name="connsiteX8992" fmla="*/ 1616932 w 9310410"/>
              <a:gd name="connsiteY8992" fmla="*/ 3919252 h 5296383"/>
              <a:gd name="connsiteX8993" fmla="*/ 1613936 w 9310410"/>
              <a:gd name="connsiteY8993" fmla="*/ 3930039 h 5296383"/>
              <a:gd name="connsiteX8994" fmla="*/ 1610340 w 9310410"/>
              <a:gd name="connsiteY8994" fmla="*/ 3937230 h 5296383"/>
              <a:gd name="connsiteX8995" fmla="*/ 1610939 w 9310410"/>
              <a:gd name="connsiteY8995" fmla="*/ 3945620 h 5296383"/>
              <a:gd name="connsiteX8996" fmla="*/ 1616333 w 9310410"/>
              <a:gd name="connsiteY8996" fmla="*/ 3958804 h 5296383"/>
              <a:gd name="connsiteX8997" fmla="*/ 1623524 w 9310410"/>
              <a:gd name="connsiteY8997" fmla="*/ 3980977 h 5296383"/>
              <a:gd name="connsiteX8998" fmla="*/ 1636109 w 9310410"/>
              <a:gd name="connsiteY8998" fmla="*/ 3998356 h 5296383"/>
              <a:gd name="connsiteX8999" fmla="*/ 1644499 w 9310410"/>
              <a:gd name="connsiteY8999" fmla="*/ 4013338 h 5296383"/>
              <a:gd name="connsiteX9000" fmla="*/ 1645697 w 9310410"/>
              <a:gd name="connsiteY9000" fmla="*/ 4021728 h 5296383"/>
              <a:gd name="connsiteX9001" fmla="*/ 1648095 w 9310410"/>
              <a:gd name="connsiteY9001" fmla="*/ 4027720 h 5296383"/>
              <a:gd name="connsiteX9002" fmla="*/ 1650492 w 9310410"/>
              <a:gd name="connsiteY9002" fmla="*/ 4039107 h 5296383"/>
              <a:gd name="connsiteX9003" fmla="*/ 1658282 w 9310410"/>
              <a:gd name="connsiteY9003" fmla="*/ 4055287 h 5296383"/>
              <a:gd name="connsiteX9004" fmla="*/ 1672665 w 9310410"/>
              <a:gd name="connsiteY9004" fmla="*/ 4069670 h 5296383"/>
              <a:gd name="connsiteX9005" fmla="*/ 1679856 w 9310410"/>
              <a:gd name="connsiteY9005" fmla="*/ 4077460 h 5296383"/>
              <a:gd name="connsiteX9006" fmla="*/ 1681654 w 9310410"/>
              <a:gd name="connsiteY9006" fmla="*/ 4080456 h 5296383"/>
              <a:gd name="connsiteX9007" fmla="*/ 1688845 w 9310410"/>
              <a:gd name="connsiteY9007" fmla="*/ 4085251 h 5296383"/>
              <a:gd name="connsiteX9008" fmla="*/ 1700831 w 9310410"/>
              <a:gd name="connsiteY9008" fmla="*/ 4090644 h 5296383"/>
              <a:gd name="connsiteX9009" fmla="*/ 1714614 w 9310410"/>
              <a:gd name="connsiteY9009" fmla="*/ 4081655 h 5296383"/>
              <a:gd name="connsiteX9010" fmla="*/ 1726000 w 9310410"/>
              <a:gd name="connsiteY9010" fmla="*/ 4070269 h 5296383"/>
              <a:gd name="connsiteX9011" fmla="*/ 1730794 w 9310410"/>
              <a:gd name="connsiteY9011" fmla="*/ 4069670 h 5296383"/>
              <a:gd name="connsiteX9012" fmla="*/ 1741581 w 9310410"/>
              <a:gd name="connsiteY9012" fmla="*/ 4064875 h 5296383"/>
              <a:gd name="connsiteX9013" fmla="*/ 1744578 w 9310410"/>
              <a:gd name="connsiteY9013" fmla="*/ 4017533 h 5296383"/>
              <a:gd name="connsiteX9014" fmla="*/ 1733191 w 9310410"/>
              <a:gd name="connsiteY9014" fmla="*/ 3969591 h 5296383"/>
              <a:gd name="connsiteX9015" fmla="*/ 1568990 w 9310410"/>
              <a:gd name="connsiteY9015" fmla="*/ 1713324 h 5296383"/>
              <a:gd name="connsiteX9016" fmla="*/ 1564795 w 9310410"/>
              <a:gd name="connsiteY9016" fmla="*/ 1709129 h 5296383"/>
              <a:gd name="connsiteX9017" fmla="*/ 1542023 w 9310410"/>
              <a:gd name="connsiteY9017" fmla="*/ 1710328 h 5296383"/>
              <a:gd name="connsiteX9018" fmla="*/ 1528240 w 9310410"/>
              <a:gd name="connsiteY9018" fmla="*/ 1710328 h 5296383"/>
              <a:gd name="connsiteX9019" fmla="*/ 1515655 w 9310410"/>
              <a:gd name="connsiteY9019" fmla="*/ 1716920 h 5296383"/>
              <a:gd name="connsiteX9020" fmla="*/ 1513258 w 9310410"/>
              <a:gd name="connsiteY9020" fmla="*/ 1724711 h 5296383"/>
              <a:gd name="connsiteX9021" fmla="*/ 1516853 w 9310410"/>
              <a:gd name="connsiteY9021" fmla="*/ 1733700 h 5296383"/>
              <a:gd name="connsiteX9022" fmla="*/ 1519251 w 9310410"/>
              <a:gd name="connsiteY9022" fmla="*/ 1737894 h 5296383"/>
              <a:gd name="connsiteX9023" fmla="*/ 1531236 w 9310410"/>
              <a:gd name="connsiteY9023" fmla="*/ 1734299 h 5296383"/>
              <a:gd name="connsiteX9024" fmla="*/ 1538427 w 9310410"/>
              <a:gd name="connsiteY9024" fmla="*/ 1731902 h 5296383"/>
              <a:gd name="connsiteX9025" fmla="*/ 1547416 w 9310410"/>
              <a:gd name="connsiteY9025" fmla="*/ 1732501 h 5296383"/>
              <a:gd name="connsiteX9026" fmla="*/ 1551611 w 9310410"/>
              <a:gd name="connsiteY9026" fmla="*/ 1725909 h 5296383"/>
              <a:gd name="connsiteX9027" fmla="*/ 1568990 w 9310410"/>
              <a:gd name="connsiteY9027" fmla="*/ 1713324 h 5296383"/>
              <a:gd name="connsiteX9028" fmla="*/ 1830274 w 9310410"/>
              <a:gd name="connsiteY9028" fmla="*/ 1514965 h 5296383"/>
              <a:gd name="connsiteX9029" fmla="*/ 1830274 w 9310410"/>
              <a:gd name="connsiteY9029" fmla="*/ 1514965 h 5296383"/>
              <a:gd name="connsiteX9030" fmla="*/ 1830274 w 9310410"/>
              <a:gd name="connsiteY9030" fmla="*/ 1514965 h 5296383"/>
              <a:gd name="connsiteX9031" fmla="*/ 5138865 w 9310410"/>
              <a:gd name="connsiteY9031" fmla="*/ 4472382 h 5296383"/>
              <a:gd name="connsiteX9032" fmla="*/ 5141861 w 9310410"/>
              <a:gd name="connsiteY9032" fmla="*/ 4462793 h 5296383"/>
              <a:gd name="connsiteX9033" fmla="*/ 5136468 w 9310410"/>
              <a:gd name="connsiteY9033" fmla="*/ 4467588 h 5296383"/>
              <a:gd name="connsiteX9034" fmla="*/ 5131674 w 9310410"/>
              <a:gd name="connsiteY9034" fmla="*/ 4466988 h 5296383"/>
              <a:gd name="connsiteX9035" fmla="*/ 5128078 w 9310410"/>
              <a:gd name="connsiteY9035" fmla="*/ 4463393 h 5296383"/>
              <a:gd name="connsiteX9036" fmla="*/ 5114894 w 9310410"/>
              <a:gd name="connsiteY9036" fmla="*/ 4474779 h 5296383"/>
              <a:gd name="connsiteX9037" fmla="*/ 5111299 w 9310410"/>
              <a:gd name="connsiteY9037" fmla="*/ 4460396 h 5296383"/>
              <a:gd name="connsiteX9038" fmla="*/ 5107703 w 9310410"/>
              <a:gd name="connsiteY9038" fmla="*/ 4451407 h 5296383"/>
              <a:gd name="connsiteX9039" fmla="*/ 5107104 w 9310410"/>
              <a:gd name="connsiteY9039" fmla="*/ 4444216 h 5296383"/>
              <a:gd name="connsiteX9040" fmla="*/ 5103508 w 9310410"/>
              <a:gd name="connsiteY9040" fmla="*/ 4440620 h 5296383"/>
              <a:gd name="connsiteX9041" fmla="*/ 5096916 w 9310410"/>
              <a:gd name="connsiteY9041" fmla="*/ 4449609 h 5296383"/>
              <a:gd name="connsiteX9042" fmla="*/ 5089725 w 9310410"/>
              <a:gd name="connsiteY9042" fmla="*/ 4459198 h 5296383"/>
              <a:gd name="connsiteX9043" fmla="*/ 5079537 w 9310410"/>
              <a:gd name="connsiteY9043" fmla="*/ 4474779 h 5296383"/>
              <a:gd name="connsiteX9044" fmla="*/ 5068151 w 9310410"/>
              <a:gd name="connsiteY9044" fmla="*/ 4487963 h 5296383"/>
              <a:gd name="connsiteX9045" fmla="*/ 5059761 w 9310410"/>
              <a:gd name="connsiteY9045" fmla="*/ 4505941 h 5296383"/>
              <a:gd name="connsiteX9046" fmla="*/ 5046577 w 9310410"/>
              <a:gd name="connsiteY9046" fmla="*/ 4528713 h 5296383"/>
              <a:gd name="connsiteX9047" fmla="*/ 5032794 w 9310410"/>
              <a:gd name="connsiteY9047" fmla="*/ 4537702 h 5296383"/>
              <a:gd name="connsiteX9048" fmla="*/ 5023205 w 9310410"/>
              <a:gd name="connsiteY9048" fmla="*/ 4543695 h 5296383"/>
              <a:gd name="connsiteX9049" fmla="*/ 5010021 w 9310410"/>
              <a:gd name="connsiteY9049" fmla="*/ 4550287 h 5296383"/>
              <a:gd name="connsiteX9050" fmla="*/ 5009422 w 9310410"/>
              <a:gd name="connsiteY9050" fmla="*/ 4554482 h 5296383"/>
              <a:gd name="connsiteX9051" fmla="*/ 5010021 w 9310410"/>
              <a:gd name="connsiteY9051" fmla="*/ 4558078 h 5296383"/>
              <a:gd name="connsiteX9052" fmla="*/ 4996837 w 9310410"/>
              <a:gd name="connsiteY9052" fmla="*/ 4557479 h 5296383"/>
              <a:gd name="connsiteX9053" fmla="*/ 4988447 w 9310410"/>
              <a:gd name="connsiteY9053" fmla="*/ 4560475 h 5296383"/>
              <a:gd name="connsiteX9054" fmla="*/ 4982455 w 9310410"/>
              <a:gd name="connsiteY9054" fmla="*/ 4565269 h 5296383"/>
              <a:gd name="connsiteX9055" fmla="*/ 4977061 w 9310410"/>
              <a:gd name="connsiteY9055" fmla="*/ 4574258 h 5296383"/>
              <a:gd name="connsiteX9056" fmla="*/ 4972267 w 9310410"/>
              <a:gd name="connsiteY9056" fmla="*/ 4578453 h 5296383"/>
              <a:gd name="connsiteX9057" fmla="*/ 4966874 w 9310410"/>
              <a:gd name="connsiteY9057" fmla="*/ 4583248 h 5296383"/>
              <a:gd name="connsiteX9058" fmla="*/ 4961480 w 9310410"/>
              <a:gd name="connsiteY9058" fmla="*/ 4588641 h 5296383"/>
              <a:gd name="connsiteX9059" fmla="*/ 4954289 w 9310410"/>
              <a:gd name="connsiteY9059" fmla="*/ 4592836 h 5296383"/>
              <a:gd name="connsiteX9060" fmla="*/ 4945899 w 9310410"/>
              <a:gd name="connsiteY9060" fmla="*/ 4601825 h 5296383"/>
              <a:gd name="connsiteX9061" fmla="*/ 4945300 w 9310410"/>
              <a:gd name="connsiteY9061" fmla="*/ 4607218 h 5296383"/>
              <a:gd name="connsiteX9062" fmla="*/ 4943502 w 9310410"/>
              <a:gd name="connsiteY9062" fmla="*/ 4614410 h 5296383"/>
              <a:gd name="connsiteX9063" fmla="*/ 4939307 w 9310410"/>
              <a:gd name="connsiteY9063" fmla="*/ 4618604 h 5296383"/>
              <a:gd name="connsiteX9064" fmla="*/ 4929719 w 9310410"/>
              <a:gd name="connsiteY9064" fmla="*/ 4624597 h 5296383"/>
              <a:gd name="connsiteX9065" fmla="*/ 4939307 w 9310410"/>
              <a:gd name="connsiteY9065" fmla="*/ 4631789 h 5296383"/>
              <a:gd name="connsiteX9066" fmla="*/ 4958484 w 9310410"/>
              <a:gd name="connsiteY9066" fmla="*/ 4633586 h 5296383"/>
              <a:gd name="connsiteX9067" fmla="*/ 4968072 w 9310410"/>
              <a:gd name="connsiteY9067" fmla="*/ 4640179 h 5296383"/>
              <a:gd name="connsiteX9068" fmla="*/ 4974664 w 9310410"/>
              <a:gd name="connsiteY9068" fmla="*/ 4643175 h 5296383"/>
              <a:gd name="connsiteX9069" fmla="*/ 4978859 w 9310410"/>
              <a:gd name="connsiteY9069" fmla="*/ 4647370 h 5296383"/>
              <a:gd name="connsiteX9070" fmla="*/ 4986050 w 9310410"/>
              <a:gd name="connsiteY9070" fmla="*/ 4651565 h 5296383"/>
              <a:gd name="connsiteX9071" fmla="*/ 4998635 w 9310410"/>
              <a:gd name="connsiteY9071" fmla="*/ 4650965 h 5296383"/>
              <a:gd name="connsiteX9072" fmla="*/ 5009422 w 9310410"/>
              <a:gd name="connsiteY9072" fmla="*/ 4644374 h 5296383"/>
              <a:gd name="connsiteX9073" fmla="*/ 5017213 w 9310410"/>
              <a:gd name="connsiteY9073" fmla="*/ 4640778 h 5296383"/>
              <a:gd name="connsiteX9074" fmla="*/ 5025003 w 9310410"/>
              <a:gd name="connsiteY9074" fmla="*/ 4634785 h 5296383"/>
              <a:gd name="connsiteX9075" fmla="*/ 5034592 w 9310410"/>
              <a:gd name="connsiteY9075" fmla="*/ 4629991 h 5296383"/>
              <a:gd name="connsiteX9076" fmla="*/ 5042382 w 9310410"/>
              <a:gd name="connsiteY9076" fmla="*/ 4621601 h 5296383"/>
              <a:gd name="connsiteX9077" fmla="*/ 5045379 w 9310410"/>
              <a:gd name="connsiteY9077" fmla="*/ 4609615 h 5296383"/>
              <a:gd name="connsiteX9078" fmla="*/ 5053769 w 9310410"/>
              <a:gd name="connsiteY9078" fmla="*/ 4591637 h 5296383"/>
              <a:gd name="connsiteX9079" fmla="*/ 5053769 w 9310410"/>
              <a:gd name="connsiteY9079" fmla="*/ 4581450 h 5296383"/>
              <a:gd name="connsiteX9080" fmla="*/ 5056765 w 9310410"/>
              <a:gd name="connsiteY9080" fmla="*/ 4574258 h 5296383"/>
              <a:gd name="connsiteX9081" fmla="*/ 5060959 w 9310410"/>
              <a:gd name="connsiteY9081" fmla="*/ 4572461 h 5296383"/>
              <a:gd name="connsiteX9082" fmla="*/ 5068151 w 9310410"/>
              <a:gd name="connsiteY9082" fmla="*/ 4568865 h 5296383"/>
              <a:gd name="connsiteX9083" fmla="*/ 5076541 w 9310410"/>
              <a:gd name="connsiteY9083" fmla="*/ 4561673 h 5296383"/>
              <a:gd name="connsiteX9084" fmla="*/ 5079537 w 9310410"/>
              <a:gd name="connsiteY9084" fmla="*/ 4559277 h 5296383"/>
              <a:gd name="connsiteX9085" fmla="*/ 5087927 w 9310410"/>
              <a:gd name="connsiteY9085" fmla="*/ 4560475 h 5296383"/>
              <a:gd name="connsiteX9086" fmla="*/ 5098714 w 9310410"/>
              <a:gd name="connsiteY9086" fmla="*/ 4562273 h 5296383"/>
              <a:gd name="connsiteX9087" fmla="*/ 5107104 w 9310410"/>
              <a:gd name="connsiteY9087" fmla="*/ 4554482 h 5296383"/>
              <a:gd name="connsiteX9088" fmla="*/ 5098714 w 9310410"/>
              <a:gd name="connsiteY9088" fmla="*/ 4546092 h 5296383"/>
              <a:gd name="connsiteX9089" fmla="*/ 5109501 w 9310410"/>
              <a:gd name="connsiteY9089" fmla="*/ 4532309 h 5296383"/>
              <a:gd name="connsiteX9090" fmla="*/ 5124483 w 9310410"/>
              <a:gd name="connsiteY9090" fmla="*/ 4514331 h 5296383"/>
              <a:gd name="connsiteX9091" fmla="*/ 5136468 w 9310410"/>
              <a:gd name="connsiteY9091" fmla="*/ 4497551 h 5296383"/>
              <a:gd name="connsiteX9092" fmla="*/ 5134670 w 9310410"/>
              <a:gd name="connsiteY9092" fmla="*/ 4490959 h 5296383"/>
              <a:gd name="connsiteX9093" fmla="*/ 5137067 w 9310410"/>
              <a:gd name="connsiteY9093" fmla="*/ 4484966 h 5296383"/>
              <a:gd name="connsiteX9094" fmla="*/ 5137667 w 9310410"/>
              <a:gd name="connsiteY9094" fmla="*/ 4479573 h 5296383"/>
              <a:gd name="connsiteX9095" fmla="*/ 5138865 w 9310410"/>
              <a:gd name="connsiteY9095" fmla="*/ 4472382 h 5296383"/>
              <a:gd name="connsiteX9096" fmla="*/ 5267709 w 9310410"/>
              <a:gd name="connsiteY9096" fmla="*/ 4348931 h 5296383"/>
              <a:gd name="connsiteX9097" fmla="*/ 5254525 w 9310410"/>
              <a:gd name="connsiteY9097" fmla="*/ 4346534 h 5296383"/>
              <a:gd name="connsiteX9098" fmla="*/ 5244338 w 9310410"/>
              <a:gd name="connsiteY9098" fmla="*/ 4358520 h 5296383"/>
              <a:gd name="connsiteX9099" fmla="*/ 5234749 w 9310410"/>
              <a:gd name="connsiteY9099" fmla="*/ 4362115 h 5296383"/>
              <a:gd name="connsiteX9100" fmla="*/ 5229955 w 9310410"/>
              <a:gd name="connsiteY9100" fmla="*/ 4364513 h 5296383"/>
              <a:gd name="connsiteX9101" fmla="*/ 5225161 w 9310410"/>
              <a:gd name="connsiteY9101" fmla="*/ 4363913 h 5296383"/>
              <a:gd name="connsiteX9102" fmla="*/ 5210778 w 9310410"/>
              <a:gd name="connsiteY9102" fmla="*/ 4356722 h 5296383"/>
              <a:gd name="connsiteX9103" fmla="*/ 5198792 w 9310410"/>
              <a:gd name="connsiteY9103" fmla="*/ 4353726 h 5296383"/>
              <a:gd name="connsiteX9104" fmla="*/ 5199991 w 9310410"/>
              <a:gd name="connsiteY9104" fmla="*/ 4348931 h 5296383"/>
              <a:gd name="connsiteX9105" fmla="*/ 5202388 w 9310410"/>
              <a:gd name="connsiteY9105" fmla="*/ 4335747 h 5296383"/>
              <a:gd name="connsiteX9106" fmla="*/ 5199991 w 9310410"/>
              <a:gd name="connsiteY9106" fmla="*/ 4325560 h 5296383"/>
              <a:gd name="connsiteX9107" fmla="*/ 5197594 w 9310410"/>
              <a:gd name="connsiteY9107" fmla="*/ 4322563 h 5296383"/>
              <a:gd name="connsiteX9108" fmla="*/ 5198193 w 9310410"/>
              <a:gd name="connsiteY9108" fmla="*/ 4317170 h 5296383"/>
              <a:gd name="connsiteX9109" fmla="*/ 5192201 w 9310410"/>
              <a:gd name="connsiteY9109" fmla="*/ 4314773 h 5296383"/>
              <a:gd name="connsiteX9110" fmla="*/ 5190403 w 9310410"/>
              <a:gd name="connsiteY9110" fmla="*/ 4326159 h 5296383"/>
              <a:gd name="connsiteX9111" fmla="*/ 5187407 w 9310410"/>
              <a:gd name="connsiteY9111" fmla="*/ 4333350 h 5296383"/>
              <a:gd name="connsiteX9112" fmla="*/ 5185009 w 9310410"/>
              <a:gd name="connsiteY9112" fmla="*/ 4333949 h 5296383"/>
              <a:gd name="connsiteX9113" fmla="*/ 5180215 w 9310410"/>
              <a:gd name="connsiteY9113" fmla="*/ 4329155 h 5296383"/>
              <a:gd name="connsiteX9114" fmla="*/ 5171226 w 9310410"/>
              <a:gd name="connsiteY9114" fmla="*/ 4319567 h 5296383"/>
              <a:gd name="connsiteX9115" fmla="*/ 5174822 w 9310410"/>
              <a:gd name="connsiteY9115" fmla="*/ 4311177 h 5296383"/>
              <a:gd name="connsiteX9116" fmla="*/ 5172425 w 9310410"/>
              <a:gd name="connsiteY9116" fmla="*/ 4300989 h 5296383"/>
              <a:gd name="connsiteX9117" fmla="*/ 5164634 w 9310410"/>
              <a:gd name="connsiteY9117" fmla="*/ 4289004 h 5296383"/>
              <a:gd name="connsiteX9118" fmla="*/ 5167031 w 9310410"/>
              <a:gd name="connsiteY9118" fmla="*/ 4284809 h 5296383"/>
              <a:gd name="connsiteX9119" fmla="*/ 5168829 w 9310410"/>
              <a:gd name="connsiteY9119" fmla="*/ 4274621 h 5296383"/>
              <a:gd name="connsiteX9120" fmla="*/ 5161638 w 9310410"/>
              <a:gd name="connsiteY9120" fmla="*/ 4275221 h 5296383"/>
              <a:gd name="connsiteX9121" fmla="*/ 5158042 w 9310410"/>
              <a:gd name="connsiteY9121" fmla="*/ 4271625 h 5296383"/>
              <a:gd name="connsiteX9122" fmla="*/ 5153847 w 9310410"/>
              <a:gd name="connsiteY9122" fmla="*/ 4264434 h 5296383"/>
              <a:gd name="connsiteX9123" fmla="*/ 5147255 w 9310410"/>
              <a:gd name="connsiteY9123" fmla="*/ 4256643 h 5296383"/>
              <a:gd name="connsiteX9124" fmla="*/ 5142461 w 9310410"/>
              <a:gd name="connsiteY9124" fmla="*/ 4256643 h 5296383"/>
              <a:gd name="connsiteX9125" fmla="*/ 5137067 w 9310410"/>
              <a:gd name="connsiteY9125" fmla="*/ 4253047 h 5296383"/>
              <a:gd name="connsiteX9126" fmla="*/ 5134670 w 9310410"/>
              <a:gd name="connsiteY9126" fmla="*/ 4242860 h 5296383"/>
              <a:gd name="connsiteX9127" fmla="*/ 5134071 w 9310410"/>
              <a:gd name="connsiteY9127" fmla="*/ 4237466 h 5296383"/>
              <a:gd name="connsiteX9128" fmla="*/ 5129277 w 9310410"/>
              <a:gd name="connsiteY9128" fmla="*/ 4239264 h 5296383"/>
              <a:gd name="connsiteX9129" fmla="*/ 5128078 w 9310410"/>
              <a:gd name="connsiteY9129" fmla="*/ 4249452 h 5296383"/>
              <a:gd name="connsiteX9130" fmla="*/ 5140064 w 9310410"/>
              <a:gd name="connsiteY9130" fmla="*/ 4274022 h 5296383"/>
              <a:gd name="connsiteX9131" fmla="*/ 5141861 w 9310410"/>
              <a:gd name="connsiteY9131" fmla="*/ 4282412 h 5296383"/>
              <a:gd name="connsiteX9132" fmla="*/ 5158641 w 9310410"/>
              <a:gd name="connsiteY9132" fmla="*/ 4308181 h 5296383"/>
              <a:gd name="connsiteX9133" fmla="*/ 5165233 w 9310410"/>
              <a:gd name="connsiteY9133" fmla="*/ 4308780 h 5296383"/>
              <a:gd name="connsiteX9134" fmla="*/ 5159840 w 9310410"/>
              <a:gd name="connsiteY9134" fmla="*/ 4312975 h 5296383"/>
              <a:gd name="connsiteX9135" fmla="*/ 5160439 w 9310410"/>
              <a:gd name="connsiteY9135" fmla="*/ 4320166 h 5296383"/>
              <a:gd name="connsiteX9136" fmla="*/ 5168829 w 9310410"/>
              <a:gd name="connsiteY9136" fmla="*/ 4330354 h 5296383"/>
              <a:gd name="connsiteX9137" fmla="*/ 5163436 w 9310410"/>
              <a:gd name="connsiteY9137" fmla="*/ 4333350 h 5296383"/>
              <a:gd name="connsiteX9138" fmla="*/ 5159840 w 9310410"/>
              <a:gd name="connsiteY9138" fmla="*/ 4335747 h 5296383"/>
              <a:gd name="connsiteX9139" fmla="*/ 5165832 w 9310410"/>
              <a:gd name="connsiteY9139" fmla="*/ 4342938 h 5296383"/>
              <a:gd name="connsiteX9140" fmla="*/ 5165233 w 9310410"/>
              <a:gd name="connsiteY9140" fmla="*/ 4354924 h 5296383"/>
              <a:gd name="connsiteX9141" fmla="*/ 5165832 w 9310410"/>
              <a:gd name="connsiteY9141" fmla="*/ 4364513 h 5296383"/>
              <a:gd name="connsiteX9142" fmla="*/ 5164634 w 9310410"/>
              <a:gd name="connsiteY9142" fmla="*/ 4370505 h 5296383"/>
              <a:gd name="connsiteX9143" fmla="*/ 5157443 w 9310410"/>
              <a:gd name="connsiteY9143" fmla="*/ 4379494 h 5296383"/>
              <a:gd name="connsiteX9144" fmla="*/ 5144259 w 9310410"/>
              <a:gd name="connsiteY9144" fmla="*/ 4394476 h 5296383"/>
              <a:gd name="connsiteX9145" fmla="*/ 5135869 w 9310410"/>
              <a:gd name="connsiteY9145" fmla="*/ 4405263 h 5296383"/>
              <a:gd name="connsiteX9146" fmla="*/ 5142461 w 9310410"/>
              <a:gd name="connsiteY9146" fmla="*/ 4416649 h 5296383"/>
              <a:gd name="connsiteX9147" fmla="*/ 5152649 w 9310410"/>
              <a:gd name="connsiteY9147" fmla="*/ 4420844 h 5296383"/>
              <a:gd name="connsiteX9148" fmla="*/ 5168829 w 9310410"/>
              <a:gd name="connsiteY9148" fmla="*/ 4428635 h 5296383"/>
              <a:gd name="connsiteX9149" fmla="*/ 5164634 w 9310410"/>
              <a:gd name="connsiteY9149" fmla="*/ 4460396 h 5296383"/>
              <a:gd name="connsiteX9150" fmla="*/ 5152049 w 9310410"/>
              <a:gd name="connsiteY9150" fmla="*/ 4472382 h 5296383"/>
              <a:gd name="connsiteX9151" fmla="*/ 5162836 w 9310410"/>
              <a:gd name="connsiteY9151" fmla="*/ 4479573 h 5296383"/>
              <a:gd name="connsiteX9152" fmla="*/ 5167631 w 9310410"/>
              <a:gd name="connsiteY9152" fmla="*/ 4483768 h 5296383"/>
              <a:gd name="connsiteX9153" fmla="*/ 5177818 w 9310410"/>
              <a:gd name="connsiteY9153" fmla="*/ 4481371 h 5296383"/>
              <a:gd name="connsiteX9154" fmla="*/ 5196396 w 9310410"/>
              <a:gd name="connsiteY9154" fmla="*/ 4462793 h 5296383"/>
              <a:gd name="connsiteX9155" fmla="*/ 5209580 w 9310410"/>
              <a:gd name="connsiteY9155" fmla="*/ 4447811 h 5296383"/>
              <a:gd name="connsiteX9156" fmla="*/ 5219767 w 9310410"/>
              <a:gd name="connsiteY9156" fmla="*/ 4432830 h 5296383"/>
              <a:gd name="connsiteX9157" fmla="*/ 5223962 w 9310410"/>
              <a:gd name="connsiteY9157" fmla="*/ 4425039 h 5296383"/>
              <a:gd name="connsiteX9158" fmla="*/ 5222164 w 9310410"/>
              <a:gd name="connsiteY9158" fmla="*/ 4419646 h 5296383"/>
              <a:gd name="connsiteX9159" fmla="*/ 5222763 w 9310410"/>
              <a:gd name="connsiteY9159" fmla="*/ 4411256 h 5296383"/>
              <a:gd name="connsiteX9160" fmla="*/ 5236547 w 9310410"/>
              <a:gd name="connsiteY9160" fmla="*/ 4405263 h 5296383"/>
              <a:gd name="connsiteX9161" fmla="*/ 5243139 w 9310410"/>
              <a:gd name="connsiteY9161" fmla="*/ 4411256 h 5296383"/>
              <a:gd name="connsiteX9162" fmla="*/ 5245536 w 9310410"/>
              <a:gd name="connsiteY9162" fmla="*/ 4401068 h 5296383"/>
              <a:gd name="connsiteX9163" fmla="*/ 5247334 w 9310410"/>
              <a:gd name="connsiteY9163" fmla="*/ 4396274 h 5296383"/>
              <a:gd name="connsiteX9164" fmla="*/ 5245536 w 9310410"/>
              <a:gd name="connsiteY9164" fmla="*/ 4387884 h 5296383"/>
              <a:gd name="connsiteX9165" fmla="*/ 5250330 w 9310410"/>
              <a:gd name="connsiteY9165" fmla="*/ 4384288 h 5296383"/>
              <a:gd name="connsiteX9166" fmla="*/ 5263514 w 9310410"/>
              <a:gd name="connsiteY9166" fmla="*/ 4370505 h 5296383"/>
              <a:gd name="connsiteX9167" fmla="*/ 5268908 w 9310410"/>
              <a:gd name="connsiteY9167" fmla="*/ 4360917 h 5296383"/>
              <a:gd name="connsiteX9168" fmla="*/ 5267709 w 9310410"/>
              <a:gd name="connsiteY9168" fmla="*/ 4348931 h 5296383"/>
              <a:gd name="connsiteX9169" fmla="*/ 7933280 w 9310410"/>
              <a:gd name="connsiteY9169" fmla="*/ 987603 h 5296383"/>
              <a:gd name="connsiteX9170" fmla="*/ 7941070 w 9310410"/>
              <a:gd name="connsiteY9170" fmla="*/ 991798 h 5296383"/>
              <a:gd name="connsiteX9171" fmla="*/ 7958449 w 9310410"/>
              <a:gd name="connsiteY9171" fmla="*/ 1024159 h 5296383"/>
              <a:gd name="connsiteX9172" fmla="*/ 7967438 w 9310410"/>
              <a:gd name="connsiteY9172" fmla="*/ 1034946 h 5296383"/>
              <a:gd name="connsiteX9173" fmla="*/ 7973431 w 9310410"/>
              <a:gd name="connsiteY9173" fmla="*/ 1037343 h 5296383"/>
              <a:gd name="connsiteX9174" fmla="*/ 7970434 w 9310410"/>
              <a:gd name="connsiteY9174" fmla="*/ 1043935 h 5296383"/>
              <a:gd name="connsiteX9175" fmla="*/ 7966240 w 9310410"/>
              <a:gd name="connsiteY9175" fmla="*/ 1043336 h 5296383"/>
              <a:gd name="connsiteX9176" fmla="*/ 7970434 w 9310410"/>
              <a:gd name="connsiteY9176" fmla="*/ 1054722 h 5296383"/>
              <a:gd name="connsiteX9177" fmla="*/ 7965041 w 9310410"/>
              <a:gd name="connsiteY9177" fmla="*/ 1062513 h 5296383"/>
              <a:gd name="connsiteX9178" fmla="*/ 7963243 w 9310410"/>
              <a:gd name="connsiteY9178" fmla="*/ 1074498 h 5296383"/>
              <a:gd name="connsiteX9179" fmla="*/ 7972233 w 9310410"/>
              <a:gd name="connsiteY9179" fmla="*/ 1069105 h 5296383"/>
              <a:gd name="connsiteX9180" fmla="*/ 7980023 w 9310410"/>
              <a:gd name="connsiteY9180" fmla="*/ 1071502 h 5296383"/>
              <a:gd name="connsiteX9181" fmla="*/ 7974030 w 9310410"/>
              <a:gd name="connsiteY9181" fmla="*/ 1096072 h 5296383"/>
              <a:gd name="connsiteX9182" fmla="*/ 7996803 w 9310410"/>
              <a:gd name="connsiteY9182" fmla="*/ 1104462 h 5296383"/>
              <a:gd name="connsiteX9183" fmla="*/ 8002795 w 9310410"/>
              <a:gd name="connsiteY9183" fmla="*/ 1096671 h 5296383"/>
              <a:gd name="connsiteX9184" fmla="*/ 8006391 w 9310410"/>
              <a:gd name="connsiteY9184" fmla="*/ 1096072 h 5296383"/>
              <a:gd name="connsiteX9185" fmla="*/ 8021373 w 9310410"/>
              <a:gd name="connsiteY9185" fmla="*/ 1099069 h 5296383"/>
              <a:gd name="connsiteX9186" fmla="*/ 8033957 w 9310410"/>
              <a:gd name="connsiteY9186" fmla="*/ 1091877 h 5296383"/>
              <a:gd name="connsiteX9187" fmla="*/ 8039950 w 9310410"/>
              <a:gd name="connsiteY9187" fmla="*/ 1082888 h 5296383"/>
              <a:gd name="connsiteX9188" fmla="*/ 8044145 w 9310410"/>
              <a:gd name="connsiteY9188" fmla="*/ 1072101 h 5296383"/>
              <a:gd name="connsiteX9189" fmla="*/ 8050138 w 9310410"/>
              <a:gd name="connsiteY9189" fmla="*/ 1078693 h 5296383"/>
              <a:gd name="connsiteX9190" fmla="*/ 8052535 w 9310410"/>
              <a:gd name="connsiteY9190" fmla="*/ 1090679 h 5296383"/>
              <a:gd name="connsiteX9191" fmla="*/ 8059726 w 9310410"/>
              <a:gd name="connsiteY9191" fmla="*/ 1088282 h 5296383"/>
              <a:gd name="connsiteX9192" fmla="*/ 8061524 w 9310410"/>
              <a:gd name="connsiteY9192" fmla="*/ 1081090 h 5296383"/>
              <a:gd name="connsiteX9193" fmla="*/ 8066917 w 9310410"/>
              <a:gd name="connsiteY9193" fmla="*/ 1073899 h 5296383"/>
              <a:gd name="connsiteX9194" fmla="*/ 8069914 w 9310410"/>
              <a:gd name="connsiteY9194" fmla="*/ 1077495 h 5296383"/>
              <a:gd name="connsiteX9195" fmla="*/ 8069315 w 9310410"/>
              <a:gd name="connsiteY9195" fmla="*/ 1088881 h 5296383"/>
              <a:gd name="connsiteX9196" fmla="*/ 8068715 w 9310410"/>
              <a:gd name="connsiteY9196" fmla="*/ 1098469 h 5296383"/>
              <a:gd name="connsiteX9197" fmla="*/ 8068715 w 9310410"/>
              <a:gd name="connsiteY9197" fmla="*/ 1109256 h 5296383"/>
              <a:gd name="connsiteX9198" fmla="*/ 8074109 w 9310410"/>
              <a:gd name="connsiteY9198" fmla="*/ 1108657 h 5296383"/>
              <a:gd name="connsiteX9199" fmla="*/ 8077705 w 9310410"/>
              <a:gd name="connsiteY9199" fmla="*/ 1104462 h 5296383"/>
              <a:gd name="connsiteX9200" fmla="*/ 8078304 w 9310410"/>
              <a:gd name="connsiteY9200" fmla="*/ 1097271 h 5296383"/>
              <a:gd name="connsiteX9201" fmla="*/ 8077705 w 9310410"/>
              <a:gd name="connsiteY9201" fmla="*/ 1086484 h 5296383"/>
              <a:gd name="connsiteX9202" fmla="*/ 8083098 w 9310410"/>
              <a:gd name="connsiteY9202" fmla="*/ 1084087 h 5296383"/>
              <a:gd name="connsiteX9203" fmla="*/ 8083697 w 9310410"/>
              <a:gd name="connsiteY9203" fmla="*/ 1078693 h 5296383"/>
              <a:gd name="connsiteX9204" fmla="*/ 8078304 w 9310410"/>
              <a:gd name="connsiteY9204" fmla="*/ 1067307 h 5296383"/>
              <a:gd name="connsiteX9205" fmla="*/ 8083697 w 9310410"/>
              <a:gd name="connsiteY9205" fmla="*/ 1069704 h 5296383"/>
              <a:gd name="connsiteX9206" fmla="*/ 8095683 w 9310410"/>
              <a:gd name="connsiteY9206" fmla="*/ 1079892 h 5296383"/>
              <a:gd name="connsiteX9207" fmla="*/ 8099278 w 9310410"/>
              <a:gd name="connsiteY9207" fmla="*/ 1092476 h 5296383"/>
              <a:gd name="connsiteX9208" fmla="*/ 8104672 w 9310410"/>
              <a:gd name="connsiteY9208" fmla="*/ 1099668 h 5296383"/>
              <a:gd name="connsiteX9209" fmla="*/ 8107668 w 9310410"/>
              <a:gd name="connsiteY9209" fmla="*/ 1091278 h 5296383"/>
              <a:gd name="connsiteX9210" fmla="*/ 8107069 w 9310410"/>
              <a:gd name="connsiteY9210" fmla="*/ 1085885 h 5296383"/>
              <a:gd name="connsiteX9211" fmla="*/ 8112463 w 9310410"/>
              <a:gd name="connsiteY9211" fmla="*/ 1091278 h 5296383"/>
              <a:gd name="connsiteX9212" fmla="*/ 8116657 w 9310410"/>
              <a:gd name="connsiteY9212" fmla="*/ 1097271 h 5296383"/>
              <a:gd name="connsiteX9213" fmla="*/ 8120852 w 9310410"/>
              <a:gd name="connsiteY9213" fmla="*/ 1102664 h 5296383"/>
              <a:gd name="connsiteX9214" fmla="*/ 8128044 w 9310410"/>
              <a:gd name="connsiteY9214" fmla="*/ 1103263 h 5296383"/>
              <a:gd name="connsiteX9215" fmla="*/ 8131040 w 9310410"/>
              <a:gd name="connsiteY9215" fmla="*/ 1099668 h 5296383"/>
              <a:gd name="connsiteX9216" fmla="*/ 8126845 w 9310410"/>
              <a:gd name="connsiteY9216" fmla="*/ 1091278 h 5296383"/>
              <a:gd name="connsiteX9217" fmla="*/ 8122650 w 9310410"/>
              <a:gd name="connsiteY9217" fmla="*/ 1079292 h 5296383"/>
              <a:gd name="connsiteX9218" fmla="*/ 8121452 w 9310410"/>
              <a:gd name="connsiteY9218" fmla="*/ 1070303 h 5296383"/>
              <a:gd name="connsiteX9219" fmla="*/ 8114859 w 9310410"/>
              <a:gd name="connsiteY9219" fmla="*/ 1059516 h 5296383"/>
              <a:gd name="connsiteX9220" fmla="*/ 8119055 w 9310410"/>
              <a:gd name="connsiteY9220" fmla="*/ 1074498 h 5296383"/>
              <a:gd name="connsiteX9221" fmla="*/ 8110066 w 9310410"/>
              <a:gd name="connsiteY9221" fmla="*/ 1071502 h 5296383"/>
              <a:gd name="connsiteX9222" fmla="*/ 8106470 w 9310410"/>
              <a:gd name="connsiteY9222" fmla="*/ 1058318 h 5296383"/>
              <a:gd name="connsiteX9223" fmla="*/ 8104073 w 9310410"/>
              <a:gd name="connsiteY9223" fmla="*/ 1043935 h 5296383"/>
              <a:gd name="connsiteX9224" fmla="*/ 8099877 w 9310410"/>
              <a:gd name="connsiteY9224" fmla="*/ 1049329 h 5296383"/>
              <a:gd name="connsiteX9225" fmla="*/ 8096881 w 9310410"/>
              <a:gd name="connsiteY9225" fmla="*/ 1057119 h 5296383"/>
              <a:gd name="connsiteX9226" fmla="*/ 8101676 w 9310410"/>
              <a:gd name="connsiteY9226" fmla="*/ 1068506 h 5296383"/>
              <a:gd name="connsiteX9227" fmla="*/ 8104073 w 9310410"/>
              <a:gd name="connsiteY9227" fmla="*/ 1075098 h 5296383"/>
              <a:gd name="connsiteX9228" fmla="*/ 8099877 w 9310410"/>
              <a:gd name="connsiteY9228" fmla="*/ 1074498 h 5296383"/>
              <a:gd name="connsiteX9229" fmla="*/ 8086694 w 9310410"/>
              <a:gd name="connsiteY9229" fmla="*/ 1056520 h 5296383"/>
              <a:gd name="connsiteX9230" fmla="*/ 8086694 w 9310410"/>
              <a:gd name="connsiteY9230" fmla="*/ 1051127 h 5296383"/>
              <a:gd name="connsiteX9231" fmla="*/ 8090888 w 9310410"/>
              <a:gd name="connsiteY9231" fmla="*/ 1040340 h 5296383"/>
              <a:gd name="connsiteX9232" fmla="*/ 8089091 w 9310410"/>
              <a:gd name="connsiteY9232" fmla="*/ 1036145 h 5296383"/>
              <a:gd name="connsiteX9233" fmla="*/ 8083697 w 9310410"/>
              <a:gd name="connsiteY9233" fmla="*/ 1037943 h 5296383"/>
              <a:gd name="connsiteX9234" fmla="*/ 8079503 w 9310410"/>
              <a:gd name="connsiteY9234" fmla="*/ 1046332 h 5296383"/>
              <a:gd name="connsiteX9235" fmla="*/ 8075307 w 9310410"/>
              <a:gd name="connsiteY9235" fmla="*/ 1053524 h 5296383"/>
              <a:gd name="connsiteX9236" fmla="*/ 8072311 w 9310410"/>
              <a:gd name="connsiteY9236" fmla="*/ 1056520 h 5296383"/>
              <a:gd name="connsiteX9237" fmla="*/ 8072910 w 9310410"/>
              <a:gd name="connsiteY9237" fmla="*/ 1047531 h 5296383"/>
              <a:gd name="connsiteX9238" fmla="*/ 8068715 w 9310410"/>
              <a:gd name="connsiteY9238" fmla="*/ 1043336 h 5296383"/>
              <a:gd name="connsiteX9239" fmla="*/ 8060325 w 9310410"/>
              <a:gd name="connsiteY9239" fmla="*/ 1024758 h 5296383"/>
              <a:gd name="connsiteX9240" fmla="*/ 8060325 w 9310410"/>
              <a:gd name="connsiteY9240" fmla="*/ 1012773 h 5296383"/>
              <a:gd name="connsiteX9241" fmla="*/ 8052535 w 9310410"/>
              <a:gd name="connsiteY9241" fmla="*/ 1007380 h 5296383"/>
              <a:gd name="connsiteX9242" fmla="*/ 8039950 w 9310410"/>
              <a:gd name="connsiteY9242" fmla="*/ 1008578 h 5296383"/>
              <a:gd name="connsiteX9243" fmla="*/ 8018975 w 9310410"/>
              <a:gd name="connsiteY9243" fmla="*/ 1017567 h 5296383"/>
              <a:gd name="connsiteX9244" fmla="*/ 8010586 w 9310410"/>
              <a:gd name="connsiteY9244" fmla="*/ 1018766 h 5296383"/>
              <a:gd name="connsiteX9245" fmla="*/ 8003994 w 9310410"/>
              <a:gd name="connsiteY9245" fmla="*/ 1018166 h 5296383"/>
              <a:gd name="connsiteX9246" fmla="*/ 8000398 w 9310410"/>
              <a:gd name="connsiteY9246" fmla="*/ 1021762 h 5296383"/>
              <a:gd name="connsiteX9247" fmla="*/ 8002795 w 9310410"/>
              <a:gd name="connsiteY9247" fmla="*/ 1006780 h 5296383"/>
              <a:gd name="connsiteX9248" fmla="*/ 8000997 w 9310410"/>
              <a:gd name="connsiteY9248" fmla="*/ 998390 h 5296383"/>
              <a:gd name="connsiteX9249" fmla="*/ 7983019 w 9310410"/>
              <a:gd name="connsiteY9249" fmla="*/ 995993 h 5296383"/>
              <a:gd name="connsiteX9250" fmla="*/ 7980023 w 9310410"/>
              <a:gd name="connsiteY9250" fmla="*/ 991798 h 5296383"/>
              <a:gd name="connsiteX9251" fmla="*/ 7979423 w 9310410"/>
              <a:gd name="connsiteY9251" fmla="*/ 1001986 h 5296383"/>
              <a:gd name="connsiteX9252" fmla="*/ 7981821 w 9310410"/>
              <a:gd name="connsiteY9252" fmla="*/ 1013972 h 5296383"/>
              <a:gd name="connsiteX9253" fmla="*/ 7978225 w 9310410"/>
              <a:gd name="connsiteY9253" fmla="*/ 1018766 h 5296383"/>
              <a:gd name="connsiteX9254" fmla="*/ 7975828 w 9310410"/>
              <a:gd name="connsiteY9254" fmla="*/ 1005582 h 5296383"/>
              <a:gd name="connsiteX9255" fmla="*/ 7970434 w 9310410"/>
              <a:gd name="connsiteY9255" fmla="*/ 987603 h 5296383"/>
              <a:gd name="connsiteX9256" fmla="*/ 7965641 w 9310410"/>
              <a:gd name="connsiteY9256" fmla="*/ 966030 h 5296383"/>
              <a:gd name="connsiteX9257" fmla="*/ 7961445 w 9310410"/>
              <a:gd name="connsiteY9257" fmla="*/ 954044 h 5296383"/>
              <a:gd name="connsiteX9258" fmla="*/ 7952456 w 9310410"/>
              <a:gd name="connsiteY9258" fmla="*/ 956441 h 5296383"/>
              <a:gd name="connsiteX9259" fmla="*/ 7948861 w 9310410"/>
              <a:gd name="connsiteY9259" fmla="*/ 952246 h 5296383"/>
              <a:gd name="connsiteX9260" fmla="*/ 7958449 w 9310410"/>
              <a:gd name="connsiteY9260" fmla="*/ 946254 h 5296383"/>
              <a:gd name="connsiteX9261" fmla="*/ 7953055 w 9310410"/>
              <a:gd name="connsiteY9261" fmla="*/ 937864 h 5296383"/>
              <a:gd name="connsiteX9262" fmla="*/ 7939872 w 9310410"/>
              <a:gd name="connsiteY9262" fmla="*/ 939062 h 5296383"/>
              <a:gd name="connsiteX9263" fmla="*/ 7938673 w 9310410"/>
              <a:gd name="connsiteY9263" fmla="*/ 949849 h 5296383"/>
              <a:gd name="connsiteX9264" fmla="*/ 7939272 w 9310410"/>
              <a:gd name="connsiteY9264" fmla="*/ 979813 h 5296383"/>
              <a:gd name="connsiteX9265" fmla="*/ 7933280 w 9310410"/>
              <a:gd name="connsiteY9265" fmla="*/ 987603 h 5296383"/>
              <a:gd name="connsiteX9266" fmla="*/ 7393933 w 9310410"/>
              <a:gd name="connsiteY9266" fmla="*/ 1016968 h 5296383"/>
              <a:gd name="connsiteX9267" fmla="*/ 7403521 w 9310410"/>
              <a:gd name="connsiteY9267" fmla="*/ 1017567 h 5296383"/>
              <a:gd name="connsiteX9268" fmla="*/ 7407117 w 9310410"/>
              <a:gd name="connsiteY9268" fmla="*/ 1012773 h 5296383"/>
              <a:gd name="connsiteX9269" fmla="*/ 7396930 w 9310410"/>
              <a:gd name="connsiteY9269" fmla="*/ 1005582 h 5296383"/>
              <a:gd name="connsiteX9270" fmla="*/ 7380150 w 9310410"/>
              <a:gd name="connsiteY9270" fmla="*/ 1006780 h 5296383"/>
              <a:gd name="connsiteX9271" fmla="*/ 7385543 w 9310410"/>
              <a:gd name="connsiteY9271" fmla="*/ 1015769 h 5296383"/>
              <a:gd name="connsiteX9272" fmla="*/ 7393933 w 9310410"/>
              <a:gd name="connsiteY9272" fmla="*/ 1016968 h 5296383"/>
              <a:gd name="connsiteX9273" fmla="*/ 7453261 w 9310410"/>
              <a:gd name="connsiteY9273" fmla="*/ 1034946 h 5296383"/>
              <a:gd name="connsiteX9274" fmla="*/ 7449066 w 9310410"/>
              <a:gd name="connsiteY9274" fmla="*/ 1039141 h 5296383"/>
              <a:gd name="connsiteX9275" fmla="*/ 7453261 w 9310410"/>
              <a:gd name="connsiteY9275" fmla="*/ 1040939 h 5296383"/>
              <a:gd name="connsiteX9276" fmla="*/ 7453261 w 9310410"/>
              <a:gd name="connsiteY9276" fmla="*/ 1034946 h 5296383"/>
              <a:gd name="connsiteX9277" fmla="*/ 8119654 w 9310410"/>
              <a:gd name="connsiteY9277" fmla="*/ 2195740 h 5296383"/>
              <a:gd name="connsiteX9278" fmla="*/ 8114859 w 9310410"/>
              <a:gd name="connsiteY9278" fmla="*/ 2198137 h 5296383"/>
              <a:gd name="connsiteX9279" fmla="*/ 8109466 w 9310410"/>
              <a:gd name="connsiteY9279" fmla="*/ 2193343 h 5296383"/>
              <a:gd name="connsiteX9280" fmla="*/ 8111264 w 9310410"/>
              <a:gd name="connsiteY9280" fmla="*/ 2189148 h 5296383"/>
              <a:gd name="connsiteX9281" fmla="*/ 8102874 w 9310410"/>
              <a:gd name="connsiteY9281" fmla="*/ 2185552 h 5296383"/>
              <a:gd name="connsiteX9282" fmla="*/ 8094485 w 9310410"/>
              <a:gd name="connsiteY9282" fmla="*/ 2180159 h 5296383"/>
              <a:gd name="connsiteX9283" fmla="*/ 8086694 w 9310410"/>
              <a:gd name="connsiteY9283" fmla="*/ 2175365 h 5296383"/>
              <a:gd name="connsiteX9284" fmla="*/ 8084296 w 9310410"/>
              <a:gd name="connsiteY9284" fmla="*/ 2180758 h 5296383"/>
              <a:gd name="connsiteX9285" fmla="*/ 8081300 w 9310410"/>
              <a:gd name="connsiteY9285" fmla="*/ 2178361 h 5296383"/>
              <a:gd name="connsiteX9286" fmla="*/ 8077105 w 9310410"/>
              <a:gd name="connsiteY9286" fmla="*/ 2174166 h 5296383"/>
              <a:gd name="connsiteX9287" fmla="*/ 8071113 w 9310410"/>
              <a:gd name="connsiteY9287" fmla="*/ 2173567 h 5296383"/>
              <a:gd name="connsiteX9288" fmla="*/ 8064521 w 9310410"/>
              <a:gd name="connsiteY9288" fmla="*/ 2169372 h 5296383"/>
              <a:gd name="connsiteX9289" fmla="*/ 8058528 w 9310410"/>
              <a:gd name="connsiteY9289" fmla="*/ 2171769 h 5296383"/>
              <a:gd name="connsiteX9290" fmla="*/ 8056131 w 9310410"/>
              <a:gd name="connsiteY9290" fmla="*/ 2166375 h 5296383"/>
              <a:gd name="connsiteX9291" fmla="*/ 8056730 w 9310410"/>
              <a:gd name="connsiteY9291" fmla="*/ 2161581 h 5296383"/>
              <a:gd name="connsiteX9292" fmla="*/ 8050737 w 9310410"/>
              <a:gd name="connsiteY9292" fmla="*/ 2162181 h 5296383"/>
              <a:gd name="connsiteX9293" fmla="*/ 8042347 w 9310410"/>
              <a:gd name="connsiteY9293" fmla="*/ 2159783 h 5296383"/>
              <a:gd name="connsiteX9294" fmla="*/ 8027365 w 9310410"/>
              <a:gd name="connsiteY9294" fmla="*/ 2148997 h 5296383"/>
              <a:gd name="connsiteX9295" fmla="*/ 8009387 w 9310410"/>
              <a:gd name="connsiteY9295" fmla="*/ 2141805 h 5296383"/>
              <a:gd name="connsiteX9296" fmla="*/ 7997402 w 9310410"/>
              <a:gd name="connsiteY9296" fmla="*/ 2138210 h 5296383"/>
              <a:gd name="connsiteX9297" fmla="*/ 7990211 w 9310410"/>
              <a:gd name="connsiteY9297" fmla="*/ 2131618 h 5296383"/>
              <a:gd name="connsiteX9298" fmla="*/ 7987813 w 9310410"/>
              <a:gd name="connsiteY9298" fmla="*/ 2126823 h 5296383"/>
              <a:gd name="connsiteX9299" fmla="*/ 7982420 w 9310410"/>
              <a:gd name="connsiteY9299" fmla="*/ 2126224 h 5296383"/>
              <a:gd name="connsiteX9300" fmla="*/ 7976427 w 9310410"/>
              <a:gd name="connsiteY9300" fmla="*/ 2128621 h 5296383"/>
              <a:gd name="connsiteX9301" fmla="*/ 7968037 w 9310410"/>
              <a:gd name="connsiteY9301" fmla="*/ 2125026 h 5296383"/>
              <a:gd name="connsiteX9302" fmla="*/ 7959648 w 9310410"/>
              <a:gd name="connsiteY9302" fmla="*/ 2122029 h 5296383"/>
              <a:gd name="connsiteX9303" fmla="*/ 7953655 w 9310410"/>
              <a:gd name="connsiteY9303" fmla="*/ 2122629 h 5296383"/>
              <a:gd name="connsiteX9304" fmla="*/ 7949460 w 9310410"/>
              <a:gd name="connsiteY9304" fmla="*/ 2119632 h 5296383"/>
              <a:gd name="connsiteX9305" fmla="*/ 7941070 w 9310410"/>
              <a:gd name="connsiteY9305" fmla="*/ 2124426 h 5296383"/>
              <a:gd name="connsiteX9306" fmla="*/ 7938673 w 9310410"/>
              <a:gd name="connsiteY9306" fmla="*/ 2122629 h 5296383"/>
              <a:gd name="connsiteX9307" fmla="*/ 7933280 w 9310410"/>
              <a:gd name="connsiteY9307" fmla="*/ 2122629 h 5296383"/>
              <a:gd name="connsiteX9308" fmla="*/ 7926088 w 9310410"/>
              <a:gd name="connsiteY9308" fmla="*/ 2118434 h 5296383"/>
              <a:gd name="connsiteX9309" fmla="*/ 7905713 w 9310410"/>
              <a:gd name="connsiteY9309" fmla="*/ 2128621 h 5296383"/>
              <a:gd name="connsiteX9310" fmla="*/ 7897323 w 9310410"/>
              <a:gd name="connsiteY9310" fmla="*/ 2134015 h 5296383"/>
              <a:gd name="connsiteX9311" fmla="*/ 7892529 w 9310410"/>
              <a:gd name="connsiteY9311" fmla="*/ 2138210 h 5296383"/>
              <a:gd name="connsiteX9312" fmla="*/ 7879345 w 9310410"/>
              <a:gd name="connsiteY9312" fmla="*/ 2150794 h 5296383"/>
              <a:gd name="connsiteX9313" fmla="*/ 7875150 w 9310410"/>
              <a:gd name="connsiteY9313" fmla="*/ 2160383 h 5296383"/>
              <a:gd name="connsiteX9314" fmla="*/ 7878146 w 9310410"/>
              <a:gd name="connsiteY9314" fmla="*/ 2168772 h 5296383"/>
              <a:gd name="connsiteX9315" fmla="*/ 7877547 w 9310410"/>
              <a:gd name="connsiteY9315" fmla="*/ 2172967 h 5296383"/>
              <a:gd name="connsiteX9316" fmla="*/ 7870356 w 9310410"/>
              <a:gd name="connsiteY9316" fmla="*/ 2176563 h 5296383"/>
              <a:gd name="connsiteX9317" fmla="*/ 7866161 w 9310410"/>
              <a:gd name="connsiteY9317" fmla="*/ 2180758 h 5296383"/>
              <a:gd name="connsiteX9318" fmla="*/ 7869157 w 9310410"/>
              <a:gd name="connsiteY9318" fmla="*/ 2184354 h 5296383"/>
              <a:gd name="connsiteX9319" fmla="*/ 7877547 w 9310410"/>
              <a:gd name="connsiteY9319" fmla="*/ 2181357 h 5296383"/>
              <a:gd name="connsiteX9320" fmla="*/ 7880543 w 9310410"/>
              <a:gd name="connsiteY9320" fmla="*/ 2184354 h 5296383"/>
              <a:gd name="connsiteX9321" fmla="*/ 7884739 w 9310410"/>
              <a:gd name="connsiteY9321" fmla="*/ 2183754 h 5296383"/>
              <a:gd name="connsiteX9322" fmla="*/ 7891331 w 9310410"/>
              <a:gd name="connsiteY9322" fmla="*/ 2176563 h 5296383"/>
              <a:gd name="connsiteX9323" fmla="*/ 7893728 w 9310410"/>
              <a:gd name="connsiteY9323" fmla="*/ 2166375 h 5296383"/>
              <a:gd name="connsiteX9324" fmla="*/ 7902117 w 9310410"/>
              <a:gd name="connsiteY9324" fmla="*/ 2163978 h 5296383"/>
              <a:gd name="connsiteX9325" fmla="*/ 7905713 w 9310410"/>
              <a:gd name="connsiteY9325" fmla="*/ 2155589 h 5296383"/>
              <a:gd name="connsiteX9326" fmla="*/ 7916500 w 9310410"/>
              <a:gd name="connsiteY9326" fmla="*/ 2143603 h 5296383"/>
              <a:gd name="connsiteX9327" fmla="*/ 7933280 w 9310410"/>
              <a:gd name="connsiteY9327" fmla="*/ 2141206 h 5296383"/>
              <a:gd name="connsiteX9328" fmla="*/ 7938673 w 9310410"/>
              <a:gd name="connsiteY9328" fmla="*/ 2148997 h 5296383"/>
              <a:gd name="connsiteX9329" fmla="*/ 7928485 w 9310410"/>
              <a:gd name="connsiteY9329" fmla="*/ 2149596 h 5296383"/>
              <a:gd name="connsiteX9330" fmla="*/ 7933879 w 9310410"/>
              <a:gd name="connsiteY9330" fmla="*/ 2154989 h 5296383"/>
              <a:gd name="connsiteX9331" fmla="*/ 7941070 w 9310410"/>
              <a:gd name="connsiteY9331" fmla="*/ 2157386 h 5296383"/>
              <a:gd name="connsiteX9332" fmla="*/ 7948262 w 9310410"/>
              <a:gd name="connsiteY9332" fmla="*/ 2160383 h 5296383"/>
              <a:gd name="connsiteX9333" fmla="*/ 7951258 w 9310410"/>
              <a:gd name="connsiteY9333" fmla="*/ 2157986 h 5296383"/>
              <a:gd name="connsiteX9334" fmla="*/ 7956052 w 9310410"/>
              <a:gd name="connsiteY9334" fmla="*/ 2156787 h 5296383"/>
              <a:gd name="connsiteX9335" fmla="*/ 7965641 w 9310410"/>
              <a:gd name="connsiteY9335" fmla="*/ 2162780 h 5296383"/>
              <a:gd name="connsiteX9336" fmla="*/ 7972832 w 9310410"/>
              <a:gd name="connsiteY9336" fmla="*/ 2159783 h 5296383"/>
              <a:gd name="connsiteX9337" fmla="*/ 7972233 w 9310410"/>
              <a:gd name="connsiteY9337" fmla="*/ 2153791 h 5296383"/>
              <a:gd name="connsiteX9338" fmla="*/ 7978225 w 9310410"/>
              <a:gd name="connsiteY9338" fmla="*/ 2160982 h 5296383"/>
              <a:gd name="connsiteX9339" fmla="*/ 7986615 w 9310410"/>
              <a:gd name="connsiteY9339" fmla="*/ 2169971 h 5296383"/>
              <a:gd name="connsiteX9340" fmla="*/ 7995604 w 9310410"/>
              <a:gd name="connsiteY9340" fmla="*/ 2174166 h 5296383"/>
              <a:gd name="connsiteX9341" fmla="*/ 8002795 w 9310410"/>
              <a:gd name="connsiteY9341" fmla="*/ 2174765 h 5296383"/>
              <a:gd name="connsiteX9342" fmla="*/ 8012983 w 9310410"/>
              <a:gd name="connsiteY9342" fmla="*/ 2178960 h 5296383"/>
              <a:gd name="connsiteX9343" fmla="*/ 8024968 w 9310410"/>
              <a:gd name="connsiteY9343" fmla="*/ 2178361 h 5296383"/>
              <a:gd name="connsiteX9344" fmla="*/ 8030362 w 9310410"/>
              <a:gd name="connsiteY9344" fmla="*/ 2179560 h 5296383"/>
              <a:gd name="connsiteX9345" fmla="*/ 8038752 w 9310410"/>
              <a:gd name="connsiteY9345" fmla="*/ 2188549 h 5296383"/>
              <a:gd name="connsiteX9346" fmla="*/ 8047142 w 9310410"/>
              <a:gd name="connsiteY9346" fmla="*/ 2201733 h 5296383"/>
              <a:gd name="connsiteX9347" fmla="*/ 8060925 w 9310410"/>
              <a:gd name="connsiteY9347" fmla="*/ 2205328 h 5296383"/>
              <a:gd name="connsiteX9348" fmla="*/ 8074708 w 9310410"/>
              <a:gd name="connsiteY9348" fmla="*/ 2210722 h 5296383"/>
              <a:gd name="connsiteX9349" fmla="*/ 8078304 w 9310410"/>
              <a:gd name="connsiteY9349" fmla="*/ 2217913 h 5296383"/>
              <a:gd name="connsiteX9350" fmla="*/ 8079503 w 9310410"/>
              <a:gd name="connsiteY9350" fmla="*/ 2223306 h 5296383"/>
              <a:gd name="connsiteX9351" fmla="*/ 8075906 w 9310410"/>
              <a:gd name="connsiteY9351" fmla="*/ 2229899 h 5296383"/>
              <a:gd name="connsiteX9352" fmla="*/ 8069914 w 9310410"/>
              <a:gd name="connsiteY9352" fmla="*/ 2233494 h 5296383"/>
              <a:gd name="connsiteX9353" fmla="*/ 8070514 w 9310410"/>
              <a:gd name="connsiteY9353" fmla="*/ 2242483 h 5296383"/>
              <a:gd name="connsiteX9354" fmla="*/ 8102874 w 9310410"/>
              <a:gd name="connsiteY9354" fmla="*/ 2238288 h 5296383"/>
              <a:gd name="connsiteX9355" fmla="*/ 8112463 w 9310410"/>
              <a:gd name="connsiteY9355" fmla="*/ 2232895 h 5296383"/>
              <a:gd name="connsiteX9356" fmla="*/ 8116058 w 9310410"/>
              <a:gd name="connsiteY9356" fmla="*/ 2233494 h 5296383"/>
              <a:gd name="connsiteX9357" fmla="*/ 8128044 w 9310410"/>
              <a:gd name="connsiteY9357" fmla="*/ 2232895 h 5296383"/>
              <a:gd name="connsiteX9358" fmla="*/ 8130441 w 9310410"/>
              <a:gd name="connsiteY9358" fmla="*/ 2227501 h 5296383"/>
              <a:gd name="connsiteX9359" fmla="*/ 8132837 w 9310410"/>
              <a:gd name="connsiteY9359" fmla="*/ 2231696 h 5296383"/>
              <a:gd name="connsiteX9360" fmla="*/ 8137033 w 9310410"/>
              <a:gd name="connsiteY9360" fmla="*/ 2234693 h 5296383"/>
              <a:gd name="connsiteX9361" fmla="*/ 8149018 w 9310410"/>
              <a:gd name="connsiteY9361" fmla="*/ 2226902 h 5296383"/>
              <a:gd name="connsiteX9362" fmla="*/ 8155610 w 9310410"/>
              <a:gd name="connsiteY9362" fmla="*/ 2222108 h 5296383"/>
              <a:gd name="connsiteX9363" fmla="*/ 8151416 w 9310410"/>
              <a:gd name="connsiteY9363" fmla="*/ 2214917 h 5296383"/>
              <a:gd name="connsiteX9364" fmla="*/ 8138231 w 9310410"/>
              <a:gd name="connsiteY9364" fmla="*/ 2210722 h 5296383"/>
              <a:gd name="connsiteX9365" fmla="*/ 8128643 w 9310410"/>
              <a:gd name="connsiteY9365" fmla="*/ 2200534 h 5296383"/>
              <a:gd name="connsiteX9366" fmla="*/ 8119654 w 9310410"/>
              <a:gd name="connsiteY9366" fmla="*/ 2195740 h 5296383"/>
              <a:gd name="connsiteX9367" fmla="*/ 8173588 w 9310410"/>
              <a:gd name="connsiteY9367" fmla="*/ 2300613 h 5296383"/>
              <a:gd name="connsiteX9368" fmla="*/ 8182578 w 9310410"/>
              <a:gd name="connsiteY9368" fmla="*/ 2303010 h 5296383"/>
              <a:gd name="connsiteX9369" fmla="*/ 8192166 w 9310410"/>
              <a:gd name="connsiteY9369" fmla="*/ 2303010 h 5296383"/>
              <a:gd name="connsiteX9370" fmla="*/ 8209545 w 9310410"/>
              <a:gd name="connsiteY9370" fmla="*/ 2298815 h 5296383"/>
              <a:gd name="connsiteX9371" fmla="*/ 8235314 w 9310410"/>
              <a:gd name="connsiteY9371" fmla="*/ 2299414 h 5296383"/>
              <a:gd name="connsiteX9372" fmla="*/ 8243703 w 9310410"/>
              <a:gd name="connsiteY9372" fmla="*/ 2304208 h 5296383"/>
              <a:gd name="connsiteX9373" fmla="*/ 8247299 w 9310410"/>
              <a:gd name="connsiteY9373" fmla="*/ 2310201 h 5296383"/>
              <a:gd name="connsiteX9374" fmla="*/ 8256288 w 9310410"/>
              <a:gd name="connsiteY9374" fmla="*/ 2319790 h 5296383"/>
              <a:gd name="connsiteX9375" fmla="*/ 8259285 w 9310410"/>
              <a:gd name="connsiteY9375" fmla="*/ 2300613 h 5296383"/>
              <a:gd name="connsiteX9376" fmla="*/ 8259884 w 9310410"/>
              <a:gd name="connsiteY9376" fmla="*/ 2295819 h 5296383"/>
              <a:gd name="connsiteX9377" fmla="*/ 8264079 w 9310410"/>
              <a:gd name="connsiteY9377" fmla="*/ 2291624 h 5296383"/>
              <a:gd name="connsiteX9378" fmla="*/ 8269472 w 9310410"/>
              <a:gd name="connsiteY9378" fmla="*/ 2293422 h 5296383"/>
              <a:gd name="connsiteX9379" fmla="*/ 8271270 w 9310410"/>
              <a:gd name="connsiteY9379" fmla="*/ 2300014 h 5296383"/>
              <a:gd name="connsiteX9380" fmla="*/ 8276064 w 9310410"/>
              <a:gd name="connsiteY9380" fmla="*/ 2297616 h 5296383"/>
              <a:gd name="connsiteX9381" fmla="*/ 8281458 w 9310410"/>
              <a:gd name="connsiteY9381" fmla="*/ 2288627 h 5296383"/>
              <a:gd name="connsiteX9382" fmla="*/ 8290447 w 9310410"/>
              <a:gd name="connsiteY9382" fmla="*/ 2281436 h 5296383"/>
              <a:gd name="connsiteX9383" fmla="*/ 8306627 w 9310410"/>
              <a:gd name="connsiteY9383" fmla="*/ 2279039 h 5296383"/>
              <a:gd name="connsiteX9384" fmla="*/ 8313819 w 9310410"/>
              <a:gd name="connsiteY9384" fmla="*/ 2288627 h 5296383"/>
              <a:gd name="connsiteX9385" fmla="*/ 8317414 w 9310410"/>
              <a:gd name="connsiteY9385" fmla="*/ 2287429 h 5296383"/>
              <a:gd name="connsiteX9386" fmla="*/ 8319811 w 9310410"/>
              <a:gd name="connsiteY9386" fmla="*/ 2279039 h 5296383"/>
              <a:gd name="connsiteX9387" fmla="*/ 8318013 w 9310410"/>
              <a:gd name="connsiteY9387" fmla="*/ 2274844 h 5296383"/>
              <a:gd name="connsiteX9388" fmla="*/ 8317414 w 9310410"/>
              <a:gd name="connsiteY9388" fmla="*/ 2267054 h 5296383"/>
              <a:gd name="connsiteX9389" fmla="*/ 8310223 w 9310410"/>
              <a:gd name="connsiteY9389" fmla="*/ 2258664 h 5296383"/>
              <a:gd name="connsiteX9390" fmla="*/ 8300035 w 9310410"/>
              <a:gd name="connsiteY9390" fmla="*/ 2255667 h 5296383"/>
              <a:gd name="connsiteX9391" fmla="*/ 8285652 w 9310410"/>
              <a:gd name="connsiteY9391" fmla="*/ 2254469 h 5296383"/>
              <a:gd name="connsiteX9392" fmla="*/ 8276064 w 9310410"/>
              <a:gd name="connsiteY9392" fmla="*/ 2252671 h 5296383"/>
              <a:gd name="connsiteX9393" fmla="*/ 8280259 w 9310410"/>
              <a:gd name="connsiteY9393" fmla="*/ 2250274 h 5296383"/>
              <a:gd name="connsiteX9394" fmla="*/ 8288050 w 9310410"/>
              <a:gd name="connsiteY9394" fmla="*/ 2246079 h 5296383"/>
              <a:gd name="connsiteX9395" fmla="*/ 8282057 w 9310410"/>
              <a:gd name="connsiteY9395" fmla="*/ 2244281 h 5296383"/>
              <a:gd name="connsiteX9396" fmla="*/ 8270071 w 9310410"/>
              <a:gd name="connsiteY9396" fmla="*/ 2241884 h 5296383"/>
              <a:gd name="connsiteX9397" fmla="*/ 8264678 w 9310410"/>
              <a:gd name="connsiteY9397" fmla="*/ 2228700 h 5296383"/>
              <a:gd name="connsiteX9398" fmla="*/ 8249696 w 9310410"/>
              <a:gd name="connsiteY9398" fmla="*/ 2227501 h 5296383"/>
              <a:gd name="connsiteX9399" fmla="*/ 8229321 w 9310410"/>
              <a:gd name="connsiteY9399" fmla="*/ 2228101 h 5296383"/>
              <a:gd name="connsiteX9400" fmla="*/ 8222129 w 9310410"/>
              <a:gd name="connsiteY9400" fmla="*/ 2234693 h 5296383"/>
              <a:gd name="connsiteX9401" fmla="*/ 8224527 w 9310410"/>
              <a:gd name="connsiteY9401" fmla="*/ 2235891 h 5296383"/>
              <a:gd name="connsiteX9402" fmla="*/ 8224527 w 9310410"/>
              <a:gd name="connsiteY9402" fmla="*/ 2236491 h 5296383"/>
              <a:gd name="connsiteX9403" fmla="*/ 8222729 w 9310410"/>
              <a:gd name="connsiteY9403" fmla="*/ 2234693 h 5296383"/>
              <a:gd name="connsiteX9404" fmla="*/ 8204750 w 9310410"/>
              <a:gd name="connsiteY9404" fmla="*/ 2231696 h 5296383"/>
              <a:gd name="connsiteX9405" fmla="*/ 8184975 w 9310410"/>
              <a:gd name="connsiteY9405" fmla="*/ 2234093 h 5296383"/>
              <a:gd name="connsiteX9406" fmla="*/ 8181379 w 9310410"/>
              <a:gd name="connsiteY9406" fmla="*/ 2238288 h 5296383"/>
              <a:gd name="connsiteX9407" fmla="*/ 8181379 w 9310410"/>
              <a:gd name="connsiteY9407" fmla="*/ 2243083 h 5296383"/>
              <a:gd name="connsiteX9408" fmla="*/ 8185574 w 9310410"/>
              <a:gd name="connsiteY9408" fmla="*/ 2246079 h 5296383"/>
              <a:gd name="connsiteX9409" fmla="*/ 8204151 w 9310410"/>
              <a:gd name="connsiteY9409" fmla="*/ 2249674 h 5296383"/>
              <a:gd name="connsiteX9410" fmla="*/ 8204750 w 9310410"/>
              <a:gd name="connsiteY9410" fmla="*/ 2259862 h 5296383"/>
              <a:gd name="connsiteX9411" fmla="*/ 8211942 w 9310410"/>
              <a:gd name="connsiteY9411" fmla="*/ 2273645 h 5296383"/>
              <a:gd name="connsiteX9412" fmla="*/ 8220332 w 9310410"/>
              <a:gd name="connsiteY9412" fmla="*/ 2280837 h 5296383"/>
              <a:gd name="connsiteX9413" fmla="*/ 8216137 w 9310410"/>
              <a:gd name="connsiteY9413" fmla="*/ 2288627 h 5296383"/>
              <a:gd name="connsiteX9414" fmla="*/ 8199357 w 9310410"/>
              <a:gd name="connsiteY9414" fmla="*/ 2291025 h 5296383"/>
              <a:gd name="connsiteX9415" fmla="*/ 8192765 w 9310410"/>
              <a:gd name="connsiteY9415" fmla="*/ 2293422 h 5296383"/>
              <a:gd name="connsiteX9416" fmla="*/ 8191567 w 9310410"/>
              <a:gd name="connsiteY9416" fmla="*/ 2289826 h 5296383"/>
              <a:gd name="connsiteX9417" fmla="*/ 8187971 w 9310410"/>
              <a:gd name="connsiteY9417" fmla="*/ 2288627 h 5296383"/>
              <a:gd name="connsiteX9418" fmla="*/ 8177783 w 9310410"/>
              <a:gd name="connsiteY9418" fmla="*/ 2289826 h 5296383"/>
              <a:gd name="connsiteX9419" fmla="*/ 8170592 w 9310410"/>
              <a:gd name="connsiteY9419" fmla="*/ 2294021 h 5296383"/>
              <a:gd name="connsiteX9420" fmla="*/ 8173588 w 9310410"/>
              <a:gd name="connsiteY9420" fmla="*/ 2300613 h 5296383"/>
              <a:gd name="connsiteX9421" fmla="*/ 7579109 w 9310410"/>
              <a:gd name="connsiteY9421" fmla="*/ 5199900 h 5296383"/>
              <a:gd name="connsiteX9422" fmla="*/ 7592293 w 9310410"/>
              <a:gd name="connsiteY9422" fmla="*/ 5187915 h 5296383"/>
              <a:gd name="connsiteX9423" fmla="*/ 7608473 w 9310410"/>
              <a:gd name="connsiteY9423" fmla="*/ 5183720 h 5296383"/>
              <a:gd name="connsiteX9424" fmla="*/ 7616863 w 9310410"/>
              <a:gd name="connsiteY9424" fmla="*/ 5175929 h 5296383"/>
              <a:gd name="connsiteX9425" fmla="*/ 7612668 w 9310410"/>
              <a:gd name="connsiteY9425" fmla="*/ 5171135 h 5296383"/>
              <a:gd name="connsiteX9426" fmla="*/ 7601282 w 9310410"/>
              <a:gd name="connsiteY9426" fmla="*/ 5175929 h 5296383"/>
              <a:gd name="connsiteX9427" fmla="*/ 7594091 w 9310410"/>
              <a:gd name="connsiteY9427" fmla="*/ 5173532 h 5296383"/>
              <a:gd name="connsiteX9428" fmla="*/ 7591094 w 9310410"/>
              <a:gd name="connsiteY9428" fmla="*/ 5178326 h 5296383"/>
              <a:gd name="connsiteX9429" fmla="*/ 7583304 w 9310410"/>
              <a:gd name="connsiteY9429" fmla="*/ 5185518 h 5296383"/>
              <a:gd name="connsiteX9430" fmla="*/ 7573116 w 9310410"/>
              <a:gd name="connsiteY9430" fmla="*/ 5185518 h 5296383"/>
              <a:gd name="connsiteX9431" fmla="*/ 7574914 w 9310410"/>
              <a:gd name="connsiteY9431" fmla="*/ 5189113 h 5296383"/>
              <a:gd name="connsiteX9432" fmla="*/ 7574914 w 9310410"/>
              <a:gd name="connsiteY9432" fmla="*/ 5196305 h 5296383"/>
              <a:gd name="connsiteX9433" fmla="*/ 7579109 w 9310410"/>
              <a:gd name="connsiteY9433" fmla="*/ 5199900 h 5296383"/>
              <a:gd name="connsiteX9434" fmla="*/ 7690574 w 9310410"/>
              <a:gd name="connsiteY9434" fmla="*/ 5273012 h 5296383"/>
              <a:gd name="connsiteX9435" fmla="*/ 7682184 w 9310410"/>
              <a:gd name="connsiteY9435" fmla="*/ 5265820 h 5296383"/>
              <a:gd name="connsiteX9436" fmla="*/ 7674993 w 9310410"/>
              <a:gd name="connsiteY9436" fmla="*/ 5247842 h 5296383"/>
              <a:gd name="connsiteX9437" fmla="*/ 7664805 w 9310410"/>
              <a:gd name="connsiteY9437" fmla="*/ 5231063 h 5296383"/>
              <a:gd name="connsiteX9438" fmla="*/ 7667202 w 9310410"/>
              <a:gd name="connsiteY9438" fmla="*/ 5214882 h 5296383"/>
              <a:gd name="connsiteX9439" fmla="*/ 7671397 w 9310410"/>
              <a:gd name="connsiteY9439" fmla="*/ 5207691 h 5296383"/>
              <a:gd name="connsiteX9440" fmla="*/ 7677989 w 9310410"/>
              <a:gd name="connsiteY9440" fmla="*/ 5195706 h 5296383"/>
              <a:gd name="connsiteX9441" fmla="*/ 7677989 w 9310410"/>
              <a:gd name="connsiteY9441" fmla="*/ 5189113 h 5296383"/>
              <a:gd name="connsiteX9442" fmla="*/ 7673195 w 9310410"/>
              <a:gd name="connsiteY9442" fmla="*/ 5187915 h 5296383"/>
              <a:gd name="connsiteX9443" fmla="*/ 7665404 w 9310410"/>
              <a:gd name="connsiteY9443" fmla="*/ 5183720 h 5296383"/>
              <a:gd name="connsiteX9444" fmla="*/ 7656415 w 9310410"/>
              <a:gd name="connsiteY9444" fmla="*/ 5185518 h 5296383"/>
              <a:gd name="connsiteX9445" fmla="*/ 7644429 w 9310410"/>
              <a:gd name="connsiteY9445" fmla="*/ 5187915 h 5296383"/>
              <a:gd name="connsiteX9446" fmla="*/ 7640834 w 9310410"/>
              <a:gd name="connsiteY9446" fmla="*/ 5190911 h 5296383"/>
              <a:gd name="connsiteX9447" fmla="*/ 7635440 w 9310410"/>
              <a:gd name="connsiteY9447" fmla="*/ 5197503 h 5296383"/>
              <a:gd name="connsiteX9448" fmla="*/ 7629447 w 9310410"/>
              <a:gd name="connsiteY9448" fmla="*/ 5205294 h 5296383"/>
              <a:gd name="connsiteX9449" fmla="*/ 7639635 w 9310410"/>
              <a:gd name="connsiteY9449" fmla="*/ 5207092 h 5296383"/>
              <a:gd name="connsiteX9450" fmla="*/ 7642632 w 9310410"/>
              <a:gd name="connsiteY9450" fmla="*/ 5209489 h 5296383"/>
              <a:gd name="connsiteX9451" fmla="*/ 7627051 w 9310410"/>
              <a:gd name="connsiteY9451" fmla="*/ 5219677 h 5296383"/>
              <a:gd name="connsiteX9452" fmla="*/ 7615665 w 9310410"/>
              <a:gd name="connsiteY9452" fmla="*/ 5237055 h 5296383"/>
              <a:gd name="connsiteX9453" fmla="*/ 7630047 w 9310410"/>
              <a:gd name="connsiteY9453" fmla="*/ 5252637 h 5296383"/>
              <a:gd name="connsiteX9454" fmla="*/ 7642632 w 9310410"/>
              <a:gd name="connsiteY9454" fmla="*/ 5257431 h 5296383"/>
              <a:gd name="connsiteX9455" fmla="*/ 7648025 w 9310410"/>
              <a:gd name="connsiteY9455" fmla="*/ 5261626 h 5296383"/>
              <a:gd name="connsiteX9456" fmla="*/ 7634841 w 9310410"/>
              <a:gd name="connsiteY9456" fmla="*/ 5258629 h 5296383"/>
              <a:gd name="connsiteX9457" fmla="*/ 7627650 w 9310410"/>
              <a:gd name="connsiteY9457" fmla="*/ 5256232 h 5296383"/>
              <a:gd name="connsiteX9458" fmla="*/ 7627650 w 9310410"/>
              <a:gd name="connsiteY9458" fmla="*/ 5255633 h 5296383"/>
              <a:gd name="connsiteX9459" fmla="*/ 7616863 w 9310410"/>
              <a:gd name="connsiteY9459" fmla="*/ 5251438 h 5296383"/>
              <a:gd name="connsiteX9460" fmla="*/ 7615065 w 9310410"/>
              <a:gd name="connsiteY9460" fmla="*/ 5248442 h 5296383"/>
              <a:gd name="connsiteX9461" fmla="*/ 7607275 w 9310410"/>
              <a:gd name="connsiteY9461" fmla="*/ 5244846 h 5296383"/>
              <a:gd name="connsiteX9462" fmla="*/ 7601881 w 9310410"/>
              <a:gd name="connsiteY9462" fmla="*/ 5240651 h 5296383"/>
              <a:gd name="connsiteX9463" fmla="*/ 7597686 w 9310410"/>
              <a:gd name="connsiteY9463" fmla="*/ 5235257 h 5296383"/>
              <a:gd name="connsiteX9464" fmla="*/ 7599484 w 9310410"/>
              <a:gd name="connsiteY9464" fmla="*/ 5242449 h 5296383"/>
              <a:gd name="connsiteX9465" fmla="*/ 7596487 w 9310410"/>
              <a:gd name="connsiteY9465" fmla="*/ 5245445 h 5296383"/>
              <a:gd name="connsiteX9466" fmla="*/ 7592293 w 9310410"/>
              <a:gd name="connsiteY9466" fmla="*/ 5246044 h 5296383"/>
              <a:gd name="connsiteX9467" fmla="*/ 7589296 w 9310410"/>
              <a:gd name="connsiteY9467" fmla="*/ 5244846 h 5296383"/>
              <a:gd name="connsiteX9468" fmla="*/ 7582105 w 9310410"/>
              <a:gd name="connsiteY9468" fmla="*/ 5240052 h 5296383"/>
              <a:gd name="connsiteX9469" fmla="*/ 7574314 w 9310410"/>
              <a:gd name="connsiteY9469" fmla="*/ 5240052 h 5296383"/>
              <a:gd name="connsiteX9470" fmla="*/ 7568921 w 9310410"/>
              <a:gd name="connsiteY9470" fmla="*/ 5239452 h 5296383"/>
              <a:gd name="connsiteX9471" fmla="*/ 7564726 w 9310410"/>
              <a:gd name="connsiteY9471" fmla="*/ 5238254 h 5296383"/>
              <a:gd name="connsiteX9472" fmla="*/ 7565325 w 9310410"/>
              <a:gd name="connsiteY9472" fmla="*/ 5243647 h 5296383"/>
              <a:gd name="connsiteX9473" fmla="*/ 7571318 w 9310410"/>
              <a:gd name="connsiteY9473" fmla="*/ 5246044 h 5296383"/>
              <a:gd name="connsiteX9474" fmla="*/ 7578509 w 9310410"/>
              <a:gd name="connsiteY9474" fmla="*/ 5251438 h 5296383"/>
              <a:gd name="connsiteX9475" fmla="*/ 7603080 w 9310410"/>
              <a:gd name="connsiteY9475" fmla="*/ 5260427 h 5296383"/>
              <a:gd name="connsiteX9476" fmla="*/ 7619859 w 9310410"/>
              <a:gd name="connsiteY9476" fmla="*/ 5263423 h 5296383"/>
              <a:gd name="connsiteX9477" fmla="*/ 7624054 w 9310410"/>
              <a:gd name="connsiteY9477" fmla="*/ 5262824 h 5296383"/>
              <a:gd name="connsiteX9478" fmla="*/ 7627650 w 9310410"/>
              <a:gd name="connsiteY9478" fmla="*/ 5264023 h 5296383"/>
              <a:gd name="connsiteX9479" fmla="*/ 7638436 w 9310410"/>
              <a:gd name="connsiteY9479" fmla="*/ 5267019 h 5296383"/>
              <a:gd name="connsiteX9480" fmla="*/ 7654617 w 9310410"/>
              <a:gd name="connsiteY9480" fmla="*/ 5279604 h 5296383"/>
              <a:gd name="connsiteX9481" fmla="*/ 7674393 w 9310410"/>
              <a:gd name="connsiteY9481" fmla="*/ 5280203 h 5296383"/>
              <a:gd name="connsiteX9482" fmla="*/ 7679187 w 9310410"/>
              <a:gd name="connsiteY9482" fmla="*/ 5280802 h 5296383"/>
              <a:gd name="connsiteX9483" fmla="*/ 7691173 w 9310410"/>
              <a:gd name="connsiteY9483" fmla="*/ 5280203 h 5296383"/>
              <a:gd name="connsiteX9484" fmla="*/ 7690574 w 9310410"/>
              <a:gd name="connsiteY9484" fmla="*/ 5273012 h 5296383"/>
              <a:gd name="connsiteX9485" fmla="*/ 6452474 w 9310410"/>
              <a:gd name="connsiteY9485" fmla="*/ 152815 h 5296383"/>
              <a:gd name="connsiteX9486" fmla="*/ 6481838 w 9310410"/>
              <a:gd name="connsiteY9486" fmla="*/ 139631 h 5296383"/>
              <a:gd name="connsiteX9487" fmla="*/ 6486632 w 9310410"/>
              <a:gd name="connsiteY9487" fmla="*/ 143826 h 5296383"/>
              <a:gd name="connsiteX9488" fmla="*/ 6468654 w 9310410"/>
              <a:gd name="connsiteY9488" fmla="*/ 155811 h 5296383"/>
              <a:gd name="connsiteX9489" fmla="*/ 6469253 w 9310410"/>
              <a:gd name="connsiteY9489" fmla="*/ 163003 h 5296383"/>
              <a:gd name="connsiteX9490" fmla="*/ 6489629 w 9310410"/>
              <a:gd name="connsiteY9490" fmla="*/ 151017 h 5296383"/>
              <a:gd name="connsiteX9491" fmla="*/ 6509405 w 9310410"/>
              <a:gd name="connsiteY9491" fmla="*/ 142627 h 5296383"/>
              <a:gd name="connsiteX9492" fmla="*/ 6511802 w 9310410"/>
              <a:gd name="connsiteY9492" fmla="*/ 143826 h 5296383"/>
              <a:gd name="connsiteX9493" fmla="*/ 6499217 w 9310410"/>
              <a:gd name="connsiteY9493" fmla="*/ 151616 h 5296383"/>
              <a:gd name="connsiteX9494" fmla="*/ 6486033 w 9310410"/>
              <a:gd name="connsiteY9494" fmla="*/ 160006 h 5296383"/>
              <a:gd name="connsiteX9495" fmla="*/ 6501614 w 9310410"/>
              <a:gd name="connsiteY9495" fmla="*/ 172591 h 5296383"/>
              <a:gd name="connsiteX9496" fmla="*/ 6520191 w 9310410"/>
              <a:gd name="connsiteY9496" fmla="*/ 167797 h 5296383"/>
              <a:gd name="connsiteX9497" fmla="*/ 6527383 w 9310410"/>
              <a:gd name="connsiteY9497" fmla="*/ 157609 h 5296383"/>
              <a:gd name="connsiteX9498" fmla="*/ 6527982 w 9310410"/>
              <a:gd name="connsiteY9498" fmla="*/ 143226 h 5296383"/>
              <a:gd name="connsiteX9499" fmla="*/ 6529181 w 9310410"/>
              <a:gd name="connsiteY9499" fmla="*/ 139631 h 5296383"/>
              <a:gd name="connsiteX9500" fmla="*/ 6532177 w 9310410"/>
              <a:gd name="connsiteY9500" fmla="*/ 140230 h 5296383"/>
              <a:gd name="connsiteX9501" fmla="*/ 6532776 w 9310410"/>
              <a:gd name="connsiteY9501" fmla="*/ 158208 h 5296383"/>
              <a:gd name="connsiteX9502" fmla="*/ 6548957 w 9310410"/>
              <a:gd name="connsiteY9502" fmla="*/ 149219 h 5296383"/>
              <a:gd name="connsiteX9503" fmla="*/ 6550155 w 9310410"/>
              <a:gd name="connsiteY9503" fmla="*/ 142627 h 5296383"/>
              <a:gd name="connsiteX9504" fmla="*/ 6569332 w 9310410"/>
              <a:gd name="connsiteY9504" fmla="*/ 142028 h 5296383"/>
              <a:gd name="connsiteX9505" fmla="*/ 6569332 w 9310410"/>
              <a:gd name="connsiteY9505" fmla="*/ 150418 h 5296383"/>
              <a:gd name="connsiteX9506" fmla="*/ 6599296 w 9310410"/>
              <a:gd name="connsiteY9506" fmla="*/ 139032 h 5296383"/>
              <a:gd name="connsiteX9507" fmla="*/ 6646638 w 9310410"/>
              <a:gd name="connsiteY9507" fmla="*/ 118656 h 5296383"/>
              <a:gd name="connsiteX9508" fmla="*/ 6667613 w 9310410"/>
              <a:gd name="connsiteY9508" fmla="*/ 108469 h 5296383"/>
              <a:gd name="connsiteX9509" fmla="*/ 6667014 w 9310410"/>
              <a:gd name="connsiteY9509" fmla="*/ 112664 h 5296383"/>
              <a:gd name="connsiteX9510" fmla="*/ 6656826 w 9310410"/>
              <a:gd name="connsiteY9510" fmla="*/ 118057 h 5296383"/>
              <a:gd name="connsiteX9511" fmla="*/ 6648436 w 9310410"/>
              <a:gd name="connsiteY9511" fmla="*/ 125248 h 5296383"/>
              <a:gd name="connsiteX9512" fmla="*/ 6650834 w 9310410"/>
              <a:gd name="connsiteY9512" fmla="*/ 132440 h 5296383"/>
              <a:gd name="connsiteX9513" fmla="*/ 6670609 w 9310410"/>
              <a:gd name="connsiteY9513" fmla="*/ 127046 h 5296383"/>
              <a:gd name="connsiteX9514" fmla="*/ 6669411 w 9310410"/>
              <a:gd name="connsiteY9514" fmla="*/ 131840 h 5296383"/>
              <a:gd name="connsiteX9515" fmla="*/ 6655028 w 9310410"/>
              <a:gd name="connsiteY9515" fmla="*/ 139631 h 5296383"/>
              <a:gd name="connsiteX9516" fmla="*/ 6664017 w 9310410"/>
              <a:gd name="connsiteY9516" fmla="*/ 143826 h 5296383"/>
              <a:gd name="connsiteX9517" fmla="*/ 6647837 w 9310410"/>
              <a:gd name="connsiteY9517" fmla="*/ 145024 h 5296383"/>
              <a:gd name="connsiteX9518" fmla="*/ 6631057 w 9310410"/>
              <a:gd name="connsiteY9518" fmla="*/ 147421 h 5296383"/>
              <a:gd name="connsiteX9519" fmla="*/ 6618473 w 9310410"/>
              <a:gd name="connsiteY9519" fmla="*/ 152216 h 5296383"/>
              <a:gd name="connsiteX9520" fmla="*/ 6619671 w 9310410"/>
              <a:gd name="connsiteY9520" fmla="*/ 162403 h 5296383"/>
              <a:gd name="connsiteX9521" fmla="*/ 6632855 w 9310410"/>
              <a:gd name="connsiteY9521" fmla="*/ 169595 h 5296383"/>
              <a:gd name="connsiteX9522" fmla="*/ 6647238 w 9310410"/>
              <a:gd name="connsiteY9522" fmla="*/ 171992 h 5296383"/>
              <a:gd name="connsiteX9523" fmla="*/ 6650234 w 9310410"/>
              <a:gd name="connsiteY9523" fmla="*/ 176187 h 5296383"/>
              <a:gd name="connsiteX9524" fmla="*/ 6644841 w 9310410"/>
              <a:gd name="connsiteY9524" fmla="*/ 177385 h 5296383"/>
              <a:gd name="connsiteX9525" fmla="*/ 6628061 w 9310410"/>
              <a:gd name="connsiteY9525" fmla="*/ 174988 h 5296383"/>
              <a:gd name="connsiteX9526" fmla="*/ 6605289 w 9310410"/>
              <a:gd name="connsiteY9526" fmla="*/ 165999 h 5296383"/>
              <a:gd name="connsiteX9527" fmla="*/ 6589108 w 9310410"/>
              <a:gd name="connsiteY9527" fmla="*/ 163003 h 5296383"/>
              <a:gd name="connsiteX9528" fmla="*/ 6563340 w 9310410"/>
              <a:gd name="connsiteY9528" fmla="*/ 161804 h 5296383"/>
              <a:gd name="connsiteX9529" fmla="*/ 6551354 w 9310410"/>
              <a:gd name="connsiteY9529" fmla="*/ 172591 h 5296383"/>
              <a:gd name="connsiteX9530" fmla="*/ 6569332 w 9310410"/>
              <a:gd name="connsiteY9530" fmla="*/ 181580 h 5296383"/>
              <a:gd name="connsiteX9531" fmla="*/ 6571729 w 9310410"/>
              <a:gd name="connsiteY9531" fmla="*/ 183977 h 5296383"/>
              <a:gd name="connsiteX9532" fmla="*/ 6578322 w 9310410"/>
              <a:gd name="connsiteY9532" fmla="*/ 186374 h 5296383"/>
              <a:gd name="connsiteX9533" fmla="*/ 6611881 w 9310410"/>
              <a:gd name="connsiteY9533" fmla="*/ 196562 h 5296383"/>
              <a:gd name="connsiteX9534" fmla="*/ 6612480 w 9310410"/>
              <a:gd name="connsiteY9534" fmla="*/ 201955 h 5296383"/>
              <a:gd name="connsiteX9535" fmla="*/ 6604090 w 9310410"/>
              <a:gd name="connsiteY9535" fmla="*/ 206750 h 5296383"/>
              <a:gd name="connsiteX9536" fmla="*/ 6628660 w 9310410"/>
              <a:gd name="connsiteY9536" fmla="*/ 206150 h 5296383"/>
              <a:gd name="connsiteX9537" fmla="*/ 6651433 w 9310410"/>
              <a:gd name="connsiteY9537" fmla="*/ 198959 h 5296383"/>
              <a:gd name="connsiteX9538" fmla="*/ 6663418 w 9310410"/>
              <a:gd name="connsiteY9538" fmla="*/ 200158 h 5296383"/>
              <a:gd name="connsiteX9539" fmla="*/ 6657425 w 9310410"/>
              <a:gd name="connsiteY9539" fmla="*/ 204352 h 5296383"/>
              <a:gd name="connsiteX9540" fmla="*/ 6644242 w 9310410"/>
              <a:gd name="connsiteY9540" fmla="*/ 206150 h 5296383"/>
              <a:gd name="connsiteX9541" fmla="*/ 6655627 w 9310410"/>
              <a:gd name="connsiteY9541" fmla="*/ 208547 h 5296383"/>
              <a:gd name="connsiteX9542" fmla="*/ 6653830 w 9310410"/>
              <a:gd name="connsiteY9542" fmla="*/ 212143 h 5296383"/>
              <a:gd name="connsiteX9543" fmla="*/ 6634054 w 9310410"/>
              <a:gd name="connsiteY9543" fmla="*/ 209746 h 5296383"/>
              <a:gd name="connsiteX9544" fmla="*/ 6619671 w 9310410"/>
              <a:gd name="connsiteY9544" fmla="*/ 212742 h 5296383"/>
              <a:gd name="connsiteX9545" fmla="*/ 6606487 w 9310410"/>
              <a:gd name="connsiteY9545" fmla="*/ 214540 h 5296383"/>
              <a:gd name="connsiteX9546" fmla="*/ 6595700 w 9310410"/>
              <a:gd name="connsiteY9546" fmla="*/ 218735 h 5296383"/>
              <a:gd name="connsiteX9547" fmla="*/ 6589707 w 9310410"/>
              <a:gd name="connsiteY9547" fmla="*/ 224128 h 5296383"/>
              <a:gd name="connsiteX9548" fmla="*/ 6589108 w 9310410"/>
              <a:gd name="connsiteY9548" fmla="*/ 231919 h 5296383"/>
              <a:gd name="connsiteX9549" fmla="*/ 6593902 w 9310410"/>
              <a:gd name="connsiteY9549" fmla="*/ 236114 h 5296383"/>
              <a:gd name="connsiteX9550" fmla="*/ 6607086 w 9310410"/>
              <a:gd name="connsiteY9550" fmla="*/ 235515 h 5296383"/>
              <a:gd name="connsiteX9551" fmla="*/ 6613079 w 9310410"/>
              <a:gd name="connsiteY9551" fmla="*/ 228923 h 5296383"/>
              <a:gd name="connsiteX9552" fmla="*/ 6616674 w 9310410"/>
              <a:gd name="connsiteY9552" fmla="*/ 230720 h 5296383"/>
              <a:gd name="connsiteX9553" fmla="*/ 6623866 w 9310410"/>
              <a:gd name="connsiteY9553" fmla="*/ 233717 h 5296383"/>
              <a:gd name="connsiteX9554" fmla="*/ 6623267 w 9310410"/>
              <a:gd name="connsiteY9554" fmla="*/ 223529 h 5296383"/>
              <a:gd name="connsiteX9555" fmla="*/ 6625664 w 9310410"/>
              <a:gd name="connsiteY9555" fmla="*/ 220533 h 5296383"/>
              <a:gd name="connsiteX9556" fmla="*/ 6638249 w 9310410"/>
              <a:gd name="connsiteY9556" fmla="*/ 225926 h 5296383"/>
              <a:gd name="connsiteX9557" fmla="*/ 6638848 w 9310410"/>
              <a:gd name="connsiteY9557" fmla="*/ 230720 h 5296383"/>
              <a:gd name="connsiteX9558" fmla="*/ 6641245 w 9310410"/>
              <a:gd name="connsiteY9558" fmla="*/ 237912 h 5296383"/>
              <a:gd name="connsiteX9559" fmla="*/ 6641844 w 9310410"/>
              <a:gd name="connsiteY9559" fmla="*/ 243305 h 5296383"/>
              <a:gd name="connsiteX9560" fmla="*/ 6650234 w 9310410"/>
              <a:gd name="connsiteY9560" fmla="*/ 246302 h 5296383"/>
              <a:gd name="connsiteX9561" fmla="*/ 6658024 w 9310410"/>
              <a:gd name="connsiteY9561" fmla="*/ 245702 h 5296383"/>
              <a:gd name="connsiteX9562" fmla="*/ 6671209 w 9310410"/>
              <a:gd name="connsiteY9562" fmla="*/ 243305 h 5296383"/>
              <a:gd name="connsiteX9563" fmla="*/ 6667014 w 9310410"/>
              <a:gd name="connsiteY9563" fmla="*/ 233118 h 5296383"/>
              <a:gd name="connsiteX9564" fmla="*/ 6669411 w 9310410"/>
              <a:gd name="connsiteY9564" fmla="*/ 224728 h 5296383"/>
              <a:gd name="connsiteX9565" fmla="*/ 6672407 w 9310410"/>
              <a:gd name="connsiteY9565" fmla="*/ 227724 h 5296383"/>
              <a:gd name="connsiteX9566" fmla="*/ 6679598 w 9310410"/>
              <a:gd name="connsiteY9566" fmla="*/ 242706 h 5296383"/>
              <a:gd name="connsiteX9567" fmla="*/ 6671209 w 9310410"/>
              <a:gd name="connsiteY9567" fmla="*/ 251695 h 5296383"/>
              <a:gd name="connsiteX9568" fmla="*/ 6650234 w 9310410"/>
              <a:gd name="connsiteY9568" fmla="*/ 254092 h 5296383"/>
              <a:gd name="connsiteX9569" fmla="*/ 6636451 w 9310410"/>
              <a:gd name="connsiteY9569" fmla="*/ 248699 h 5296383"/>
              <a:gd name="connsiteX9570" fmla="*/ 6614877 w 9310410"/>
              <a:gd name="connsiteY9570" fmla="*/ 242706 h 5296383"/>
              <a:gd name="connsiteX9571" fmla="*/ 6599296 w 9310410"/>
              <a:gd name="connsiteY9571" fmla="*/ 247500 h 5296383"/>
              <a:gd name="connsiteX9572" fmla="*/ 6603491 w 9310410"/>
              <a:gd name="connsiteY9572" fmla="*/ 254691 h 5296383"/>
              <a:gd name="connsiteX9573" fmla="*/ 6619671 w 9310410"/>
              <a:gd name="connsiteY9573" fmla="*/ 260684 h 5296383"/>
              <a:gd name="connsiteX9574" fmla="*/ 6620870 w 9310410"/>
              <a:gd name="connsiteY9574" fmla="*/ 264879 h 5296383"/>
              <a:gd name="connsiteX9575" fmla="*/ 6606487 w 9310410"/>
              <a:gd name="connsiteY9575" fmla="*/ 267276 h 5296383"/>
              <a:gd name="connsiteX9576" fmla="*/ 6597498 w 9310410"/>
              <a:gd name="connsiteY9576" fmla="*/ 279262 h 5296383"/>
              <a:gd name="connsiteX9577" fmla="*/ 6613678 w 9310410"/>
              <a:gd name="connsiteY9577" fmla="*/ 293045 h 5296383"/>
              <a:gd name="connsiteX9578" fmla="*/ 6620271 w 9310410"/>
              <a:gd name="connsiteY9578" fmla="*/ 285854 h 5296383"/>
              <a:gd name="connsiteX9579" fmla="*/ 6622667 w 9310410"/>
              <a:gd name="connsiteY9579" fmla="*/ 281659 h 5296383"/>
              <a:gd name="connsiteX9580" fmla="*/ 6635852 w 9310410"/>
              <a:gd name="connsiteY9580" fmla="*/ 290049 h 5296383"/>
              <a:gd name="connsiteX9581" fmla="*/ 6639447 w 9310410"/>
              <a:gd name="connsiteY9581" fmla="*/ 281659 h 5296383"/>
              <a:gd name="connsiteX9582" fmla="*/ 6643043 w 9310410"/>
              <a:gd name="connsiteY9582" fmla="*/ 282258 h 5296383"/>
              <a:gd name="connsiteX9583" fmla="*/ 6681995 w 9310410"/>
              <a:gd name="connsiteY9583" fmla="*/ 282258 h 5296383"/>
              <a:gd name="connsiteX9584" fmla="*/ 6687389 w 9310410"/>
              <a:gd name="connsiteY9584" fmla="*/ 275666 h 5296383"/>
              <a:gd name="connsiteX9585" fmla="*/ 6682595 w 9310410"/>
              <a:gd name="connsiteY9585" fmla="*/ 270872 h 5296383"/>
              <a:gd name="connsiteX9586" fmla="*/ 6683794 w 9310410"/>
              <a:gd name="connsiteY9586" fmla="*/ 267276 h 5296383"/>
              <a:gd name="connsiteX9587" fmla="*/ 6693981 w 9310410"/>
              <a:gd name="connsiteY9587" fmla="*/ 271471 h 5296383"/>
              <a:gd name="connsiteX9588" fmla="*/ 6700573 w 9310410"/>
              <a:gd name="connsiteY9588" fmla="*/ 273868 h 5296383"/>
              <a:gd name="connsiteX9589" fmla="*/ 6699974 w 9310410"/>
              <a:gd name="connsiteY9589" fmla="*/ 268475 h 5296383"/>
              <a:gd name="connsiteX9590" fmla="*/ 6701772 w 9310410"/>
              <a:gd name="connsiteY9590" fmla="*/ 264879 h 5296383"/>
              <a:gd name="connsiteX9591" fmla="*/ 6717952 w 9310410"/>
              <a:gd name="connsiteY9591" fmla="*/ 273269 h 5296383"/>
              <a:gd name="connsiteX9592" fmla="*/ 6716754 w 9310410"/>
              <a:gd name="connsiteY9592" fmla="*/ 266078 h 5296383"/>
              <a:gd name="connsiteX9593" fmla="*/ 6711959 w 9310410"/>
              <a:gd name="connsiteY9593" fmla="*/ 260684 h 5296383"/>
              <a:gd name="connsiteX9594" fmla="*/ 6724544 w 9310410"/>
              <a:gd name="connsiteY9594" fmla="*/ 263081 h 5296383"/>
              <a:gd name="connsiteX9595" fmla="*/ 6738926 w 9310410"/>
              <a:gd name="connsiteY9595" fmla="*/ 270273 h 5296383"/>
              <a:gd name="connsiteX9596" fmla="*/ 6750912 w 9310410"/>
              <a:gd name="connsiteY9596" fmla="*/ 272670 h 5296383"/>
              <a:gd name="connsiteX9597" fmla="*/ 6761100 w 9310410"/>
              <a:gd name="connsiteY9597" fmla="*/ 267875 h 5296383"/>
              <a:gd name="connsiteX9598" fmla="*/ 6770688 w 9310410"/>
              <a:gd name="connsiteY9598" fmla="*/ 259486 h 5296383"/>
              <a:gd name="connsiteX9599" fmla="*/ 6776681 w 9310410"/>
              <a:gd name="connsiteY9599" fmla="*/ 257089 h 5296383"/>
              <a:gd name="connsiteX9600" fmla="*/ 6783273 w 9310410"/>
              <a:gd name="connsiteY9600" fmla="*/ 251096 h 5296383"/>
              <a:gd name="connsiteX9601" fmla="*/ 6791064 w 9310410"/>
              <a:gd name="connsiteY9601" fmla="*/ 242706 h 5296383"/>
              <a:gd name="connsiteX9602" fmla="*/ 6777280 w 9310410"/>
              <a:gd name="connsiteY9602" fmla="*/ 242706 h 5296383"/>
              <a:gd name="connsiteX9603" fmla="*/ 6760500 w 9310410"/>
              <a:gd name="connsiteY9603" fmla="*/ 242706 h 5296383"/>
              <a:gd name="connsiteX9604" fmla="*/ 6750912 w 9310410"/>
              <a:gd name="connsiteY9604" fmla="*/ 237912 h 5296383"/>
              <a:gd name="connsiteX9605" fmla="*/ 6737728 w 9310410"/>
              <a:gd name="connsiteY9605" fmla="*/ 240908 h 5296383"/>
              <a:gd name="connsiteX9606" fmla="*/ 6707165 w 9310410"/>
              <a:gd name="connsiteY9606" fmla="*/ 242706 h 5296383"/>
              <a:gd name="connsiteX9607" fmla="*/ 6694580 w 9310410"/>
              <a:gd name="connsiteY9607" fmla="*/ 232518 h 5296383"/>
              <a:gd name="connsiteX9608" fmla="*/ 6698775 w 9310410"/>
              <a:gd name="connsiteY9608" fmla="*/ 230121 h 5296383"/>
              <a:gd name="connsiteX9609" fmla="*/ 6708364 w 9310410"/>
              <a:gd name="connsiteY9609" fmla="*/ 234316 h 5296383"/>
              <a:gd name="connsiteX9610" fmla="*/ 6731136 w 9310410"/>
              <a:gd name="connsiteY9610" fmla="*/ 236713 h 5296383"/>
              <a:gd name="connsiteX9611" fmla="*/ 6751511 w 9310410"/>
              <a:gd name="connsiteY9611" fmla="*/ 229522 h 5296383"/>
              <a:gd name="connsiteX9612" fmla="*/ 6759302 w 9310410"/>
              <a:gd name="connsiteY9612" fmla="*/ 227724 h 5296383"/>
              <a:gd name="connsiteX9613" fmla="*/ 6764096 w 9310410"/>
              <a:gd name="connsiteY9613" fmla="*/ 221132 h 5296383"/>
              <a:gd name="connsiteX9614" fmla="*/ 6760500 w 9310410"/>
              <a:gd name="connsiteY9614" fmla="*/ 214540 h 5296383"/>
              <a:gd name="connsiteX9615" fmla="*/ 6761100 w 9310410"/>
              <a:gd name="connsiteY9615" fmla="*/ 209746 h 5296383"/>
              <a:gd name="connsiteX9616" fmla="*/ 6773685 w 9310410"/>
              <a:gd name="connsiteY9616" fmla="*/ 207349 h 5296383"/>
              <a:gd name="connsiteX9617" fmla="*/ 6783872 w 9310410"/>
              <a:gd name="connsiteY9617" fmla="*/ 201356 h 5296383"/>
              <a:gd name="connsiteX9618" fmla="*/ 6776681 w 9310410"/>
              <a:gd name="connsiteY9618" fmla="*/ 192367 h 5296383"/>
              <a:gd name="connsiteX9619" fmla="*/ 6751511 w 9310410"/>
              <a:gd name="connsiteY9619" fmla="*/ 180981 h 5296383"/>
              <a:gd name="connsiteX9620" fmla="*/ 6731136 w 9310410"/>
              <a:gd name="connsiteY9620" fmla="*/ 189371 h 5296383"/>
              <a:gd name="connsiteX9621" fmla="*/ 6726342 w 9310410"/>
              <a:gd name="connsiteY9621" fmla="*/ 189970 h 5296383"/>
              <a:gd name="connsiteX9622" fmla="*/ 6717952 w 9310410"/>
              <a:gd name="connsiteY9622" fmla="*/ 183378 h 5296383"/>
              <a:gd name="connsiteX9623" fmla="*/ 6746118 w 9310410"/>
              <a:gd name="connsiteY9623" fmla="*/ 176187 h 5296383"/>
              <a:gd name="connsiteX9624" fmla="*/ 6745518 w 9310410"/>
              <a:gd name="connsiteY9624" fmla="*/ 169595 h 5296383"/>
              <a:gd name="connsiteX9625" fmla="*/ 6733533 w 9310410"/>
              <a:gd name="connsiteY9625" fmla="*/ 172591 h 5296383"/>
              <a:gd name="connsiteX9626" fmla="*/ 6716754 w 9310410"/>
              <a:gd name="connsiteY9626" fmla="*/ 173190 h 5296383"/>
              <a:gd name="connsiteX9627" fmla="*/ 6711959 w 9310410"/>
              <a:gd name="connsiteY9627" fmla="*/ 171992 h 5296383"/>
              <a:gd name="connsiteX9628" fmla="*/ 6726941 w 9310410"/>
              <a:gd name="connsiteY9628" fmla="*/ 166598 h 5296383"/>
              <a:gd name="connsiteX9629" fmla="*/ 6738926 w 9310410"/>
              <a:gd name="connsiteY9629" fmla="*/ 163003 h 5296383"/>
              <a:gd name="connsiteX9630" fmla="*/ 6746118 w 9310410"/>
              <a:gd name="connsiteY9630" fmla="*/ 162403 h 5296383"/>
              <a:gd name="connsiteX9631" fmla="*/ 6751511 w 9310410"/>
              <a:gd name="connsiteY9631" fmla="*/ 165999 h 5296383"/>
              <a:gd name="connsiteX9632" fmla="*/ 6758703 w 9310410"/>
              <a:gd name="connsiteY9632" fmla="*/ 165999 h 5296383"/>
              <a:gd name="connsiteX9633" fmla="*/ 6765295 w 9310410"/>
              <a:gd name="connsiteY9633" fmla="*/ 157010 h 5296383"/>
              <a:gd name="connsiteX9634" fmla="*/ 6751511 w 9310410"/>
              <a:gd name="connsiteY9634" fmla="*/ 154013 h 5296383"/>
              <a:gd name="connsiteX9635" fmla="*/ 6741923 w 9310410"/>
              <a:gd name="connsiteY9635" fmla="*/ 154613 h 5296383"/>
              <a:gd name="connsiteX9636" fmla="*/ 6751511 w 9310410"/>
              <a:gd name="connsiteY9636" fmla="*/ 149818 h 5296383"/>
              <a:gd name="connsiteX9637" fmla="*/ 6770688 w 9310410"/>
              <a:gd name="connsiteY9637" fmla="*/ 152216 h 5296383"/>
              <a:gd name="connsiteX9638" fmla="*/ 6793460 w 9310410"/>
              <a:gd name="connsiteY9638" fmla="*/ 136035 h 5296383"/>
              <a:gd name="connsiteX9639" fmla="*/ 6780277 w 9310410"/>
              <a:gd name="connsiteY9639" fmla="*/ 135436 h 5296383"/>
              <a:gd name="connsiteX9640" fmla="*/ 6777280 w 9310410"/>
              <a:gd name="connsiteY9640" fmla="*/ 131840 h 5296383"/>
              <a:gd name="connsiteX9641" fmla="*/ 6795258 w 9310410"/>
              <a:gd name="connsiteY9641" fmla="*/ 129443 h 5296383"/>
              <a:gd name="connsiteX9642" fmla="*/ 6797656 w 9310410"/>
              <a:gd name="connsiteY9642" fmla="*/ 122851 h 5296383"/>
              <a:gd name="connsiteX9643" fmla="*/ 6803049 w 9310410"/>
              <a:gd name="connsiteY9643" fmla="*/ 121053 h 5296383"/>
              <a:gd name="connsiteX9644" fmla="*/ 6811438 w 9310410"/>
              <a:gd name="connsiteY9644" fmla="*/ 116858 h 5296383"/>
              <a:gd name="connsiteX9645" fmla="*/ 6821627 w 9310410"/>
              <a:gd name="connsiteY9645" fmla="*/ 100079 h 5296383"/>
              <a:gd name="connsiteX9646" fmla="*/ 6828818 w 9310410"/>
              <a:gd name="connsiteY9646" fmla="*/ 83898 h 5296383"/>
              <a:gd name="connsiteX9647" fmla="*/ 6816832 w 9310410"/>
              <a:gd name="connsiteY9647" fmla="*/ 83299 h 5296383"/>
              <a:gd name="connsiteX9648" fmla="*/ 6798255 w 9310410"/>
              <a:gd name="connsiteY9648" fmla="*/ 92288 h 5296383"/>
              <a:gd name="connsiteX9649" fmla="*/ 6794060 w 9310410"/>
              <a:gd name="connsiteY9649" fmla="*/ 88693 h 5296383"/>
              <a:gd name="connsiteX9650" fmla="*/ 6779078 w 9310410"/>
              <a:gd name="connsiteY9650" fmla="*/ 89292 h 5296383"/>
              <a:gd name="connsiteX9651" fmla="*/ 6774284 w 9310410"/>
              <a:gd name="connsiteY9651" fmla="*/ 83898 h 5296383"/>
              <a:gd name="connsiteX9652" fmla="*/ 6793460 w 9310410"/>
              <a:gd name="connsiteY9652" fmla="*/ 79703 h 5296383"/>
              <a:gd name="connsiteX9653" fmla="*/ 6812038 w 9310410"/>
              <a:gd name="connsiteY9653" fmla="*/ 73711 h 5296383"/>
              <a:gd name="connsiteX9654" fmla="*/ 6820428 w 9310410"/>
              <a:gd name="connsiteY9654" fmla="*/ 71314 h 5296383"/>
              <a:gd name="connsiteX9655" fmla="*/ 6836009 w 9310410"/>
              <a:gd name="connsiteY9655" fmla="*/ 63523 h 5296383"/>
              <a:gd name="connsiteX9656" fmla="*/ 6850991 w 9310410"/>
              <a:gd name="connsiteY9656" fmla="*/ 58130 h 5296383"/>
              <a:gd name="connsiteX9657" fmla="*/ 6853988 w 9310410"/>
              <a:gd name="connsiteY9657" fmla="*/ 43148 h 5296383"/>
              <a:gd name="connsiteX9658" fmla="*/ 6835409 w 9310410"/>
              <a:gd name="connsiteY9658" fmla="*/ 41350 h 5296383"/>
              <a:gd name="connsiteX9659" fmla="*/ 6822226 w 9310410"/>
              <a:gd name="connsiteY9659" fmla="*/ 46743 h 5296383"/>
              <a:gd name="connsiteX9660" fmla="*/ 6777879 w 9310410"/>
              <a:gd name="connsiteY9660" fmla="*/ 40751 h 5296383"/>
              <a:gd name="connsiteX9661" fmla="*/ 6769489 w 9310410"/>
              <a:gd name="connsiteY9661" fmla="*/ 44946 h 5296383"/>
              <a:gd name="connsiteX9662" fmla="*/ 6764096 w 9310410"/>
              <a:gd name="connsiteY9662" fmla="*/ 47343 h 5296383"/>
              <a:gd name="connsiteX9663" fmla="*/ 6752111 w 9310410"/>
              <a:gd name="connsiteY9663" fmla="*/ 53335 h 5296383"/>
              <a:gd name="connsiteX9664" fmla="*/ 6743122 w 9310410"/>
              <a:gd name="connsiteY9664" fmla="*/ 55732 h 5296383"/>
              <a:gd name="connsiteX9665" fmla="*/ 6723346 w 9310410"/>
              <a:gd name="connsiteY9665" fmla="*/ 61126 h 5296383"/>
              <a:gd name="connsiteX9666" fmla="*/ 6728739 w 9310410"/>
              <a:gd name="connsiteY9666" fmla="*/ 54534 h 5296383"/>
              <a:gd name="connsiteX9667" fmla="*/ 6749714 w 9310410"/>
              <a:gd name="connsiteY9667" fmla="*/ 47343 h 5296383"/>
              <a:gd name="connsiteX9668" fmla="*/ 6743122 w 9310410"/>
              <a:gd name="connsiteY9668" fmla="*/ 43148 h 5296383"/>
              <a:gd name="connsiteX9669" fmla="*/ 6719151 w 9310410"/>
              <a:gd name="connsiteY9669" fmla="*/ 44346 h 5296383"/>
              <a:gd name="connsiteX9670" fmla="*/ 6709562 w 9310410"/>
              <a:gd name="connsiteY9670" fmla="*/ 46743 h 5296383"/>
              <a:gd name="connsiteX9671" fmla="*/ 6702371 w 9310410"/>
              <a:gd name="connsiteY9671" fmla="*/ 47343 h 5296383"/>
              <a:gd name="connsiteX9672" fmla="*/ 6670010 w 9310410"/>
              <a:gd name="connsiteY9672" fmla="*/ 57530 h 5296383"/>
              <a:gd name="connsiteX9673" fmla="*/ 6673605 w 9310410"/>
              <a:gd name="connsiteY9673" fmla="*/ 62924 h 5296383"/>
              <a:gd name="connsiteX9674" fmla="*/ 6671808 w 9310410"/>
              <a:gd name="connsiteY9674" fmla="*/ 67119 h 5296383"/>
              <a:gd name="connsiteX9675" fmla="*/ 6655028 w 9310410"/>
              <a:gd name="connsiteY9675" fmla="*/ 62324 h 5296383"/>
              <a:gd name="connsiteX9676" fmla="*/ 6637649 w 9310410"/>
              <a:gd name="connsiteY9676" fmla="*/ 62924 h 5296383"/>
              <a:gd name="connsiteX9677" fmla="*/ 6623267 w 9310410"/>
              <a:gd name="connsiteY9677" fmla="*/ 67718 h 5296383"/>
              <a:gd name="connsiteX9678" fmla="*/ 6625064 w 9310410"/>
              <a:gd name="connsiteY9678" fmla="*/ 74909 h 5296383"/>
              <a:gd name="connsiteX9679" fmla="*/ 6620870 w 9310410"/>
              <a:gd name="connsiteY9679" fmla="*/ 78505 h 5296383"/>
              <a:gd name="connsiteX9680" fmla="*/ 6582516 w 9310410"/>
              <a:gd name="connsiteY9680" fmla="*/ 83299 h 5296383"/>
              <a:gd name="connsiteX9681" fmla="*/ 6575924 w 9310410"/>
              <a:gd name="connsiteY9681" fmla="*/ 89292 h 5296383"/>
              <a:gd name="connsiteX9682" fmla="*/ 6598097 w 9310410"/>
              <a:gd name="connsiteY9682" fmla="*/ 91689 h 5296383"/>
              <a:gd name="connsiteX9683" fmla="*/ 6580119 w 9310410"/>
              <a:gd name="connsiteY9683" fmla="*/ 92887 h 5296383"/>
              <a:gd name="connsiteX9684" fmla="*/ 6562141 w 9310410"/>
              <a:gd name="connsiteY9684" fmla="*/ 92288 h 5296383"/>
              <a:gd name="connsiteX9685" fmla="*/ 6577722 w 9310410"/>
              <a:gd name="connsiteY9685" fmla="*/ 100678 h 5296383"/>
              <a:gd name="connsiteX9686" fmla="*/ 6574725 w 9310410"/>
              <a:gd name="connsiteY9686" fmla="*/ 104873 h 5296383"/>
              <a:gd name="connsiteX9687" fmla="*/ 6560942 w 9310410"/>
              <a:gd name="connsiteY9687" fmla="*/ 106671 h 5296383"/>
              <a:gd name="connsiteX9688" fmla="*/ 6553152 w 9310410"/>
              <a:gd name="connsiteY9688" fmla="*/ 104873 h 5296383"/>
              <a:gd name="connsiteX9689" fmla="*/ 6530380 w 9310410"/>
              <a:gd name="connsiteY9689" fmla="*/ 104274 h 5296383"/>
              <a:gd name="connsiteX9690" fmla="*/ 6515398 w 9310410"/>
              <a:gd name="connsiteY9690" fmla="*/ 100678 h 5296383"/>
              <a:gd name="connsiteX9691" fmla="*/ 6502812 w 9310410"/>
              <a:gd name="connsiteY9691" fmla="*/ 98880 h 5296383"/>
              <a:gd name="connsiteX9692" fmla="*/ 6490827 w 9310410"/>
              <a:gd name="connsiteY9692" fmla="*/ 101277 h 5296383"/>
              <a:gd name="connsiteX9693" fmla="*/ 6502812 w 9310410"/>
              <a:gd name="connsiteY9693" fmla="*/ 106071 h 5296383"/>
              <a:gd name="connsiteX9694" fmla="*/ 6513600 w 9310410"/>
              <a:gd name="connsiteY9694" fmla="*/ 110266 h 5296383"/>
              <a:gd name="connsiteX9695" fmla="*/ 6524387 w 9310410"/>
              <a:gd name="connsiteY9695" fmla="*/ 112064 h 5296383"/>
              <a:gd name="connsiteX9696" fmla="*/ 6522589 w 9310410"/>
              <a:gd name="connsiteY9696" fmla="*/ 116858 h 5296383"/>
              <a:gd name="connsiteX9697" fmla="*/ 6498019 w 9310410"/>
              <a:gd name="connsiteY9697" fmla="*/ 114461 h 5296383"/>
              <a:gd name="connsiteX9698" fmla="*/ 6487831 w 9310410"/>
              <a:gd name="connsiteY9698" fmla="*/ 116259 h 5296383"/>
              <a:gd name="connsiteX9699" fmla="*/ 6495621 w 9310410"/>
              <a:gd name="connsiteY9699" fmla="*/ 119855 h 5296383"/>
              <a:gd name="connsiteX9700" fmla="*/ 6491427 w 9310410"/>
              <a:gd name="connsiteY9700" fmla="*/ 122252 h 5296383"/>
              <a:gd name="connsiteX9701" fmla="*/ 6476445 w 9310410"/>
              <a:gd name="connsiteY9701" fmla="*/ 119256 h 5296383"/>
              <a:gd name="connsiteX9702" fmla="*/ 6463860 w 9310410"/>
              <a:gd name="connsiteY9702" fmla="*/ 123450 h 5296383"/>
              <a:gd name="connsiteX9703" fmla="*/ 6451874 w 9310410"/>
              <a:gd name="connsiteY9703" fmla="*/ 130042 h 5296383"/>
              <a:gd name="connsiteX9704" fmla="*/ 6433896 w 9310410"/>
              <a:gd name="connsiteY9704" fmla="*/ 142028 h 5296383"/>
              <a:gd name="connsiteX9705" fmla="*/ 6452474 w 9310410"/>
              <a:gd name="connsiteY9705" fmla="*/ 152815 h 5296383"/>
              <a:gd name="connsiteX9706" fmla="*/ 6375767 w 9310410"/>
              <a:gd name="connsiteY9706" fmla="*/ 170194 h 5296383"/>
              <a:gd name="connsiteX9707" fmla="*/ 6390748 w 9310410"/>
              <a:gd name="connsiteY9707" fmla="*/ 167797 h 5296383"/>
              <a:gd name="connsiteX9708" fmla="*/ 6401536 w 9310410"/>
              <a:gd name="connsiteY9708" fmla="*/ 165400 h 5296383"/>
              <a:gd name="connsiteX9709" fmla="*/ 6410525 w 9310410"/>
              <a:gd name="connsiteY9709" fmla="*/ 165999 h 5296383"/>
              <a:gd name="connsiteX9710" fmla="*/ 6384756 w 9310410"/>
              <a:gd name="connsiteY9710" fmla="*/ 173190 h 5296383"/>
              <a:gd name="connsiteX9711" fmla="*/ 6375167 w 9310410"/>
              <a:gd name="connsiteY9711" fmla="*/ 181580 h 5296383"/>
              <a:gd name="connsiteX9712" fmla="*/ 6399738 w 9310410"/>
              <a:gd name="connsiteY9712" fmla="*/ 180981 h 5296383"/>
              <a:gd name="connsiteX9713" fmla="*/ 6419514 w 9310410"/>
              <a:gd name="connsiteY9713" fmla="*/ 176786 h 5296383"/>
              <a:gd name="connsiteX9714" fmla="*/ 6427903 w 9310410"/>
              <a:gd name="connsiteY9714" fmla="*/ 177984 h 5296383"/>
              <a:gd name="connsiteX9715" fmla="*/ 6438091 w 9310410"/>
              <a:gd name="connsiteY9715" fmla="*/ 180381 h 5296383"/>
              <a:gd name="connsiteX9716" fmla="*/ 6448878 w 9310410"/>
              <a:gd name="connsiteY9716" fmla="*/ 180981 h 5296383"/>
              <a:gd name="connsiteX9717" fmla="*/ 6448279 w 9310410"/>
              <a:gd name="connsiteY9717" fmla="*/ 185176 h 5296383"/>
              <a:gd name="connsiteX9718" fmla="*/ 6425507 w 9310410"/>
              <a:gd name="connsiteY9718" fmla="*/ 184576 h 5296383"/>
              <a:gd name="connsiteX9719" fmla="*/ 6411124 w 9310410"/>
              <a:gd name="connsiteY9719" fmla="*/ 186973 h 5296383"/>
              <a:gd name="connsiteX9720" fmla="*/ 6411723 w 9310410"/>
              <a:gd name="connsiteY9720" fmla="*/ 192367 h 5296383"/>
              <a:gd name="connsiteX9721" fmla="*/ 6416518 w 9310410"/>
              <a:gd name="connsiteY9721" fmla="*/ 195363 h 5296383"/>
              <a:gd name="connsiteX9722" fmla="*/ 6414120 w 9310410"/>
              <a:gd name="connsiteY9722" fmla="*/ 201356 h 5296383"/>
              <a:gd name="connsiteX9723" fmla="*/ 6436892 w 9310410"/>
              <a:gd name="connsiteY9723" fmla="*/ 200757 h 5296383"/>
              <a:gd name="connsiteX9724" fmla="*/ 6456669 w 9310410"/>
              <a:gd name="connsiteY9724" fmla="*/ 195363 h 5296383"/>
              <a:gd name="connsiteX9725" fmla="*/ 6461463 w 9310410"/>
              <a:gd name="connsiteY9725" fmla="*/ 197760 h 5296383"/>
              <a:gd name="connsiteX9726" fmla="*/ 6464459 w 9310410"/>
              <a:gd name="connsiteY9726" fmla="*/ 202555 h 5296383"/>
              <a:gd name="connsiteX9727" fmla="*/ 6459066 w 9310410"/>
              <a:gd name="connsiteY9727" fmla="*/ 204952 h 5296383"/>
              <a:gd name="connsiteX9728" fmla="*/ 6443485 w 9310410"/>
              <a:gd name="connsiteY9728" fmla="*/ 204352 h 5296383"/>
              <a:gd name="connsiteX9729" fmla="*/ 6426705 w 9310410"/>
              <a:gd name="connsiteY9729" fmla="*/ 206750 h 5296383"/>
              <a:gd name="connsiteX9730" fmla="*/ 6421910 w 9310410"/>
              <a:gd name="connsiteY9730" fmla="*/ 209746 h 5296383"/>
              <a:gd name="connsiteX9731" fmla="*/ 6436293 w 9310410"/>
              <a:gd name="connsiteY9731" fmla="*/ 218136 h 5296383"/>
              <a:gd name="connsiteX9732" fmla="*/ 6450676 w 9310410"/>
              <a:gd name="connsiteY9732" fmla="*/ 217536 h 5296383"/>
              <a:gd name="connsiteX9733" fmla="*/ 6460863 w 9310410"/>
              <a:gd name="connsiteY9733" fmla="*/ 217536 h 5296383"/>
              <a:gd name="connsiteX9734" fmla="*/ 6450676 w 9310410"/>
              <a:gd name="connsiteY9734" fmla="*/ 222331 h 5296383"/>
              <a:gd name="connsiteX9735" fmla="*/ 6457867 w 9310410"/>
              <a:gd name="connsiteY9735" fmla="*/ 224128 h 5296383"/>
              <a:gd name="connsiteX9736" fmla="*/ 6469253 w 9310410"/>
              <a:gd name="connsiteY9736" fmla="*/ 221731 h 5296383"/>
              <a:gd name="connsiteX9737" fmla="*/ 6483636 w 9310410"/>
              <a:gd name="connsiteY9737" fmla="*/ 216937 h 5296383"/>
              <a:gd name="connsiteX9738" fmla="*/ 6490228 w 9310410"/>
              <a:gd name="connsiteY9738" fmla="*/ 215139 h 5296383"/>
              <a:gd name="connsiteX9739" fmla="*/ 6507607 w 9310410"/>
              <a:gd name="connsiteY9739" fmla="*/ 218136 h 5296383"/>
              <a:gd name="connsiteX9740" fmla="*/ 6512401 w 9310410"/>
              <a:gd name="connsiteY9740" fmla="*/ 220533 h 5296383"/>
              <a:gd name="connsiteX9741" fmla="*/ 6493224 w 9310410"/>
              <a:gd name="connsiteY9741" fmla="*/ 223529 h 5296383"/>
              <a:gd name="connsiteX9742" fmla="*/ 6472250 w 9310410"/>
              <a:gd name="connsiteY9742" fmla="*/ 228323 h 5296383"/>
              <a:gd name="connsiteX9743" fmla="*/ 6476445 w 9310410"/>
              <a:gd name="connsiteY9743" fmla="*/ 238511 h 5296383"/>
              <a:gd name="connsiteX9744" fmla="*/ 6480040 w 9310410"/>
              <a:gd name="connsiteY9744" fmla="*/ 241507 h 5296383"/>
              <a:gd name="connsiteX9745" fmla="*/ 6480040 w 9310410"/>
              <a:gd name="connsiteY9745" fmla="*/ 246302 h 5296383"/>
              <a:gd name="connsiteX9746" fmla="*/ 6494423 w 9310410"/>
              <a:gd name="connsiteY9746" fmla="*/ 240908 h 5296383"/>
              <a:gd name="connsiteX9747" fmla="*/ 6506409 w 9310410"/>
              <a:gd name="connsiteY9747" fmla="*/ 242107 h 5296383"/>
              <a:gd name="connsiteX9748" fmla="*/ 6499217 w 9310410"/>
              <a:gd name="connsiteY9748" fmla="*/ 248099 h 5296383"/>
              <a:gd name="connsiteX9749" fmla="*/ 6505210 w 9310410"/>
              <a:gd name="connsiteY9749" fmla="*/ 252294 h 5296383"/>
              <a:gd name="connsiteX9750" fmla="*/ 6527982 w 9310410"/>
              <a:gd name="connsiteY9750" fmla="*/ 252294 h 5296383"/>
              <a:gd name="connsiteX9751" fmla="*/ 6535173 w 9310410"/>
              <a:gd name="connsiteY9751" fmla="*/ 251096 h 5296383"/>
              <a:gd name="connsiteX9752" fmla="*/ 6542964 w 9310410"/>
              <a:gd name="connsiteY9752" fmla="*/ 248699 h 5296383"/>
              <a:gd name="connsiteX9753" fmla="*/ 6542964 w 9310410"/>
              <a:gd name="connsiteY9753" fmla="*/ 243305 h 5296383"/>
              <a:gd name="connsiteX9754" fmla="*/ 6535173 w 9310410"/>
              <a:gd name="connsiteY9754" fmla="*/ 239110 h 5296383"/>
              <a:gd name="connsiteX9755" fmla="*/ 6548358 w 9310410"/>
              <a:gd name="connsiteY9755" fmla="*/ 243305 h 5296383"/>
              <a:gd name="connsiteX9756" fmla="*/ 6558545 w 9310410"/>
              <a:gd name="connsiteY9756" fmla="*/ 244504 h 5296383"/>
              <a:gd name="connsiteX9757" fmla="*/ 6556148 w 9310410"/>
              <a:gd name="connsiteY9757" fmla="*/ 236114 h 5296383"/>
              <a:gd name="connsiteX9758" fmla="*/ 6552552 w 9310410"/>
              <a:gd name="connsiteY9758" fmla="*/ 232518 h 5296383"/>
              <a:gd name="connsiteX9759" fmla="*/ 6566336 w 9310410"/>
              <a:gd name="connsiteY9759" fmla="*/ 235515 h 5296383"/>
              <a:gd name="connsiteX9760" fmla="*/ 6568733 w 9310410"/>
              <a:gd name="connsiteY9760" fmla="*/ 231320 h 5296383"/>
              <a:gd name="connsiteX9761" fmla="*/ 6560343 w 9310410"/>
              <a:gd name="connsiteY9761" fmla="*/ 218735 h 5296383"/>
              <a:gd name="connsiteX9762" fmla="*/ 6568733 w 9310410"/>
              <a:gd name="connsiteY9762" fmla="*/ 222930 h 5296383"/>
              <a:gd name="connsiteX9763" fmla="*/ 6572928 w 9310410"/>
              <a:gd name="connsiteY9763" fmla="*/ 218735 h 5296383"/>
              <a:gd name="connsiteX9764" fmla="*/ 6576523 w 9310410"/>
              <a:gd name="connsiteY9764" fmla="*/ 211544 h 5296383"/>
              <a:gd name="connsiteX9765" fmla="*/ 6580718 w 9310410"/>
              <a:gd name="connsiteY9765" fmla="*/ 209746 h 5296383"/>
              <a:gd name="connsiteX9766" fmla="*/ 6588509 w 9310410"/>
              <a:gd name="connsiteY9766" fmla="*/ 204952 h 5296383"/>
              <a:gd name="connsiteX9767" fmla="*/ 6587910 w 9310410"/>
              <a:gd name="connsiteY9767" fmla="*/ 193565 h 5296383"/>
              <a:gd name="connsiteX9768" fmla="*/ 6565137 w 9310410"/>
              <a:gd name="connsiteY9768" fmla="*/ 190569 h 5296383"/>
              <a:gd name="connsiteX9769" fmla="*/ 6551953 w 9310410"/>
              <a:gd name="connsiteY9769" fmla="*/ 194764 h 5296383"/>
              <a:gd name="connsiteX9770" fmla="*/ 6548957 w 9310410"/>
              <a:gd name="connsiteY9770" fmla="*/ 186374 h 5296383"/>
              <a:gd name="connsiteX9771" fmla="*/ 6541166 w 9310410"/>
              <a:gd name="connsiteY9771" fmla="*/ 181580 h 5296383"/>
              <a:gd name="connsiteX9772" fmla="*/ 6529181 w 9310410"/>
              <a:gd name="connsiteY9772" fmla="*/ 182179 h 5296383"/>
              <a:gd name="connsiteX9773" fmla="*/ 6515398 w 9310410"/>
              <a:gd name="connsiteY9773" fmla="*/ 176187 h 5296383"/>
              <a:gd name="connsiteX9774" fmla="*/ 6487231 w 9310410"/>
              <a:gd name="connsiteY9774" fmla="*/ 178584 h 5296383"/>
              <a:gd name="connsiteX9775" fmla="*/ 6454870 w 9310410"/>
              <a:gd name="connsiteY9775" fmla="*/ 168396 h 5296383"/>
              <a:gd name="connsiteX9776" fmla="*/ 6441687 w 9310410"/>
              <a:gd name="connsiteY9776" fmla="*/ 163003 h 5296383"/>
              <a:gd name="connsiteX9777" fmla="*/ 6422510 w 9310410"/>
              <a:gd name="connsiteY9777" fmla="*/ 157010 h 5296383"/>
              <a:gd name="connsiteX9778" fmla="*/ 6399738 w 9310410"/>
              <a:gd name="connsiteY9778" fmla="*/ 159407 h 5296383"/>
              <a:gd name="connsiteX9779" fmla="*/ 6375167 w 9310410"/>
              <a:gd name="connsiteY9779" fmla="*/ 165400 h 5296383"/>
              <a:gd name="connsiteX9780" fmla="*/ 6375767 w 9310410"/>
              <a:gd name="connsiteY9780" fmla="*/ 170194 h 5296383"/>
              <a:gd name="connsiteX9781" fmla="*/ 6260106 w 9310410"/>
              <a:gd name="connsiteY9781" fmla="*/ 262482 h 5296383"/>
              <a:gd name="connsiteX9782" fmla="*/ 6268496 w 9310410"/>
              <a:gd name="connsiteY9782" fmla="*/ 267875 h 5296383"/>
              <a:gd name="connsiteX9783" fmla="*/ 6274489 w 9310410"/>
              <a:gd name="connsiteY9783" fmla="*/ 265478 h 5296383"/>
              <a:gd name="connsiteX9784" fmla="*/ 6287074 w 9310410"/>
              <a:gd name="connsiteY9784" fmla="*/ 266078 h 5296383"/>
              <a:gd name="connsiteX9785" fmla="*/ 6293666 w 9310410"/>
              <a:gd name="connsiteY9785" fmla="*/ 264280 h 5296383"/>
              <a:gd name="connsiteX9786" fmla="*/ 6298460 w 9310410"/>
              <a:gd name="connsiteY9786" fmla="*/ 263681 h 5296383"/>
              <a:gd name="connsiteX9787" fmla="*/ 6310446 w 9310410"/>
              <a:gd name="connsiteY9787" fmla="*/ 267875 h 5296383"/>
              <a:gd name="connsiteX9788" fmla="*/ 6315839 w 9310410"/>
              <a:gd name="connsiteY9788" fmla="*/ 272070 h 5296383"/>
              <a:gd name="connsiteX9789" fmla="*/ 6300857 w 9310410"/>
              <a:gd name="connsiteY9789" fmla="*/ 275666 h 5296383"/>
              <a:gd name="connsiteX9790" fmla="*/ 6303255 w 9310410"/>
              <a:gd name="connsiteY9790" fmla="*/ 284056 h 5296383"/>
              <a:gd name="connsiteX9791" fmla="*/ 6322431 w 9310410"/>
              <a:gd name="connsiteY9791" fmla="*/ 276865 h 5296383"/>
              <a:gd name="connsiteX9792" fmla="*/ 6333817 w 9310410"/>
              <a:gd name="connsiteY9792" fmla="*/ 276265 h 5296383"/>
              <a:gd name="connsiteX9793" fmla="*/ 6341008 w 9310410"/>
              <a:gd name="connsiteY9793" fmla="*/ 276865 h 5296383"/>
              <a:gd name="connsiteX9794" fmla="*/ 6359587 w 9310410"/>
              <a:gd name="connsiteY9794" fmla="*/ 277464 h 5296383"/>
              <a:gd name="connsiteX9795" fmla="*/ 6369175 w 9310410"/>
              <a:gd name="connsiteY9795" fmla="*/ 279861 h 5296383"/>
              <a:gd name="connsiteX9796" fmla="*/ 6387153 w 9310410"/>
              <a:gd name="connsiteY9796" fmla="*/ 285854 h 5296383"/>
              <a:gd name="connsiteX9797" fmla="*/ 6409925 w 9310410"/>
              <a:gd name="connsiteY9797" fmla="*/ 288850 h 5296383"/>
              <a:gd name="connsiteX9798" fmla="*/ 6417716 w 9310410"/>
              <a:gd name="connsiteY9798" fmla="*/ 282857 h 5296383"/>
              <a:gd name="connsiteX9799" fmla="*/ 6412322 w 9310410"/>
              <a:gd name="connsiteY9799" fmla="*/ 276865 h 5296383"/>
              <a:gd name="connsiteX9800" fmla="*/ 6397939 w 9310410"/>
              <a:gd name="connsiteY9800" fmla="*/ 269673 h 5296383"/>
              <a:gd name="connsiteX9801" fmla="*/ 6381160 w 9310410"/>
              <a:gd name="connsiteY9801" fmla="*/ 265478 h 5296383"/>
              <a:gd name="connsiteX9802" fmla="*/ 6367976 w 9310410"/>
              <a:gd name="connsiteY9802" fmla="*/ 257688 h 5296383"/>
              <a:gd name="connsiteX9803" fmla="*/ 6351197 w 9310410"/>
              <a:gd name="connsiteY9803" fmla="*/ 257688 h 5296383"/>
              <a:gd name="connsiteX9804" fmla="*/ 6348200 w 9310410"/>
              <a:gd name="connsiteY9804" fmla="*/ 254691 h 5296383"/>
              <a:gd name="connsiteX9805" fmla="*/ 6339211 w 9310410"/>
              <a:gd name="connsiteY9805" fmla="*/ 250497 h 5296383"/>
              <a:gd name="connsiteX9806" fmla="*/ 6323630 w 9310410"/>
              <a:gd name="connsiteY9806" fmla="*/ 250497 h 5296383"/>
              <a:gd name="connsiteX9807" fmla="*/ 6318236 w 9310410"/>
              <a:gd name="connsiteY9807" fmla="*/ 254092 h 5296383"/>
              <a:gd name="connsiteX9808" fmla="*/ 6311045 w 9310410"/>
              <a:gd name="connsiteY9808" fmla="*/ 252294 h 5296383"/>
              <a:gd name="connsiteX9809" fmla="*/ 6286475 w 9310410"/>
              <a:gd name="connsiteY9809" fmla="*/ 249897 h 5296383"/>
              <a:gd name="connsiteX9810" fmla="*/ 6258908 w 9310410"/>
              <a:gd name="connsiteY9810" fmla="*/ 254092 h 5296383"/>
              <a:gd name="connsiteX9811" fmla="*/ 6260106 w 9310410"/>
              <a:gd name="connsiteY9811" fmla="*/ 262482 h 5296383"/>
              <a:gd name="connsiteX9812" fmla="*/ 6449478 w 9310410"/>
              <a:gd name="connsiteY9812" fmla="*/ 343983 h 5296383"/>
              <a:gd name="connsiteX9813" fmla="*/ 6429701 w 9310410"/>
              <a:gd name="connsiteY9813" fmla="*/ 341586 h 5296383"/>
              <a:gd name="connsiteX9814" fmla="*/ 6405730 w 9310410"/>
              <a:gd name="connsiteY9814" fmla="*/ 333796 h 5296383"/>
              <a:gd name="connsiteX9815" fmla="*/ 6393745 w 9310410"/>
              <a:gd name="connsiteY9815" fmla="*/ 334994 h 5296383"/>
              <a:gd name="connsiteX9816" fmla="*/ 6403333 w 9310410"/>
              <a:gd name="connsiteY9816" fmla="*/ 340388 h 5296383"/>
              <a:gd name="connsiteX9817" fmla="*/ 6420113 w 9310410"/>
              <a:gd name="connsiteY9817" fmla="*/ 348777 h 5296383"/>
              <a:gd name="connsiteX9818" fmla="*/ 6418315 w 9310410"/>
              <a:gd name="connsiteY9818" fmla="*/ 352972 h 5296383"/>
              <a:gd name="connsiteX9819" fmla="*/ 6408128 w 9310410"/>
              <a:gd name="connsiteY9819" fmla="*/ 356568 h 5296383"/>
              <a:gd name="connsiteX9820" fmla="*/ 6410525 w 9310410"/>
              <a:gd name="connsiteY9820" fmla="*/ 363759 h 5296383"/>
              <a:gd name="connsiteX9821" fmla="*/ 6428503 w 9310410"/>
              <a:gd name="connsiteY9821" fmla="*/ 358366 h 5296383"/>
              <a:gd name="connsiteX9822" fmla="*/ 6442885 w 9310410"/>
              <a:gd name="connsiteY9822" fmla="*/ 352373 h 5296383"/>
              <a:gd name="connsiteX9823" fmla="*/ 6451874 w 9310410"/>
              <a:gd name="connsiteY9823" fmla="*/ 355969 h 5296383"/>
              <a:gd name="connsiteX9824" fmla="*/ 6469852 w 9310410"/>
              <a:gd name="connsiteY9824" fmla="*/ 373947 h 5296383"/>
              <a:gd name="connsiteX9825" fmla="*/ 6503412 w 9310410"/>
              <a:gd name="connsiteY9825" fmla="*/ 361961 h 5296383"/>
              <a:gd name="connsiteX9826" fmla="*/ 6499217 w 9310410"/>
              <a:gd name="connsiteY9826" fmla="*/ 355369 h 5296383"/>
              <a:gd name="connsiteX9827" fmla="*/ 6496221 w 9310410"/>
              <a:gd name="connsiteY9827" fmla="*/ 351175 h 5296383"/>
              <a:gd name="connsiteX9828" fmla="*/ 6490827 w 9310410"/>
              <a:gd name="connsiteY9828" fmla="*/ 342785 h 5296383"/>
              <a:gd name="connsiteX9829" fmla="*/ 6485434 w 9310410"/>
              <a:gd name="connsiteY9829" fmla="*/ 340987 h 5296383"/>
              <a:gd name="connsiteX9830" fmla="*/ 6480640 w 9310410"/>
              <a:gd name="connsiteY9830" fmla="*/ 330200 h 5296383"/>
              <a:gd name="connsiteX9831" fmla="*/ 6475845 w 9310410"/>
              <a:gd name="connsiteY9831" fmla="*/ 325406 h 5296383"/>
              <a:gd name="connsiteX9832" fmla="*/ 6468055 w 9310410"/>
              <a:gd name="connsiteY9832" fmla="*/ 321810 h 5296383"/>
              <a:gd name="connsiteX9833" fmla="*/ 6466856 w 9310410"/>
              <a:gd name="connsiteY9833" fmla="*/ 317615 h 5296383"/>
              <a:gd name="connsiteX9834" fmla="*/ 6459665 w 9310410"/>
              <a:gd name="connsiteY9834" fmla="*/ 314619 h 5296383"/>
              <a:gd name="connsiteX9835" fmla="*/ 6445881 w 9310410"/>
              <a:gd name="connsiteY9835" fmla="*/ 312821 h 5296383"/>
              <a:gd name="connsiteX9836" fmla="*/ 6442286 w 9310410"/>
              <a:gd name="connsiteY9836" fmla="*/ 317615 h 5296383"/>
              <a:gd name="connsiteX9837" fmla="*/ 6435694 w 9310410"/>
              <a:gd name="connsiteY9837" fmla="*/ 320012 h 5296383"/>
              <a:gd name="connsiteX9838" fmla="*/ 6419514 w 9310410"/>
              <a:gd name="connsiteY9838" fmla="*/ 319413 h 5296383"/>
              <a:gd name="connsiteX9839" fmla="*/ 6420712 w 9310410"/>
              <a:gd name="connsiteY9839" fmla="*/ 325406 h 5296383"/>
              <a:gd name="connsiteX9840" fmla="*/ 6422510 w 9310410"/>
              <a:gd name="connsiteY9840" fmla="*/ 328402 h 5296383"/>
              <a:gd name="connsiteX9841" fmla="*/ 6425507 w 9310410"/>
              <a:gd name="connsiteY9841" fmla="*/ 335593 h 5296383"/>
              <a:gd name="connsiteX9842" fmla="*/ 6445881 w 9310410"/>
              <a:gd name="connsiteY9842" fmla="*/ 340987 h 5296383"/>
              <a:gd name="connsiteX9843" fmla="*/ 6449478 w 9310410"/>
              <a:gd name="connsiteY9843" fmla="*/ 343983 h 5296383"/>
              <a:gd name="connsiteX9844" fmla="*/ 6596899 w 9310410"/>
              <a:gd name="connsiteY9844" fmla="*/ 460242 h 5296383"/>
              <a:gd name="connsiteX9845" fmla="*/ 6605888 w 9310410"/>
              <a:gd name="connsiteY9845" fmla="*/ 451853 h 5296383"/>
              <a:gd name="connsiteX9846" fmla="*/ 6592104 w 9310410"/>
              <a:gd name="connsiteY9846" fmla="*/ 438669 h 5296383"/>
              <a:gd name="connsiteX9847" fmla="*/ 6583714 w 9310410"/>
              <a:gd name="connsiteY9847" fmla="*/ 425485 h 5296383"/>
              <a:gd name="connsiteX9848" fmla="*/ 6575924 w 9310410"/>
              <a:gd name="connsiteY9848" fmla="*/ 429679 h 5296383"/>
              <a:gd name="connsiteX9849" fmla="*/ 6567534 w 9310410"/>
              <a:gd name="connsiteY9849" fmla="*/ 429080 h 5296383"/>
              <a:gd name="connsiteX9850" fmla="*/ 6560343 w 9310410"/>
              <a:gd name="connsiteY9850" fmla="*/ 429080 h 5296383"/>
              <a:gd name="connsiteX9851" fmla="*/ 6553152 w 9310410"/>
              <a:gd name="connsiteY9851" fmla="*/ 424885 h 5296383"/>
              <a:gd name="connsiteX9852" fmla="*/ 6539369 w 9310410"/>
              <a:gd name="connsiteY9852" fmla="*/ 416495 h 5296383"/>
              <a:gd name="connsiteX9853" fmla="*/ 6536971 w 9310410"/>
              <a:gd name="connsiteY9853" fmla="*/ 414098 h 5296383"/>
              <a:gd name="connsiteX9854" fmla="*/ 6542365 w 9310410"/>
              <a:gd name="connsiteY9854" fmla="*/ 411102 h 5296383"/>
              <a:gd name="connsiteX9855" fmla="*/ 6546560 w 9310410"/>
              <a:gd name="connsiteY9855" fmla="*/ 404510 h 5296383"/>
              <a:gd name="connsiteX9856" fmla="*/ 6548957 w 9310410"/>
              <a:gd name="connsiteY9856" fmla="*/ 400315 h 5296383"/>
              <a:gd name="connsiteX9857" fmla="*/ 6546560 w 9310410"/>
              <a:gd name="connsiteY9857" fmla="*/ 391925 h 5296383"/>
              <a:gd name="connsiteX9858" fmla="*/ 6533376 w 9310410"/>
              <a:gd name="connsiteY9858" fmla="*/ 396719 h 5296383"/>
              <a:gd name="connsiteX9859" fmla="*/ 6500416 w 9310410"/>
              <a:gd name="connsiteY9859" fmla="*/ 405708 h 5296383"/>
              <a:gd name="connsiteX9860" fmla="*/ 6483636 w 9310410"/>
              <a:gd name="connsiteY9860" fmla="*/ 402712 h 5296383"/>
              <a:gd name="connsiteX9861" fmla="*/ 6474048 w 9310410"/>
              <a:gd name="connsiteY9861" fmla="*/ 409903 h 5296383"/>
              <a:gd name="connsiteX9862" fmla="*/ 6486632 w 9310410"/>
              <a:gd name="connsiteY9862" fmla="*/ 423087 h 5296383"/>
              <a:gd name="connsiteX9863" fmla="*/ 6511802 w 9310410"/>
              <a:gd name="connsiteY9863" fmla="*/ 428481 h 5296383"/>
              <a:gd name="connsiteX9864" fmla="*/ 6513001 w 9310410"/>
              <a:gd name="connsiteY9864" fmla="*/ 435073 h 5296383"/>
              <a:gd name="connsiteX9865" fmla="*/ 6506409 w 9310410"/>
              <a:gd name="connsiteY9865" fmla="*/ 437470 h 5296383"/>
              <a:gd name="connsiteX9866" fmla="*/ 6489030 w 9310410"/>
              <a:gd name="connsiteY9866" fmla="*/ 432077 h 5296383"/>
              <a:gd name="connsiteX9867" fmla="*/ 6477643 w 9310410"/>
              <a:gd name="connsiteY9867" fmla="*/ 431477 h 5296383"/>
              <a:gd name="connsiteX9868" fmla="*/ 6469253 w 9310410"/>
              <a:gd name="connsiteY9868" fmla="*/ 436271 h 5296383"/>
              <a:gd name="connsiteX9869" fmla="*/ 6486033 w 9310410"/>
              <a:gd name="connsiteY9869" fmla="*/ 447058 h 5296383"/>
              <a:gd name="connsiteX9870" fmla="*/ 6497420 w 9310410"/>
              <a:gd name="connsiteY9870" fmla="*/ 454250 h 5296383"/>
              <a:gd name="connsiteX9871" fmla="*/ 6505210 w 9310410"/>
              <a:gd name="connsiteY9871" fmla="*/ 455448 h 5296383"/>
              <a:gd name="connsiteX9872" fmla="*/ 6513600 w 9310410"/>
              <a:gd name="connsiteY9872" fmla="*/ 456047 h 5296383"/>
              <a:gd name="connsiteX9873" fmla="*/ 6522589 w 9310410"/>
              <a:gd name="connsiteY9873" fmla="*/ 454849 h 5296383"/>
              <a:gd name="connsiteX9874" fmla="*/ 6530979 w 9310410"/>
              <a:gd name="connsiteY9874" fmla="*/ 457246 h 5296383"/>
              <a:gd name="connsiteX9875" fmla="*/ 6545361 w 9310410"/>
              <a:gd name="connsiteY9875" fmla="*/ 462639 h 5296383"/>
              <a:gd name="connsiteX9876" fmla="*/ 6569332 w 9310410"/>
              <a:gd name="connsiteY9876" fmla="*/ 476423 h 5296383"/>
              <a:gd name="connsiteX9877" fmla="*/ 6580119 w 9310410"/>
              <a:gd name="connsiteY9877" fmla="*/ 474625 h 5296383"/>
              <a:gd name="connsiteX9878" fmla="*/ 6579520 w 9310410"/>
              <a:gd name="connsiteY9878" fmla="*/ 465636 h 5296383"/>
              <a:gd name="connsiteX9879" fmla="*/ 6586711 w 9310410"/>
              <a:gd name="connsiteY9879" fmla="*/ 461441 h 5296383"/>
              <a:gd name="connsiteX9880" fmla="*/ 6596899 w 9310410"/>
              <a:gd name="connsiteY9880" fmla="*/ 460242 h 5296383"/>
              <a:gd name="connsiteX9881" fmla="*/ 6043170 w 9310410"/>
              <a:gd name="connsiteY9881" fmla="*/ 399116 h 5296383"/>
              <a:gd name="connsiteX9882" fmla="*/ 6059949 w 9310410"/>
              <a:gd name="connsiteY9882" fmla="*/ 402113 h 5296383"/>
              <a:gd name="connsiteX9883" fmla="*/ 6076729 w 9310410"/>
              <a:gd name="connsiteY9883" fmla="*/ 399716 h 5296383"/>
              <a:gd name="connsiteX9884" fmla="*/ 6088115 w 9310410"/>
              <a:gd name="connsiteY9884" fmla="*/ 403311 h 5296383"/>
              <a:gd name="connsiteX9885" fmla="*/ 6090512 w 9310410"/>
              <a:gd name="connsiteY9885" fmla="*/ 398517 h 5296383"/>
              <a:gd name="connsiteX9886" fmla="*/ 6094108 w 9310410"/>
              <a:gd name="connsiteY9886" fmla="*/ 394922 h 5296383"/>
              <a:gd name="connsiteX9887" fmla="*/ 6111487 w 9310410"/>
              <a:gd name="connsiteY9887" fmla="*/ 402113 h 5296383"/>
              <a:gd name="connsiteX9888" fmla="*/ 6110288 w 9310410"/>
              <a:gd name="connsiteY9888" fmla="*/ 391326 h 5296383"/>
              <a:gd name="connsiteX9889" fmla="*/ 6113285 w 9310410"/>
              <a:gd name="connsiteY9889" fmla="*/ 386532 h 5296383"/>
              <a:gd name="connsiteX9890" fmla="*/ 6121674 w 9310410"/>
              <a:gd name="connsiteY9890" fmla="*/ 384135 h 5296383"/>
              <a:gd name="connsiteX9891" fmla="*/ 6124072 w 9310410"/>
              <a:gd name="connsiteY9891" fmla="*/ 378142 h 5296383"/>
              <a:gd name="connsiteX9892" fmla="*/ 6128866 w 9310410"/>
              <a:gd name="connsiteY9892" fmla="*/ 374546 h 5296383"/>
              <a:gd name="connsiteX9893" fmla="*/ 6133660 w 9310410"/>
              <a:gd name="connsiteY9893" fmla="*/ 375146 h 5296383"/>
              <a:gd name="connsiteX9894" fmla="*/ 6149241 w 9310410"/>
              <a:gd name="connsiteY9894" fmla="*/ 378142 h 5296383"/>
              <a:gd name="connsiteX9895" fmla="*/ 6154035 w 9310410"/>
              <a:gd name="connsiteY9895" fmla="*/ 366156 h 5296383"/>
              <a:gd name="connsiteX9896" fmla="*/ 6157032 w 9310410"/>
              <a:gd name="connsiteY9896" fmla="*/ 356568 h 5296383"/>
              <a:gd name="connsiteX9897" fmla="*/ 6157631 w 9310410"/>
              <a:gd name="connsiteY9897" fmla="*/ 351175 h 5296383"/>
              <a:gd name="connsiteX9898" fmla="*/ 6153436 w 9310410"/>
              <a:gd name="connsiteY9898" fmla="*/ 343983 h 5296383"/>
              <a:gd name="connsiteX9899" fmla="*/ 6148642 w 9310410"/>
              <a:gd name="connsiteY9899" fmla="*/ 339189 h 5296383"/>
              <a:gd name="connsiteX9900" fmla="*/ 6131862 w 9310410"/>
              <a:gd name="connsiteY9900" fmla="*/ 336792 h 5296383"/>
              <a:gd name="connsiteX9901" fmla="*/ 6123472 w 9310410"/>
              <a:gd name="connsiteY9901" fmla="*/ 336193 h 5296383"/>
              <a:gd name="connsiteX9902" fmla="*/ 6122873 w 9310410"/>
              <a:gd name="connsiteY9902" fmla="*/ 340388 h 5296383"/>
              <a:gd name="connsiteX9903" fmla="*/ 6114483 w 9310410"/>
              <a:gd name="connsiteY9903" fmla="*/ 344583 h 5296383"/>
              <a:gd name="connsiteX9904" fmla="*/ 6083321 w 9310410"/>
              <a:gd name="connsiteY9904" fmla="*/ 358366 h 5296383"/>
              <a:gd name="connsiteX9905" fmla="*/ 6070137 w 9310410"/>
              <a:gd name="connsiteY9905" fmla="*/ 371550 h 5296383"/>
              <a:gd name="connsiteX9906" fmla="*/ 6062346 w 9310410"/>
              <a:gd name="connsiteY9906" fmla="*/ 383535 h 5296383"/>
              <a:gd name="connsiteX9907" fmla="*/ 6056354 w 9310410"/>
              <a:gd name="connsiteY9907" fmla="*/ 387730 h 5296383"/>
              <a:gd name="connsiteX9908" fmla="*/ 6047365 w 9310410"/>
              <a:gd name="connsiteY9908" fmla="*/ 390727 h 5296383"/>
              <a:gd name="connsiteX9909" fmla="*/ 6043170 w 9310410"/>
              <a:gd name="connsiteY9909" fmla="*/ 399116 h 5296383"/>
              <a:gd name="connsiteX9910" fmla="*/ 6185797 w 9310410"/>
              <a:gd name="connsiteY9910" fmla="*/ 413499 h 5296383"/>
              <a:gd name="connsiteX9911" fmla="*/ 6192988 w 9310410"/>
              <a:gd name="connsiteY9911" fmla="*/ 412900 h 5296383"/>
              <a:gd name="connsiteX9912" fmla="*/ 6201378 w 9310410"/>
              <a:gd name="connsiteY9912" fmla="*/ 410503 h 5296383"/>
              <a:gd name="connsiteX9913" fmla="*/ 6210966 w 9310410"/>
              <a:gd name="connsiteY9913" fmla="*/ 411102 h 5296383"/>
              <a:gd name="connsiteX9914" fmla="*/ 6221754 w 9310410"/>
              <a:gd name="connsiteY9914" fmla="*/ 404510 h 5296383"/>
              <a:gd name="connsiteX9915" fmla="*/ 6227746 w 9310410"/>
              <a:gd name="connsiteY9915" fmla="*/ 401514 h 5296383"/>
              <a:gd name="connsiteX9916" fmla="*/ 6241529 w 9310410"/>
              <a:gd name="connsiteY9916" fmla="*/ 403311 h 5296383"/>
              <a:gd name="connsiteX9917" fmla="*/ 6249919 w 9310410"/>
              <a:gd name="connsiteY9917" fmla="*/ 401514 h 5296383"/>
              <a:gd name="connsiteX9918" fmla="*/ 6265500 w 9310410"/>
              <a:gd name="connsiteY9918" fmla="*/ 397319 h 5296383"/>
              <a:gd name="connsiteX9919" fmla="*/ 6272692 w 9310410"/>
              <a:gd name="connsiteY9919" fmla="*/ 399716 h 5296383"/>
              <a:gd name="connsiteX9920" fmla="*/ 6260106 w 9310410"/>
              <a:gd name="connsiteY9920" fmla="*/ 407506 h 5296383"/>
              <a:gd name="connsiteX9921" fmla="*/ 6249919 w 9310410"/>
              <a:gd name="connsiteY9921" fmla="*/ 412900 h 5296383"/>
              <a:gd name="connsiteX9922" fmla="*/ 6240331 w 9310410"/>
              <a:gd name="connsiteY9922" fmla="*/ 420091 h 5296383"/>
              <a:gd name="connsiteX9923" fmla="*/ 6247522 w 9310410"/>
              <a:gd name="connsiteY9923" fmla="*/ 429679 h 5296383"/>
              <a:gd name="connsiteX9924" fmla="*/ 6278085 w 9310410"/>
              <a:gd name="connsiteY9924" fmla="*/ 421889 h 5296383"/>
              <a:gd name="connsiteX9925" fmla="*/ 6296063 w 9310410"/>
              <a:gd name="connsiteY9925" fmla="*/ 409304 h 5296383"/>
              <a:gd name="connsiteX9926" fmla="*/ 6301457 w 9310410"/>
              <a:gd name="connsiteY9926" fmla="*/ 406308 h 5296383"/>
              <a:gd name="connsiteX9927" fmla="*/ 6312244 w 9310410"/>
              <a:gd name="connsiteY9927" fmla="*/ 394322 h 5296383"/>
              <a:gd name="connsiteX9928" fmla="*/ 6320634 w 9310410"/>
              <a:gd name="connsiteY9928" fmla="*/ 392524 h 5296383"/>
              <a:gd name="connsiteX9929" fmla="*/ 6326626 w 9310410"/>
              <a:gd name="connsiteY9929" fmla="*/ 397319 h 5296383"/>
              <a:gd name="connsiteX9930" fmla="*/ 6333817 w 9310410"/>
              <a:gd name="connsiteY9930" fmla="*/ 396120 h 5296383"/>
              <a:gd name="connsiteX9931" fmla="*/ 6344605 w 9310410"/>
              <a:gd name="connsiteY9931" fmla="*/ 394922 h 5296383"/>
              <a:gd name="connsiteX9932" fmla="*/ 6358987 w 9310410"/>
              <a:gd name="connsiteY9932" fmla="*/ 387730 h 5296383"/>
              <a:gd name="connsiteX9933" fmla="*/ 6358388 w 9310410"/>
              <a:gd name="connsiteY9933" fmla="*/ 381138 h 5296383"/>
              <a:gd name="connsiteX9934" fmla="*/ 6351197 w 9310410"/>
              <a:gd name="connsiteY9934" fmla="*/ 370951 h 5296383"/>
              <a:gd name="connsiteX9935" fmla="*/ 6330222 w 9310410"/>
              <a:gd name="connsiteY9935" fmla="*/ 354171 h 5296383"/>
              <a:gd name="connsiteX9936" fmla="*/ 6327226 w 9310410"/>
              <a:gd name="connsiteY9936" fmla="*/ 358965 h 5296383"/>
              <a:gd name="connsiteX9937" fmla="*/ 6334417 w 9310410"/>
              <a:gd name="connsiteY9937" fmla="*/ 370351 h 5296383"/>
              <a:gd name="connsiteX9938" fmla="*/ 6329023 w 9310410"/>
              <a:gd name="connsiteY9938" fmla="*/ 369752 h 5296383"/>
              <a:gd name="connsiteX9939" fmla="*/ 6321233 w 9310410"/>
              <a:gd name="connsiteY9939" fmla="*/ 369153 h 5296383"/>
              <a:gd name="connsiteX9940" fmla="*/ 6317037 w 9310410"/>
              <a:gd name="connsiteY9940" fmla="*/ 368554 h 5296383"/>
              <a:gd name="connsiteX9941" fmla="*/ 6307449 w 9310410"/>
              <a:gd name="connsiteY9941" fmla="*/ 360164 h 5296383"/>
              <a:gd name="connsiteX9942" fmla="*/ 6295464 w 9310410"/>
              <a:gd name="connsiteY9942" fmla="*/ 353572 h 5296383"/>
              <a:gd name="connsiteX9943" fmla="*/ 6282280 w 9310410"/>
              <a:gd name="connsiteY9943" fmla="*/ 345182 h 5296383"/>
              <a:gd name="connsiteX9944" fmla="*/ 6269096 w 9310410"/>
              <a:gd name="connsiteY9944" fmla="*/ 344583 h 5296383"/>
              <a:gd name="connsiteX9945" fmla="*/ 6258908 w 9310410"/>
              <a:gd name="connsiteY9945" fmla="*/ 351175 h 5296383"/>
              <a:gd name="connsiteX9946" fmla="*/ 6263103 w 9310410"/>
              <a:gd name="connsiteY9946" fmla="*/ 365557 h 5296383"/>
              <a:gd name="connsiteX9947" fmla="*/ 6275088 w 9310410"/>
              <a:gd name="connsiteY9947" fmla="*/ 366156 h 5296383"/>
              <a:gd name="connsiteX9948" fmla="*/ 6280482 w 9310410"/>
              <a:gd name="connsiteY9948" fmla="*/ 369153 h 5296383"/>
              <a:gd name="connsiteX9949" fmla="*/ 6279883 w 9310410"/>
              <a:gd name="connsiteY9949" fmla="*/ 375146 h 5296383"/>
              <a:gd name="connsiteX9950" fmla="*/ 6297861 w 9310410"/>
              <a:gd name="connsiteY9950" fmla="*/ 379940 h 5296383"/>
              <a:gd name="connsiteX9951" fmla="*/ 6284677 w 9310410"/>
              <a:gd name="connsiteY9951" fmla="*/ 381738 h 5296383"/>
              <a:gd name="connsiteX9952" fmla="*/ 6266099 w 9310410"/>
              <a:gd name="connsiteY9952" fmla="*/ 383535 h 5296383"/>
              <a:gd name="connsiteX9953" fmla="*/ 6250518 w 9310410"/>
              <a:gd name="connsiteY9953" fmla="*/ 382936 h 5296383"/>
              <a:gd name="connsiteX9954" fmla="*/ 6232540 w 9310410"/>
              <a:gd name="connsiteY9954" fmla="*/ 372748 h 5296383"/>
              <a:gd name="connsiteX9955" fmla="*/ 6215761 w 9310410"/>
              <a:gd name="connsiteY9955" fmla="*/ 372149 h 5296383"/>
              <a:gd name="connsiteX9956" fmla="*/ 6195984 w 9310410"/>
              <a:gd name="connsiteY9956" fmla="*/ 369752 h 5296383"/>
              <a:gd name="connsiteX9957" fmla="*/ 6182201 w 9310410"/>
              <a:gd name="connsiteY9957" fmla="*/ 369153 h 5296383"/>
              <a:gd name="connsiteX9958" fmla="*/ 6181602 w 9310410"/>
              <a:gd name="connsiteY9958" fmla="*/ 374546 h 5296383"/>
              <a:gd name="connsiteX9959" fmla="*/ 6179804 w 9310410"/>
              <a:gd name="connsiteY9959" fmla="*/ 378741 h 5296383"/>
              <a:gd name="connsiteX9960" fmla="*/ 6179804 w 9310410"/>
              <a:gd name="connsiteY9960" fmla="*/ 387730 h 5296383"/>
              <a:gd name="connsiteX9961" fmla="*/ 6189393 w 9310410"/>
              <a:gd name="connsiteY9961" fmla="*/ 387131 h 5296383"/>
              <a:gd name="connsiteX9962" fmla="*/ 6190591 w 9310410"/>
              <a:gd name="connsiteY9962" fmla="*/ 390727 h 5296383"/>
              <a:gd name="connsiteX9963" fmla="*/ 6174411 w 9310410"/>
              <a:gd name="connsiteY9963" fmla="*/ 393723 h 5296383"/>
              <a:gd name="connsiteX9964" fmla="*/ 6176808 w 9310410"/>
              <a:gd name="connsiteY9964" fmla="*/ 397918 h 5296383"/>
              <a:gd name="connsiteX9965" fmla="*/ 6188793 w 9310410"/>
              <a:gd name="connsiteY9965" fmla="*/ 394322 h 5296383"/>
              <a:gd name="connsiteX9966" fmla="*/ 6189393 w 9310410"/>
              <a:gd name="connsiteY9966" fmla="*/ 397918 h 5296383"/>
              <a:gd name="connsiteX9967" fmla="*/ 6176808 w 9310410"/>
              <a:gd name="connsiteY9967" fmla="*/ 402113 h 5296383"/>
              <a:gd name="connsiteX9968" fmla="*/ 6169017 w 9310410"/>
              <a:gd name="connsiteY9968" fmla="*/ 411102 h 5296383"/>
              <a:gd name="connsiteX9969" fmla="*/ 6185797 w 9310410"/>
              <a:gd name="connsiteY9969" fmla="*/ 413499 h 5296383"/>
              <a:gd name="connsiteX9970" fmla="*/ 6149841 w 9310410"/>
              <a:gd name="connsiteY9970" fmla="*/ 447658 h 5296383"/>
              <a:gd name="connsiteX9971" fmla="*/ 6125869 w 9310410"/>
              <a:gd name="connsiteY9971" fmla="*/ 446459 h 5296383"/>
              <a:gd name="connsiteX9972" fmla="*/ 6109090 w 9310410"/>
              <a:gd name="connsiteY9972" fmla="*/ 449455 h 5296383"/>
              <a:gd name="connsiteX9973" fmla="*/ 6087516 w 9310410"/>
              <a:gd name="connsiteY9973" fmla="*/ 457845 h 5296383"/>
              <a:gd name="connsiteX9974" fmla="*/ 6083920 w 9310410"/>
              <a:gd name="connsiteY9974" fmla="*/ 474026 h 5296383"/>
              <a:gd name="connsiteX9975" fmla="*/ 6094108 w 9310410"/>
              <a:gd name="connsiteY9975" fmla="*/ 486011 h 5296383"/>
              <a:gd name="connsiteX9976" fmla="*/ 6098902 w 9310410"/>
              <a:gd name="connsiteY9976" fmla="*/ 493202 h 5296383"/>
              <a:gd name="connsiteX9977" fmla="*/ 6100101 w 9310410"/>
              <a:gd name="connsiteY9977" fmla="*/ 497997 h 5296383"/>
              <a:gd name="connsiteX9978" fmla="*/ 6100700 w 9310410"/>
              <a:gd name="connsiteY9978" fmla="*/ 504589 h 5296383"/>
              <a:gd name="connsiteX9979" fmla="*/ 6100101 w 9310410"/>
              <a:gd name="connsiteY9979" fmla="*/ 519571 h 5296383"/>
              <a:gd name="connsiteX9980" fmla="*/ 6103696 w 9310410"/>
              <a:gd name="connsiteY9980" fmla="*/ 532755 h 5296383"/>
              <a:gd name="connsiteX9981" fmla="*/ 6142649 w 9310410"/>
              <a:gd name="connsiteY9981" fmla="*/ 549534 h 5296383"/>
              <a:gd name="connsiteX9982" fmla="*/ 6164223 w 9310410"/>
              <a:gd name="connsiteY9982" fmla="*/ 551931 h 5296383"/>
              <a:gd name="connsiteX9983" fmla="*/ 6172613 w 9310410"/>
              <a:gd name="connsiteY9983" fmla="*/ 544141 h 5296383"/>
              <a:gd name="connsiteX9984" fmla="*/ 6178605 w 9310410"/>
              <a:gd name="connsiteY9984" fmla="*/ 545339 h 5296383"/>
              <a:gd name="connsiteX9985" fmla="*/ 6194786 w 9310410"/>
              <a:gd name="connsiteY9985" fmla="*/ 538148 h 5296383"/>
              <a:gd name="connsiteX9986" fmla="*/ 6201977 w 9310410"/>
              <a:gd name="connsiteY9986" fmla="*/ 521368 h 5296383"/>
              <a:gd name="connsiteX9987" fmla="*/ 6201378 w 9310410"/>
              <a:gd name="connsiteY9987" fmla="*/ 515975 h 5296383"/>
              <a:gd name="connsiteX9988" fmla="*/ 6206172 w 9310410"/>
              <a:gd name="connsiteY9988" fmla="*/ 507585 h 5296383"/>
              <a:gd name="connsiteX9989" fmla="*/ 6212165 w 9310410"/>
              <a:gd name="connsiteY9989" fmla="*/ 497397 h 5296383"/>
              <a:gd name="connsiteX9990" fmla="*/ 6217558 w 9310410"/>
              <a:gd name="connsiteY9990" fmla="*/ 484813 h 5296383"/>
              <a:gd name="connsiteX9991" fmla="*/ 6237334 w 9310410"/>
              <a:gd name="connsiteY9991" fmla="*/ 466235 h 5296383"/>
              <a:gd name="connsiteX9992" fmla="*/ 6242128 w 9310410"/>
              <a:gd name="connsiteY9992" fmla="*/ 456647 h 5296383"/>
              <a:gd name="connsiteX9993" fmla="*/ 6213364 w 9310410"/>
              <a:gd name="connsiteY9993" fmla="*/ 441066 h 5296383"/>
              <a:gd name="connsiteX9994" fmla="*/ 6180403 w 9310410"/>
              <a:gd name="connsiteY9994" fmla="*/ 444661 h 5296383"/>
              <a:gd name="connsiteX9995" fmla="*/ 6172013 w 9310410"/>
              <a:gd name="connsiteY9995" fmla="*/ 446459 h 5296383"/>
              <a:gd name="connsiteX9996" fmla="*/ 6163024 w 9310410"/>
              <a:gd name="connsiteY9996" fmla="*/ 446459 h 5296383"/>
              <a:gd name="connsiteX9997" fmla="*/ 6149841 w 9310410"/>
              <a:gd name="connsiteY9997" fmla="*/ 447658 h 5296383"/>
              <a:gd name="connsiteX9998" fmla="*/ 6565736 w 9310410"/>
              <a:gd name="connsiteY9998" fmla="*/ 535751 h 5296383"/>
              <a:gd name="connsiteX9999" fmla="*/ 6575325 w 9310410"/>
              <a:gd name="connsiteY9999" fmla="*/ 538148 h 5296383"/>
              <a:gd name="connsiteX10000" fmla="*/ 6586112 w 9310410"/>
              <a:gd name="connsiteY10000" fmla="*/ 538747 h 5296383"/>
              <a:gd name="connsiteX10001" fmla="*/ 6577722 w 9310410"/>
              <a:gd name="connsiteY10001" fmla="*/ 523765 h 5296383"/>
              <a:gd name="connsiteX10002" fmla="*/ 6568133 w 9310410"/>
              <a:gd name="connsiteY10002" fmla="*/ 517173 h 5296383"/>
              <a:gd name="connsiteX10003" fmla="*/ 6527982 w 9310410"/>
              <a:gd name="connsiteY10003" fmla="*/ 512979 h 5296383"/>
              <a:gd name="connsiteX10004" fmla="*/ 6523787 w 9310410"/>
              <a:gd name="connsiteY10004" fmla="*/ 515376 h 5296383"/>
              <a:gd name="connsiteX10005" fmla="*/ 6517195 w 9310410"/>
              <a:gd name="connsiteY10005" fmla="*/ 517773 h 5296383"/>
              <a:gd name="connsiteX10006" fmla="*/ 6493823 w 9310410"/>
              <a:gd name="connsiteY10006" fmla="*/ 509383 h 5296383"/>
              <a:gd name="connsiteX10007" fmla="*/ 6483636 w 9310410"/>
              <a:gd name="connsiteY10007" fmla="*/ 500993 h 5296383"/>
              <a:gd name="connsiteX10008" fmla="*/ 6467456 w 9310410"/>
              <a:gd name="connsiteY10008" fmla="*/ 485412 h 5296383"/>
              <a:gd name="connsiteX10009" fmla="*/ 6458467 w 9310410"/>
              <a:gd name="connsiteY10009" fmla="*/ 483015 h 5296383"/>
              <a:gd name="connsiteX10010" fmla="*/ 6457867 w 9310410"/>
              <a:gd name="connsiteY10010" fmla="*/ 480018 h 5296383"/>
              <a:gd name="connsiteX10011" fmla="*/ 6454870 w 9310410"/>
              <a:gd name="connsiteY10011" fmla="*/ 473426 h 5296383"/>
              <a:gd name="connsiteX10012" fmla="*/ 6432099 w 9310410"/>
              <a:gd name="connsiteY10012" fmla="*/ 456047 h 5296383"/>
              <a:gd name="connsiteX10013" fmla="*/ 6408128 w 9310410"/>
              <a:gd name="connsiteY10013" fmla="*/ 442863 h 5296383"/>
              <a:gd name="connsiteX10014" fmla="*/ 6393745 w 9310410"/>
              <a:gd name="connsiteY10014" fmla="*/ 438669 h 5296383"/>
              <a:gd name="connsiteX10015" fmla="*/ 6385355 w 9310410"/>
              <a:gd name="connsiteY10015" fmla="*/ 439268 h 5296383"/>
              <a:gd name="connsiteX10016" fmla="*/ 6374568 w 9310410"/>
              <a:gd name="connsiteY10016" fmla="*/ 442863 h 5296383"/>
              <a:gd name="connsiteX10017" fmla="*/ 6375167 w 9310410"/>
              <a:gd name="connsiteY10017" fmla="*/ 450654 h 5296383"/>
              <a:gd name="connsiteX10018" fmla="*/ 6379961 w 9310410"/>
              <a:gd name="connsiteY10018" fmla="*/ 456047 h 5296383"/>
              <a:gd name="connsiteX10019" fmla="*/ 6391947 w 9310410"/>
              <a:gd name="connsiteY10019" fmla="*/ 465636 h 5296383"/>
              <a:gd name="connsiteX10020" fmla="*/ 6400337 w 9310410"/>
              <a:gd name="connsiteY10020" fmla="*/ 474625 h 5296383"/>
              <a:gd name="connsiteX10021" fmla="*/ 6412921 w 9310410"/>
              <a:gd name="connsiteY10021" fmla="*/ 492004 h 5296383"/>
              <a:gd name="connsiteX10022" fmla="*/ 6411723 w 9310410"/>
              <a:gd name="connsiteY10022" fmla="*/ 497997 h 5296383"/>
              <a:gd name="connsiteX10023" fmla="*/ 6391947 w 9310410"/>
              <a:gd name="connsiteY10023" fmla="*/ 481217 h 5296383"/>
              <a:gd name="connsiteX10024" fmla="*/ 6381759 w 9310410"/>
              <a:gd name="connsiteY10024" fmla="*/ 472827 h 5296383"/>
              <a:gd name="connsiteX10025" fmla="*/ 6370373 w 9310410"/>
              <a:gd name="connsiteY10025" fmla="*/ 468033 h 5296383"/>
              <a:gd name="connsiteX10026" fmla="*/ 6355990 w 9310410"/>
              <a:gd name="connsiteY10026" fmla="*/ 465037 h 5296383"/>
              <a:gd name="connsiteX10027" fmla="*/ 6345803 w 9310410"/>
              <a:gd name="connsiteY10027" fmla="*/ 469232 h 5296383"/>
              <a:gd name="connsiteX10028" fmla="*/ 6355391 w 9310410"/>
              <a:gd name="connsiteY10028" fmla="*/ 473426 h 5296383"/>
              <a:gd name="connsiteX10029" fmla="*/ 6360785 w 9310410"/>
              <a:gd name="connsiteY10029" fmla="*/ 481816 h 5296383"/>
              <a:gd name="connsiteX10030" fmla="*/ 6356590 w 9310410"/>
              <a:gd name="connsiteY10030" fmla="*/ 487210 h 5296383"/>
              <a:gd name="connsiteX10031" fmla="*/ 6336215 w 9310410"/>
              <a:gd name="connsiteY10031" fmla="*/ 493202 h 5296383"/>
              <a:gd name="connsiteX10032" fmla="*/ 6330821 w 9310410"/>
              <a:gd name="connsiteY10032" fmla="*/ 489008 h 5296383"/>
              <a:gd name="connsiteX10033" fmla="*/ 6317637 w 9310410"/>
              <a:gd name="connsiteY10033" fmla="*/ 474625 h 5296383"/>
              <a:gd name="connsiteX10034" fmla="*/ 6291868 w 9310410"/>
              <a:gd name="connsiteY10034" fmla="*/ 474625 h 5296383"/>
              <a:gd name="connsiteX10035" fmla="*/ 6287074 w 9310410"/>
              <a:gd name="connsiteY10035" fmla="*/ 484813 h 5296383"/>
              <a:gd name="connsiteX10036" fmla="*/ 6279883 w 9310410"/>
              <a:gd name="connsiteY10036" fmla="*/ 489008 h 5296383"/>
              <a:gd name="connsiteX10037" fmla="*/ 6275688 w 9310410"/>
              <a:gd name="connsiteY10037" fmla="*/ 483614 h 5296383"/>
              <a:gd name="connsiteX10038" fmla="*/ 6267897 w 9310410"/>
              <a:gd name="connsiteY10038" fmla="*/ 468632 h 5296383"/>
              <a:gd name="connsiteX10039" fmla="*/ 6248721 w 9310410"/>
              <a:gd name="connsiteY10039" fmla="*/ 469232 h 5296383"/>
              <a:gd name="connsiteX10040" fmla="*/ 6230143 w 9310410"/>
              <a:gd name="connsiteY10040" fmla="*/ 489008 h 5296383"/>
              <a:gd name="connsiteX10041" fmla="*/ 6223551 w 9310410"/>
              <a:gd name="connsiteY10041" fmla="*/ 503989 h 5296383"/>
              <a:gd name="connsiteX10042" fmla="*/ 6217558 w 9310410"/>
              <a:gd name="connsiteY10042" fmla="*/ 514177 h 5296383"/>
              <a:gd name="connsiteX10043" fmla="*/ 6219955 w 9310410"/>
              <a:gd name="connsiteY10043" fmla="*/ 527361 h 5296383"/>
              <a:gd name="connsiteX10044" fmla="*/ 6236735 w 9310410"/>
              <a:gd name="connsiteY10044" fmla="*/ 523166 h 5296383"/>
              <a:gd name="connsiteX10045" fmla="*/ 6237334 w 9310410"/>
              <a:gd name="connsiteY10045" fmla="*/ 530357 h 5296383"/>
              <a:gd name="connsiteX10046" fmla="*/ 6257110 w 9310410"/>
              <a:gd name="connsiteY10046" fmla="*/ 524365 h 5296383"/>
              <a:gd name="connsiteX10047" fmla="*/ 6274489 w 9310410"/>
              <a:gd name="connsiteY10047" fmla="*/ 520170 h 5296383"/>
              <a:gd name="connsiteX10048" fmla="*/ 6286475 w 9310410"/>
              <a:gd name="connsiteY10048" fmla="*/ 521368 h 5296383"/>
              <a:gd name="connsiteX10049" fmla="*/ 6279284 w 9310410"/>
              <a:gd name="connsiteY10049" fmla="*/ 525563 h 5296383"/>
              <a:gd name="connsiteX10050" fmla="*/ 6276287 w 9310410"/>
              <a:gd name="connsiteY10050" fmla="*/ 529758 h 5296383"/>
              <a:gd name="connsiteX10051" fmla="*/ 6275088 w 9310410"/>
              <a:gd name="connsiteY10051" fmla="*/ 533953 h 5296383"/>
              <a:gd name="connsiteX10052" fmla="*/ 6260706 w 9310410"/>
              <a:gd name="connsiteY10052" fmla="*/ 532755 h 5296383"/>
              <a:gd name="connsiteX10053" fmla="*/ 6247522 w 9310410"/>
              <a:gd name="connsiteY10053" fmla="*/ 538148 h 5296383"/>
              <a:gd name="connsiteX10054" fmla="*/ 6248721 w 9310410"/>
              <a:gd name="connsiteY10054" fmla="*/ 548935 h 5296383"/>
              <a:gd name="connsiteX10055" fmla="*/ 6268496 w 9310410"/>
              <a:gd name="connsiteY10055" fmla="*/ 553729 h 5296383"/>
              <a:gd name="connsiteX10056" fmla="*/ 6276886 w 9310410"/>
              <a:gd name="connsiteY10056" fmla="*/ 550733 h 5296383"/>
              <a:gd name="connsiteX10057" fmla="*/ 6296063 w 9310410"/>
              <a:gd name="connsiteY10057" fmla="*/ 550134 h 5296383"/>
              <a:gd name="connsiteX10058" fmla="*/ 6308048 w 9310410"/>
              <a:gd name="connsiteY10058" fmla="*/ 546538 h 5296383"/>
              <a:gd name="connsiteX10059" fmla="*/ 6314041 w 9310410"/>
              <a:gd name="connsiteY10059" fmla="*/ 545339 h 5296383"/>
              <a:gd name="connsiteX10060" fmla="*/ 6324828 w 9310410"/>
              <a:gd name="connsiteY10060" fmla="*/ 545339 h 5296383"/>
              <a:gd name="connsiteX10061" fmla="*/ 6345204 w 9310410"/>
              <a:gd name="connsiteY10061" fmla="*/ 545339 h 5296383"/>
              <a:gd name="connsiteX10062" fmla="*/ 6354792 w 9310410"/>
              <a:gd name="connsiteY10062" fmla="*/ 541744 h 5296383"/>
              <a:gd name="connsiteX10063" fmla="*/ 6366778 w 9310410"/>
              <a:gd name="connsiteY10063" fmla="*/ 544141 h 5296383"/>
              <a:gd name="connsiteX10064" fmla="*/ 6378763 w 9310410"/>
              <a:gd name="connsiteY10064" fmla="*/ 546538 h 5296383"/>
              <a:gd name="connsiteX10065" fmla="*/ 6382958 w 9310410"/>
              <a:gd name="connsiteY10065" fmla="*/ 550733 h 5296383"/>
              <a:gd name="connsiteX10066" fmla="*/ 6375767 w 9310410"/>
              <a:gd name="connsiteY10066" fmla="*/ 556726 h 5296383"/>
              <a:gd name="connsiteX10067" fmla="*/ 6366778 w 9310410"/>
              <a:gd name="connsiteY10067" fmla="*/ 560321 h 5296383"/>
              <a:gd name="connsiteX10068" fmla="*/ 6344005 w 9310410"/>
              <a:gd name="connsiteY10068" fmla="*/ 560920 h 5296383"/>
              <a:gd name="connsiteX10069" fmla="*/ 6326626 w 9310410"/>
              <a:gd name="connsiteY10069" fmla="*/ 565115 h 5296383"/>
              <a:gd name="connsiteX10070" fmla="*/ 6313442 w 9310410"/>
              <a:gd name="connsiteY10070" fmla="*/ 567512 h 5296383"/>
              <a:gd name="connsiteX10071" fmla="*/ 6306850 w 9310410"/>
              <a:gd name="connsiteY10071" fmla="*/ 568711 h 5296383"/>
              <a:gd name="connsiteX10072" fmla="*/ 6294266 w 9310410"/>
              <a:gd name="connsiteY10072" fmla="*/ 573505 h 5296383"/>
              <a:gd name="connsiteX10073" fmla="*/ 6302056 w 9310410"/>
              <a:gd name="connsiteY10073" fmla="*/ 585491 h 5296383"/>
              <a:gd name="connsiteX10074" fmla="*/ 6309247 w 9310410"/>
              <a:gd name="connsiteY10074" fmla="*/ 589686 h 5296383"/>
              <a:gd name="connsiteX10075" fmla="*/ 6326626 w 9310410"/>
              <a:gd name="connsiteY10075" fmla="*/ 592083 h 5296383"/>
              <a:gd name="connsiteX10076" fmla="*/ 6336215 w 9310410"/>
              <a:gd name="connsiteY10076" fmla="*/ 592682 h 5296383"/>
              <a:gd name="connsiteX10077" fmla="*/ 6352994 w 9310410"/>
              <a:gd name="connsiteY10077" fmla="*/ 590285 h 5296383"/>
              <a:gd name="connsiteX10078" fmla="*/ 6376965 w 9310410"/>
              <a:gd name="connsiteY10078" fmla="*/ 598075 h 5296383"/>
              <a:gd name="connsiteX10079" fmla="*/ 6384157 w 9310410"/>
              <a:gd name="connsiteY10079" fmla="*/ 608263 h 5296383"/>
              <a:gd name="connsiteX10080" fmla="*/ 6390149 w 9310410"/>
              <a:gd name="connsiteY10080" fmla="*/ 612458 h 5296383"/>
              <a:gd name="connsiteX10081" fmla="*/ 6397939 w 9310410"/>
              <a:gd name="connsiteY10081" fmla="*/ 613657 h 5296383"/>
              <a:gd name="connsiteX10082" fmla="*/ 6415918 w 9310410"/>
              <a:gd name="connsiteY10082" fmla="*/ 607664 h 5296383"/>
              <a:gd name="connsiteX10083" fmla="*/ 6421311 w 9310410"/>
              <a:gd name="connsiteY10083" fmla="*/ 605866 h 5296383"/>
              <a:gd name="connsiteX10084" fmla="*/ 6438091 w 9310410"/>
              <a:gd name="connsiteY10084" fmla="*/ 597476 h 5296383"/>
              <a:gd name="connsiteX10085" fmla="*/ 6459066 w 9310410"/>
              <a:gd name="connsiteY10085" fmla="*/ 587888 h 5296383"/>
              <a:gd name="connsiteX10086" fmla="*/ 6471051 w 9310410"/>
              <a:gd name="connsiteY10086" fmla="*/ 583693 h 5296383"/>
              <a:gd name="connsiteX10087" fmla="*/ 6492026 w 9310410"/>
              <a:gd name="connsiteY10087" fmla="*/ 570509 h 5296383"/>
              <a:gd name="connsiteX10088" fmla="*/ 6497420 w 9310410"/>
              <a:gd name="connsiteY10088" fmla="*/ 563318 h 5296383"/>
              <a:gd name="connsiteX10089" fmla="*/ 6504611 w 9310410"/>
              <a:gd name="connsiteY10089" fmla="*/ 566913 h 5296383"/>
              <a:gd name="connsiteX10090" fmla="*/ 6521390 w 9310410"/>
              <a:gd name="connsiteY10090" fmla="*/ 569910 h 5296383"/>
              <a:gd name="connsiteX10091" fmla="*/ 6530979 w 9310410"/>
              <a:gd name="connsiteY10091" fmla="*/ 572307 h 5296383"/>
              <a:gd name="connsiteX10092" fmla="*/ 6545361 w 9310410"/>
              <a:gd name="connsiteY10092" fmla="*/ 572906 h 5296383"/>
              <a:gd name="connsiteX10093" fmla="*/ 6551953 w 9310410"/>
              <a:gd name="connsiteY10093" fmla="*/ 572906 h 5296383"/>
              <a:gd name="connsiteX10094" fmla="*/ 6580718 w 9310410"/>
              <a:gd name="connsiteY10094" fmla="*/ 564516 h 5296383"/>
              <a:gd name="connsiteX10095" fmla="*/ 6567534 w 9310410"/>
              <a:gd name="connsiteY10095" fmla="*/ 547137 h 5296383"/>
              <a:gd name="connsiteX10096" fmla="*/ 6559144 w 9310410"/>
              <a:gd name="connsiteY10096" fmla="*/ 549534 h 5296383"/>
              <a:gd name="connsiteX10097" fmla="*/ 6551953 w 9310410"/>
              <a:gd name="connsiteY10097" fmla="*/ 544141 h 5296383"/>
              <a:gd name="connsiteX10098" fmla="*/ 6565736 w 9310410"/>
              <a:gd name="connsiteY10098" fmla="*/ 535751 h 5296383"/>
              <a:gd name="connsiteX10099" fmla="*/ 7018188 w 9310410"/>
              <a:gd name="connsiteY10099" fmla="*/ 678977 h 5296383"/>
              <a:gd name="connsiteX10100" fmla="*/ 7034968 w 9310410"/>
              <a:gd name="connsiteY10100" fmla="*/ 686768 h 5296383"/>
              <a:gd name="connsiteX10101" fmla="*/ 7047553 w 9310410"/>
              <a:gd name="connsiteY10101" fmla="*/ 685569 h 5296383"/>
              <a:gd name="connsiteX10102" fmla="*/ 7051748 w 9310410"/>
              <a:gd name="connsiteY10102" fmla="*/ 674783 h 5296383"/>
              <a:gd name="connsiteX10103" fmla="*/ 7057141 w 9310410"/>
              <a:gd name="connsiteY10103" fmla="*/ 652609 h 5296383"/>
              <a:gd name="connsiteX10104" fmla="*/ 7063733 w 9310410"/>
              <a:gd name="connsiteY10104" fmla="*/ 652010 h 5296383"/>
              <a:gd name="connsiteX10105" fmla="*/ 7074520 w 9310410"/>
              <a:gd name="connsiteY10105" fmla="*/ 654407 h 5296383"/>
              <a:gd name="connsiteX10106" fmla="*/ 7082910 w 9310410"/>
              <a:gd name="connsiteY10106" fmla="*/ 655606 h 5296383"/>
              <a:gd name="connsiteX10107" fmla="*/ 7109877 w 9310410"/>
              <a:gd name="connsiteY10107" fmla="*/ 660999 h 5296383"/>
              <a:gd name="connsiteX10108" fmla="*/ 7121863 w 9310410"/>
              <a:gd name="connsiteY10108" fmla="*/ 662797 h 5296383"/>
              <a:gd name="connsiteX10109" fmla="*/ 7123061 w 9310410"/>
              <a:gd name="connsiteY10109" fmla="*/ 652010 h 5296383"/>
              <a:gd name="connsiteX10110" fmla="*/ 7114672 w 9310410"/>
              <a:gd name="connsiteY10110" fmla="*/ 640025 h 5296383"/>
              <a:gd name="connsiteX10111" fmla="*/ 7107480 w 9310410"/>
              <a:gd name="connsiteY10111" fmla="*/ 640624 h 5296383"/>
              <a:gd name="connsiteX10112" fmla="*/ 7103285 w 9310410"/>
              <a:gd name="connsiteY10112" fmla="*/ 643021 h 5296383"/>
              <a:gd name="connsiteX10113" fmla="*/ 7093097 w 9310410"/>
              <a:gd name="connsiteY10113" fmla="*/ 643620 h 5296383"/>
              <a:gd name="connsiteX10114" fmla="*/ 7089502 w 9310410"/>
              <a:gd name="connsiteY10114" fmla="*/ 641223 h 5296383"/>
              <a:gd name="connsiteX10115" fmla="*/ 7082311 w 9310410"/>
              <a:gd name="connsiteY10115" fmla="*/ 632234 h 5296383"/>
              <a:gd name="connsiteX10116" fmla="*/ 7057141 w 9310410"/>
              <a:gd name="connsiteY10116" fmla="*/ 625043 h 5296383"/>
              <a:gd name="connsiteX10117" fmla="*/ 7035567 w 9310410"/>
              <a:gd name="connsiteY10117" fmla="*/ 622646 h 5296383"/>
              <a:gd name="connsiteX10118" fmla="*/ 7016990 w 9310410"/>
              <a:gd name="connsiteY10118" fmla="*/ 613657 h 5296383"/>
              <a:gd name="connsiteX10119" fmla="*/ 7003806 w 9310410"/>
              <a:gd name="connsiteY10119" fmla="*/ 614256 h 5296383"/>
              <a:gd name="connsiteX10120" fmla="*/ 6996015 w 9310410"/>
              <a:gd name="connsiteY10120" fmla="*/ 616653 h 5296383"/>
              <a:gd name="connsiteX10121" fmla="*/ 6991821 w 9310410"/>
              <a:gd name="connsiteY10121" fmla="*/ 619050 h 5296383"/>
              <a:gd name="connsiteX10122" fmla="*/ 6986427 w 9310410"/>
              <a:gd name="connsiteY10122" fmla="*/ 616653 h 5296383"/>
              <a:gd name="connsiteX10123" fmla="*/ 6981033 w 9310410"/>
              <a:gd name="connsiteY10123" fmla="*/ 611859 h 5296383"/>
              <a:gd name="connsiteX10124" fmla="*/ 6966051 w 9310410"/>
              <a:gd name="connsiteY10124" fmla="*/ 599873 h 5296383"/>
              <a:gd name="connsiteX10125" fmla="*/ 6963055 w 9310410"/>
              <a:gd name="connsiteY10125" fmla="*/ 604068 h 5296383"/>
              <a:gd name="connsiteX10126" fmla="*/ 6968449 w 9310410"/>
              <a:gd name="connsiteY10126" fmla="*/ 615454 h 5296383"/>
              <a:gd name="connsiteX10127" fmla="*/ 6978636 w 9310410"/>
              <a:gd name="connsiteY10127" fmla="*/ 633433 h 5296383"/>
              <a:gd name="connsiteX10128" fmla="*/ 6987625 w 9310410"/>
              <a:gd name="connsiteY10128" fmla="*/ 642422 h 5296383"/>
              <a:gd name="connsiteX10129" fmla="*/ 7003806 w 9310410"/>
              <a:gd name="connsiteY10129" fmla="*/ 657404 h 5296383"/>
              <a:gd name="connsiteX10130" fmla="*/ 7008001 w 9310410"/>
              <a:gd name="connsiteY10130" fmla="*/ 666992 h 5296383"/>
              <a:gd name="connsiteX10131" fmla="*/ 7018188 w 9310410"/>
              <a:gd name="connsiteY10131" fmla="*/ 678977 h 5296383"/>
              <a:gd name="connsiteX10132" fmla="*/ 6665216 w 9310410"/>
              <a:gd name="connsiteY10132" fmla="*/ 335593 h 5296383"/>
              <a:gd name="connsiteX10133" fmla="*/ 6681396 w 9310410"/>
              <a:gd name="connsiteY10133" fmla="*/ 343983 h 5296383"/>
              <a:gd name="connsiteX10134" fmla="*/ 6694580 w 9310410"/>
              <a:gd name="connsiteY10134" fmla="*/ 340388 h 5296383"/>
              <a:gd name="connsiteX10135" fmla="*/ 6746717 w 9310410"/>
              <a:gd name="connsiteY10135" fmla="*/ 335593 h 5296383"/>
              <a:gd name="connsiteX10136" fmla="*/ 6743122 w 9310410"/>
              <a:gd name="connsiteY10136" fmla="*/ 326604 h 5296383"/>
              <a:gd name="connsiteX10137" fmla="*/ 6746717 w 9310410"/>
              <a:gd name="connsiteY10137" fmla="*/ 323608 h 5296383"/>
              <a:gd name="connsiteX10138" fmla="*/ 6752710 w 9310410"/>
              <a:gd name="connsiteY10138" fmla="*/ 327204 h 5296383"/>
              <a:gd name="connsiteX10139" fmla="*/ 6764096 w 9310410"/>
              <a:gd name="connsiteY10139" fmla="*/ 327803 h 5296383"/>
              <a:gd name="connsiteX10140" fmla="*/ 6774284 w 9310410"/>
              <a:gd name="connsiteY10140" fmla="*/ 326005 h 5296383"/>
              <a:gd name="connsiteX10141" fmla="*/ 6789266 w 9310410"/>
              <a:gd name="connsiteY10141" fmla="*/ 323608 h 5296383"/>
              <a:gd name="connsiteX10142" fmla="*/ 6801251 w 9310410"/>
              <a:gd name="connsiteY10142" fmla="*/ 321211 h 5296383"/>
              <a:gd name="connsiteX10143" fmla="*/ 6799453 w 9310410"/>
              <a:gd name="connsiteY10143" fmla="*/ 311622 h 5296383"/>
              <a:gd name="connsiteX10144" fmla="*/ 6801251 w 9310410"/>
              <a:gd name="connsiteY10144" fmla="*/ 306828 h 5296383"/>
              <a:gd name="connsiteX10145" fmla="*/ 6801850 w 9310410"/>
              <a:gd name="connsiteY10145" fmla="*/ 302034 h 5296383"/>
              <a:gd name="connsiteX10146" fmla="*/ 6794060 w 9310410"/>
              <a:gd name="connsiteY10146" fmla="*/ 299637 h 5296383"/>
              <a:gd name="connsiteX10147" fmla="*/ 6789865 w 9310410"/>
              <a:gd name="connsiteY10147" fmla="*/ 292446 h 5296383"/>
              <a:gd name="connsiteX10148" fmla="*/ 6777280 w 9310410"/>
              <a:gd name="connsiteY10148" fmla="*/ 287052 h 5296383"/>
              <a:gd name="connsiteX10149" fmla="*/ 6747316 w 9310410"/>
              <a:gd name="connsiteY10149" fmla="*/ 287652 h 5296383"/>
              <a:gd name="connsiteX10150" fmla="*/ 6723346 w 9310410"/>
              <a:gd name="connsiteY10150" fmla="*/ 292446 h 5296383"/>
              <a:gd name="connsiteX10151" fmla="*/ 6711360 w 9310410"/>
              <a:gd name="connsiteY10151" fmla="*/ 293644 h 5296383"/>
              <a:gd name="connsiteX10152" fmla="*/ 6704169 w 9310410"/>
              <a:gd name="connsiteY10152" fmla="*/ 296641 h 5296383"/>
              <a:gd name="connsiteX10153" fmla="*/ 6696378 w 9310410"/>
              <a:gd name="connsiteY10153" fmla="*/ 302034 h 5296383"/>
              <a:gd name="connsiteX10154" fmla="*/ 6671808 w 9310410"/>
              <a:gd name="connsiteY10154" fmla="*/ 309225 h 5296383"/>
              <a:gd name="connsiteX10155" fmla="*/ 6655028 w 9310410"/>
              <a:gd name="connsiteY10155" fmla="*/ 310424 h 5296383"/>
              <a:gd name="connsiteX10156" fmla="*/ 6641245 w 9310410"/>
              <a:gd name="connsiteY10156" fmla="*/ 310424 h 5296383"/>
              <a:gd name="connsiteX10157" fmla="*/ 6639447 w 9310410"/>
              <a:gd name="connsiteY10157" fmla="*/ 315218 h 5296383"/>
              <a:gd name="connsiteX10158" fmla="*/ 6632256 w 9310410"/>
              <a:gd name="connsiteY10158" fmla="*/ 315218 h 5296383"/>
              <a:gd name="connsiteX10159" fmla="*/ 6619671 w 9310410"/>
              <a:gd name="connsiteY10159" fmla="*/ 314020 h 5296383"/>
              <a:gd name="connsiteX10160" fmla="*/ 6604689 w 9310410"/>
              <a:gd name="connsiteY10160" fmla="*/ 318214 h 5296383"/>
              <a:gd name="connsiteX10161" fmla="*/ 6600494 w 9310410"/>
              <a:gd name="connsiteY10161" fmla="*/ 316417 h 5296383"/>
              <a:gd name="connsiteX10162" fmla="*/ 6593303 w 9310410"/>
              <a:gd name="connsiteY10162" fmla="*/ 309225 h 5296383"/>
              <a:gd name="connsiteX10163" fmla="*/ 6587910 w 9310410"/>
              <a:gd name="connsiteY10163" fmla="*/ 303832 h 5296383"/>
              <a:gd name="connsiteX10164" fmla="*/ 6605289 w 9310410"/>
              <a:gd name="connsiteY10164" fmla="*/ 300836 h 5296383"/>
              <a:gd name="connsiteX10165" fmla="*/ 6597498 w 9310410"/>
              <a:gd name="connsiteY10165" fmla="*/ 296641 h 5296383"/>
              <a:gd name="connsiteX10166" fmla="*/ 6587910 w 9310410"/>
              <a:gd name="connsiteY10166" fmla="*/ 298438 h 5296383"/>
              <a:gd name="connsiteX10167" fmla="*/ 6582516 w 9310410"/>
              <a:gd name="connsiteY10167" fmla="*/ 294843 h 5296383"/>
              <a:gd name="connsiteX10168" fmla="*/ 6569332 w 9310410"/>
              <a:gd name="connsiteY10168" fmla="*/ 293644 h 5296383"/>
              <a:gd name="connsiteX10169" fmla="*/ 6555549 w 9310410"/>
              <a:gd name="connsiteY10169" fmla="*/ 297240 h 5296383"/>
              <a:gd name="connsiteX10170" fmla="*/ 6544762 w 9310410"/>
              <a:gd name="connsiteY10170" fmla="*/ 301435 h 5296383"/>
              <a:gd name="connsiteX10171" fmla="*/ 6536372 w 9310410"/>
              <a:gd name="connsiteY10171" fmla="*/ 303832 h 5296383"/>
              <a:gd name="connsiteX10172" fmla="*/ 6524387 w 9310410"/>
              <a:gd name="connsiteY10172" fmla="*/ 302034 h 5296383"/>
              <a:gd name="connsiteX10173" fmla="*/ 6492026 w 9310410"/>
              <a:gd name="connsiteY10173" fmla="*/ 293644 h 5296383"/>
              <a:gd name="connsiteX10174" fmla="*/ 6481239 w 9310410"/>
              <a:gd name="connsiteY10174" fmla="*/ 297839 h 5296383"/>
              <a:gd name="connsiteX10175" fmla="*/ 6477643 w 9310410"/>
              <a:gd name="connsiteY10175" fmla="*/ 302034 h 5296383"/>
              <a:gd name="connsiteX10176" fmla="*/ 6481838 w 9310410"/>
              <a:gd name="connsiteY10176" fmla="*/ 309225 h 5296383"/>
              <a:gd name="connsiteX10177" fmla="*/ 6492026 w 9310410"/>
              <a:gd name="connsiteY10177" fmla="*/ 312222 h 5296383"/>
              <a:gd name="connsiteX10178" fmla="*/ 6520791 w 9310410"/>
              <a:gd name="connsiteY10178" fmla="*/ 317016 h 5296383"/>
              <a:gd name="connsiteX10179" fmla="*/ 6538170 w 9310410"/>
              <a:gd name="connsiteY10179" fmla="*/ 312821 h 5296383"/>
              <a:gd name="connsiteX10180" fmla="*/ 6548358 w 9310410"/>
              <a:gd name="connsiteY10180" fmla="*/ 314619 h 5296383"/>
              <a:gd name="connsiteX10181" fmla="*/ 6561542 w 9310410"/>
              <a:gd name="connsiteY10181" fmla="*/ 312222 h 5296383"/>
              <a:gd name="connsiteX10182" fmla="*/ 6574725 w 9310410"/>
              <a:gd name="connsiteY10182" fmla="*/ 315218 h 5296383"/>
              <a:gd name="connsiteX10183" fmla="*/ 6581318 w 9310410"/>
              <a:gd name="connsiteY10183" fmla="*/ 320012 h 5296383"/>
              <a:gd name="connsiteX10184" fmla="*/ 6585512 w 9310410"/>
              <a:gd name="connsiteY10184" fmla="*/ 324806 h 5296383"/>
              <a:gd name="connsiteX10185" fmla="*/ 6596300 w 9310410"/>
              <a:gd name="connsiteY10185" fmla="*/ 334994 h 5296383"/>
              <a:gd name="connsiteX10186" fmla="*/ 6595700 w 9310410"/>
              <a:gd name="connsiteY10186" fmla="*/ 339788 h 5296383"/>
              <a:gd name="connsiteX10187" fmla="*/ 6602892 w 9310410"/>
              <a:gd name="connsiteY10187" fmla="*/ 349976 h 5296383"/>
              <a:gd name="connsiteX10188" fmla="*/ 6629859 w 9310410"/>
              <a:gd name="connsiteY10188" fmla="*/ 352373 h 5296383"/>
              <a:gd name="connsiteX10189" fmla="*/ 6646638 w 9310410"/>
              <a:gd name="connsiteY10189" fmla="*/ 350575 h 5296383"/>
              <a:gd name="connsiteX10190" fmla="*/ 6653830 w 9310410"/>
              <a:gd name="connsiteY10190" fmla="*/ 343983 h 5296383"/>
              <a:gd name="connsiteX10191" fmla="*/ 6657425 w 9310410"/>
              <a:gd name="connsiteY10191" fmla="*/ 340987 h 5296383"/>
              <a:gd name="connsiteX10192" fmla="*/ 6661620 w 9310410"/>
              <a:gd name="connsiteY10192" fmla="*/ 337391 h 5296383"/>
              <a:gd name="connsiteX10193" fmla="*/ 6665216 w 9310410"/>
              <a:gd name="connsiteY10193" fmla="*/ 335593 h 5296383"/>
              <a:gd name="connsiteX10194" fmla="*/ 7365767 w 9310410"/>
              <a:gd name="connsiteY10194" fmla="*/ 601671 h 5296383"/>
              <a:gd name="connsiteX10195" fmla="*/ 7375955 w 9310410"/>
              <a:gd name="connsiteY10195" fmla="*/ 607065 h 5296383"/>
              <a:gd name="connsiteX10196" fmla="*/ 7384345 w 9310410"/>
              <a:gd name="connsiteY10196" fmla="*/ 607664 h 5296383"/>
              <a:gd name="connsiteX10197" fmla="*/ 7391536 w 9310410"/>
              <a:gd name="connsiteY10197" fmla="*/ 610061 h 5296383"/>
              <a:gd name="connsiteX10198" fmla="*/ 7396930 w 9310410"/>
              <a:gd name="connsiteY10198" fmla="*/ 608862 h 5296383"/>
              <a:gd name="connsiteX10199" fmla="*/ 7402323 w 9310410"/>
              <a:gd name="connsiteY10199" fmla="*/ 609462 h 5296383"/>
              <a:gd name="connsiteX10200" fmla="*/ 7408316 w 9310410"/>
              <a:gd name="connsiteY10200" fmla="*/ 609462 h 5296383"/>
              <a:gd name="connsiteX10201" fmla="*/ 7417904 w 9310410"/>
              <a:gd name="connsiteY10201" fmla="*/ 608862 h 5296383"/>
              <a:gd name="connsiteX10202" fmla="*/ 7422099 w 9310410"/>
              <a:gd name="connsiteY10202" fmla="*/ 608862 h 5296383"/>
              <a:gd name="connsiteX10203" fmla="*/ 7429290 w 9310410"/>
              <a:gd name="connsiteY10203" fmla="*/ 616653 h 5296383"/>
              <a:gd name="connsiteX10204" fmla="*/ 7438879 w 9310410"/>
              <a:gd name="connsiteY10204" fmla="*/ 616054 h 5296383"/>
              <a:gd name="connsiteX10205" fmla="*/ 7428091 w 9310410"/>
              <a:gd name="connsiteY10205" fmla="*/ 606465 h 5296383"/>
              <a:gd name="connsiteX10206" fmla="*/ 7428091 w 9310410"/>
              <a:gd name="connsiteY10206" fmla="*/ 602270 h 5296383"/>
              <a:gd name="connsiteX10207" fmla="*/ 7433485 w 9310410"/>
              <a:gd name="connsiteY10207" fmla="*/ 601671 h 5296383"/>
              <a:gd name="connsiteX10208" fmla="*/ 7425694 w 9310410"/>
              <a:gd name="connsiteY10208" fmla="*/ 596278 h 5296383"/>
              <a:gd name="connsiteX10209" fmla="*/ 7410712 w 9310410"/>
              <a:gd name="connsiteY10209" fmla="*/ 587289 h 5296383"/>
              <a:gd name="connsiteX10210" fmla="*/ 7414908 w 9310410"/>
              <a:gd name="connsiteY10210" fmla="*/ 588487 h 5296383"/>
              <a:gd name="connsiteX10211" fmla="*/ 7422099 w 9310410"/>
              <a:gd name="connsiteY10211" fmla="*/ 589686 h 5296383"/>
              <a:gd name="connsiteX10212" fmla="*/ 7414908 w 9310410"/>
              <a:gd name="connsiteY10212" fmla="*/ 581895 h 5296383"/>
              <a:gd name="connsiteX10213" fmla="*/ 7404720 w 9310410"/>
              <a:gd name="connsiteY10213" fmla="*/ 573505 h 5296383"/>
              <a:gd name="connsiteX10214" fmla="*/ 7398727 w 9310410"/>
              <a:gd name="connsiteY10214" fmla="*/ 569310 h 5296383"/>
              <a:gd name="connsiteX10215" fmla="*/ 7377153 w 9310410"/>
              <a:gd name="connsiteY10215" fmla="*/ 568711 h 5296383"/>
              <a:gd name="connsiteX10216" fmla="*/ 7372959 w 9310410"/>
              <a:gd name="connsiteY10216" fmla="*/ 559722 h 5296383"/>
              <a:gd name="connsiteX10217" fmla="*/ 7360374 w 9310410"/>
              <a:gd name="connsiteY10217" fmla="*/ 555527 h 5296383"/>
              <a:gd name="connsiteX10218" fmla="*/ 7348988 w 9310410"/>
              <a:gd name="connsiteY10218" fmla="*/ 550134 h 5296383"/>
              <a:gd name="connsiteX10219" fmla="*/ 7345392 w 9310410"/>
              <a:gd name="connsiteY10219" fmla="*/ 550733 h 5296383"/>
              <a:gd name="connsiteX10220" fmla="*/ 7337601 w 9310410"/>
              <a:gd name="connsiteY10220" fmla="*/ 545339 h 5296383"/>
              <a:gd name="connsiteX10221" fmla="*/ 7332208 w 9310410"/>
              <a:gd name="connsiteY10221" fmla="*/ 548935 h 5296383"/>
              <a:gd name="connsiteX10222" fmla="*/ 7326215 w 9310410"/>
              <a:gd name="connsiteY10222" fmla="*/ 549534 h 5296383"/>
              <a:gd name="connsiteX10223" fmla="*/ 7315428 w 9310410"/>
              <a:gd name="connsiteY10223" fmla="*/ 543541 h 5296383"/>
              <a:gd name="connsiteX10224" fmla="*/ 7302244 w 9310410"/>
              <a:gd name="connsiteY10224" fmla="*/ 538148 h 5296383"/>
              <a:gd name="connsiteX10225" fmla="*/ 7287262 w 9310410"/>
              <a:gd name="connsiteY10225" fmla="*/ 536350 h 5296383"/>
              <a:gd name="connsiteX10226" fmla="*/ 7276476 w 9310410"/>
              <a:gd name="connsiteY10226" fmla="*/ 530957 h 5296383"/>
              <a:gd name="connsiteX10227" fmla="*/ 7259097 w 9310410"/>
              <a:gd name="connsiteY10227" fmla="*/ 523166 h 5296383"/>
              <a:gd name="connsiteX10228" fmla="*/ 7256699 w 9310410"/>
              <a:gd name="connsiteY10228" fmla="*/ 520769 h 5296383"/>
              <a:gd name="connsiteX10229" fmla="*/ 7275876 w 9310410"/>
              <a:gd name="connsiteY10229" fmla="*/ 524365 h 5296383"/>
              <a:gd name="connsiteX10230" fmla="*/ 7278273 w 9310410"/>
              <a:gd name="connsiteY10230" fmla="*/ 521968 h 5296383"/>
              <a:gd name="connsiteX10231" fmla="*/ 7272280 w 9310410"/>
              <a:gd name="connsiteY10231" fmla="*/ 516574 h 5296383"/>
              <a:gd name="connsiteX10232" fmla="*/ 7266288 w 9310410"/>
              <a:gd name="connsiteY10232" fmla="*/ 513578 h 5296383"/>
              <a:gd name="connsiteX10233" fmla="*/ 7259097 w 9310410"/>
              <a:gd name="connsiteY10233" fmla="*/ 509383 h 5296383"/>
              <a:gd name="connsiteX10234" fmla="*/ 7272280 w 9310410"/>
              <a:gd name="connsiteY10234" fmla="*/ 506986 h 5296383"/>
              <a:gd name="connsiteX10235" fmla="*/ 7290258 w 9310410"/>
              <a:gd name="connsiteY10235" fmla="*/ 511181 h 5296383"/>
              <a:gd name="connsiteX10236" fmla="*/ 7303443 w 9310410"/>
              <a:gd name="connsiteY10236" fmla="*/ 506387 h 5296383"/>
              <a:gd name="connsiteX10237" fmla="*/ 7307638 w 9310410"/>
              <a:gd name="connsiteY10237" fmla="*/ 509383 h 5296383"/>
              <a:gd name="connsiteX10238" fmla="*/ 7320222 w 9310410"/>
              <a:gd name="connsiteY10238" fmla="*/ 514776 h 5296383"/>
              <a:gd name="connsiteX10239" fmla="*/ 7320821 w 9310410"/>
              <a:gd name="connsiteY10239" fmla="*/ 501592 h 5296383"/>
              <a:gd name="connsiteX10240" fmla="*/ 7325017 w 9310410"/>
              <a:gd name="connsiteY10240" fmla="*/ 499195 h 5296383"/>
              <a:gd name="connsiteX10241" fmla="*/ 7328013 w 9310410"/>
              <a:gd name="connsiteY10241" fmla="*/ 514177 h 5296383"/>
              <a:gd name="connsiteX10242" fmla="*/ 7336403 w 9310410"/>
              <a:gd name="connsiteY10242" fmla="*/ 521968 h 5296383"/>
              <a:gd name="connsiteX10243" fmla="*/ 7344792 w 9310410"/>
              <a:gd name="connsiteY10243" fmla="*/ 527361 h 5296383"/>
              <a:gd name="connsiteX10244" fmla="*/ 7351984 w 9310410"/>
              <a:gd name="connsiteY10244" fmla="*/ 529758 h 5296383"/>
              <a:gd name="connsiteX10245" fmla="*/ 7369962 w 9310410"/>
              <a:gd name="connsiteY10245" fmla="*/ 535751 h 5296383"/>
              <a:gd name="connsiteX10246" fmla="*/ 7374756 w 9310410"/>
              <a:gd name="connsiteY10246" fmla="*/ 535152 h 5296383"/>
              <a:gd name="connsiteX10247" fmla="*/ 7380150 w 9310410"/>
              <a:gd name="connsiteY10247" fmla="*/ 536350 h 5296383"/>
              <a:gd name="connsiteX10248" fmla="*/ 7378352 w 9310410"/>
              <a:gd name="connsiteY10248" fmla="*/ 530957 h 5296383"/>
              <a:gd name="connsiteX10249" fmla="*/ 7371760 w 9310410"/>
              <a:gd name="connsiteY10249" fmla="*/ 523765 h 5296383"/>
              <a:gd name="connsiteX10250" fmla="*/ 7361572 w 9310410"/>
              <a:gd name="connsiteY10250" fmla="*/ 513578 h 5296383"/>
              <a:gd name="connsiteX10251" fmla="*/ 7362171 w 9310410"/>
              <a:gd name="connsiteY10251" fmla="*/ 509383 h 5296383"/>
              <a:gd name="connsiteX10252" fmla="*/ 7374157 w 9310410"/>
              <a:gd name="connsiteY10252" fmla="*/ 513578 h 5296383"/>
              <a:gd name="connsiteX10253" fmla="*/ 7375356 w 9310410"/>
              <a:gd name="connsiteY10253" fmla="*/ 509982 h 5296383"/>
              <a:gd name="connsiteX10254" fmla="*/ 7372359 w 9310410"/>
              <a:gd name="connsiteY10254" fmla="*/ 502192 h 5296383"/>
              <a:gd name="connsiteX10255" fmla="*/ 7371160 w 9310410"/>
              <a:gd name="connsiteY10255" fmla="*/ 497997 h 5296383"/>
              <a:gd name="connsiteX10256" fmla="*/ 7366966 w 9310410"/>
              <a:gd name="connsiteY10256" fmla="*/ 489607 h 5296383"/>
              <a:gd name="connsiteX10257" fmla="*/ 7374157 w 9310410"/>
              <a:gd name="connsiteY10257" fmla="*/ 489607 h 5296383"/>
              <a:gd name="connsiteX10258" fmla="*/ 7370561 w 9310410"/>
              <a:gd name="connsiteY10258" fmla="*/ 478221 h 5296383"/>
              <a:gd name="connsiteX10259" fmla="*/ 7363969 w 9310410"/>
              <a:gd name="connsiteY10259" fmla="*/ 474625 h 5296383"/>
              <a:gd name="connsiteX10260" fmla="*/ 7350785 w 9310410"/>
              <a:gd name="connsiteY10260" fmla="*/ 472228 h 5296383"/>
              <a:gd name="connsiteX10261" fmla="*/ 7329810 w 9310410"/>
              <a:gd name="connsiteY10261" fmla="*/ 486011 h 5296383"/>
              <a:gd name="connsiteX10262" fmla="*/ 7324418 w 9310410"/>
              <a:gd name="connsiteY10262" fmla="*/ 471629 h 5296383"/>
              <a:gd name="connsiteX10263" fmla="*/ 7318425 w 9310410"/>
              <a:gd name="connsiteY10263" fmla="*/ 474026 h 5296383"/>
              <a:gd name="connsiteX10264" fmla="*/ 7314829 w 9310410"/>
              <a:gd name="connsiteY10264" fmla="*/ 477022 h 5296383"/>
              <a:gd name="connsiteX10265" fmla="*/ 7305839 w 9310410"/>
              <a:gd name="connsiteY10265" fmla="*/ 478221 h 5296383"/>
              <a:gd name="connsiteX10266" fmla="*/ 7300447 w 9310410"/>
              <a:gd name="connsiteY10266" fmla="*/ 478820 h 5296383"/>
              <a:gd name="connsiteX10267" fmla="*/ 7292057 w 9310410"/>
              <a:gd name="connsiteY10267" fmla="*/ 460842 h 5296383"/>
              <a:gd name="connsiteX10268" fmla="*/ 7274678 w 9310410"/>
              <a:gd name="connsiteY10268" fmla="*/ 459044 h 5296383"/>
              <a:gd name="connsiteX10269" fmla="*/ 7268685 w 9310410"/>
              <a:gd name="connsiteY10269" fmla="*/ 456047 h 5296383"/>
              <a:gd name="connsiteX10270" fmla="*/ 7264490 w 9310410"/>
              <a:gd name="connsiteY10270" fmla="*/ 451253 h 5296383"/>
              <a:gd name="connsiteX10271" fmla="*/ 7267487 w 9310410"/>
              <a:gd name="connsiteY10271" fmla="*/ 461441 h 5296383"/>
              <a:gd name="connsiteX10272" fmla="*/ 7254302 w 9310410"/>
              <a:gd name="connsiteY10272" fmla="*/ 461441 h 5296383"/>
              <a:gd name="connsiteX10273" fmla="*/ 7249508 w 9310410"/>
              <a:gd name="connsiteY10273" fmla="*/ 463838 h 5296383"/>
              <a:gd name="connsiteX10274" fmla="*/ 7242916 w 9310410"/>
              <a:gd name="connsiteY10274" fmla="*/ 462040 h 5296383"/>
              <a:gd name="connsiteX10275" fmla="*/ 7234526 w 9310410"/>
              <a:gd name="connsiteY10275" fmla="*/ 454849 h 5296383"/>
              <a:gd name="connsiteX10276" fmla="*/ 7206959 w 9310410"/>
              <a:gd name="connsiteY10276" fmla="*/ 444661 h 5296383"/>
              <a:gd name="connsiteX10277" fmla="*/ 7179992 w 9310410"/>
              <a:gd name="connsiteY10277" fmla="*/ 445860 h 5296383"/>
              <a:gd name="connsiteX10278" fmla="*/ 7163812 w 9310410"/>
              <a:gd name="connsiteY10278" fmla="*/ 448257 h 5296383"/>
              <a:gd name="connsiteX10279" fmla="*/ 7167407 w 9310410"/>
              <a:gd name="connsiteY10279" fmla="*/ 444062 h 5296383"/>
              <a:gd name="connsiteX10280" fmla="*/ 7177595 w 9310410"/>
              <a:gd name="connsiteY10280" fmla="*/ 439268 h 5296383"/>
              <a:gd name="connsiteX10281" fmla="*/ 7177595 w 9310410"/>
              <a:gd name="connsiteY10281" fmla="*/ 433874 h 5296383"/>
              <a:gd name="connsiteX10282" fmla="*/ 7170404 w 9310410"/>
              <a:gd name="connsiteY10282" fmla="*/ 434474 h 5296383"/>
              <a:gd name="connsiteX10283" fmla="*/ 7163213 w 9310410"/>
              <a:gd name="connsiteY10283" fmla="*/ 429679 h 5296383"/>
              <a:gd name="connsiteX10284" fmla="*/ 7165010 w 9310410"/>
              <a:gd name="connsiteY10284" fmla="*/ 427282 h 5296383"/>
              <a:gd name="connsiteX10285" fmla="*/ 7175198 w 9310410"/>
              <a:gd name="connsiteY10285" fmla="*/ 429679 h 5296383"/>
              <a:gd name="connsiteX10286" fmla="*/ 7184187 w 9310410"/>
              <a:gd name="connsiteY10286" fmla="*/ 427882 h 5296383"/>
              <a:gd name="connsiteX10287" fmla="*/ 7191378 w 9310410"/>
              <a:gd name="connsiteY10287" fmla="*/ 423687 h 5296383"/>
              <a:gd name="connsiteX10288" fmla="*/ 7194375 w 9310410"/>
              <a:gd name="connsiteY10288" fmla="*/ 419492 h 5296383"/>
              <a:gd name="connsiteX10289" fmla="*/ 7182389 w 9310410"/>
              <a:gd name="connsiteY10289" fmla="*/ 417095 h 5296383"/>
              <a:gd name="connsiteX10290" fmla="*/ 7156021 w 9310410"/>
              <a:gd name="connsiteY10290" fmla="*/ 422488 h 5296383"/>
              <a:gd name="connsiteX10291" fmla="*/ 7148830 w 9310410"/>
              <a:gd name="connsiteY10291" fmla="*/ 422488 h 5296383"/>
              <a:gd name="connsiteX10292" fmla="*/ 7133848 w 9310410"/>
              <a:gd name="connsiteY10292" fmla="*/ 418293 h 5296383"/>
              <a:gd name="connsiteX10293" fmla="*/ 7116469 w 9310410"/>
              <a:gd name="connsiteY10293" fmla="*/ 415297 h 5296383"/>
              <a:gd name="connsiteX10294" fmla="*/ 7118866 w 9310410"/>
              <a:gd name="connsiteY10294" fmla="*/ 412900 h 5296383"/>
              <a:gd name="connsiteX10295" fmla="*/ 7132050 w 9310410"/>
              <a:gd name="connsiteY10295" fmla="*/ 412900 h 5296383"/>
              <a:gd name="connsiteX10296" fmla="*/ 7150028 w 9310410"/>
              <a:gd name="connsiteY10296" fmla="*/ 411102 h 5296383"/>
              <a:gd name="connsiteX10297" fmla="*/ 7160216 w 9310410"/>
              <a:gd name="connsiteY10297" fmla="*/ 407506 h 5296383"/>
              <a:gd name="connsiteX10298" fmla="*/ 7158418 w 9310410"/>
              <a:gd name="connsiteY10298" fmla="*/ 400914 h 5296383"/>
              <a:gd name="connsiteX10299" fmla="*/ 7150028 w 9310410"/>
              <a:gd name="connsiteY10299" fmla="*/ 393723 h 5296383"/>
              <a:gd name="connsiteX10300" fmla="*/ 7138043 w 9310410"/>
              <a:gd name="connsiteY10300" fmla="*/ 389528 h 5296383"/>
              <a:gd name="connsiteX10301" fmla="*/ 7127855 w 9310410"/>
              <a:gd name="connsiteY10301" fmla="*/ 401514 h 5296383"/>
              <a:gd name="connsiteX10302" fmla="*/ 7123061 w 9310410"/>
              <a:gd name="connsiteY10302" fmla="*/ 402113 h 5296383"/>
              <a:gd name="connsiteX10303" fmla="*/ 7119465 w 9310410"/>
              <a:gd name="connsiteY10303" fmla="*/ 397918 h 5296383"/>
              <a:gd name="connsiteX10304" fmla="*/ 7108079 w 9310410"/>
              <a:gd name="connsiteY10304" fmla="*/ 408106 h 5296383"/>
              <a:gd name="connsiteX10305" fmla="*/ 7105083 w 9310410"/>
              <a:gd name="connsiteY10305" fmla="*/ 403911 h 5296383"/>
              <a:gd name="connsiteX10306" fmla="*/ 7118866 w 9310410"/>
              <a:gd name="connsiteY10306" fmla="*/ 390727 h 5296383"/>
              <a:gd name="connsiteX10307" fmla="*/ 7124260 w 9310410"/>
              <a:gd name="connsiteY10307" fmla="*/ 384734 h 5296383"/>
              <a:gd name="connsiteX10308" fmla="*/ 7109278 w 9310410"/>
              <a:gd name="connsiteY10308" fmla="*/ 382337 h 5296383"/>
              <a:gd name="connsiteX10309" fmla="*/ 7096094 w 9310410"/>
              <a:gd name="connsiteY10309" fmla="*/ 388330 h 5296383"/>
              <a:gd name="connsiteX10310" fmla="*/ 7085906 w 9310410"/>
              <a:gd name="connsiteY10310" fmla="*/ 398517 h 5296383"/>
              <a:gd name="connsiteX10311" fmla="*/ 7083509 w 9310410"/>
              <a:gd name="connsiteY10311" fmla="*/ 388330 h 5296383"/>
              <a:gd name="connsiteX10312" fmla="*/ 7076917 w 9310410"/>
              <a:gd name="connsiteY10312" fmla="*/ 384734 h 5296383"/>
              <a:gd name="connsiteX10313" fmla="*/ 7072123 w 9310410"/>
              <a:gd name="connsiteY10313" fmla="*/ 391326 h 5296383"/>
              <a:gd name="connsiteX10314" fmla="*/ 7063733 w 9310410"/>
              <a:gd name="connsiteY10314" fmla="*/ 399116 h 5296383"/>
              <a:gd name="connsiteX10315" fmla="*/ 7060737 w 9310410"/>
              <a:gd name="connsiteY10315" fmla="*/ 390127 h 5296383"/>
              <a:gd name="connsiteX10316" fmla="*/ 7067928 w 9310410"/>
              <a:gd name="connsiteY10316" fmla="*/ 381738 h 5296383"/>
              <a:gd name="connsiteX10317" fmla="*/ 7065531 w 9310410"/>
              <a:gd name="connsiteY10317" fmla="*/ 376344 h 5296383"/>
              <a:gd name="connsiteX10318" fmla="*/ 7057141 w 9310410"/>
              <a:gd name="connsiteY10318" fmla="*/ 375146 h 5296383"/>
              <a:gd name="connsiteX10319" fmla="*/ 7032571 w 9310410"/>
              <a:gd name="connsiteY10319" fmla="*/ 372748 h 5296383"/>
              <a:gd name="connsiteX10320" fmla="*/ 7027777 w 9310410"/>
              <a:gd name="connsiteY10320" fmla="*/ 378142 h 5296383"/>
              <a:gd name="connsiteX10321" fmla="*/ 7033170 w 9310410"/>
              <a:gd name="connsiteY10321" fmla="*/ 387131 h 5296383"/>
              <a:gd name="connsiteX10322" fmla="*/ 7021784 w 9310410"/>
              <a:gd name="connsiteY10322" fmla="*/ 390727 h 5296383"/>
              <a:gd name="connsiteX10323" fmla="*/ 7017589 w 9310410"/>
              <a:gd name="connsiteY10323" fmla="*/ 382337 h 5296383"/>
              <a:gd name="connsiteX10324" fmla="*/ 6997213 w 9310410"/>
              <a:gd name="connsiteY10324" fmla="*/ 376943 h 5296383"/>
              <a:gd name="connsiteX10325" fmla="*/ 7000210 w 9310410"/>
              <a:gd name="connsiteY10325" fmla="*/ 390727 h 5296383"/>
              <a:gd name="connsiteX10326" fmla="*/ 6994217 w 9310410"/>
              <a:gd name="connsiteY10326" fmla="*/ 388330 h 5296383"/>
              <a:gd name="connsiteX10327" fmla="*/ 6987026 w 9310410"/>
              <a:gd name="connsiteY10327" fmla="*/ 385932 h 5296383"/>
              <a:gd name="connsiteX10328" fmla="*/ 6985228 w 9310410"/>
              <a:gd name="connsiteY10328" fmla="*/ 380539 h 5296383"/>
              <a:gd name="connsiteX10329" fmla="*/ 6987625 w 9310410"/>
              <a:gd name="connsiteY10329" fmla="*/ 370351 h 5296383"/>
              <a:gd name="connsiteX10330" fmla="*/ 6976839 w 9310410"/>
              <a:gd name="connsiteY10330" fmla="*/ 361961 h 5296383"/>
              <a:gd name="connsiteX10331" fmla="*/ 6969647 w 9310410"/>
              <a:gd name="connsiteY10331" fmla="*/ 366156 h 5296383"/>
              <a:gd name="connsiteX10332" fmla="*/ 6961857 w 9310410"/>
              <a:gd name="connsiteY10332" fmla="*/ 371550 h 5296383"/>
              <a:gd name="connsiteX10333" fmla="*/ 6959460 w 9310410"/>
              <a:gd name="connsiteY10333" fmla="*/ 369153 h 5296383"/>
              <a:gd name="connsiteX10334" fmla="*/ 6971445 w 9310410"/>
              <a:gd name="connsiteY10334" fmla="*/ 361362 h 5296383"/>
              <a:gd name="connsiteX10335" fmla="*/ 6963654 w 9310410"/>
              <a:gd name="connsiteY10335" fmla="*/ 351774 h 5296383"/>
              <a:gd name="connsiteX10336" fmla="*/ 6943879 w 9310410"/>
              <a:gd name="connsiteY10336" fmla="*/ 354171 h 5296383"/>
              <a:gd name="connsiteX10337" fmla="*/ 6920507 w 9310410"/>
              <a:gd name="connsiteY10337" fmla="*/ 357767 h 5296383"/>
              <a:gd name="connsiteX10338" fmla="*/ 6902529 w 9310410"/>
              <a:gd name="connsiteY10338" fmla="*/ 361961 h 5296383"/>
              <a:gd name="connsiteX10339" fmla="*/ 6901929 w 9310410"/>
              <a:gd name="connsiteY10339" fmla="*/ 378142 h 5296383"/>
              <a:gd name="connsiteX10340" fmla="*/ 6910319 w 9310410"/>
              <a:gd name="connsiteY10340" fmla="*/ 385333 h 5296383"/>
              <a:gd name="connsiteX10341" fmla="*/ 6900131 w 9310410"/>
              <a:gd name="connsiteY10341" fmla="*/ 388929 h 5296383"/>
              <a:gd name="connsiteX10342" fmla="*/ 6892940 w 9310410"/>
              <a:gd name="connsiteY10342" fmla="*/ 378142 h 5296383"/>
              <a:gd name="connsiteX10343" fmla="*/ 6877958 w 9310410"/>
              <a:gd name="connsiteY10343" fmla="*/ 379940 h 5296383"/>
              <a:gd name="connsiteX10344" fmla="*/ 6871366 w 9310410"/>
              <a:gd name="connsiteY10344" fmla="*/ 384734 h 5296383"/>
              <a:gd name="connsiteX10345" fmla="*/ 6869568 w 9310410"/>
              <a:gd name="connsiteY10345" fmla="*/ 390127 h 5296383"/>
              <a:gd name="connsiteX10346" fmla="*/ 6868369 w 9310410"/>
              <a:gd name="connsiteY10346" fmla="*/ 397918 h 5296383"/>
              <a:gd name="connsiteX10347" fmla="*/ 6860579 w 9310410"/>
              <a:gd name="connsiteY10347" fmla="*/ 397918 h 5296383"/>
              <a:gd name="connsiteX10348" fmla="*/ 6859980 w 9310410"/>
              <a:gd name="connsiteY10348" fmla="*/ 393124 h 5296383"/>
              <a:gd name="connsiteX10349" fmla="*/ 6862377 w 9310410"/>
              <a:gd name="connsiteY10349" fmla="*/ 390727 h 5296383"/>
              <a:gd name="connsiteX10350" fmla="*/ 6860579 w 9310410"/>
              <a:gd name="connsiteY10350" fmla="*/ 385932 h 5296383"/>
              <a:gd name="connsiteX10351" fmla="*/ 6848594 w 9310410"/>
              <a:gd name="connsiteY10351" fmla="*/ 371550 h 5296383"/>
              <a:gd name="connsiteX10352" fmla="*/ 6831814 w 9310410"/>
              <a:gd name="connsiteY10352" fmla="*/ 358366 h 5296383"/>
              <a:gd name="connsiteX10353" fmla="*/ 6814435 w 9310410"/>
              <a:gd name="connsiteY10353" fmla="*/ 345182 h 5296383"/>
              <a:gd name="connsiteX10354" fmla="*/ 6791663 w 9310410"/>
              <a:gd name="connsiteY10354" fmla="*/ 348777 h 5296383"/>
              <a:gd name="connsiteX10355" fmla="*/ 6783872 w 9310410"/>
              <a:gd name="connsiteY10355" fmla="*/ 354770 h 5296383"/>
              <a:gd name="connsiteX10356" fmla="*/ 6766493 w 9310410"/>
              <a:gd name="connsiteY10356" fmla="*/ 366156 h 5296383"/>
              <a:gd name="connsiteX10357" fmla="*/ 6768291 w 9310410"/>
              <a:gd name="connsiteY10357" fmla="*/ 370351 h 5296383"/>
              <a:gd name="connsiteX10358" fmla="*/ 6780876 w 9310410"/>
              <a:gd name="connsiteY10358" fmla="*/ 369752 h 5296383"/>
              <a:gd name="connsiteX10359" fmla="*/ 6783273 w 9310410"/>
              <a:gd name="connsiteY10359" fmla="*/ 378741 h 5296383"/>
              <a:gd name="connsiteX10360" fmla="*/ 6773685 w 9310410"/>
              <a:gd name="connsiteY10360" fmla="*/ 382936 h 5296383"/>
              <a:gd name="connsiteX10361" fmla="*/ 6765894 w 9310410"/>
              <a:gd name="connsiteY10361" fmla="*/ 386532 h 5296383"/>
              <a:gd name="connsiteX10362" fmla="*/ 6774284 w 9310410"/>
              <a:gd name="connsiteY10362" fmla="*/ 394922 h 5296383"/>
              <a:gd name="connsiteX10363" fmla="*/ 6784471 w 9310410"/>
              <a:gd name="connsiteY10363" fmla="*/ 396120 h 5296383"/>
              <a:gd name="connsiteX10364" fmla="*/ 6801251 w 9310410"/>
              <a:gd name="connsiteY10364" fmla="*/ 399716 h 5296383"/>
              <a:gd name="connsiteX10365" fmla="*/ 6795857 w 9310410"/>
              <a:gd name="connsiteY10365" fmla="*/ 401514 h 5296383"/>
              <a:gd name="connsiteX10366" fmla="*/ 6785071 w 9310410"/>
              <a:gd name="connsiteY10366" fmla="*/ 403911 h 5296383"/>
              <a:gd name="connsiteX10367" fmla="*/ 6794060 w 9310410"/>
              <a:gd name="connsiteY10367" fmla="*/ 417095 h 5296383"/>
              <a:gd name="connsiteX10368" fmla="*/ 6809042 w 9310410"/>
              <a:gd name="connsiteY10368" fmla="*/ 418893 h 5296383"/>
              <a:gd name="connsiteX10369" fmla="*/ 6819229 w 9310410"/>
              <a:gd name="connsiteY10369" fmla="*/ 423087 h 5296383"/>
              <a:gd name="connsiteX10370" fmla="*/ 6823424 w 9310410"/>
              <a:gd name="connsiteY10370" fmla="*/ 429679 h 5296383"/>
              <a:gd name="connsiteX10371" fmla="*/ 6830616 w 9310410"/>
              <a:gd name="connsiteY10371" fmla="*/ 441665 h 5296383"/>
              <a:gd name="connsiteX10372" fmla="*/ 6823424 w 9310410"/>
              <a:gd name="connsiteY10372" fmla="*/ 440466 h 5296383"/>
              <a:gd name="connsiteX10373" fmla="*/ 6803648 w 9310410"/>
              <a:gd name="connsiteY10373" fmla="*/ 442863 h 5296383"/>
              <a:gd name="connsiteX10374" fmla="*/ 6809641 w 9310410"/>
              <a:gd name="connsiteY10374" fmla="*/ 436871 h 5296383"/>
              <a:gd name="connsiteX10375" fmla="*/ 6815035 w 9310410"/>
              <a:gd name="connsiteY10375" fmla="*/ 431477 h 5296383"/>
              <a:gd name="connsiteX10376" fmla="*/ 6804247 w 9310410"/>
              <a:gd name="connsiteY10376" fmla="*/ 426084 h 5296383"/>
              <a:gd name="connsiteX10377" fmla="*/ 6787468 w 9310410"/>
              <a:gd name="connsiteY10377" fmla="*/ 420091 h 5296383"/>
              <a:gd name="connsiteX10378" fmla="*/ 6761100 w 9310410"/>
              <a:gd name="connsiteY10378" fmla="*/ 394922 h 5296383"/>
              <a:gd name="connsiteX10379" fmla="*/ 6750313 w 9310410"/>
              <a:gd name="connsiteY10379" fmla="*/ 378142 h 5296383"/>
              <a:gd name="connsiteX10380" fmla="*/ 6757504 w 9310410"/>
              <a:gd name="connsiteY10380" fmla="*/ 357167 h 5296383"/>
              <a:gd name="connsiteX10381" fmla="*/ 6753908 w 9310410"/>
              <a:gd name="connsiteY10381" fmla="*/ 352972 h 5296383"/>
              <a:gd name="connsiteX10382" fmla="*/ 6745518 w 9310410"/>
              <a:gd name="connsiteY10382" fmla="*/ 354770 h 5296383"/>
              <a:gd name="connsiteX10383" fmla="*/ 6702371 w 9310410"/>
              <a:gd name="connsiteY10383" fmla="*/ 385932 h 5296383"/>
              <a:gd name="connsiteX10384" fmla="*/ 6699974 w 9310410"/>
              <a:gd name="connsiteY10384" fmla="*/ 404510 h 5296383"/>
              <a:gd name="connsiteX10385" fmla="*/ 6704169 w 9310410"/>
              <a:gd name="connsiteY10385" fmla="*/ 414698 h 5296383"/>
              <a:gd name="connsiteX10386" fmla="*/ 6709562 w 9310410"/>
              <a:gd name="connsiteY10386" fmla="*/ 424885 h 5296383"/>
              <a:gd name="connsiteX10387" fmla="*/ 6719151 w 9310410"/>
              <a:gd name="connsiteY10387" fmla="*/ 433275 h 5296383"/>
              <a:gd name="connsiteX10388" fmla="*/ 6726941 w 9310410"/>
              <a:gd name="connsiteY10388" fmla="*/ 442264 h 5296383"/>
              <a:gd name="connsiteX10389" fmla="*/ 6740125 w 9310410"/>
              <a:gd name="connsiteY10389" fmla="*/ 446459 h 5296383"/>
              <a:gd name="connsiteX10390" fmla="*/ 6746717 w 9310410"/>
              <a:gd name="connsiteY10390" fmla="*/ 445860 h 5296383"/>
              <a:gd name="connsiteX10391" fmla="*/ 6763497 w 9310410"/>
              <a:gd name="connsiteY10391" fmla="*/ 442863 h 5296383"/>
              <a:gd name="connsiteX10392" fmla="*/ 6774284 w 9310410"/>
              <a:gd name="connsiteY10392" fmla="*/ 442863 h 5296383"/>
              <a:gd name="connsiteX10393" fmla="*/ 6786269 w 9310410"/>
              <a:gd name="connsiteY10393" fmla="*/ 445261 h 5296383"/>
              <a:gd name="connsiteX10394" fmla="*/ 6789266 w 9310410"/>
              <a:gd name="connsiteY10394" fmla="*/ 451253 h 5296383"/>
              <a:gd name="connsiteX10395" fmla="*/ 6777280 w 9310410"/>
              <a:gd name="connsiteY10395" fmla="*/ 453650 h 5296383"/>
              <a:gd name="connsiteX10396" fmla="*/ 6752710 w 9310410"/>
              <a:gd name="connsiteY10396" fmla="*/ 453051 h 5296383"/>
              <a:gd name="connsiteX10397" fmla="*/ 6752111 w 9310410"/>
              <a:gd name="connsiteY10397" fmla="*/ 459044 h 5296383"/>
              <a:gd name="connsiteX10398" fmla="*/ 6762897 w 9310410"/>
              <a:gd name="connsiteY10398" fmla="*/ 469831 h 5296383"/>
              <a:gd name="connsiteX10399" fmla="*/ 6789266 w 9310410"/>
              <a:gd name="connsiteY10399" fmla="*/ 478221 h 5296383"/>
              <a:gd name="connsiteX10400" fmla="*/ 6795258 w 9310410"/>
              <a:gd name="connsiteY10400" fmla="*/ 477621 h 5296383"/>
              <a:gd name="connsiteX10401" fmla="*/ 6802449 w 9310410"/>
              <a:gd name="connsiteY10401" fmla="*/ 473426 h 5296383"/>
              <a:gd name="connsiteX10402" fmla="*/ 6804247 w 9310410"/>
              <a:gd name="connsiteY10402" fmla="*/ 466834 h 5296383"/>
              <a:gd name="connsiteX10403" fmla="*/ 6819229 w 9310410"/>
              <a:gd name="connsiteY10403" fmla="*/ 467434 h 5296383"/>
              <a:gd name="connsiteX10404" fmla="*/ 6844998 w 9310410"/>
              <a:gd name="connsiteY10404" fmla="*/ 471629 h 5296383"/>
              <a:gd name="connsiteX10405" fmla="*/ 6877359 w 9310410"/>
              <a:gd name="connsiteY10405" fmla="*/ 466834 h 5296383"/>
              <a:gd name="connsiteX10406" fmla="*/ 6888745 w 9310410"/>
              <a:gd name="connsiteY10406" fmla="*/ 464437 h 5296383"/>
              <a:gd name="connsiteX10407" fmla="*/ 6900730 w 9310410"/>
              <a:gd name="connsiteY10407" fmla="*/ 464437 h 5296383"/>
              <a:gd name="connsiteX10408" fmla="*/ 6902529 w 9310410"/>
              <a:gd name="connsiteY10408" fmla="*/ 459044 h 5296383"/>
              <a:gd name="connsiteX10409" fmla="*/ 6885149 w 9310410"/>
              <a:gd name="connsiteY10409" fmla="*/ 453650 h 5296383"/>
              <a:gd name="connsiteX10410" fmla="*/ 6885749 w 9310410"/>
              <a:gd name="connsiteY10410" fmla="*/ 450654 h 5296383"/>
              <a:gd name="connsiteX10411" fmla="*/ 6913315 w 9310410"/>
              <a:gd name="connsiteY10411" fmla="*/ 460842 h 5296383"/>
              <a:gd name="connsiteX10412" fmla="*/ 6931893 w 9310410"/>
              <a:gd name="connsiteY10412" fmla="*/ 460242 h 5296383"/>
              <a:gd name="connsiteX10413" fmla="*/ 6923503 w 9310410"/>
              <a:gd name="connsiteY10413" fmla="*/ 457845 h 5296383"/>
              <a:gd name="connsiteX10414" fmla="*/ 6906723 w 9310410"/>
              <a:gd name="connsiteY10414" fmla="*/ 452452 h 5296383"/>
              <a:gd name="connsiteX10415" fmla="*/ 6903727 w 9310410"/>
              <a:gd name="connsiteY10415" fmla="*/ 448257 h 5296383"/>
              <a:gd name="connsiteX10416" fmla="*/ 6913315 w 9310410"/>
              <a:gd name="connsiteY10416" fmla="*/ 450654 h 5296383"/>
              <a:gd name="connsiteX10417" fmla="*/ 6933091 w 9310410"/>
              <a:gd name="connsiteY10417" fmla="*/ 451853 h 5296383"/>
              <a:gd name="connsiteX10418" fmla="*/ 6943279 w 9310410"/>
              <a:gd name="connsiteY10418" fmla="*/ 450055 h 5296383"/>
              <a:gd name="connsiteX10419" fmla="*/ 6954066 w 9310410"/>
              <a:gd name="connsiteY10419" fmla="*/ 451853 h 5296383"/>
              <a:gd name="connsiteX10420" fmla="*/ 6956463 w 9310410"/>
              <a:gd name="connsiteY10420" fmla="*/ 441665 h 5296383"/>
              <a:gd name="connsiteX10421" fmla="*/ 6939683 w 9310410"/>
              <a:gd name="connsiteY10421" fmla="*/ 428481 h 5296383"/>
              <a:gd name="connsiteX10422" fmla="*/ 6942680 w 9310410"/>
              <a:gd name="connsiteY10422" fmla="*/ 426683 h 5296383"/>
              <a:gd name="connsiteX10423" fmla="*/ 6951669 w 9310410"/>
              <a:gd name="connsiteY10423" fmla="*/ 433275 h 5296383"/>
              <a:gd name="connsiteX10424" fmla="*/ 6964853 w 9310410"/>
              <a:gd name="connsiteY10424" fmla="*/ 433275 h 5296383"/>
              <a:gd name="connsiteX10425" fmla="*/ 6972643 w 9310410"/>
              <a:gd name="connsiteY10425" fmla="*/ 435073 h 5296383"/>
              <a:gd name="connsiteX10426" fmla="*/ 6988824 w 9310410"/>
              <a:gd name="connsiteY10426" fmla="*/ 448257 h 5296383"/>
              <a:gd name="connsiteX10427" fmla="*/ 7000810 w 9310410"/>
              <a:gd name="connsiteY10427" fmla="*/ 447658 h 5296383"/>
              <a:gd name="connsiteX10428" fmla="*/ 7019387 w 9310410"/>
              <a:gd name="connsiteY10428" fmla="*/ 444661 h 5296383"/>
              <a:gd name="connsiteX10429" fmla="*/ 7043358 w 9310410"/>
              <a:gd name="connsiteY10429" fmla="*/ 456047 h 5296383"/>
              <a:gd name="connsiteX10430" fmla="*/ 7039762 w 9310410"/>
              <a:gd name="connsiteY10430" fmla="*/ 466235 h 5296383"/>
              <a:gd name="connsiteX10431" fmla="*/ 7040362 w 9310410"/>
              <a:gd name="connsiteY10431" fmla="*/ 475824 h 5296383"/>
              <a:gd name="connsiteX10432" fmla="*/ 7049351 w 9310410"/>
              <a:gd name="connsiteY10432" fmla="*/ 478820 h 5296383"/>
              <a:gd name="connsiteX10433" fmla="*/ 7057141 w 9310410"/>
              <a:gd name="connsiteY10433" fmla="*/ 467434 h 5296383"/>
              <a:gd name="connsiteX10434" fmla="*/ 7066130 w 9310410"/>
              <a:gd name="connsiteY10434" fmla="*/ 459044 h 5296383"/>
              <a:gd name="connsiteX10435" fmla="*/ 7072123 w 9310410"/>
              <a:gd name="connsiteY10435" fmla="*/ 461441 h 5296383"/>
              <a:gd name="connsiteX10436" fmla="*/ 7074520 w 9310410"/>
              <a:gd name="connsiteY10436" fmla="*/ 466235 h 5296383"/>
              <a:gd name="connsiteX10437" fmla="*/ 7086505 w 9310410"/>
              <a:gd name="connsiteY10437" fmla="*/ 463838 h 5296383"/>
              <a:gd name="connsiteX10438" fmla="*/ 7093697 w 9310410"/>
              <a:gd name="connsiteY10438" fmla="*/ 470430 h 5296383"/>
              <a:gd name="connsiteX10439" fmla="*/ 7103285 w 9310410"/>
              <a:gd name="connsiteY10439" fmla="*/ 475824 h 5296383"/>
              <a:gd name="connsiteX10440" fmla="*/ 7138643 w 9310410"/>
              <a:gd name="connsiteY10440" fmla="*/ 500394 h 5296383"/>
              <a:gd name="connsiteX10441" fmla="*/ 7151227 w 9310410"/>
              <a:gd name="connsiteY10441" fmla="*/ 496798 h 5296383"/>
              <a:gd name="connsiteX10442" fmla="*/ 7156021 w 9310410"/>
              <a:gd name="connsiteY10442" fmla="*/ 491405 h 5296383"/>
              <a:gd name="connsiteX10443" fmla="*/ 7166808 w 9310410"/>
              <a:gd name="connsiteY10443" fmla="*/ 495600 h 5296383"/>
              <a:gd name="connsiteX10444" fmla="*/ 7161415 w 9310410"/>
              <a:gd name="connsiteY10444" fmla="*/ 497397 h 5296383"/>
              <a:gd name="connsiteX10445" fmla="*/ 7155422 w 9310410"/>
              <a:gd name="connsiteY10445" fmla="*/ 509383 h 5296383"/>
              <a:gd name="connsiteX10446" fmla="*/ 7159017 w 9310410"/>
              <a:gd name="connsiteY10446" fmla="*/ 520769 h 5296383"/>
              <a:gd name="connsiteX10447" fmla="*/ 7171603 w 9310410"/>
              <a:gd name="connsiteY10447" fmla="*/ 526163 h 5296383"/>
              <a:gd name="connsiteX10448" fmla="*/ 7189581 w 9310410"/>
              <a:gd name="connsiteY10448" fmla="*/ 524365 h 5296383"/>
              <a:gd name="connsiteX10449" fmla="*/ 7191977 w 9310410"/>
              <a:gd name="connsiteY10449" fmla="*/ 514776 h 5296383"/>
              <a:gd name="connsiteX10450" fmla="*/ 7201566 w 9310410"/>
              <a:gd name="connsiteY10450" fmla="*/ 517173 h 5296383"/>
              <a:gd name="connsiteX10451" fmla="*/ 7209956 w 9310410"/>
              <a:gd name="connsiteY10451" fmla="*/ 518372 h 5296383"/>
              <a:gd name="connsiteX10452" fmla="*/ 7220743 w 9310410"/>
              <a:gd name="connsiteY10452" fmla="*/ 517773 h 5296383"/>
              <a:gd name="connsiteX10453" fmla="*/ 7233927 w 9310410"/>
              <a:gd name="connsiteY10453" fmla="*/ 516574 h 5296383"/>
              <a:gd name="connsiteX10454" fmla="*/ 7236923 w 9310410"/>
              <a:gd name="connsiteY10454" fmla="*/ 520769 h 5296383"/>
              <a:gd name="connsiteX10455" fmla="*/ 7238721 w 9310410"/>
              <a:gd name="connsiteY10455" fmla="*/ 523765 h 5296383"/>
              <a:gd name="connsiteX10456" fmla="*/ 7244115 w 9310410"/>
              <a:gd name="connsiteY10456" fmla="*/ 526163 h 5296383"/>
              <a:gd name="connsiteX10457" fmla="*/ 7241717 w 9310410"/>
              <a:gd name="connsiteY10457" fmla="*/ 530357 h 5296383"/>
              <a:gd name="connsiteX10458" fmla="*/ 7228534 w 9310410"/>
              <a:gd name="connsiteY10458" fmla="*/ 534552 h 5296383"/>
              <a:gd name="connsiteX10459" fmla="*/ 7220144 w 9310410"/>
              <a:gd name="connsiteY10459" fmla="*/ 540545 h 5296383"/>
              <a:gd name="connsiteX10460" fmla="*/ 7212353 w 9310410"/>
              <a:gd name="connsiteY10460" fmla="*/ 539946 h 5296383"/>
              <a:gd name="connsiteX10461" fmla="*/ 7181790 w 9310410"/>
              <a:gd name="connsiteY10461" fmla="*/ 530357 h 5296383"/>
              <a:gd name="connsiteX10462" fmla="*/ 7163812 w 9310410"/>
              <a:gd name="connsiteY10462" fmla="*/ 538148 h 5296383"/>
              <a:gd name="connsiteX10463" fmla="*/ 7160815 w 9310410"/>
              <a:gd name="connsiteY10463" fmla="*/ 549534 h 5296383"/>
              <a:gd name="connsiteX10464" fmla="*/ 7178794 w 9310410"/>
              <a:gd name="connsiteY10464" fmla="*/ 564516 h 5296383"/>
              <a:gd name="connsiteX10465" fmla="*/ 7178794 w 9310410"/>
              <a:gd name="connsiteY10465" fmla="*/ 568711 h 5296383"/>
              <a:gd name="connsiteX10466" fmla="*/ 7173999 w 9310410"/>
              <a:gd name="connsiteY10466" fmla="*/ 571707 h 5296383"/>
              <a:gd name="connsiteX10467" fmla="*/ 7168606 w 9310410"/>
              <a:gd name="connsiteY10467" fmla="*/ 575902 h 5296383"/>
              <a:gd name="connsiteX10468" fmla="*/ 7163812 w 9310410"/>
              <a:gd name="connsiteY10468" fmla="*/ 578299 h 5296383"/>
              <a:gd name="connsiteX10469" fmla="*/ 7156621 w 9310410"/>
              <a:gd name="connsiteY10469" fmla="*/ 582494 h 5296383"/>
              <a:gd name="connsiteX10470" fmla="*/ 7149429 w 9310410"/>
              <a:gd name="connsiteY10470" fmla="*/ 582494 h 5296383"/>
              <a:gd name="connsiteX10471" fmla="*/ 7129054 w 9310410"/>
              <a:gd name="connsiteY10471" fmla="*/ 586689 h 5296383"/>
              <a:gd name="connsiteX10472" fmla="*/ 7126657 w 9310410"/>
              <a:gd name="connsiteY10472" fmla="*/ 595079 h 5296383"/>
              <a:gd name="connsiteX10473" fmla="*/ 7126657 w 9310410"/>
              <a:gd name="connsiteY10473" fmla="*/ 600473 h 5296383"/>
              <a:gd name="connsiteX10474" fmla="*/ 7132050 w 9310410"/>
              <a:gd name="connsiteY10474" fmla="*/ 613057 h 5296383"/>
              <a:gd name="connsiteX10475" fmla="*/ 7143436 w 9310410"/>
              <a:gd name="connsiteY10475" fmla="*/ 623245 h 5296383"/>
              <a:gd name="connsiteX10476" fmla="*/ 7152425 w 9310410"/>
              <a:gd name="connsiteY10476" fmla="*/ 626241 h 5296383"/>
              <a:gd name="connsiteX10477" fmla="*/ 7157819 w 9310410"/>
              <a:gd name="connsiteY10477" fmla="*/ 625043 h 5296383"/>
              <a:gd name="connsiteX10478" fmla="*/ 7168606 w 9310410"/>
              <a:gd name="connsiteY10478" fmla="*/ 626241 h 5296383"/>
              <a:gd name="connsiteX10479" fmla="*/ 7175198 w 9310410"/>
              <a:gd name="connsiteY10479" fmla="*/ 625043 h 5296383"/>
              <a:gd name="connsiteX10480" fmla="*/ 7180592 w 9310410"/>
              <a:gd name="connsiteY10480" fmla="*/ 620249 h 5296383"/>
              <a:gd name="connsiteX10481" fmla="*/ 7186585 w 9310410"/>
              <a:gd name="connsiteY10481" fmla="*/ 615454 h 5296383"/>
              <a:gd name="connsiteX10482" fmla="*/ 7188382 w 9310410"/>
              <a:gd name="connsiteY10482" fmla="*/ 612458 h 5296383"/>
              <a:gd name="connsiteX10483" fmla="*/ 7198570 w 9310410"/>
              <a:gd name="connsiteY10483" fmla="*/ 613057 h 5296383"/>
              <a:gd name="connsiteX10484" fmla="*/ 7203364 w 9310410"/>
              <a:gd name="connsiteY10484" fmla="*/ 605866 h 5296383"/>
              <a:gd name="connsiteX10485" fmla="*/ 7196772 w 9310410"/>
              <a:gd name="connsiteY10485" fmla="*/ 605866 h 5296383"/>
              <a:gd name="connsiteX10486" fmla="*/ 7192577 w 9310410"/>
              <a:gd name="connsiteY10486" fmla="*/ 598675 h 5296383"/>
              <a:gd name="connsiteX10487" fmla="*/ 7202166 w 9310410"/>
              <a:gd name="connsiteY10487" fmla="*/ 599274 h 5296383"/>
              <a:gd name="connsiteX10488" fmla="*/ 7209357 w 9310410"/>
              <a:gd name="connsiteY10488" fmla="*/ 598675 h 5296383"/>
              <a:gd name="connsiteX10489" fmla="*/ 7213552 w 9310410"/>
              <a:gd name="connsiteY10489" fmla="*/ 599873 h 5296383"/>
              <a:gd name="connsiteX10490" fmla="*/ 7218945 w 9310410"/>
              <a:gd name="connsiteY10490" fmla="*/ 608263 h 5296383"/>
              <a:gd name="connsiteX10491" fmla="*/ 7223140 w 9310410"/>
              <a:gd name="connsiteY10491" fmla="*/ 609462 h 5296383"/>
              <a:gd name="connsiteX10492" fmla="*/ 7226736 w 9310410"/>
              <a:gd name="connsiteY10492" fmla="*/ 605267 h 5296383"/>
              <a:gd name="connsiteX10493" fmla="*/ 7235725 w 9310410"/>
              <a:gd name="connsiteY10493" fmla="*/ 607065 h 5296383"/>
              <a:gd name="connsiteX10494" fmla="*/ 7242916 w 9310410"/>
              <a:gd name="connsiteY10494" fmla="*/ 607664 h 5296383"/>
              <a:gd name="connsiteX10495" fmla="*/ 7256100 w 9310410"/>
              <a:gd name="connsiteY10495" fmla="*/ 618451 h 5296383"/>
              <a:gd name="connsiteX10496" fmla="*/ 7262093 w 9310410"/>
              <a:gd name="connsiteY10496" fmla="*/ 620848 h 5296383"/>
              <a:gd name="connsiteX10497" fmla="*/ 7260295 w 9310410"/>
              <a:gd name="connsiteY10497" fmla="*/ 613057 h 5296383"/>
              <a:gd name="connsiteX10498" fmla="*/ 7267487 w 9310410"/>
              <a:gd name="connsiteY10498" fmla="*/ 617851 h 5296383"/>
              <a:gd name="connsiteX10499" fmla="*/ 7273479 w 9310410"/>
              <a:gd name="connsiteY10499" fmla="*/ 619050 h 5296383"/>
              <a:gd name="connsiteX10500" fmla="*/ 7278872 w 9310410"/>
              <a:gd name="connsiteY10500" fmla="*/ 615454 h 5296383"/>
              <a:gd name="connsiteX10501" fmla="*/ 7285465 w 9310410"/>
              <a:gd name="connsiteY10501" fmla="*/ 616054 h 5296383"/>
              <a:gd name="connsiteX10502" fmla="*/ 7289659 w 9310410"/>
              <a:gd name="connsiteY10502" fmla="*/ 624443 h 5296383"/>
              <a:gd name="connsiteX10503" fmla="*/ 7294454 w 9310410"/>
              <a:gd name="connsiteY10503" fmla="*/ 633433 h 5296383"/>
              <a:gd name="connsiteX10504" fmla="*/ 7310035 w 9310410"/>
              <a:gd name="connsiteY10504" fmla="*/ 636429 h 5296383"/>
              <a:gd name="connsiteX10505" fmla="*/ 7317226 w 9310410"/>
              <a:gd name="connsiteY10505" fmla="*/ 639425 h 5296383"/>
              <a:gd name="connsiteX10506" fmla="*/ 7325616 w 9310410"/>
              <a:gd name="connsiteY10506" fmla="*/ 643620 h 5296383"/>
              <a:gd name="connsiteX10507" fmla="*/ 7338800 w 9310410"/>
              <a:gd name="connsiteY10507" fmla="*/ 645418 h 5296383"/>
              <a:gd name="connsiteX10508" fmla="*/ 7347190 w 9310410"/>
              <a:gd name="connsiteY10508" fmla="*/ 640025 h 5296383"/>
              <a:gd name="connsiteX10509" fmla="*/ 7355579 w 9310410"/>
              <a:gd name="connsiteY10509" fmla="*/ 644220 h 5296383"/>
              <a:gd name="connsiteX10510" fmla="*/ 7366966 w 9310410"/>
              <a:gd name="connsiteY10510" fmla="*/ 650212 h 5296383"/>
              <a:gd name="connsiteX10511" fmla="*/ 7380749 w 9310410"/>
              <a:gd name="connsiteY10511" fmla="*/ 649014 h 5296383"/>
              <a:gd name="connsiteX10512" fmla="*/ 7405919 w 9310410"/>
              <a:gd name="connsiteY10512" fmla="*/ 646617 h 5296383"/>
              <a:gd name="connsiteX10513" fmla="*/ 7420900 w 9310410"/>
              <a:gd name="connsiteY10513" fmla="*/ 647216 h 5296383"/>
              <a:gd name="connsiteX10514" fmla="*/ 7435283 w 9310410"/>
              <a:gd name="connsiteY10514" fmla="*/ 649014 h 5296383"/>
              <a:gd name="connsiteX10515" fmla="*/ 7432287 w 9310410"/>
              <a:gd name="connsiteY10515" fmla="*/ 643620 h 5296383"/>
              <a:gd name="connsiteX10516" fmla="*/ 7429890 w 9310410"/>
              <a:gd name="connsiteY10516" fmla="*/ 638826 h 5296383"/>
              <a:gd name="connsiteX10517" fmla="*/ 7429290 w 9310410"/>
              <a:gd name="connsiteY10517" fmla="*/ 634631 h 5296383"/>
              <a:gd name="connsiteX10518" fmla="*/ 7406518 w 9310410"/>
              <a:gd name="connsiteY10518" fmla="*/ 626241 h 5296383"/>
              <a:gd name="connsiteX10519" fmla="*/ 7380150 w 9310410"/>
              <a:gd name="connsiteY10519" fmla="*/ 620848 h 5296383"/>
              <a:gd name="connsiteX10520" fmla="*/ 7365168 w 9310410"/>
              <a:gd name="connsiteY10520" fmla="*/ 616653 h 5296383"/>
              <a:gd name="connsiteX10521" fmla="*/ 7356778 w 9310410"/>
              <a:gd name="connsiteY10521" fmla="*/ 614855 h 5296383"/>
              <a:gd name="connsiteX10522" fmla="*/ 7339999 w 9310410"/>
              <a:gd name="connsiteY10522" fmla="*/ 609462 h 5296383"/>
              <a:gd name="connsiteX10523" fmla="*/ 7328013 w 9310410"/>
              <a:gd name="connsiteY10523" fmla="*/ 607664 h 5296383"/>
              <a:gd name="connsiteX10524" fmla="*/ 7329810 w 9310410"/>
              <a:gd name="connsiteY10524" fmla="*/ 603469 h 5296383"/>
              <a:gd name="connsiteX10525" fmla="*/ 7344193 w 9310410"/>
              <a:gd name="connsiteY10525" fmla="*/ 604068 h 5296383"/>
              <a:gd name="connsiteX10526" fmla="*/ 7357378 w 9310410"/>
              <a:gd name="connsiteY10526" fmla="*/ 607664 h 5296383"/>
              <a:gd name="connsiteX10527" fmla="*/ 7356778 w 9310410"/>
              <a:gd name="connsiteY10527" fmla="*/ 600473 h 5296383"/>
              <a:gd name="connsiteX10528" fmla="*/ 7365767 w 9310410"/>
              <a:gd name="connsiteY10528" fmla="*/ 601671 h 5296383"/>
              <a:gd name="connsiteX10529" fmla="*/ 4474271 w 9310410"/>
              <a:gd name="connsiteY10529" fmla="*/ 4490360 h 5296383"/>
              <a:gd name="connsiteX10530" fmla="*/ 4474870 w 9310410"/>
              <a:gd name="connsiteY10530" fmla="*/ 4480172 h 5296383"/>
              <a:gd name="connsiteX10531" fmla="*/ 4472473 w 9310410"/>
              <a:gd name="connsiteY10531" fmla="*/ 4468187 h 5296383"/>
              <a:gd name="connsiteX10532" fmla="*/ 4471873 w 9310410"/>
              <a:gd name="connsiteY10532" fmla="*/ 4460396 h 5296383"/>
              <a:gd name="connsiteX10533" fmla="*/ 4470675 w 9310410"/>
              <a:gd name="connsiteY10533" fmla="*/ 4449010 h 5296383"/>
              <a:gd name="connsiteX10534" fmla="*/ 4463484 w 9310410"/>
              <a:gd name="connsiteY10534" fmla="*/ 4446014 h 5296383"/>
              <a:gd name="connsiteX10535" fmla="*/ 4455094 w 9310410"/>
              <a:gd name="connsiteY10535" fmla="*/ 4449609 h 5296383"/>
              <a:gd name="connsiteX10536" fmla="*/ 4447902 w 9310410"/>
              <a:gd name="connsiteY10536" fmla="*/ 4450209 h 5296383"/>
              <a:gd name="connsiteX10537" fmla="*/ 4444307 w 9310410"/>
              <a:gd name="connsiteY10537" fmla="*/ 4452006 h 5296383"/>
              <a:gd name="connsiteX10538" fmla="*/ 4440112 w 9310410"/>
              <a:gd name="connsiteY10538" fmla="*/ 4452006 h 5296383"/>
              <a:gd name="connsiteX10539" fmla="*/ 4434718 w 9310410"/>
              <a:gd name="connsiteY10539" fmla="*/ 4456201 h 5296383"/>
              <a:gd name="connsiteX10540" fmla="*/ 4423332 w 9310410"/>
              <a:gd name="connsiteY10540" fmla="*/ 4458599 h 5296383"/>
              <a:gd name="connsiteX10541" fmla="*/ 4407152 w 9310410"/>
              <a:gd name="connsiteY10541" fmla="*/ 4450209 h 5296383"/>
              <a:gd name="connsiteX10542" fmla="*/ 4392170 w 9310410"/>
              <a:gd name="connsiteY10542" fmla="*/ 4443017 h 5296383"/>
              <a:gd name="connsiteX10543" fmla="*/ 4377787 w 9310410"/>
              <a:gd name="connsiteY10543" fmla="*/ 4438822 h 5296383"/>
              <a:gd name="connsiteX10544" fmla="*/ 4372394 w 9310410"/>
              <a:gd name="connsiteY10544" fmla="*/ 4442418 h 5296383"/>
              <a:gd name="connsiteX10545" fmla="*/ 4372394 w 9310410"/>
              <a:gd name="connsiteY10545" fmla="*/ 4449609 h 5296383"/>
              <a:gd name="connsiteX10546" fmla="*/ 4374791 w 9310410"/>
              <a:gd name="connsiteY10546" fmla="*/ 4459198 h 5296383"/>
              <a:gd name="connsiteX10547" fmla="*/ 4383181 w 9310410"/>
              <a:gd name="connsiteY10547" fmla="*/ 4472981 h 5296383"/>
              <a:gd name="connsiteX10548" fmla="*/ 4387975 w 9310410"/>
              <a:gd name="connsiteY10548" fmla="*/ 4481371 h 5296383"/>
              <a:gd name="connsiteX10549" fmla="*/ 4390372 w 9310410"/>
              <a:gd name="connsiteY10549" fmla="*/ 4488562 h 5296383"/>
              <a:gd name="connsiteX10550" fmla="*/ 4395765 w 9310410"/>
              <a:gd name="connsiteY10550" fmla="*/ 4492757 h 5296383"/>
              <a:gd name="connsiteX10551" fmla="*/ 4399960 w 9310410"/>
              <a:gd name="connsiteY10551" fmla="*/ 4497551 h 5296383"/>
              <a:gd name="connsiteX10552" fmla="*/ 4395765 w 9310410"/>
              <a:gd name="connsiteY10552" fmla="*/ 4498750 h 5296383"/>
              <a:gd name="connsiteX10553" fmla="*/ 4391571 w 9310410"/>
              <a:gd name="connsiteY10553" fmla="*/ 4500548 h 5296383"/>
              <a:gd name="connsiteX10554" fmla="*/ 4393369 w 9310410"/>
              <a:gd name="connsiteY10554" fmla="*/ 4507739 h 5296383"/>
              <a:gd name="connsiteX10555" fmla="*/ 4399361 w 9310410"/>
              <a:gd name="connsiteY10555" fmla="*/ 4517927 h 5296383"/>
              <a:gd name="connsiteX10556" fmla="*/ 4404155 w 9310410"/>
              <a:gd name="connsiteY10556" fmla="*/ 4521522 h 5296383"/>
              <a:gd name="connsiteX10557" fmla="*/ 4414343 w 9310410"/>
              <a:gd name="connsiteY10557" fmla="*/ 4528114 h 5296383"/>
              <a:gd name="connsiteX10558" fmla="*/ 4413744 w 9310410"/>
              <a:gd name="connsiteY10558" fmla="*/ 4530511 h 5296383"/>
              <a:gd name="connsiteX10559" fmla="*/ 4411946 w 9310410"/>
              <a:gd name="connsiteY10559" fmla="*/ 4534107 h 5296383"/>
              <a:gd name="connsiteX10560" fmla="*/ 4423332 w 9310410"/>
              <a:gd name="connsiteY10560" fmla="*/ 4535306 h 5296383"/>
              <a:gd name="connsiteX10561" fmla="*/ 4427527 w 9310410"/>
              <a:gd name="connsiteY10561" fmla="*/ 4535905 h 5296383"/>
              <a:gd name="connsiteX10562" fmla="*/ 4437115 w 9310410"/>
              <a:gd name="connsiteY10562" fmla="*/ 4535306 h 5296383"/>
              <a:gd name="connsiteX10563" fmla="*/ 4440112 w 9310410"/>
              <a:gd name="connsiteY10563" fmla="*/ 4529313 h 5296383"/>
              <a:gd name="connsiteX10564" fmla="*/ 4440112 w 9310410"/>
              <a:gd name="connsiteY10564" fmla="*/ 4537702 h 5296383"/>
              <a:gd name="connsiteX10565" fmla="*/ 4447902 w 9310410"/>
              <a:gd name="connsiteY10565" fmla="*/ 4535306 h 5296383"/>
              <a:gd name="connsiteX10566" fmla="*/ 4447303 w 9310410"/>
              <a:gd name="connsiteY10566" fmla="*/ 4523919 h 5296383"/>
              <a:gd name="connsiteX10567" fmla="*/ 4447902 w 9310410"/>
              <a:gd name="connsiteY10567" fmla="*/ 4514331 h 5296383"/>
              <a:gd name="connsiteX10568" fmla="*/ 4453895 w 9310410"/>
              <a:gd name="connsiteY10568" fmla="*/ 4516728 h 5296383"/>
              <a:gd name="connsiteX10569" fmla="*/ 4453296 w 9310410"/>
              <a:gd name="connsiteY10569" fmla="*/ 4507739 h 5296383"/>
              <a:gd name="connsiteX10570" fmla="*/ 4458689 w 9310410"/>
              <a:gd name="connsiteY10570" fmla="*/ 4517927 h 5296383"/>
              <a:gd name="connsiteX10571" fmla="*/ 4459289 w 9310410"/>
              <a:gd name="connsiteY10571" fmla="*/ 4523320 h 5296383"/>
              <a:gd name="connsiteX10572" fmla="*/ 4463484 w 9310410"/>
              <a:gd name="connsiteY10572" fmla="*/ 4525717 h 5296383"/>
              <a:gd name="connsiteX10573" fmla="*/ 4464083 w 9310410"/>
              <a:gd name="connsiteY10573" fmla="*/ 4514930 h 5296383"/>
              <a:gd name="connsiteX10574" fmla="*/ 4462285 w 9310410"/>
              <a:gd name="connsiteY10574" fmla="*/ 4509537 h 5296383"/>
              <a:gd name="connsiteX10575" fmla="*/ 4464083 w 9310410"/>
              <a:gd name="connsiteY10575" fmla="*/ 4501746 h 5296383"/>
              <a:gd name="connsiteX10576" fmla="*/ 4465881 w 9310410"/>
              <a:gd name="connsiteY10576" fmla="*/ 4492757 h 5296383"/>
              <a:gd name="connsiteX10577" fmla="*/ 4470076 w 9310410"/>
              <a:gd name="connsiteY10577" fmla="*/ 4490959 h 5296383"/>
              <a:gd name="connsiteX10578" fmla="*/ 4474271 w 9310410"/>
              <a:gd name="connsiteY10578" fmla="*/ 4490360 h 5296383"/>
              <a:gd name="connsiteX10579" fmla="*/ 4610306 w 9310410"/>
              <a:gd name="connsiteY10579" fmla="*/ 4037908 h 5296383"/>
              <a:gd name="connsiteX10580" fmla="*/ 4608508 w 9310410"/>
              <a:gd name="connsiteY10580" fmla="*/ 4033713 h 5296383"/>
              <a:gd name="connsiteX10581" fmla="*/ 4607909 w 9310410"/>
              <a:gd name="connsiteY10581" fmla="*/ 4015136 h 5296383"/>
              <a:gd name="connsiteX10582" fmla="*/ 4603714 w 9310410"/>
              <a:gd name="connsiteY10582" fmla="*/ 4002551 h 5296383"/>
              <a:gd name="connsiteX10583" fmla="*/ 4601317 w 9310410"/>
              <a:gd name="connsiteY10583" fmla="*/ 3985771 h 5296383"/>
              <a:gd name="connsiteX10584" fmla="*/ 4600118 w 9310410"/>
              <a:gd name="connsiteY10584" fmla="*/ 3973786 h 5296383"/>
              <a:gd name="connsiteX10585" fmla="*/ 4602515 w 9310410"/>
              <a:gd name="connsiteY10585" fmla="*/ 3949815 h 5296383"/>
              <a:gd name="connsiteX10586" fmla="*/ 4598320 w 9310410"/>
              <a:gd name="connsiteY10586" fmla="*/ 3949216 h 5296383"/>
              <a:gd name="connsiteX10587" fmla="*/ 4594125 w 9310410"/>
              <a:gd name="connsiteY10587" fmla="*/ 3945021 h 5296383"/>
              <a:gd name="connsiteX10588" fmla="*/ 4589331 w 9310410"/>
              <a:gd name="connsiteY10588" fmla="*/ 3930039 h 5296383"/>
              <a:gd name="connsiteX10589" fmla="*/ 4583338 w 9310410"/>
              <a:gd name="connsiteY10589" fmla="*/ 3916855 h 5296383"/>
              <a:gd name="connsiteX10590" fmla="*/ 4577945 w 9310410"/>
              <a:gd name="connsiteY10590" fmla="*/ 3907266 h 5296383"/>
              <a:gd name="connsiteX10591" fmla="*/ 4571353 w 9310410"/>
              <a:gd name="connsiteY10591" fmla="*/ 3898277 h 5296383"/>
              <a:gd name="connsiteX10592" fmla="*/ 4566559 w 9310410"/>
              <a:gd name="connsiteY10592" fmla="*/ 3888689 h 5296383"/>
              <a:gd name="connsiteX10593" fmla="*/ 4558169 w 9310410"/>
              <a:gd name="connsiteY10593" fmla="*/ 3884494 h 5296383"/>
              <a:gd name="connsiteX10594" fmla="*/ 4549779 w 9310410"/>
              <a:gd name="connsiteY10594" fmla="*/ 3881497 h 5296383"/>
              <a:gd name="connsiteX10595" fmla="*/ 4537793 w 9310410"/>
              <a:gd name="connsiteY10595" fmla="*/ 3871909 h 5296383"/>
              <a:gd name="connsiteX10596" fmla="*/ 4534797 w 9310410"/>
              <a:gd name="connsiteY10596" fmla="*/ 3862321 h 5296383"/>
              <a:gd name="connsiteX10597" fmla="*/ 4535996 w 9310410"/>
              <a:gd name="connsiteY10597" fmla="*/ 3839548 h 5296383"/>
              <a:gd name="connsiteX10598" fmla="*/ 4527606 w 9310410"/>
              <a:gd name="connsiteY10598" fmla="*/ 3833555 h 5296383"/>
              <a:gd name="connsiteX10599" fmla="*/ 4516819 w 9310410"/>
              <a:gd name="connsiteY10599" fmla="*/ 3820971 h 5296383"/>
              <a:gd name="connsiteX10600" fmla="*/ 4512025 w 9310410"/>
              <a:gd name="connsiteY10600" fmla="*/ 3825765 h 5296383"/>
              <a:gd name="connsiteX10601" fmla="*/ 4512624 w 9310410"/>
              <a:gd name="connsiteY10601" fmla="*/ 3837151 h 5296383"/>
              <a:gd name="connsiteX10602" fmla="*/ 4502436 w 9310410"/>
              <a:gd name="connsiteY10602" fmla="*/ 3820971 h 5296383"/>
              <a:gd name="connsiteX10603" fmla="*/ 4497043 w 9310410"/>
              <a:gd name="connsiteY10603" fmla="*/ 3807787 h 5296383"/>
              <a:gd name="connsiteX10604" fmla="*/ 4498242 w 9310410"/>
              <a:gd name="connsiteY10604" fmla="*/ 3802993 h 5296383"/>
              <a:gd name="connsiteX10605" fmla="*/ 4499440 w 9310410"/>
              <a:gd name="connsiteY10605" fmla="*/ 3797599 h 5296383"/>
              <a:gd name="connsiteX10606" fmla="*/ 4494047 w 9310410"/>
              <a:gd name="connsiteY10606" fmla="*/ 3791007 h 5296383"/>
              <a:gd name="connsiteX10607" fmla="*/ 4488653 w 9310410"/>
              <a:gd name="connsiteY10607" fmla="*/ 3782617 h 5296383"/>
              <a:gd name="connsiteX10608" fmla="*/ 4481462 w 9310410"/>
              <a:gd name="connsiteY10608" fmla="*/ 3775426 h 5296383"/>
              <a:gd name="connsiteX10609" fmla="*/ 4474271 w 9310410"/>
              <a:gd name="connsiteY10609" fmla="*/ 3770033 h 5296383"/>
              <a:gd name="connsiteX10610" fmla="*/ 4478466 w 9310410"/>
              <a:gd name="connsiteY10610" fmla="*/ 3767635 h 5296383"/>
              <a:gd name="connsiteX10611" fmla="*/ 4479065 w 9310410"/>
              <a:gd name="connsiteY10611" fmla="*/ 3763441 h 5296383"/>
              <a:gd name="connsiteX10612" fmla="*/ 4474870 w 9310410"/>
              <a:gd name="connsiteY10612" fmla="*/ 3758047 h 5296383"/>
              <a:gd name="connsiteX10613" fmla="*/ 4469476 w 9310410"/>
              <a:gd name="connsiteY10613" fmla="*/ 3753852 h 5296383"/>
              <a:gd name="connsiteX10614" fmla="*/ 4455094 w 9310410"/>
              <a:gd name="connsiteY10614" fmla="*/ 3740668 h 5296383"/>
              <a:gd name="connsiteX10615" fmla="*/ 4447902 w 9310410"/>
              <a:gd name="connsiteY10615" fmla="*/ 3737672 h 5296383"/>
              <a:gd name="connsiteX10616" fmla="*/ 4440711 w 9310410"/>
              <a:gd name="connsiteY10616" fmla="*/ 3734675 h 5296383"/>
              <a:gd name="connsiteX10617" fmla="*/ 4438314 w 9310410"/>
              <a:gd name="connsiteY10617" fmla="*/ 3728683 h 5296383"/>
              <a:gd name="connsiteX10618" fmla="*/ 4434119 w 9310410"/>
              <a:gd name="connsiteY10618" fmla="*/ 3725087 h 5296383"/>
              <a:gd name="connsiteX10619" fmla="*/ 4426329 w 9310410"/>
              <a:gd name="connsiteY10619" fmla="*/ 3723888 h 5296383"/>
              <a:gd name="connsiteX10620" fmla="*/ 4420935 w 9310410"/>
              <a:gd name="connsiteY10620" fmla="*/ 3721492 h 5296383"/>
              <a:gd name="connsiteX10621" fmla="*/ 4410148 w 9310410"/>
              <a:gd name="connsiteY10621" fmla="*/ 3712502 h 5296383"/>
              <a:gd name="connsiteX10622" fmla="*/ 4405953 w 9310410"/>
              <a:gd name="connsiteY10622" fmla="*/ 3702315 h 5296383"/>
              <a:gd name="connsiteX10623" fmla="*/ 4404755 w 9310410"/>
              <a:gd name="connsiteY10623" fmla="*/ 3696921 h 5296383"/>
              <a:gd name="connsiteX10624" fmla="*/ 4397564 w 9310410"/>
              <a:gd name="connsiteY10624" fmla="*/ 3689730 h 5296383"/>
              <a:gd name="connsiteX10625" fmla="*/ 4396964 w 9310410"/>
              <a:gd name="connsiteY10625" fmla="*/ 3677744 h 5296383"/>
              <a:gd name="connsiteX10626" fmla="*/ 4400560 w 9310410"/>
              <a:gd name="connsiteY10626" fmla="*/ 3669355 h 5296383"/>
              <a:gd name="connsiteX10627" fmla="*/ 4395166 w 9310410"/>
              <a:gd name="connsiteY10627" fmla="*/ 3659167 h 5296383"/>
              <a:gd name="connsiteX10628" fmla="*/ 4392170 w 9310410"/>
              <a:gd name="connsiteY10628" fmla="*/ 3645983 h 5296383"/>
              <a:gd name="connsiteX10629" fmla="*/ 4387975 w 9310410"/>
              <a:gd name="connsiteY10629" fmla="*/ 3640590 h 5296383"/>
              <a:gd name="connsiteX10630" fmla="*/ 4380784 w 9310410"/>
              <a:gd name="connsiteY10630" fmla="*/ 3632799 h 5296383"/>
              <a:gd name="connsiteX10631" fmla="*/ 4379585 w 9310410"/>
              <a:gd name="connsiteY10631" fmla="*/ 3625608 h 5296383"/>
              <a:gd name="connsiteX10632" fmla="*/ 4381982 w 9310410"/>
              <a:gd name="connsiteY10632" fmla="*/ 3618416 h 5296383"/>
              <a:gd name="connsiteX10633" fmla="*/ 4379585 w 9310410"/>
              <a:gd name="connsiteY10633" fmla="*/ 3610026 h 5296383"/>
              <a:gd name="connsiteX10634" fmla="*/ 4374791 w 9310410"/>
              <a:gd name="connsiteY10634" fmla="*/ 3594445 h 5296383"/>
              <a:gd name="connsiteX10635" fmla="*/ 4375989 w 9310410"/>
              <a:gd name="connsiteY10635" fmla="*/ 3589651 h 5296383"/>
              <a:gd name="connsiteX10636" fmla="*/ 4376589 w 9310410"/>
              <a:gd name="connsiteY10636" fmla="*/ 3584258 h 5296383"/>
              <a:gd name="connsiteX10637" fmla="*/ 4372394 w 9310410"/>
              <a:gd name="connsiteY10637" fmla="*/ 3577066 h 5296383"/>
              <a:gd name="connsiteX10638" fmla="*/ 4369997 w 9310410"/>
              <a:gd name="connsiteY10638" fmla="*/ 3571673 h 5296383"/>
              <a:gd name="connsiteX10639" fmla="*/ 4361607 w 9310410"/>
              <a:gd name="connsiteY10639" fmla="*/ 3566279 h 5296383"/>
              <a:gd name="connsiteX10640" fmla="*/ 4350820 w 9310410"/>
              <a:gd name="connsiteY10640" fmla="*/ 3557889 h 5296383"/>
              <a:gd name="connsiteX10641" fmla="*/ 4346625 w 9310410"/>
              <a:gd name="connsiteY10641" fmla="*/ 3555493 h 5296383"/>
              <a:gd name="connsiteX10642" fmla="*/ 4338235 w 9310410"/>
              <a:gd name="connsiteY10642" fmla="*/ 3557889 h 5296383"/>
              <a:gd name="connsiteX10643" fmla="*/ 4335838 w 9310410"/>
              <a:gd name="connsiteY10643" fmla="*/ 3560886 h 5296383"/>
              <a:gd name="connsiteX10644" fmla="*/ 4331643 w 9310410"/>
              <a:gd name="connsiteY10644" fmla="*/ 3565081 h 5296383"/>
              <a:gd name="connsiteX10645" fmla="*/ 4325651 w 9310410"/>
              <a:gd name="connsiteY10645" fmla="*/ 3554893 h 5296383"/>
              <a:gd name="connsiteX10646" fmla="*/ 4323253 w 9310410"/>
              <a:gd name="connsiteY10646" fmla="*/ 3545305 h 5296383"/>
              <a:gd name="connsiteX10647" fmla="*/ 4323853 w 9310410"/>
              <a:gd name="connsiteY10647" fmla="*/ 3535117 h 5296383"/>
              <a:gd name="connsiteX10648" fmla="*/ 4325051 w 9310410"/>
              <a:gd name="connsiteY10648" fmla="*/ 3529124 h 5296383"/>
              <a:gd name="connsiteX10649" fmla="*/ 4322055 w 9310410"/>
              <a:gd name="connsiteY10649" fmla="*/ 3517738 h 5296383"/>
              <a:gd name="connsiteX10650" fmla="*/ 4320856 w 9310410"/>
              <a:gd name="connsiteY10650" fmla="*/ 3511746 h 5296383"/>
              <a:gd name="connsiteX10651" fmla="*/ 4317261 w 9310410"/>
              <a:gd name="connsiteY10651" fmla="*/ 3508150 h 5296383"/>
              <a:gd name="connsiteX10652" fmla="*/ 4314863 w 9310410"/>
              <a:gd name="connsiteY10652" fmla="*/ 3502757 h 5296383"/>
              <a:gd name="connsiteX10653" fmla="*/ 4311268 w 9310410"/>
              <a:gd name="connsiteY10653" fmla="*/ 3498562 h 5296383"/>
              <a:gd name="connsiteX10654" fmla="*/ 4308871 w 9310410"/>
              <a:gd name="connsiteY10654" fmla="*/ 3493767 h 5296383"/>
              <a:gd name="connsiteX10655" fmla="*/ 4305874 w 9310410"/>
              <a:gd name="connsiteY10655" fmla="*/ 3485377 h 5296383"/>
              <a:gd name="connsiteX10656" fmla="*/ 4302878 w 9310410"/>
              <a:gd name="connsiteY10656" fmla="*/ 3479984 h 5296383"/>
              <a:gd name="connsiteX10657" fmla="*/ 4297485 w 9310410"/>
              <a:gd name="connsiteY10657" fmla="*/ 3474591 h 5296383"/>
              <a:gd name="connsiteX10658" fmla="*/ 4296885 w 9310410"/>
              <a:gd name="connsiteY10658" fmla="*/ 3466201 h 5296383"/>
              <a:gd name="connsiteX10659" fmla="*/ 4295687 w 9310410"/>
              <a:gd name="connsiteY10659" fmla="*/ 3458410 h 5296383"/>
              <a:gd name="connsiteX10660" fmla="*/ 4293290 w 9310410"/>
              <a:gd name="connsiteY10660" fmla="*/ 3451219 h 5296383"/>
              <a:gd name="connsiteX10661" fmla="*/ 4287896 w 9310410"/>
              <a:gd name="connsiteY10661" fmla="*/ 3450020 h 5296383"/>
              <a:gd name="connsiteX10662" fmla="*/ 4280705 w 9310410"/>
              <a:gd name="connsiteY10662" fmla="*/ 3450020 h 5296383"/>
              <a:gd name="connsiteX10663" fmla="*/ 4277709 w 9310410"/>
              <a:gd name="connsiteY10663" fmla="*/ 3460208 h 5296383"/>
              <a:gd name="connsiteX10664" fmla="*/ 4274712 w 9310410"/>
              <a:gd name="connsiteY10664" fmla="*/ 3471594 h 5296383"/>
              <a:gd name="connsiteX10665" fmla="*/ 4271716 w 9310410"/>
              <a:gd name="connsiteY10665" fmla="*/ 3480583 h 5296383"/>
              <a:gd name="connsiteX10666" fmla="*/ 4269918 w 9310410"/>
              <a:gd name="connsiteY10666" fmla="*/ 3486576 h 5296383"/>
              <a:gd name="connsiteX10667" fmla="*/ 4263925 w 9310410"/>
              <a:gd name="connsiteY10667" fmla="*/ 3497363 h 5296383"/>
              <a:gd name="connsiteX10668" fmla="*/ 4271117 w 9310410"/>
              <a:gd name="connsiteY10668" fmla="*/ 3506352 h 5296383"/>
              <a:gd name="connsiteX10669" fmla="*/ 4269319 w 9310410"/>
              <a:gd name="connsiteY10669" fmla="*/ 3510547 h 5296383"/>
              <a:gd name="connsiteX10670" fmla="*/ 4262127 w 9310410"/>
              <a:gd name="connsiteY10670" fmla="*/ 3517139 h 5296383"/>
              <a:gd name="connsiteX10671" fmla="*/ 4267521 w 9310410"/>
              <a:gd name="connsiteY10671" fmla="*/ 3530323 h 5296383"/>
              <a:gd name="connsiteX10672" fmla="*/ 4266322 w 9310410"/>
              <a:gd name="connsiteY10672" fmla="*/ 3535717 h 5296383"/>
              <a:gd name="connsiteX10673" fmla="*/ 4261528 w 9310410"/>
              <a:gd name="connsiteY10673" fmla="*/ 3536915 h 5296383"/>
              <a:gd name="connsiteX10674" fmla="*/ 4260929 w 9310410"/>
              <a:gd name="connsiteY10674" fmla="*/ 3550698 h 5296383"/>
              <a:gd name="connsiteX10675" fmla="*/ 4262727 w 9310410"/>
              <a:gd name="connsiteY10675" fmla="*/ 3563882 h 5296383"/>
              <a:gd name="connsiteX10676" fmla="*/ 4263326 w 9310410"/>
              <a:gd name="connsiteY10676" fmla="*/ 3581860 h 5296383"/>
              <a:gd name="connsiteX10677" fmla="*/ 4262127 w 9310410"/>
              <a:gd name="connsiteY10677" fmla="*/ 3595044 h 5296383"/>
              <a:gd name="connsiteX10678" fmla="*/ 4260330 w 9310410"/>
              <a:gd name="connsiteY10678" fmla="*/ 3609427 h 5296383"/>
              <a:gd name="connsiteX10679" fmla="*/ 4262727 w 9310410"/>
              <a:gd name="connsiteY10679" fmla="*/ 3620214 h 5296383"/>
              <a:gd name="connsiteX10680" fmla="*/ 4257333 w 9310410"/>
              <a:gd name="connsiteY10680" fmla="*/ 3632200 h 5296383"/>
              <a:gd name="connsiteX10681" fmla="*/ 4253138 w 9310410"/>
              <a:gd name="connsiteY10681" fmla="*/ 3640590 h 5296383"/>
              <a:gd name="connsiteX10682" fmla="*/ 4248943 w 9310410"/>
              <a:gd name="connsiteY10682" fmla="*/ 3655571 h 5296383"/>
              <a:gd name="connsiteX10683" fmla="*/ 4241752 w 9310410"/>
              <a:gd name="connsiteY10683" fmla="*/ 3671152 h 5296383"/>
              <a:gd name="connsiteX10684" fmla="*/ 4224972 w 9310410"/>
              <a:gd name="connsiteY10684" fmla="*/ 3672950 h 5296383"/>
              <a:gd name="connsiteX10685" fmla="*/ 4214785 w 9310410"/>
              <a:gd name="connsiteY10685" fmla="*/ 3669355 h 5296383"/>
              <a:gd name="connsiteX10686" fmla="*/ 4199803 w 9310410"/>
              <a:gd name="connsiteY10686" fmla="*/ 3652575 h 5296383"/>
              <a:gd name="connsiteX10687" fmla="*/ 4193211 w 9310410"/>
              <a:gd name="connsiteY10687" fmla="*/ 3644784 h 5296383"/>
              <a:gd name="connsiteX10688" fmla="*/ 4184821 w 9310410"/>
              <a:gd name="connsiteY10688" fmla="*/ 3641788 h 5296383"/>
              <a:gd name="connsiteX10689" fmla="*/ 4174633 w 9310410"/>
              <a:gd name="connsiteY10689" fmla="*/ 3637593 h 5296383"/>
              <a:gd name="connsiteX10690" fmla="*/ 4159052 w 9310410"/>
              <a:gd name="connsiteY10690" fmla="*/ 3630402 h 5296383"/>
              <a:gd name="connsiteX10691" fmla="*/ 4150663 w 9310410"/>
              <a:gd name="connsiteY10691" fmla="*/ 3623210 h 5296383"/>
              <a:gd name="connsiteX10692" fmla="*/ 4144070 w 9310410"/>
              <a:gd name="connsiteY10692" fmla="*/ 3620813 h 5296383"/>
              <a:gd name="connsiteX10693" fmla="*/ 4139276 w 9310410"/>
              <a:gd name="connsiteY10693" fmla="*/ 3618416 h 5296383"/>
              <a:gd name="connsiteX10694" fmla="*/ 4133283 w 9310410"/>
              <a:gd name="connsiteY10694" fmla="*/ 3617218 h 5296383"/>
              <a:gd name="connsiteX10695" fmla="*/ 4127291 w 9310410"/>
              <a:gd name="connsiteY10695" fmla="*/ 3617218 h 5296383"/>
              <a:gd name="connsiteX10696" fmla="*/ 4121897 w 9310410"/>
              <a:gd name="connsiteY10696" fmla="*/ 3615420 h 5296383"/>
              <a:gd name="connsiteX10697" fmla="*/ 4114706 w 9310410"/>
              <a:gd name="connsiteY10697" fmla="*/ 3609427 h 5296383"/>
              <a:gd name="connsiteX10698" fmla="*/ 4105117 w 9310410"/>
              <a:gd name="connsiteY10698" fmla="*/ 3600438 h 5296383"/>
              <a:gd name="connsiteX10699" fmla="*/ 4096128 w 9310410"/>
              <a:gd name="connsiteY10699" fmla="*/ 3596842 h 5296383"/>
              <a:gd name="connsiteX10700" fmla="*/ 4093731 w 9310410"/>
              <a:gd name="connsiteY10700" fmla="*/ 3592648 h 5296383"/>
              <a:gd name="connsiteX10701" fmla="*/ 4094331 w 9310410"/>
              <a:gd name="connsiteY10701" fmla="*/ 3584258 h 5296383"/>
              <a:gd name="connsiteX10702" fmla="*/ 4089536 w 9310410"/>
              <a:gd name="connsiteY10702" fmla="*/ 3578864 h 5296383"/>
              <a:gd name="connsiteX10703" fmla="*/ 4091934 w 9310410"/>
              <a:gd name="connsiteY10703" fmla="*/ 3568077 h 5296383"/>
              <a:gd name="connsiteX10704" fmla="*/ 4098526 w 9310410"/>
              <a:gd name="connsiteY10704" fmla="*/ 3556092 h 5296383"/>
              <a:gd name="connsiteX10705" fmla="*/ 4103320 w 9310410"/>
              <a:gd name="connsiteY10705" fmla="*/ 3545904 h 5296383"/>
              <a:gd name="connsiteX10706" fmla="*/ 4099724 w 9310410"/>
              <a:gd name="connsiteY10706" fmla="*/ 3543507 h 5296383"/>
              <a:gd name="connsiteX10707" fmla="*/ 4094331 w 9310410"/>
              <a:gd name="connsiteY10707" fmla="*/ 3538713 h 5296383"/>
              <a:gd name="connsiteX10708" fmla="*/ 4101522 w 9310410"/>
              <a:gd name="connsiteY10708" fmla="*/ 3528525 h 5296383"/>
              <a:gd name="connsiteX10709" fmla="*/ 4108713 w 9310410"/>
              <a:gd name="connsiteY10709" fmla="*/ 3525529 h 5296383"/>
              <a:gd name="connsiteX10710" fmla="*/ 4112309 w 9310410"/>
              <a:gd name="connsiteY10710" fmla="*/ 3526727 h 5296383"/>
              <a:gd name="connsiteX10711" fmla="*/ 4116504 w 9310410"/>
              <a:gd name="connsiteY10711" fmla="*/ 3525529 h 5296383"/>
              <a:gd name="connsiteX10712" fmla="*/ 4120699 w 9310410"/>
              <a:gd name="connsiteY10712" fmla="*/ 3519536 h 5296383"/>
              <a:gd name="connsiteX10713" fmla="*/ 4117103 w 9310410"/>
              <a:gd name="connsiteY10713" fmla="*/ 3509348 h 5296383"/>
              <a:gd name="connsiteX10714" fmla="*/ 4117702 w 9310410"/>
              <a:gd name="connsiteY10714" fmla="*/ 3502757 h 5296383"/>
              <a:gd name="connsiteX10715" fmla="*/ 4123695 w 9310410"/>
              <a:gd name="connsiteY10715" fmla="*/ 3497363 h 5296383"/>
              <a:gd name="connsiteX10716" fmla="*/ 4123695 w 9310410"/>
              <a:gd name="connsiteY10716" fmla="*/ 3493168 h 5296383"/>
              <a:gd name="connsiteX10717" fmla="*/ 4117702 w 9310410"/>
              <a:gd name="connsiteY10717" fmla="*/ 3488374 h 5296383"/>
              <a:gd name="connsiteX10718" fmla="*/ 4110511 w 9310410"/>
              <a:gd name="connsiteY10718" fmla="*/ 3487775 h 5296383"/>
              <a:gd name="connsiteX10719" fmla="*/ 4108114 w 9310410"/>
              <a:gd name="connsiteY10719" fmla="*/ 3494367 h 5296383"/>
              <a:gd name="connsiteX10720" fmla="*/ 4108713 w 9310410"/>
              <a:gd name="connsiteY10720" fmla="*/ 3501558 h 5296383"/>
              <a:gd name="connsiteX10721" fmla="*/ 4104518 w 9310410"/>
              <a:gd name="connsiteY10721" fmla="*/ 3503955 h 5296383"/>
              <a:gd name="connsiteX10722" fmla="*/ 4097926 w 9310410"/>
              <a:gd name="connsiteY10722" fmla="*/ 3501558 h 5296383"/>
              <a:gd name="connsiteX10723" fmla="*/ 4097327 w 9310410"/>
              <a:gd name="connsiteY10723" fmla="*/ 3496764 h 5296383"/>
              <a:gd name="connsiteX10724" fmla="*/ 4096728 w 9310410"/>
              <a:gd name="connsiteY10724" fmla="*/ 3491370 h 5296383"/>
              <a:gd name="connsiteX10725" fmla="*/ 4089536 w 9310410"/>
              <a:gd name="connsiteY10725" fmla="*/ 3497962 h 5296383"/>
              <a:gd name="connsiteX10726" fmla="*/ 4091934 w 9310410"/>
              <a:gd name="connsiteY10726" fmla="*/ 3493168 h 5296383"/>
              <a:gd name="connsiteX10727" fmla="*/ 4087139 w 9310410"/>
              <a:gd name="connsiteY10727" fmla="*/ 3492569 h 5296383"/>
              <a:gd name="connsiteX10728" fmla="*/ 4067963 w 9310410"/>
              <a:gd name="connsiteY10728" fmla="*/ 3491969 h 5296383"/>
              <a:gd name="connsiteX10729" fmla="*/ 4059573 w 9310410"/>
              <a:gd name="connsiteY10729" fmla="*/ 3491969 h 5296383"/>
              <a:gd name="connsiteX10730" fmla="*/ 4048786 w 9310410"/>
              <a:gd name="connsiteY10730" fmla="*/ 3490172 h 5296383"/>
              <a:gd name="connsiteX10731" fmla="*/ 4039197 w 9310410"/>
              <a:gd name="connsiteY10731" fmla="*/ 3484778 h 5296383"/>
              <a:gd name="connsiteX10732" fmla="*/ 4019421 w 9310410"/>
              <a:gd name="connsiteY10732" fmla="*/ 3473392 h 5296383"/>
              <a:gd name="connsiteX10733" fmla="*/ 4009833 w 9310410"/>
              <a:gd name="connsiteY10733" fmla="*/ 3467399 h 5296383"/>
              <a:gd name="connsiteX10734" fmla="*/ 3999645 w 9310410"/>
              <a:gd name="connsiteY10734" fmla="*/ 3462006 h 5296383"/>
              <a:gd name="connsiteX10735" fmla="*/ 3991255 w 9310410"/>
              <a:gd name="connsiteY10735" fmla="*/ 3462605 h 5296383"/>
              <a:gd name="connsiteX10736" fmla="*/ 3987660 w 9310410"/>
              <a:gd name="connsiteY10736" fmla="*/ 3463204 h 5296383"/>
              <a:gd name="connsiteX10737" fmla="*/ 3982266 w 9310410"/>
              <a:gd name="connsiteY10737" fmla="*/ 3466201 h 5296383"/>
              <a:gd name="connsiteX10738" fmla="*/ 3996649 w 9310410"/>
              <a:gd name="connsiteY10738" fmla="*/ 3469796 h 5296383"/>
              <a:gd name="connsiteX10739" fmla="*/ 4003241 w 9310410"/>
              <a:gd name="connsiteY10739" fmla="*/ 3478186 h 5296383"/>
              <a:gd name="connsiteX10740" fmla="*/ 4007436 w 9310410"/>
              <a:gd name="connsiteY10740" fmla="*/ 3491969 h 5296383"/>
              <a:gd name="connsiteX10741" fmla="*/ 4006237 w 9310410"/>
              <a:gd name="connsiteY10741" fmla="*/ 3496764 h 5296383"/>
              <a:gd name="connsiteX10742" fmla="*/ 4002642 w 9310410"/>
              <a:gd name="connsiteY10742" fmla="*/ 3500958 h 5296383"/>
              <a:gd name="connsiteX10743" fmla="*/ 3997848 w 9310410"/>
              <a:gd name="connsiteY10743" fmla="*/ 3500359 h 5296383"/>
              <a:gd name="connsiteX10744" fmla="*/ 3982866 w 9310410"/>
              <a:gd name="connsiteY10744" fmla="*/ 3494966 h 5296383"/>
              <a:gd name="connsiteX10745" fmla="*/ 3965487 w 9310410"/>
              <a:gd name="connsiteY10745" fmla="*/ 3492569 h 5296383"/>
              <a:gd name="connsiteX10746" fmla="*/ 3961292 w 9310410"/>
              <a:gd name="connsiteY10746" fmla="*/ 3493767 h 5296383"/>
              <a:gd name="connsiteX10747" fmla="*/ 3958295 w 9310410"/>
              <a:gd name="connsiteY10747" fmla="*/ 3494966 h 5296383"/>
              <a:gd name="connsiteX10748" fmla="*/ 3949906 w 9310410"/>
              <a:gd name="connsiteY10748" fmla="*/ 3502757 h 5296383"/>
              <a:gd name="connsiteX10749" fmla="*/ 3945711 w 9310410"/>
              <a:gd name="connsiteY10749" fmla="*/ 3504554 h 5296383"/>
              <a:gd name="connsiteX10750" fmla="*/ 3945112 w 9310410"/>
              <a:gd name="connsiteY10750" fmla="*/ 3499161 h 5296383"/>
              <a:gd name="connsiteX10751" fmla="*/ 3942714 w 9310410"/>
              <a:gd name="connsiteY10751" fmla="*/ 3508150 h 5296383"/>
              <a:gd name="connsiteX10752" fmla="*/ 3939718 w 9310410"/>
              <a:gd name="connsiteY10752" fmla="*/ 3511146 h 5296383"/>
              <a:gd name="connsiteX10753" fmla="*/ 3932527 w 9310410"/>
              <a:gd name="connsiteY10753" fmla="*/ 3518337 h 5296383"/>
              <a:gd name="connsiteX10754" fmla="*/ 3934924 w 9310410"/>
              <a:gd name="connsiteY10754" fmla="*/ 3529724 h 5296383"/>
              <a:gd name="connsiteX10755" fmla="*/ 3934924 w 9310410"/>
              <a:gd name="connsiteY10755" fmla="*/ 3534518 h 5296383"/>
              <a:gd name="connsiteX10756" fmla="*/ 3927133 w 9310410"/>
              <a:gd name="connsiteY10756" fmla="*/ 3538113 h 5296383"/>
              <a:gd name="connsiteX10757" fmla="*/ 3922938 w 9310410"/>
              <a:gd name="connsiteY10757" fmla="*/ 3548301 h 5296383"/>
              <a:gd name="connsiteX10758" fmla="*/ 3918743 w 9310410"/>
              <a:gd name="connsiteY10758" fmla="*/ 3557290 h 5296383"/>
              <a:gd name="connsiteX10759" fmla="*/ 3916946 w 9310410"/>
              <a:gd name="connsiteY10759" fmla="*/ 3572272 h 5296383"/>
              <a:gd name="connsiteX10760" fmla="*/ 3922339 w 9310410"/>
              <a:gd name="connsiteY10760" fmla="*/ 3577066 h 5296383"/>
              <a:gd name="connsiteX10761" fmla="*/ 3927733 w 9310410"/>
              <a:gd name="connsiteY10761" fmla="*/ 3581261 h 5296383"/>
              <a:gd name="connsiteX10762" fmla="*/ 3927133 w 9310410"/>
              <a:gd name="connsiteY10762" fmla="*/ 3585456 h 5296383"/>
              <a:gd name="connsiteX10763" fmla="*/ 3922938 w 9310410"/>
              <a:gd name="connsiteY10763" fmla="*/ 3591449 h 5296383"/>
              <a:gd name="connsiteX10764" fmla="*/ 3918743 w 9310410"/>
              <a:gd name="connsiteY10764" fmla="*/ 3590850 h 5296383"/>
              <a:gd name="connsiteX10765" fmla="*/ 3910353 w 9310410"/>
              <a:gd name="connsiteY10765" fmla="*/ 3590850 h 5296383"/>
              <a:gd name="connsiteX10766" fmla="*/ 3905559 w 9310410"/>
              <a:gd name="connsiteY10766" fmla="*/ 3592048 h 5296383"/>
              <a:gd name="connsiteX10767" fmla="*/ 3886982 w 9310410"/>
              <a:gd name="connsiteY10767" fmla="*/ 3587853 h 5296383"/>
              <a:gd name="connsiteX10768" fmla="*/ 3881588 w 9310410"/>
              <a:gd name="connsiteY10768" fmla="*/ 3595644 h 5296383"/>
              <a:gd name="connsiteX10769" fmla="*/ 3874997 w 9310410"/>
              <a:gd name="connsiteY10769" fmla="*/ 3602835 h 5296383"/>
              <a:gd name="connsiteX10770" fmla="*/ 3873199 w 9310410"/>
              <a:gd name="connsiteY10770" fmla="*/ 3589651 h 5296383"/>
              <a:gd name="connsiteX10771" fmla="*/ 3866007 w 9310410"/>
              <a:gd name="connsiteY10771" fmla="*/ 3574070 h 5296383"/>
              <a:gd name="connsiteX10772" fmla="*/ 3848029 w 9310410"/>
              <a:gd name="connsiteY10772" fmla="*/ 3557290 h 5296383"/>
              <a:gd name="connsiteX10773" fmla="*/ 3837841 w 9310410"/>
              <a:gd name="connsiteY10773" fmla="*/ 3553095 h 5296383"/>
              <a:gd name="connsiteX10774" fmla="*/ 3837242 w 9310410"/>
              <a:gd name="connsiteY10774" fmla="*/ 3557290 h 5296383"/>
              <a:gd name="connsiteX10775" fmla="*/ 3833646 w 9310410"/>
              <a:gd name="connsiteY10775" fmla="*/ 3561485 h 5296383"/>
              <a:gd name="connsiteX10776" fmla="*/ 3828253 w 9310410"/>
              <a:gd name="connsiteY10776" fmla="*/ 3560886 h 5296383"/>
              <a:gd name="connsiteX10777" fmla="*/ 3822260 w 9310410"/>
              <a:gd name="connsiteY10777" fmla="*/ 3559688 h 5296383"/>
              <a:gd name="connsiteX10778" fmla="*/ 3819863 w 9310410"/>
              <a:gd name="connsiteY10778" fmla="*/ 3566279 h 5296383"/>
              <a:gd name="connsiteX10779" fmla="*/ 3816867 w 9310410"/>
              <a:gd name="connsiteY10779" fmla="*/ 3562084 h 5296383"/>
              <a:gd name="connsiteX10780" fmla="*/ 3818065 w 9310410"/>
              <a:gd name="connsiteY10780" fmla="*/ 3557290 h 5296383"/>
              <a:gd name="connsiteX10781" fmla="*/ 3815069 w 9310410"/>
              <a:gd name="connsiteY10781" fmla="*/ 3554893 h 5296383"/>
              <a:gd name="connsiteX10782" fmla="*/ 3810874 w 9310410"/>
              <a:gd name="connsiteY10782" fmla="*/ 3562684 h 5296383"/>
              <a:gd name="connsiteX10783" fmla="*/ 3806679 w 9310410"/>
              <a:gd name="connsiteY10783" fmla="*/ 3569276 h 5296383"/>
              <a:gd name="connsiteX10784" fmla="*/ 3803084 w 9310410"/>
              <a:gd name="connsiteY10784" fmla="*/ 3574669 h 5296383"/>
              <a:gd name="connsiteX10785" fmla="*/ 3800686 w 9310410"/>
              <a:gd name="connsiteY10785" fmla="*/ 3572272 h 5296383"/>
              <a:gd name="connsiteX10786" fmla="*/ 3797091 w 9310410"/>
              <a:gd name="connsiteY10786" fmla="*/ 3572871 h 5296383"/>
              <a:gd name="connsiteX10787" fmla="*/ 3791697 w 9310410"/>
              <a:gd name="connsiteY10787" fmla="*/ 3578265 h 5296383"/>
              <a:gd name="connsiteX10788" fmla="*/ 3789300 w 9310410"/>
              <a:gd name="connsiteY10788" fmla="*/ 3589052 h 5296383"/>
              <a:gd name="connsiteX10789" fmla="*/ 3798290 w 9310410"/>
              <a:gd name="connsiteY10789" fmla="*/ 3593247 h 5296383"/>
              <a:gd name="connsiteX10790" fmla="*/ 3799488 w 9310410"/>
              <a:gd name="connsiteY10790" fmla="*/ 3597442 h 5296383"/>
              <a:gd name="connsiteX10791" fmla="*/ 3791098 w 9310410"/>
              <a:gd name="connsiteY10791" fmla="*/ 3598640 h 5296383"/>
              <a:gd name="connsiteX10792" fmla="*/ 3782708 w 9310410"/>
              <a:gd name="connsiteY10792" fmla="*/ 3601637 h 5296383"/>
              <a:gd name="connsiteX10793" fmla="*/ 3788701 w 9310410"/>
              <a:gd name="connsiteY10793" fmla="*/ 3605232 h 5296383"/>
              <a:gd name="connsiteX10794" fmla="*/ 3791098 w 9310410"/>
              <a:gd name="connsiteY10794" fmla="*/ 3609427 h 5296383"/>
              <a:gd name="connsiteX10795" fmla="*/ 3786903 w 9310410"/>
              <a:gd name="connsiteY10795" fmla="*/ 3611824 h 5296383"/>
              <a:gd name="connsiteX10796" fmla="*/ 3778513 w 9310410"/>
              <a:gd name="connsiteY10796" fmla="*/ 3612424 h 5296383"/>
              <a:gd name="connsiteX10797" fmla="*/ 3776715 w 9310410"/>
              <a:gd name="connsiteY10797" fmla="*/ 3623810 h 5296383"/>
              <a:gd name="connsiteX10798" fmla="*/ 3777315 w 9310410"/>
              <a:gd name="connsiteY10798" fmla="*/ 3628005 h 5296383"/>
              <a:gd name="connsiteX10799" fmla="*/ 3771921 w 9310410"/>
              <a:gd name="connsiteY10799" fmla="*/ 3633997 h 5296383"/>
              <a:gd name="connsiteX10800" fmla="*/ 3777914 w 9310410"/>
              <a:gd name="connsiteY10800" fmla="*/ 3638192 h 5296383"/>
              <a:gd name="connsiteX10801" fmla="*/ 3786304 w 9310410"/>
              <a:gd name="connsiteY10801" fmla="*/ 3639990 h 5296383"/>
              <a:gd name="connsiteX10802" fmla="*/ 3780910 w 9310410"/>
              <a:gd name="connsiteY10802" fmla="*/ 3642387 h 5296383"/>
              <a:gd name="connsiteX10803" fmla="*/ 3775517 w 9310410"/>
              <a:gd name="connsiteY10803" fmla="*/ 3644784 h 5296383"/>
              <a:gd name="connsiteX10804" fmla="*/ 3767726 w 9310410"/>
              <a:gd name="connsiteY10804" fmla="*/ 3644185 h 5296383"/>
              <a:gd name="connsiteX10805" fmla="*/ 3759337 w 9310410"/>
              <a:gd name="connsiteY10805" fmla="*/ 3641788 h 5296383"/>
              <a:gd name="connsiteX10806" fmla="*/ 3754542 w 9310410"/>
              <a:gd name="connsiteY10806" fmla="*/ 3637593 h 5296383"/>
              <a:gd name="connsiteX10807" fmla="*/ 3749149 w 9310410"/>
              <a:gd name="connsiteY10807" fmla="*/ 3632200 h 5296383"/>
              <a:gd name="connsiteX10808" fmla="*/ 3748549 w 9310410"/>
              <a:gd name="connsiteY10808" fmla="*/ 3638791 h 5296383"/>
              <a:gd name="connsiteX10809" fmla="*/ 3747950 w 9310410"/>
              <a:gd name="connsiteY10809" fmla="*/ 3641788 h 5296383"/>
              <a:gd name="connsiteX10810" fmla="*/ 3750947 w 9310410"/>
              <a:gd name="connsiteY10810" fmla="*/ 3649579 h 5296383"/>
              <a:gd name="connsiteX10811" fmla="*/ 3758737 w 9310410"/>
              <a:gd name="connsiteY10811" fmla="*/ 3659766 h 5296383"/>
              <a:gd name="connsiteX10812" fmla="*/ 3754542 w 9310410"/>
              <a:gd name="connsiteY10812" fmla="*/ 3662163 h 5296383"/>
              <a:gd name="connsiteX10813" fmla="*/ 3750348 w 9310410"/>
              <a:gd name="connsiteY10813" fmla="*/ 3664560 h 5296383"/>
              <a:gd name="connsiteX10814" fmla="*/ 3747351 w 9310410"/>
              <a:gd name="connsiteY10814" fmla="*/ 3666957 h 5296383"/>
              <a:gd name="connsiteX10815" fmla="*/ 3732369 w 9310410"/>
              <a:gd name="connsiteY10815" fmla="*/ 3647181 h 5296383"/>
              <a:gd name="connsiteX10816" fmla="*/ 3725777 w 9310410"/>
              <a:gd name="connsiteY10816" fmla="*/ 3643586 h 5296383"/>
              <a:gd name="connsiteX10817" fmla="*/ 3719784 w 9310410"/>
              <a:gd name="connsiteY10817" fmla="*/ 3653174 h 5296383"/>
              <a:gd name="connsiteX10818" fmla="*/ 3710196 w 9310410"/>
              <a:gd name="connsiteY10818" fmla="*/ 3663362 h 5296383"/>
              <a:gd name="connsiteX10819" fmla="*/ 3708998 w 9310410"/>
              <a:gd name="connsiteY10819" fmla="*/ 3676546 h 5296383"/>
              <a:gd name="connsiteX10820" fmla="*/ 3709597 w 9310410"/>
              <a:gd name="connsiteY10820" fmla="*/ 3685535 h 5296383"/>
              <a:gd name="connsiteX10821" fmla="*/ 3711994 w 9310410"/>
              <a:gd name="connsiteY10821" fmla="*/ 3689730 h 5296383"/>
              <a:gd name="connsiteX10822" fmla="*/ 3711994 w 9310410"/>
              <a:gd name="connsiteY10822" fmla="*/ 3696322 h 5296383"/>
              <a:gd name="connsiteX10823" fmla="*/ 3704203 w 9310410"/>
              <a:gd name="connsiteY10823" fmla="*/ 3702914 h 5296383"/>
              <a:gd name="connsiteX10824" fmla="*/ 3696413 w 9310410"/>
              <a:gd name="connsiteY10824" fmla="*/ 3715499 h 5296383"/>
              <a:gd name="connsiteX10825" fmla="*/ 3681431 w 9310410"/>
              <a:gd name="connsiteY10825" fmla="*/ 3744264 h 5296383"/>
              <a:gd name="connsiteX10826" fmla="*/ 3655662 w 9310410"/>
              <a:gd name="connsiteY10826" fmla="*/ 3758646 h 5296383"/>
              <a:gd name="connsiteX10827" fmla="*/ 3637684 w 9310410"/>
              <a:gd name="connsiteY10827" fmla="*/ 3761643 h 5296383"/>
              <a:gd name="connsiteX10828" fmla="*/ 3625099 w 9310410"/>
              <a:gd name="connsiteY10828" fmla="*/ 3768235 h 5296383"/>
              <a:gd name="connsiteX10829" fmla="*/ 3610716 w 9310410"/>
              <a:gd name="connsiteY10829" fmla="*/ 3776624 h 5296383"/>
              <a:gd name="connsiteX10830" fmla="*/ 3598731 w 9310410"/>
              <a:gd name="connsiteY10830" fmla="*/ 3782018 h 5296383"/>
              <a:gd name="connsiteX10831" fmla="*/ 3589143 w 9310410"/>
              <a:gd name="connsiteY10831" fmla="*/ 3787412 h 5296383"/>
              <a:gd name="connsiteX10832" fmla="*/ 3580753 w 9310410"/>
              <a:gd name="connsiteY10832" fmla="*/ 3787412 h 5296383"/>
              <a:gd name="connsiteX10833" fmla="*/ 3575360 w 9310410"/>
              <a:gd name="connsiteY10833" fmla="*/ 3785614 h 5296383"/>
              <a:gd name="connsiteX10834" fmla="*/ 3567569 w 9310410"/>
              <a:gd name="connsiteY10834" fmla="*/ 3782617 h 5296383"/>
              <a:gd name="connsiteX10835" fmla="*/ 3559778 w 9310410"/>
              <a:gd name="connsiteY10835" fmla="*/ 3784415 h 5296383"/>
              <a:gd name="connsiteX10836" fmla="*/ 3545396 w 9310410"/>
              <a:gd name="connsiteY10836" fmla="*/ 3794004 h 5296383"/>
              <a:gd name="connsiteX10837" fmla="*/ 3537006 w 9310410"/>
              <a:gd name="connsiteY10837" fmla="*/ 3801195 h 5296383"/>
              <a:gd name="connsiteX10838" fmla="*/ 3534009 w 9310410"/>
              <a:gd name="connsiteY10838" fmla="*/ 3808386 h 5296383"/>
              <a:gd name="connsiteX10839" fmla="*/ 3527418 w 9310410"/>
              <a:gd name="connsiteY10839" fmla="*/ 3815577 h 5296383"/>
              <a:gd name="connsiteX10840" fmla="*/ 3514234 w 9310410"/>
              <a:gd name="connsiteY10840" fmla="*/ 3822169 h 5296383"/>
              <a:gd name="connsiteX10841" fmla="*/ 3499851 w 9310410"/>
              <a:gd name="connsiteY10841" fmla="*/ 3835354 h 5296383"/>
              <a:gd name="connsiteX10842" fmla="*/ 3496854 w 9310410"/>
              <a:gd name="connsiteY10842" fmla="*/ 3852133 h 5296383"/>
              <a:gd name="connsiteX10843" fmla="*/ 3491461 w 9310410"/>
              <a:gd name="connsiteY10843" fmla="*/ 3844942 h 5296383"/>
              <a:gd name="connsiteX10844" fmla="*/ 3489064 w 9310410"/>
              <a:gd name="connsiteY10844" fmla="*/ 3831758 h 5296383"/>
              <a:gd name="connsiteX10845" fmla="*/ 3484869 w 9310410"/>
              <a:gd name="connsiteY10845" fmla="*/ 3825765 h 5296383"/>
              <a:gd name="connsiteX10846" fmla="*/ 3484270 w 9310410"/>
              <a:gd name="connsiteY10846" fmla="*/ 3843743 h 5296383"/>
              <a:gd name="connsiteX10847" fmla="*/ 3486068 w 9310410"/>
              <a:gd name="connsiteY10847" fmla="*/ 3856927 h 5296383"/>
              <a:gd name="connsiteX10848" fmla="*/ 3489064 w 9310410"/>
              <a:gd name="connsiteY10848" fmla="*/ 3873707 h 5296383"/>
              <a:gd name="connsiteX10849" fmla="*/ 3484869 w 9310410"/>
              <a:gd name="connsiteY10849" fmla="*/ 3895281 h 5296383"/>
              <a:gd name="connsiteX10850" fmla="*/ 3484270 w 9310410"/>
              <a:gd name="connsiteY10850" fmla="*/ 3919851 h 5296383"/>
              <a:gd name="connsiteX10851" fmla="*/ 3488465 w 9310410"/>
              <a:gd name="connsiteY10851" fmla="*/ 3933035 h 5296383"/>
              <a:gd name="connsiteX10852" fmla="*/ 3492660 w 9310410"/>
              <a:gd name="connsiteY10852" fmla="*/ 3940227 h 5296383"/>
              <a:gd name="connsiteX10853" fmla="*/ 3496255 w 9310410"/>
              <a:gd name="connsiteY10853" fmla="*/ 3946219 h 5296383"/>
              <a:gd name="connsiteX10854" fmla="*/ 3499252 w 9310410"/>
              <a:gd name="connsiteY10854" fmla="*/ 3951612 h 5296383"/>
              <a:gd name="connsiteX10855" fmla="*/ 3510039 w 9310410"/>
              <a:gd name="connsiteY10855" fmla="*/ 3963598 h 5296383"/>
              <a:gd name="connsiteX10856" fmla="*/ 3512436 w 9310410"/>
              <a:gd name="connsiteY10856" fmla="*/ 3976782 h 5296383"/>
              <a:gd name="connsiteX10857" fmla="*/ 3508241 w 9310410"/>
              <a:gd name="connsiteY10857" fmla="*/ 3971388 h 5296383"/>
              <a:gd name="connsiteX10858" fmla="*/ 3502847 w 9310410"/>
              <a:gd name="connsiteY10858" fmla="*/ 3968992 h 5296383"/>
              <a:gd name="connsiteX10859" fmla="*/ 3498653 w 9310410"/>
              <a:gd name="connsiteY10859" fmla="*/ 3965396 h 5296383"/>
              <a:gd name="connsiteX10860" fmla="*/ 3490263 w 9310410"/>
              <a:gd name="connsiteY10860" fmla="*/ 3952212 h 5296383"/>
              <a:gd name="connsiteX10861" fmla="*/ 3492660 w 9310410"/>
              <a:gd name="connsiteY10861" fmla="*/ 3960602 h 5296383"/>
              <a:gd name="connsiteX10862" fmla="*/ 3501049 w 9310410"/>
              <a:gd name="connsiteY10862" fmla="*/ 3976183 h 5296383"/>
              <a:gd name="connsiteX10863" fmla="*/ 3503447 w 9310410"/>
              <a:gd name="connsiteY10863" fmla="*/ 3986370 h 5296383"/>
              <a:gd name="connsiteX10864" fmla="*/ 3495057 w 9310410"/>
              <a:gd name="connsiteY10864" fmla="*/ 3977981 h 5296383"/>
              <a:gd name="connsiteX10865" fmla="*/ 3489663 w 9310410"/>
              <a:gd name="connsiteY10865" fmla="*/ 3974385 h 5296383"/>
              <a:gd name="connsiteX10866" fmla="*/ 3489663 w 9310410"/>
              <a:gd name="connsiteY10866" fmla="*/ 3979778 h 5296383"/>
              <a:gd name="connsiteX10867" fmla="*/ 3499252 w 9310410"/>
              <a:gd name="connsiteY10867" fmla="*/ 3993562 h 5296383"/>
              <a:gd name="connsiteX10868" fmla="*/ 3514833 w 9310410"/>
              <a:gd name="connsiteY10868" fmla="*/ 4013937 h 5296383"/>
              <a:gd name="connsiteX10869" fmla="*/ 3520226 w 9310410"/>
              <a:gd name="connsiteY10869" fmla="*/ 4033114 h 5296383"/>
              <a:gd name="connsiteX10870" fmla="*/ 3526219 w 9310410"/>
              <a:gd name="connsiteY10870" fmla="*/ 4049894 h 5296383"/>
              <a:gd name="connsiteX10871" fmla="*/ 3529215 w 9310410"/>
              <a:gd name="connsiteY10871" fmla="*/ 4063078 h 5296383"/>
              <a:gd name="connsiteX10872" fmla="*/ 3540002 w 9310410"/>
              <a:gd name="connsiteY10872" fmla="*/ 4077460 h 5296383"/>
              <a:gd name="connsiteX10873" fmla="*/ 3551988 w 9310410"/>
              <a:gd name="connsiteY10873" fmla="*/ 4104427 h 5296383"/>
              <a:gd name="connsiteX10874" fmla="*/ 3566370 w 9310410"/>
              <a:gd name="connsiteY10874" fmla="*/ 4141582 h 5296383"/>
              <a:gd name="connsiteX10875" fmla="*/ 3578356 w 9310410"/>
              <a:gd name="connsiteY10875" fmla="*/ 4163756 h 5296383"/>
              <a:gd name="connsiteX10876" fmla="*/ 3582551 w 9310410"/>
              <a:gd name="connsiteY10876" fmla="*/ 4182333 h 5296383"/>
              <a:gd name="connsiteX10877" fmla="*/ 3584948 w 9310410"/>
              <a:gd name="connsiteY10877" fmla="*/ 4190123 h 5296383"/>
              <a:gd name="connsiteX10878" fmla="*/ 3584349 w 9310410"/>
              <a:gd name="connsiteY10878" fmla="*/ 4192521 h 5296383"/>
              <a:gd name="connsiteX10879" fmla="*/ 3583749 w 9310410"/>
              <a:gd name="connsiteY10879" fmla="*/ 4199113 h 5296383"/>
              <a:gd name="connsiteX10880" fmla="*/ 3584349 w 9310410"/>
              <a:gd name="connsiteY10880" fmla="*/ 4220087 h 5296383"/>
              <a:gd name="connsiteX10881" fmla="*/ 3575959 w 9310410"/>
              <a:gd name="connsiteY10881" fmla="*/ 4225481 h 5296383"/>
              <a:gd name="connsiteX10882" fmla="*/ 3571764 w 9310410"/>
              <a:gd name="connsiteY10882" fmla="*/ 4226680 h 5296383"/>
              <a:gd name="connsiteX10883" fmla="*/ 3572363 w 9310410"/>
              <a:gd name="connsiteY10883" fmla="*/ 4241661 h 5296383"/>
              <a:gd name="connsiteX10884" fmla="*/ 3578356 w 9310410"/>
              <a:gd name="connsiteY10884" fmla="*/ 4251250 h 5296383"/>
              <a:gd name="connsiteX10885" fmla="*/ 3586746 w 9310410"/>
              <a:gd name="connsiteY10885" fmla="*/ 4253647 h 5296383"/>
              <a:gd name="connsiteX10886" fmla="*/ 3605323 w 9310410"/>
              <a:gd name="connsiteY10886" fmla="*/ 4264434 h 5296383"/>
              <a:gd name="connsiteX10887" fmla="*/ 3612515 w 9310410"/>
              <a:gd name="connsiteY10887" fmla="*/ 4268629 h 5296383"/>
              <a:gd name="connsiteX10888" fmla="*/ 3621504 w 9310410"/>
              <a:gd name="connsiteY10888" fmla="*/ 4271026 h 5296383"/>
              <a:gd name="connsiteX10889" fmla="*/ 3627496 w 9310410"/>
              <a:gd name="connsiteY10889" fmla="*/ 4270426 h 5296383"/>
              <a:gd name="connsiteX10890" fmla="*/ 3637684 w 9310410"/>
              <a:gd name="connsiteY10890" fmla="*/ 4272824 h 5296383"/>
              <a:gd name="connsiteX10891" fmla="*/ 3652666 w 9310410"/>
              <a:gd name="connsiteY10891" fmla="*/ 4273423 h 5296383"/>
              <a:gd name="connsiteX10892" fmla="*/ 3664651 w 9310410"/>
              <a:gd name="connsiteY10892" fmla="*/ 4269827 h 5296383"/>
              <a:gd name="connsiteX10893" fmla="*/ 3667048 w 9310410"/>
              <a:gd name="connsiteY10893" fmla="*/ 4266231 h 5296383"/>
              <a:gd name="connsiteX10894" fmla="*/ 3671243 w 9310410"/>
              <a:gd name="connsiteY10894" fmla="*/ 4259640 h 5296383"/>
              <a:gd name="connsiteX10895" fmla="*/ 3678435 w 9310410"/>
              <a:gd name="connsiteY10895" fmla="*/ 4251849 h 5296383"/>
              <a:gd name="connsiteX10896" fmla="*/ 3689222 w 9310410"/>
              <a:gd name="connsiteY10896" fmla="*/ 4249452 h 5296383"/>
              <a:gd name="connsiteX10897" fmla="*/ 3697012 w 9310410"/>
              <a:gd name="connsiteY10897" fmla="*/ 4242860 h 5296383"/>
              <a:gd name="connsiteX10898" fmla="*/ 3710795 w 9310410"/>
              <a:gd name="connsiteY10898" fmla="*/ 4232073 h 5296383"/>
              <a:gd name="connsiteX10899" fmla="*/ 3718586 w 9310410"/>
              <a:gd name="connsiteY10899" fmla="*/ 4229676 h 5296383"/>
              <a:gd name="connsiteX10900" fmla="*/ 3736564 w 9310410"/>
              <a:gd name="connsiteY10900" fmla="*/ 4229076 h 5296383"/>
              <a:gd name="connsiteX10901" fmla="*/ 3749748 w 9310410"/>
              <a:gd name="connsiteY10901" fmla="*/ 4228477 h 5296383"/>
              <a:gd name="connsiteX10902" fmla="*/ 3762932 w 9310410"/>
              <a:gd name="connsiteY10902" fmla="*/ 4227878 h 5296383"/>
              <a:gd name="connsiteX10903" fmla="*/ 3770124 w 9310410"/>
              <a:gd name="connsiteY10903" fmla="*/ 4230275 h 5296383"/>
              <a:gd name="connsiteX10904" fmla="*/ 3783907 w 9310410"/>
              <a:gd name="connsiteY10904" fmla="*/ 4223683 h 5296383"/>
              <a:gd name="connsiteX10905" fmla="*/ 3790499 w 9310410"/>
              <a:gd name="connsiteY10905" fmla="*/ 4229076 h 5296383"/>
              <a:gd name="connsiteX10906" fmla="*/ 3795892 w 9310410"/>
              <a:gd name="connsiteY10906" fmla="*/ 4229676 h 5296383"/>
              <a:gd name="connsiteX10907" fmla="*/ 3809675 w 9310410"/>
              <a:gd name="connsiteY10907" fmla="*/ 4216492 h 5296383"/>
              <a:gd name="connsiteX10908" fmla="*/ 3822260 w 9310410"/>
              <a:gd name="connsiteY10908" fmla="*/ 4191922 h 5296383"/>
              <a:gd name="connsiteX10909" fmla="*/ 3840838 w 9310410"/>
              <a:gd name="connsiteY10909" fmla="*/ 4181134 h 5296383"/>
              <a:gd name="connsiteX10910" fmla="*/ 3870202 w 9310410"/>
              <a:gd name="connsiteY10910" fmla="*/ 4169748 h 5296383"/>
              <a:gd name="connsiteX10911" fmla="*/ 3900166 w 9310410"/>
              <a:gd name="connsiteY10911" fmla="*/ 4167351 h 5296383"/>
              <a:gd name="connsiteX10912" fmla="*/ 3917545 w 9310410"/>
              <a:gd name="connsiteY10912" fmla="*/ 4161958 h 5296383"/>
              <a:gd name="connsiteX10913" fmla="*/ 3927733 w 9310410"/>
              <a:gd name="connsiteY10913" fmla="*/ 4156564 h 5296383"/>
              <a:gd name="connsiteX10914" fmla="*/ 3945711 w 9310410"/>
              <a:gd name="connsiteY10914" fmla="*/ 4144579 h 5296383"/>
              <a:gd name="connsiteX10915" fmla="*/ 3978072 w 9310410"/>
              <a:gd name="connsiteY10915" fmla="*/ 4139785 h 5296383"/>
              <a:gd name="connsiteX10916" fmla="*/ 3992454 w 9310410"/>
              <a:gd name="connsiteY10916" fmla="*/ 4137387 h 5296383"/>
              <a:gd name="connsiteX10917" fmla="*/ 4002642 w 9310410"/>
              <a:gd name="connsiteY10917" fmla="*/ 4137387 h 5296383"/>
              <a:gd name="connsiteX10918" fmla="*/ 4021219 w 9310410"/>
              <a:gd name="connsiteY10918" fmla="*/ 4154767 h 5296383"/>
              <a:gd name="connsiteX10919" fmla="*/ 4032605 w 9310410"/>
              <a:gd name="connsiteY10919" fmla="*/ 4159561 h 5296383"/>
              <a:gd name="connsiteX10920" fmla="*/ 4044591 w 9310410"/>
              <a:gd name="connsiteY10920" fmla="*/ 4159561 h 5296383"/>
              <a:gd name="connsiteX10921" fmla="*/ 4058974 w 9310410"/>
              <a:gd name="connsiteY10921" fmla="*/ 4160759 h 5296383"/>
              <a:gd name="connsiteX10922" fmla="*/ 4069161 w 9310410"/>
              <a:gd name="connsiteY10922" fmla="*/ 4164355 h 5296383"/>
              <a:gd name="connsiteX10923" fmla="*/ 4071558 w 9310410"/>
              <a:gd name="connsiteY10923" fmla="*/ 4171546 h 5296383"/>
              <a:gd name="connsiteX10924" fmla="*/ 4078150 w 9310410"/>
              <a:gd name="connsiteY10924" fmla="*/ 4174542 h 5296383"/>
              <a:gd name="connsiteX10925" fmla="*/ 4083544 w 9310410"/>
              <a:gd name="connsiteY10925" fmla="*/ 4181734 h 5296383"/>
              <a:gd name="connsiteX10926" fmla="*/ 4082945 w 9310410"/>
              <a:gd name="connsiteY10926" fmla="*/ 4188326 h 5296383"/>
              <a:gd name="connsiteX10927" fmla="*/ 4087739 w 9310410"/>
              <a:gd name="connsiteY10927" fmla="*/ 4194319 h 5296383"/>
              <a:gd name="connsiteX10928" fmla="*/ 4094331 w 9310410"/>
              <a:gd name="connsiteY10928" fmla="*/ 4196716 h 5296383"/>
              <a:gd name="connsiteX10929" fmla="*/ 4101522 w 9310410"/>
              <a:gd name="connsiteY10929" fmla="*/ 4206304 h 5296383"/>
              <a:gd name="connsiteX10930" fmla="*/ 4107515 w 9310410"/>
              <a:gd name="connsiteY10930" fmla="*/ 4213495 h 5296383"/>
              <a:gd name="connsiteX10931" fmla="*/ 4114706 w 9310410"/>
              <a:gd name="connsiteY10931" fmla="*/ 4228477 h 5296383"/>
              <a:gd name="connsiteX10932" fmla="*/ 4117103 w 9310410"/>
              <a:gd name="connsiteY10932" fmla="*/ 4240463 h 5296383"/>
              <a:gd name="connsiteX10933" fmla="*/ 4115305 w 9310410"/>
              <a:gd name="connsiteY10933" fmla="*/ 4243459 h 5296383"/>
              <a:gd name="connsiteX10934" fmla="*/ 4116504 w 9310410"/>
              <a:gd name="connsiteY10934" fmla="*/ 4247654 h 5296383"/>
              <a:gd name="connsiteX10935" fmla="*/ 4126092 w 9310410"/>
              <a:gd name="connsiteY10935" fmla="*/ 4256044 h 5296383"/>
              <a:gd name="connsiteX10936" fmla="*/ 4131486 w 9310410"/>
              <a:gd name="connsiteY10936" fmla="*/ 4248853 h 5296383"/>
              <a:gd name="connsiteX10937" fmla="*/ 4132085 w 9310410"/>
              <a:gd name="connsiteY10937" fmla="*/ 4237466 h 5296383"/>
              <a:gd name="connsiteX10938" fmla="*/ 4136280 w 9310410"/>
              <a:gd name="connsiteY10938" fmla="*/ 4234470 h 5296383"/>
              <a:gd name="connsiteX10939" fmla="*/ 4140475 w 9310410"/>
              <a:gd name="connsiteY10939" fmla="*/ 4230275 h 5296383"/>
              <a:gd name="connsiteX10940" fmla="*/ 4153059 w 9310410"/>
              <a:gd name="connsiteY10940" fmla="*/ 4217091 h 5296383"/>
              <a:gd name="connsiteX10941" fmla="*/ 4171637 w 9310410"/>
              <a:gd name="connsiteY10941" fmla="*/ 4196116 h 5296383"/>
              <a:gd name="connsiteX10942" fmla="*/ 4177030 w 9310410"/>
              <a:gd name="connsiteY10942" fmla="*/ 4185929 h 5296383"/>
              <a:gd name="connsiteX10943" fmla="*/ 4178229 w 9310410"/>
              <a:gd name="connsiteY10943" fmla="*/ 4176340 h 5296383"/>
              <a:gd name="connsiteX10944" fmla="*/ 4177030 w 9310410"/>
              <a:gd name="connsiteY10944" fmla="*/ 4163156 h 5296383"/>
              <a:gd name="connsiteX10945" fmla="*/ 4179428 w 9310410"/>
              <a:gd name="connsiteY10945" fmla="*/ 4165553 h 5296383"/>
              <a:gd name="connsiteX10946" fmla="*/ 4186019 w 9310410"/>
              <a:gd name="connsiteY10946" fmla="*/ 4184730 h 5296383"/>
              <a:gd name="connsiteX10947" fmla="*/ 4185420 w 9310410"/>
              <a:gd name="connsiteY10947" fmla="*/ 4192521 h 5296383"/>
              <a:gd name="connsiteX10948" fmla="*/ 4183623 w 9310410"/>
              <a:gd name="connsiteY10948" fmla="*/ 4200911 h 5296383"/>
              <a:gd name="connsiteX10949" fmla="*/ 4180027 w 9310410"/>
              <a:gd name="connsiteY10949" fmla="*/ 4209900 h 5296383"/>
              <a:gd name="connsiteX10950" fmla="*/ 4175832 w 9310410"/>
              <a:gd name="connsiteY10950" fmla="*/ 4222485 h 5296383"/>
              <a:gd name="connsiteX10951" fmla="*/ 4175233 w 9310410"/>
              <a:gd name="connsiteY10951" fmla="*/ 4240463 h 5296383"/>
              <a:gd name="connsiteX10952" fmla="*/ 4167442 w 9310410"/>
              <a:gd name="connsiteY10952" fmla="*/ 4251849 h 5296383"/>
              <a:gd name="connsiteX10953" fmla="*/ 4160251 w 9310410"/>
              <a:gd name="connsiteY10953" fmla="*/ 4252448 h 5296383"/>
              <a:gd name="connsiteX10954" fmla="*/ 4159052 w 9310410"/>
              <a:gd name="connsiteY10954" fmla="*/ 4259640 h 5296383"/>
              <a:gd name="connsiteX10955" fmla="*/ 4162648 w 9310410"/>
              <a:gd name="connsiteY10955" fmla="*/ 4262036 h 5296383"/>
              <a:gd name="connsiteX10956" fmla="*/ 4177630 w 9310410"/>
              <a:gd name="connsiteY10956" fmla="*/ 4257842 h 5296383"/>
              <a:gd name="connsiteX10957" fmla="*/ 4187218 w 9310410"/>
              <a:gd name="connsiteY10957" fmla="*/ 4245856 h 5296383"/>
              <a:gd name="connsiteX10958" fmla="*/ 4189615 w 9310410"/>
              <a:gd name="connsiteY10958" fmla="*/ 4228477 h 5296383"/>
              <a:gd name="connsiteX10959" fmla="*/ 4193810 w 9310410"/>
              <a:gd name="connsiteY10959" fmla="*/ 4232073 h 5296383"/>
              <a:gd name="connsiteX10960" fmla="*/ 4200402 w 9310410"/>
              <a:gd name="connsiteY10960" fmla="*/ 4238665 h 5296383"/>
              <a:gd name="connsiteX10961" fmla="*/ 4202800 w 9310410"/>
              <a:gd name="connsiteY10961" fmla="*/ 4244058 h 5296383"/>
              <a:gd name="connsiteX10962" fmla="*/ 4202200 w 9310410"/>
              <a:gd name="connsiteY10962" fmla="*/ 4253047 h 5296383"/>
              <a:gd name="connsiteX10963" fmla="*/ 4199204 w 9310410"/>
              <a:gd name="connsiteY10963" fmla="*/ 4263235 h 5296383"/>
              <a:gd name="connsiteX10964" fmla="*/ 4204597 w 9310410"/>
              <a:gd name="connsiteY10964" fmla="*/ 4272824 h 5296383"/>
              <a:gd name="connsiteX10965" fmla="*/ 4220778 w 9310410"/>
              <a:gd name="connsiteY10965" fmla="*/ 4263235 h 5296383"/>
              <a:gd name="connsiteX10966" fmla="*/ 4226770 w 9310410"/>
              <a:gd name="connsiteY10966" fmla="*/ 4262636 h 5296383"/>
              <a:gd name="connsiteX10967" fmla="*/ 4220178 w 9310410"/>
              <a:gd name="connsiteY10967" fmla="*/ 4273423 h 5296383"/>
              <a:gd name="connsiteX10968" fmla="*/ 4231565 w 9310410"/>
              <a:gd name="connsiteY10968" fmla="*/ 4283611 h 5296383"/>
              <a:gd name="connsiteX10969" fmla="*/ 4238756 w 9310410"/>
              <a:gd name="connsiteY10969" fmla="*/ 4302787 h 5296383"/>
              <a:gd name="connsiteX10970" fmla="*/ 4239355 w 9310410"/>
              <a:gd name="connsiteY10970" fmla="*/ 4324960 h 5296383"/>
              <a:gd name="connsiteX10971" fmla="*/ 4272315 w 9310410"/>
              <a:gd name="connsiteY10971" fmla="*/ 4360917 h 5296383"/>
              <a:gd name="connsiteX10972" fmla="*/ 4283102 w 9310410"/>
              <a:gd name="connsiteY10972" fmla="*/ 4362715 h 5296383"/>
              <a:gd name="connsiteX10973" fmla="*/ 4290293 w 9310410"/>
              <a:gd name="connsiteY10973" fmla="*/ 4362115 h 5296383"/>
              <a:gd name="connsiteX10974" fmla="*/ 4295687 w 9310410"/>
              <a:gd name="connsiteY10974" fmla="*/ 4363314 h 5296383"/>
              <a:gd name="connsiteX10975" fmla="*/ 4304077 w 9310410"/>
              <a:gd name="connsiteY10975" fmla="*/ 4365112 h 5296383"/>
              <a:gd name="connsiteX10976" fmla="*/ 4319058 w 9310410"/>
              <a:gd name="connsiteY10976" fmla="*/ 4369906 h 5296383"/>
              <a:gd name="connsiteX10977" fmla="*/ 4324452 w 9310410"/>
              <a:gd name="connsiteY10977" fmla="*/ 4372303 h 5296383"/>
              <a:gd name="connsiteX10978" fmla="*/ 4332842 w 9310410"/>
              <a:gd name="connsiteY10978" fmla="*/ 4375299 h 5296383"/>
              <a:gd name="connsiteX10979" fmla="*/ 4349622 w 9310410"/>
              <a:gd name="connsiteY10979" fmla="*/ 4370505 h 5296383"/>
              <a:gd name="connsiteX10980" fmla="*/ 4365802 w 9310410"/>
              <a:gd name="connsiteY10980" fmla="*/ 4360318 h 5296383"/>
              <a:gd name="connsiteX10981" fmla="*/ 4369997 w 9310410"/>
              <a:gd name="connsiteY10981" fmla="*/ 4354325 h 5296383"/>
              <a:gd name="connsiteX10982" fmla="*/ 4374791 w 9310410"/>
              <a:gd name="connsiteY10982" fmla="*/ 4345935 h 5296383"/>
              <a:gd name="connsiteX10983" fmla="*/ 4381383 w 9310410"/>
              <a:gd name="connsiteY10983" fmla="*/ 4353126 h 5296383"/>
              <a:gd name="connsiteX10984" fmla="*/ 4378986 w 9310410"/>
              <a:gd name="connsiteY10984" fmla="*/ 4363314 h 5296383"/>
              <a:gd name="connsiteX10985" fmla="*/ 4389174 w 9310410"/>
              <a:gd name="connsiteY10985" fmla="*/ 4357321 h 5296383"/>
              <a:gd name="connsiteX10986" fmla="*/ 4391571 w 9310410"/>
              <a:gd name="connsiteY10986" fmla="*/ 4364513 h 5296383"/>
              <a:gd name="connsiteX10987" fmla="*/ 4398163 w 9310410"/>
              <a:gd name="connsiteY10987" fmla="*/ 4372902 h 5296383"/>
              <a:gd name="connsiteX10988" fmla="*/ 4407152 w 9310410"/>
              <a:gd name="connsiteY10988" fmla="*/ 4380093 h 5296383"/>
              <a:gd name="connsiteX10989" fmla="*/ 4412545 w 9310410"/>
              <a:gd name="connsiteY10989" fmla="*/ 4385487 h 5296383"/>
              <a:gd name="connsiteX10990" fmla="*/ 4417340 w 9310410"/>
              <a:gd name="connsiteY10990" fmla="*/ 4389083 h 5296383"/>
              <a:gd name="connsiteX10991" fmla="*/ 4417939 w 9310410"/>
              <a:gd name="connsiteY10991" fmla="*/ 4377697 h 5296383"/>
              <a:gd name="connsiteX10992" fmla="*/ 4417939 w 9310410"/>
              <a:gd name="connsiteY10992" fmla="*/ 4368708 h 5296383"/>
              <a:gd name="connsiteX10993" fmla="*/ 4428126 w 9310410"/>
              <a:gd name="connsiteY10993" fmla="*/ 4369307 h 5296383"/>
              <a:gd name="connsiteX10994" fmla="*/ 4432921 w 9310410"/>
              <a:gd name="connsiteY10994" fmla="*/ 4367509 h 5296383"/>
              <a:gd name="connsiteX10995" fmla="*/ 4446105 w 9310410"/>
              <a:gd name="connsiteY10995" fmla="*/ 4360318 h 5296383"/>
              <a:gd name="connsiteX10996" fmla="*/ 4452097 w 9310410"/>
              <a:gd name="connsiteY10996" fmla="*/ 4351928 h 5296383"/>
              <a:gd name="connsiteX10997" fmla="*/ 4449101 w 9310410"/>
              <a:gd name="connsiteY10997" fmla="*/ 4351928 h 5296383"/>
              <a:gd name="connsiteX10998" fmla="*/ 4447303 w 9310410"/>
              <a:gd name="connsiteY10998" fmla="*/ 4348332 h 5296383"/>
              <a:gd name="connsiteX10999" fmla="*/ 4459888 w 9310410"/>
              <a:gd name="connsiteY10999" fmla="*/ 4344737 h 5296383"/>
              <a:gd name="connsiteX11000" fmla="*/ 4474271 w 9310410"/>
              <a:gd name="connsiteY11000" fmla="*/ 4342938 h 5296383"/>
              <a:gd name="connsiteX11001" fmla="*/ 4495245 w 9310410"/>
              <a:gd name="connsiteY11001" fmla="*/ 4344737 h 5296383"/>
              <a:gd name="connsiteX11002" fmla="*/ 4507830 w 9310410"/>
              <a:gd name="connsiteY11002" fmla="*/ 4339343 h 5296383"/>
              <a:gd name="connsiteX11003" fmla="*/ 4510227 w 9310410"/>
              <a:gd name="connsiteY11003" fmla="*/ 4330953 h 5296383"/>
              <a:gd name="connsiteX11004" fmla="*/ 4513822 w 9310410"/>
              <a:gd name="connsiteY11004" fmla="*/ 4326758 h 5296383"/>
              <a:gd name="connsiteX11005" fmla="*/ 4511426 w 9310410"/>
              <a:gd name="connsiteY11005" fmla="*/ 4321365 h 5296383"/>
              <a:gd name="connsiteX11006" fmla="*/ 4513822 w 9310410"/>
              <a:gd name="connsiteY11006" fmla="*/ 4300390 h 5296383"/>
              <a:gd name="connsiteX11007" fmla="*/ 4525209 w 9310410"/>
              <a:gd name="connsiteY11007" fmla="*/ 4262036 h 5296383"/>
              <a:gd name="connsiteX11008" fmla="*/ 4528205 w 9310410"/>
              <a:gd name="connsiteY11008" fmla="*/ 4250650 h 5296383"/>
              <a:gd name="connsiteX11009" fmla="*/ 4530602 w 9310410"/>
              <a:gd name="connsiteY11009" fmla="*/ 4245856 h 5296383"/>
              <a:gd name="connsiteX11010" fmla="*/ 4536595 w 9310410"/>
              <a:gd name="connsiteY11010" fmla="*/ 4225481 h 5296383"/>
              <a:gd name="connsiteX11011" fmla="*/ 4541988 w 9310410"/>
              <a:gd name="connsiteY11011" fmla="*/ 4208701 h 5296383"/>
              <a:gd name="connsiteX11012" fmla="*/ 4546183 w 9310410"/>
              <a:gd name="connsiteY11012" fmla="*/ 4203308 h 5296383"/>
              <a:gd name="connsiteX11013" fmla="*/ 4553974 w 9310410"/>
              <a:gd name="connsiteY11013" fmla="*/ 4192521 h 5296383"/>
              <a:gd name="connsiteX11014" fmla="*/ 4564761 w 9310410"/>
              <a:gd name="connsiteY11014" fmla="*/ 4181134 h 5296383"/>
              <a:gd name="connsiteX11015" fmla="*/ 4565360 w 9310410"/>
              <a:gd name="connsiteY11015" fmla="*/ 4175142 h 5296383"/>
              <a:gd name="connsiteX11016" fmla="*/ 4568357 w 9310410"/>
              <a:gd name="connsiteY11016" fmla="*/ 4170947 h 5296383"/>
              <a:gd name="connsiteX11017" fmla="*/ 4582140 w 9310410"/>
              <a:gd name="connsiteY11017" fmla="*/ 4154167 h 5296383"/>
              <a:gd name="connsiteX11018" fmla="*/ 4592328 w 9310410"/>
              <a:gd name="connsiteY11018" fmla="*/ 4122406 h 5296383"/>
              <a:gd name="connsiteX11019" fmla="*/ 4591728 w 9310410"/>
              <a:gd name="connsiteY11019" fmla="*/ 4108023 h 5296383"/>
              <a:gd name="connsiteX11020" fmla="*/ 4591728 w 9310410"/>
              <a:gd name="connsiteY11020" fmla="*/ 4097835 h 5296383"/>
              <a:gd name="connsiteX11021" fmla="*/ 4595923 w 9310410"/>
              <a:gd name="connsiteY11021" fmla="*/ 4081655 h 5296383"/>
              <a:gd name="connsiteX11022" fmla="*/ 4600717 w 9310410"/>
              <a:gd name="connsiteY11022" fmla="*/ 4067272 h 5296383"/>
              <a:gd name="connsiteX11023" fmla="*/ 4598919 w 9310410"/>
              <a:gd name="connsiteY11023" fmla="*/ 4061879 h 5296383"/>
              <a:gd name="connsiteX11024" fmla="*/ 4601317 w 9310410"/>
              <a:gd name="connsiteY11024" fmla="*/ 4051691 h 5296383"/>
              <a:gd name="connsiteX11025" fmla="*/ 4607909 w 9310410"/>
              <a:gd name="connsiteY11025" fmla="*/ 4042103 h 5296383"/>
              <a:gd name="connsiteX11026" fmla="*/ 4610306 w 9310410"/>
              <a:gd name="connsiteY11026" fmla="*/ 4037908 h 5296383"/>
              <a:gd name="connsiteX11027" fmla="*/ 4175233 w 9310410"/>
              <a:gd name="connsiteY11027" fmla="*/ 3336158 h 5296383"/>
              <a:gd name="connsiteX11028" fmla="*/ 4156056 w 9310410"/>
              <a:gd name="connsiteY11028" fmla="*/ 3342750 h 5296383"/>
              <a:gd name="connsiteX11029" fmla="*/ 4149464 w 9310410"/>
              <a:gd name="connsiteY11029" fmla="*/ 3355934 h 5296383"/>
              <a:gd name="connsiteX11030" fmla="*/ 4145269 w 9310410"/>
              <a:gd name="connsiteY11030" fmla="*/ 3363725 h 5296383"/>
              <a:gd name="connsiteX11031" fmla="*/ 4148865 w 9310410"/>
              <a:gd name="connsiteY11031" fmla="*/ 3367920 h 5296383"/>
              <a:gd name="connsiteX11032" fmla="*/ 4162648 w 9310410"/>
              <a:gd name="connsiteY11032" fmla="*/ 3366721 h 5296383"/>
              <a:gd name="connsiteX11033" fmla="*/ 4169839 w 9310410"/>
              <a:gd name="connsiteY11033" fmla="*/ 3363125 h 5296383"/>
              <a:gd name="connsiteX11034" fmla="*/ 4178229 w 9310410"/>
              <a:gd name="connsiteY11034" fmla="*/ 3358331 h 5296383"/>
              <a:gd name="connsiteX11035" fmla="*/ 4183023 w 9310410"/>
              <a:gd name="connsiteY11035" fmla="*/ 3344548 h 5296383"/>
              <a:gd name="connsiteX11036" fmla="*/ 4175233 w 9310410"/>
              <a:gd name="connsiteY11036" fmla="*/ 3336158 h 5296383"/>
              <a:gd name="connsiteX11037" fmla="*/ 4172236 w 9310410"/>
              <a:gd name="connsiteY11037" fmla="*/ 3367320 h 5296383"/>
              <a:gd name="connsiteX11038" fmla="*/ 4176431 w 9310410"/>
              <a:gd name="connsiteY11038" fmla="*/ 3370317 h 5296383"/>
              <a:gd name="connsiteX11039" fmla="*/ 4178828 w 9310410"/>
              <a:gd name="connsiteY11039" fmla="*/ 3365523 h 5296383"/>
              <a:gd name="connsiteX11040" fmla="*/ 4172236 w 9310410"/>
              <a:gd name="connsiteY11040" fmla="*/ 3367320 h 5296383"/>
              <a:gd name="connsiteX11041" fmla="*/ 3211001 w 9310410"/>
              <a:gd name="connsiteY11041" fmla="*/ 3283422 h 5296383"/>
              <a:gd name="connsiteX11042" fmla="*/ 3221788 w 9310410"/>
              <a:gd name="connsiteY11042" fmla="*/ 3285819 h 5296383"/>
              <a:gd name="connsiteX11043" fmla="*/ 3224784 w 9310410"/>
              <a:gd name="connsiteY11043" fmla="*/ 3260051 h 5296383"/>
              <a:gd name="connsiteX11044" fmla="*/ 3222987 w 9310410"/>
              <a:gd name="connsiteY11044" fmla="*/ 3242072 h 5296383"/>
              <a:gd name="connsiteX11045" fmla="*/ 3222387 w 9310410"/>
              <a:gd name="connsiteY11045" fmla="*/ 3231285 h 5296383"/>
              <a:gd name="connsiteX11046" fmla="*/ 3222387 w 9310410"/>
              <a:gd name="connsiteY11046" fmla="*/ 3216303 h 5296383"/>
              <a:gd name="connsiteX11047" fmla="*/ 3225383 w 9310410"/>
              <a:gd name="connsiteY11047" fmla="*/ 3205516 h 5296383"/>
              <a:gd name="connsiteX11048" fmla="*/ 3229578 w 9310410"/>
              <a:gd name="connsiteY11048" fmla="*/ 3200123 h 5296383"/>
              <a:gd name="connsiteX11049" fmla="*/ 3224185 w 9310410"/>
              <a:gd name="connsiteY11049" fmla="*/ 3195329 h 5296383"/>
              <a:gd name="connsiteX11050" fmla="*/ 3218792 w 9310410"/>
              <a:gd name="connsiteY11050" fmla="*/ 3188737 h 5296383"/>
              <a:gd name="connsiteX11051" fmla="*/ 3214597 w 9310410"/>
              <a:gd name="connsiteY11051" fmla="*/ 3180946 h 5296383"/>
              <a:gd name="connsiteX11052" fmla="*/ 3209802 w 9310410"/>
              <a:gd name="connsiteY11052" fmla="*/ 3174954 h 5296383"/>
              <a:gd name="connsiteX11053" fmla="*/ 3191225 w 9310410"/>
              <a:gd name="connsiteY11053" fmla="*/ 3171957 h 5296383"/>
              <a:gd name="connsiteX11054" fmla="*/ 3185831 w 9310410"/>
              <a:gd name="connsiteY11054" fmla="*/ 3174954 h 5296383"/>
              <a:gd name="connsiteX11055" fmla="*/ 3181637 w 9310410"/>
              <a:gd name="connsiteY11055" fmla="*/ 3178549 h 5296383"/>
              <a:gd name="connsiteX11056" fmla="*/ 3183434 w 9310410"/>
              <a:gd name="connsiteY11056" fmla="*/ 3167762 h 5296383"/>
              <a:gd name="connsiteX11057" fmla="*/ 3178041 w 9310410"/>
              <a:gd name="connsiteY11057" fmla="*/ 3160571 h 5296383"/>
              <a:gd name="connsiteX11058" fmla="*/ 3175644 w 9310410"/>
              <a:gd name="connsiteY11058" fmla="*/ 3153380 h 5296383"/>
              <a:gd name="connsiteX11059" fmla="*/ 3176243 w 9310410"/>
              <a:gd name="connsiteY11059" fmla="*/ 3147986 h 5296383"/>
              <a:gd name="connsiteX11060" fmla="*/ 3174445 w 9310410"/>
              <a:gd name="connsiteY11060" fmla="*/ 3137799 h 5296383"/>
              <a:gd name="connsiteX11061" fmla="*/ 3168452 w 9310410"/>
              <a:gd name="connsiteY11061" fmla="*/ 3131207 h 5296383"/>
              <a:gd name="connsiteX11062" fmla="*/ 3160662 w 9310410"/>
              <a:gd name="connsiteY11062" fmla="*/ 3127611 h 5296383"/>
              <a:gd name="connsiteX11063" fmla="*/ 3155268 w 9310410"/>
              <a:gd name="connsiteY11063" fmla="*/ 3125214 h 5296383"/>
              <a:gd name="connsiteX11064" fmla="*/ 3144481 w 9310410"/>
              <a:gd name="connsiteY11064" fmla="*/ 3119221 h 5296383"/>
              <a:gd name="connsiteX11065" fmla="*/ 3142085 w 9310410"/>
              <a:gd name="connsiteY11065" fmla="*/ 3115026 h 5296383"/>
              <a:gd name="connsiteX11066" fmla="*/ 3142085 w 9310410"/>
              <a:gd name="connsiteY11066" fmla="*/ 3107835 h 5296383"/>
              <a:gd name="connsiteX11067" fmla="*/ 3145081 w 9310410"/>
              <a:gd name="connsiteY11067" fmla="*/ 3103041 h 5296383"/>
              <a:gd name="connsiteX11068" fmla="*/ 3155268 w 9310410"/>
              <a:gd name="connsiteY11068" fmla="*/ 3097048 h 5296383"/>
              <a:gd name="connsiteX11069" fmla="*/ 3154669 w 9310410"/>
              <a:gd name="connsiteY11069" fmla="*/ 3080868 h 5296383"/>
              <a:gd name="connsiteX11070" fmla="*/ 3138489 w 9310410"/>
              <a:gd name="connsiteY11070" fmla="*/ 3081467 h 5296383"/>
              <a:gd name="connsiteX11071" fmla="*/ 3121110 w 9310410"/>
              <a:gd name="connsiteY11071" fmla="*/ 3086860 h 5296383"/>
              <a:gd name="connsiteX11072" fmla="*/ 3129500 w 9310410"/>
              <a:gd name="connsiteY11072" fmla="*/ 3080868 h 5296383"/>
              <a:gd name="connsiteX11073" fmla="*/ 3121709 w 9310410"/>
              <a:gd name="connsiteY11073" fmla="*/ 3070680 h 5296383"/>
              <a:gd name="connsiteX11074" fmla="*/ 3109724 w 9310410"/>
              <a:gd name="connsiteY11074" fmla="*/ 3053900 h 5296383"/>
              <a:gd name="connsiteX11075" fmla="*/ 3092944 w 9310410"/>
              <a:gd name="connsiteY11075" fmla="*/ 3038319 h 5296383"/>
              <a:gd name="connsiteX11076" fmla="*/ 3084554 w 9310410"/>
              <a:gd name="connsiteY11076" fmla="*/ 3029929 h 5296383"/>
              <a:gd name="connsiteX11077" fmla="*/ 3080359 w 9310410"/>
              <a:gd name="connsiteY11077" fmla="*/ 3016745 h 5296383"/>
              <a:gd name="connsiteX11078" fmla="*/ 3074366 w 9310410"/>
              <a:gd name="connsiteY11078" fmla="*/ 3022139 h 5296383"/>
              <a:gd name="connsiteX11079" fmla="*/ 3068973 w 9310410"/>
              <a:gd name="connsiteY11079" fmla="*/ 3023936 h 5296383"/>
              <a:gd name="connsiteX11080" fmla="*/ 3059385 w 9310410"/>
              <a:gd name="connsiteY11080" fmla="*/ 3007157 h 5296383"/>
              <a:gd name="connsiteX11081" fmla="*/ 3053991 w 9310410"/>
              <a:gd name="connsiteY11081" fmla="*/ 3001164 h 5296383"/>
              <a:gd name="connsiteX11082" fmla="*/ 3049197 w 9310410"/>
              <a:gd name="connsiteY11082" fmla="*/ 2998168 h 5296383"/>
              <a:gd name="connsiteX11083" fmla="*/ 3045002 w 9310410"/>
              <a:gd name="connsiteY11083" fmla="*/ 2991576 h 5296383"/>
              <a:gd name="connsiteX11084" fmla="*/ 3033017 w 9310410"/>
              <a:gd name="connsiteY11084" fmla="*/ 2979590 h 5296383"/>
              <a:gd name="connsiteX11085" fmla="*/ 3019233 w 9310410"/>
              <a:gd name="connsiteY11085" fmla="*/ 2962810 h 5296383"/>
              <a:gd name="connsiteX11086" fmla="*/ 3006049 w 9310410"/>
              <a:gd name="connsiteY11086" fmla="*/ 2953821 h 5296383"/>
              <a:gd name="connsiteX11087" fmla="*/ 3004251 w 9310410"/>
              <a:gd name="connsiteY11087" fmla="*/ 2943634 h 5296383"/>
              <a:gd name="connsiteX11088" fmla="*/ 3000057 w 9310410"/>
              <a:gd name="connsiteY11088" fmla="*/ 2939439 h 5296383"/>
              <a:gd name="connsiteX11089" fmla="*/ 2996461 w 9310410"/>
              <a:gd name="connsiteY11089" fmla="*/ 2932248 h 5296383"/>
              <a:gd name="connsiteX11090" fmla="*/ 2990468 w 9310410"/>
              <a:gd name="connsiteY11090" fmla="*/ 2921461 h 5296383"/>
              <a:gd name="connsiteX11091" fmla="*/ 2978483 w 9310410"/>
              <a:gd name="connsiteY11091" fmla="*/ 2915468 h 5296383"/>
              <a:gd name="connsiteX11092" fmla="*/ 2965299 w 9310410"/>
              <a:gd name="connsiteY11092" fmla="*/ 2913071 h 5296383"/>
              <a:gd name="connsiteX11093" fmla="*/ 2934736 w 9310410"/>
              <a:gd name="connsiteY11093" fmla="*/ 2902284 h 5296383"/>
              <a:gd name="connsiteX11094" fmla="*/ 2919754 w 9310410"/>
              <a:gd name="connsiteY11094" fmla="*/ 2901685 h 5296383"/>
              <a:gd name="connsiteX11095" fmla="*/ 2920353 w 9310410"/>
              <a:gd name="connsiteY11095" fmla="*/ 2913670 h 5296383"/>
              <a:gd name="connsiteX11096" fmla="*/ 2924548 w 9310410"/>
              <a:gd name="connsiteY11096" fmla="*/ 2925056 h 5296383"/>
              <a:gd name="connsiteX11097" fmla="*/ 2938931 w 9310410"/>
              <a:gd name="connsiteY11097" fmla="*/ 2945432 h 5296383"/>
              <a:gd name="connsiteX11098" fmla="*/ 2949717 w 9310410"/>
              <a:gd name="connsiteY11098" fmla="*/ 2959215 h 5296383"/>
              <a:gd name="connsiteX11099" fmla="*/ 2958107 w 9310410"/>
              <a:gd name="connsiteY11099" fmla="*/ 2966406 h 5296383"/>
              <a:gd name="connsiteX11100" fmla="*/ 2967696 w 9310410"/>
              <a:gd name="connsiteY11100" fmla="*/ 2973598 h 5296383"/>
              <a:gd name="connsiteX11101" fmla="*/ 2976086 w 9310410"/>
              <a:gd name="connsiteY11101" fmla="*/ 2986781 h 5296383"/>
              <a:gd name="connsiteX11102" fmla="*/ 2984475 w 9310410"/>
              <a:gd name="connsiteY11102" fmla="*/ 3012550 h 5296383"/>
              <a:gd name="connsiteX11103" fmla="*/ 2989869 w 9310410"/>
              <a:gd name="connsiteY11103" fmla="*/ 3016745 h 5296383"/>
              <a:gd name="connsiteX11104" fmla="*/ 2998259 w 9310410"/>
              <a:gd name="connsiteY11104" fmla="*/ 3020940 h 5296383"/>
              <a:gd name="connsiteX11105" fmla="*/ 3016237 w 9310410"/>
              <a:gd name="connsiteY11105" fmla="*/ 3040117 h 5296383"/>
              <a:gd name="connsiteX11106" fmla="*/ 3019233 w 9310410"/>
              <a:gd name="connsiteY11106" fmla="*/ 3058095 h 5296383"/>
              <a:gd name="connsiteX11107" fmla="*/ 3024028 w 9310410"/>
              <a:gd name="connsiteY11107" fmla="*/ 3076073 h 5296383"/>
              <a:gd name="connsiteX11108" fmla="*/ 3030619 w 9310410"/>
              <a:gd name="connsiteY11108" fmla="*/ 3084463 h 5296383"/>
              <a:gd name="connsiteX11109" fmla="*/ 3039009 w 9310410"/>
              <a:gd name="connsiteY11109" fmla="*/ 3088658 h 5296383"/>
              <a:gd name="connsiteX11110" fmla="*/ 3045601 w 9310410"/>
              <a:gd name="connsiteY11110" fmla="*/ 3097048 h 5296383"/>
              <a:gd name="connsiteX11111" fmla="*/ 3051594 w 9310410"/>
              <a:gd name="connsiteY11111" fmla="*/ 3107236 h 5296383"/>
              <a:gd name="connsiteX11112" fmla="*/ 3059385 w 9310410"/>
              <a:gd name="connsiteY11112" fmla="*/ 3124614 h 5296383"/>
              <a:gd name="connsiteX11113" fmla="*/ 3061782 w 9310410"/>
              <a:gd name="connsiteY11113" fmla="*/ 3141394 h 5296383"/>
              <a:gd name="connsiteX11114" fmla="*/ 3068374 w 9310410"/>
              <a:gd name="connsiteY11114" fmla="*/ 3151582 h 5296383"/>
              <a:gd name="connsiteX11115" fmla="*/ 3073168 w 9310410"/>
              <a:gd name="connsiteY11115" fmla="*/ 3164766 h 5296383"/>
              <a:gd name="connsiteX11116" fmla="*/ 3077363 w 9310410"/>
              <a:gd name="connsiteY11116" fmla="*/ 3179149 h 5296383"/>
              <a:gd name="connsiteX11117" fmla="*/ 3088749 w 9310410"/>
              <a:gd name="connsiteY11117" fmla="*/ 3192332 h 5296383"/>
              <a:gd name="connsiteX11118" fmla="*/ 3097738 w 9310410"/>
              <a:gd name="connsiteY11118" fmla="*/ 3207914 h 5296383"/>
              <a:gd name="connsiteX11119" fmla="*/ 3103731 w 9310410"/>
              <a:gd name="connsiteY11119" fmla="*/ 3212109 h 5296383"/>
              <a:gd name="connsiteX11120" fmla="*/ 3107926 w 9310410"/>
              <a:gd name="connsiteY11120" fmla="*/ 3216303 h 5296383"/>
              <a:gd name="connsiteX11121" fmla="*/ 3113919 w 9310410"/>
              <a:gd name="connsiteY11121" fmla="*/ 3228289 h 5296383"/>
              <a:gd name="connsiteX11122" fmla="*/ 3118114 w 9310410"/>
              <a:gd name="connsiteY11122" fmla="*/ 3237877 h 5296383"/>
              <a:gd name="connsiteX11123" fmla="*/ 3128900 w 9310410"/>
              <a:gd name="connsiteY11123" fmla="*/ 3246267 h 5296383"/>
              <a:gd name="connsiteX11124" fmla="*/ 3140886 w 9310410"/>
              <a:gd name="connsiteY11124" fmla="*/ 3255256 h 5296383"/>
              <a:gd name="connsiteX11125" fmla="*/ 3157666 w 9310410"/>
              <a:gd name="connsiteY11125" fmla="*/ 3267242 h 5296383"/>
              <a:gd name="connsiteX11126" fmla="*/ 3170850 w 9310410"/>
              <a:gd name="connsiteY11126" fmla="*/ 3280426 h 5296383"/>
              <a:gd name="connsiteX11127" fmla="*/ 3185232 w 9310410"/>
              <a:gd name="connsiteY11127" fmla="*/ 3292411 h 5296383"/>
              <a:gd name="connsiteX11128" fmla="*/ 3190626 w 9310410"/>
              <a:gd name="connsiteY11128" fmla="*/ 3285819 h 5296383"/>
              <a:gd name="connsiteX11129" fmla="*/ 3203810 w 9310410"/>
              <a:gd name="connsiteY11129" fmla="*/ 3284621 h 5296383"/>
              <a:gd name="connsiteX11130" fmla="*/ 3211001 w 9310410"/>
              <a:gd name="connsiteY11130" fmla="*/ 3283422 h 5296383"/>
              <a:gd name="connsiteX11131" fmla="*/ 3861213 w 9310410"/>
              <a:gd name="connsiteY11131" fmla="*/ 3020940 h 5296383"/>
              <a:gd name="connsiteX11132" fmla="*/ 3852823 w 9310410"/>
              <a:gd name="connsiteY11132" fmla="*/ 3057496 h 5296383"/>
              <a:gd name="connsiteX11133" fmla="*/ 3855221 w 9310410"/>
              <a:gd name="connsiteY11133" fmla="*/ 3075474 h 5296383"/>
              <a:gd name="connsiteX11134" fmla="*/ 3858816 w 9310410"/>
              <a:gd name="connsiteY11134" fmla="*/ 3100044 h 5296383"/>
              <a:gd name="connsiteX11135" fmla="*/ 3872599 w 9310410"/>
              <a:gd name="connsiteY11135" fmla="*/ 3118622 h 5296383"/>
              <a:gd name="connsiteX11136" fmla="*/ 3876794 w 9310410"/>
              <a:gd name="connsiteY11136" fmla="*/ 3115625 h 5296383"/>
              <a:gd name="connsiteX11137" fmla="*/ 3867805 w 9310410"/>
              <a:gd name="connsiteY11137" fmla="*/ 3101243 h 5296383"/>
              <a:gd name="connsiteX11138" fmla="*/ 3864809 w 9310410"/>
              <a:gd name="connsiteY11138" fmla="*/ 3090456 h 5296383"/>
              <a:gd name="connsiteX11139" fmla="*/ 3866607 w 9310410"/>
              <a:gd name="connsiteY11139" fmla="*/ 3073676 h 5296383"/>
              <a:gd name="connsiteX11140" fmla="*/ 3885783 w 9310410"/>
              <a:gd name="connsiteY11140" fmla="*/ 3081467 h 5296383"/>
              <a:gd name="connsiteX11141" fmla="*/ 3888181 w 9310410"/>
              <a:gd name="connsiteY11141" fmla="*/ 3076673 h 5296383"/>
              <a:gd name="connsiteX11142" fmla="*/ 3874397 w 9310410"/>
              <a:gd name="connsiteY11142" fmla="*/ 3066485 h 5296383"/>
              <a:gd name="connsiteX11143" fmla="*/ 3881588 w 9310410"/>
              <a:gd name="connsiteY11143" fmla="*/ 3057496 h 5296383"/>
              <a:gd name="connsiteX11144" fmla="*/ 3886982 w 9310410"/>
              <a:gd name="connsiteY11144" fmla="*/ 3047308 h 5296383"/>
              <a:gd name="connsiteX11145" fmla="*/ 3882188 w 9310410"/>
              <a:gd name="connsiteY11145" fmla="*/ 3044911 h 5296383"/>
              <a:gd name="connsiteX11146" fmla="*/ 3872000 w 9310410"/>
              <a:gd name="connsiteY11146" fmla="*/ 3046110 h 5296383"/>
              <a:gd name="connsiteX11147" fmla="*/ 3866607 w 9310410"/>
              <a:gd name="connsiteY11147" fmla="*/ 3053900 h 5296383"/>
              <a:gd name="connsiteX11148" fmla="*/ 3860015 w 9310410"/>
              <a:gd name="connsiteY11148" fmla="*/ 3056897 h 5296383"/>
              <a:gd name="connsiteX11149" fmla="*/ 3867206 w 9310410"/>
              <a:gd name="connsiteY11149" fmla="*/ 3044312 h 5296383"/>
              <a:gd name="connsiteX11150" fmla="*/ 3868404 w 9310410"/>
              <a:gd name="connsiteY11150" fmla="*/ 3032926 h 5296383"/>
              <a:gd name="connsiteX11151" fmla="*/ 3864809 w 9310410"/>
              <a:gd name="connsiteY11151" fmla="*/ 3022738 h 5296383"/>
              <a:gd name="connsiteX11152" fmla="*/ 3861213 w 9310410"/>
              <a:gd name="connsiteY11152" fmla="*/ 3020940 h 5296383"/>
              <a:gd name="connsiteX11153" fmla="*/ 3634088 w 9310410"/>
              <a:gd name="connsiteY11153" fmla="*/ 3056297 h 5296383"/>
              <a:gd name="connsiteX11154" fmla="*/ 3625099 w 9310410"/>
              <a:gd name="connsiteY11154" fmla="*/ 3071279 h 5296383"/>
              <a:gd name="connsiteX11155" fmla="*/ 3622702 w 9310410"/>
              <a:gd name="connsiteY11155" fmla="*/ 3079669 h 5296383"/>
              <a:gd name="connsiteX11156" fmla="*/ 3622702 w 9310410"/>
              <a:gd name="connsiteY11156" fmla="*/ 3083864 h 5296383"/>
              <a:gd name="connsiteX11157" fmla="*/ 3618507 w 9310410"/>
              <a:gd name="connsiteY11157" fmla="*/ 3091055 h 5296383"/>
              <a:gd name="connsiteX11158" fmla="*/ 3614911 w 9310410"/>
              <a:gd name="connsiteY11158" fmla="*/ 3096448 h 5296383"/>
              <a:gd name="connsiteX11159" fmla="*/ 3619106 w 9310410"/>
              <a:gd name="connsiteY11159" fmla="*/ 3104838 h 5296383"/>
              <a:gd name="connsiteX11160" fmla="*/ 3621504 w 9310410"/>
              <a:gd name="connsiteY11160" fmla="*/ 3113228 h 5296383"/>
              <a:gd name="connsiteX11161" fmla="*/ 3619706 w 9310410"/>
              <a:gd name="connsiteY11161" fmla="*/ 3118622 h 5296383"/>
              <a:gd name="connsiteX11162" fmla="*/ 3613713 w 9310410"/>
              <a:gd name="connsiteY11162" fmla="*/ 3122817 h 5296383"/>
              <a:gd name="connsiteX11163" fmla="*/ 3606522 w 9310410"/>
              <a:gd name="connsiteY11163" fmla="*/ 3139596 h 5296383"/>
              <a:gd name="connsiteX11164" fmla="*/ 3605922 w 9310410"/>
              <a:gd name="connsiteY11164" fmla="*/ 3155178 h 5296383"/>
              <a:gd name="connsiteX11165" fmla="*/ 3604724 w 9310410"/>
              <a:gd name="connsiteY11165" fmla="*/ 3162369 h 5296383"/>
              <a:gd name="connsiteX11166" fmla="*/ 3601128 w 9310410"/>
              <a:gd name="connsiteY11166" fmla="*/ 3168961 h 5296383"/>
              <a:gd name="connsiteX11167" fmla="*/ 3596933 w 9310410"/>
              <a:gd name="connsiteY11167" fmla="*/ 3180347 h 5296383"/>
              <a:gd name="connsiteX11168" fmla="*/ 3594536 w 9310410"/>
              <a:gd name="connsiteY11168" fmla="*/ 3189336 h 5296383"/>
              <a:gd name="connsiteX11169" fmla="*/ 3593937 w 9310410"/>
              <a:gd name="connsiteY11169" fmla="*/ 3197726 h 5296383"/>
              <a:gd name="connsiteX11170" fmla="*/ 3594536 w 9310410"/>
              <a:gd name="connsiteY11170" fmla="*/ 3206116 h 5296383"/>
              <a:gd name="connsiteX11171" fmla="*/ 3600529 w 9310410"/>
              <a:gd name="connsiteY11171" fmla="*/ 3207314 h 5296383"/>
              <a:gd name="connsiteX11172" fmla="*/ 3608320 w 9310410"/>
              <a:gd name="connsiteY11172" fmla="*/ 3207914 h 5296383"/>
              <a:gd name="connsiteX11173" fmla="*/ 3611915 w 9310410"/>
              <a:gd name="connsiteY11173" fmla="*/ 3227690 h 5296383"/>
              <a:gd name="connsiteX11174" fmla="*/ 3613114 w 9310410"/>
              <a:gd name="connsiteY11174" fmla="*/ 3237877 h 5296383"/>
              <a:gd name="connsiteX11175" fmla="*/ 3611915 w 9310410"/>
              <a:gd name="connsiteY11175" fmla="*/ 3254657 h 5296383"/>
              <a:gd name="connsiteX11176" fmla="*/ 3609518 w 9310410"/>
              <a:gd name="connsiteY11176" fmla="*/ 3268440 h 5296383"/>
              <a:gd name="connsiteX11177" fmla="*/ 3613713 w 9310410"/>
              <a:gd name="connsiteY11177" fmla="*/ 3282223 h 5296383"/>
              <a:gd name="connsiteX11178" fmla="*/ 3625698 w 9310410"/>
              <a:gd name="connsiteY11178" fmla="*/ 3281025 h 5296383"/>
              <a:gd name="connsiteX11179" fmla="*/ 3637684 w 9310410"/>
              <a:gd name="connsiteY11179" fmla="*/ 3278628 h 5296383"/>
              <a:gd name="connsiteX11180" fmla="*/ 3639482 w 9310410"/>
              <a:gd name="connsiteY11180" fmla="*/ 3271437 h 5296383"/>
              <a:gd name="connsiteX11181" fmla="*/ 3638882 w 9310410"/>
              <a:gd name="connsiteY11181" fmla="*/ 3253458 h 5296383"/>
              <a:gd name="connsiteX11182" fmla="*/ 3637085 w 9310410"/>
              <a:gd name="connsiteY11182" fmla="*/ 3236080 h 5296383"/>
              <a:gd name="connsiteX11183" fmla="*/ 3638283 w 9310410"/>
              <a:gd name="connsiteY11183" fmla="*/ 3219300 h 5296383"/>
              <a:gd name="connsiteX11184" fmla="*/ 3637684 w 9310410"/>
              <a:gd name="connsiteY11184" fmla="*/ 3205516 h 5296383"/>
              <a:gd name="connsiteX11185" fmla="*/ 3635886 w 9310410"/>
              <a:gd name="connsiteY11185" fmla="*/ 3186340 h 5296383"/>
              <a:gd name="connsiteX11186" fmla="*/ 3660457 w 9310410"/>
              <a:gd name="connsiteY11186" fmla="*/ 3183943 h 5296383"/>
              <a:gd name="connsiteX11187" fmla="*/ 3657460 w 9310410"/>
              <a:gd name="connsiteY11187" fmla="*/ 3206715 h 5296383"/>
              <a:gd name="connsiteX11188" fmla="*/ 3671842 w 9310410"/>
              <a:gd name="connsiteY11188" fmla="*/ 3228289 h 5296383"/>
              <a:gd name="connsiteX11189" fmla="*/ 3674240 w 9310410"/>
              <a:gd name="connsiteY11189" fmla="*/ 3236080 h 5296383"/>
              <a:gd name="connsiteX11190" fmla="*/ 3673041 w 9310410"/>
              <a:gd name="connsiteY11190" fmla="*/ 3243870 h 5296383"/>
              <a:gd name="connsiteX11191" fmla="*/ 3677835 w 9310410"/>
              <a:gd name="connsiteY11191" fmla="*/ 3252859 h 5296383"/>
              <a:gd name="connsiteX11192" fmla="*/ 3691019 w 9310410"/>
              <a:gd name="connsiteY11192" fmla="*/ 3257054 h 5296383"/>
              <a:gd name="connsiteX11193" fmla="*/ 3691019 w 9310410"/>
              <a:gd name="connsiteY11193" fmla="*/ 3249863 h 5296383"/>
              <a:gd name="connsiteX11194" fmla="*/ 3701806 w 9310410"/>
              <a:gd name="connsiteY11194" fmla="*/ 3234881 h 5296383"/>
              <a:gd name="connsiteX11195" fmla="*/ 3707200 w 9310410"/>
              <a:gd name="connsiteY11195" fmla="*/ 3228888 h 5296383"/>
              <a:gd name="connsiteX11196" fmla="*/ 3690420 w 9310410"/>
              <a:gd name="connsiteY11196" fmla="*/ 3209711 h 5296383"/>
              <a:gd name="connsiteX11197" fmla="*/ 3695813 w 9310410"/>
              <a:gd name="connsiteY11197" fmla="*/ 3195928 h 5296383"/>
              <a:gd name="connsiteX11198" fmla="*/ 3695214 w 9310410"/>
              <a:gd name="connsiteY11198" fmla="*/ 3190535 h 5296383"/>
              <a:gd name="connsiteX11199" fmla="*/ 3692218 w 9310410"/>
              <a:gd name="connsiteY11199" fmla="*/ 3183343 h 5296383"/>
              <a:gd name="connsiteX11200" fmla="*/ 3686824 w 9310410"/>
              <a:gd name="connsiteY11200" fmla="*/ 3179149 h 5296383"/>
              <a:gd name="connsiteX11201" fmla="*/ 3679034 w 9310410"/>
              <a:gd name="connsiteY11201" fmla="*/ 3173755 h 5296383"/>
              <a:gd name="connsiteX11202" fmla="*/ 3667648 w 9310410"/>
              <a:gd name="connsiteY11202" fmla="*/ 3165365 h 5296383"/>
              <a:gd name="connsiteX11203" fmla="*/ 3662254 w 9310410"/>
              <a:gd name="connsiteY11203" fmla="*/ 3155178 h 5296383"/>
              <a:gd name="connsiteX11204" fmla="*/ 3668846 w 9310410"/>
              <a:gd name="connsiteY11204" fmla="*/ 3157575 h 5296383"/>
              <a:gd name="connsiteX11205" fmla="*/ 3679034 w 9310410"/>
              <a:gd name="connsiteY11205" fmla="*/ 3153979 h 5296383"/>
              <a:gd name="connsiteX11206" fmla="*/ 3695813 w 9310410"/>
              <a:gd name="connsiteY11206" fmla="*/ 3143192 h 5296383"/>
              <a:gd name="connsiteX11207" fmla="*/ 3706600 w 9310410"/>
              <a:gd name="connsiteY11207" fmla="*/ 3127012 h 5296383"/>
              <a:gd name="connsiteX11208" fmla="*/ 3716788 w 9310410"/>
              <a:gd name="connsiteY11208" fmla="*/ 3121618 h 5296383"/>
              <a:gd name="connsiteX11209" fmla="*/ 3724579 w 9310410"/>
              <a:gd name="connsiteY11209" fmla="*/ 3122218 h 5296383"/>
              <a:gd name="connsiteX11210" fmla="*/ 3717388 w 9310410"/>
              <a:gd name="connsiteY11210" fmla="*/ 3111430 h 5296383"/>
              <a:gd name="connsiteX11211" fmla="*/ 3706600 w 9310410"/>
              <a:gd name="connsiteY11211" fmla="*/ 3113828 h 5296383"/>
              <a:gd name="connsiteX11212" fmla="*/ 3698810 w 9310410"/>
              <a:gd name="connsiteY11212" fmla="*/ 3116824 h 5296383"/>
              <a:gd name="connsiteX11213" fmla="*/ 3691618 w 9310410"/>
              <a:gd name="connsiteY11213" fmla="*/ 3120419 h 5296383"/>
              <a:gd name="connsiteX11214" fmla="*/ 3683229 w 9310410"/>
              <a:gd name="connsiteY11214" fmla="*/ 3124015 h 5296383"/>
              <a:gd name="connsiteX11215" fmla="*/ 3676037 w 9310410"/>
              <a:gd name="connsiteY11215" fmla="*/ 3124015 h 5296383"/>
              <a:gd name="connsiteX11216" fmla="*/ 3671842 w 9310410"/>
              <a:gd name="connsiteY11216" fmla="*/ 3128210 h 5296383"/>
              <a:gd name="connsiteX11217" fmla="*/ 3658658 w 9310410"/>
              <a:gd name="connsiteY11217" fmla="*/ 3141394 h 5296383"/>
              <a:gd name="connsiteX11218" fmla="*/ 3643677 w 9310410"/>
              <a:gd name="connsiteY11218" fmla="*/ 3136001 h 5296383"/>
              <a:gd name="connsiteX11219" fmla="*/ 3634687 w 9310410"/>
              <a:gd name="connsiteY11219" fmla="*/ 3122817 h 5296383"/>
              <a:gd name="connsiteX11220" fmla="*/ 3628096 w 9310410"/>
              <a:gd name="connsiteY11220" fmla="*/ 3101842 h 5296383"/>
              <a:gd name="connsiteX11221" fmla="*/ 3628695 w 9310410"/>
              <a:gd name="connsiteY11221" fmla="*/ 3094651 h 5296383"/>
              <a:gd name="connsiteX11222" fmla="*/ 3633489 w 9310410"/>
              <a:gd name="connsiteY11222" fmla="*/ 3078470 h 5296383"/>
              <a:gd name="connsiteX11223" fmla="*/ 3651467 w 9310410"/>
              <a:gd name="connsiteY11223" fmla="*/ 3070081 h 5296383"/>
              <a:gd name="connsiteX11224" fmla="*/ 3676637 w 9310410"/>
              <a:gd name="connsiteY11224" fmla="*/ 3067683 h 5296383"/>
              <a:gd name="connsiteX11225" fmla="*/ 3707200 w 9310410"/>
              <a:gd name="connsiteY11225" fmla="*/ 3069481 h 5296383"/>
              <a:gd name="connsiteX11226" fmla="*/ 3716788 w 9310410"/>
              <a:gd name="connsiteY11226" fmla="*/ 3073676 h 5296383"/>
              <a:gd name="connsiteX11227" fmla="*/ 3735366 w 9310410"/>
              <a:gd name="connsiteY11227" fmla="*/ 3077871 h 5296383"/>
              <a:gd name="connsiteX11228" fmla="*/ 3759337 w 9310410"/>
              <a:gd name="connsiteY11228" fmla="*/ 3065286 h 5296383"/>
              <a:gd name="connsiteX11229" fmla="*/ 3776116 w 9310410"/>
              <a:gd name="connsiteY11229" fmla="*/ 3050305 h 5296383"/>
              <a:gd name="connsiteX11230" fmla="*/ 3780311 w 9310410"/>
              <a:gd name="connsiteY11230" fmla="*/ 3042514 h 5296383"/>
              <a:gd name="connsiteX11231" fmla="*/ 3780910 w 9310410"/>
              <a:gd name="connsiteY11231" fmla="*/ 3035323 h 5296383"/>
              <a:gd name="connsiteX11232" fmla="*/ 3774918 w 9310410"/>
              <a:gd name="connsiteY11232" fmla="*/ 3031727 h 5296383"/>
              <a:gd name="connsiteX11233" fmla="*/ 3762932 w 9310410"/>
              <a:gd name="connsiteY11233" fmla="*/ 3044312 h 5296383"/>
              <a:gd name="connsiteX11234" fmla="*/ 3750348 w 9310410"/>
              <a:gd name="connsiteY11234" fmla="*/ 3055099 h 5296383"/>
              <a:gd name="connsiteX11235" fmla="*/ 3737163 w 9310410"/>
              <a:gd name="connsiteY11235" fmla="*/ 3059294 h 5296383"/>
              <a:gd name="connsiteX11236" fmla="*/ 3713792 w 9310410"/>
              <a:gd name="connsiteY11236" fmla="*/ 3060492 h 5296383"/>
              <a:gd name="connsiteX11237" fmla="*/ 3707200 w 9310410"/>
              <a:gd name="connsiteY11237" fmla="*/ 3058694 h 5296383"/>
              <a:gd name="connsiteX11238" fmla="*/ 3694615 w 9310410"/>
              <a:gd name="connsiteY11238" fmla="*/ 3054499 h 5296383"/>
              <a:gd name="connsiteX11239" fmla="*/ 3673041 w 9310410"/>
              <a:gd name="connsiteY11239" fmla="*/ 3048507 h 5296383"/>
              <a:gd name="connsiteX11240" fmla="*/ 3665850 w 9310410"/>
              <a:gd name="connsiteY11240" fmla="*/ 3047308 h 5296383"/>
              <a:gd name="connsiteX11241" fmla="*/ 3650269 w 9310410"/>
              <a:gd name="connsiteY11241" fmla="*/ 3052702 h 5296383"/>
              <a:gd name="connsiteX11242" fmla="*/ 3640680 w 9310410"/>
              <a:gd name="connsiteY11242" fmla="*/ 3058095 h 5296383"/>
              <a:gd name="connsiteX11243" fmla="*/ 3634088 w 9310410"/>
              <a:gd name="connsiteY11243" fmla="*/ 3056297 h 5296383"/>
              <a:gd name="connsiteX11244" fmla="*/ 3867805 w 9310410"/>
              <a:gd name="connsiteY11244" fmla="*/ 3205516 h 5296383"/>
              <a:gd name="connsiteX11245" fmla="*/ 3873199 w 9310410"/>
              <a:gd name="connsiteY11245" fmla="*/ 3200123 h 5296383"/>
              <a:gd name="connsiteX11246" fmla="*/ 3885184 w 9310410"/>
              <a:gd name="connsiteY11246" fmla="*/ 3202520 h 5296383"/>
              <a:gd name="connsiteX11247" fmla="*/ 3892375 w 9310410"/>
              <a:gd name="connsiteY11247" fmla="*/ 3200123 h 5296383"/>
              <a:gd name="connsiteX11248" fmla="*/ 3901364 w 9310410"/>
              <a:gd name="connsiteY11248" fmla="*/ 3200722 h 5296383"/>
              <a:gd name="connsiteX11249" fmla="*/ 3909754 w 9310410"/>
              <a:gd name="connsiteY11249" fmla="*/ 3198925 h 5296383"/>
              <a:gd name="connsiteX11250" fmla="*/ 3921141 w 9310410"/>
              <a:gd name="connsiteY11250" fmla="*/ 3201921 h 5296383"/>
              <a:gd name="connsiteX11251" fmla="*/ 3936123 w 9310410"/>
              <a:gd name="connsiteY11251" fmla="*/ 3210910 h 5296383"/>
              <a:gd name="connsiteX11252" fmla="*/ 3940917 w 9310410"/>
              <a:gd name="connsiteY11252" fmla="*/ 3203719 h 5296383"/>
              <a:gd name="connsiteX11253" fmla="*/ 3931328 w 9310410"/>
              <a:gd name="connsiteY11253" fmla="*/ 3189935 h 5296383"/>
              <a:gd name="connsiteX11254" fmla="*/ 3909155 w 9310410"/>
              <a:gd name="connsiteY11254" fmla="*/ 3185141 h 5296383"/>
              <a:gd name="connsiteX11255" fmla="*/ 3897170 w 9310410"/>
              <a:gd name="connsiteY11255" fmla="*/ 3184542 h 5296383"/>
              <a:gd name="connsiteX11256" fmla="*/ 3891776 w 9310410"/>
              <a:gd name="connsiteY11256" fmla="*/ 3183343 h 5296383"/>
              <a:gd name="connsiteX11257" fmla="*/ 3877393 w 9310410"/>
              <a:gd name="connsiteY11257" fmla="*/ 3184542 h 5296383"/>
              <a:gd name="connsiteX11258" fmla="*/ 3869004 w 9310410"/>
              <a:gd name="connsiteY11258" fmla="*/ 3190535 h 5296383"/>
              <a:gd name="connsiteX11259" fmla="*/ 3866607 w 9310410"/>
              <a:gd name="connsiteY11259" fmla="*/ 3198925 h 5296383"/>
              <a:gd name="connsiteX11260" fmla="*/ 3865408 w 9310410"/>
              <a:gd name="connsiteY11260" fmla="*/ 3204318 h 5296383"/>
              <a:gd name="connsiteX11261" fmla="*/ 3867805 w 9310410"/>
              <a:gd name="connsiteY11261" fmla="*/ 3205516 h 5296383"/>
              <a:gd name="connsiteX11262" fmla="*/ 3655063 w 9310410"/>
              <a:gd name="connsiteY11262" fmla="*/ 3415862 h 5296383"/>
              <a:gd name="connsiteX11263" fmla="*/ 3647272 w 9310410"/>
              <a:gd name="connsiteY11263" fmla="*/ 3411667 h 5296383"/>
              <a:gd name="connsiteX11264" fmla="*/ 3636486 w 9310410"/>
              <a:gd name="connsiteY11264" fmla="*/ 3406273 h 5296383"/>
              <a:gd name="connsiteX11265" fmla="*/ 3623301 w 9310410"/>
              <a:gd name="connsiteY11265" fmla="*/ 3406873 h 5296383"/>
              <a:gd name="connsiteX11266" fmla="*/ 3611316 w 9310410"/>
              <a:gd name="connsiteY11266" fmla="*/ 3411067 h 5296383"/>
              <a:gd name="connsiteX11267" fmla="*/ 3611316 w 9310410"/>
              <a:gd name="connsiteY11267" fmla="*/ 3417660 h 5296383"/>
              <a:gd name="connsiteX11268" fmla="*/ 3623301 w 9310410"/>
              <a:gd name="connsiteY11268" fmla="*/ 3418858 h 5296383"/>
              <a:gd name="connsiteX11269" fmla="*/ 3632890 w 9310410"/>
              <a:gd name="connsiteY11269" fmla="*/ 3423652 h 5296383"/>
              <a:gd name="connsiteX11270" fmla="*/ 3644875 w 9310410"/>
              <a:gd name="connsiteY11270" fmla="*/ 3432042 h 5296383"/>
              <a:gd name="connsiteX11271" fmla="*/ 3656861 w 9310410"/>
              <a:gd name="connsiteY11271" fmla="*/ 3431443 h 5296383"/>
              <a:gd name="connsiteX11272" fmla="*/ 3659258 w 9310410"/>
              <a:gd name="connsiteY11272" fmla="*/ 3421855 h 5296383"/>
              <a:gd name="connsiteX11273" fmla="*/ 3655063 w 9310410"/>
              <a:gd name="connsiteY11273" fmla="*/ 3415862 h 5296383"/>
              <a:gd name="connsiteX11274" fmla="*/ 3743156 w 9310410"/>
              <a:gd name="connsiteY11274" fmla="*/ 3436836 h 5296383"/>
              <a:gd name="connsiteX11275" fmla="*/ 3759936 w 9310410"/>
              <a:gd name="connsiteY11275" fmla="*/ 3432042 h 5296383"/>
              <a:gd name="connsiteX11276" fmla="*/ 3784506 w 9310410"/>
              <a:gd name="connsiteY11276" fmla="*/ 3413465 h 5296383"/>
              <a:gd name="connsiteX11277" fmla="*/ 3804282 w 9310410"/>
              <a:gd name="connsiteY11277" fmla="*/ 3397284 h 5296383"/>
              <a:gd name="connsiteX11278" fmla="*/ 3828253 w 9310410"/>
              <a:gd name="connsiteY11278" fmla="*/ 3384100 h 5296383"/>
              <a:gd name="connsiteX11279" fmla="*/ 3837841 w 9310410"/>
              <a:gd name="connsiteY11279" fmla="*/ 3376310 h 5296383"/>
              <a:gd name="connsiteX11280" fmla="*/ 3840239 w 9310410"/>
              <a:gd name="connsiteY11280" fmla="*/ 3370916 h 5296383"/>
              <a:gd name="connsiteX11281" fmla="*/ 3819863 w 9310410"/>
              <a:gd name="connsiteY11281" fmla="*/ 3375111 h 5296383"/>
              <a:gd name="connsiteX11282" fmla="*/ 3809675 w 9310410"/>
              <a:gd name="connsiteY11282" fmla="*/ 3374512 h 5296383"/>
              <a:gd name="connsiteX11283" fmla="*/ 3801286 w 9310410"/>
              <a:gd name="connsiteY11283" fmla="*/ 3376909 h 5296383"/>
              <a:gd name="connsiteX11284" fmla="*/ 3794095 w 9310410"/>
              <a:gd name="connsiteY11284" fmla="*/ 3379306 h 5296383"/>
              <a:gd name="connsiteX11285" fmla="*/ 3778513 w 9310410"/>
              <a:gd name="connsiteY11285" fmla="*/ 3390692 h 5296383"/>
              <a:gd name="connsiteX11286" fmla="*/ 3761734 w 9310410"/>
              <a:gd name="connsiteY11286" fmla="*/ 3400880 h 5296383"/>
              <a:gd name="connsiteX11287" fmla="*/ 3747950 w 9310410"/>
              <a:gd name="connsiteY11287" fmla="*/ 3413465 h 5296383"/>
              <a:gd name="connsiteX11288" fmla="*/ 3737763 w 9310410"/>
              <a:gd name="connsiteY11288" fmla="*/ 3425450 h 5296383"/>
              <a:gd name="connsiteX11289" fmla="*/ 3741958 w 9310410"/>
              <a:gd name="connsiteY11289" fmla="*/ 3427847 h 5296383"/>
              <a:gd name="connsiteX11290" fmla="*/ 3741358 w 9310410"/>
              <a:gd name="connsiteY11290" fmla="*/ 3433241 h 5296383"/>
              <a:gd name="connsiteX11291" fmla="*/ 3743156 w 9310410"/>
              <a:gd name="connsiteY11291" fmla="*/ 3436836 h 5296383"/>
              <a:gd name="connsiteX11292" fmla="*/ 3305087 w 9310410"/>
              <a:gd name="connsiteY11292" fmla="*/ 3076073 h 5296383"/>
              <a:gd name="connsiteX11293" fmla="*/ 3310480 w 9310410"/>
              <a:gd name="connsiteY11293" fmla="*/ 3086860 h 5296383"/>
              <a:gd name="connsiteX11294" fmla="*/ 3313477 w 9310410"/>
              <a:gd name="connsiteY11294" fmla="*/ 3098846 h 5296383"/>
              <a:gd name="connsiteX11295" fmla="*/ 3312278 w 9310410"/>
              <a:gd name="connsiteY11295" fmla="*/ 3106037 h 5296383"/>
              <a:gd name="connsiteX11296" fmla="*/ 3315275 w 9310410"/>
              <a:gd name="connsiteY11296" fmla="*/ 3113228 h 5296383"/>
              <a:gd name="connsiteX11297" fmla="*/ 3330856 w 9310410"/>
              <a:gd name="connsiteY11297" fmla="*/ 3125214 h 5296383"/>
              <a:gd name="connsiteX11298" fmla="*/ 3340444 w 9310410"/>
              <a:gd name="connsiteY11298" fmla="*/ 3141394 h 5296383"/>
              <a:gd name="connsiteX11299" fmla="*/ 3338047 w 9310410"/>
              <a:gd name="connsiteY11299" fmla="*/ 3149784 h 5296383"/>
              <a:gd name="connsiteX11300" fmla="*/ 3338646 w 9310410"/>
              <a:gd name="connsiteY11300" fmla="*/ 3155777 h 5296383"/>
              <a:gd name="connsiteX11301" fmla="*/ 3340444 w 9310410"/>
              <a:gd name="connsiteY11301" fmla="*/ 3161769 h 5296383"/>
              <a:gd name="connsiteX11302" fmla="*/ 3342841 w 9310410"/>
              <a:gd name="connsiteY11302" fmla="*/ 3165964 h 5296383"/>
              <a:gd name="connsiteX11303" fmla="*/ 3343440 w 9310410"/>
              <a:gd name="connsiteY11303" fmla="*/ 3173156 h 5296383"/>
              <a:gd name="connsiteX11304" fmla="*/ 3348834 w 9310410"/>
              <a:gd name="connsiteY11304" fmla="*/ 3193531 h 5296383"/>
              <a:gd name="connsiteX11305" fmla="*/ 3358422 w 9310410"/>
              <a:gd name="connsiteY11305" fmla="*/ 3196527 h 5296383"/>
              <a:gd name="connsiteX11306" fmla="*/ 3368610 w 9310410"/>
              <a:gd name="connsiteY11306" fmla="*/ 3197726 h 5296383"/>
              <a:gd name="connsiteX11307" fmla="*/ 3385390 w 9310410"/>
              <a:gd name="connsiteY11307" fmla="*/ 3196527 h 5296383"/>
              <a:gd name="connsiteX11308" fmla="*/ 3387787 w 9310410"/>
              <a:gd name="connsiteY11308" fmla="*/ 3190535 h 5296383"/>
              <a:gd name="connsiteX11309" fmla="*/ 3390783 w 9310410"/>
              <a:gd name="connsiteY11309" fmla="*/ 3182744 h 5296383"/>
              <a:gd name="connsiteX11310" fmla="*/ 3391982 w 9310410"/>
              <a:gd name="connsiteY11310" fmla="*/ 3202520 h 5296383"/>
              <a:gd name="connsiteX11311" fmla="*/ 3392581 w 9310410"/>
              <a:gd name="connsiteY11311" fmla="*/ 3219300 h 5296383"/>
              <a:gd name="connsiteX11312" fmla="*/ 3409960 w 9310410"/>
              <a:gd name="connsiteY11312" fmla="*/ 3210910 h 5296383"/>
              <a:gd name="connsiteX11313" fmla="*/ 3423144 w 9310410"/>
              <a:gd name="connsiteY11313" fmla="*/ 3206715 h 5296383"/>
              <a:gd name="connsiteX11314" fmla="*/ 3423743 w 9310410"/>
              <a:gd name="connsiteY11314" fmla="*/ 3204318 h 5296383"/>
              <a:gd name="connsiteX11315" fmla="*/ 3427339 w 9310410"/>
              <a:gd name="connsiteY11315" fmla="*/ 3199524 h 5296383"/>
              <a:gd name="connsiteX11316" fmla="*/ 3431534 w 9310410"/>
              <a:gd name="connsiteY11316" fmla="*/ 3198925 h 5296383"/>
              <a:gd name="connsiteX11317" fmla="*/ 3439923 w 9310410"/>
              <a:gd name="connsiteY11317" fmla="*/ 3198325 h 5296383"/>
              <a:gd name="connsiteX11318" fmla="*/ 3444718 w 9310410"/>
              <a:gd name="connsiteY11318" fmla="*/ 3201321 h 5296383"/>
              <a:gd name="connsiteX11319" fmla="*/ 3456104 w 9310410"/>
              <a:gd name="connsiteY11319" fmla="*/ 3205516 h 5296383"/>
              <a:gd name="connsiteX11320" fmla="*/ 3471086 w 9310410"/>
              <a:gd name="connsiteY11320" fmla="*/ 3204917 h 5296383"/>
              <a:gd name="connsiteX11321" fmla="*/ 3475880 w 9310410"/>
              <a:gd name="connsiteY11321" fmla="*/ 3207314 h 5296383"/>
              <a:gd name="connsiteX11322" fmla="*/ 3473483 w 9310410"/>
              <a:gd name="connsiteY11322" fmla="*/ 3223495 h 5296383"/>
              <a:gd name="connsiteX11323" fmla="*/ 3479476 w 9310410"/>
              <a:gd name="connsiteY11323" fmla="*/ 3228289 h 5296383"/>
              <a:gd name="connsiteX11324" fmla="*/ 3503447 w 9310410"/>
              <a:gd name="connsiteY11324" fmla="*/ 3216303 h 5296383"/>
              <a:gd name="connsiteX11325" fmla="*/ 3511836 w 9310410"/>
              <a:gd name="connsiteY11325" fmla="*/ 3206715 h 5296383"/>
              <a:gd name="connsiteX11326" fmla="*/ 3516631 w 9310410"/>
              <a:gd name="connsiteY11326" fmla="*/ 3194130 h 5296383"/>
              <a:gd name="connsiteX11327" fmla="*/ 3519028 w 9310410"/>
              <a:gd name="connsiteY11327" fmla="*/ 3190535 h 5296383"/>
              <a:gd name="connsiteX11328" fmla="*/ 3521425 w 9310410"/>
              <a:gd name="connsiteY11328" fmla="*/ 3181545 h 5296383"/>
              <a:gd name="connsiteX11329" fmla="*/ 3523822 w 9310410"/>
              <a:gd name="connsiteY11329" fmla="*/ 3177350 h 5296383"/>
              <a:gd name="connsiteX11330" fmla="*/ 3529215 w 9310410"/>
              <a:gd name="connsiteY11330" fmla="*/ 3167163 h 5296383"/>
              <a:gd name="connsiteX11331" fmla="*/ 3522624 w 9310410"/>
              <a:gd name="connsiteY11331" fmla="*/ 3165365 h 5296383"/>
              <a:gd name="connsiteX11332" fmla="*/ 3520226 w 9310410"/>
              <a:gd name="connsiteY11332" fmla="*/ 3161769 h 5296383"/>
              <a:gd name="connsiteX11333" fmla="*/ 3520825 w 9310410"/>
              <a:gd name="connsiteY11333" fmla="*/ 3153380 h 5296383"/>
              <a:gd name="connsiteX11334" fmla="*/ 3520825 w 9310410"/>
              <a:gd name="connsiteY11334" fmla="*/ 3147387 h 5296383"/>
              <a:gd name="connsiteX11335" fmla="*/ 3526219 w 9310410"/>
              <a:gd name="connsiteY11335" fmla="*/ 3135401 h 5296383"/>
              <a:gd name="connsiteX11336" fmla="*/ 3544197 w 9310410"/>
              <a:gd name="connsiteY11336" fmla="*/ 3116225 h 5296383"/>
              <a:gd name="connsiteX11337" fmla="*/ 3546594 w 9310410"/>
              <a:gd name="connsiteY11337" fmla="*/ 3107236 h 5296383"/>
              <a:gd name="connsiteX11338" fmla="*/ 3548392 w 9310410"/>
              <a:gd name="connsiteY11338" fmla="*/ 3096448 h 5296383"/>
              <a:gd name="connsiteX11339" fmla="*/ 3551988 w 9310410"/>
              <a:gd name="connsiteY11339" fmla="*/ 3069481 h 5296383"/>
              <a:gd name="connsiteX11340" fmla="*/ 3562175 w 9310410"/>
              <a:gd name="connsiteY11340" fmla="*/ 3061092 h 5296383"/>
              <a:gd name="connsiteX11341" fmla="*/ 3562775 w 9310410"/>
              <a:gd name="connsiteY11341" fmla="*/ 3055698 h 5296383"/>
              <a:gd name="connsiteX11342" fmla="*/ 3566970 w 9310410"/>
              <a:gd name="connsiteY11342" fmla="*/ 3055099 h 5296383"/>
              <a:gd name="connsiteX11343" fmla="*/ 3574760 w 9310410"/>
              <a:gd name="connsiteY11343" fmla="*/ 3062290 h 5296383"/>
              <a:gd name="connsiteX11344" fmla="*/ 3583749 w 9310410"/>
              <a:gd name="connsiteY11344" fmla="*/ 3063489 h 5296383"/>
              <a:gd name="connsiteX11345" fmla="*/ 3590341 w 9310410"/>
              <a:gd name="connsiteY11345" fmla="*/ 3063489 h 5296383"/>
              <a:gd name="connsiteX11346" fmla="*/ 3594536 w 9310410"/>
              <a:gd name="connsiteY11346" fmla="*/ 3059294 h 5296383"/>
              <a:gd name="connsiteX11347" fmla="*/ 3595136 w 9310410"/>
              <a:gd name="connsiteY11347" fmla="*/ 3054499 h 5296383"/>
              <a:gd name="connsiteX11348" fmla="*/ 3585547 w 9310410"/>
              <a:gd name="connsiteY11348" fmla="*/ 3046709 h 5296383"/>
              <a:gd name="connsiteX11349" fmla="*/ 3581352 w 9310410"/>
              <a:gd name="connsiteY11349" fmla="*/ 3040117 h 5296383"/>
              <a:gd name="connsiteX11350" fmla="*/ 3574760 w 9310410"/>
              <a:gd name="connsiteY11350" fmla="*/ 3036521 h 5296383"/>
              <a:gd name="connsiteX11351" fmla="*/ 3562775 w 9310410"/>
              <a:gd name="connsiteY11351" fmla="*/ 3026334 h 5296383"/>
              <a:gd name="connsiteX11352" fmla="*/ 3551389 w 9310410"/>
              <a:gd name="connsiteY11352" fmla="*/ 3017944 h 5296383"/>
              <a:gd name="connsiteX11353" fmla="*/ 3549591 w 9310410"/>
              <a:gd name="connsiteY11353" fmla="*/ 3011352 h 5296383"/>
              <a:gd name="connsiteX11354" fmla="*/ 3565172 w 9310410"/>
              <a:gd name="connsiteY11354" fmla="*/ 3013150 h 5296383"/>
              <a:gd name="connsiteX11355" fmla="*/ 3572962 w 9310410"/>
              <a:gd name="connsiteY11355" fmla="*/ 3008955 h 5296383"/>
              <a:gd name="connsiteX11356" fmla="*/ 3563374 w 9310410"/>
              <a:gd name="connsiteY11356" fmla="*/ 3001763 h 5296383"/>
              <a:gd name="connsiteX11357" fmla="*/ 3551988 w 9310410"/>
              <a:gd name="connsiteY11357" fmla="*/ 2998767 h 5296383"/>
              <a:gd name="connsiteX11358" fmla="*/ 3549591 w 9310410"/>
              <a:gd name="connsiteY11358" fmla="*/ 2993973 h 5296383"/>
              <a:gd name="connsiteX11359" fmla="*/ 3549591 w 9310410"/>
              <a:gd name="connsiteY11359" fmla="*/ 2987381 h 5296383"/>
              <a:gd name="connsiteX11360" fmla="*/ 3551988 w 9310410"/>
              <a:gd name="connsiteY11360" fmla="*/ 2983785 h 5296383"/>
              <a:gd name="connsiteX11361" fmla="*/ 3549591 w 9310410"/>
              <a:gd name="connsiteY11361" fmla="*/ 2978392 h 5296383"/>
              <a:gd name="connsiteX11362" fmla="*/ 3548392 w 9310410"/>
              <a:gd name="connsiteY11362" fmla="*/ 2970601 h 5296383"/>
              <a:gd name="connsiteX11363" fmla="*/ 3556183 w 9310410"/>
              <a:gd name="connsiteY11363" fmla="*/ 2968803 h 5296383"/>
              <a:gd name="connsiteX11364" fmla="*/ 3556183 w 9310410"/>
              <a:gd name="connsiteY11364" fmla="*/ 2960413 h 5296383"/>
              <a:gd name="connsiteX11365" fmla="*/ 3553785 w 9310410"/>
              <a:gd name="connsiteY11365" fmla="*/ 2953222 h 5296383"/>
              <a:gd name="connsiteX11366" fmla="*/ 3555584 w 9310410"/>
              <a:gd name="connsiteY11366" fmla="*/ 2946630 h 5296383"/>
              <a:gd name="connsiteX11367" fmla="*/ 3562175 w 9310410"/>
              <a:gd name="connsiteY11367" fmla="*/ 2947829 h 5296383"/>
              <a:gd name="connsiteX11368" fmla="*/ 3574161 w 9310410"/>
              <a:gd name="connsiteY11368" fmla="*/ 2948428 h 5296383"/>
              <a:gd name="connsiteX11369" fmla="*/ 3584349 w 9310410"/>
              <a:gd name="connsiteY11369" fmla="*/ 2943634 h 5296383"/>
              <a:gd name="connsiteX11370" fmla="*/ 3588544 w 9310410"/>
              <a:gd name="connsiteY11370" fmla="*/ 2939439 h 5296383"/>
              <a:gd name="connsiteX11371" fmla="*/ 3583150 w 9310410"/>
              <a:gd name="connsiteY11371" fmla="*/ 2935843 h 5296383"/>
              <a:gd name="connsiteX11372" fmla="*/ 3577157 w 9310410"/>
              <a:gd name="connsiteY11372" fmla="*/ 2934645 h 5296383"/>
              <a:gd name="connsiteX11373" fmla="*/ 3574760 w 9310410"/>
              <a:gd name="connsiteY11373" fmla="*/ 2927453 h 5296383"/>
              <a:gd name="connsiteX11374" fmla="*/ 3586746 w 9310410"/>
              <a:gd name="connsiteY11374" fmla="*/ 2926854 h 5296383"/>
              <a:gd name="connsiteX11375" fmla="*/ 3598731 w 9310410"/>
              <a:gd name="connsiteY11375" fmla="*/ 2925056 h 5296383"/>
              <a:gd name="connsiteX11376" fmla="*/ 3610716 w 9310410"/>
              <a:gd name="connsiteY11376" fmla="*/ 2914869 h 5296383"/>
              <a:gd name="connsiteX11377" fmla="*/ 3605323 w 9310410"/>
              <a:gd name="connsiteY11377" fmla="*/ 2909475 h 5296383"/>
              <a:gd name="connsiteX11378" fmla="*/ 3590341 w 9310410"/>
              <a:gd name="connsiteY11378" fmla="*/ 2904681 h 5296383"/>
              <a:gd name="connsiteX11379" fmla="*/ 3562775 w 9310410"/>
              <a:gd name="connsiteY11379" fmla="*/ 2895692 h 5296383"/>
              <a:gd name="connsiteX11380" fmla="*/ 3558580 w 9310410"/>
              <a:gd name="connsiteY11380" fmla="*/ 2890898 h 5296383"/>
              <a:gd name="connsiteX11381" fmla="*/ 3560378 w 9310410"/>
              <a:gd name="connsiteY11381" fmla="*/ 2884905 h 5296383"/>
              <a:gd name="connsiteX11382" fmla="*/ 3561576 w 9310410"/>
              <a:gd name="connsiteY11382" fmla="*/ 2880111 h 5296383"/>
              <a:gd name="connsiteX11383" fmla="*/ 3556183 w 9310410"/>
              <a:gd name="connsiteY11383" fmla="*/ 2869324 h 5296383"/>
              <a:gd name="connsiteX11384" fmla="*/ 3548991 w 9310410"/>
              <a:gd name="connsiteY11384" fmla="*/ 2862133 h 5296383"/>
              <a:gd name="connsiteX11385" fmla="*/ 3542399 w 9310410"/>
              <a:gd name="connsiteY11385" fmla="*/ 2865129 h 5296383"/>
              <a:gd name="connsiteX11386" fmla="*/ 3534609 w 9310410"/>
              <a:gd name="connsiteY11386" fmla="*/ 2865129 h 5296383"/>
              <a:gd name="connsiteX11387" fmla="*/ 3529215 w 9310410"/>
              <a:gd name="connsiteY11387" fmla="*/ 2864530 h 5296383"/>
              <a:gd name="connsiteX11388" fmla="*/ 3521425 w 9310410"/>
              <a:gd name="connsiteY11388" fmla="*/ 2876515 h 5296383"/>
              <a:gd name="connsiteX11389" fmla="*/ 3511237 w 9310410"/>
              <a:gd name="connsiteY11389" fmla="*/ 2896890 h 5296383"/>
              <a:gd name="connsiteX11390" fmla="*/ 3501049 w 9310410"/>
              <a:gd name="connsiteY11390" fmla="*/ 2908876 h 5296383"/>
              <a:gd name="connsiteX11391" fmla="*/ 3498653 w 9310410"/>
              <a:gd name="connsiteY11391" fmla="*/ 2915468 h 5296383"/>
              <a:gd name="connsiteX11392" fmla="*/ 3496255 w 9310410"/>
              <a:gd name="connsiteY11392" fmla="*/ 2922659 h 5296383"/>
              <a:gd name="connsiteX11393" fmla="*/ 3491461 w 9310410"/>
              <a:gd name="connsiteY11393" fmla="*/ 2923259 h 5296383"/>
              <a:gd name="connsiteX11394" fmla="*/ 3492060 w 9310410"/>
              <a:gd name="connsiteY11394" fmla="*/ 2921461 h 5296383"/>
              <a:gd name="connsiteX11395" fmla="*/ 3483671 w 9310410"/>
              <a:gd name="connsiteY11395" fmla="*/ 2922060 h 5296383"/>
              <a:gd name="connsiteX11396" fmla="*/ 3469288 w 9310410"/>
              <a:gd name="connsiteY11396" fmla="*/ 2931049 h 5296383"/>
              <a:gd name="connsiteX11397" fmla="*/ 3456104 w 9310410"/>
              <a:gd name="connsiteY11397" fmla="*/ 2940038 h 5296383"/>
              <a:gd name="connsiteX11398" fmla="*/ 3445916 w 9310410"/>
              <a:gd name="connsiteY11398" fmla="*/ 2955619 h 5296383"/>
              <a:gd name="connsiteX11399" fmla="*/ 3432732 w 9310410"/>
              <a:gd name="connsiteY11399" fmla="*/ 2970002 h 5296383"/>
              <a:gd name="connsiteX11400" fmla="*/ 3423144 w 9310410"/>
              <a:gd name="connsiteY11400" fmla="*/ 2986781 h 5296383"/>
              <a:gd name="connsiteX11401" fmla="*/ 3409960 w 9310410"/>
              <a:gd name="connsiteY11401" fmla="*/ 2992175 h 5296383"/>
              <a:gd name="connsiteX11402" fmla="*/ 3388985 w 9310410"/>
              <a:gd name="connsiteY11402" fmla="*/ 2998767 h 5296383"/>
              <a:gd name="connsiteX11403" fmla="*/ 3382393 w 9310410"/>
              <a:gd name="connsiteY11403" fmla="*/ 3008955 h 5296383"/>
              <a:gd name="connsiteX11404" fmla="*/ 3376401 w 9310410"/>
              <a:gd name="connsiteY11404" fmla="*/ 3013150 h 5296383"/>
              <a:gd name="connsiteX11405" fmla="*/ 3372206 w 9310410"/>
              <a:gd name="connsiteY11405" fmla="*/ 3020940 h 5296383"/>
              <a:gd name="connsiteX11406" fmla="*/ 3368011 w 9310410"/>
              <a:gd name="connsiteY11406" fmla="*/ 3028731 h 5296383"/>
              <a:gd name="connsiteX11407" fmla="*/ 3368610 w 9310410"/>
              <a:gd name="connsiteY11407" fmla="*/ 3035922 h 5296383"/>
              <a:gd name="connsiteX11408" fmla="*/ 3364415 w 9310410"/>
              <a:gd name="connsiteY11408" fmla="*/ 3038319 h 5296383"/>
              <a:gd name="connsiteX11409" fmla="*/ 3356625 w 9310410"/>
              <a:gd name="connsiteY11409" fmla="*/ 3032926 h 5296383"/>
              <a:gd name="connsiteX11410" fmla="*/ 3348235 w 9310410"/>
              <a:gd name="connsiteY11410" fmla="*/ 3028731 h 5296383"/>
              <a:gd name="connsiteX11411" fmla="*/ 3341043 w 9310410"/>
              <a:gd name="connsiteY11411" fmla="*/ 3028731 h 5296383"/>
              <a:gd name="connsiteX11412" fmla="*/ 3332054 w 9310410"/>
              <a:gd name="connsiteY11412" fmla="*/ 3025734 h 5296383"/>
              <a:gd name="connsiteX11413" fmla="*/ 3327859 w 9310410"/>
              <a:gd name="connsiteY11413" fmla="*/ 3017344 h 5296383"/>
              <a:gd name="connsiteX11414" fmla="*/ 3315874 w 9310410"/>
              <a:gd name="connsiteY11414" fmla="*/ 3029929 h 5296383"/>
              <a:gd name="connsiteX11415" fmla="*/ 3311679 w 9310410"/>
              <a:gd name="connsiteY11415" fmla="*/ 3035323 h 5296383"/>
              <a:gd name="connsiteX11416" fmla="*/ 3307484 w 9310410"/>
              <a:gd name="connsiteY11416" fmla="*/ 3046110 h 5296383"/>
              <a:gd name="connsiteX11417" fmla="*/ 3305087 w 9310410"/>
              <a:gd name="connsiteY11417" fmla="*/ 3064687 h 5296383"/>
              <a:gd name="connsiteX11418" fmla="*/ 3305087 w 9310410"/>
              <a:gd name="connsiteY11418" fmla="*/ 3076073 h 5296383"/>
              <a:gd name="connsiteX11419" fmla="*/ 3952902 w 9310410"/>
              <a:gd name="connsiteY11419" fmla="*/ 3131207 h 5296383"/>
              <a:gd name="connsiteX11420" fmla="*/ 3952902 w 9310410"/>
              <a:gd name="connsiteY11420" fmla="*/ 3139596 h 5296383"/>
              <a:gd name="connsiteX11421" fmla="*/ 3959494 w 9310410"/>
              <a:gd name="connsiteY11421" fmla="*/ 3136600 h 5296383"/>
              <a:gd name="connsiteX11422" fmla="*/ 3966086 w 9310410"/>
              <a:gd name="connsiteY11422" fmla="*/ 3133604 h 5296383"/>
              <a:gd name="connsiteX11423" fmla="*/ 3977472 w 9310410"/>
              <a:gd name="connsiteY11423" fmla="*/ 3136600 h 5296383"/>
              <a:gd name="connsiteX11424" fmla="*/ 3978671 w 9310410"/>
              <a:gd name="connsiteY11424" fmla="*/ 3140795 h 5296383"/>
              <a:gd name="connsiteX11425" fmla="*/ 3987061 w 9310410"/>
              <a:gd name="connsiteY11425" fmla="*/ 3159372 h 5296383"/>
              <a:gd name="connsiteX11426" fmla="*/ 3999046 w 9310410"/>
              <a:gd name="connsiteY11426" fmla="*/ 3159972 h 5296383"/>
              <a:gd name="connsiteX11427" fmla="*/ 4013429 w 9310410"/>
              <a:gd name="connsiteY11427" fmla="*/ 3159972 h 5296383"/>
              <a:gd name="connsiteX11428" fmla="*/ 4022418 w 9310410"/>
              <a:gd name="connsiteY11428" fmla="*/ 3159372 h 5296383"/>
              <a:gd name="connsiteX11429" fmla="*/ 4029609 w 9310410"/>
              <a:gd name="connsiteY11429" fmla="*/ 3155178 h 5296383"/>
              <a:gd name="connsiteX11430" fmla="*/ 4035602 w 9310410"/>
              <a:gd name="connsiteY11430" fmla="*/ 3157575 h 5296383"/>
              <a:gd name="connsiteX11431" fmla="*/ 4035003 w 9310410"/>
              <a:gd name="connsiteY11431" fmla="*/ 3162968 h 5296383"/>
              <a:gd name="connsiteX11432" fmla="*/ 4032605 w 9310410"/>
              <a:gd name="connsiteY11432" fmla="*/ 3168361 h 5296383"/>
              <a:gd name="connsiteX11433" fmla="*/ 4027811 w 9310410"/>
              <a:gd name="connsiteY11433" fmla="*/ 3173755 h 5296383"/>
              <a:gd name="connsiteX11434" fmla="*/ 4023616 w 9310410"/>
              <a:gd name="connsiteY11434" fmla="*/ 3174354 h 5296383"/>
              <a:gd name="connsiteX11435" fmla="*/ 4006237 w 9310410"/>
              <a:gd name="connsiteY11435" fmla="*/ 3169560 h 5296383"/>
              <a:gd name="connsiteX11436" fmla="*/ 3990656 w 9310410"/>
              <a:gd name="connsiteY11436" fmla="*/ 3171957 h 5296383"/>
              <a:gd name="connsiteX11437" fmla="*/ 3976873 w 9310410"/>
              <a:gd name="connsiteY11437" fmla="*/ 3177350 h 5296383"/>
              <a:gd name="connsiteX11438" fmla="*/ 3982866 w 9310410"/>
              <a:gd name="connsiteY11438" fmla="*/ 3181545 h 5296383"/>
              <a:gd name="connsiteX11439" fmla="*/ 3994851 w 9310410"/>
              <a:gd name="connsiteY11439" fmla="*/ 3188138 h 5296383"/>
              <a:gd name="connsiteX11440" fmla="*/ 4002043 w 9310410"/>
              <a:gd name="connsiteY11440" fmla="*/ 3192332 h 5296383"/>
              <a:gd name="connsiteX11441" fmla="*/ 4003840 w 9310410"/>
              <a:gd name="connsiteY11441" fmla="*/ 3201321 h 5296383"/>
              <a:gd name="connsiteX11442" fmla="*/ 4004440 w 9310410"/>
              <a:gd name="connsiteY11442" fmla="*/ 3213906 h 5296383"/>
              <a:gd name="connsiteX11443" fmla="*/ 4008635 w 9310410"/>
              <a:gd name="connsiteY11443" fmla="*/ 3227091 h 5296383"/>
              <a:gd name="connsiteX11444" fmla="*/ 4020620 w 9310410"/>
              <a:gd name="connsiteY11444" fmla="*/ 3210311 h 5296383"/>
              <a:gd name="connsiteX11445" fmla="*/ 4020620 w 9310410"/>
              <a:gd name="connsiteY11445" fmla="*/ 3203719 h 5296383"/>
              <a:gd name="connsiteX11446" fmla="*/ 4027811 w 9310410"/>
              <a:gd name="connsiteY11446" fmla="*/ 3196527 h 5296383"/>
              <a:gd name="connsiteX11447" fmla="*/ 4030208 w 9310410"/>
              <a:gd name="connsiteY11447" fmla="*/ 3186340 h 5296383"/>
              <a:gd name="connsiteX11448" fmla="*/ 4032605 w 9310410"/>
              <a:gd name="connsiteY11448" fmla="*/ 3190535 h 5296383"/>
              <a:gd name="connsiteX11449" fmla="*/ 4033205 w 9310410"/>
              <a:gd name="connsiteY11449" fmla="*/ 3205516 h 5296383"/>
              <a:gd name="connsiteX11450" fmla="*/ 4037999 w 9310410"/>
              <a:gd name="connsiteY11450" fmla="*/ 3212708 h 5296383"/>
              <a:gd name="connsiteX11451" fmla="*/ 4042194 w 9310410"/>
              <a:gd name="connsiteY11451" fmla="*/ 3216903 h 5296383"/>
              <a:gd name="connsiteX11452" fmla="*/ 4048786 w 9310410"/>
              <a:gd name="connsiteY11452" fmla="*/ 3219300 h 5296383"/>
              <a:gd name="connsiteX11453" fmla="*/ 4054179 w 9310410"/>
              <a:gd name="connsiteY11453" fmla="*/ 3218701 h 5296383"/>
              <a:gd name="connsiteX11454" fmla="*/ 4057775 w 9310410"/>
              <a:gd name="connsiteY11454" fmla="*/ 3221098 h 5296383"/>
              <a:gd name="connsiteX11455" fmla="*/ 4060172 w 9310410"/>
              <a:gd name="connsiteY11455" fmla="*/ 3223495 h 5296383"/>
              <a:gd name="connsiteX11456" fmla="*/ 4067363 w 9310410"/>
              <a:gd name="connsiteY11456" fmla="*/ 3231285 h 5296383"/>
              <a:gd name="connsiteX11457" fmla="*/ 4081147 w 9310410"/>
              <a:gd name="connsiteY11457" fmla="*/ 3233682 h 5296383"/>
              <a:gd name="connsiteX11458" fmla="*/ 4112908 w 9310410"/>
              <a:gd name="connsiteY11458" fmla="*/ 3242072 h 5296383"/>
              <a:gd name="connsiteX11459" fmla="*/ 4139876 w 9310410"/>
              <a:gd name="connsiteY11459" fmla="*/ 3260051 h 5296383"/>
              <a:gd name="connsiteX11460" fmla="*/ 4148865 w 9310410"/>
              <a:gd name="connsiteY11460" fmla="*/ 3266043 h 5296383"/>
              <a:gd name="connsiteX11461" fmla="*/ 4157254 w 9310410"/>
              <a:gd name="connsiteY11461" fmla="*/ 3273234 h 5296383"/>
              <a:gd name="connsiteX11462" fmla="*/ 4165644 w 9310410"/>
              <a:gd name="connsiteY11462" fmla="*/ 3272635 h 5296383"/>
              <a:gd name="connsiteX11463" fmla="*/ 4171038 w 9310410"/>
              <a:gd name="connsiteY11463" fmla="*/ 3275032 h 5296383"/>
              <a:gd name="connsiteX11464" fmla="*/ 4164446 w 9310410"/>
              <a:gd name="connsiteY11464" fmla="*/ 3281025 h 5296383"/>
              <a:gd name="connsiteX11465" fmla="*/ 4171637 w 9310410"/>
              <a:gd name="connsiteY11465" fmla="*/ 3301400 h 5296383"/>
              <a:gd name="connsiteX11466" fmla="*/ 4175233 w 9310410"/>
              <a:gd name="connsiteY11466" fmla="*/ 3312187 h 5296383"/>
              <a:gd name="connsiteX11467" fmla="*/ 4172836 w 9310410"/>
              <a:gd name="connsiteY11467" fmla="*/ 3319978 h 5296383"/>
              <a:gd name="connsiteX11468" fmla="*/ 4184821 w 9310410"/>
              <a:gd name="connsiteY11468" fmla="*/ 3325371 h 5296383"/>
              <a:gd name="connsiteX11469" fmla="*/ 4187818 w 9310410"/>
              <a:gd name="connsiteY11469" fmla="*/ 3328967 h 5296383"/>
              <a:gd name="connsiteX11470" fmla="*/ 4184821 w 9310410"/>
              <a:gd name="connsiteY11470" fmla="*/ 3335559 h 5296383"/>
              <a:gd name="connsiteX11471" fmla="*/ 4184222 w 9310410"/>
              <a:gd name="connsiteY11471" fmla="*/ 3351140 h 5296383"/>
              <a:gd name="connsiteX11472" fmla="*/ 4184821 w 9310410"/>
              <a:gd name="connsiteY11472" fmla="*/ 3363125 h 5296383"/>
              <a:gd name="connsiteX11473" fmla="*/ 4195009 w 9310410"/>
              <a:gd name="connsiteY11473" fmla="*/ 3357732 h 5296383"/>
              <a:gd name="connsiteX11474" fmla="*/ 4208193 w 9310410"/>
              <a:gd name="connsiteY11474" fmla="*/ 3357133 h 5296383"/>
              <a:gd name="connsiteX11475" fmla="*/ 4215384 w 9310410"/>
              <a:gd name="connsiteY11475" fmla="*/ 3354736 h 5296383"/>
              <a:gd name="connsiteX11476" fmla="*/ 4218980 w 9310410"/>
              <a:gd name="connsiteY11476" fmla="*/ 3356534 h 5296383"/>
              <a:gd name="connsiteX11477" fmla="*/ 4230965 w 9310410"/>
              <a:gd name="connsiteY11477" fmla="*/ 3372714 h 5296383"/>
              <a:gd name="connsiteX11478" fmla="*/ 4242951 w 9310410"/>
              <a:gd name="connsiteY11478" fmla="*/ 3385898 h 5296383"/>
              <a:gd name="connsiteX11479" fmla="*/ 4250142 w 9310410"/>
              <a:gd name="connsiteY11479" fmla="*/ 3390692 h 5296383"/>
              <a:gd name="connsiteX11480" fmla="*/ 4250142 w 9310410"/>
              <a:gd name="connsiteY11480" fmla="*/ 3389494 h 5296383"/>
              <a:gd name="connsiteX11481" fmla="*/ 4261528 w 9310410"/>
              <a:gd name="connsiteY11481" fmla="*/ 3390093 h 5296383"/>
              <a:gd name="connsiteX11482" fmla="*/ 4280106 w 9310410"/>
              <a:gd name="connsiteY11482" fmla="*/ 3390692 h 5296383"/>
              <a:gd name="connsiteX11483" fmla="*/ 4284900 w 9310410"/>
              <a:gd name="connsiteY11483" fmla="*/ 3392490 h 5296383"/>
              <a:gd name="connsiteX11484" fmla="*/ 4296885 w 9310410"/>
              <a:gd name="connsiteY11484" fmla="*/ 3394887 h 5296383"/>
              <a:gd name="connsiteX11485" fmla="*/ 4313665 w 9310410"/>
              <a:gd name="connsiteY11485" fmla="*/ 3390692 h 5296383"/>
              <a:gd name="connsiteX11486" fmla="*/ 4317261 w 9310410"/>
              <a:gd name="connsiteY11486" fmla="*/ 3378707 h 5296383"/>
              <a:gd name="connsiteX11487" fmla="*/ 4307073 w 9310410"/>
              <a:gd name="connsiteY11487" fmla="*/ 3371515 h 5296383"/>
              <a:gd name="connsiteX11488" fmla="*/ 4298683 w 9310410"/>
              <a:gd name="connsiteY11488" fmla="*/ 3366721 h 5296383"/>
              <a:gd name="connsiteX11489" fmla="*/ 4286098 w 9310410"/>
              <a:gd name="connsiteY11489" fmla="*/ 3366122 h 5296383"/>
              <a:gd name="connsiteX11490" fmla="*/ 4301080 w 9310410"/>
              <a:gd name="connsiteY11490" fmla="*/ 3363125 h 5296383"/>
              <a:gd name="connsiteX11491" fmla="*/ 4317860 w 9310410"/>
              <a:gd name="connsiteY11491" fmla="*/ 3360729 h 5296383"/>
              <a:gd name="connsiteX11492" fmla="*/ 4319658 w 9310410"/>
              <a:gd name="connsiteY11492" fmla="*/ 3356534 h 5296383"/>
              <a:gd name="connsiteX11493" fmla="*/ 4323253 w 9310410"/>
              <a:gd name="connsiteY11493" fmla="*/ 3353537 h 5296383"/>
              <a:gd name="connsiteX11494" fmla="*/ 4331643 w 9310410"/>
              <a:gd name="connsiteY11494" fmla="*/ 3347544 h 5296383"/>
              <a:gd name="connsiteX11495" fmla="*/ 4321456 w 9310410"/>
              <a:gd name="connsiteY11495" fmla="*/ 3331364 h 5296383"/>
              <a:gd name="connsiteX11496" fmla="*/ 4334040 w 9310410"/>
              <a:gd name="connsiteY11496" fmla="*/ 3338555 h 5296383"/>
              <a:gd name="connsiteX11497" fmla="*/ 4342430 w 9310410"/>
              <a:gd name="connsiteY11497" fmla="*/ 3336758 h 5296383"/>
              <a:gd name="connsiteX11498" fmla="*/ 4341831 w 9310410"/>
              <a:gd name="connsiteY11498" fmla="*/ 3330765 h 5296383"/>
              <a:gd name="connsiteX11499" fmla="*/ 4347224 w 9310410"/>
              <a:gd name="connsiteY11499" fmla="*/ 3332563 h 5296383"/>
              <a:gd name="connsiteX11500" fmla="*/ 4359809 w 9310410"/>
              <a:gd name="connsiteY11500" fmla="*/ 3339754 h 5296383"/>
              <a:gd name="connsiteX11501" fmla="*/ 4373593 w 9310410"/>
              <a:gd name="connsiteY11501" fmla="*/ 3348144 h 5296383"/>
              <a:gd name="connsiteX11502" fmla="*/ 4389174 w 9310410"/>
              <a:gd name="connsiteY11502" fmla="*/ 3354136 h 5296383"/>
              <a:gd name="connsiteX11503" fmla="*/ 4410747 w 9310410"/>
              <a:gd name="connsiteY11503" fmla="*/ 3376310 h 5296383"/>
              <a:gd name="connsiteX11504" fmla="*/ 4413744 w 9310410"/>
              <a:gd name="connsiteY11504" fmla="*/ 3382302 h 5296383"/>
              <a:gd name="connsiteX11505" fmla="*/ 4420935 w 9310410"/>
              <a:gd name="connsiteY11505" fmla="*/ 3387696 h 5296383"/>
              <a:gd name="connsiteX11506" fmla="*/ 4426329 w 9310410"/>
              <a:gd name="connsiteY11506" fmla="*/ 3392490 h 5296383"/>
              <a:gd name="connsiteX11507" fmla="*/ 4427527 w 9310410"/>
              <a:gd name="connsiteY11507" fmla="*/ 3401479 h 5296383"/>
              <a:gd name="connsiteX11508" fmla="*/ 4432921 w 9310410"/>
              <a:gd name="connsiteY11508" fmla="*/ 3403876 h 5296383"/>
              <a:gd name="connsiteX11509" fmla="*/ 4441310 w 9310410"/>
              <a:gd name="connsiteY11509" fmla="*/ 3417060 h 5296383"/>
              <a:gd name="connsiteX11510" fmla="*/ 4447303 w 9310410"/>
              <a:gd name="connsiteY11510" fmla="*/ 3422454 h 5296383"/>
              <a:gd name="connsiteX11511" fmla="*/ 4453296 w 9310410"/>
              <a:gd name="connsiteY11511" fmla="*/ 3422454 h 5296383"/>
              <a:gd name="connsiteX11512" fmla="*/ 4465281 w 9310410"/>
              <a:gd name="connsiteY11512" fmla="*/ 3425450 h 5296383"/>
              <a:gd name="connsiteX11513" fmla="*/ 4476068 w 9310410"/>
              <a:gd name="connsiteY11513" fmla="*/ 3426649 h 5296383"/>
              <a:gd name="connsiteX11514" fmla="*/ 4492249 w 9310410"/>
              <a:gd name="connsiteY11514" fmla="*/ 3427847 h 5296383"/>
              <a:gd name="connsiteX11515" fmla="*/ 4497642 w 9310410"/>
              <a:gd name="connsiteY11515" fmla="*/ 3430244 h 5296383"/>
              <a:gd name="connsiteX11516" fmla="*/ 4501837 w 9310410"/>
              <a:gd name="connsiteY11516" fmla="*/ 3432042 h 5296383"/>
              <a:gd name="connsiteX11517" fmla="*/ 4511426 w 9310410"/>
              <a:gd name="connsiteY11517" fmla="*/ 3436237 h 5296383"/>
              <a:gd name="connsiteX11518" fmla="*/ 4513223 w 9310410"/>
              <a:gd name="connsiteY11518" fmla="*/ 3440432 h 5296383"/>
              <a:gd name="connsiteX11519" fmla="*/ 4522812 w 9310410"/>
              <a:gd name="connsiteY11519" fmla="*/ 3444027 h 5296383"/>
              <a:gd name="connsiteX11520" fmla="*/ 4524010 w 9310410"/>
              <a:gd name="connsiteY11520" fmla="*/ 3434439 h 5296383"/>
              <a:gd name="connsiteX11521" fmla="*/ 4526407 w 9310410"/>
              <a:gd name="connsiteY11521" fmla="*/ 3430244 h 5296383"/>
              <a:gd name="connsiteX11522" fmla="*/ 4535996 w 9310410"/>
              <a:gd name="connsiteY11522" fmla="*/ 3430844 h 5296383"/>
              <a:gd name="connsiteX11523" fmla="*/ 4534198 w 9310410"/>
              <a:gd name="connsiteY11523" fmla="*/ 3427248 h 5296383"/>
              <a:gd name="connsiteX11524" fmla="*/ 4514422 w 9310410"/>
              <a:gd name="connsiteY11524" fmla="*/ 3420656 h 5296383"/>
              <a:gd name="connsiteX11525" fmla="*/ 4510826 w 9310410"/>
              <a:gd name="connsiteY11525" fmla="*/ 3409869 h 5296383"/>
              <a:gd name="connsiteX11526" fmla="*/ 4515620 w 9310410"/>
              <a:gd name="connsiteY11526" fmla="*/ 3405674 h 5296383"/>
              <a:gd name="connsiteX11527" fmla="*/ 4499440 w 9310410"/>
              <a:gd name="connsiteY11527" fmla="*/ 3403277 h 5296383"/>
              <a:gd name="connsiteX11528" fmla="*/ 4492848 w 9310410"/>
              <a:gd name="connsiteY11528" fmla="*/ 3390093 h 5296383"/>
              <a:gd name="connsiteX11529" fmla="*/ 4488653 w 9310410"/>
              <a:gd name="connsiteY11529" fmla="*/ 3383501 h 5296383"/>
              <a:gd name="connsiteX11530" fmla="*/ 4479664 w 9310410"/>
              <a:gd name="connsiteY11530" fmla="*/ 3386497 h 5296383"/>
              <a:gd name="connsiteX11531" fmla="*/ 4469476 w 9310410"/>
              <a:gd name="connsiteY11531" fmla="*/ 3380504 h 5296383"/>
              <a:gd name="connsiteX11532" fmla="*/ 4464083 w 9310410"/>
              <a:gd name="connsiteY11532" fmla="*/ 3369718 h 5296383"/>
              <a:gd name="connsiteX11533" fmla="*/ 4458689 w 9310410"/>
              <a:gd name="connsiteY11533" fmla="*/ 3361927 h 5296383"/>
              <a:gd name="connsiteX11534" fmla="*/ 4453296 w 9310410"/>
              <a:gd name="connsiteY11534" fmla="*/ 3352938 h 5296383"/>
              <a:gd name="connsiteX11535" fmla="*/ 4434119 w 9310410"/>
              <a:gd name="connsiteY11535" fmla="*/ 3333162 h 5296383"/>
              <a:gd name="connsiteX11536" fmla="*/ 4422134 w 9310410"/>
              <a:gd name="connsiteY11536" fmla="*/ 3314584 h 5296383"/>
              <a:gd name="connsiteX11537" fmla="*/ 4430524 w 9310410"/>
              <a:gd name="connsiteY11537" fmla="*/ 3311588 h 5296383"/>
              <a:gd name="connsiteX11538" fmla="*/ 4446704 w 9310410"/>
              <a:gd name="connsiteY11538" fmla="*/ 3307393 h 5296383"/>
              <a:gd name="connsiteX11539" fmla="*/ 4444307 w 9310410"/>
              <a:gd name="connsiteY11539" fmla="*/ 3288816 h 5296383"/>
              <a:gd name="connsiteX11540" fmla="*/ 4432921 w 9310410"/>
              <a:gd name="connsiteY11540" fmla="*/ 3280426 h 5296383"/>
              <a:gd name="connsiteX11541" fmla="*/ 4419137 w 9310410"/>
              <a:gd name="connsiteY11541" fmla="*/ 3279827 h 5296383"/>
              <a:gd name="connsiteX11542" fmla="*/ 4403556 w 9310410"/>
              <a:gd name="connsiteY11542" fmla="*/ 3270837 h 5296383"/>
              <a:gd name="connsiteX11543" fmla="*/ 4391571 w 9310410"/>
              <a:gd name="connsiteY11543" fmla="*/ 3266043 h 5296383"/>
              <a:gd name="connsiteX11544" fmla="*/ 4384979 w 9310410"/>
              <a:gd name="connsiteY11544" fmla="*/ 3255856 h 5296383"/>
              <a:gd name="connsiteX11545" fmla="*/ 4381383 w 9310410"/>
              <a:gd name="connsiteY11545" fmla="*/ 3243870 h 5296383"/>
              <a:gd name="connsiteX11546" fmla="*/ 4369398 w 9310410"/>
              <a:gd name="connsiteY11546" fmla="*/ 3231285 h 5296383"/>
              <a:gd name="connsiteX11547" fmla="*/ 4359210 w 9310410"/>
              <a:gd name="connsiteY11547" fmla="*/ 3219300 h 5296383"/>
              <a:gd name="connsiteX11548" fmla="*/ 4343629 w 9310410"/>
              <a:gd name="connsiteY11548" fmla="*/ 3206116 h 5296383"/>
              <a:gd name="connsiteX11549" fmla="*/ 4330445 w 9310410"/>
              <a:gd name="connsiteY11549" fmla="*/ 3203719 h 5296383"/>
              <a:gd name="connsiteX11550" fmla="*/ 4312467 w 9310410"/>
              <a:gd name="connsiteY11550" fmla="*/ 3198325 h 5296383"/>
              <a:gd name="connsiteX11551" fmla="*/ 4285499 w 9310410"/>
              <a:gd name="connsiteY11551" fmla="*/ 3189935 h 5296383"/>
              <a:gd name="connsiteX11552" fmla="*/ 4275312 w 9310410"/>
              <a:gd name="connsiteY11552" fmla="*/ 3183343 h 5296383"/>
              <a:gd name="connsiteX11553" fmla="*/ 4260330 w 9310410"/>
              <a:gd name="connsiteY11553" fmla="*/ 3176751 h 5296383"/>
              <a:gd name="connsiteX11554" fmla="*/ 4245348 w 9310410"/>
              <a:gd name="connsiteY11554" fmla="*/ 3171957 h 5296383"/>
              <a:gd name="connsiteX11555" fmla="*/ 4236958 w 9310410"/>
              <a:gd name="connsiteY11555" fmla="*/ 3168961 h 5296383"/>
              <a:gd name="connsiteX11556" fmla="*/ 4229767 w 9310410"/>
              <a:gd name="connsiteY11556" fmla="*/ 3164766 h 5296383"/>
              <a:gd name="connsiteX11557" fmla="*/ 4217781 w 9310410"/>
              <a:gd name="connsiteY11557" fmla="*/ 3162968 h 5296383"/>
              <a:gd name="connsiteX11558" fmla="*/ 4182424 w 9310410"/>
              <a:gd name="connsiteY11558" fmla="*/ 3149784 h 5296383"/>
              <a:gd name="connsiteX11559" fmla="*/ 4162648 w 9310410"/>
              <a:gd name="connsiteY11559" fmla="*/ 3138997 h 5296383"/>
              <a:gd name="connsiteX11560" fmla="*/ 4155457 w 9310410"/>
              <a:gd name="connsiteY11560" fmla="*/ 3138398 h 5296383"/>
              <a:gd name="connsiteX11561" fmla="*/ 4142872 w 9310410"/>
              <a:gd name="connsiteY11561" fmla="*/ 3138997 h 5296383"/>
              <a:gd name="connsiteX11562" fmla="*/ 4132684 w 9310410"/>
              <a:gd name="connsiteY11562" fmla="*/ 3150983 h 5296383"/>
              <a:gd name="connsiteX11563" fmla="*/ 4125493 w 9310410"/>
              <a:gd name="connsiteY11563" fmla="*/ 3159972 h 5296383"/>
              <a:gd name="connsiteX11564" fmla="*/ 4115305 w 9310410"/>
              <a:gd name="connsiteY11564" fmla="*/ 3162369 h 5296383"/>
              <a:gd name="connsiteX11565" fmla="*/ 4108114 w 9310410"/>
              <a:gd name="connsiteY11565" fmla="*/ 3163567 h 5296383"/>
              <a:gd name="connsiteX11566" fmla="*/ 4094930 w 9310410"/>
              <a:gd name="connsiteY11566" fmla="*/ 3176751 h 5296383"/>
              <a:gd name="connsiteX11567" fmla="*/ 4084143 w 9310410"/>
              <a:gd name="connsiteY11567" fmla="*/ 3192932 h 5296383"/>
              <a:gd name="connsiteX11568" fmla="*/ 4064367 w 9310410"/>
              <a:gd name="connsiteY11568" fmla="*/ 3195928 h 5296383"/>
              <a:gd name="connsiteX11569" fmla="*/ 4060172 w 9310410"/>
              <a:gd name="connsiteY11569" fmla="*/ 3187538 h 5296383"/>
              <a:gd name="connsiteX11570" fmla="*/ 4058974 w 9310410"/>
              <a:gd name="connsiteY11570" fmla="*/ 3182744 h 5296383"/>
              <a:gd name="connsiteX11571" fmla="*/ 4057176 w 9310410"/>
              <a:gd name="connsiteY11571" fmla="*/ 3172556 h 5296383"/>
              <a:gd name="connsiteX11572" fmla="*/ 4052381 w 9310410"/>
              <a:gd name="connsiteY11572" fmla="*/ 3170159 h 5296383"/>
              <a:gd name="connsiteX11573" fmla="*/ 4048786 w 9310410"/>
              <a:gd name="connsiteY11573" fmla="*/ 3176751 h 5296383"/>
              <a:gd name="connsiteX11574" fmla="*/ 4044591 w 9310410"/>
              <a:gd name="connsiteY11574" fmla="*/ 3159972 h 5296383"/>
              <a:gd name="connsiteX11575" fmla="*/ 4042194 w 9310410"/>
              <a:gd name="connsiteY11575" fmla="*/ 3138997 h 5296383"/>
              <a:gd name="connsiteX11576" fmla="*/ 4037400 w 9310410"/>
              <a:gd name="connsiteY11576" fmla="*/ 3116824 h 5296383"/>
              <a:gd name="connsiteX11577" fmla="*/ 4021219 w 9310410"/>
              <a:gd name="connsiteY11577" fmla="*/ 3109033 h 5296383"/>
              <a:gd name="connsiteX11578" fmla="*/ 3998447 w 9310410"/>
              <a:gd name="connsiteY11578" fmla="*/ 3101842 h 5296383"/>
              <a:gd name="connsiteX11579" fmla="*/ 3981068 w 9310410"/>
              <a:gd name="connsiteY11579" fmla="*/ 3104838 h 5296383"/>
              <a:gd name="connsiteX11580" fmla="*/ 3964888 w 9310410"/>
              <a:gd name="connsiteY11580" fmla="*/ 3111430 h 5296383"/>
              <a:gd name="connsiteX11581" fmla="*/ 3956498 w 9310410"/>
              <a:gd name="connsiteY11581" fmla="*/ 3124614 h 5296383"/>
              <a:gd name="connsiteX11582" fmla="*/ 3952902 w 9310410"/>
              <a:gd name="connsiteY11582" fmla="*/ 3131207 h 5296383"/>
              <a:gd name="connsiteX11583" fmla="*/ 1105152 w 9310410"/>
              <a:gd name="connsiteY11583" fmla="*/ 903106 h 5296383"/>
              <a:gd name="connsiteX11584" fmla="*/ 1096763 w 9310410"/>
              <a:gd name="connsiteY11584" fmla="*/ 902507 h 5296383"/>
              <a:gd name="connsiteX11585" fmla="*/ 1099160 w 9310410"/>
              <a:gd name="connsiteY11585" fmla="*/ 908499 h 5296383"/>
              <a:gd name="connsiteX11586" fmla="*/ 1105152 w 9310410"/>
              <a:gd name="connsiteY11586" fmla="*/ 903106 h 5296383"/>
              <a:gd name="connsiteX11587" fmla="*/ 1121333 w 9310410"/>
              <a:gd name="connsiteY11587" fmla="*/ 877936 h 5296383"/>
              <a:gd name="connsiteX11588" fmla="*/ 1124329 w 9310410"/>
              <a:gd name="connsiteY11588" fmla="*/ 875539 h 5296383"/>
              <a:gd name="connsiteX11589" fmla="*/ 1121932 w 9310410"/>
              <a:gd name="connsiteY11589" fmla="*/ 873142 h 5296383"/>
              <a:gd name="connsiteX11590" fmla="*/ 1121333 w 9310410"/>
              <a:gd name="connsiteY11590" fmla="*/ 877936 h 5296383"/>
              <a:gd name="connsiteX11591" fmla="*/ 1077586 w 9310410"/>
              <a:gd name="connsiteY11591" fmla="*/ 1020564 h 5296383"/>
              <a:gd name="connsiteX11592" fmla="*/ 1084178 w 9310410"/>
              <a:gd name="connsiteY11592" fmla="*/ 1021163 h 5296383"/>
              <a:gd name="connsiteX11593" fmla="*/ 1078784 w 9310410"/>
              <a:gd name="connsiteY11593" fmla="*/ 1013972 h 5296383"/>
              <a:gd name="connsiteX11594" fmla="*/ 1077586 w 9310410"/>
              <a:gd name="connsiteY11594" fmla="*/ 1020564 h 5296383"/>
              <a:gd name="connsiteX11595" fmla="*/ 1162083 w 9310410"/>
              <a:gd name="connsiteY11595" fmla="*/ 761078 h 5296383"/>
              <a:gd name="connsiteX11596" fmla="*/ 1163881 w 9310410"/>
              <a:gd name="connsiteY11596" fmla="*/ 758082 h 5296383"/>
              <a:gd name="connsiteX11597" fmla="*/ 1161484 w 9310410"/>
              <a:gd name="connsiteY11597" fmla="*/ 756284 h 5296383"/>
              <a:gd name="connsiteX11598" fmla="*/ 1162083 w 9310410"/>
              <a:gd name="connsiteY11598" fmla="*/ 761078 h 5296383"/>
              <a:gd name="connsiteX11599" fmla="*/ 1201635 w 9310410"/>
              <a:gd name="connsiteY11599" fmla="*/ 735309 h 5296383"/>
              <a:gd name="connsiteX11600" fmla="*/ 1208827 w 9310410"/>
              <a:gd name="connsiteY11600" fmla="*/ 728717 h 5296383"/>
              <a:gd name="connsiteX11601" fmla="*/ 1205830 w 9310410"/>
              <a:gd name="connsiteY11601" fmla="*/ 725721 h 5296383"/>
              <a:gd name="connsiteX11602" fmla="*/ 1197440 w 9310410"/>
              <a:gd name="connsiteY11602" fmla="*/ 728118 h 5296383"/>
              <a:gd name="connsiteX11603" fmla="*/ 1192047 w 9310410"/>
              <a:gd name="connsiteY11603" fmla="*/ 728118 h 5296383"/>
              <a:gd name="connsiteX11604" fmla="*/ 1184256 w 9310410"/>
              <a:gd name="connsiteY11604" fmla="*/ 736508 h 5296383"/>
              <a:gd name="connsiteX11605" fmla="*/ 1183058 w 9310410"/>
              <a:gd name="connsiteY11605" fmla="*/ 743100 h 5296383"/>
              <a:gd name="connsiteX11606" fmla="*/ 1193845 w 9310410"/>
              <a:gd name="connsiteY11606" fmla="*/ 740103 h 5296383"/>
              <a:gd name="connsiteX11607" fmla="*/ 1201635 w 9310410"/>
              <a:gd name="connsiteY11607" fmla="*/ 735309 h 5296383"/>
              <a:gd name="connsiteX11608" fmla="*/ 1180062 w 9310410"/>
              <a:gd name="connsiteY11608" fmla="*/ 768269 h 5296383"/>
              <a:gd name="connsiteX11609" fmla="*/ 1184256 w 9310410"/>
              <a:gd name="connsiteY11609" fmla="*/ 763475 h 5296383"/>
              <a:gd name="connsiteX11610" fmla="*/ 1187852 w 9310410"/>
              <a:gd name="connsiteY11610" fmla="*/ 755085 h 5296383"/>
              <a:gd name="connsiteX11611" fmla="*/ 1187852 w 9310410"/>
              <a:gd name="connsiteY11611" fmla="*/ 747295 h 5296383"/>
              <a:gd name="connsiteX11612" fmla="*/ 1182459 w 9310410"/>
              <a:gd name="connsiteY11612" fmla="*/ 749692 h 5296383"/>
              <a:gd name="connsiteX11613" fmla="*/ 1180062 w 9310410"/>
              <a:gd name="connsiteY11613" fmla="*/ 753887 h 5296383"/>
              <a:gd name="connsiteX11614" fmla="*/ 1178264 w 9310410"/>
              <a:gd name="connsiteY11614" fmla="*/ 764074 h 5296383"/>
              <a:gd name="connsiteX11615" fmla="*/ 1180062 w 9310410"/>
              <a:gd name="connsiteY11615" fmla="*/ 768269 h 5296383"/>
              <a:gd name="connsiteX11616" fmla="*/ 1157289 w 9310410"/>
              <a:gd name="connsiteY11616" fmla="*/ 792839 h 5296383"/>
              <a:gd name="connsiteX11617" fmla="*/ 1161484 w 9310410"/>
              <a:gd name="connsiteY11617" fmla="*/ 792240 h 5296383"/>
              <a:gd name="connsiteX11618" fmla="*/ 1160885 w 9310410"/>
              <a:gd name="connsiteY11618" fmla="*/ 786847 h 5296383"/>
              <a:gd name="connsiteX11619" fmla="*/ 1155491 w 9310410"/>
              <a:gd name="connsiteY11619" fmla="*/ 783850 h 5296383"/>
              <a:gd name="connsiteX11620" fmla="*/ 1150098 w 9310410"/>
              <a:gd name="connsiteY11620" fmla="*/ 786247 h 5296383"/>
              <a:gd name="connsiteX11621" fmla="*/ 1148300 w 9310410"/>
              <a:gd name="connsiteY11621" fmla="*/ 790442 h 5296383"/>
              <a:gd name="connsiteX11622" fmla="*/ 1157289 w 9310410"/>
              <a:gd name="connsiteY11622" fmla="*/ 792839 h 5296383"/>
              <a:gd name="connsiteX11623" fmla="*/ 1132120 w 9310410"/>
              <a:gd name="connsiteY11623" fmla="*/ 815612 h 5296383"/>
              <a:gd name="connsiteX11624" fmla="*/ 1136914 w 9310410"/>
              <a:gd name="connsiteY11624" fmla="*/ 808421 h 5296383"/>
              <a:gd name="connsiteX11625" fmla="*/ 1132120 w 9310410"/>
              <a:gd name="connsiteY11625" fmla="*/ 806023 h 5296383"/>
              <a:gd name="connsiteX11626" fmla="*/ 1129723 w 9310410"/>
              <a:gd name="connsiteY11626" fmla="*/ 812016 h 5296383"/>
              <a:gd name="connsiteX11627" fmla="*/ 1132120 w 9310410"/>
              <a:gd name="connsiteY11627" fmla="*/ 815612 h 5296383"/>
              <a:gd name="connsiteX11628" fmla="*/ 1144704 w 9310410"/>
              <a:gd name="connsiteY11628" fmla="*/ 810218 h 5296383"/>
              <a:gd name="connsiteX11629" fmla="*/ 1148300 w 9310410"/>
              <a:gd name="connsiteY11629" fmla="*/ 807821 h 5296383"/>
              <a:gd name="connsiteX11630" fmla="*/ 1141109 w 9310410"/>
              <a:gd name="connsiteY11630" fmla="*/ 806623 h 5296383"/>
              <a:gd name="connsiteX11631" fmla="*/ 1144704 w 9310410"/>
              <a:gd name="connsiteY11631" fmla="*/ 810218 h 5296383"/>
              <a:gd name="connsiteX11632" fmla="*/ 1289129 w 9310410"/>
              <a:gd name="connsiteY11632" fmla="*/ 719129 h 5296383"/>
              <a:gd name="connsiteX11633" fmla="*/ 1297519 w 9310410"/>
              <a:gd name="connsiteY11633" fmla="*/ 723923 h 5296383"/>
              <a:gd name="connsiteX11634" fmla="*/ 1293324 w 9310410"/>
              <a:gd name="connsiteY11634" fmla="*/ 716732 h 5296383"/>
              <a:gd name="connsiteX11635" fmla="*/ 1289129 w 9310410"/>
              <a:gd name="connsiteY11635" fmla="*/ 719129 h 5296383"/>
              <a:gd name="connsiteX11636" fmla="*/ 1121932 w 9310410"/>
              <a:gd name="connsiteY11636" fmla="*/ 907900 h 5296383"/>
              <a:gd name="connsiteX11637" fmla="*/ 1114741 w 9310410"/>
              <a:gd name="connsiteY11637" fmla="*/ 904304 h 5296383"/>
              <a:gd name="connsiteX11638" fmla="*/ 1108748 w 9310410"/>
              <a:gd name="connsiteY11638" fmla="*/ 908499 h 5296383"/>
              <a:gd name="connsiteX11639" fmla="*/ 1100957 w 9310410"/>
              <a:gd name="connsiteY11639" fmla="*/ 910896 h 5296383"/>
              <a:gd name="connsiteX11640" fmla="*/ 1088972 w 9310410"/>
              <a:gd name="connsiteY11640" fmla="*/ 916290 h 5296383"/>
              <a:gd name="connsiteX11641" fmla="*/ 1078784 w 9310410"/>
              <a:gd name="connsiteY11641" fmla="*/ 918687 h 5296383"/>
              <a:gd name="connsiteX11642" fmla="*/ 1085976 w 9310410"/>
              <a:gd name="connsiteY11642" fmla="*/ 922283 h 5296383"/>
              <a:gd name="connsiteX11643" fmla="*/ 1083578 w 9310410"/>
              <a:gd name="connsiteY11643" fmla="*/ 932470 h 5296383"/>
              <a:gd name="connsiteX11644" fmla="*/ 1073391 w 9310410"/>
              <a:gd name="connsiteY11644" fmla="*/ 944456 h 5296383"/>
              <a:gd name="connsiteX11645" fmla="*/ 1057810 w 9310410"/>
              <a:gd name="connsiteY11645" fmla="*/ 948651 h 5296383"/>
              <a:gd name="connsiteX11646" fmla="*/ 1051817 w 9310410"/>
              <a:gd name="connsiteY11646" fmla="*/ 949250 h 5296383"/>
              <a:gd name="connsiteX11647" fmla="*/ 1044626 w 9310410"/>
              <a:gd name="connsiteY11647" fmla="*/ 951647 h 5296383"/>
              <a:gd name="connsiteX11648" fmla="*/ 1041030 w 9310410"/>
              <a:gd name="connsiteY11648" fmla="*/ 954044 h 5296383"/>
              <a:gd name="connsiteX11649" fmla="*/ 1036236 w 9310410"/>
              <a:gd name="connsiteY11649" fmla="*/ 957640 h 5296383"/>
              <a:gd name="connsiteX11650" fmla="*/ 1049420 w 9310410"/>
              <a:gd name="connsiteY11650" fmla="*/ 963633 h 5296383"/>
              <a:gd name="connsiteX11651" fmla="*/ 1052416 w 9310410"/>
              <a:gd name="connsiteY11651" fmla="*/ 967827 h 5296383"/>
              <a:gd name="connsiteX11652" fmla="*/ 1056611 w 9310410"/>
              <a:gd name="connsiteY11652" fmla="*/ 975618 h 5296383"/>
              <a:gd name="connsiteX11653" fmla="*/ 1076387 w 9310410"/>
              <a:gd name="connsiteY11653" fmla="*/ 975019 h 5296383"/>
              <a:gd name="connsiteX11654" fmla="*/ 1086575 w 9310410"/>
              <a:gd name="connsiteY11654" fmla="*/ 975019 h 5296383"/>
              <a:gd name="connsiteX11655" fmla="*/ 1078185 w 9310410"/>
              <a:gd name="connsiteY11655" fmla="*/ 982210 h 5296383"/>
              <a:gd name="connsiteX11656" fmla="*/ 1067997 w 9310410"/>
              <a:gd name="connsiteY11656" fmla="*/ 986405 h 5296383"/>
              <a:gd name="connsiteX11657" fmla="*/ 1059607 w 9310410"/>
              <a:gd name="connsiteY11657" fmla="*/ 990001 h 5296383"/>
              <a:gd name="connsiteX11658" fmla="*/ 1047622 w 9310410"/>
              <a:gd name="connsiteY11658" fmla="*/ 984008 h 5296383"/>
              <a:gd name="connsiteX11659" fmla="*/ 1039232 w 9310410"/>
              <a:gd name="connsiteY11659" fmla="*/ 984607 h 5296383"/>
              <a:gd name="connsiteX11660" fmla="*/ 1036835 w 9310410"/>
              <a:gd name="connsiteY11660" fmla="*/ 988802 h 5296383"/>
              <a:gd name="connsiteX11661" fmla="*/ 1028445 w 9310410"/>
              <a:gd name="connsiteY11661" fmla="*/ 991798 h 5296383"/>
              <a:gd name="connsiteX11662" fmla="*/ 1019456 w 9310410"/>
              <a:gd name="connsiteY11662" fmla="*/ 999589 h 5296383"/>
              <a:gd name="connsiteX11663" fmla="*/ 1008669 w 9310410"/>
              <a:gd name="connsiteY11663" fmla="*/ 1003185 h 5296383"/>
              <a:gd name="connsiteX11664" fmla="*/ 995485 w 9310410"/>
              <a:gd name="connsiteY11664" fmla="*/ 1010376 h 5296383"/>
              <a:gd name="connsiteX11665" fmla="*/ 980503 w 9310410"/>
              <a:gd name="connsiteY11665" fmla="*/ 1013372 h 5296383"/>
              <a:gd name="connsiteX11666" fmla="*/ 981103 w 9310410"/>
              <a:gd name="connsiteY11666" fmla="*/ 1018766 h 5296383"/>
              <a:gd name="connsiteX11667" fmla="*/ 986496 w 9310410"/>
              <a:gd name="connsiteY11667" fmla="*/ 1021163 h 5296383"/>
              <a:gd name="connsiteX11668" fmla="*/ 991290 w 9310410"/>
              <a:gd name="connsiteY11668" fmla="*/ 1021762 h 5296383"/>
              <a:gd name="connsiteX11669" fmla="*/ 1000879 w 9310410"/>
              <a:gd name="connsiteY11669" fmla="*/ 1017567 h 5296383"/>
              <a:gd name="connsiteX11670" fmla="*/ 1009268 w 9310410"/>
              <a:gd name="connsiteY11670" fmla="*/ 1015170 h 5296383"/>
              <a:gd name="connsiteX11671" fmla="*/ 1020655 w 9310410"/>
              <a:gd name="connsiteY11671" fmla="*/ 1016968 h 5296383"/>
              <a:gd name="connsiteX11672" fmla="*/ 1028445 w 9310410"/>
              <a:gd name="connsiteY11672" fmla="*/ 1024159 h 5296383"/>
              <a:gd name="connsiteX11673" fmla="*/ 1035037 w 9310410"/>
              <a:gd name="connsiteY11673" fmla="*/ 1019365 h 5296383"/>
              <a:gd name="connsiteX11674" fmla="*/ 1043427 w 9310410"/>
              <a:gd name="connsiteY11674" fmla="*/ 1015170 h 5296383"/>
              <a:gd name="connsiteX11675" fmla="*/ 1053615 w 9310410"/>
              <a:gd name="connsiteY11675" fmla="*/ 1014571 h 5296383"/>
              <a:gd name="connsiteX11676" fmla="*/ 1062005 w 9310410"/>
              <a:gd name="connsiteY11676" fmla="*/ 1016369 h 5296383"/>
              <a:gd name="connsiteX11677" fmla="*/ 1066199 w 9310410"/>
              <a:gd name="connsiteY11677" fmla="*/ 1016968 h 5296383"/>
              <a:gd name="connsiteX11678" fmla="*/ 1073990 w 9310410"/>
              <a:gd name="connsiteY11678" fmla="*/ 1014571 h 5296383"/>
              <a:gd name="connsiteX11679" fmla="*/ 1082380 w 9310410"/>
              <a:gd name="connsiteY11679" fmla="*/ 1013372 h 5296383"/>
              <a:gd name="connsiteX11680" fmla="*/ 1087174 w 9310410"/>
              <a:gd name="connsiteY11680" fmla="*/ 1012773 h 5296383"/>
              <a:gd name="connsiteX11681" fmla="*/ 1099759 w 9310410"/>
              <a:gd name="connsiteY11681" fmla="*/ 1015769 h 5296383"/>
              <a:gd name="connsiteX11682" fmla="*/ 1114741 w 9310410"/>
              <a:gd name="connsiteY11682" fmla="*/ 1019964 h 5296383"/>
              <a:gd name="connsiteX11683" fmla="*/ 1133318 w 9310410"/>
              <a:gd name="connsiteY11683" fmla="*/ 1022361 h 5296383"/>
              <a:gd name="connsiteX11684" fmla="*/ 1146502 w 9310410"/>
              <a:gd name="connsiteY11684" fmla="*/ 1016369 h 5296383"/>
              <a:gd name="connsiteX11685" fmla="*/ 1148899 w 9310410"/>
              <a:gd name="connsiteY11685" fmla="*/ 1008578 h 5296383"/>
              <a:gd name="connsiteX11686" fmla="*/ 1144704 w 9310410"/>
              <a:gd name="connsiteY11686" fmla="*/ 1002585 h 5296383"/>
              <a:gd name="connsiteX11687" fmla="*/ 1147701 w 9310410"/>
              <a:gd name="connsiteY11687" fmla="*/ 995394 h 5296383"/>
              <a:gd name="connsiteX11688" fmla="*/ 1160885 w 9310410"/>
              <a:gd name="connsiteY11688" fmla="*/ 991798 h 5296383"/>
              <a:gd name="connsiteX11689" fmla="*/ 1178264 w 9310410"/>
              <a:gd name="connsiteY11689" fmla="*/ 979214 h 5296383"/>
              <a:gd name="connsiteX11690" fmla="*/ 1188451 w 9310410"/>
              <a:gd name="connsiteY11690" fmla="*/ 973221 h 5296383"/>
              <a:gd name="connsiteX11691" fmla="*/ 1199238 w 9310410"/>
              <a:gd name="connsiteY11691" fmla="*/ 961835 h 5296383"/>
              <a:gd name="connsiteX11692" fmla="*/ 1199838 w 9310410"/>
              <a:gd name="connsiteY11692" fmla="*/ 946853 h 5296383"/>
              <a:gd name="connsiteX11693" fmla="*/ 1186654 w 9310410"/>
              <a:gd name="connsiteY11693" fmla="*/ 942059 h 5296383"/>
              <a:gd name="connsiteX11694" fmla="*/ 1179462 w 9310410"/>
              <a:gd name="connsiteY11694" fmla="*/ 943856 h 5296383"/>
              <a:gd name="connsiteX11695" fmla="*/ 1187852 w 9310410"/>
              <a:gd name="connsiteY11695" fmla="*/ 933070 h 5296383"/>
              <a:gd name="connsiteX11696" fmla="*/ 1190249 w 9310410"/>
              <a:gd name="connsiteY11696" fmla="*/ 918088 h 5296383"/>
              <a:gd name="connsiteX11697" fmla="*/ 1185455 w 9310410"/>
              <a:gd name="connsiteY11697" fmla="*/ 912694 h 5296383"/>
              <a:gd name="connsiteX11698" fmla="*/ 1192646 w 9310410"/>
              <a:gd name="connsiteY11698" fmla="*/ 915091 h 5296383"/>
              <a:gd name="connsiteX11699" fmla="*/ 1197440 w 9310410"/>
              <a:gd name="connsiteY11699" fmla="*/ 912095 h 5296383"/>
              <a:gd name="connsiteX11700" fmla="*/ 1202834 w 9310410"/>
              <a:gd name="connsiteY11700" fmla="*/ 900709 h 5296383"/>
              <a:gd name="connsiteX11701" fmla="*/ 1205830 w 9310410"/>
              <a:gd name="connsiteY11701" fmla="*/ 891720 h 5296383"/>
              <a:gd name="connsiteX11702" fmla="*/ 1200437 w 9310410"/>
              <a:gd name="connsiteY11702" fmla="*/ 879734 h 5296383"/>
              <a:gd name="connsiteX11703" fmla="*/ 1199838 w 9310410"/>
              <a:gd name="connsiteY11703" fmla="*/ 872543 h 5296383"/>
              <a:gd name="connsiteX11704" fmla="*/ 1209426 w 9310410"/>
              <a:gd name="connsiteY11704" fmla="*/ 856363 h 5296383"/>
              <a:gd name="connsiteX11705" fmla="*/ 1216018 w 9310410"/>
              <a:gd name="connsiteY11705" fmla="*/ 841980 h 5296383"/>
              <a:gd name="connsiteX11706" fmla="*/ 1210625 w 9310410"/>
              <a:gd name="connsiteY11706" fmla="*/ 826998 h 5296383"/>
              <a:gd name="connsiteX11707" fmla="*/ 1195043 w 9310410"/>
              <a:gd name="connsiteY11707" fmla="*/ 821605 h 5296383"/>
              <a:gd name="connsiteX11708" fmla="*/ 1200437 w 9310410"/>
              <a:gd name="connsiteY11708" fmla="*/ 816810 h 5296383"/>
              <a:gd name="connsiteX11709" fmla="*/ 1215419 w 9310410"/>
              <a:gd name="connsiteY11709" fmla="*/ 817410 h 5296383"/>
              <a:gd name="connsiteX11710" fmla="*/ 1225007 w 9310410"/>
              <a:gd name="connsiteY11710" fmla="*/ 812016 h 5296383"/>
              <a:gd name="connsiteX11711" fmla="*/ 1232198 w 9310410"/>
              <a:gd name="connsiteY11711" fmla="*/ 804226 h 5296383"/>
              <a:gd name="connsiteX11712" fmla="*/ 1242985 w 9310410"/>
              <a:gd name="connsiteY11712" fmla="*/ 798233 h 5296383"/>
              <a:gd name="connsiteX11713" fmla="*/ 1265158 w 9310410"/>
              <a:gd name="connsiteY11713" fmla="*/ 783251 h 5296383"/>
              <a:gd name="connsiteX11714" fmla="*/ 1269353 w 9310410"/>
              <a:gd name="connsiteY11714" fmla="*/ 770666 h 5296383"/>
              <a:gd name="connsiteX11715" fmla="*/ 1259166 w 9310410"/>
              <a:gd name="connsiteY11715" fmla="*/ 768269 h 5296383"/>
              <a:gd name="connsiteX11716" fmla="*/ 1244184 w 9310410"/>
              <a:gd name="connsiteY11716" fmla="*/ 762876 h 5296383"/>
              <a:gd name="connsiteX11717" fmla="*/ 1245382 w 9310410"/>
              <a:gd name="connsiteY11717" fmla="*/ 752688 h 5296383"/>
              <a:gd name="connsiteX11718" fmla="*/ 1263960 w 9310410"/>
              <a:gd name="connsiteY11718" fmla="*/ 749092 h 5296383"/>
              <a:gd name="connsiteX11719" fmla="*/ 1277144 w 9310410"/>
              <a:gd name="connsiteY11719" fmla="*/ 740703 h 5296383"/>
              <a:gd name="connsiteX11720" fmla="*/ 1267556 w 9310410"/>
              <a:gd name="connsiteY11720" fmla="*/ 732313 h 5296383"/>
              <a:gd name="connsiteX11721" fmla="*/ 1250776 w 9310410"/>
              <a:gd name="connsiteY11721" fmla="*/ 727519 h 5296383"/>
              <a:gd name="connsiteX11722" fmla="*/ 1235195 w 9310410"/>
              <a:gd name="connsiteY11722" fmla="*/ 727519 h 5296383"/>
              <a:gd name="connsiteX11723" fmla="*/ 1222011 w 9310410"/>
              <a:gd name="connsiteY11723" fmla="*/ 736508 h 5296383"/>
              <a:gd name="connsiteX11724" fmla="*/ 1202235 w 9310410"/>
              <a:gd name="connsiteY11724" fmla="*/ 753887 h 5296383"/>
              <a:gd name="connsiteX11725" fmla="*/ 1195043 w 9310410"/>
              <a:gd name="connsiteY11725" fmla="*/ 758082 h 5296383"/>
              <a:gd name="connsiteX11726" fmla="*/ 1190848 w 9310410"/>
              <a:gd name="connsiteY11726" fmla="*/ 763475 h 5296383"/>
              <a:gd name="connsiteX11727" fmla="*/ 1191448 w 9310410"/>
              <a:gd name="connsiteY11727" fmla="*/ 767071 h 5296383"/>
              <a:gd name="connsiteX11728" fmla="*/ 1186054 w 9310410"/>
              <a:gd name="connsiteY11728" fmla="*/ 773063 h 5296383"/>
              <a:gd name="connsiteX11729" fmla="*/ 1184256 w 9310410"/>
              <a:gd name="connsiteY11729" fmla="*/ 779056 h 5296383"/>
              <a:gd name="connsiteX11730" fmla="*/ 1178863 w 9310410"/>
              <a:gd name="connsiteY11730" fmla="*/ 774861 h 5296383"/>
              <a:gd name="connsiteX11731" fmla="*/ 1174668 w 9310410"/>
              <a:gd name="connsiteY11731" fmla="*/ 779655 h 5296383"/>
              <a:gd name="connsiteX11732" fmla="*/ 1168076 w 9310410"/>
              <a:gd name="connsiteY11732" fmla="*/ 784450 h 5296383"/>
              <a:gd name="connsiteX11733" fmla="*/ 1160285 w 9310410"/>
              <a:gd name="connsiteY11733" fmla="*/ 785049 h 5296383"/>
              <a:gd name="connsiteX11734" fmla="*/ 1168675 w 9310410"/>
              <a:gd name="connsiteY11734" fmla="*/ 790442 h 5296383"/>
              <a:gd name="connsiteX11735" fmla="*/ 1174069 w 9310410"/>
              <a:gd name="connsiteY11735" fmla="*/ 792839 h 5296383"/>
              <a:gd name="connsiteX11736" fmla="*/ 1161484 w 9310410"/>
              <a:gd name="connsiteY11736" fmla="*/ 801829 h 5296383"/>
              <a:gd name="connsiteX11737" fmla="*/ 1143506 w 9310410"/>
              <a:gd name="connsiteY11737" fmla="*/ 819807 h 5296383"/>
              <a:gd name="connsiteX11738" fmla="*/ 1140509 w 9310410"/>
              <a:gd name="connsiteY11738" fmla="*/ 825200 h 5296383"/>
              <a:gd name="connsiteX11739" fmla="*/ 1151296 w 9310410"/>
              <a:gd name="connsiteY11739" fmla="*/ 817410 h 5296383"/>
              <a:gd name="connsiteX11740" fmla="*/ 1160885 w 9310410"/>
              <a:gd name="connsiteY11740" fmla="*/ 807222 h 5296383"/>
              <a:gd name="connsiteX11741" fmla="*/ 1165080 w 9310410"/>
              <a:gd name="connsiteY11741" fmla="*/ 808421 h 5296383"/>
              <a:gd name="connsiteX11742" fmla="*/ 1158488 w 9310410"/>
              <a:gd name="connsiteY11742" fmla="*/ 812616 h 5296383"/>
              <a:gd name="connsiteX11743" fmla="*/ 1163881 w 9310410"/>
              <a:gd name="connsiteY11743" fmla="*/ 816211 h 5296383"/>
              <a:gd name="connsiteX11744" fmla="*/ 1169275 w 9310410"/>
              <a:gd name="connsiteY11744" fmla="*/ 816810 h 5296383"/>
              <a:gd name="connsiteX11745" fmla="*/ 1157289 w 9310410"/>
              <a:gd name="connsiteY11745" fmla="*/ 827597 h 5296383"/>
              <a:gd name="connsiteX11746" fmla="*/ 1142307 w 9310410"/>
              <a:gd name="connsiteY11746" fmla="*/ 840781 h 5296383"/>
              <a:gd name="connsiteX11747" fmla="*/ 1128524 w 9310410"/>
              <a:gd name="connsiteY11747" fmla="*/ 850370 h 5296383"/>
              <a:gd name="connsiteX11748" fmla="*/ 1132120 w 9310410"/>
              <a:gd name="connsiteY11748" fmla="*/ 852767 h 5296383"/>
              <a:gd name="connsiteX11749" fmla="*/ 1137513 w 9310410"/>
              <a:gd name="connsiteY11749" fmla="*/ 852767 h 5296383"/>
              <a:gd name="connsiteX11750" fmla="*/ 1158488 w 9310410"/>
              <a:gd name="connsiteY11750" fmla="*/ 856363 h 5296383"/>
              <a:gd name="connsiteX11751" fmla="*/ 1162083 w 9310410"/>
              <a:gd name="connsiteY11751" fmla="*/ 859359 h 5296383"/>
              <a:gd name="connsiteX11752" fmla="*/ 1147701 w 9310410"/>
              <a:gd name="connsiteY11752" fmla="*/ 870745 h 5296383"/>
              <a:gd name="connsiteX11753" fmla="*/ 1148300 w 9310410"/>
              <a:gd name="connsiteY11753" fmla="*/ 882131 h 5296383"/>
              <a:gd name="connsiteX11754" fmla="*/ 1150098 w 9310410"/>
              <a:gd name="connsiteY11754" fmla="*/ 886326 h 5296383"/>
              <a:gd name="connsiteX11755" fmla="*/ 1141708 w 9310410"/>
              <a:gd name="connsiteY11755" fmla="*/ 891120 h 5296383"/>
              <a:gd name="connsiteX11756" fmla="*/ 1139311 w 9310410"/>
              <a:gd name="connsiteY11756" fmla="*/ 898312 h 5296383"/>
              <a:gd name="connsiteX11757" fmla="*/ 1130921 w 9310410"/>
              <a:gd name="connsiteY11757" fmla="*/ 911496 h 5296383"/>
              <a:gd name="connsiteX11758" fmla="*/ 1121932 w 9310410"/>
              <a:gd name="connsiteY11758" fmla="*/ 907900 h 5296383"/>
              <a:gd name="connsiteX11759" fmla="*/ 4510826 w 9310410"/>
              <a:gd name="connsiteY11759" fmla="*/ 3255856 h 5296383"/>
              <a:gd name="connsiteX11760" fmla="*/ 4497642 w 9310410"/>
              <a:gd name="connsiteY11760" fmla="*/ 3268440 h 5296383"/>
              <a:gd name="connsiteX11761" fmla="*/ 4468877 w 9310410"/>
              <a:gd name="connsiteY11761" fmla="*/ 3264245 h 5296383"/>
              <a:gd name="connsiteX11762" fmla="*/ 4461086 w 9310410"/>
              <a:gd name="connsiteY11762" fmla="*/ 3269040 h 5296383"/>
              <a:gd name="connsiteX11763" fmla="*/ 4469476 w 9310410"/>
              <a:gd name="connsiteY11763" fmla="*/ 3278628 h 5296383"/>
              <a:gd name="connsiteX11764" fmla="*/ 4476667 w 9310410"/>
              <a:gd name="connsiteY11764" fmla="*/ 3285220 h 5296383"/>
              <a:gd name="connsiteX11765" fmla="*/ 4489252 w 9310410"/>
              <a:gd name="connsiteY11765" fmla="*/ 3288816 h 5296383"/>
              <a:gd name="connsiteX11766" fmla="*/ 4499440 w 9310410"/>
              <a:gd name="connsiteY11766" fmla="*/ 3291213 h 5296383"/>
              <a:gd name="connsiteX11767" fmla="*/ 4512624 w 9310410"/>
              <a:gd name="connsiteY11767" fmla="*/ 3291812 h 5296383"/>
              <a:gd name="connsiteX11768" fmla="*/ 4522812 w 9310410"/>
              <a:gd name="connsiteY11768" fmla="*/ 3292411 h 5296383"/>
              <a:gd name="connsiteX11769" fmla="*/ 4538992 w 9310410"/>
              <a:gd name="connsiteY11769" fmla="*/ 3289415 h 5296383"/>
              <a:gd name="connsiteX11770" fmla="*/ 4556970 w 9310410"/>
              <a:gd name="connsiteY11770" fmla="*/ 3282223 h 5296383"/>
              <a:gd name="connsiteX11771" fmla="*/ 4561165 w 9310410"/>
              <a:gd name="connsiteY11771" fmla="*/ 3276830 h 5296383"/>
              <a:gd name="connsiteX11772" fmla="*/ 4563562 w 9310410"/>
              <a:gd name="connsiteY11772" fmla="*/ 3273234 h 5296383"/>
              <a:gd name="connsiteX11773" fmla="*/ 4576147 w 9310410"/>
              <a:gd name="connsiteY11773" fmla="*/ 3269639 h 5296383"/>
              <a:gd name="connsiteX11774" fmla="*/ 4573750 w 9310410"/>
              <a:gd name="connsiteY11774" fmla="*/ 3264845 h 5296383"/>
              <a:gd name="connsiteX11775" fmla="*/ 4573151 w 9310410"/>
              <a:gd name="connsiteY11775" fmla="*/ 3252859 h 5296383"/>
              <a:gd name="connsiteX11776" fmla="*/ 4580342 w 9310410"/>
              <a:gd name="connsiteY11776" fmla="*/ 3237877 h 5296383"/>
              <a:gd name="connsiteX11777" fmla="*/ 4576746 w 9310410"/>
              <a:gd name="connsiteY11777" fmla="*/ 3224094 h 5296383"/>
              <a:gd name="connsiteX11778" fmla="*/ 4570754 w 9310410"/>
              <a:gd name="connsiteY11778" fmla="*/ 3227690 h 5296383"/>
              <a:gd name="connsiteX11779" fmla="*/ 4565360 w 9310410"/>
              <a:gd name="connsiteY11779" fmla="*/ 3230087 h 5296383"/>
              <a:gd name="connsiteX11780" fmla="*/ 4558169 w 9310410"/>
              <a:gd name="connsiteY11780" fmla="*/ 3238476 h 5296383"/>
              <a:gd name="connsiteX11781" fmla="*/ 4553375 w 9310410"/>
              <a:gd name="connsiteY11781" fmla="*/ 3252260 h 5296383"/>
              <a:gd name="connsiteX11782" fmla="*/ 4547981 w 9310410"/>
              <a:gd name="connsiteY11782" fmla="*/ 3260051 h 5296383"/>
              <a:gd name="connsiteX11783" fmla="*/ 4539591 w 9310410"/>
              <a:gd name="connsiteY11783" fmla="*/ 3265444 h 5296383"/>
              <a:gd name="connsiteX11784" fmla="*/ 4532400 w 9310410"/>
              <a:gd name="connsiteY11784" fmla="*/ 3269639 h 5296383"/>
              <a:gd name="connsiteX11785" fmla="*/ 4528205 w 9310410"/>
              <a:gd name="connsiteY11785" fmla="*/ 3269639 h 5296383"/>
              <a:gd name="connsiteX11786" fmla="*/ 4521613 w 9310410"/>
              <a:gd name="connsiteY11786" fmla="*/ 3270238 h 5296383"/>
              <a:gd name="connsiteX11787" fmla="*/ 4513223 w 9310410"/>
              <a:gd name="connsiteY11787" fmla="*/ 3263047 h 5296383"/>
              <a:gd name="connsiteX11788" fmla="*/ 4510826 w 9310410"/>
              <a:gd name="connsiteY11788" fmla="*/ 3255856 h 5296383"/>
              <a:gd name="connsiteX11789" fmla="*/ 4591129 w 9310410"/>
              <a:gd name="connsiteY11789" fmla="*/ 3227690 h 5296383"/>
              <a:gd name="connsiteX11790" fmla="*/ 4595324 w 9310410"/>
              <a:gd name="connsiteY11790" fmla="*/ 3243271 h 5296383"/>
              <a:gd name="connsiteX11791" fmla="*/ 4602515 w 9310410"/>
              <a:gd name="connsiteY11791" fmla="*/ 3243271 h 5296383"/>
              <a:gd name="connsiteX11792" fmla="*/ 4606710 w 9310410"/>
              <a:gd name="connsiteY11792" fmla="*/ 3233682 h 5296383"/>
              <a:gd name="connsiteX11793" fmla="*/ 4604912 w 9310410"/>
              <a:gd name="connsiteY11793" fmla="*/ 3221697 h 5296383"/>
              <a:gd name="connsiteX11794" fmla="*/ 4595923 w 9310410"/>
              <a:gd name="connsiteY11794" fmla="*/ 3214506 h 5296383"/>
              <a:gd name="connsiteX11795" fmla="*/ 4586335 w 9310410"/>
              <a:gd name="connsiteY11795" fmla="*/ 3206116 h 5296383"/>
              <a:gd name="connsiteX11796" fmla="*/ 4573750 w 9310410"/>
              <a:gd name="connsiteY11796" fmla="*/ 3194730 h 5296383"/>
              <a:gd name="connsiteX11797" fmla="*/ 4558169 w 9310410"/>
              <a:gd name="connsiteY11797" fmla="*/ 3185141 h 5296383"/>
              <a:gd name="connsiteX11798" fmla="*/ 4550378 w 9310410"/>
              <a:gd name="connsiteY11798" fmla="*/ 3180946 h 5296383"/>
              <a:gd name="connsiteX11799" fmla="*/ 4546183 w 9310410"/>
              <a:gd name="connsiteY11799" fmla="*/ 3183343 h 5296383"/>
              <a:gd name="connsiteX11800" fmla="*/ 4568956 w 9310410"/>
              <a:gd name="connsiteY11800" fmla="*/ 3201921 h 5296383"/>
              <a:gd name="connsiteX11801" fmla="*/ 4591129 w 9310410"/>
              <a:gd name="connsiteY11801" fmla="*/ 3227690 h 5296383"/>
              <a:gd name="connsiteX11802" fmla="*/ 1174668 w 9310410"/>
              <a:gd name="connsiteY11802" fmla="*/ 303233 h 5296383"/>
              <a:gd name="connsiteX11803" fmla="*/ 1198040 w 9310410"/>
              <a:gd name="connsiteY11803" fmla="*/ 302633 h 5296383"/>
              <a:gd name="connsiteX11804" fmla="*/ 1202235 w 9310410"/>
              <a:gd name="connsiteY11804" fmla="*/ 303233 h 5296383"/>
              <a:gd name="connsiteX11805" fmla="*/ 1210025 w 9310410"/>
              <a:gd name="connsiteY11805" fmla="*/ 302633 h 5296383"/>
              <a:gd name="connsiteX11806" fmla="*/ 1217217 w 9310410"/>
              <a:gd name="connsiteY11806" fmla="*/ 303233 h 5296383"/>
              <a:gd name="connsiteX11807" fmla="*/ 1234596 w 9310410"/>
              <a:gd name="connsiteY11807" fmla="*/ 302034 h 5296383"/>
              <a:gd name="connsiteX11808" fmla="*/ 1266956 w 9310410"/>
              <a:gd name="connsiteY11808" fmla="*/ 297839 h 5296383"/>
              <a:gd name="connsiteX11809" fmla="*/ 1277144 w 9310410"/>
              <a:gd name="connsiteY11809" fmla="*/ 292446 h 5296383"/>
              <a:gd name="connsiteX11810" fmla="*/ 1284335 w 9310410"/>
              <a:gd name="connsiteY11810" fmla="*/ 293045 h 5296383"/>
              <a:gd name="connsiteX11811" fmla="*/ 1309505 w 9310410"/>
              <a:gd name="connsiteY11811" fmla="*/ 291247 h 5296383"/>
              <a:gd name="connsiteX11812" fmla="*/ 1332876 w 9310410"/>
              <a:gd name="connsiteY11812" fmla="*/ 288850 h 5296383"/>
              <a:gd name="connsiteX11813" fmla="*/ 1349057 w 9310410"/>
              <a:gd name="connsiteY11813" fmla="*/ 287652 h 5296383"/>
              <a:gd name="connsiteX11814" fmla="*/ 1350855 w 9310410"/>
              <a:gd name="connsiteY11814" fmla="*/ 280460 h 5296383"/>
              <a:gd name="connsiteX11815" fmla="*/ 1331079 w 9310410"/>
              <a:gd name="connsiteY11815" fmla="*/ 269074 h 5296383"/>
              <a:gd name="connsiteX11816" fmla="*/ 1320891 w 9310410"/>
              <a:gd name="connsiteY11816" fmla="*/ 264879 h 5296383"/>
              <a:gd name="connsiteX11817" fmla="*/ 1311302 w 9310410"/>
              <a:gd name="connsiteY11817" fmla="*/ 261283 h 5296383"/>
              <a:gd name="connsiteX11818" fmla="*/ 1290927 w 9310410"/>
              <a:gd name="connsiteY11818" fmla="*/ 257688 h 5296383"/>
              <a:gd name="connsiteX11819" fmla="*/ 1277743 w 9310410"/>
              <a:gd name="connsiteY11819" fmla="*/ 257089 h 5296383"/>
              <a:gd name="connsiteX11820" fmla="*/ 1269353 w 9310410"/>
              <a:gd name="connsiteY11820" fmla="*/ 253493 h 5296383"/>
              <a:gd name="connsiteX11821" fmla="*/ 1275346 w 9310410"/>
              <a:gd name="connsiteY11821" fmla="*/ 250497 h 5296383"/>
              <a:gd name="connsiteX11822" fmla="*/ 1295122 w 9310410"/>
              <a:gd name="connsiteY11822" fmla="*/ 254691 h 5296383"/>
              <a:gd name="connsiteX11823" fmla="*/ 1292126 w 9310410"/>
              <a:gd name="connsiteY11823" fmla="*/ 250497 h 5296383"/>
              <a:gd name="connsiteX11824" fmla="*/ 1276545 w 9310410"/>
              <a:gd name="connsiteY11824" fmla="*/ 243904 h 5296383"/>
              <a:gd name="connsiteX11825" fmla="*/ 1283736 w 9310410"/>
              <a:gd name="connsiteY11825" fmla="*/ 238511 h 5296383"/>
              <a:gd name="connsiteX11826" fmla="*/ 1294523 w 9310410"/>
              <a:gd name="connsiteY11826" fmla="*/ 233717 h 5296383"/>
              <a:gd name="connsiteX11827" fmla="*/ 1306508 w 9310410"/>
              <a:gd name="connsiteY11827" fmla="*/ 233717 h 5296383"/>
              <a:gd name="connsiteX11828" fmla="*/ 1316097 w 9310410"/>
              <a:gd name="connsiteY11828" fmla="*/ 237912 h 5296383"/>
              <a:gd name="connsiteX11829" fmla="*/ 1338869 w 9310410"/>
              <a:gd name="connsiteY11829" fmla="*/ 239110 h 5296383"/>
              <a:gd name="connsiteX11830" fmla="*/ 1346660 w 9310410"/>
              <a:gd name="connsiteY11830" fmla="*/ 233118 h 5296383"/>
              <a:gd name="connsiteX11831" fmla="*/ 1338270 w 9310410"/>
              <a:gd name="connsiteY11831" fmla="*/ 227724 h 5296383"/>
              <a:gd name="connsiteX11832" fmla="*/ 1334075 w 9310410"/>
              <a:gd name="connsiteY11832" fmla="*/ 215139 h 5296383"/>
              <a:gd name="connsiteX11833" fmla="*/ 1336472 w 9310410"/>
              <a:gd name="connsiteY11833" fmla="*/ 209147 h 5296383"/>
              <a:gd name="connsiteX11834" fmla="*/ 1338869 w 9310410"/>
              <a:gd name="connsiteY11834" fmla="*/ 221132 h 5296383"/>
              <a:gd name="connsiteX11835" fmla="*/ 1346060 w 9310410"/>
              <a:gd name="connsiteY11835" fmla="*/ 225327 h 5296383"/>
              <a:gd name="connsiteX11836" fmla="*/ 1352652 w 9310410"/>
              <a:gd name="connsiteY11836" fmla="*/ 234915 h 5296383"/>
              <a:gd name="connsiteX11837" fmla="*/ 1356847 w 9310410"/>
              <a:gd name="connsiteY11837" fmla="*/ 237912 h 5296383"/>
              <a:gd name="connsiteX11838" fmla="*/ 1356248 w 9310410"/>
              <a:gd name="connsiteY11838" fmla="*/ 245103 h 5296383"/>
              <a:gd name="connsiteX11839" fmla="*/ 1350855 w 9310410"/>
              <a:gd name="connsiteY11839" fmla="*/ 260085 h 5296383"/>
              <a:gd name="connsiteX11840" fmla="*/ 1356248 w 9310410"/>
              <a:gd name="connsiteY11840" fmla="*/ 272070 h 5296383"/>
              <a:gd name="connsiteX11841" fmla="*/ 1369432 w 9310410"/>
              <a:gd name="connsiteY11841" fmla="*/ 276865 h 5296383"/>
              <a:gd name="connsiteX11842" fmla="*/ 1377822 w 9310410"/>
              <a:gd name="connsiteY11842" fmla="*/ 273868 h 5296383"/>
              <a:gd name="connsiteX11843" fmla="*/ 1397598 w 9310410"/>
              <a:gd name="connsiteY11843" fmla="*/ 263081 h 5296383"/>
              <a:gd name="connsiteX11844" fmla="*/ 1403591 w 9310410"/>
              <a:gd name="connsiteY11844" fmla="*/ 251096 h 5296383"/>
              <a:gd name="connsiteX11845" fmla="*/ 1406587 w 9310410"/>
              <a:gd name="connsiteY11845" fmla="*/ 247500 h 5296383"/>
              <a:gd name="connsiteX11846" fmla="*/ 1408385 w 9310410"/>
              <a:gd name="connsiteY11846" fmla="*/ 241507 h 5296383"/>
              <a:gd name="connsiteX11847" fmla="*/ 1410782 w 9310410"/>
              <a:gd name="connsiteY11847" fmla="*/ 237312 h 5296383"/>
              <a:gd name="connsiteX11848" fmla="*/ 1408984 w 9310410"/>
              <a:gd name="connsiteY11848" fmla="*/ 225327 h 5296383"/>
              <a:gd name="connsiteX11849" fmla="*/ 1389807 w 9310410"/>
              <a:gd name="connsiteY11849" fmla="*/ 213342 h 5296383"/>
              <a:gd name="connsiteX11850" fmla="*/ 1378421 w 9310410"/>
              <a:gd name="connsiteY11850" fmla="*/ 215139 h 5296383"/>
              <a:gd name="connsiteX11851" fmla="*/ 1397598 w 9310410"/>
              <a:gd name="connsiteY11851" fmla="*/ 209746 h 5296383"/>
              <a:gd name="connsiteX11852" fmla="*/ 1401793 w 9310410"/>
              <a:gd name="connsiteY11852" fmla="*/ 207349 h 5296383"/>
              <a:gd name="connsiteX11853" fmla="*/ 1396999 w 9310410"/>
              <a:gd name="connsiteY11853" fmla="*/ 201356 h 5296383"/>
              <a:gd name="connsiteX11854" fmla="*/ 1383815 w 9310410"/>
              <a:gd name="connsiteY11854" fmla="*/ 197161 h 5296383"/>
              <a:gd name="connsiteX11855" fmla="*/ 1386811 w 9310410"/>
              <a:gd name="connsiteY11855" fmla="*/ 194764 h 5296383"/>
              <a:gd name="connsiteX11856" fmla="*/ 1399995 w 9310410"/>
              <a:gd name="connsiteY11856" fmla="*/ 195363 h 5296383"/>
              <a:gd name="connsiteX11857" fmla="*/ 1411381 w 9310410"/>
              <a:gd name="connsiteY11857" fmla="*/ 192966 h 5296383"/>
              <a:gd name="connsiteX11858" fmla="*/ 1396999 w 9310410"/>
              <a:gd name="connsiteY11858" fmla="*/ 186973 h 5296383"/>
              <a:gd name="connsiteX11859" fmla="*/ 1386212 w 9310410"/>
              <a:gd name="connsiteY11859" fmla="*/ 182779 h 5296383"/>
              <a:gd name="connsiteX11860" fmla="*/ 1401194 w 9310410"/>
              <a:gd name="connsiteY11860" fmla="*/ 177385 h 5296383"/>
              <a:gd name="connsiteX11861" fmla="*/ 1409583 w 9310410"/>
              <a:gd name="connsiteY11861" fmla="*/ 181580 h 5296383"/>
              <a:gd name="connsiteX11862" fmla="*/ 1420970 w 9310410"/>
              <a:gd name="connsiteY11862" fmla="*/ 184576 h 5296383"/>
              <a:gd name="connsiteX11863" fmla="*/ 1431157 w 9310410"/>
              <a:gd name="connsiteY11863" fmla="*/ 184576 h 5296383"/>
              <a:gd name="connsiteX11864" fmla="*/ 1435951 w 9310410"/>
              <a:gd name="connsiteY11864" fmla="*/ 178584 h 5296383"/>
              <a:gd name="connsiteX11865" fmla="*/ 1440146 w 9310410"/>
              <a:gd name="connsiteY11865" fmla="*/ 177984 h 5296383"/>
              <a:gd name="connsiteX11866" fmla="*/ 1450334 w 9310410"/>
              <a:gd name="connsiteY11866" fmla="*/ 182179 h 5296383"/>
              <a:gd name="connsiteX11867" fmla="*/ 1465316 w 9310410"/>
              <a:gd name="connsiteY11867" fmla="*/ 186973 h 5296383"/>
              <a:gd name="connsiteX11868" fmla="*/ 1470709 w 9310410"/>
              <a:gd name="connsiteY11868" fmla="*/ 194165 h 5296383"/>
              <a:gd name="connsiteX11869" fmla="*/ 1462320 w 9310410"/>
              <a:gd name="connsiteY11869" fmla="*/ 189970 h 5296383"/>
              <a:gd name="connsiteX11870" fmla="*/ 1458125 w 9310410"/>
              <a:gd name="connsiteY11870" fmla="*/ 194165 h 5296383"/>
              <a:gd name="connsiteX11871" fmla="*/ 1477301 w 9310410"/>
              <a:gd name="connsiteY11871" fmla="*/ 200757 h 5296383"/>
              <a:gd name="connsiteX11872" fmla="*/ 1490485 w 9310410"/>
              <a:gd name="connsiteY11872" fmla="*/ 203753 h 5296383"/>
              <a:gd name="connsiteX11873" fmla="*/ 1501872 w 9310410"/>
              <a:gd name="connsiteY11873" fmla="*/ 201356 h 5296383"/>
              <a:gd name="connsiteX11874" fmla="*/ 1510861 w 9310410"/>
              <a:gd name="connsiteY11874" fmla="*/ 195363 h 5296383"/>
              <a:gd name="connsiteX11875" fmla="*/ 1507265 w 9310410"/>
              <a:gd name="connsiteY11875" fmla="*/ 189970 h 5296383"/>
              <a:gd name="connsiteX11876" fmla="*/ 1498276 w 9310410"/>
              <a:gd name="connsiteY11876" fmla="*/ 192367 h 5296383"/>
              <a:gd name="connsiteX11877" fmla="*/ 1492883 w 9310410"/>
              <a:gd name="connsiteY11877" fmla="*/ 191168 h 5296383"/>
              <a:gd name="connsiteX11878" fmla="*/ 1497077 w 9310410"/>
              <a:gd name="connsiteY11878" fmla="*/ 180981 h 5296383"/>
              <a:gd name="connsiteX11879" fmla="*/ 1502471 w 9310410"/>
              <a:gd name="connsiteY11879" fmla="*/ 180981 h 5296383"/>
              <a:gd name="connsiteX11880" fmla="*/ 1516254 w 9310410"/>
              <a:gd name="connsiteY11880" fmla="*/ 174988 h 5296383"/>
              <a:gd name="connsiteX11881" fmla="*/ 1528240 w 9310410"/>
              <a:gd name="connsiteY11881" fmla="*/ 174389 h 5296383"/>
              <a:gd name="connsiteX11882" fmla="*/ 1541424 w 9310410"/>
              <a:gd name="connsiteY11882" fmla="*/ 182779 h 5296383"/>
              <a:gd name="connsiteX11883" fmla="*/ 1549814 w 9310410"/>
              <a:gd name="connsiteY11883" fmla="*/ 188771 h 5296383"/>
              <a:gd name="connsiteX11884" fmla="*/ 1551611 w 9310410"/>
              <a:gd name="connsiteY11884" fmla="*/ 181580 h 5296383"/>
              <a:gd name="connsiteX11885" fmla="*/ 1547416 w 9310410"/>
              <a:gd name="connsiteY11885" fmla="*/ 171392 h 5296383"/>
              <a:gd name="connsiteX11886" fmla="*/ 1546218 w 9310410"/>
              <a:gd name="connsiteY11886" fmla="*/ 164201 h 5296383"/>
              <a:gd name="connsiteX11887" fmla="*/ 1551611 w 9310410"/>
              <a:gd name="connsiteY11887" fmla="*/ 160006 h 5296383"/>
              <a:gd name="connsiteX11888" fmla="*/ 1560600 w 9310410"/>
              <a:gd name="connsiteY11888" fmla="*/ 156411 h 5296383"/>
              <a:gd name="connsiteX11889" fmla="*/ 1560600 w 9310410"/>
              <a:gd name="connsiteY11889" fmla="*/ 146223 h 5296383"/>
              <a:gd name="connsiteX11890" fmla="*/ 1562998 w 9310410"/>
              <a:gd name="connsiteY11890" fmla="*/ 148021 h 5296383"/>
              <a:gd name="connsiteX11891" fmla="*/ 1568391 w 9310410"/>
              <a:gd name="connsiteY11891" fmla="*/ 158808 h 5296383"/>
              <a:gd name="connsiteX11892" fmla="*/ 1580976 w 9310410"/>
              <a:gd name="connsiteY11892" fmla="*/ 165999 h 5296383"/>
              <a:gd name="connsiteX11893" fmla="*/ 1589965 w 9310410"/>
              <a:gd name="connsiteY11893" fmla="*/ 161804 h 5296383"/>
              <a:gd name="connsiteX11894" fmla="*/ 1595358 w 9310410"/>
              <a:gd name="connsiteY11894" fmla="*/ 156411 h 5296383"/>
              <a:gd name="connsiteX11895" fmla="*/ 1600752 w 9310410"/>
              <a:gd name="connsiteY11895" fmla="*/ 151017 h 5296383"/>
              <a:gd name="connsiteX11896" fmla="*/ 1589366 w 9310410"/>
              <a:gd name="connsiteY11896" fmla="*/ 144425 h 5296383"/>
              <a:gd name="connsiteX11897" fmla="*/ 1580376 w 9310410"/>
              <a:gd name="connsiteY11897" fmla="*/ 137234 h 5296383"/>
              <a:gd name="connsiteX11898" fmla="*/ 1587568 w 9310410"/>
              <a:gd name="connsiteY11898" fmla="*/ 139631 h 5296383"/>
              <a:gd name="connsiteX11899" fmla="*/ 1601950 w 9310410"/>
              <a:gd name="connsiteY11899" fmla="*/ 142028 h 5296383"/>
              <a:gd name="connsiteX11900" fmla="*/ 1600153 w 9310410"/>
              <a:gd name="connsiteY11900" fmla="*/ 136035 h 5296383"/>
              <a:gd name="connsiteX11901" fmla="*/ 1589965 w 9310410"/>
              <a:gd name="connsiteY11901" fmla="*/ 130642 h 5296383"/>
              <a:gd name="connsiteX11902" fmla="*/ 1590564 w 9310410"/>
              <a:gd name="connsiteY11902" fmla="*/ 125248 h 5296383"/>
              <a:gd name="connsiteX11903" fmla="*/ 1594160 w 9310410"/>
              <a:gd name="connsiteY11903" fmla="*/ 122851 h 5296383"/>
              <a:gd name="connsiteX11904" fmla="*/ 1602550 w 9310410"/>
              <a:gd name="connsiteY11904" fmla="*/ 118656 h 5296383"/>
              <a:gd name="connsiteX11905" fmla="*/ 1606745 w 9310410"/>
              <a:gd name="connsiteY11905" fmla="*/ 121653 h 5296383"/>
              <a:gd name="connsiteX11906" fmla="*/ 1615134 w 9310410"/>
              <a:gd name="connsiteY11906" fmla="*/ 122252 h 5296383"/>
              <a:gd name="connsiteX11907" fmla="*/ 1621127 w 9310410"/>
              <a:gd name="connsiteY11907" fmla="*/ 119855 h 5296383"/>
              <a:gd name="connsiteX11908" fmla="*/ 1627120 w 9310410"/>
              <a:gd name="connsiteY11908" fmla="*/ 119256 h 5296383"/>
              <a:gd name="connsiteX11909" fmla="*/ 1640304 w 9310410"/>
              <a:gd name="connsiteY11909" fmla="*/ 120454 h 5296383"/>
              <a:gd name="connsiteX11910" fmla="*/ 1650492 w 9310410"/>
              <a:gd name="connsiteY11910" fmla="*/ 127645 h 5296383"/>
              <a:gd name="connsiteX11911" fmla="*/ 1665473 w 9310410"/>
              <a:gd name="connsiteY11911" fmla="*/ 127645 h 5296383"/>
              <a:gd name="connsiteX11912" fmla="*/ 1667870 w 9310410"/>
              <a:gd name="connsiteY11912" fmla="*/ 120454 h 5296383"/>
              <a:gd name="connsiteX11913" fmla="*/ 1658282 w 9310410"/>
              <a:gd name="connsiteY11913" fmla="*/ 114461 h 5296383"/>
              <a:gd name="connsiteX11914" fmla="*/ 1661878 w 9310410"/>
              <a:gd name="connsiteY11914" fmla="*/ 107869 h 5296383"/>
              <a:gd name="connsiteX11915" fmla="*/ 1670867 w 9310410"/>
              <a:gd name="connsiteY11915" fmla="*/ 111465 h 5296383"/>
              <a:gd name="connsiteX11916" fmla="*/ 1676860 w 9310410"/>
              <a:gd name="connsiteY11916" fmla="*/ 110266 h 5296383"/>
              <a:gd name="connsiteX11917" fmla="*/ 1671466 w 9310410"/>
              <a:gd name="connsiteY11917" fmla="*/ 99479 h 5296383"/>
              <a:gd name="connsiteX11918" fmla="*/ 1670867 w 9310410"/>
              <a:gd name="connsiteY11918" fmla="*/ 90490 h 5296383"/>
              <a:gd name="connsiteX11919" fmla="*/ 1678658 w 9310410"/>
              <a:gd name="connsiteY11919" fmla="*/ 92887 h 5296383"/>
              <a:gd name="connsiteX11920" fmla="*/ 1685249 w 9310410"/>
              <a:gd name="connsiteY11920" fmla="*/ 97082 h 5296383"/>
              <a:gd name="connsiteX11921" fmla="*/ 1699033 w 9310410"/>
              <a:gd name="connsiteY11921" fmla="*/ 94685 h 5296383"/>
              <a:gd name="connsiteX11922" fmla="*/ 1715213 w 9310410"/>
              <a:gd name="connsiteY11922" fmla="*/ 86295 h 5296383"/>
              <a:gd name="connsiteX11923" fmla="*/ 1731993 w 9310410"/>
              <a:gd name="connsiteY11923" fmla="*/ 76108 h 5296383"/>
              <a:gd name="connsiteX11924" fmla="*/ 1734989 w 9310410"/>
              <a:gd name="connsiteY11924" fmla="*/ 73711 h 5296383"/>
              <a:gd name="connsiteX11925" fmla="*/ 1757162 w 9310410"/>
              <a:gd name="connsiteY11925" fmla="*/ 67119 h 5296383"/>
              <a:gd name="connsiteX11926" fmla="*/ 1781733 w 9310410"/>
              <a:gd name="connsiteY11926" fmla="*/ 66519 h 5296383"/>
              <a:gd name="connsiteX11927" fmla="*/ 1790722 w 9310410"/>
              <a:gd name="connsiteY11927" fmla="*/ 64122 h 5296383"/>
              <a:gd name="connsiteX11928" fmla="*/ 1778736 w 9310410"/>
              <a:gd name="connsiteY11928" fmla="*/ 54534 h 5296383"/>
              <a:gd name="connsiteX11929" fmla="*/ 1754765 w 9310410"/>
              <a:gd name="connsiteY11929" fmla="*/ 54534 h 5296383"/>
              <a:gd name="connsiteX11930" fmla="*/ 1754765 w 9310410"/>
              <a:gd name="connsiteY11930" fmla="*/ 51538 h 5296383"/>
              <a:gd name="connsiteX11931" fmla="*/ 1769148 w 9310410"/>
              <a:gd name="connsiteY11931" fmla="*/ 44346 h 5296383"/>
              <a:gd name="connsiteX11932" fmla="*/ 1782931 w 9310410"/>
              <a:gd name="connsiteY11932" fmla="*/ 49740 h 5296383"/>
              <a:gd name="connsiteX11933" fmla="*/ 1796115 w 9310410"/>
              <a:gd name="connsiteY11933" fmla="*/ 55133 h 5296383"/>
              <a:gd name="connsiteX11934" fmla="*/ 1822483 w 9310410"/>
              <a:gd name="connsiteY11934" fmla="*/ 58130 h 5296383"/>
              <a:gd name="connsiteX11935" fmla="*/ 1818288 w 9310410"/>
              <a:gd name="connsiteY11935" fmla="*/ 46743 h 5296383"/>
              <a:gd name="connsiteX11936" fmla="*/ 1796115 w 9310410"/>
              <a:gd name="connsiteY11936" fmla="*/ 41350 h 5296383"/>
              <a:gd name="connsiteX11937" fmla="*/ 1801509 w 9310410"/>
              <a:gd name="connsiteY11937" fmla="*/ 37754 h 5296383"/>
              <a:gd name="connsiteX11938" fmla="*/ 1821285 w 9310410"/>
              <a:gd name="connsiteY11938" fmla="*/ 40151 h 5296383"/>
              <a:gd name="connsiteX11939" fmla="*/ 1832071 w 9310410"/>
              <a:gd name="connsiteY11939" fmla="*/ 44346 h 5296383"/>
              <a:gd name="connsiteX11940" fmla="*/ 1844057 w 9310410"/>
              <a:gd name="connsiteY11940" fmla="*/ 49140 h 5296383"/>
              <a:gd name="connsiteX11941" fmla="*/ 1868627 w 9310410"/>
              <a:gd name="connsiteY11941" fmla="*/ 49740 h 5296383"/>
              <a:gd name="connsiteX11942" fmla="*/ 1893198 w 9310410"/>
              <a:gd name="connsiteY11942" fmla="*/ 47343 h 5296383"/>
              <a:gd name="connsiteX11943" fmla="*/ 1911176 w 9310410"/>
              <a:gd name="connsiteY11943" fmla="*/ 47942 h 5296383"/>
              <a:gd name="connsiteX11944" fmla="*/ 1926757 w 9310410"/>
              <a:gd name="connsiteY11944" fmla="*/ 45545 h 5296383"/>
              <a:gd name="connsiteX11945" fmla="*/ 1920764 w 9310410"/>
              <a:gd name="connsiteY11945" fmla="*/ 35357 h 5296383"/>
              <a:gd name="connsiteX11946" fmla="*/ 1907580 w 9310410"/>
              <a:gd name="connsiteY11946" fmla="*/ 26967 h 5296383"/>
              <a:gd name="connsiteX11947" fmla="*/ 1899190 w 9310410"/>
              <a:gd name="connsiteY11947" fmla="*/ 20375 h 5296383"/>
              <a:gd name="connsiteX11948" fmla="*/ 1880613 w 9310410"/>
              <a:gd name="connsiteY11948" fmla="*/ 2996 h 5296383"/>
              <a:gd name="connsiteX11949" fmla="*/ 1628318 w 9310410"/>
              <a:gd name="connsiteY11949" fmla="*/ 2996 h 5296383"/>
              <a:gd name="connsiteX11950" fmla="*/ 1594759 w 9310410"/>
              <a:gd name="connsiteY11950" fmla="*/ 20375 h 5296383"/>
              <a:gd name="connsiteX11951" fmla="*/ 1454529 w 9310410"/>
              <a:gd name="connsiteY11951" fmla="*/ 101277 h 5296383"/>
              <a:gd name="connsiteX11952" fmla="*/ 1309505 w 9310410"/>
              <a:gd name="connsiteY11952" fmla="*/ 192966 h 5296383"/>
              <a:gd name="connsiteX11953" fmla="*/ 1162683 w 9310410"/>
              <a:gd name="connsiteY11953" fmla="*/ 296641 h 5296383"/>
              <a:gd name="connsiteX11954" fmla="*/ 1174668 w 9310410"/>
              <a:gd name="connsiteY11954" fmla="*/ 303233 h 5296383"/>
              <a:gd name="connsiteX11955" fmla="*/ 1299916 w 9310410"/>
              <a:gd name="connsiteY11955" fmla="*/ 713136 h 5296383"/>
              <a:gd name="connsiteX11956" fmla="*/ 1298718 w 9310410"/>
              <a:gd name="connsiteY11956" fmla="*/ 710140 h 5296383"/>
              <a:gd name="connsiteX11957" fmla="*/ 1299916 w 9310410"/>
              <a:gd name="connsiteY11957" fmla="*/ 713136 h 5296383"/>
              <a:gd name="connsiteX11958" fmla="*/ 1284934 w 9310410"/>
              <a:gd name="connsiteY11958" fmla="*/ 725122 h 5296383"/>
              <a:gd name="connsiteX11959" fmla="*/ 1286133 w 9310410"/>
              <a:gd name="connsiteY11959" fmla="*/ 725122 h 5296383"/>
              <a:gd name="connsiteX11960" fmla="*/ 1286732 w 9310410"/>
              <a:gd name="connsiteY11960" fmla="*/ 724522 h 5296383"/>
              <a:gd name="connsiteX11961" fmla="*/ 1286732 w 9310410"/>
              <a:gd name="connsiteY11961" fmla="*/ 721526 h 5296383"/>
              <a:gd name="connsiteX11962" fmla="*/ 1285534 w 9310410"/>
              <a:gd name="connsiteY11962" fmla="*/ 720327 h 5296383"/>
              <a:gd name="connsiteX11963" fmla="*/ 1284934 w 9310410"/>
              <a:gd name="connsiteY11963" fmla="*/ 720327 h 5296383"/>
              <a:gd name="connsiteX11964" fmla="*/ 1284335 w 9310410"/>
              <a:gd name="connsiteY11964" fmla="*/ 720927 h 5296383"/>
              <a:gd name="connsiteX11965" fmla="*/ 1283736 w 9310410"/>
              <a:gd name="connsiteY11965" fmla="*/ 721526 h 5296383"/>
              <a:gd name="connsiteX11966" fmla="*/ 1283736 w 9310410"/>
              <a:gd name="connsiteY11966" fmla="*/ 723923 h 5296383"/>
              <a:gd name="connsiteX11967" fmla="*/ 1284934 w 9310410"/>
              <a:gd name="connsiteY11967" fmla="*/ 725122 h 5296383"/>
              <a:gd name="connsiteX11968" fmla="*/ 1173469 w 9310410"/>
              <a:gd name="connsiteY11968" fmla="*/ 745497 h 5296383"/>
              <a:gd name="connsiteX11969" fmla="*/ 1173469 w 9310410"/>
              <a:gd name="connsiteY11969" fmla="*/ 747295 h 5296383"/>
              <a:gd name="connsiteX11970" fmla="*/ 1174069 w 9310410"/>
              <a:gd name="connsiteY11970" fmla="*/ 747295 h 5296383"/>
              <a:gd name="connsiteX11971" fmla="*/ 1174668 w 9310410"/>
              <a:gd name="connsiteY11971" fmla="*/ 747295 h 5296383"/>
              <a:gd name="connsiteX11972" fmla="*/ 1174069 w 9310410"/>
              <a:gd name="connsiteY11972" fmla="*/ 744298 h 5296383"/>
              <a:gd name="connsiteX11973" fmla="*/ 1173469 w 9310410"/>
              <a:gd name="connsiteY11973" fmla="*/ 743699 h 5296383"/>
              <a:gd name="connsiteX11974" fmla="*/ 1173469 w 9310410"/>
              <a:gd name="connsiteY11974" fmla="*/ 745497 h 5296383"/>
              <a:gd name="connsiteX11975" fmla="*/ 1171072 w 9310410"/>
              <a:gd name="connsiteY11975" fmla="*/ 753287 h 5296383"/>
              <a:gd name="connsiteX11976" fmla="*/ 1171072 w 9310410"/>
              <a:gd name="connsiteY11976" fmla="*/ 753287 h 5296383"/>
              <a:gd name="connsiteX11977" fmla="*/ 1171072 w 9310410"/>
              <a:gd name="connsiteY11977" fmla="*/ 753287 h 5296383"/>
              <a:gd name="connsiteX11978" fmla="*/ 1171072 w 9310410"/>
              <a:gd name="connsiteY11978" fmla="*/ 753287 h 5296383"/>
              <a:gd name="connsiteX11979" fmla="*/ 1171672 w 9310410"/>
              <a:gd name="connsiteY11979" fmla="*/ 753287 h 5296383"/>
              <a:gd name="connsiteX11980" fmla="*/ 1170473 w 9310410"/>
              <a:gd name="connsiteY11980" fmla="*/ 750890 h 5296383"/>
              <a:gd name="connsiteX11981" fmla="*/ 1170473 w 9310410"/>
              <a:gd name="connsiteY11981" fmla="*/ 750890 h 5296383"/>
              <a:gd name="connsiteX11982" fmla="*/ 1170473 w 9310410"/>
              <a:gd name="connsiteY11982" fmla="*/ 750890 h 5296383"/>
              <a:gd name="connsiteX11983" fmla="*/ 1171072 w 9310410"/>
              <a:gd name="connsiteY11983" fmla="*/ 753287 h 5296383"/>
              <a:gd name="connsiteX11984" fmla="*/ 1151296 w 9310410"/>
              <a:gd name="connsiteY11984" fmla="*/ 766471 h 5296383"/>
              <a:gd name="connsiteX11985" fmla="*/ 1151296 w 9310410"/>
              <a:gd name="connsiteY11985" fmla="*/ 766471 h 5296383"/>
              <a:gd name="connsiteX11986" fmla="*/ 1151296 w 9310410"/>
              <a:gd name="connsiteY11986" fmla="*/ 766471 h 5296383"/>
              <a:gd name="connsiteX11987" fmla="*/ 1151896 w 9310410"/>
              <a:gd name="connsiteY11987" fmla="*/ 762276 h 5296383"/>
              <a:gd name="connsiteX11988" fmla="*/ 1151296 w 9310410"/>
              <a:gd name="connsiteY11988" fmla="*/ 762876 h 5296383"/>
              <a:gd name="connsiteX11989" fmla="*/ 1151296 w 9310410"/>
              <a:gd name="connsiteY11989" fmla="*/ 766471 h 5296383"/>
              <a:gd name="connsiteX11990" fmla="*/ 1172271 w 9310410"/>
              <a:gd name="connsiteY11990" fmla="*/ 771865 h 5296383"/>
              <a:gd name="connsiteX11991" fmla="*/ 1172271 w 9310410"/>
              <a:gd name="connsiteY11991" fmla="*/ 771865 h 5296383"/>
              <a:gd name="connsiteX11992" fmla="*/ 1172271 w 9310410"/>
              <a:gd name="connsiteY11992" fmla="*/ 771865 h 5296383"/>
              <a:gd name="connsiteX11993" fmla="*/ 1171672 w 9310410"/>
              <a:gd name="connsiteY11993" fmla="*/ 769468 h 5296383"/>
              <a:gd name="connsiteX11994" fmla="*/ 1171672 w 9310410"/>
              <a:gd name="connsiteY11994" fmla="*/ 769468 h 5296383"/>
              <a:gd name="connsiteX11995" fmla="*/ 1171672 w 9310410"/>
              <a:gd name="connsiteY11995" fmla="*/ 769468 h 5296383"/>
              <a:gd name="connsiteX11996" fmla="*/ 1172271 w 9310410"/>
              <a:gd name="connsiteY11996" fmla="*/ 771865 h 5296383"/>
              <a:gd name="connsiteX11997" fmla="*/ 1162083 w 9310410"/>
              <a:gd name="connsiteY11997" fmla="*/ 778457 h 5296383"/>
              <a:gd name="connsiteX11998" fmla="*/ 1163282 w 9310410"/>
              <a:gd name="connsiteY11998" fmla="*/ 777858 h 5296383"/>
              <a:gd name="connsiteX11999" fmla="*/ 1163282 w 9310410"/>
              <a:gd name="connsiteY11999" fmla="*/ 777258 h 5296383"/>
              <a:gd name="connsiteX12000" fmla="*/ 1162083 w 9310410"/>
              <a:gd name="connsiteY12000" fmla="*/ 776659 h 5296383"/>
              <a:gd name="connsiteX12001" fmla="*/ 1158488 w 9310410"/>
              <a:gd name="connsiteY12001" fmla="*/ 777258 h 5296383"/>
              <a:gd name="connsiteX12002" fmla="*/ 1160285 w 9310410"/>
              <a:gd name="connsiteY12002" fmla="*/ 777858 h 5296383"/>
              <a:gd name="connsiteX12003" fmla="*/ 1162083 w 9310410"/>
              <a:gd name="connsiteY12003" fmla="*/ 778457 h 5296383"/>
              <a:gd name="connsiteX12004" fmla="*/ 1151296 w 9310410"/>
              <a:gd name="connsiteY12004" fmla="*/ 779056 h 5296383"/>
              <a:gd name="connsiteX12005" fmla="*/ 1152495 w 9310410"/>
              <a:gd name="connsiteY12005" fmla="*/ 779056 h 5296383"/>
              <a:gd name="connsiteX12006" fmla="*/ 1151296 w 9310410"/>
              <a:gd name="connsiteY12006" fmla="*/ 777858 h 5296383"/>
              <a:gd name="connsiteX12007" fmla="*/ 1150098 w 9310410"/>
              <a:gd name="connsiteY12007" fmla="*/ 777858 h 5296383"/>
              <a:gd name="connsiteX12008" fmla="*/ 1149499 w 9310410"/>
              <a:gd name="connsiteY12008" fmla="*/ 777858 h 5296383"/>
              <a:gd name="connsiteX12009" fmla="*/ 1149499 w 9310410"/>
              <a:gd name="connsiteY12009" fmla="*/ 778457 h 5296383"/>
              <a:gd name="connsiteX12010" fmla="*/ 1151296 w 9310410"/>
              <a:gd name="connsiteY12010" fmla="*/ 779056 h 5296383"/>
              <a:gd name="connsiteX12011" fmla="*/ 1151296 w 9310410"/>
              <a:gd name="connsiteY12011" fmla="*/ 804226 h 5296383"/>
              <a:gd name="connsiteX12012" fmla="*/ 1151296 w 9310410"/>
              <a:gd name="connsiteY12012" fmla="*/ 804226 h 5296383"/>
              <a:gd name="connsiteX12013" fmla="*/ 1151896 w 9310410"/>
              <a:gd name="connsiteY12013" fmla="*/ 806623 h 5296383"/>
              <a:gd name="connsiteX12014" fmla="*/ 1151896 w 9310410"/>
              <a:gd name="connsiteY12014" fmla="*/ 806623 h 5296383"/>
              <a:gd name="connsiteX12015" fmla="*/ 1151896 w 9310410"/>
              <a:gd name="connsiteY12015" fmla="*/ 806623 h 5296383"/>
              <a:gd name="connsiteX12016" fmla="*/ 1152495 w 9310410"/>
              <a:gd name="connsiteY12016" fmla="*/ 806023 h 5296383"/>
              <a:gd name="connsiteX12017" fmla="*/ 1152495 w 9310410"/>
              <a:gd name="connsiteY12017" fmla="*/ 805424 h 5296383"/>
              <a:gd name="connsiteX12018" fmla="*/ 1151296 w 9310410"/>
              <a:gd name="connsiteY12018" fmla="*/ 804226 h 5296383"/>
              <a:gd name="connsiteX12019" fmla="*/ 1151296 w 9310410"/>
              <a:gd name="connsiteY12019" fmla="*/ 804226 h 5296383"/>
              <a:gd name="connsiteX12020" fmla="*/ 1471309 w 9310410"/>
              <a:gd name="connsiteY12020" fmla="*/ 729316 h 5296383"/>
              <a:gd name="connsiteX12021" fmla="*/ 1469511 w 9310410"/>
              <a:gd name="connsiteY12021" fmla="*/ 730515 h 5296383"/>
              <a:gd name="connsiteX12022" fmla="*/ 1468312 w 9310410"/>
              <a:gd name="connsiteY12022" fmla="*/ 735309 h 5296383"/>
              <a:gd name="connsiteX12023" fmla="*/ 1472507 w 9310410"/>
              <a:gd name="connsiteY12023" fmla="*/ 731114 h 5296383"/>
              <a:gd name="connsiteX12024" fmla="*/ 1472507 w 9310410"/>
              <a:gd name="connsiteY12024" fmla="*/ 728717 h 5296383"/>
              <a:gd name="connsiteX12025" fmla="*/ 1471309 w 9310410"/>
              <a:gd name="connsiteY12025" fmla="*/ 729316 h 5296383"/>
              <a:gd name="connsiteX12026" fmla="*/ 1479099 w 9310410"/>
              <a:gd name="connsiteY12026" fmla="*/ 728717 h 5296383"/>
              <a:gd name="connsiteX12027" fmla="*/ 1477901 w 9310410"/>
              <a:gd name="connsiteY12027" fmla="*/ 729316 h 5296383"/>
              <a:gd name="connsiteX12028" fmla="*/ 1476702 w 9310410"/>
              <a:gd name="connsiteY12028" fmla="*/ 733511 h 5296383"/>
              <a:gd name="connsiteX12029" fmla="*/ 1476702 w 9310410"/>
              <a:gd name="connsiteY12029" fmla="*/ 734710 h 5296383"/>
              <a:gd name="connsiteX12030" fmla="*/ 1477301 w 9310410"/>
              <a:gd name="connsiteY12030" fmla="*/ 733511 h 5296383"/>
              <a:gd name="connsiteX12031" fmla="*/ 1478500 w 9310410"/>
              <a:gd name="connsiteY12031" fmla="*/ 731714 h 5296383"/>
              <a:gd name="connsiteX12032" fmla="*/ 1479699 w 9310410"/>
              <a:gd name="connsiteY12032" fmla="*/ 729916 h 5296383"/>
              <a:gd name="connsiteX12033" fmla="*/ 1479699 w 9310410"/>
              <a:gd name="connsiteY12033" fmla="*/ 728717 h 5296383"/>
              <a:gd name="connsiteX12034" fmla="*/ 1479099 w 9310410"/>
              <a:gd name="connsiteY12034" fmla="*/ 728717 h 5296383"/>
              <a:gd name="connsiteX12035" fmla="*/ 1459922 w 9310410"/>
              <a:gd name="connsiteY12035" fmla="*/ 749092 h 5296383"/>
              <a:gd name="connsiteX12036" fmla="*/ 1460522 w 9310410"/>
              <a:gd name="connsiteY12036" fmla="*/ 746695 h 5296383"/>
              <a:gd name="connsiteX12037" fmla="*/ 1459922 w 9310410"/>
              <a:gd name="connsiteY12037" fmla="*/ 746096 h 5296383"/>
              <a:gd name="connsiteX12038" fmla="*/ 1458125 w 9310410"/>
              <a:gd name="connsiteY12038" fmla="*/ 750890 h 5296383"/>
              <a:gd name="connsiteX12039" fmla="*/ 1458125 w 9310410"/>
              <a:gd name="connsiteY12039" fmla="*/ 750890 h 5296383"/>
              <a:gd name="connsiteX12040" fmla="*/ 1458125 w 9310410"/>
              <a:gd name="connsiteY12040" fmla="*/ 750890 h 5296383"/>
              <a:gd name="connsiteX12041" fmla="*/ 1459922 w 9310410"/>
              <a:gd name="connsiteY12041" fmla="*/ 749092 h 5296383"/>
              <a:gd name="connsiteX12042" fmla="*/ 1480298 w 9310410"/>
              <a:gd name="connsiteY12042" fmla="*/ 725721 h 5296383"/>
              <a:gd name="connsiteX12043" fmla="*/ 1480298 w 9310410"/>
              <a:gd name="connsiteY12043" fmla="*/ 725721 h 5296383"/>
              <a:gd name="connsiteX12044" fmla="*/ 1480298 w 9310410"/>
              <a:gd name="connsiteY12044" fmla="*/ 725721 h 5296383"/>
              <a:gd name="connsiteX12045" fmla="*/ 1480298 w 9310410"/>
              <a:gd name="connsiteY12045" fmla="*/ 725721 h 5296383"/>
              <a:gd name="connsiteX12046" fmla="*/ 1481496 w 9310410"/>
              <a:gd name="connsiteY12046" fmla="*/ 725721 h 5296383"/>
              <a:gd name="connsiteX12047" fmla="*/ 1479699 w 9310410"/>
              <a:gd name="connsiteY12047" fmla="*/ 722724 h 5296383"/>
              <a:gd name="connsiteX12048" fmla="*/ 1479699 w 9310410"/>
              <a:gd name="connsiteY12048" fmla="*/ 722724 h 5296383"/>
              <a:gd name="connsiteX12049" fmla="*/ 1479699 w 9310410"/>
              <a:gd name="connsiteY12049" fmla="*/ 722724 h 5296383"/>
              <a:gd name="connsiteX12050" fmla="*/ 1479699 w 9310410"/>
              <a:gd name="connsiteY12050" fmla="*/ 725122 h 5296383"/>
              <a:gd name="connsiteX12051" fmla="*/ 1480298 w 9310410"/>
              <a:gd name="connsiteY12051" fmla="*/ 725721 h 5296383"/>
              <a:gd name="connsiteX12052" fmla="*/ 1509662 w 9310410"/>
              <a:gd name="connsiteY12052" fmla="*/ 681974 h 5296383"/>
              <a:gd name="connsiteX12053" fmla="*/ 1509662 w 9310410"/>
              <a:gd name="connsiteY12053" fmla="*/ 683172 h 5296383"/>
              <a:gd name="connsiteX12054" fmla="*/ 1509662 w 9310410"/>
              <a:gd name="connsiteY12054" fmla="*/ 684371 h 5296383"/>
              <a:gd name="connsiteX12055" fmla="*/ 1509662 w 9310410"/>
              <a:gd name="connsiteY12055" fmla="*/ 684970 h 5296383"/>
              <a:gd name="connsiteX12056" fmla="*/ 1510262 w 9310410"/>
              <a:gd name="connsiteY12056" fmla="*/ 684970 h 5296383"/>
              <a:gd name="connsiteX12057" fmla="*/ 1510861 w 9310410"/>
              <a:gd name="connsiteY12057" fmla="*/ 684371 h 5296383"/>
              <a:gd name="connsiteX12058" fmla="*/ 1511460 w 9310410"/>
              <a:gd name="connsiteY12058" fmla="*/ 683772 h 5296383"/>
              <a:gd name="connsiteX12059" fmla="*/ 1509662 w 9310410"/>
              <a:gd name="connsiteY12059" fmla="*/ 681974 h 5296383"/>
              <a:gd name="connsiteX12060" fmla="*/ 1509662 w 9310410"/>
              <a:gd name="connsiteY12060" fmla="*/ 681974 h 5296383"/>
              <a:gd name="connsiteX12061" fmla="*/ 1391605 w 9310410"/>
              <a:gd name="connsiteY12061" fmla="*/ 907301 h 5296383"/>
              <a:gd name="connsiteX12062" fmla="*/ 1391006 w 9310410"/>
              <a:gd name="connsiteY12062" fmla="*/ 909099 h 5296383"/>
              <a:gd name="connsiteX12063" fmla="*/ 1391605 w 9310410"/>
              <a:gd name="connsiteY12063" fmla="*/ 910896 h 5296383"/>
              <a:gd name="connsiteX12064" fmla="*/ 1392204 w 9310410"/>
              <a:gd name="connsiteY12064" fmla="*/ 909099 h 5296383"/>
              <a:gd name="connsiteX12065" fmla="*/ 1391605 w 9310410"/>
              <a:gd name="connsiteY12065" fmla="*/ 907301 h 5296383"/>
              <a:gd name="connsiteX12066" fmla="*/ 1388010 w 9310410"/>
              <a:gd name="connsiteY12066" fmla="*/ 914492 h 5296383"/>
              <a:gd name="connsiteX12067" fmla="*/ 1388010 w 9310410"/>
              <a:gd name="connsiteY12067" fmla="*/ 914492 h 5296383"/>
              <a:gd name="connsiteX12068" fmla="*/ 1387410 w 9310410"/>
              <a:gd name="connsiteY12068" fmla="*/ 914492 h 5296383"/>
              <a:gd name="connsiteX12069" fmla="*/ 1386811 w 9310410"/>
              <a:gd name="connsiteY12069" fmla="*/ 915091 h 5296383"/>
              <a:gd name="connsiteX12070" fmla="*/ 1387410 w 9310410"/>
              <a:gd name="connsiteY12070" fmla="*/ 915691 h 5296383"/>
              <a:gd name="connsiteX12071" fmla="*/ 1388010 w 9310410"/>
              <a:gd name="connsiteY12071" fmla="*/ 915691 h 5296383"/>
              <a:gd name="connsiteX12072" fmla="*/ 1388010 w 9310410"/>
              <a:gd name="connsiteY12072" fmla="*/ 915691 h 5296383"/>
              <a:gd name="connsiteX12073" fmla="*/ 1388010 w 9310410"/>
              <a:gd name="connsiteY12073" fmla="*/ 915691 h 5296383"/>
              <a:gd name="connsiteX12074" fmla="*/ 1388609 w 9310410"/>
              <a:gd name="connsiteY12074" fmla="*/ 915691 h 5296383"/>
              <a:gd name="connsiteX12075" fmla="*/ 1389208 w 9310410"/>
              <a:gd name="connsiteY12075" fmla="*/ 915091 h 5296383"/>
              <a:gd name="connsiteX12076" fmla="*/ 1388609 w 9310410"/>
              <a:gd name="connsiteY12076" fmla="*/ 914492 h 5296383"/>
              <a:gd name="connsiteX12077" fmla="*/ 1388010 w 9310410"/>
              <a:gd name="connsiteY12077" fmla="*/ 914492 h 5296383"/>
              <a:gd name="connsiteX12078" fmla="*/ 1388010 w 9310410"/>
              <a:gd name="connsiteY12078" fmla="*/ 914492 h 5296383"/>
              <a:gd name="connsiteX12079" fmla="*/ 1392804 w 9310410"/>
              <a:gd name="connsiteY12079" fmla="*/ 915691 h 5296383"/>
              <a:gd name="connsiteX12080" fmla="*/ 1392204 w 9310410"/>
              <a:gd name="connsiteY12080" fmla="*/ 914492 h 5296383"/>
              <a:gd name="connsiteX12081" fmla="*/ 1391605 w 9310410"/>
              <a:gd name="connsiteY12081" fmla="*/ 915691 h 5296383"/>
              <a:gd name="connsiteX12082" fmla="*/ 1392204 w 9310410"/>
              <a:gd name="connsiteY12082" fmla="*/ 916889 h 5296383"/>
              <a:gd name="connsiteX12083" fmla="*/ 1392804 w 9310410"/>
              <a:gd name="connsiteY12083" fmla="*/ 915691 h 5296383"/>
              <a:gd name="connsiteX12084" fmla="*/ 1030243 w 9310410"/>
              <a:gd name="connsiteY12084" fmla="*/ 1047531 h 5296383"/>
              <a:gd name="connsiteX12085" fmla="*/ 1029044 w 9310410"/>
              <a:gd name="connsiteY12085" fmla="*/ 1048130 h 5296383"/>
              <a:gd name="connsiteX12086" fmla="*/ 1028445 w 9310410"/>
              <a:gd name="connsiteY12086" fmla="*/ 1049329 h 5296383"/>
              <a:gd name="connsiteX12087" fmla="*/ 1029044 w 9310410"/>
              <a:gd name="connsiteY12087" fmla="*/ 1050527 h 5296383"/>
              <a:gd name="connsiteX12088" fmla="*/ 1030243 w 9310410"/>
              <a:gd name="connsiteY12088" fmla="*/ 1051127 h 5296383"/>
              <a:gd name="connsiteX12089" fmla="*/ 1031442 w 9310410"/>
              <a:gd name="connsiteY12089" fmla="*/ 1050527 h 5296383"/>
              <a:gd name="connsiteX12090" fmla="*/ 1032041 w 9310410"/>
              <a:gd name="connsiteY12090" fmla="*/ 1049329 h 5296383"/>
              <a:gd name="connsiteX12091" fmla="*/ 1031442 w 9310410"/>
              <a:gd name="connsiteY12091" fmla="*/ 1048130 h 5296383"/>
              <a:gd name="connsiteX12092" fmla="*/ 1030243 w 9310410"/>
              <a:gd name="connsiteY12092" fmla="*/ 1047531 h 5296383"/>
              <a:gd name="connsiteX12093" fmla="*/ 1036236 w 9310410"/>
              <a:gd name="connsiteY12093" fmla="*/ 1048130 h 5296383"/>
              <a:gd name="connsiteX12094" fmla="*/ 1035636 w 9310410"/>
              <a:gd name="connsiteY12094" fmla="*/ 1046932 h 5296383"/>
              <a:gd name="connsiteX12095" fmla="*/ 1035037 w 9310410"/>
              <a:gd name="connsiteY12095" fmla="*/ 1048130 h 5296383"/>
              <a:gd name="connsiteX12096" fmla="*/ 1035636 w 9310410"/>
              <a:gd name="connsiteY12096" fmla="*/ 1049329 h 5296383"/>
              <a:gd name="connsiteX12097" fmla="*/ 1036236 w 9310410"/>
              <a:gd name="connsiteY12097" fmla="*/ 1048130 h 5296383"/>
              <a:gd name="connsiteX12098" fmla="*/ 1033239 w 9310410"/>
              <a:gd name="connsiteY12098" fmla="*/ 1052924 h 5296383"/>
              <a:gd name="connsiteX12099" fmla="*/ 1034438 w 9310410"/>
              <a:gd name="connsiteY12099" fmla="*/ 1052325 h 5296383"/>
              <a:gd name="connsiteX12100" fmla="*/ 1035037 w 9310410"/>
              <a:gd name="connsiteY12100" fmla="*/ 1051127 h 5296383"/>
              <a:gd name="connsiteX12101" fmla="*/ 1034438 w 9310410"/>
              <a:gd name="connsiteY12101" fmla="*/ 1049928 h 5296383"/>
              <a:gd name="connsiteX12102" fmla="*/ 1033239 w 9310410"/>
              <a:gd name="connsiteY12102" fmla="*/ 1049329 h 5296383"/>
              <a:gd name="connsiteX12103" fmla="*/ 1031442 w 9310410"/>
              <a:gd name="connsiteY12103" fmla="*/ 1051127 h 5296383"/>
              <a:gd name="connsiteX12104" fmla="*/ 1033239 w 9310410"/>
              <a:gd name="connsiteY12104" fmla="*/ 1052924 h 5296383"/>
              <a:gd name="connsiteX12105" fmla="*/ 1013463 w 9310410"/>
              <a:gd name="connsiteY12105" fmla="*/ 1073300 h 5296383"/>
              <a:gd name="connsiteX12106" fmla="*/ 1013463 w 9310410"/>
              <a:gd name="connsiteY12106" fmla="*/ 1073300 h 5296383"/>
              <a:gd name="connsiteX12107" fmla="*/ 1013463 w 9310410"/>
              <a:gd name="connsiteY12107" fmla="*/ 1073300 h 5296383"/>
              <a:gd name="connsiteX12108" fmla="*/ 1013463 w 9310410"/>
              <a:gd name="connsiteY12108" fmla="*/ 1073300 h 5296383"/>
              <a:gd name="connsiteX12109" fmla="*/ 1012265 w 9310410"/>
              <a:gd name="connsiteY12109" fmla="*/ 1075098 h 5296383"/>
              <a:gd name="connsiteX12110" fmla="*/ 1012864 w 9310410"/>
              <a:gd name="connsiteY12110" fmla="*/ 1076296 h 5296383"/>
              <a:gd name="connsiteX12111" fmla="*/ 1013463 w 9310410"/>
              <a:gd name="connsiteY12111" fmla="*/ 1076296 h 5296383"/>
              <a:gd name="connsiteX12112" fmla="*/ 1013463 w 9310410"/>
              <a:gd name="connsiteY12112" fmla="*/ 1076296 h 5296383"/>
              <a:gd name="connsiteX12113" fmla="*/ 1013463 w 9310410"/>
              <a:gd name="connsiteY12113" fmla="*/ 1076296 h 5296383"/>
              <a:gd name="connsiteX12114" fmla="*/ 1014063 w 9310410"/>
              <a:gd name="connsiteY12114" fmla="*/ 1076296 h 5296383"/>
              <a:gd name="connsiteX12115" fmla="*/ 1014662 w 9310410"/>
              <a:gd name="connsiteY12115" fmla="*/ 1075098 h 5296383"/>
              <a:gd name="connsiteX12116" fmla="*/ 1013463 w 9310410"/>
              <a:gd name="connsiteY12116" fmla="*/ 1073300 h 5296383"/>
              <a:gd name="connsiteX12117" fmla="*/ 1013463 w 9310410"/>
              <a:gd name="connsiteY12117" fmla="*/ 1073300 h 5296383"/>
              <a:gd name="connsiteX12118" fmla="*/ 957132 w 9310410"/>
              <a:gd name="connsiteY12118" fmla="*/ 1111054 h 5296383"/>
              <a:gd name="connsiteX12119" fmla="*/ 955933 w 9310410"/>
              <a:gd name="connsiteY12119" fmla="*/ 1109256 h 5296383"/>
              <a:gd name="connsiteX12120" fmla="*/ 954734 w 9310410"/>
              <a:gd name="connsiteY12120" fmla="*/ 1111054 h 5296383"/>
              <a:gd name="connsiteX12121" fmla="*/ 955933 w 9310410"/>
              <a:gd name="connsiteY12121" fmla="*/ 1112852 h 5296383"/>
              <a:gd name="connsiteX12122" fmla="*/ 957132 w 9310410"/>
              <a:gd name="connsiteY12122" fmla="*/ 1111054 h 5296383"/>
              <a:gd name="connsiteX12123" fmla="*/ 971514 w 9310410"/>
              <a:gd name="connsiteY12123" fmla="*/ 1121242 h 5296383"/>
              <a:gd name="connsiteX12124" fmla="*/ 970316 w 9310410"/>
              <a:gd name="connsiteY12124" fmla="*/ 1120642 h 5296383"/>
              <a:gd name="connsiteX12125" fmla="*/ 968518 w 9310410"/>
              <a:gd name="connsiteY12125" fmla="*/ 1121841 h 5296383"/>
              <a:gd name="connsiteX12126" fmla="*/ 970316 w 9310410"/>
              <a:gd name="connsiteY12126" fmla="*/ 1123039 h 5296383"/>
              <a:gd name="connsiteX12127" fmla="*/ 971514 w 9310410"/>
              <a:gd name="connsiteY12127" fmla="*/ 1122440 h 5296383"/>
              <a:gd name="connsiteX12128" fmla="*/ 972113 w 9310410"/>
              <a:gd name="connsiteY12128" fmla="*/ 1121841 h 5296383"/>
              <a:gd name="connsiteX12129" fmla="*/ 971514 w 9310410"/>
              <a:gd name="connsiteY12129" fmla="*/ 1121242 h 5296383"/>
              <a:gd name="connsiteX12130" fmla="*/ 972113 w 9310410"/>
              <a:gd name="connsiteY12130" fmla="*/ 1172180 h 5296383"/>
              <a:gd name="connsiteX12131" fmla="*/ 972113 w 9310410"/>
              <a:gd name="connsiteY12131" fmla="*/ 1172180 h 5296383"/>
              <a:gd name="connsiteX12132" fmla="*/ 972113 w 9310410"/>
              <a:gd name="connsiteY12132" fmla="*/ 1172180 h 5296383"/>
              <a:gd name="connsiteX12133" fmla="*/ 973312 w 9310410"/>
              <a:gd name="connsiteY12133" fmla="*/ 1170382 h 5296383"/>
              <a:gd name="connsiteX12134" fmla="*/ 972113 w 9310410"/>
              <a:gd name="connsiteY12134" fmla="*/ 1168584 h 5296383"/>
              <a:gd name="connsiteX12135" fmla="*/ 972113 w 9310410"/>
              <a:gd name="connsiteY12135" fmla="*/ 1168584 h 5296383"/>
              <a:gd name="connsiteX12136" fmla="*/ 972113 w 9310410"/>
              <a:gd name="connsiteY12136" fmla="*/ 1168584 h 5296383"/>
              <a:gd name="connsiteX12137" fmla="*/ 970915 w 9310410"/>
              <a:gd name="connsiteY12137" fmla="*/ 1170382 h 5296383"/>
              <a:gd name="connsiteX12138" fmla="*/ 972113 w 9310410"/>
              <a:gd name="connsiteY12138" fmla="*/ 1172180 h 5296383"/>
              <a:gd name="connsiteX12139" fmla="*/ 969716 w 9310410"/>
              <a:gd name="connsiteY12139" fmla="*/ 1178173 h 5296383"/>
              <a:gd name="connsiteX12140" fmla="*/ 969716 w 9310410"/>
              <a:gd name="connsiteY12140" fmla="*/ 1178173 h 5296383"/>
              <a:gd name="connsiteX12141" fmla="*/ 969716 w 9310410"/>
              <a:gd name="connsiteY12141" fmla="*/ 1178173 h 5296383"/>
              <a:gd name="connsiteX12142" fmla="*/ 969117 w 9310410"/>
              <a:gd name="connsiteY12142" fmla="*/ 1180570 h 5296383"/>
              <a:gd name="connsiteX12143" fmla="*/ 969716 w 9310410"/>
              <a:gd name="connsiteY12143" fmla="*/ 1182967 h 5296383"/>
              <a:gd name="connsiteX12144" fmla="*/ 969716 w 9310410"/>
              <a:gd name="connsiteY12144" fmla="*/ 1182967 h 5296383"/>
              <a:gd name="connsiteX12145" fmla="*/ 969716 w 9310410"/>
              <a:gd name="connsiteY12145" fmla="*/ 1182967 h 5296383"/>
              <a:gd name="connsiteX12146" fmla="*/ 969716 w 9310410"/>
              <a:gd name="connsiteY12146" fmla="*/ 1182967 h 5296383"/>
              <a:gd name="connsiteX12147" fmla="*/ 970316 w 9310410"/>
              <a:gd name="connsiteY12147" fmla="*/ 1181768 h 5296383"/>
              <a:gd name="connsiteX12148" fmla="*/ 970316 w 9310410"/>
              <a:gd name="connsiteY12148" fmla="*/ 1181169 h 5296383"/>
              <a:gd name="connsiteX12149" fmla="*/ 970316 w 9310410"/>
              <a:gd name="connsiteY12149" fmla="*/ 1180570 h 5296383"/>
              <a:gd name="connsiteX12150" fmla="*/ 969716 w 9310410"/>
              <a:gd name="connsiteY12150" fmla="*/ 1178173 h 5296383"/>
              <a:gd name="connsiteX12151" fmla="*/ 969716 w 9310410"/>
              <a:gd name="connsiteY12151" fmla="*/ 1178173 h 5296383"/>
              <a:gd name="connsiteX12152" fmla="*/ 1003875 w 9310410"/>
              <a:gd name="connsiteY12152" fmla="*/ 855763 h 5296383"/>
              <a:gd name="connsiteX12153" fmla="*/ 1003875 w 9310410"/>
              <a:gd name="connsiteY12153" fmla="*/ 855763 h 5296383"/>
              <a:gd name="connsiteX12154" fmla="*/ 1003875 w 9310410"/>
              <a:gd name="connsiteY12154" fmla="*/ 855763 h 5296383"/>
              <a:gd name="connsiteX12155" fmla="*/ 1003875 w 9310410"/>
              <a:gd name="connsiteY12155" fmla="*/ 855763 h 5296383"/>
              <a:gd name="connsiteX12156" fmla="*/ 1003875 w 9310410"/>
              <a:gd name="connsiteY12156" fmla="*/ 855763 h 5296383"/>
              <a:gd name="connsiteX12157" fmla="*/ 1004474 w 9310410"/>
              <a:gd name="connsiteY12157" fmla="*/ 854565 h 5296383"/>
              <a:gd name="connsiteX12158" fmla="*/ 1004474 w 9310410"/>
              <a:gd name="connsiteY12158" fmla="*/ 853366 h 5296383"/>
              <a:gd name="connsiteX12159" fmla="*/ 1004474 w 9310410"/>
              <a:gd name="connsiteY12159" fmla="*/ 853366 h 5296383"/>
              <a:gd name="connsiteX12160" fmla="*/ 1004474 w 9310410"/>
              <a:gd name="connsiteY12160" fmla="*/ 853366 h 5296383"/>
              <a:gd name="connsiteX12161" fmla="*/ 1004474 w 9310410"/>
              <a:gd name="connsiteY12161" fmla="*/ 853366 h 5296383"/>
              <a:gd name="connsiteX12162" fmla="*/ 1004474 w 9310410"/>
              <a:gd name="connsiteY12162" fmla="*/ 853366 h 5296383"/>
              <a:gd name="connsiteX12163" fmla="*/ 1004474 w 9310410"/>
              <a:gd name="connsiteY12163" fmla="*/ 854565 h 5296383"/>
              <a:gd name="connsiteX12164" fmla="*/ 1003875 w 9310410"/>
              <a:gd name="connsiteY12164" fmla="*/ 855763 h 5296383"/>
              <a:gd name="connsiteX12165" fmla="*/ 991290 w 9310410"/>
              <a:gd name="connsiteY12165" fmla="*/ 861157 h 5296383"/>
              <a:gd name="connsiteX12166" fmla="*/ 991290 w 9310410"/>
              <a:gd name="connsiteY12166" fmla="*/ 861157 h 5296383"/>
              <a:gd name="connsiteX12167" fmla="*/ 991290 w 9310410"/>
              <a:gd name="connsiteY12167" fmla="*/ 861157 h 5296383"/>
              <a:gd name="connsiteX12168" fmla="*/ 991290 w 9310410"/>
              <a:gd name="connsiteY12168" fmla="*/ 861157 h 5296383"/>
              <a:gd name="connsiteX12169" fmla="*/ 991890 w 9310410"/>
              <a:gd name="connsiteY12169" fmla="*/ 860557 h 5296383"/>
              <a:gd name="connsiteX12170" fmla="*/ 991890 w 9310410"/>
              <a:gd name="connsiteY12170" fmla="*/ 859958 h 5296383"/>
              <a:gd name="connsiteX12171" fmla="*/ 991890 w 9310410"/>
              <a:gd name="connsiteY12171" fmla="*/ 859958 h 5296383"/>
              <a:gd name="connsiteX12172" fmla="*/ 991890 w 9310410"/>
              <a:gd name="connsiteY12172" fmla="*/ 859958 h 5296383"/>
              <a:gd name="connsiteX12173" fmla="*/ 991890 w 9310410"/>
              <a:gd name="connsiteY12173" fmla="*/ 859958 h 5296383"/>
              <a:gd name="connsiteX12174" fmla="*/ 991290 w 9310410"/>
              <a:gd name="connsiteY12174" fmla="*/ 859958 h 5296383"/>
              <a:gd name="connsiteX12175" fmla="*/ 991290 w 9310410"/>
              <a:gd name="connsiteY12175" fmla="*/ 860557 h 5296383"/>
              <a:gd name="connsiteX12176" fmla="*/ 991290 w 9310410"/>
              <a:gd name="connsiteY12176" fmla="*/ 861157 h 5296383"/>
              <a:gd name="connsiteX12177" fmla="*/ 991290 w 9310410"/>
              <a:gd name="connsiteY12177" fmla="*/ 861157 h 5296383"/>
              <a:gd name="connsiteX12178" fmla="*/ 992489 w 9310410"/>
              <a:gd name="connsiteY12178" fmla="*/ 867749 h 5296383"/>
              <a:gd name="connsiteX12179" fmla="*/ 992489 w 9310410"/>
              <a:gd name="connsiteY12179" fmla="*/ 867749 h 5296383"/>
              <a:gd name="connsiteX12180" fmla="*/ 992489 w 9310410"/>
              <a:gd name="connsiteY12180" fmla="*/ 867749 h 5296383"/>
              <a:gd name="connsiteX12181" fmla="*/ 992489 w 9310410"/>
              <a:gd name="connsiteY12181" fmla="*/ 867749 h 5296383"/>
              <a:gd name="connsiteX12182" fmla="*/ 994287 w 9310410"/>
              <a:gd name="connsiteY12182" fmla="*/ 867149 h 5296383"/>
              <a:gd name="connsiteX12183" fmla="*/ 993088 w 9310410"/>
              <a:gd name="connsiteY12183" fmla="*/ 866550 h 5296383"/>
              <a:gd name="connsiteX12184" fmla="*/ 992489 w 9310410"/>
              <a:gd name="connsiteY12184" fmla="*/ 866550 h 5296383"/>
              <a:gd name="connsiteX12185" fmla="*/ 992489 w 9310410"/>
              <a:gd name="connsiteY12185" fmla="*/ 866550 h 5296383"/>
              <a:gd name="connsiteX12186" fmla="*/ 992489 w 9310410"/>
              <a:gd name="connsiteY12186" fmla="*/ 866550 h 5296383"/>
              <a:gd name="connsiteX12187" fmla="*/ 990691 w 9310410"/>
              <a:gd name="connsiteY12187" fmla="*/ 867149 h 5296383"/>
              <a:gd name="connsiteX12188" fmla="*/ 992489 w 9310410"/>
              <a:gd name="connsiteY12188" fmla="*/ 867749 h 5296383"/>
              <a:gd name="connsiteX12189" fmla="*/ 993088 w 9310410"/>
              <a:gd name="connsiteY12189" fmla="*/ 875539 h 5296383"/>
              <a:gd name="connsiteX12190" fmla="*/ 993088 w 9310410"/>
              <a:gd name="connsiteY12190" fmla="*/ 875539 h 5296383"/>
              <a:gd name="connsiteX12191" fmla="*/ 993088 w 9310410"/>
              <a:gd name="connsiteY12191" fmla="*/ 875539 h 5296383"/>
              <a:gd name="connsiteX12192" fmla="*/ 992489 w 9310410"/>
              <a:gd name="connsiteY12192" fmla="*/ 875539 h 5296383"/>
              <a:gd name="connsiteX12193" fmla="*/ 992489 w 9310410"/>
              <a:gd name="connsiteY12193" fmla="*/ 876139 h 5296383"/>
              <a:gd name="connsiteX12194" fmla="*/ 992489 w 9310410"/>
              <a:gd name="connsiteY12194" fmla="*/ 876738 h 5296383"/>
              <a:gd name="connsiteX12195" fmla="*/ 993088 w 9310410"/>
              <a:gd name="connsiteY12195" fmla="*/ 876738 h 5296383"/>
              <a:gd name="connsiteX12196" fmla="*/ 993088 w 9310410"/>
              <a:gd name="connsiteY12196" fmla="*/ 876738 h 5296383"/>
              <a:gd name="connsiteX12197" fmla="*/ 993088 w 9310410"/>
              <a:gd name="connsiteY12197" fmla="*/ 876738 h 5296383"/>
              <a:gd name="connsiteX12198" fmla="*/ 993687 w 9310410"/>
              <a:gd name="connsiteY12198" fmla="*/ 876139 h 5296383"/>
              <a:gd name="connsiteX12199" fmla="*/ 993088 w 9310410"/>
              <a:gd name="connsiteY12199" fmla="*/ 875539 h 5296383"/>
              <a:gd name="connsiteX12200" fmla="*/ 991290 w 9310410"/>
              <a:gd name="connsiteY12200" fmla="*/ 884528 h 5296383"/>
              <a:gd name="connsiteX12201" fmla="*/ 991290 w 9310410"/>
              <a:gd name="connsiteY12201" fmla="*/ 884528 h 5296383"/>
              <a:gd name="connsiteX12202" fmla="*/ 991290 w 9310410"/>
              <a:gd name="connsiteY12202" fmla="*/ 884528 h 5296383"/>
              <a:gd name="connsiteX12203" fmla="*/ 991890 w 9310410"/>
              <a:gd name="connsiteY12203" fmla="*/ 883929 h 5296383"/>
              <a:gd name="connsiteX12204" fmla="*/ 991290 w 9310410"/>
              <a:gd name="connsiteY12204" fmla="*/ 883330 h 5296383"/>
              <a:gd name="connsiteX12205" fmla="*/ 991290 w 9310410"/>
              <a:gd name="connsiteY12205" fmla="*/ 883330 h 5296383"/>
              <a:gd name="connsiteX12206" fmla="*/ 991290 w 9310410"/>
              <a:gd name="connsiteY12206" fmla="*/ 883330 h 5296383"/>
              <a:gd name="connsiteX12207" fmla="*/ 990691 w 9310410"/>
              <a:gd name="connsiteY12207" fmla="*/ 883330 h 5296383"/>
              <a:gd name="connsiteX12208" fmla="*/ 990691 w 9310410"/>
              <a:gd name="connsiteY12208" fmla="*/ 883929 h 5296383"/>
              <a:gd name="connsiteX12209" fmla="*/ 990691 w 9310410"/>
              <a:gd name="connsiteY12209" fmla="*/ 884528 h 5296383"/>
              <a:gd name="connsiteX12210" fmla="*/ 991290 w 9310410"/>
              <a:gd name="connsiteY12210" fmla="*/ 884528 h 5296383"/>
              <a:gd name="connsiteX12211" fmla="*/ 999680 w 9310410"/>
              <a:gd name="connsiteY12211" fmla="*/ 859359 h 5296383"/>
              <a:gd name="connsiteX12212" fmla="*/ 999680 w 9310410"/>
              <a:gd name="connsiteY12212" fmla="*/ 859359 h 5296383"/>
              <a:gd name="connsiteX12213" fmla="*/ 999680 w 9310410"/>
              <a:gd name="connsiteY12213" fmla="*/ 859359 h 5296383"/>
              <a:gd name="connsiteX12214" fmla="*/ 999680 w 9310410"/>
              <a:gd name="connsiteY12214" fmla="*/ 859359 h 5296383"/>
              <a:gd name="connsiteX12215" fmla="*/ 1000279 w 9310410"/>
              <a:gd name="connsiteY12215" fmla="*/ 858160 h 5296383"/>
              <a:gd name="connsiteX12216" fmla="*/ 1000279 w 9310410"/>
              <a:gd name="connsiteY12216" fmla="*/ 857561 h 5296383"/>
              <a:gd name="connsiteX12217" fmla="*/ 999680 w 9310410"/>
              <a:gd name="connsiteY12217" fmla="*/ 856962 h 5296383"/>
              <a:gd name="connsiteX12218" fmla="*/ 999680 w 9310410"/>
              <a:gd name="connsiteY12218" fmla="*/ 856962 h 5296383"/>
              <a:gd name="connsiteX12219" fmla="*/ 999680 w 9310410"/>
              <a:gd name="connsiteY12219" fmla="*/ 856962 h 5296383"/>
              <a:gd name="connsiteX12220" fmla="*/ 999081 w 9310410"/>
              <a:gd name="connsiteY12220" fmla="*/ 857561 h 5296383"/>
              <a:gd name="connsiteX12221" fmla="*/ 999081 w 9310410"/>
              <a:gd name="connsiteY12221" fmla="*/ 858160 h 5296383"/>
              <a:gd name="connsiteX12222" fmla="*/ 999680 w 9310410"/>
              <a:gd name="connsiteY12222" fmla="*/ 859359 h 5296383"/>
              <a:gd name="connsiteX12223" fmla="*/ 999680 w 9310410"/>
              <a:gd name="connsiteY12223" fmla="*/ 859359 h 5296383"/>
              <a:gd name="connsiteX12224" fmla="*/ 664087 w 9310410"/>
              <a:gd name="connsiteY12224" fmla="*/ 4848726 h 5296383"/>
              <a:gd name="connsiteX12225" fmla="*/ 664087 w 9310410"/>
              <a:gd name="connsiteY12225" fmla="*/ 4848726 h 5296383"/>
              <a:gd name="connsiteX12226" fmla="*/ 664087 w 9310410"/>
              <a:gd name="connsiteY12226" fmla="*/ 4848726 h 5296383"/>
              <a:gd name="connsiteX12227" fmla="*/ 664087 w 9310410"/>
              <a:gd name="connsiteY12227" fmla="*/ 4848726 h 5296383"/>
              <a:gd name="connsiteX12228" fmla="*/ 663487 w 9310410"/>
              <a:gd name="connsiteY12228" fmla="*/ 4850524 h 5296383"/>
              <a:gd name="connsiteX12229" fmla="*/ 663487 w 9310410"/>
              <a:gd name="connsiteY12229" fmla="*/ 4851722 h 5296383"/>
              <a:gd name="connsiteX12230" fmla="*/ 664087 w 9310410"/>
              <a:gd name="connsiteY12230" fmla="*/ 4852321 h 5296383"/>
              <a:gd name="connsiteX12231" fmla="*/ 664087 w 9310410"/>
              <a:gd name="connsiteY12231" fmla="*/ 4852321 h 5296383"/>
              <a:gd name="connsiteX12232" fmla="*/ 664087 w 9310410"/>
              <a:gd name="connsiteY12232" fmla="*/ 4852321 h 5296383"/>
              <a:gd name="connsiteX12233" fmla="*/ 664686 w 9310410"/>
              <a:gd name="connsiteY12233" fmla="*/ 4851722 h 5296383"/>
              <a:gd name="connsiteX12234" fmla="*/ 664686 w 9310410"/>
              <a:gd name="connsiteY12234" fmla="*/ 4850524 h 5296383"/>
              <a:gd name="connsiteX12235" fmla="*/ 664087 w 9310410"/>
              <a:gd name="connsiteY12235" fmla="*/ 4848726 h 5296383"/>
              <a:gd name="connsiteX12236" fmla="*/ 664087 w 9310410"/>
              <a:gd name="connsiteY12236" fmla="*/ 4848726 h 5296383"/>
              <a:gd name="connsiteX12237" fmla="*/ 1254371 w 9310410"/>
              <a:gd name="connsiteY12237" fmla="*/ 5293986 h 5296383"/>
              <a:gd name="connsiteX12238" fmla="*/ 1254371 w 9310410"/>
              <a:gd name="connsiteY12238" fmla="*/ 5293986 h 5296383"/>
              <a:gd name="connsiteX12239" fmla="*/ 1254371 w 9310410"/>
              <a:gd name="connsiteY12239" fmla="*/ 5293986 h 5296383"/>
              <a:gd name="connsiteX12240" fmla="*/ 1252574 w 9310410"/>
              <a:gd name="connsiteY12240" fmla="*/ 5295185 h 5296383"/>
              <a:gd name="connsiteX12241" fmla="*/ 1254371 w 9310410"/>
              <a:gd name="connsiteY12241" fmla="*/ 5296384 h 5296383"/>
              <a:gd name="connsiteX12242" fmla="*/ 1254371 w 9310410"/>
              <a:gd name="connsiteY12242" fmla="*/ 5296384 h 5296383"/>
              <a:gd name="connsiteX12243" fmla="*/ 1254371 w 9310410"/>
              <a:gd name="connsiteY12243" fmla="*/ 5296384 h 5296383"/>
              <a:gd name="connsiteX12244" fmla="*/ 1255570 w 9310410"/>
              <a:gd name="connsiteY12244" fmla="*/ 5295784 h 5296383"/>
              <a:gd name="connsiteX12245" fmla="*/ 1256169 w 9310410"/>
              <a:gd name="connsiteY12245" fmla="*/ 5294586 h 5296383"/>
              <a:gd name="connsiteX12246" fmla="*/ 1255570 w 9310410"/>
              <a:gd name="connsiteY12246" fmla="*/ 5293387 h 5296383"/>
              <a:gd name="connsiteX12247" fmla="*/ 1254371 w 9310410"/>
              <a:gd name="connsiteY12247" fmla="*/ 5293986 h 5296383"/>
              <a:gd name="connsiteX12248" fmla="*/ 1391006 w 9310410"/>
              <a:gd name="connsiteY12248" fmla="*/ 3923447 h 5296383"/>
              <a:gd name="connsiteX12249" fmla="*/ 1391006 w 9310410"/>
              <a:gd name="connsiteY12249" fmla="*/ 3923447 h 5296383"/>
              <a:gd name="connsiteX12250" fmla="*/ 1391006 w 9310410"/>
              <a:gd name="connsiteY12250" fmla="*/ 3923447 h 5296383"/>
              <a:gd name="connsiteX12251" fmla="*/ 1390407 w 9310410"/>
              <a:gd name="connsiteY12251" fmla="*/ 3924046 h 5296383"/>
              <a:gd name="connsiteX12252" fmla="*/ 1394002 w 9310410"/>
              <a:gd name="connsiteY12252" fmla="*/ 3927642 h 5296383"/>
              <a:gd name="connsiteX12253" fmla="*/ 1394002 w 9310410"/>
              <a:gd name="connsiteY12253" fmla="*/ 3927642 h 5296383"/>
              <a:gd name="connsiteX12254" fmla="*/ 1394002 w 9310410"/>
              <a:gd name="connsiteY12254" fmla="*/ 3927642 h 5296383"/>
              <a:gd name="connsiteX12255" fmla="*/ 1392804 w 9310410"/>
              <a:gd name="connsiteY12255" fmla="*/ 3924645 h 5296383"/>
              <a:gd name="connsiteX12256" fmla="*/ 1392204 w 9310410"/>
              <a:gd name="connsiteY12256" fmla="*/ 3924046 h 5296383"/>
              <a:gd name="connsiteX12257" fmla="*/ 1391006 w 9310410"/>
              <a:gd name="connsiteY12257" fmla="*/ 3923447 h 5296383"/>
              <a:gd name="connsiteX12258" fmla="*/ 1419172 w 9310410"/>
              <a:gd name="connsiteY12258" fmla="*/ 3968392 h 5296383"/>
              <a:gd name="connsiteX12259" fmla="*/ 1419172 w 9310410"/>
              <a:gd name="connsiteY12259" fmla="*/ 3963598 h 5296383"/>
              <a:gd name="connsiteX12260" fmla="*/ 1418573 w 9310410"/>
              <a:gd name="connsiteY12260" fmla="*/ 3962999 h 5296383"/>
              <a:gd name="connsiteX12261" fmla="*/ 1417973 w 9310410"/>
              <a:gd name="connsiteY12261" fmla="*/ 3962999 h 5296383"/>
              <a:gd name="connsiteX12262" fmla="*/ 1417374 w 9310410"/>
              <a:gd name="connsiteY12262" fmla="*/ 3963598 h 5296383"/>
              <a:gd name="connsiteX12263" fmla="*/ 1416775 w 9310410"/>
              <a:gd name="connsiteY12263" fmla="*/ 3965995 h 5296383"/>
              <a:gd name="connsiteX12264" fmla="*/ 1417973 w 9310410"/>
              <a:gd name="connsiteY12264" fmla="*/ 3967793 h 5296383"/>
              <a:gd name="connsiteX12265" fmla="*/ 1419172 w 9310410"/>
              <a:gd name="connsiteY12265" fmla="*/ 3968392 h 5296383"/>
              <a:gd name="connsiteX12266" fmla="*/ 1419172 w 9310410"/>
              <a:gd name="connsiteY12266" fmla="*/ 3968392 h 5296383"/>
              <a:gd name="connsiteX12267" fmla="*/ 1419172 w 9310410"/>
              <a:gd name="connsiteY12267" fmla="*/ 3968392 h 5296383"/>
              <a:gd name="connsiteX12268" fmla="*/ 1420370 w 9310410"/>
              <a:gd name="connsiteY12268" fmla="*/ 3974385 h 5296383"/>
              <a:gd name="connsiteX12269" fmla="*/ 1420370 w 9310410"/>
              <a:gd name="connsiteY12269" fmla="*/ 3974385 h 5296383"/>
              <a:gd name="connsiteX12270" fmla="*/ 1420370 w 9310410"/>
              <a:gd name="connsiteY12270" fmla="*/ 3974385 h 5296383"/>
              <a:gd name="connsiteX12271" fmla="*/ 1419771 w 9310410"/>
              <a:gd name="connsiteY12271" fmla="*/ 3971988 h 5296383"/>
              <a:gd name="connsiteX12272" fmla="*/ 1419771 w 9310410"/>
              <a:gd name="connsiteY12272" fmla="*/ 3971988 h 5296383"/>
              <a:gd name="connsiteX12273" fmla="*/ 1419771 w 9310410"/>
              <a:gd name="connsiteY12273" fmla="*/ 3971988 h 5296383"/>
              <a:gd name="connsiteX12274" fmla="*/ 1420370 w 9310410"/>
              <a:gd name="connsiteY12274" fmla="*/ 3974385 h 5296383"/>
              <a:gd name="connsiteX12275" fmla="*/ 1454529 w 9310410"/>
              <a:gd name="connsiteY12275" fmla="*/ 3787412 h 5296383"/>
              <a:gd name="connsiteX12276" fmla="*/ 1454529 w 9310410"/>
              <a:gd name="connsiteY12276" fmla="*/ 3787412 h 5296383"/>
              <a:gd name="connsiteX12277" fmla="*/ 1454529 w 9310410"/>
              <a:gd name="connsiteY12277" fmla="*/ 3787412 h 5296383"/>
              <a:gd name="connsiteX12278" fmla="*/ 1453330 w 9310410"/>
              <a:gd name="connsiteY12278" fmla="*/ 3788011 h 5296383"/>
              <a:gd name="connsiteX12279" fmla="*/ 1453330 w 9310410"/>
              <a:gd name="connsiteY12279" fmla="*/ 3789209 h 5296383"/>
              <a:gd name="connsiteX12280" fmla="*/ 1454529 w 9310410"/>
              <a:gd name="connsiteY12280" fmla="*/ 3791606 h 5296383"/>
              <a:gd name="connsiteX12281" fmla="*/ 1454529 w 9310410"/>
              <a:gd name="connsiteY12281" fmla="*/ 3791606 h 5296383"/>
              <a:gd name="connsiteX12282" fmla="*/ 1454529 w 9310410"/>
              <a:gd name="connsiteY12282" fmla="*/ 3791606 h 5296383"/>
              <a:gd name="connsiteX12283" fmla="*/ 1454529 w 9310410"/>
              <a:gd name="connsiteY12283" fmla="*/ 3787412 h 5296383"/>
              <a:gd name="connsiteX12284" fmla="*/ 1475504 w 9310410"/>
              <a:gd name="connsiteY12284" fmla="*/ 3749657 h 5296383"/>
              <a:gd name="connsiteX12285" fmla="*/ 1474904 w 9310410"/>
              <a:gd name="connsiteY12285" fmla="*/ 3750856 h 5296383"/>
              <a:gd name="connsiteX12286" fmla="*/ 1475504 w 9310410"/>
              <a:gd name="connsiteY12286" fmla="*/ 3750856 h 5296383"/>
              <a:gd name="connsiteX12287" fmla="*/ 1476103 w 9310410"/>
              <a:gd name="connsiteY12287" fmla="*/ 3750856 h 5296383"/>
              <a:gd name="connsiteX12288" fmla="*/ 1476702 w 9310410"/>
              <a:gd name="connsiteY12288" fmla="*/ 3749657 h 5296383"/>
              <a:gd name="connsiteX12289" fmla="*/ 1476702 w 9310410"/>
              <a:gd name="connsiteY12289" fmla="*/ 3748459 h 5296383"/>
              <a:gd name="connsiteX12290" fmla="*/ 1475504 w 9310410"/>
              <a:gd name="connsiteY12290" fmla="*/ 3749657 h 5296383"/>
              <a:gd name="connsiteX12291" fmla="*/ 1462919 w 9310410"/>
              <a:gd name="connsiteY12291" fmla="*/ 3780220 h 5296383"/>
              <a:gd name="connsiteX12292" fmla="*/ 1462919 w 9310410"/>
              <a:gd name="connsiteY12292" fmla="*/ 3780220 h 5296383"/>
              <a:gd name="connsiteX12293" fmla="*/ 1462919 w 9310410"/>
              <a:gd name="connsiteY12293" fmla="*/ 3780220 h 5296383"/>
              <a:gd name="connsiteX12294" fmla="*/ 1462919 w 9310410"/>
              <a:gd name="connsiteY12294" fmla="*/ 3780220 h 5296383"/>
              <a:gd name="connsiteX12295" fmla="*/ 1461720 w 9310410"/>
              <a:gd name="connsiteY12295" fmla="*/ 3780220 h 5296383"/>
              <a:gd name="connsiteX12296" fmla="*/ 1461720 w 9310410"/>
              <a:gd name="connsiteY12296" fmla="*/ 3781419 h 5296383"/>
              <a:gd name="connsiteX12297" fmla="*/ 1461720 w 9310410"/>
              <a:gd name="connsiteY12297" fmla="*/ 3782617 h 5296383"/>
              <a:gd name="connsiteX12298" fmla="*/ 1462320 w 9310410"/>
              <a:gd name="connsiteY12298" fmla="*/ 3783217 h 5296383"/>
              <a:gd name="connsiteX12299" fmla="*/ 1462320 w 9310410"/>
              <a:gd name="connsiteY12299" fmla="*/ 3783217 h 5296383"/>
              <a:gd name="connsiteX12300" fmla="*/ 1462320 w 9310410"/>
              <a:gd name="connsiteY12300" fmla="*/ 3783217 h 5296383"/>
              <a:gd name="connsiteX12301" fmla="*/ 1462919 w 9310410"/>
              <a:gd name="connsiteY12301" fmla="*/ 3783217 h 5296383"/>
              <a:gd name="connsiteX12302" fmla="*/ 1463518 w 9310410"/>
              <a:gd name="connsiteY12302" fmla="*/ 3782018 h 5296383"/>
              <a:gd name="connsiteX12303" fmla="*/ 1462919 w 9310410"/>
              <a:gd name="connsiteY12303" fmla="*/ 3780220 h 5296383"/>
              <a:gd name="connsiteX12304" fmla="*/ 2170661 w 9310410"/>
              <a:gd name="connsiteY12304" fmla="*/ 698154 h 5296383"/>
              <a:gd name="connsiteX12305" fmla="*/ 2170661 w 9310410"/>
              <a:gd name="connsiteY12305" fmla="*/ 698154 h 5296383"/>
              <a:gd name="connsiteX12306" fmla="*/ 2171261 w 9310410"/>
              <a:gd name="connsiteY12306" fmla="*/ 699952 h 5296383"/>
              <a:gd name="connsiteX12307" fmla="*/ 2172459 w 9310410"/>
              <a:gd name="connsiteY12307" fmla="*/ 700551 h 5296383"/>
              <a:gd name="connsiteX12308" fmla="*/ 2170661 w 9310410"/>
              <a:gd name="connsiteY12308" fmla="*/ 698154 h 5296383"/>
              <a:gd name="connsiteX12309" fmla="*/ 2170661 w 9310410"/>
              <a:gd name="connsiteY12309" fmla="*/ 698154 h 5296383"/>
              <a:gd name="connsiteX12310" fmla="*/ 2179650 w 9310410"/>
              <a:gd name="connsiteY12310" fmla="*/ 693959 h 5296383"/>
              <a:gd name="connsiteX12311" fmla="*/ 2179650 w 9310410"/>
              <a:gd name="connsiteY12311" fmla="*/ 693959 h 5296383"/>
              <a:gd name="connsiteX12312" fmla="*/ 2179650 w 9310410"/>
              <a:gd name="connsiteY12312" fmla="*/ 693959 h 5296383"/>
              <a:gd name="connsiteX12313" fmla="*/ 2179650 w 9310410"/>
              <a:gd name="connsiteY12313" fmla="*/ 696356 h 5296383"/>
              <a:gd name="connsiteX12314" fmla="*/ 2179650 w 9310410"/>
              <a:gd name="connsiteY12314" fmla="*/ 696356 h 5296383"/>
              <a:gd name="connsiteX12315" fmla="*/ 2180250 w 9310410"/>
              <a:gd name="connsiteY12315" fmla="*/ 696356 h 5296383"/>
              <a:gd name="connsiteX12316" fmla="*/ 2180849 w 9310410"/>
              <a:gd name="connsiteY12316" fmla="*/ 695757 h 5296383"/>
              <a:gd name="connsiteX12317" fmla="*/ 2180849 w 9310410"/>
              <a:gd name="connsiteY12317" fmla="*/ 695158 h 5296383"/>
              <a:gd name="connsiteX12318" fmla="*/ 2179650 w 9310410"/>
              <a:gd name="connsiteY12318" fmla="*/ 693959 h 5296383"/>
              <a:gd name="connsiteX12319" fmla="*/ 1741581 w 9310410"/>
              <a:gd name="connsiteY12319" fmla="*/ 768868 h 5296383"/>
              <a:gd name="connsiteX12320" fmla="*/ 1740982 w 9310410"/>
              <a:gd name="connsiteY12320" fmla="*/ 768868 h 5296383"/>
              <a:gd name="connsiteX12321" fmla="*/ 1740383 w 9310410"/>
              <a:gd name="connsiteY12321" fmla="*/ 769468 h 5296383"/>
              <a:gd name="connsiteX12322" fmla="*/ 1742180 w 9310410"/>
              <a:gd name="connsiteY12322" fmla="*/ 771266 h 5296383"/>
              <a:gd name="connsiteX12323" fmla="*/ 1742180 w 9310410"/>
              <a:gd name="connsiteY12323" fmla="*/ 771266 h 5296383"/>
              <a:gd name="connsiteX12324" fmla="*/ 1742180 w 9310410"/>
              <a:gd name="connsiteY12324" fmla="*/ 771266 h 5296383"/>
              <a:gd name="connsiteX12325" fmla="*/ 1741581 w 9310410"/>
              <a:gd name="connsiteY12325" fmla="*/ 768868 h 5296383"/>
              <a:gd name="connsiteX12326" fmla="*/ 1741581 w 9310410"/>
              <a:gd name="connsiteY12326" fmla="*/ 768868 h 5296383"/>
              <a:gd name="connsiteX12327" fmla="*/ 1739783 w 9310410"/>
              <a:gd name="connsiteY12327" fmla="*/ 780255 h 5296383"/>
              <a:gd name="connsiteX12328" fmla="*/ 1739783 w 9310410"/>
              <a:gd name="connsiteY12328" fmla="*/ 780255 h 5296383"/>
              <a:gd name="connsiteX12329" fmla="*/ 1739783 w 9310410"/>
              <a:gd name="connsiteY12329" fmla="*/ 780255 h 5296383"/>
              <a:gd name="connsiteX12330" fmla="*/ 1739783 w 9310410"/>
              <a:gd name="connsiteY12330" fmla="*/ 780255 h 5296383"/>
              <a:gd name="connsiteX12331" fmla="*/ 1739184 w 9310410"/>
              <a:gd name="connsiteY12331" fmla="*/ 781453 h 5296383"/>
              <a:gd name="connsiteX12332" fmla="*/ 1739783 w 9310410"/>
              <a:gd name="connsiteY12332" fmla="*/ 788045 h 5296383"/>
              <a:gd name="connsiteX12333" fmla="*/ 1739783 w 9310410"/>
              <a:gd name="connsiteY12333" fmla="*/ 788045 h 5296383"/>
              <a:gd name="connsiteX12334" fmla="*/ 1739783 w 9310410"/>
              <a:gd name="connsiteY12334" fmla="*/ 788045 h 5296383"/>
              <a:gd name="connsiteX12335" fmla="*/ 1739783 w 9310410"/>
              <a:gd name="connsiteY12335" fmla="*/ 780255 h 5296383"/>
              <a:gd name="connsiteX12336" fmla="*/ 6466856 w 9310410"/>
              <a:gd name="connsiteY12336" fmla="*/ 620249 h 5296383"/>
              <a:gd name="connsiteX12337" fmla="*/ 6466856 w 9310410"/>
              <a:gd name="connsiteY12337" fmla="*/ 620249 h 5296383"/>
              <a:gd name="connsiteX12338" fmla="*/ 6465658 w 9310410"/>
              <a:gd name="connsiteY12338" fmla="*/ 622646 h 5296383"/>
              <a:gd name="connsiteX12339" fmla="*/ 6466856 w 9310410"/>
              <a:gd name="connsiteY12339" fmla="*/ 623245 h 5296383"/>
              <a:gd name="connsiteX12340" fmla="*/ 6466856 w 9310410"/>
              <a:gd name="connsiteY12340" fmla="*/ 623245 h 5296383"/>
              <a:gd name="connsiteX12341" fmla="*/ 6466856 w 9310410"/>
              <a:gd name="connsiteY12341" fmla="*/ 623245 h 5296383"/>
              <a:gd name="connsiteX12342" fmla="*/ 6467456 w 9310410"/>
              <a:gd name="connsiteY12342" fmla="*/ 623245 h 5296383"/>
              <a:gd name="connsiteX12343" fmla="*/ 6466856 w 9310410"/>
              <a:gd name="connsiteY12343" fmla="*/ 620249 h 5296383"/>
              <a:gd name="connsiteX12344" fmla="*/ 6466856 w 9310410"/>
              <a:gd name="connsiteY12344" fmla="*/ 620249 h 5296383"/>
              <a:gd name="connsiteX12345" fmla="*/ 6458467 w 9310410"/>
              <a:gd name="connsiteY12345" fmla="*/ 614855 h 5296383"/>
              <a:gd name="connsiteX12346" fmla="*/ 6457867 w 9310410"/>
              <a:gd name="connsiteY12346" fmla="*/ 617252 h 5296383"/>
              <a:gd name="connsiteX12347" fmla="*/ 6457867 w 9310410"/>
              <a:gd name="connsiteY12347" fmla="*/ 617252 h 5296383"/>
              <a:gd name="connsiteX12348" fmla="*/ 6457867 w 9310410"/>
              <a:gd name="connsiteY12348" fmla="*/ 617252 h 5296383"/>
              <a:gd name="connsiteX12349" fmla="*/ 6459066 w 9310410"/>
              <a:gd name="connsiteY12349" fmla="*/ 617252 h 5296383"/>
              <a:gd name="connsiteX12350" fmla="*/ 6459665 w 9310410"/>
              <a:gd name="connsiteY12350" fmla="*/ 616054 h 5296383"/>
              <a:gd name="connsiteX12351" fmla="*/ 6458467 w 9310410"/>
              <a:gd name="connsiteY12351" fmla="*/ 614855 h 5296383"/>
              <a:gd name="connsiteX12352" fmla="*/ 6458467 w 9310410"/>
              <a:gd name="connsiteY12352" fmla="*/ 614855 h 5296383"/>
              <a:gd name="connsiteX12353" fmla="*/ 6458467 w 9310410"/>
              <a:gd name="connsiteY12353" fmla="*/ 614855 h 5296383"/>
              <a:gd name="connsiteX12354" fmla="*/ 6417117 w 9310410"/>
              <a:gd name="connsiteY12354" fmla="*/ 615454 h 5296383"/>
              <a:gd name="connsiteX12355" fmla="*/ 6417117 w 9310410"/>
              <a:gd name="connsiteY12355" fmla="*/ 615454 h 5296383"/>
              <a:gd name="connsiteX12356" fmla="*/ 6417117 w 9310410"/>
              <a:gd name="connsiteY12356" fmla="*/ 615454 h 5296383"/>
              <a:gd name="connsiteX12357" fmla="*/ 6415918 w 9310410"/>
              <a:gd name="connsiteY12357" fmla="*/ 615454 h 5296383"/>
              <a:gd name="connsiteX12358" fmla="*/ 6416518 w 9310410"/>
              <a:gd name="connsiteY12358" fmla="*/ 617851 h 5296383"/>
              <a:gd name="connsiteX12359" fmla="*/ 6417117 w 9310410"/>
              <a:gd name="connsiteY12359" fmla="*/ 617851 h 5296383"/>
              <a:gd name="connsiteX12360" fmla="*/ 6417716 w 9310410"/>
              <a:gd name="connsiteY12360" fmla="*/ 617851 h 5296383"/>
              <a:gd name="connsiteX12361" fmla="*/ 6418315 w 9310410"/>
              <a:gd name="connsiteY12361" fmla="*/ 617252 h 5296383"/>
              <a:gd name="connsiteX12362" fmla="*/ 6417117 w 9310410"/>
              <a:gd name="connsiteY12362" fmla="*/ 615454 h 5296383"/>
              <a:gd name="connsiteX12363" fmla="*/ 5880767 w 9310410"/>
              <a:gd name="connsiteY12363" fmla="*/ 646017 h 5296383"/>
              <a:gd name="connsiteX12364" fmla="*/ 5883763 w 9310410"/>
              <a:gd name="connsiteY12364" fmla="*/ 646017 h 5296383"/>
              <a:gd name="connsiteX12365" fmla="*/ 5884362 w 9310410"/>
              <a:gd name="connsiteY12365" fmla="*/ 645418 h 5296383"/>
              <a:gd name="connsiteX12366" fmla="*/ 5883163 w 9310410"/>
              <a:gd name="connsiteY12366" fmla="*/ 644220 h 5296383"/>
              <a:gd name="connsiteX12367" fmla="*/ 5880767 w 9310410"/>
              <a:gd name="connsiteY12367" fmla="*/ 643620 h 5296383"/>
              <a:gd name="connsiteX12368" fmla="*/ 5879568 w 9310410"/>
              <a:gd name="connsiteY12368" fmla="*/ 643620 h 5296383"/>
              <a:gd name="connsiteX12369" fmla="*/ 5878369 w 9310410"/>
              <a:gd name="connsiteY12369" fmla="*/ 644220 h 5296383"/>
              <a:gd name="connsiteX12370" fmla="*/ 5880767 w 9310410"/>
              <a:gd name="connsiteY12370" fmla="*/ 646017 h 5296383"/>
              <a:gd name="connsiteX12371" fmla="*/ 5835821 w 9310410"/>
              <a:gd name="connsiteY12371" fmla="*/ 653209 h 5296383"/>
              <a:gd name="connsiteX12372" fmla="*/ 5837019 w 9310410"/>
              <a:gd name="connsiteY12372" fmla="*/ 652609 h 5296383"/>
              <a:gd name="connsiteX12373" fmla="*/ 5837619 w 9310410"/>
              <a:gd name="connsiteY12373" fmla="*/ 652010 h 5296383"/>
              <a:gd name="connsiteX12374" fmla="*/ 5837619 w 9310410"/>
              <a:gd name="connsiteY12374" fmla="*/ 650812 h 5296383"/>
              <a:gd name="connsiteX12375" fmla="*/ 5837619 w 9310410"/>
              <a:gd name="connsiteY12375" fmla="*/ 650812 h 5296383"/>
              <a:gd name="connsiteX12376" fmla="*/ 5837619 w 9310410"/>
              <a:gd name="connsiteY12376" fmla="*/ 650812 h 5296383"/>
              <a:gd name="connsiteX12377" fmla="*/ 5837019 w 9310410"/>
              <a:gd name="connsiteY12377" fmla="*/ 650812 h 5296383"/>
              <a:gd name="connsiteX12378" fmla="*/ 5835821 w 9310410"/>
              <a:gd name="connsiteY12378" fmla="*/ 653209 h 5296383"/>
              <a:gd name="connsiteX12379" fmla="*/ 5835821 w 9310410"/>
              <a:gd name="connsiteY12379" fmla="*/ 653209 h 5296383"/>
              <a:gd name="connsiteX12380" fmla="*/ 5835821 w 9310410"/>
              <a:gd name="connsiteY12380" fmla="*/ 653209 h 5296383"/>
              <a:gd name="connsiteX12381" fmla="*/ 5744132 w 9310410"/>
              <a:gd name="connsiteY12381" fmla="*/ 647216 h 5296383"/>
              <a:gd name="connsiteX12382" fmla="*/ 5745330 w 9310410"/>
              <a:gd name="connsiteY12382" fmla="*/ 646017 h 5296383"/>
              <a:gd name="connsiteX12383" fmla="*/ 5744132 w 9310410"/>
              <a:gd name="connsiteY12383" fmla="*/ 644819 h 5296383"/>
              <a:gd name="connsiteX12384" fmla="*/ 5742934 w 9310410"/>
              <a:gd name="connsiteY12384" fmla="*/ 646017 h 5296383"/>
              <a:gd name="connsiteX12385" fmla="*/ 5744132 w 9310410"/>
              <a:gd name="connsiteY12385" fmla="*/ 647216 h 5296383"/>
              <a:gd name="connsiteX12386" fmla="*/ 5695591 w 9310410"/>
              <a:gd name="connsiteY12386" fmla="*/ 646617 h 5296383"/>
              <a:gd name="connsiteX12387" fmla="*/ 5695591 w 9310410"/>
              <a:gd name="connsiteY12387" fmla="*/ 646617 h 5296383"/>
              <a:gd name="connsiteX12388" fmla="*/ 5695591 w 9310410"/>
              <a:gd name="connsiteY12388" fmla="*/ 646617 h 5296383"/>
              <a:gd name="connsiteX12389" fmla="*/ 5696190 w 9310410"/>
              <a:gd name="connsiteY12389" fmla="*/ 646017 h 5296383"/>
              <a:gd name="connsiteX12390" fmla="*/ 5695591 w 9310410"/>
              <a:gd name="connsiteY12390" fmla="*/ 643620 h 5296383"/>
              <a:gd name="connsiteX12391" fmla="*/ 5695591 w 9310410"/>
              <a:gd name="connsiteY12391" fmla="*/ 643620 h 5296383"/>
              <a:gd name="connsiteX12392" fmla="*/ 5695591 w 9310410"/>
              <a:gd name="connsiteY12392" fmla="*/ 643620 h 5296383"/>
              <a:gd name="connsiteX12393" fmla="*/ 5694992 w 9310410"/>
              <a:gd name="connsiteY12393" fmla="*/ 644220 h 5296383"/>
              <a:gd name="connsiteX12394" fmla="*/ 5694392 w 9310410"/>
              <a:gd name="connsiteY12394" fmla="*/ 645418 h 5296383"/>
              <a:gd name="connsiteX12395" fmla="*/ 5695591 w 9310410"/>
              <a:gd name="connsiteY12395" fmla="*/ 646617 h 5296383"/>
              <a:gd name="connsiteX12396" fmla="*/ 5658436 w 9310410"/>
              <a:gd name="connsiteY12396" fmla="*/ 652609 h 5296383"/>
              <a:gd name="connsiteX12397" fmla="*/ 5659634 w 9310410"/>
              <a:gd name="connsiteY12397" fmla="*/ 652609 h 5296383"/>
              <a:gd name="connsiteX12398" fmla="*/ 5657837 w 9310410"/>
              <a:gd name="connsiteY12398" fmla="*/ 650812 h 5296383"/>
              <a:gd name="connsiteX12399" fmla="*/ 5657237 w 9310410"/>
              <a:gd name="connsiteY12399" fmla="*/ 651411 h 5296383"/>
              <a:gd name="connsiteX12400" fmla="*/ 5658436 w 9310410"/>
              <a:gd name="connsiteY12400" fmla="*/ 652609 h 5296383"/>
              <a:gd name="connsiteX12401" fmla="*/ 7826010 w 9310410"/>
              <a:gd name="connsiteY12401" fmla="*/ 326005 h 5296383"/>
              <a:gd name="connsiteX12402" fmla="*/ 7826010 w 9310410"/>
              <a:gd name="connsiteY12402" fmla="*/ 326005 h 5296383"/>
              <a:gd name="connsiteX12403" fmla="*/ 7824811 w 9310410"/>
              <a:gd name="connsiteY12403" fmla="*/ 327204 h 5296383"/>
              <a:gd name="connsiteX12404" fmla="*/ 7826010 w 9310410"/>
              <a:gd name="connsiteY12404" fmla="*/ 328402 h 5296383"/>
              <a:gd name="connsiteX12405" fmla="*/ 7826010 w 9310410"/>
              <a:gd name="connsiteY12405" fmla="*/ 328402 h 5296383"/>
              <a:gd name="connsiteX12406" fmla="*/ 7826010 w 9310410"/>
              <a:gd name="connsiteY12406" fmla="*/ 328402 h 5296383"/>
              <a:gd name="connsiteX12407" fmla="*/ 7827208 w 9310410"/>
              <a:gd name="connsiteY12407" fmla="*/ 327204 h 5296383"/>
              <a:gd name="connsiteX12408" fmla="*/ 7826010 w 9310410"/>
              <a:gd name="connsiteY12408" fmla="*/ 326005 h 5296383"/>
              <a:gd name="connsiteX12409" fmla="*/ 7826010 w 9310410"/>
              <a:gd name="connsiteY12409" fmla="*/ 326005 h 5296383"/>
              <a:gd name="connsiteX12410" fmla="*/ 7829605 w 9310410"/>
              <a:gd name="connsiteY12410" fmla="*/ 378142 h 5296383"/>
              <a:gd name="connsiteX12411" fmla="*/ 7829605 w 9310410"/>
              <a:gd name="connsiteY12411" fmla="*/ 378142 h 5296383"/>
              <a:gd name="connsiteX12412" fmla="*/ 7829605 w 9310410"/>
              <a:gd name="connsiteY12412" fmla="*/ 378142 h 5296383"/>
              <a:gd name="connsiteX12413" fmla="*/ 7828407 w 9310410"/>
              <a:gd name="connsiteY12413" fmla="*/ 379340 h 5296383"/>
              <a:gd name="connsiteX12414" fmla="*/ 7829006 w 9310410"/>
              <a:gd name="connsiteY12414" fmla="*/ 380539 h 5296383"/>
              <a:gd name="connsiteX12415" fmla="*/ 7829605 w 9310410"/>
              <a:gd name="connsiteY12415" fmla="*/ 380539 h 5296383"/>
              <a:gd name="connsiteX12416" fmla="*/ 7829605 w 9310410"/>
              <a:gd name="connsiteY12416" fmla="*/ 380539 h 5296383"/>
              <a:gd name="connsiteX12417" fmla="*/ 7829605 w 9310410"/>
              <a:gd name="connsiteY12417" fmla="*/ 380539 h 5296383"/>
              <a:gd name="connsiteX12418" fmla="*/ 7830204 w 9310410"/>
              <a:gd name="connsiteY12418" fmla="*/ 379940 h 5296383"/>
              <a:gd name="connsiteX12419" fmla="*/ 7830804 w 9310410"/>
              <a:gd name="connsiteY12419" fmla="*/ 379340 h 5296383"/>
              <a:gd name="connsiteX12420" fmla="*/ 7830204 w 9310410"/>
              <a:gd name="connsiteY12420" fmla="*/ 378741 h 5296383"/>
              <a:gd name="connsiteX12421" fmla="*/ 7829605 w 9310410"/>
              <a:gd name="connsiteY12421" fmla="*/ 378142 h 5296383"/>
              <a:gd name="connsiteX12422" fmla="*/ 7829605 w 9310410"/>
              <a:gd name="connsiteY12422" fmla="*/ 378142 h 5296383"/>
              <a:gd name="connsiteX12423" fmla="*/ 7449665 w 9310410"/>
              <a:gd name="connsiteY12423" fmla="*/ 378142 h 5296383"/>
              <a:gd name="connsiteX12424" fmla="*/ 7449665 w 9310410"/>
              <a:gd name="connsiteY12424" fmla="*/ 378142 h 5296383"/>
              <a:gd name="connsiteX12425" fmla="*/ 7449665 w 9310410"/>
              <a:gd name="connsiteY12425" fmla="*/ 378142 h 5296383"/>
              <a:gd name="connsiteX12426" fmla="*/ 7450864 w 9310410"/>
              <a:gd name="connsiteY12426" fmla="*/ 376943 h 5296383"/>
              <a:gd name="connsiteX12427" fmla="*/ 7449665 w 9310410"/>
              <a:gd name="connsiteY12427" fmla="*/ 375745 h 5296383"/>
              <a:gd name="connsiteX12428" fmla="*/ 7449665 w 9310410"/>
              <a:gd name="connsiteY12428" fmla="*/ 375745 h 5296383"/>
              <a:gd name="connsiteX12429" fmla="*/ 7449665 w 9310410"/>
              <a:gd name="connsiteY12429" fmla="*/ 375745 h 5296383"/>
              <a:gd name="connsiteX12430" fmla="*/ 7449066 w 9310410"/>
              <a:gd name="connsiteY12430" fmla="*/ 375745 h 5296383"/>
              <a:gd name="connsiteX12431" fmla="*/ 7448467 w 9310410"/>
              <a:gd name="connsiteY12431" fmla="*/ 376943 h 5296383"/>
              <a:gd name="connsiteX12432" fmla="*/ 7449665 w 9310410"/>
              <a:gd name="connsiteY12432" fmla="*/ 378142 h 5296383"/>
              <a:gd name="connsiteX12433" fmla="*/ 7449665 w 9310410"/>
              <a:gd name="connsiteY12433" fmla="*/ 378142 h 5296383"/>
              <a:gd name="connsiteX12434" fmla="*/ 7343594 w 9310410"/>
              <a:gd name="connsiteY12434" fmla="*/ 309225 h 5296383"/>
              <a:gd name="connsiteX12435" fmla="*/ 7343594 w 9310410"/>
              <a:gd name="connsiteY12435" fmla="*/ 309225 h 5296383"/>
              <a:gd name="connsiteX12436" fmla="*/ 7343594 w 9310410"/>
              <a:gd name="connsiteY12436" fmla="*/ 309225 h 5296383"/>
              <a:gd name="connsiteX12437" fmla="*/ 7345392 w 9310410"/>
              <a:gd name="connsiteY12437" fmla="*/ 309225 h 5296383"/>
              <a:gd name="connsiteX12438" fmla="*/ 7345392 w 9310410"/>
              <a:gd name="connsiteY12438" fmla="*/ 308027 h 5296383"/>
              <a:gd name="connsiteX12439" fmla="*/ 7344193 w 9310410"/>
              <a:gd name="connsiteY12439" fmla="*/ 307428 h 5296383"/>
              <a:gd name="connsiteX12440" fmla="*/ 7339999 w 9310410"/>
              <a:gd name="connsiteY12440" fmla="*/ 308027 h 5296383"/>
              <a:gd name="connsiteX12441" fmla="*/ 7341197 w 9310410"/>
              <a:gd name="connsiteY12441" fmla="*/ 309225 h 5296383"/>
              <a:gd name="connsiteX12442" fmla="*/ 7343594 w 9310410"/>
              <a:gd name="connsiteY12442" fmla="*/ 309225 h 5296383"/>
              <a:gd name="connsiteX12443" fmla="*/ 7401124 w 9310410"/>
              <a:gd name="connsiteY12443" fmla="*/ 314020 h 5296383"/>
              <a:gd name="connsiteX12444" fmla="*/ 7401124 w 9310410"/>
              <a:gd name="connsiteY12444" fmla="*/ 314020 h 5296383"/>
              <a:gd name="connsiteX12445" fmla="*/ 7402323 w 9310410"/>
              <a:gd name="connsiteY12445" fmla="*/ 312821 h 5296383"/>
              <a:gd name="connsiteX12446" fmla="*/ 7401124 w 9310410"/>
              <a:gd name="connsiteY12446" fmla="*/ 311622 h 5296383"/>
              <a:gd name="connsiteX12447" fmla="*/ 7401124 w 9310410"/>
              <a:gd name="connsiteY12447" fmla="*/ 311622 h 5296383"/>
              <a:gd name="connsiteX12448" fmla="*/ 7401124 w 9310410"/>
              <a:gd name="connsiteY12448" fmla="*/ 311622 h 5296383"/>
              <a:gd name="connsiteX12449" fmla="*/ 7399926 w 9310410"/>
              <a:gd name="connsiteY12449" fmla="*/ 312821 h 5296383"/>
              <a:gd name="connsiteX12450" fmla="*/ 7401124 w 9310410"/>
              <a:gd name="connsiteY12450" fmla="*/ 314020 h 5296383"/>
              <a:gd name="connsiteX12451" fmla="*/ 7401124 w 9310410"/>
              <a:gd name="connsiteY12451" fmla="*/ 314020 h 5296383"/>
              <a:gd name="connsiteX12452" fmla="*/ 7338800 w 9310410"/>
              <a:gd name="connsiteY12452" fmla="*/ 296041 h 5296383"/>
              <a:gd name="connsiteX12453" fmla="*/ 7338800 w 9310410"/>
              <a:gd name="connsiteY12453" fmla="*/ 296041 h 5296383"/>
              <a:gd name="connsiteX12454" fmla="*/ 7339999 w 9310410"/>
              <a:gd name="connsiteY12454" fmla="*/ 294843 h 5296383"/>
              <a:gd name="connsiteX12455" fmla="*/ 7338800 w 9310410"/>
              <a:gd name="connsiteY12455" fmla="*/ 293644 h 5296383"/>
              <a:gd name="connsiteX12456" fmla="*/ 7338800 w 9310410"/>
              <a:gd name="connsiteY12456" fmla="*/ 293644 h 5296383"/>
              <a:gd name="connsiteX12457" fmla="*/ 7338800 w 9310410"/>
              <a:gd name="connsiteY12457" fmla="*/ 293644 h 5296383"/>
              <a:gd name="connsiteX12458" fmla="*/ 7337601 w 9310410"/>
              <a:gd name="connsiteY12458" fmla="*/ 294843 h 5296383"/>
              <a:gd name="connsiteX12459" fmla="*/ 7338800 w 9310410"/>
              <a:gd name="connsiteY12459" fmla="*/ 296041 h 5296383"/>
              <a:gd name="connsiteX12460" fmla="*/ 7338800 w 9310410"/>
              <a:gd name="connsiteY12460" fmla="*/ 296041 h 5296383"/>
              <a:gd name="connsiteX12461" fmla="*/ 7260894 w 9310410"/>
              <a:gd name="connsiteY12461" fmla="*/ 278662 h 5296383"/>
              <a:gd name="connsiteX12462" fmla="*/ 7260894 w 9310410"/>
              <a:gd name="connsiteY12462" fmla="*/ 278662 h 5296383"/>
              <a:gd name="connsiteX12463" fmla="*/ 7261494 w 9310410"/>
              <a:gd name="connsiteY12463" fmla="*/ 278063 h 5296383"/>
              <a:gd name="connsiteX12464" fmla="*/ 7262093 w 9310410"/>
              <a:gd name="connsiteY12464" fmla="*/ 277464 h 5296383"/>
              <a:gd name="connsiteX12465" fmla="*/ 7261494 w 9310410"/>
              <a:gd name="connsiteY12465" fmla="*/ 276865 h 5296383"/>
              <a:gd name="connsiteX12466" fmla="*/ 7260894 w 9310410"/>
              <a:gd name="connsiteY12466" fmla="*/ 276265 h 5296383"/>
              <a:gd name="connsiteX12467" fmla="*/ 7260894 w 9310410"/>
              <a:gd name="connsiteY12467" fmla="*/ 276265 h 5296383"/>
              <a:gd name="connsiteX12468" fmla="*/ 7260894 w 9310410"/>
              <a:gd name="connsiteY12468" fmla="*/ 276265 h 5296383"/>
              <a:gd name="connsiteX12469" fmla="*/ 7259696 w 9310410"/>
              <a:gd name="connsiteY12469" fmla="*/ 277464 h 5296383"/>
              <a:gd name="connsiteX12470" fmla="*/ 7260894 w 9310410"/>
              <a:gd name="connsiteY12470" fmla="*/ 278662 h 5296383"/>
              <a:gd name="connsiteX12471" fmla="*/ 7260894 w 9310410"/>
              <a:gd name="connsiteY12471" fmla="*/ 278662 h 5296383"/>
              <a:gd name="connsiteX12472" fmla="*/ 7221342 w 9310410"/>
              <a:gd name="connsiteY12472" fmla="*/ 256489 h 5296383"/>
              <a:gd name="connsiteX12473" fmla="*/ 7221342 w 9310410"/>
              <a:gd name="connsiteY12473" fmla="*/ 256489 h 5296383"/>
              <a:gd name="connsiteX12474" fmla="*/ 7221342 w 9310410"/>
              <a:gd name="connsiteY12474" fmla="*/ 256489 h 5296383"/>
              <a:gd name="connsiteX12475" fmla="*/ 7221342 w 9310410"/>
              <a:gd name="connsiteY12475" fmla="*/ 256489 h 5296383"/>
              <a:gd name="connsiteX12476" fmla="*/ 7222541 w 9310410"/>
              <a:gd name="connsiteY12476" fmla="*/ 255291 h 5296383"/>
              <a:gd name="connsiteX12477" fmla="*/ 7221941 w 9310410"/>
              <a:gd name="connsiteY12477" fmla="*/ 254092 h 5296383"/>
              <a:gd name="connsiteX12478" fmla="*/ 7221342 w 9310410"/>
              <a:gd name="connsiteY12478" fmla="*/ 254092 h 5296383"/>
              <a:gd name="connsiteX12479" fmla="*/ 7221342 w 9310410"/>
              <a:gd name="connsiteY12479" fmla="*/ 254092 h 5296383"/>
              <a:gd name="connsiteX12480" fmla="*/ 7221342 w 9310410"/>
              <a:gd name="connsiteY12480" fmla="*/ 254092 h 5296383"/>
              <a:gd name="connsiteX12481" fmla="*/ 7220743 w 9310410"/>
              <a:gd name="connsiteY12481" fmla="*/ 254092 h 5296383"/>
              <a:gd name="connsiteX12482" fmla="*/ 7220144 w 9310410"/>
              <a:gd name="connsiteY12482" fmla="*/ 255291 h 5296383"/>
              <a:gd name="connsiteX12483" fmla="*/ 7221342 w 9310410"/>
              <a:gd name="connsiteY12483" fmla="*/ 256489 h 5296383"/>
              <a:gd name="connsiteX12484" fmla="*/ 7221342 w 9310410"/>
              <a:gd name="connsiteY12484" fmla="*/ 256489 h 5296383"/>
              <a:gd name="connsiteX12485" fmla="*/ 7268086 w 9310410"/>
              <a:gd name="connsiteY12485" fmla="*/ 275067 h 5296383"/>
              <a:gd name="connsiteX12486" fmla="*/ 7268086 w 9310410"/>
              <a:gd name="connsiteY12486" fmla="*/ 275067 h 5296383"/>
              <a:gd name="connsiteX12487" fmla="*/ 7269284 w 9310410"/>
              <a:gd name="connsiteY12487" fmla="*/ 272670 h 5296383"/>
              <a:gd name="connsiteX12488" fmla="*/ 7268685 w 9310410"/>
              <a:gd name="connsiteY12488" fmla="*/ 270872 h 5296383"/>
              <a:gd name="connsiteX12489" fmla="*/ 7268086 w 9310410"/>
              <a:gd name="connsiteY12489" fmla="*/ 270872 h 5296383"/>
              <a:gd name="connsiteX12490" fmla="*/ 7268086 w 9310410"/>
              <a:gd name="connsiteY12490" fmla="*/ 275067 h 5296383"/>
              <a:gd name="connsiteX12491" fmla="*/ 7268086 w 9310410"/>
              <a:gd name="connsiteY12491" fmla="*/ 275067 h 5296383"/>
              <a:gd name="connsiteX12492" fmla="*/ 7289659 w 9310410"/>
              <a:gd name="connsiteY12492" fmla="*/ 298438 h 5296383"/>
              <a:gd name="connsiteX12493" fmla="*/ 7289659 w 9310410"/>
              <a:gd name="connsiteY12493" fmla="*/ 298438 h 5296383"/>
              <a:gd name="connsiteX12494" fmla="*/ 7290258 w 9310410"/>
              <a:gd name="connsiteY12494" fmla="*/ 298438 h 5296383"/>
              <a:gd name="connsiteX12495" fmla="*/ 7290258 w 9310410"/>
              <a:gd name="connsiteY12495" fmla="*/ 297839 h 5296383"/>
              <a:gd name="connsiteX12496" fmla="*/ 7289659 w 9310410"/>
              <a:gd name="connsiteY12496" fmla="*/ 296641 h 5296383"/>
              <a:gd name="connsiteX12497" fmla="*/ 7288461 w 9310410"/>
              <a:gd name="connsiteY12497" fmla="*/ 295442 h 5296383"/>
              <a:gd name="connsiteX12498" fmla="*/ 7287861 w 9310410"/>
              <a:gd name="connsiteY12498" fmla="*/ 295442 h 5296383"/>
              <a:gd name="connsiteX12499" fmla="*/ 7287262 w 9310410"/>
              <a:gd name="connsiteY12499" fmla="*/ 296041 h 5296383"/>
              <a:gd name="connsiteX12500" fmla="*/ 7287861 w 9310410"/>
              <a:gd name="connsiteY12500" fmla="*/ 297240 h 5296383"/>
              <a:gd name="connsiteX12501" fmla="*/ 7289659 w 9310410"/>
              <a:gd name="connsiteY12501" fmla="*/ 298438 h 5296383"/>
              <a:gd name="connsiteX12502" fmla="*/ 7289659 w 9310410"/>
              <a:gd name="connsiteY12502" fmla="*/ 298438 h 5296383"/>
              <a:gd name="connsiteX12503" fmla="*/ 8913092 w 9310410"/>
              <a:gd name="connsiteY12503" fmla="*/ 3037121 h 5296383"/>
              <a:gd name="connsiteX12504" fmla="*/ 8913092 w 9310410"/>
              <a:gd name="connsiteY12504" fmla="*/ 3037121 h 5296383"/>
              <a:gd name="connsiteX12505" fmla="*/ 8913092 w 9310410"/>
              <a:gd name="connsiteY12505" fmla="*/ 3037121 h 5296383"/>
              <a:gd name="connsiteX12506" fmla="*/ 8911893 w 9310410"/>
              <a:gd name="connsiteY12506" fmla="*/ 3038319 h 5296383"/>
              <a:gd name="connsiteX12507" fmla="*/ 8913092 w 9310410"/>
              <a:gd name="connsiteY12507" fmla="*/ 3039518 h 5296383"/>
              <a:gd name="connsiteX12508" fmla="*/ 8913092 w 9310410"/>
              <a:gd name="connsiteY12508" fmla="*/ 3039518 h 5296383"/>
              <a:gd name="connsiteX12509" fmla="*/ 8913092 w 9310410"/>
              <a:gd name="connsiteY12509" fmla="*/ 3039518 h 5296383"/>
              <a:gd name="connsiteX12510" fmla="*/ 8914291 w 9310410"/>
              <a:gd name="connsiteY12510" fmla="*/ 3038319 h 5296383"/>
              <a:gd name="connsiteX12511" fmla="*/ 8913092 w 9310410"/>
              <a:gd name="connsiteY12511" fmla="*/ 3037121 h 5296383"/>
              <a:gd name="connsiteX12512" fmla="*/ 8945453 w 9310410"/>
              <a:gd name="connsiteY12512" fmla="*/ 3076073 h 5296383"/>
              <a:gd name="connsiteX12513" fmla="*/ 8945453 w 9310410"/>
              <a:gd name="connsiteY12513" fmla="*/ 3076073 h 5296383"/>
              <a:gd name="connsiteX12514" fmla="*/ 8945453 w 9310410"/>
              <a:gd name="connsiteY12514" fmla="*/ 3076073 h 5296383"/>
              <a:gd name="connsiteX12515" fmla="*/ 8946052 w 9310410"/>
              <a:gd name="connsiteY12515" fmla="*/ 3075474 h 5296383"/>
              <a:gd name="connsiteX12516" fmla="*/ 8946652 w 9310410"/>
              <a:gd name="connsiteY12516" fmla="*/ 3074875 h 5296383"/>
              <a:gd name="connsiteX12517" fmla="*/ 8946052 w 9310410"/>
              <a:gd name="connsiteY12517" fmla="*/ 3074276 h 5296383"/>
              <a:gd name="connsiteX12518" fmla="*/ 8945453 w 9310410"/>
              <a:gd name="connsiteY12518" fmla="*/ 3073676 h 5296383"/>
              <a:gd name="connsiteX12519" fmla="*/ 8945453 w 9310410"/>
              <a:gd name="connsiteY12519" fmla="*/ 3073676 h 5296383"/>
              <a:gd name="connsiteX12520" fmla="*/ 8945453 w 9310410"/>
              <a:gd name="connsiteY12520" fmla="*/ 3073676 h 5296383"/>
              <a:gd name="connsiteX12521" fmla="*/ 8944254 w 9310410"/>
              <a:gd name="connsiteY12521" fmla="*/ 3074875 h 5296383"/>
              <a:gd name="connsiteX12522" fmla="*/ 8945453 w 9310410"/>
              <a:gd name="connsiteY12522" fmla="*/ 3076073 h 5296383"/>
              <a:gd name="connsiteX12523" fmla="*/ 8955641 w 9310410"/>
              <a:gd name="connsiteY12523" fmla="*/ 3076673 h 5296383"/>
              <a:gd name="connsiteX12524" fmla="*/ 8955641 w 9310410"/>
              <a:gd name="connsiteY12524" fmla="*/ 3076673 h 5296383"/>
              <a:gd name="connsiteX12525" fmla="*/ 8955641 w 9310410"/>
              <a:gd name="connsiteY12525" fmla="*/ 3076673 h 5296383"/>
              <a:gd name="connsiteX12526" fmla="*/ 8956240 w 9310410"/>
              <a:gd name="connsiteY12526" fmla="*/ 3076073 h 5296383"/>
              <a:gd name="connsiteX12527" fmla="*/ 8956839 w 9310410"/>
              <a:gd name="connsiteY12527" fmla="*/ 3075474 h 5296383"/>
              <a:gd name="connsiteX12528" fmla="*/ 8956240 w 9310410"/>
              <a:gd name="connsiteY12528" fmla="*/ 3074875 h 5296383"/>
              <a:gd name="connsiteX12529" fmla="*/ 8955641 w 9310410"/>
              <a:gd name="connsiteY12529" fmla="*/ 3074276 h 5296383"/>
              <a:gd name="connsiteX12530" fmla="*/ 8955641 w 9310410"/>
              <a:gd name="connsiteY12530" fmla="*/ 3074276 h 5296383"/>
              <a:gd name="connsiteX12531" fmla="*/ 8955641 w 9310410"/>
              <a:gd name="connsiteY12531" fmla="*/ 3074276 h 5296383"/>
              <a:gd name="connsiteX12532" fmla="*/ 8954442 w 9310410"/>
              <a:gd name="connsiteY12532" fmla="*/ 3075474 h 5296383"/>
              <a:gd name="connsiteX12533" fmla="*/ 8955641 w 9310410"/>
              <a:gd name="connsiteY12533" fmla="*/ 3076673 h 5296383"/>
              <a:gd name="connsiteX12534" fmla="*/ 8914890 w 9310410"/>
              <a:gd name="connsiteY12534" fmla="*/ 3060492 h 5296383"/>
              <a:gd name="connsiteX12535" fmla="*/ 8914890 w 9310410"/>
              <a:gd name="connsiteY12535" fmla="*/ 3060492 h 5296383"/>
              <a:gd name="connsiteX12536" fmla="*/ 8914890 w 9310410"/>
              <a:gd name="connsiteY12536" fmla="*/ 3060492 h 5296383"/>
              <a:gd name="connsiteX12537" fmla="*/ 8916089 w 9310410"/>
              <a:gd name="connsiteY12537" fmla="*/ 3059294 h 5296383"/>
              <a:gd name="connsiteX12538" fmla="*/ 8914890 w 9310410"/>
              <a:gd name="connsiteY12538" fmla="*/ 3058095 h 5296383"/>
              <a:gd name="connsiteX12539" fmla="*/ 8914890 w 9310410"/>
              <a:gd name="connsiteY12539" fmla="*/ 3058095 h 5296383"/>
              <a:gd name="connsiteX12540" fmla="*/ 8914890 w 9310410"/>
              <a:gd name="connsiteY12540" fmla="*/ 3058095 h 5296383"/>
              <a:gd name="connsiteX12541" fmla="*/ 8913691 w 9310410"/>
              <a:gd name="connsiteY12541" fmla="*/ 3059294 h 5296383"/>
              <a:gd name="connsiteX12542" fmla="*/ 8914890 w 9310410"/>
              <a:gd name="connsiteY12542" fmla="*/ 3060492 h 5296383"/>
              <a:gd name="connsiteX12543" fmla="*/ 8898110 w 9310410"/>
              <a:gd name="connsiteY12543" fmla="*/ 3080868 h 5296383"/>
              <a:gd name="connsiteX12544" fmla="*/ 8898110 w 9310410"/>
              <a:gd name="connsiteY12544" fmla="*/ 3080868 h 5296383"/>
              <a:gd name="connsiteX12545" fmla="*/ 8896911 w 9310410"/>
              <a:gd name="connsiteY12545" fmla="*/ 3082066 h 5296383"/>
              <a:gd name="connsiteX12546" fmla="*/ 8898110 w 9310410"/>
              <a:gd name="connsiteY12546" fmla="*/ 3083265 h 5296383"/>
              <a:gd name="connsiteX12547" fmla="*/ 8898110 w 9310410"/>
              <a:gd name="connsiteY12547" fmla="*/ 3083265 h 5296383"/>
              <a:gd name="connsiteX12548" fmla="*/ 8898110 w 9310410"/>
              <a:gd name="connsiteY12548" fmla="*/ 3083265 h 5296383"/>
              <a:gd name="connsiteX12549" fmla="*/ 8899309 w 9310410"/>
              <a:gd name="connsiteY12549" fmla="*/ 3082066 h 5296383"/>
              <a:gd name="connsiteX12550" fmla="*/ 8898110 w 9310410"/>
              <a:gd name="connsiteY12550" fmla="*/ 3080868 h 5296383"/>
              <a:gd name="connsiteX12551" fmla="*/ 8898110 w 9310410"/>
              <a:gd name="connsiteY12551" fmla="*/ 3080868 h 5296383"/>
              <a:gd name="connsiteX12552" fmla="*/ 8891519 w 9310410"/>
              <a:gd name="connsiteY12552" fmla="*/ 3097647 h 5296383"/>
              <a:gd name="connsiteX12553" fmla="*/ 8891519 w 9310410"/>
              <a:gd name="connsiteY12553" fmla="*/ 3097647 h 5296383"/>
              <a:gd name="connsiteX12554" fmla="*/ 8890320 w 9310410"/>
              <a:gd name="connsiteY12554" fmla="*/ 3098846 h 5296383"/>
              <a:gd name="connsiteX12555" fmla="*/ 8891519 w 9310410"/>
              <a:gd name="connsiteY12555" fmla="*/ 3100044 h 5296383"/>
              <a:gd name="connsiteX12556" fmla="*/ 8891519 w 9310410"/>
              <a:gd name="connsiteY12556" fmla="*/ 3100044 h 5296383"/>
              <a:gd name="connsiteX12557" fmla="*/ 8891519 w 9310410"/>
              <a:gd name="connsiteY12557" fmla="*/ 3100044 h 5296383"/>
              <a:gd name="connsiteX12558" fmla="*/ 8892717 w 9310410"/>
              <a:gd name="connsiteY12558" fmla="*/ 3098846 h 5296383"/>
              <a:gd name="connsiteX12559" fmla="*/ 8891519 w 9310410"/>
              <a:gd name="connsiteY12559" fmla="*/ 3097647 h 5296383"/>
              <a:gd name="connsiteX12560" fmla="*/ 8891519 w 9310410"/>
              <a:gd name="connsiteY12560" fmla="*/ 3097647 h 5296383"/>
              <a:gd name="connsiteX12561" fmla="*/ 8897511 w 9310410"/>
              <a:gd name="connsiteY12561" fmla="*/ 3068882 h 5296383"/>
              <a:gd name="connsiteX12562" fmla="*/ 8897511 w 9310410"/>
              <a:gd name="connsiteY12562" fmla="*/ 3068882 h 5296383"/>
              <a:gd name="connsiteX12563" fmla="*/ 8898710 w 9310410"/>
              <a:gd name="connsiteY12563" fmla="*/ 3067683 h 5296383"/>
              <a:gd name="connsiteX12564" fmla="*/ 8897511 w 9310410"/>
              <a:gd name="connsiteY12564" fmla="*/ 3066485 h 5296383"/>
              <a:gd name="connsiteX12565" fmla="*/ 8897511 w 9310410"/>
              <a:gd name="connsiteY12565" fmla="*/ 3066485 h 5296383"/>
              <a:gd name="connsiteX12566" fmla="*/ 8897511 w 9310410"/>
              <a:gd name="connsiteY12566" fmla="*/ 3066485 h 5296383"/>
              <a:gd name="connsiteX12567" fmla="*/ 8896312 w 9310410"/>
              <a:gd name="connsiteY12567" fmla="*/ 3067683 h 5296383"/>
              <a:gd name="connsiteX12568" fmla="*/ 8897511 w 9310410"/>
              <a:gd name="connsiteY12568" fmla="*/ 3068882 h 5296383"/>
              <a:gd name="connsiteX12569" fmla="*/ 8897511 w 9310410"/>
              <a:gd name="connsiteY12569" fmla="*/ 3068882 h 5296383"/>
              <a:gd name="connsiteX12570" fmla="*/ 8883728 w 9310410"/>
              <a:gd name="connsiteY12570" fmla="*/ 3094651 h 5296383"/>
              <a:gd name="connsiteX12571" fmla="*/ 8883728 w 9310410"/>
              <a:gd name="connsiteY12571" fmla="*/ 3094651 h 5296383"/>
              <a:gd name="connsiteX12572" fmla="*/ 8883728 w 9310410"/>
              <a:gd name="connsiteY12572" fmla="*/ 3094651 h 5296383"/>
              <a:gd name="connsiteX12573" fmla="*/ 8882529 w 9310410"/>
              <a:gd name="connsiteY12573" fmla="*/ 3095849 h 5296383"/>
              <a:gd name="connsiteX12574" fmla="*/ 8883728 w 9310410"/>
              <a:gd name="connsiteY12574" fmla="*/ 3097048 h 5296383"/>
              <a:gd name="connsiteX12575" fmla="*/ 8883728 w 9310410"/>
              <a:gd name="connsiteY12575" fmla="*/ 3097048 h 5296383"/>
              <a:gd name="connsiteX12576" fmla="*/ 8883728 w 9310410"/>
              <a:gd name="connsiteY12576" fmla="*/ 3097048 h 5296383"/>
              <a:gd name="connsiteX12577" fmla="*/ 8884327 w 9310410"/>
              <a:gd name="connsiteY12577" fmla="*/ 3097048 h 5296383"/>
              <a:gd name="connsiteX12578" fmla="*/ 8884926 w 9310410"/>
              <a:gd name="connsiteY12578" fmla="*/ 3095849 h 5296383"/>
              <a:gd name="connsiteX12579" fmla="*/ 8883728 w 9310410"/>
              <a:gd name="connsiteY12579" fmla="*/ 3094651 h 5296383"/>
              <a:gd name="connsiteX12580" fmla="*/ 8883728 w 9310410"/>
              <a:gd name="connsiteY12580" fmla="*/ 3094651 h 5296383"/>
              <a:gd name="connsiteX12581" fmla="*/ 9074896 w 9310410"/>
              <a:gd name="connsiteY12581" fmla="*/ 3180347 h 5296383"/>
              <a:gd name="connsiteX12582" fmla="*/ 9074896 w 9310410"/>
              <a:gd name="connsiteY12582" fmla="*/ 3180347 h 5296383"/>
              <a:gd name="connsiteX12583" fmla="*/ 9074896 w 9310410"/>
              <a:gd name="connsiteY12583" fmla="*/ 3180347 h 5296383"/>
              <a:gd name="connsiteX12584" fmla="*/ 9076095 w 9310410"/>
              <a:gd name="connsiteY12584" fmla="*/ 3179149 h 5296383"/>
              <a:gd name="connsiteX12585" fmla="*/ 9074896 w 9310410"/>
              <a:gd name="connsiteY12585" fmla="*/ 3177950 h 5296383"/>
              <a:gd name="connsiteX12586" fmla="*/ 9074896 w 9310410"/>
              <a:gd name="connsiteY12586" fmla="*/ 3177950 h 5296383"/>
              <a:gd name="connsiteX12587" fmla="*/ 9074896 w 9310410"/>
              <a:gd name="connsiteY12587" fmla="*/ 3177950 h 5296383"/>
              <a:gd name="connsiteX12588" fmla="*/ 9073697 w 9310410"/>
              <a:gd name="connsiteY12588" fmla="*/ 3179149 h 5296383"/>
              <a:gd name="connsiteX12589" fmla="*/ 9074896 w 9310410"/>
              <a:gd name="connsiteY12589" fmla="*/ 3180347 h 5296383"/>
              <a:gd name="connsiteX12590" fmla="*/ 9100065 w 9310410"/>
              <a:gd name="connsiteY12590" fmla="*/ 3197127 h 5296383"/>
              <a:gd name="connsiteX12591" fmla="*/ 9100065 w 9310410"/>
              <a:gd name="connsiteY12591" fmla="*/ 3197127 h 5296383"/>
              <a:gd name="connsiteX12592" fmla="*/ 9100065 w 9310410"/>
              <a:gd name="connsiteY12592" fmla="*/ 3197127 h 5296383"/>
              <a:gd name="connsiteX12593" fmla="*/ 9100065 w 9310410"/>
              <a:gd name="connsiteY12593" fmla="*/ 3197127 h 5296383"/>
              <a:gd name="connsiteX12594" fmla="*/ 9101264 w 9310410"/>
              <a:gd name="connsiteY12594" fmla="*/ 3195928 h 5296383"/>
              <a:gd name="connsiteX12595" fmla="*/ 9100065 w 9310410"/>
              <a:gd name="connsiteY12595" fmla="*/ 3194730 h 5296383"/>
              <a:gd name="connsiteX12596" fmla="*/ 9100065 w 9310410"/>
              <a:gd name="connsiteY12596" fmla="*/ 3194730 h 5296383"/>
              <a:gd name="connsiteX12597" fmla="*/ 9100065 w 9310410"/>
              <a:gd name="connsiteY12597" fmla="*/ 3194730 h 5296383"/>
              <a:gd name="connsiteX12598" fmla="*/ 9099466 w 9310410"/>
              <a:gd name="connsiteY12598" fmla="*/ 3194730 h 5296383"/>
              <a:gd name="connsiteX12599" fmla="*/ 9098867 w 9310410"/>
              <a:gd name="connsiteY12599" fmla="*/ 3195928 h 5296383"/>
              <a:gd name="connsiteX12600" fmla="*/ 9100065 w 9310410"/>
              <a:gd name="connsiteY12600" fmla="*/ 3197127 h 5296383"/>
              <a:gd name="connsiteX12601" fmla="*/ 9095272 w 9310410"/>
              <a:gd name="connsiteY12601" fmla="*/ 3191134 h 5296383"/>
              <a:gd name="connsiteX12602" fmla="*/ 9095272 w 9310410"/>
              <a:gd name="connsiteY12602" fmla="*/ 3191134 h 5296383"/>
              <a:gd name="connsiteX12603" fmla="*/ 9095272 w 9310410"/>
              <a:gd name="connsiteY12603" fmla="*/ 3191134 h 5296383"/>
              <a:gd name="connsiteX12604" fmla="*/ 9096470 w 9310410"/>
              <a:gd name="connsiteY12604" fmla="*/ 3189935 h 5296383"/>
              <a:gd name="connsiteX12605" fmla="*/ 9095272 w 9310410"/>
              <a:gd name="connsiteY12605" fmla="*/ 3188737 h 5296383"/>
              <a:gd name="connsiteX12606" fmla="*/ 9095272 w 9310410"/>
              <a:gd name="connsiteY12606" fmla="*/ 3188737 h 5296383"/>
              <a:gd name="connsiteX12607" fmla="*/ 9095272 w 9310410"/>
              <a:gd name="connsiteY12607" fmla="*/ 3188737 h 5296383"/>
              <a:gd name="connsiteX12608" fmla="*/ 9094073 w 9310410"/>
              <a:gd name="connsiteY12608" fmla="*/ 3189935 h 5296383"/>
              <a:gd name="connsiteX12609" fmla="*/ 9095272 w 9310410"/>
              <a:gd name="connsiteY12609" fmla="*/ 3191134 h 5296383"/>
              <a:gd name="connsiteX12610" fmla="*/ 9224715 w 9310410"/>
              <a:gd name="connsiteY12610" fmla="*/ 3292411 h 5296383"/>
              <a:gd name="connsiteX12611" fmla="*/ 9224715 w 9310410"/>
              <a:gd name="connsiteY12611" fmla="*/ 3292411 h 5296383"/>
              <a:gd name="connsiteX12612" fmla="*/ 9224715 w 9310410"/>
              <a:gd name="connsiteY12612" fmla="*/ 3292411 h 5296383"/>
              <a:gd name="connsiteX12613" fmla="*/ 9225314 w 9310410"/>
              <a:gd name="connsiteY12613" fmla="*/ 3291812 h 5296383"/>
              <a:gd name="connsiteX12614" fmla="*/ 9225913 w 9310410"/>
              <a:gd name="connsiteY12614" fmla="*/ 3291213 h 5296383"/>
              <a:gd name="connsiteX12615" fmla="*/ 9225314 w 9310410"/>
              <a:gd name="connsiteY12615" fmla="*/ 3290613 h 5296383"/>
              <a:gd name="connsiteX12616" fmla="*/ 9224715 w 9310410"/>
              <a:gd name="connsiteY12616" fmla="*/ 3290014 h 5296383"/>
              <a:gd name="connsiteX12617" fmla="*/ 9224715 w 9310410"/>
              <a:gd name="connsiteY12617" fmla="*/ 3290014 h 5296383"/>
              <a:gd name="connsiteX12618" fmla="*/ 9224715 w 9310410"/>
              <a:gd name="connsiteY12618" fmla="*/ 3290014 h 5296383"/>
              <a:gd name="connsiteX12619" fmla="*/ 9223516 w 9310410"/>
              <a:gd name="connsiteY12619" fmla="*/ 3291213 h 5296383"/>
              <a:gd name="connsiteX12620" fmla="*/ 9224715 w 9310410"/>
              <a:gd name="connsiteY12620" fmla="*/ 3292411 h 5296383"/>
              <a:gd name="connsiteX12621" fmla="*/ 9310410 w 9310410"/>
              <a:gd name="connsiteY12621" fmla="*/ 3266642 h 5296383"/>
              <a:gd name="connsiteX12622" fmla="*/ 9309811 w 9310410"/>
              <a:gd name="connsiteY12622" fmla="*/ 3265444 h 5296383"/>
              <a:gd name="connsiteX12623" fmla="*/ 9309212 w 9310410"/>
              <a:gd name="connsiteY12623" fmla="*/ 3265444 h 5296383"/>
              <a:gd name="connsiteX12624" fmla="*/ 9309212 w 9310410"/>
              <a:gd name="connsiteY12624" fmla="*/ 3265444 h 5296383"/>
              <a:gd name="connsiteX12625" fmla="*/ 9309212 w 9310410"/>
              <a:gd name="connsiteY12625" fmla="*/ 3265444 h 5296383"/>
              <a:gd name="connsiteX12626" fmla="*/ 9308014 w 9310410"/>
              <a:gd name="connsiteY12626" fmla="*/ 3266642 h 5296383"/>
              <a:gd name="connsiteX12627" fmla="*/ 9309212 w 9310410"/>
              <a:gd name="connsiteY12627" fmla="*/ 3267841 h 5296383"/>
              <a:gd name="connsiteX12628" fmla="*/ 9309212 w 9310410"/>
              <a:gd name="connsiteY12628" fmla="*/ 3267841 h 5296383"/>
              <a:gd name="connsiteX12629" fmla="*/ 9309212 w 9310410"/>
              <a:gd name="connsiteY12629" fmla="*/ 3267841 h 5296383"/>
              <a:gd name="connsiteX12630" fmla="*/ 9309811 w 9310410"/>
              <a:gd name="connsiteY12630" fmla="*/ 3267841 h 5296383"/>
              <a:gd name="connsiteX12631" fmla="*/ 9310410 w 9310410"/>
              <a:gd name="connsiteY12631" fmla="*/ 3266642 h 5296383"/>
              <a:gd name="connsiteX12632" fmla="*/ 9308613 w 9310410"/>
              <a:gd name="connsiteY12632" fmla="*/ 3256455 h 5296383"/>
              <a:gd name="connsiteX12633" fmla="*/ 9307414 w 9310410"/>
              <a:gd name="connsiteY12633" fmla="*/ 3255256 h 5296383"/>
              <a:gd name="connsiteX12634" fmla="*/ 9307414 w 9310410"/>
              <a:gd name="connsiteY12634" fmla="*/ 3255256 h 5296383"/>
              <a:gd name="connsiteX12635" fmla="*/ 9307414 w 9310410"/>
              <a:gd name="connsiteY12635" fmla="*/ 3255256 h 5296383"/>
              <a:gd name="connsiteX12636" fmla="*/ 9306815 w 9310410"/>
              <a:gd name="connsiteY12636" fmla="*/ 3255856 h 5296383"/>
              <a:gd name="connsiteX12637" fmla="*/ 9306216 w 9310410"/>
              <a:gd name="connsiteY12637" fmla="*/ 3256455 h 5296383"/>
              <a:gd name="connsiteX12638" fmla="*/ 9306815 w 9310410"/>
              <a:gd name="connsiteY12638" fmla="*/ 3257054 h 5296383"/>
              <a:gd name="connsiteX12639" fmla="*/ 9307414 w 9310410"/>
              <a:gd name="connsiteY12639" fmla="*/ 3257653 h 5296383"/>
              <a:gd name="connsiteX12640" fmla="*/ 9307414 w 9310410"/>
              <a:gd name="connsiteY12640" fmla="*/ 3257653 h 5296383"/>
              <a:gd name="connsiteX12641" fmla="*/ 9307414 w 9310410"/>
              <a:gd name="connsiteY12641" fmla="*/ 3257653 h 5296383"/>
              <a:gd name="connsiteX12642" fmla="*/ 9308613 w 9310410"/>
              <a:gd name="connsiteY12642" fmla="*/ 3256455 h 5296383"/>
              <a:gd name="connsiteX12643" fmla="*/ 8844176 w 9310410"/>
              <a:gd name="connsiteY12643" fmla="*/ 4143980 h 5296383"/>
              <a:gd name="connsiteX12644" fmla="*/ 8841779 w 9310410"/>
              <a:gd name="connsiteY12644" fmla="*/ 4143980 h 5296383"/>
              <a:gd name="connsiteX12645" fmla="*/ 8840580 w 9310410"/>
              <a:gd name="connsiteY12645" fmla="*/ 4143980 h 5296383"/>
              <a:gd name="connsiteX12646" fmla="*/ 8839381 w 9310410"/>
              <a:gd name="connsiteY12646" fmla="*/ 4146377 h 5296383"/>
              <a:gd name="connsiteX12647" fmla="*/ 8839381 w 9310410"/>
              <a:gd name="connsiteY12647" fmla="*/ 4146377 h 5296383"/>
              <a:gd name="connsiteX12648" fmla="*/ 8839381 w 9310410"/>
              <a:gd name="connsiteY12648" fmla="*/ 4146377 h 5296383"/>
              <a:gd name="connsiteX12649" fmla="*/ 8841779 w 9310410"/>
              <a:gd name="connsiteY12649" fmla="*/ 4146377 h 5296383"/>
              <a:gd name="connsiteX12650" fmla="*/ 8842977 w 9310410"/>
              <a:gd name="connsiteY12650" fmla="*/ 4146377 h 5296383"/>
              <a:gd name="connsiteX12651" fmla="*/ 8845374 w 9310410"/>
              <a:gd name="connsiteY12651" fmla="*/ 4145777 h 5296383"/>
              <a:gd name="connsiteX12652" fmla="*/ 8844176 w 9310410"/>
              <a:gd name="connsiteY12652" fmla="*/ 4143980 h 5296383"/>
              <a:gd name="connsiteX12653" fmla="*/ 8686566 w 9310410"/>
              <a:gd name="connsiteY12653" fmla="*/ 4268629 h 5296383"/>
              <a:gd name="connsiteX12654" fmla="*/ 8686566 w 9310410"/>
              <a:gd name="connsiteY12654" fmla="*/ 4268629 h 5296383"/>
              <a:gd name="connsiteX12655" fmla="*/ 8686566 w 9310410"/>
              <a:gd name="connsiteY12655" fmla="*/ 4268629 h 5296383"/>
              <a:gd name="connsiteX12656" fmla="*/ 8685368 w 9310410"/>
              <a:gd name="connsiteY12656" fmla="*/ 4269827 h 5296383"/>
              <a:gd name="connsiteX12657" fmla="*/ 8686566 w 9310410"/>
              <a:gd name="connsiteY12657" fmla="*/ 4271026 h 5296383"/>
              <a:gd name="connsiteX12658" fmla="*/ 8686566 w 9310410"/>
              <a:gd name="connsiteY12658" fmla="*/ 4271026 h 5296383"/>
              <a:gd name="connsiteX12659" fmla="*/ 8686566 w 9310410"/>
              <a:gd name="connsiteY12659" fmla="*/ 4271026 h 5296383"/>
              <a:gd name="connsiteX12660" fmla="*/ 8687765 w 9310410"/>
              <a:gd name="connsiteY12660" fmla="*/ 4269827 h 5296383"/>
              <a:gd name="connsiteX12661" fmla="*/ 8686566 w 9310410"/>
              <a:gd name="connsiteY12661" fmla="*/ 4268629 h 5296383"/>
              <a:gd name="connsiteX12662" fmla="*/ 8153213 w 9310410"/>
              <a:gd name="connsiteY12662" fmla="*/ 3185740 h 5296383"/>
              <a:gd name="connsiteX12663" fmla="*/ 8153213 w 9310410"/>
              <a:gd name="connsiteY12663" fmla="*/ 3185740 h 5296383"/>
              <a:gd name="connsiteX12664" fmla="*/ 8155011 w 9310410"/>
              <a:gd name="connsiteY12664" fmla="*/ 3183943 h 5296383"/>
              <a:gd name="connsiteX12665" fmla="*/ 8155011 w 9310410"/>
              <a:gd name="connsiteY12665" fmla="*/ 3180946 h 5296383"/>
              <a:gd name="connsiteX12666" fmla="*/ 8153812 w 9310410"/>
              <a:gd name="connsiteY12666" fmla="*/ 3181545 h 5296383"/>
              <a:gd name="connsiteX12667" fmla="*/ 8153213 w 9310410"/>
              <a:gd name="connsiteY12667" fmla="*/ 3185740 h 5296383"/>
              <a:gd name="connsiteX12668" fmla="*/ 8153213 w 9310410"/>
              <a:gd name="connsiteY12668" fmla="*/ 3185740 h 5296383"/>
              <a:gd name="connsiteX12669" fmla="*/ 8147220 w 9310410"/>
              <a:gd name="connsiteY12669" fmla="*/ 3182145 h 5296383"/>
              <a:gd name="connsiteX12670" fmla="*/ 8148419 w 9310410"/>
              <a:gd name="connsiteY12670" fmla="*/ 3182145 h 5296383"/>
              <a:gd name="connsiteX12671" fmla="*/ 8151416 w 9310410"/>
              <a:gd name="connsiteY12671" fmla="*/ 3179748 h 5296383"/>
              <a:gd name="connsiteX12672" fmla="*/ 8153213 w 9310410"/>
              <a:gd name="connsiteY12672" fmla="*/ 3174354 h 5296383"/>
              <a:gd name="connsiteX12673" fmla="*/ 8153213 w 9310410"/>
              <a:gd name="connsiteY12673" fmla="*/ 3174354 h 5296383"/>
              <a:gd name="connsiteX12674" fmla="*/ 8153213 w 9310410"/>
              <a:gd name="connsiteY12674" fmla="*/ 3174354 h 5296383"/>
              <a:gd name="connsiteX12675" fmla="*/ 8147220 w 9310410"/>
              <a:gd name="connsiteY12675" fmla="*/ 3182145 h 5296383"/>
              <a:gd name="connsiteX12676" fmla="*/ 1883010 w 9310410"/>
              <a:gd name="connsiteY12676" fmla="*/ 684970 h 5296383"/>
              <a:gd name="connsiteX12677" fmla="*/ 1883010 w 9310410"/>
              <a:gd name="connsiteY12677" fmla="*/ 684970 h 5296383"/>
              <a:gd name="connsiteX12678" fmla="*/ 1883010 w 9310410"/>
              <a:gd name="connsiteY12678" fmla="*/ 684970 h 5296383"/>
              <a:gd name="connsiteX12679" fmla="*/ 1881212 w 9310410"/>
              <a:gd name="connsiteY12679" fmla="*/ 681375 h 5296383"/>
              <a:gd name="connsiteX12680" fmla="*/ 1880013 w 9310410"/>
              <a:gd name="connsiteY12680" fmla="*/ 681974 h 5296383"/>
              <a:gd name="connsiteX12681" fmla="*/ 1879414 w 9310410"/>
              <a:gd name="connsiteY12681" fmla="*/ 682573 h 5296383"/>
              <a:gd name="connsiteX12682" fmla="*/ 1883010 w 9310410"/>
              <a:gd name="connsiteY12682" fmla="*/ 684970 h 5296383"/>
              <a:gd name="connsiteX12683" fmla="*/ 1308905 w 9310410"/>
              <a:gd name="connsiteY12683" fmla="*/ 720327 h 5296383"/>
              <a:gd name="connsiteX12684" fmla="*/ 1308905 w 9310410"/>
              <a:gd name="connsiteY12684" fmla="*/ 720327 h 5296383"/>
              <a:gd name="connsiteX12685" fmla="*/ 1308905 w 9310410"/>
              <a:gd name="connsiteY12685" fmla="*/ 720327 h 5296383"/>
              <a:gd name="connsiteX12686" fmla="*/ 1308905 w 9310410"/>
              <a:gd name="connsiteY12686" fmla="*/ 722724 h 5296383"/>
              <a:gd name="connsiteX12687" fmla="*/ 1308905 w 9310410"/>
              <a:gd name="connsiteY12687" fmla="*/ 723324 h 5296383"/>
              <a:gd name="connsiteX12688" fmla="*/ 1310104 w 9310410"/>
              <a:gd name="connsiteY12688" fmla="*/ 723324 h 5296383"/>
              <a:gd name="connsiteX12689" fmla="*/ 1310104 w 9310410"/>
              <a:gd name="connsiteY12689" fmla="*/ 723324 h 5296383"/>
              <a:gd name="connsiteX12690" fmla="*/ 1310104 w 9310410"/>
              <a:gd name="connsiteY12690" fmla="*/ 723324 h 5296383"/>
              <a:gd name="connsiteX12691" fmla="*/ 1308905 w 9310410"/>
              <a:gd name="connsiteY12691" fmla="*/ 720327 h 5296383"/>
              <a:gd name="connsiteX12692" fmla="*/ 9046730 w 9310410"/>
              <a:gd name="connsiteY12692" fmla="*/ 3141994 h 5296383"/>
              <a:gd name="connsiteX12693" fmla="*/ 9046730 w 9310410"/>
              <a:gd name="connsiteY12693" fmla="*/ 3141994 h 5296383"/>
              <a:gd name="connsiteX12694" fmla="*/ 9046730 w 9310410"/>
              <a:gd name="connsiteY12694" fmla="*/ 3141994 h 5296383"/>
              <a:gd name="connsiteX12695" fmla="*/ 9046730 w 9310410"/>
              <a:gd name="connsiteY12695" fmla="*/ 3141994 h 5296383"/>
              <a:gd name="connsiteX12696" fmla="*/ 9047929 w 9310410"/>
              <a:gd name="connsiteY12696" fmla="*/ 3140795 h 5296383"/>
              <a:gd name="connsiteX12697" fmla="*/ 9046730 w 9310410"/>
              <a:gd name="connsiteY12697" fmla="*/ 3139596 h 5296383"/>
              <a:gd name="connsiteX12698" fmla="*/ 9046730 w 9310410"/>
              <a:gd name="connsiteY12698" fmla="*/ 3139596 h 5296383"/>
              <a:gd name="connsiteX12699" fmla="*/ 9046730 w 9310410"/>
              <a:gd name="connsiteY12699" fmla="*/ 3139596 h 5296383"/>
              <a:gd name="connsiteX12700" fmla="*/ 9046131 w 9310410"/>
              <a:gd name="connsiteY12700" fmla="*/ 3139596 h 5296383"/>
              <a:gd name="connsiteX12701" fmla="*/ 9045532 w 9310410"/>
              <a:gd name="connsiteY12701" fmla="*/ 3140795 h 5296383"/>
              <a:gd name="connsiteX12702" fmla="*/ 9046730 w 9310410"/>
              <a:gd name="connsiteY12702" fmla="*/ 3141994 h 5296383"/>
              <a:gd name="connsiteX12703" fmla="*/ 9055120 w 9310410"/>
              <a:gd name="connsiteY12703" fmla="*/ 3156975 h 5296383"/>
              <a:gd name="connsiteX12704" fmla="*/ 9055120 w 9310410"/>
              <a:gd name="connsiteY12704" fmla="*/ 3156975 h 5296383"/>
              <a:gd name="connsiteX12705" fmla="*/ 9055120 w 9310410"/>
              <a:gd name="connsiteY12705" fmla="*/ 3156975 h 5296383"/>
              <a:gd name="connsiteX12706" fmla="*/ 9055120 w 9310410"/>
              <a:gd name="connsiteY12706" fmla="*/ 3156975 h 5296383"/>
              <a:gd name="connsiteX12707" fmla="*/ 9056319 w 9310410"/>
              <a:gd name="connsiteY12707" fmla="*/ 3155777 h 5296383"/>
              <a:gd name="connsiteX12708" fmla="*/ 9055120 w 9310410"/>
              <a:gd name="connsiteY12708" fmla="*/ 3154578 h 5296383"/>
              <a:gd name="connsiteX12709" fmla="*/ 9055120 w 9310410"/>
              <a:gd name="connsiteY12709" fmla="*/ 3154578 h 5296383"/>
              <a:gd name="connsiteX12710" fmla="*/ 9055120 w 9310410"/>
              <a:gd name="connsiteY12710" fmla="*/ 3154578 h 5296383"/>
              <a:gd name="connsiteX12711" fmla="*/ 9054521 w 9310410"/>
              <a:gd name="connsiteY12711" fmla="*/ 3154578 h 5296383"/>
              <a:gd name="connsiteX12712" fmla="*/ 9053922 w 9310410"/>
              <a:gd name="connsiteY12712" fmla="*/ 3155777 h 5296383"/>
              <a:gd name="connsiteX12713" fmla="*/ 9055120 w 9310410"/>
              <a:gd name="connsiteY12713" fmla="*/ 3156975 h 5296383"/>
              <a:gd name="connsiteX12714" fmla="*/ 9067105 w 9310410"/>
              <a:gd name="connsiteY12714" fmla="*/ 3189336 h 5296383"/>
              <a:gd name="connsiteX12715" fmla="*/ 9067105 w 9310410"/>
              <a:gd name="connsiteY12715" fmla="*/ 3189336 h 5296383"/>
              <a:gd name="connsiteX12716" fmla="*/ 9067105 w 9310410"/>
              <a:gd name="connsiteY12716" fmla="*/ 3189336 h 5296383"/>
              <a:gd name="connsiteX12717" fmla="*/ 9067105 w 9310410"/>
              <a:gd name="connsiteY12717" fmla="*/ 3189336 h 5296383"/>
              <a:gd name="connsiteX12718" fmla="*/ 9068304 w 9310410"/>
              <a:gd name="connsiteY12718" fmla="*/ 3188138 h 5296383"/>
              <a:gd name="connsiteX12719" fmla="*/ 9067705 w 9310410"/>
              <a:gd name="connsiteY12719" fmla="*/ 3186939 h 5296383"/>
              <a:gd name="connsiteX12720" fmla="*/ 9067105 w 9310410"/>
              <a:gd name="connsiteY12720" fmla="*/ 3186939 h 5296383"/>
              <a:gd name="connsiteX12721" fmla="*/ 9067105 w 9310410"/>
              <a:gd name="connsiteY12721" fmla="*/ 3186939 h 5296383"/>
              <a:gd name="connsiteX12722" fmla="*/ 9067105 w 9310410"/>
              <a:gd name="connsiteY12722" fmla="*/ 3186939 h 5296383"/>
              <a:gd name="connsiteX12723" fmla="*/ 9065907 w 9310410"/>
              <a:gd name="connsiteY12723" fmla="*/ 3188138 h 5296383"/>
              <a:gd name="connsiteX12724" fmla="*/ 9067105 w 9310410"/>
              <a:gd name="connsiteY12724" fmla="*/ 3189336 h 529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  <a:cxn ang="0">
                <a:pos x="connsiteX8800" y="connsiteY8800"/>
              </a:cxn>
              <a:cxn ang="0">
                <a:pos x="connsiteX8801" y="connsiteY8801"/>
              </a:cxn>
              <a:cxn ang="0">
                <a:pos x="connsiteX8802" y="connsiteY8802"/>
              </a:cxn>
              <a:cxn ang="0">
                <a:pos x="connsiteX8803" y="connsiteY8803"/>
              </a:cxn>
              <a:cxn ang="0">
                <a:pos x="connsiteX8804" y="connsiteY8804"/>
              </a:cxn>
              <a:cxn ang="0">
                <a:pos x="connsiteX8805" y="connsiteY8805"/>
              </a:cxn>
              <a:cxn ang="0">
                <a:pos x="connsiteX8806" y="connsiteY8806"/>
              </a:cxn>
              <a:cxn ang="0">
                <a:pos x="connsiteX8807" y="connsiteY8807"/>
              </a:cxn>
              <a:cxn ang="0">
                <a:pos x="connsiteX8808" y="connsiteY8808"/>
              </a:cxn>
              <a:cxn ang="0">
                <a:pos x="connsiteX8809" y="connsiteY8809"/>
              </a:cxn>
              <a:cxn ang="0">
                <a:pos x="connsiteX8810" y="connsiteY8810"/>
              </a:cxn>
              <a:cxn ang="0">
                <a:pos x="connsiteX8811" y="connsiteY8811"/>
              </a:cxn>
              <a:cxn ang="0">
                <a:pos x="connsiteX8812" y="connsiteY8812"/>
              </a:cxn>
              <a:cxn ang="0">
                <a:pos x="connsiteX8813" y="connsiteY8813"/>
              </a:cxn>
              <a:cxn ang="0">
                <a:pos x="connsiteX8814" y="connsiteY8814"/>
              </a:cxn>
              <a:cxn ang="0">
                <a:pos x="connsiteX8815" y="connsiteY8815"/>
              </a:cxn>
              <a:cxn ang="0">
                <a:pos x="connsiteX8816" y="connsiteY8816"/>
              </a:cxn>
              <a:cxn ang="0">
                <a:pos x="connsiteX8817" y="connsiteY8817"/>
              </a:cxn>
              <a:cxn ang="0">
                <a:pos x="connsiteX8818" y="connsiteY8818"/>
              </a:cxn>
              <a:cxn ang="0">
                <a:pos x="connsiteX8819" y="connsiteY8819"/>
              </a:cxn>
              <a:cxn ang="0">
                <a:pos x="connsiteX8820" y="connsiteY8820"/>
              </a:cxn>
              <a:cxn ang="0">
                <a:pos x="connsiteX8821" y="connsiteY8821"/>
              </a:cxn>
              <a:cxn ang="0">
                <a:pos x="connsiteX8822" y="connsiteY8822"/>
              </a:cxn>
              <a:cxn ang="0">
                <a:pos x="connsiteX8823" y="connsiteY8823"/>
              </a:cxn>
              <a:cxn ang="0">
                <a:pos x="connsiteX8824" y="connsiteY8824"/>
              </a:cxn>
              <a:cxn ang="0">
                <a:pos x="connsiteX8825" y="connsiteY8825"/>
              </a:cxn>
              <a:cxn ang="0">
                <a:pos x="connsiteX8826" y="connsiteY8826"/>
              </a:cxn>
              <a:cxn ang="0">
                <a:pos x="connsiteX8827" y="connsiteY8827"/>
              </a:cxn>
              <a:cxn ang="0">
                <a:pos x="connsiteX8828" y="connsiteY8828"/>
              </a:cxn>
              <a:cxn ang="0">
                <a:pos x="connsiteX8829" y="connsiteY8829"/>
              </a:cxn>
              <a:cxn ang="0">
                <a:pos x="connsiteX8830" y="connsiteY8830"/>
              </a:cxn>
              <a:cxn ang="0">
                <a:pos x="connsiteX8831" y="connsiteY8831"/>
              </a:cxn>
              <a:cxn ang="0">
                <a:pos x="connsiteX8832" y="connsiteY8832"/>
              </a:cxn>
              <a:cxn ang="0">
                <a:pos x="connsiteX8833" y="connsiteY8833"/>
              </a:cxn>
              <a:cxn ang="0">
                <a:pos x="connsiteX8834" y="connsiteY8834"/>
              </a:cxn>
              <a:cxn ang="0">
                <a:pos x="connsiteX8835" y="connsiteY8835"/>
              </a:cxn>
              <a:cxn ang="0">
                <a:pos x="connsiteX8836" y="connsiteY8836"/>
              </a:cxn>
              <a:cxn ang="0">
                <a:pos x="connsiteX8837" y="connsiteY8837"/>
              </a:cxn>
              <a:cxn ang="0">
                <a:pos x="connsiteX8838" y="connsiteY8838"/>
              </a:cxn>
              <a:cxn ang="0">
                <a:pos x="connsiteX8839" y="connsiteY8839"/>
              </a:cxn>
              <a:cxn ang="0">
                <a:pos x="connsiteX8840" y="connsiteY8840"/>
              </a:cxn>
              <a:cxn ang="0">
                <a:pos x="connsiteX8841" y="connsiteY8841"/>
              </a:cxn>
              <a:cxn ang="0">
                <a:pos x="connsiteX8842" y="connsiteY8842"/>
              </a:cxn>
              <a:cxn ang="0">
                <a:pos x="connsiteX8843" y="connsiteY8843"/>
              </a:cxn>
              <a:cxn ang="0">
                <a:pos x="connsiteX8844" y="connsiteY8844"/>
              </a:cxn>
              <a:cxn ang="0">
                <a:pos x="connsiteX8845" y="connsiteY8845"/>
              </a:cxn>
              <a:cxn ang="0">
                <a:pos x="connsiteX8846" y="connsiteY8846"/>
              </a:cxn>
              <a:cxn ang="0">
                <a:pos x="connsiteX8847" y="connsiteY8847"/>
              </a:cxn>
              <a:cxn ang="0">
                <a:pos x="connsiteX8848" y="connsiteY8848"/>
              </a:cxn>
              <a:cxn ang="0">
                <a:pos x="connsiteX8849" y="connsiteY8849"/>
              </a:cxn>
              <a:cxn ang="0">
                <a:pos x="connsiteX8850" y="connsiteY8850"/>
              </a:cxn>
              <a:cxn ang="0">
                <a:pos x="connsiteX8851" y="connsiteY8851"/>
              </a:cxn>
              <a:cxn ang="0">
                <a:pos x="connsiteX8852" y="connsiteY8852"/>
              </a:cxn>
              <a:cxn ang="0">
                <a:pos x="connsiteX8853" y="connsiteY8853"/>
              </a:cxn>
              <a:cxn ang="0">
                <a:pos x="connsiteX8854" y="connsiteY8854"/>
              </a:cxn>
              <a:cxn ang="0">
                <a:pos x="connsiteX8855" y="connsiteY8855"/>
              </a:cxn>
              <a:cxn ang="0">
                <a:pos x="connsiteX8856" y="connsiteY8856"/>
              </a:cxn>
              <a:cxn ang="0">
                <a:pos x="connsiteX8857" y="connsiteY8857"/>
              </a:cxn>
              <a:cxn ang="0">
                <a:pos x="connsiteX8858" y="connsiteY8858"/>
              </a:cxn>
              <a:cxn ang="0">
                <a:pos x="connsiteX8859" y="connsiteY8859"/>
              </a:cxn>
              <a:cxn ang="0">
                <a:pos x="connsiteX8860" y="connsiteY8860"/>
              </a:cxn>
              <a:cxn ang="0">
                <a:pos x="connsiteX8861" y="connsiteY8861"/>
              </a:cxn>
              <a:cxn ang="0">
                <a:pos x="connsiteX8862" y="connsiteY8862"/>
              </a:cxn>
              <a:cxn ang="0">
                <a:pos x="connsiteX8863" y="connsiteY8863"/>
              </a:cxn>
              <a:cxn ang="0">
                <a:pos x="connsiteX8864" y="connsiteY8864"/>
              </a:cxn>
              <a:cxn ang="0">
                <a:pos x="connsiteX8865" y="connsiteY8865"/>
              </a:cxn>
              <a:cxn ang="0">
                <a:pos x="connsiteX8866" y="connsiteY8866"/>
              </a:cxn>
              <a:cxn ang="0">
                <a:pos x="connsiteX8867" y="connsiteY8867"/>
              </a:cxn>
              <a:cxn ang="0">
                <a:pos x="connsiteX8868" y="connsiteY8868"/>
              </a:cxn>
              <a:cxn ang="0">
                <a:pos x="connsiteX8869" y="connsiteY8869"/>
              </a:cxn>
              <a:cxn ang="0">
                <a:pos x="connsiteX8870" y="connsiteY8870"/>
              </a:cxn>
              <a:cxn ang="0">
                <a:pos x="connsiteX8871" y="connsiteY8871"/>
              </a:cxn>
              <a:cxn ang="0">
                <a:pos x="connsiteX8872" y="connsiteY8872"/>
              </a:cxn>
              <a:cxn ang="0">
                <a:pos x="connsiteX8873" y="connsiteY8873"/>
              </a:cxn>
              <a:cxn ang="0">
                <a:pos x="connsiteX8874" y="connsiteY8874"/>
              </a:cxn>
              <a:cxn ang="0">
                <a:pos x="connsiteX8875" y="connsiteY8875"/>
              </a:cxn>
              <a:cxn ang="0">
                <a:pos x="connsiteX8876" y="connsiteY8876"/>
              </a:cxn>
              <a:cxn ang="0">
                <a:pos x="connsiteX8877" y="connsiteY8877"/>
              </a:cxn>
              <a:cxn ang="0">
                <a:pos x="connsiteX8878" y="connsiteY8878"/>
              </a:cxn>
              <a:cxn ang="0">
                <a:pos x="connsiteX8879" y="connsiteY8879"/>
              </a:cxn>
              <a:cxn ang="0">
                <a:pos x="connsiteX8880" y="connsiteY8880"/>
              </a:cxn>
              <a:cxn ang="0">
                <a:pos x="connsiteX8881" y="connsiteY8881"/>
              </a:cxn>
              <a:cxn ang="0">
                <a:pos x="connsiteX8882" y="connsiteY8882"/>
              </a:cxn>
              <a:cxn ang="0">
                <a:pos x="connsiteX8883" y="connsiteY8883"/>
              </a:cxn>
              <a:cxn ang="0">
                <a:pos x="connsiteX8884" y="connsiteY8884"/>
              </a:cxn>
              <a:cxn ang="0">
                <a:pos x="connsiteX8885" y="connsiteY8885"/>
              </a:cxn>
              <a:cxn ang="0">
                <a:pos x="connsiteX8886" y="connsiteY8886"/>
              </a:cxn>
              <a:cxn ang="0">
                <a:pos x="connsiteX8887" y="connsiteY8887"/>
              </a:cxn>
              <a:cxn ang="0">
                <a:pos x="connsiteX8888" y="connsiteY8888"/>
              </a:cxn>
              <a:cxn ang="0">
                <a:pos x="connsiteX8889" y="connsiteY8889"/>
              </a:cxn>
              <a:cxn ang="0">
                <a:pos x="connsiteX8890" y="connsiteY8890"/>
              </a:cxn>
              <a:cxn ang="0">
                <a:pos x="connsiteX8891" y="connsiteY8891"/>
              </a:cxn>
              <a:cxn ang="0">
                <a:pos x="connsiteX8892" y="connsiteY8892"/>
              </a:cxn>
              <a:cxn ang="0">
                <a:pos x="connsiteX8893" y="connsiteY8893"/>
              </a:cxn>
              <a:cxn ang="0">
                <a:pos x="connsiteX8894" y="connsiteY8894"/>
              </a:cxn>
              <a:cxn ang="0">
                <a:pos x="connsiteX8895" y="connsiteY8895"/>
              </a:cxn>
              <a:cxn ang="0">
                <a:pos x="connsiteX8896" y="connsiteY8896"/>
              </a:cxn>
              <a:cxn ang="0">
                <a:pos x="connsiteX8897" y="connsiteY8897"/>
              </a:cxn>
              <a:cxn ang="0">
                <a:pos x="connsiteX8898" y="connsiteY8898"/>
              </a:cxn>
              <a:cxn ang="0">
                <a:pos x="connsiteX8899" y="connsiteY8899"/>
              </a:cxn>
              <a:cxn ang="0">
                <a:pos x="connsiteX8900" y="connsiteY8900"/>
              </a:cxn>
              <a:cxn ang="0">
                <a:pos x="connsiteX8901" y="connsiteY8901"/>
              </a:cxn>
              <a:cxn ang="0">
                <a:pos x="connsiteX8902" y="connsiteY8902"/>
              </a:cxn>
              <a:cxn ang="0">
                <a:pos x="connsiteX8903" y="connsiteY8903"/>
              </a:cxn>
              <a:cxn ang="0">
                <a:pos x="connsiteX8904" y="connsiteY8904"/>
              </a:cxn>
              <a:cxn ang="0">
                <a:pos x="connsiteX8905" y="connsiteY8905"/>
              </a:cxn>
              <a:cxn ang="0">
                <a:pos x="connsiteX8906" y="connsiteY8906"/>
              </a:cxn>
              <a:cxn ang="0">
                <a:pos x="connsiteX8907" y="connsiteY8907"/>
              </a:cxn>
              <a:cxn ang="0">
                <a:pos x="connsiteX8908" y="connsiteY8908"/>
              </a:cxn>
              <a:cxn ang="0">
                <a:pos x="connsiteX8909" y="connsiteY8909"/>
              </a:cxn>
              <a:cxn ang="0">
                <a:pos x="connsiteX8910" y="connsiteY8910"/>
              </a:cxn>
              <a:cxn ang="0">
                <a:pos x="connsiteX8911" y="connsiteY8911"/>
              </a:cxn>
              <a:cxn ang="0">
                <a:pos x="connsiteX8912" y="connsiteY8912"/>
              </a:cxn>
              <a:cxn ang="0">
                <a:pos x="connsiteX8913" y="connsiteY8913"/>
              </a:cxn>
              <a:cxn ang="0">
                <a:pos x="connsiteX8914" y="connsiteY8914"/>
              </a:cxn>
              <a:cxn ang="0">
                <a:pos x="connsiteX8915" y="connsiteY8915"/>
              </a:cxn>
              <a:cxn ang="0">
                <a:pos x="connsiteX8916" y="connsiteY8916"/>
              </a:cxn>
              <a:cxn ang="0">
                <a:pos x="connsiteX8917" y="connsiteY8917"/>
              </a:cxn>
              <a:cxn ang="0">
                <a:pos x="connsiteX8918" y="connsiteY8918"/>
              </a:cxn>
              <a:cxn ang="0">
                <a:pos x="connsiteX8919" y="connsiteY8919"/>
              </a:cxn>
              <a:cxn ang="0">
                <a:pos x="connsiteX8920" y="connsiteY8920"/>
              </a:cxn>
              <a:cxn ang="0">
                <a:pos x="connsiteX8921" y="connsiteY8921"/>
              </a:cxn>
              <a:cxn ang="0">
                <a:pos x="connsiteX8922" y="connsiteY8922"/>
              </a:cxn>
              <a:cxn ang="0">
                <a:pos x="connsiteX8923" y="connsiteY8923"/>
              </a:cxn>
              <a:cxn ang="0">
                <a:pos x="connsiteX8924" y="connsiteY8924"/>
              </a:cxn>
              <a:cxn ang="0">
                <a:pos x="connsiteX8925" y="connsiteY8925"/>
              </a:cxn>
              <a:cxn ang="0">
                <a:pos x="connsiteX8926" y="connsiteY8926"/>
              </a:cxn>
              <a:cxn ang="0">
                <a:pos x="connsiteX8927" y="connsiteY8927"/>
              </a:cxn>
              <a:cxn ang="0">
                <a:pos x="connsiteX8928" y="connsiteY8928"/>
              </a:cxn>
              <a:cxn ang="0">
                <a:pos x="connsiteX8929" y="connsiteY8929"/>
              </a:cxn>
              <a:cxn ang="0">
                <a:pos x="connsiteX8930" y="connsiteY8930"/>
              </a:cxn>
              <a:cxn ang="0">
                <a:pos x="connsiteX8931" y="connsiteY8931"/>
              </a:cxn>
              <a:cxn ang="0">
                <a:pos x="connsiteX8932" y="connsiteY8932"/>
              </a:cxn>
              <a:cxn ang="0">
                <a:pos x="connsiteX8933" y="connsiteY8933"/>
              </a:cxn>
              <a:cxn ang="0">
                <a:pos x="connsiteX8934" y="connsiteY8934"/>
              </a:cxn>
              <a:cxn ang="0">
                <a:pos x="connsiteX8935" y="connsiteY8935"/>
              </a:cxn>
              <a:cxn ang="0">
                <a:pos x="connsiteX8936" y="connsiteY8936"/>
              </a:cxn>
              <a:cxn ang="0">
                <a:pos x="connsiteX8937" y="connsiteY8937"/>
              </a:cxn>
              <a:cxn ang="0">
                <a:pos x="connsiteX8938" y="connsiteY8938"/>
              </a:cxn>
              <a:cxn ang="0">
                <a:pos x="connsiteX8939" y="connsiteY8939"/>
              </a:cxn>
              <a:cxn ang="0">
                <a:pos x="connsiteX8940" y="connsiteY8940"/>
              </a:cxn>
              <a:cxn ang="0">
                <a:pos x="connsiteX8941" y="connsiteY8941"/>
              </a:cxn>
              <a:cxn ang="0">
                <a:pos x="connsiteX8942" y="connsiteY8942"/>
              </a:cxn>
              <a:cxn ang="0">
                <a:pos x="connsiteX8943" y="connsiteY8943"/>
              </a:cxn>
              <a:cxn ang="0">
                <a:pos x="connsiteX8944" y="connsiteY8944"/>
              </a:cxn>
              <a:cxn ang="0">
                <a:pos x="connsiteX8945" y="connsiteY8945"/>
              </a:cxn>
              <a:cxn ang="0">
                <a:pos x="connsiteX8946" y="connsiteY8946"/>
              </a:cxn>
              <a:cxn ang="0">
                <a:pos x="connsiteX8947" y="connsiteY8947"/>
              </a:cxn>
              <a:cxn ang="0">
                <a:pos x="connsiteX8948" y="connsiteY8948"/>
              </a:cxn>
              <a:cxn ang="0">
                <a:pos x="connsiteX8949" y="connsiteY8949"/>
              </a:cxn>
              <a:cxn ang="0">
                <a:pos x="connsiteX8950" y="connsiteY8950"/>
              </a:cxn>
              <a:cxn ang="0">
                <a:pos x="connsiteX8951" y="connsiteY8951"/>
              </a:cxn>
              <a:cxn ang="0">
                <a:pos x="connsiteX8952" y="connsiteY8952"/>
              </a:cxn>
              <a:cxn ang="0">
                <a:pos x="connsiteX8953" y="connsiteY8953"/>
              </a:cxn>
              <a:cxn ang="0">
                <a:pos x="connsiteX8954" y="connsiteY8954"/>
              </a:cxn>
              <a:cxn ang="0">
                <a:pos x="connsiteX8955" y="connsiteY8955"/>
              </a:cxn>
              <a:cxn ang="0">
                <a:pos x="connsiteX8956" y="connsiteY8956"/>
              </a:cxn>
              <a:cxn ang="0">
                <a:pos x="connsiteX8957" y="connsiteY8957"/>
              </a:cxn>
              <a:cxn ang="0">
                <a:pos x="connsiteX8958" y="connsiteY8958"/>
              </a:cxn>
              <a:cxn ang="0">
                <a:pos x="connsiteX8959" y="connsiteY8959"/>
              </a:cxn>
              <a:cxn ang="0">
                <a:pos x="connsiteX8960" y="connsiteY8960"/>
              </a:cxn>
              <a:cxn ang="0">
                <a:pos x="connsiteX8961" y="connsiteY8961"/>
              </a:cxn>
              <a:cxn ang="0">
                <a:pos x="connsiteX8962" y="connsiteY8962"/>
              </a:cxn>
              <a:cxn ang="0">
                <a:pos x="connsiteX8963" y="connsiteY8963"/>
              </a:cxn>
              <a:cxn ang="0">
                <a:pos x="connsiteX8964" y="connsiteY8964"/>
              </a:cxn>
              <a:cxn ang="0">
                <a:pos x="connsiteX8965" y="connsiteY8965"/>
              </a:cxn>
              <a:cxn ang="0">
                <a:pos x="connsiteX8966" y="connsiteY8966"/>
              </a:cxn>
              <a:cxn ang="0">
                <a:pos x="connsiteX8967" y="connsiteY8967"/>
              </a:cxn>
              <a:cxn ang="0">
                <a:pos x="connsiteX8968" y="connsiteY8968"/>
              </a:cxn>
              <a:cxn ang="0">
                <a:pos x="connsiteX8969" y="connsiteY8969"/>
              </a:cxn>
              <a:cxn ang="0">
                <a:pos x="connsiteX8970" y="connsiteY8970"/>
              </a:cxn>
              <a:cxn ang="0">
                <a:pos x="connsiteX8971" y="connsiteY8971"/>
              </a:cxn>
              <a:cxn ang="0">
                <a:pos x="connsiteX8972" y="connsiteY8972"/>
              </a:cxn>
              <a:cxn ang="0">
                <a:pos x="connsiteX8973" y="connsiteY8973"/>
              </a:cxn>
              <a:cxn ang="0">
                <a:pos x="connsiteX8974" y="connsiteY8974"/>
              </a:cxn>
              <a:cxn ang="0">
                <a:pos x="connsiteX8975" y="connsiteY8975"/>
              </a:cxn>
              <a:cxn ang="0">
                <a:pos x="connsiteX8976" y="connsiteY8976"/>
              </a:cxn>
              <a:cxn ang="0">
                <a:pos x="connsiteX8977" y="connsiteY8977"/>
              </a:cxn>
              <a:cxn ang="0">
                <a:pos x="connsiteX8978" y="connsiteY8978"/>
              </a:cxn>
              <a:cxn ang="0">
                <a:pos x="connsiteX8979" y="connsiteY8979"/>
              </a:cxn>
              <a:cxn ang="0">
                <a:pos x="connsiteX8980" y="connsiteY8980"/>
              </a:cxn>
              <a:cxn ang="0">
                <a:pos x="connsiteX8981" y="connsiteY8981"/>
              </a:cxn>
              <a:cxn ang="0">
                <a:pos x="connsiteX8982" y="connsiteY8982"/>
              </a:cxn>
              <a:cxn ang="0">
                <a:pos x="connsiteX8983" y="connsiteY8983"/>
              </a:cxn>
              <a:cxn ang="0">
                <a:pos x="connsiteX8984" y="connsiteY8984"/>
              </a:cxn>
              <a:cxn ang="0">
                <a:pos x="connsiteX8985" y="connsiteY8985"/>
              </a:cxn>
              <a:cxn ang="0">
                <a:pos x="connsiteX8986" y="connsiteY8986"/>
              </a:cxn>
              <a:cxn ang="0">
                <a:pos x="connsiteX8987" y="connsiteY8987"/>
              </a:cxn>
              <a:cxn ang="0">
                <a:pos x="connsiteX8988" y="connsiteY8988"/>
              </a:cxn>
              <a:cxn ang="0">
                <a:pos x="connsiteX8989" y="connsiteY8989"/>
              </a:cxn>
              <a:cxn ang="0">
                <a:pos x="connsiteX8990" y="connsiteY8990"/>
              </a:cxn>
              <a:cxn ang="0">
                <a:pos x="connsiteX8991" y="connsiteY8991"/>
              </a:cxn>
              <a:cxn ang="0">
                <a:pos x="connsiteX8992" y="connsiteY8992"/>
              </a:cxn>
              <a:cxn ang="0">
                <a:pos x="connsiteX8993" y="connsiteY8993"/>
              </a:cxn>
              <a:cxn ang="0">
                <a:pos x="connsiteX8994" y="connsiteY8994"/>
              </a:cxn>
              <a:cxn ang="0">
                <a:pos x="connsiteX8995" y="connsiteY8995"/>
              </a:cxn>
              <a:cxn ang="0">
                <a:pos x="connsiteX8996" y="connsiteY8996"/>
              </a:cxn>
              <a:cxn ang="0">
                <a:pos x="connsiteX8997" y="connsiteY8997"/>
              </a:cxn>
              <a:cxn ang="0">
                <a:pos x="connsiteX8998" y="connsiteY8998"/>
              </a:cxn>
              <a:cxn ang="0">
                <a:pos x="connsiteX8999" y="connsiteY8999"/>
              </a:cxn>
              <a:cxn ang="0">
                <a:pos x="connsiteX9000" y="connsiteY9000"/>
              </a:cxn>
              <a:cxn ang="0">
                <a:pos x="connsiteX9001" y="connsiteY9001"/>
              </a:cxn>
              <a:cxn ang="0">
                <a:pos x="connsiteX9002" y="connsiteY9002"/>
              </a:cxn>
              <a:cxn ang="0">
                <a:pos x="connsiteX9003" y="connsiteY9003"/>
              </a:cxn>
              <a:cxn ang="0">
                <a:pos x="connsiteX9004" y="connsiteY9004"/>
              </a:cxn>
              <a:cxn ang="0">
                <a:pos x="connsiteX9005" y="connsiteY9005"/>
              </a:cxn>
              <a:cxn ang="0">
                <a:pos x="connsiteX9006" y="connsiteY9006"/>
              </a:cxn>
              <a:cxn ang="0">
                <a:pos x="connsiteX9007" y="connsiteY9007"/>
              </a:cxn>
              <a:cxn ang="0">
                <a:pos x="connsiteX9008" y="connsiteY9008"/>
              </a:cxn>
              <a:cxn ang="0">
                <a:pos x="connsiteX9009" y="connsiteY9009"/>
              </a:cxn>
              <a:cxn ang="0">
                <a:pos x="connsiteX9010" y="connsiteY9010"/>
              </a:cxn>
              <a:cxn ang="0">
                <a:pos x="connsiteX9011" y="connsiteY9011"/>
              </a:cxn>
              <a:cxn ang="0">
                <a:pos x="connsiteX9012" y="connsiteY9012"/>
              </a:cxn>
              <a:cxn ang="0">
                <a:pos x="connsiteX9013" y="connsiteY9013"/>
              </a:cxn>
              <a:cxn ang="0">
                <a:pos x="connsiteX9014" y="connsiteY9014"/>
              </a:cxn>
              <a:cxn ang="0">
                <a:pos x="connsiteX9015" y="connsiteY9015"/>
              </a:cxn>
              <a:cxn ang="0">
                <a:pos x="connsiteX9016" y="connsiteY9016"/>
              </a:cxn>
              <a:cxn ang="0">
                <a:pos x="connsiteX9017" y="connsiteY9017"/>
              </a:cxn>
              <a:cxn ang="0">
                <a:pos x="connsiteX9018" y="connsiteY9018"/>
              </a:cxn>
              <a:cxn ang="0">
                <a:pos x="connsiteX9019" y="connsiteY9019"/>
              </a:cxn>
              <a:cxn ang="0">
                <a:pos x="connsiteX9020" y="connsiteY9020"/>
              </a:cxn>
              <a:cxn ang="0">
                <a:pos x="connsiteX9021" y="connsiteY9021"/>
              </a:cxn>
              <a:cxn ang="0">
                <a:pos x="connsiteX9022" y="connsiteY9022"/>
              </a:cxn>
              <a:cxn ang="0">
                <a:pos x="connsiteX9023" y="connsiteY9023"/>
              </a:cxn>
              <a:cxn ang="0">
                <a:pos x="connsiteX9024" y="connsiteY9024"/>
              </a:cxn>
              <a:cxn ang="0">
                <a:pos x="connsiteX9025" y="connsiteY9025"/>
              </a:cxn>
              <a:cxn ang="0">
                <a:pos x="connsiteX9026" y="connsiteY9026"/>
              </a:cxn>
              <a:cxn ang="0">
                <a:pos x="connsiteX9027" y="connsiteY9027"/>
              </a:cxn>
              <a:cxn ang="0">
                <a:pos x="connsiteX9028" y="connsiteY9028"/>
              </a:cxn>
              <a:cxn ang="0">
                <a:pos x="connsiteX9029" y="connsiteY9029"/>
              </a:cxn>
              <a:cxn ang="0">
                <a:pos x="connsiteX9030" y="connsiteY9030"/>
              </a:cxn>
              <a:cxn ang="0">
                <a:pos x="connsiteX9031" y="connsiteY9031"/>
              </a:cxn>
              <a:cxn ang="0">
                <a:pos x="connsiteX9032" y="connsiteY9032"/>
              </a:cxn>
              <a:cxn ang="0">
                <a:pos x="connsiteX9033" y="connsiteY9033"/>
              </a:cxn>
              <a:cxn ang="0">
                <a:pos x="connsiteX9034" y="connsiteY9034"/>
              </a:cxn>
              <a:cxn ang="0">
                <a:pos x="connsiteX9035" y="connsiteY9035"/>
              </a:cxn>
              <a:cxn ang="0">
                <a:pos x="connsiteX9036" y="connsiteY9036"/>
              </a:cxn>
              <a:cxn ang="0">
                <a:pos x="connsiteX9037" y="connsiteY9037"/>
              </a:cxn>
              <a:cxn ang="0">
                <a:pos x="connsiteX9038" y="connsiteY9038"/>
              </a:cxn>
              <a:cxn ang="0">
                <a:pos x="connsiteX9039" y="connsiteY9039"/>
              </a:cxn>
              <a:cxn ang="0">
                <a:pos x="connsiteX9040" y="connsiteY9040"/>
              </a:cxn>
              <a:cxn ang="0">
                <a:pos x="connsiteX9041" y="connsiteY9041"/>
              </a:cxn>
              <a:cxn ang="0">
                <a:pos x="connsiteX9042" y="connsiteY9042"/>
              </a:cxn>
              <a:cxn ang="0">
                <a:pos x="connsiteX9043" y="connsiteY9043"/>
              </a:cxn>
              <a:cxn ang="0">
                <a:pos x="connsiteX9044" y="connsiteY9044"/>
              </a:cxn>
              <a:cxn ang="0">
                <a:pos x="connsiteX9045" y="connsiteY9045"/>
              </a:cxn>
              <a:cxn ang="0">
                <a:pos x="connsiteX9046" y="connsiteY9046"/>
              </a:cxn>
              <a:cxn ang="0">
                <a:pos x="connsiteX9047" y="connsiteY9047"/>
              </a:cxn>
              <a:cxn ang="0">
                <a:pos x="connsiteX9048" y="connsiteY9048"/>
              </a:cxn>
              <a:cxn ang="0">
                <a:pos x="connsiteX9049" y="connsiteY9049"/>
              </a:cxn>
              <a:cxn ang="0">
                <a:pos x="connsiteX9050" y="connsiteY9050"/>
              </a:cxn>
              <a:cxn ang="0">
                <a:pos x="connsiteX9051" y="connsiteY9051"/>
              </a:cxn>
              <a:cxn ang="0">
                <a:pos x="connsiteX9052" y="connsiteY9052"/>
              </a:cxn>
              <a:cxn ang="0">
                <a:pos x="connsiteX9053" y="connsiteY9053"/>
              </a:cxn>
              <a:cxn ang="0">
                <a:pos x="connsiteX9054" y="connsiteY9054"/>
              </a:cxn>
              <a:cxn ang="0">
                <a:pos x="connsiteX9055" y="connsiteY9055"/>
              </a:cxn>
              <a:cxn ang="0">
                <a:pos x="connsiteX9056" y="connsiteY9056"/>
              </a:cxn>
              <a:cxn ang="0">
                <a:pos x="connsiteX9057" y="connsiteY9057"/>
              </a:cxn>
              <a:cxn ang="0">
                <a:pos x="connsiteX9058" y="connsiteY9058"/>
              </a:cxn>
              <a:cxn ang="0">
                <a:pos x="connsiteX9059" y="connsiteY9059"/>
              </a:cxn>
              <a:cxn ang="0">
                <a:pos x="connsiteX9060" y="connsiteY9060"/>
              </a:cxn>
              <a:cxn ang="0">
                <a:pos x="connsiteX9061" y="connsiteY9061"/>
              </a:cxn>
              <a:cxn ang="0">
                <a:pos x="connsiteX9062" y="connsiteY9062"/>
              </a:cxn>
              <a:cxn ang="0">
                <a:pos x="connsiteX9063" y="connsiteY9063"/>
              </a:cxn>
              <a:cxn ang="0">
                <a:pos x="connsiteX9064" y="connsiteY9064"/>
              </a:cxn>
              <a:cxn ang="0">
                <a:pos x="connsiteX9065" y="connsiteY9065"/>
              </a:cxn>
              <a:cxn ang="0">
                <a:pos x="connsiteX9066" y="connsiteY9066"/>
              </a:cxn>
              <a:cxn ang="0">
                <a:pos x="connsiteX9067" y="connsiteY9067"/>
              </a:cxn>
              <a:cxn ang="0">
                <a:pos x="connsiteX9068" y="connsiteY9068"/>
              </a:cxn>
              <a:cxn ang="0">
                <a:pos x="connsiteX9069" y="connsiteY9069"/>
              </a:cxn>
              <a:cxn ang="0">
                <a:pos x="connsiteX9070" y="connsiteY9070"/>
              </a:cxn>
              <a:cxn ang="0">
                <a:pos x="connsiteX9071" y="connsiteY9071"/>
              </a:cxn>
              <a:cxn ang="0">
                <a:pos x="connsiteX9072" y="connsiteY9072"/>
              </a:cxn>
              <a:cxn ang="0">
                <a:pos x="connsiteX9073" y="connsiteY9073"/>
              </a:cxn>
              <a:cxn ang="0">
                <a:pos x="connsiteX9074" y="connsiteY9074"/>
              </a:cxn>
              <a:cxn ang="0">
                <a:pos x="connsiteX9075" y="connsiteY9075"/>
              </a:cxn>
              <a:cxn ang="0">
                <a:pos x="connsiteX9076" y="connsiteY9076"/>
              </a:cxn>
              <a:cxn ang="0">
                <a:pos x="connsiteX9077" y="connsiteY9077"/>
              </a:cxn>
              <a:cxn ang="0">
                <a:pos x="connsiteX9078" y="connsiteY9078"/>
              </a:cxn>
              <a:cxn ang="0">
                <a:pos x="connsiteX9079" y="connsiteY9079"/>
              </a:cxn>
              <a:cxn ang="0">
                <a:pos x="connsiteX9080" y="connsiteY9080"/>
              </a:cxn>
              <a:cxn ang="0">
                <a:pos x="connsiteX9081" y="connsiteY9081"/>
              </a:cxn>
              <a:cxn ang="0">
                <a:pos x="connsiteX9082" y="connsiteY9082"/>
              </a:cxn>
              <a:cxn ang="0">
                <a:pos x="connsiteX9083" y="connsiteY9083"/>
              </a:cxn>
              <a:cxn ang="0">
                <a:pos x="connsiteX9084" y="connsiteY9084"/>
              </a:cxn>
              <a:cxn ang="0">
                <a:pos x="connsiteX9085" y="connsiteY9085"/>
              </a:cxn>
              <a:cxn ang="0">
                <a:pos x="connsiteX9086" y="connsiteY9086"/>
              </a:cxn>
              <a:cxn ang="0">
                <a:pos x="connsiteX9087" y="connsiteY9087"/>
              </a:cxn>
              <a:cxn ang="0">
                <a:pos x="connsiteX9088" y="connsiteY9088"/>
              </a:cxn>
              <a:cxn ang="0">
                <a:pos x="connsiteX9089" y="connsiteY9089"/>
              </a:cxn>
              <a:cxn ang="0">
                <a:pos x="connsiteX9090" y="connsiteY9090"/>
              </a:cxn>
              <a:cxn ang="0">
                <a:pos x="connsiteX9091" y="connsiteY9091"/>
              </a:cxn>
              <a:cxn ang="0">
                <a:pos x="connsiteX9092" y="connsiteY9092"/>
              </a:cxn>
              <a:cxn ang="0">
                <a:pos x="connsiteX9093" y="connsiteY9093"/>
              </a:cxn>
              <a:cxn ang="0">
                <a:pos x="connsiteX9094" y="connsiteY9094"/>
              </a:cxn>
              <a:cxn ang="0">
                <a:pos x="connsiteX9095" y="connsiteY9095"/>
              </a:cxn>
              <a:cxn ang="0">
                <a:pos x="connsiteX9096" y="connsiteY9096"/>
              </a:cxn>
              <a:cxn ang="0">
                <a:pos x="connsiteX9097" y="connsiteY9097"/>
              </a:cxn>
              <a:cxn ang="0">
                <a:pos x="connsiteX9098" y="connsiteY9098"/>
              </a:cxn>
              <a:cxn ang="0">
                <a:pos x="connsiteX9099" y="connsiteY9099"/>
              </a:cxn>
              <a:cxn ang="0">
                <a:pos x="connsiteX9100" y="connsiteY9100"/>
              </a:cxn>
              <a:cxn ang="0">
                <a:pos x="connsiteX9101" y="connsiteY9101"/>
              </a:cxn>
              <a:cxn ang="0">
                <a:pos x="connsiteX9102" y="connsiteY9102"/>
              </a:cxn>
              <a:cxn ang="0">
                <a:pos x="connsiteX9103" y="connsiteY9103"/>
              </a:cxn>
              <a:cxn ang="0">
                <a:pos x="connsiteX9104" y="connsiteY9104"/>
              </a:cxn>
              <a:cxn ang="0">
                <a:pos x="connsiteX9105" y="connsiteY9105"/>
              </a:cxn>
              <a:cxn ang="0">
                <a:pos x="connsiteX9106" y="connsiteY9106"/>
              </a:cxn>
              <a:cxn ang="0">
                <a:pos x="connsiteX9107" y="connsiteY9107"/>
              </a:cxn>
              <a:cxn ang="0">
                <a:pos x="connsiteX9108" y="connsiteY9108"/>
              </a:cxn>
              <a:cxn ang="0">
                <a:pos x="connsiteX9109" y="connsiteY9109"/>
              </a:cxn>
              <a:cxn ang="0">
                <a:pos x="connsiteX9110" y="connsiteY9110"/>
              </a:cxn>
              <a:cxn ang="0">
                <a:pos x="connsiteX9111" y="connsiteY9111"/>
              </a:cxn>
              <a:cxn ang="0">
                <a:pos x="connsiteX9112" y="connsiteY9112"/>
              </a:cxn>
              <a:cxn ang="0">
                <a:pos x="connsiteX9113" y="connsiteY9113"/>
              </a:cxn>
              <a:cxn ang="0">
                <a:pos x="connsiteX9114" y="connsiteY9114"/>
              </a:cxn>
              <a:cxn ang="0">
                <a:pos x="connsiteX9115" y="connsiteY9115"/>
              </a:cxn>
              <a:cxn ang="0">
                <a:pos x="connsiteX9116" y="connsiteY9116"/>
              </a:cxn>
              <a:cxn ang="0">
                <a:pos x="connsiteX9117" y="connsiteY9117"/>
              </a:cxn>
              <a:cxn ang="0">
                <a:pos x="connsiteX9118" y="connsiteY9118"/>
              </a:cxn>
              <a:cxn ang="0">
                <a:pos x="connsiteX9119" y="connsiteY9119"/>
              </a:cxn>
              <a:cxn ang="0">
                <a:pos x="connsiteX9120" y="connsiteY9120"/>
              </a:cxn>
              <a:cxn ang="0">
                <a:pos x="connsiteX9121" y="connsiteY9121"/>
              </a:cxn>
              <a:cxn ang="0">
                <a:pos x="connsiteX9122" y="connsiteY9122"/>
              </a:cxn>
              <a:cxn ang="0">
                <a:pos x="connsiteX9123" y="connsiteY9123"/>
              </a:cxn>
              <a:cxn ang="0">
                <a:pos x="connsiteX9124" y="connsiteY9124"/>
              </a:cxn>
              <a:cxn ang="0">
                <a:pos x="connsiteX9125" y="connsiteY9125"/>
              </a:cxn>
              <a:cxn ang="0">
                <a:pos x="connsiteX9126" y="connsiteY9126"/>
              </a:cxn>
              <a:cxn ang="0">
                <a:pos x="connsiteX9127" y="connsiteY9127"/>
              </a:cxn>
              <a:cxn ang="0">
                <a:pos x="connsiteX9128" y="connsiteY9128"/>
              </a:cxn>
              <a:cxn ang="0">
                <a:pos x="connsiteX9129" y="connsiteY9129"/>
              </a:cxn>
              <a:cxn ang="0">
                <a:pos x="connsiteX9130" y="connsiteY9130"/>
              </a:cxn>
              <a:cxn ang="0">
                <a:pos x="connsiteX9131" y="connsiteY9131"/>
              </a:cxn>
              <a:cxn ang="0">
                <a:pos x="connsiteX9132" y="connsiteY9132"/>
              </a:cxn>
              <a:cxn ang="0">
                <a:pos x="connsiteX9133" y="connsiteY9133"/>
              </a:cxn>
              <a:cxn ang="0">
                <a:pos x="connsiteX9134" y="connsiteY9134"/>
              </a:cxn>
              <a:cxn ang="0">
                <a:pos x="connsiteX9135" y="connsiteY9135"/>
              </a:cxn>
              <a:cxn ang="0">
                <a:pos x="connsiteX9136" y="connsiteY9136"/>
              </a:cxn>
              <a:cxn ang="0">
                <a:pos x="connsiteX9137" y="connsiteY9137"/>
              </a:cxn>
              <a:cxn ang="0">
                <a:pos x="connsiteX9138" y="connsiteY9138"/>
              </a:cxn>
              <a:cxn ang="0">
                <a:pos x="connsiteX9139" y="connsiteY9139"/>
              </a:cxn>
              <a:cxn ang="0">
                <a:pos x="connsiteX9140" y="connsiteY9140"/>
              </a:cxn>
              <a:cxn ang="0">
                <a:pos x="connsiteX9141" y="connsiteY9141"/>
              </a:cxn>
              <a:cxn ang="0">
                <a:pos x="connsiteX9142" y="connsiteY9142"/>
              </a:cxn>
              <a:cxn ang="0">
                <a:pos x="connsiteX9143" y="connsiteY9143"/>
              </a:cxn>
              <a:cxn ang="0">
                <a:pos x="connsiteX9144" y="connsiteY9144"/>
              </a:cxn>
              <a:cxn ang="0">
                <a:pos x="connsiteX9145" y="connsiteY9145"/>
              </a:cxn>
              <a:cxn ang="0">
                <a:pos x="connsiteX9146" y="connsiteY9146"/>
              </a:cxn>
              <a:cxn ang="0">
                <a:pos x="connsiteX9147" y="connsiteY9147"/>
              </a:cxn>
              <a:cxn ang="0">
                <a:pos x="connsiteX9148" y="connsiteY9148"/>
              </a:cxn>
              <a:cxn ang="0">
                <a:pos x="connsiteX9149" y="connsiteY9149"/>
              </a:cxn>
              <a:cxn ang="0">
                <a:pos x="connsiteX9150" y="connsiteY9150"/>
              </a:cxn>
              <a:cxn ang="0">
                <a:pos x="connsiteX9151" y="connsiteY9151"/>
              </a:cxn>
              <a:cxn ang="0">
                <a:pos x="connsiteX9152" y="connsiteY9152"/>
              </a:cxn>
              <a:cxn ang="0">
                <a:pos x="connsiteX9153" y="connsiteY9153"/>
              </a:cxn>
              <a:cxn ang="0">
                <a:pos x="connsiteX9154" y="connsiteY9154"/>
              </a:cxn>
              <a:cxn ang="0">
                <a:pos x="connsiteX9155" y="connsiteY9155"/>
              </a:cxn>
              <a:cxn ang="0">
                <a:pos x="connsiteX9156" y="connsiteY9156"/>
              </a:cxn>
              <a:cxn ang="0">
                <a:pos x="connsiteX9157" y="connsiteY9157"/>
              </a:cxn>
              <a:cxn ang="0">
                <a:pos x="connsiteX9158" y="connsiteY9158"/>
              </a:cxn>
              <a:cxn ang="0">
                <a:pos x="connsiteX9159" y="connsiteY9159"/>
              </a:cxn>
              <a:cxn ang="0">
                <a:pos x="connsiteX9160" y="connsiteY9160"/>
              </a:cxn>
              <a:cxn ang="0">
                <a:pos x="connsiteX9161" y="connsiteY9161"/>
              </a:cxn>
              <a:cxn ang="0">
                <a:pos x="connsiteX9162" y="connsiteY9162"/>
              </a:cxn>
              <a:cxn ang="0">
                <a:pos x="connsiteX9163" y="connsiteY9163"/>
              </a:cxn>
              <a:cxn ang="0">
                <a:pos x="connsiteX9164" y="connsiteY9164"/>
              </a:cxn>
              <a:cxn ang="0">
                <a:pos x="connsiteX9165" y="connsiteY9165"/>
              </a:cxn>
              <a:cxn ang="0">
                <a:pos x="connsiteX9166" y="connsiteY9166"/>
              </a:cxn>
              <a:cxn ang="0">
                <a:pos x="connsiteX9167" y="connsiteY9167"/>
              </a:cxn>
              <a:cxn ang="0">
                <a:pos x="connsiteX9168" y="connsiteY9168"/>
              </a:cxn>
              <a:cxn ang="0">
                <a:pos x="connsiteX9169" y="connsiteY9169"/>
              </a:cxn>
              <a:cxn ang="0">
                <a:pos x="connsiteX9170" y="connsiteY9170"/>
              </a:cxn>
              <a:cxn ang="0">
                <a:pos x="connsiteX9171" y="connsiteY9171"/>
              </a:cxn>
              <a:cxn ang="0">
                <a:pos x="connsiteX9172" y="connsiteY9172"/>
              </a:cxn>
              <a:cxn ang="0">
                <a:pos x="connsiteX9173" y="connsiteY9173"/>
              </a:cxn>
              <a:cxn ang="0">
                <a:pos x="connsiteX9174" y="connsiteY9174"/>
              </a:cxn>
              <a:cxn ang="0">
                <a:pos x="connsiteX9175" y="connsiteY9175"/>
              </a:cxn>
              <a:cxn ang="0">
                <a:pos x="connsiteX9176" y="connsiteY9176"/>
              </a:cxn>
              <a:cxn ang="0">
                <a:pos x="connsiteX9177" y="connsiteY9177"/>
              </a:cxn>
              <a:cxn ang="0">
                <a:pos x="connsiteX9178" y="connsiteY9178"/>
              </a:cxn>
              <a:cxn ang="0">
                <a:pos x="connsiteX9179" y="connsiteY9179"/>
              </a:cxn>
              <a:cxn ang="0">
                <a:pos x="connsiteX9180" y="connsiteY9180"/>
              </a:cxn>
              <a:cxn ang="0">
                <a:pos x="connsiteX9181" y="connsiteY9181"/>
              </a:cxn>
              <a:cxn ang="0">
                <a:pos x="connsiteX9182" y="connsiteY9182"/>
              </a:cxn>
              <a:cxn ang="0">
                <a:pos x="connsiteX9183" y="connsiteY9183"/>
              </a:cxn>
              <a:cxn ang="0">
                <a:pos x="connsiteX9184" y="connsiteY9184"/>
              </a:cxn>
              <a:cxn ang="0">
                <a:pos x="connsiteX9185" y="connsiteY9185"/>
              </a:cxn>
              <a:cxn ang="0">
                <a:pos x="connsiteX9186" y="connsiteY9186"/>
              </a:cxn>
              <a:cxn ang="0">
                <a:pos x="connsiteX9187" y="connsiteY9187"/>
              </a:cxn>
              <a:cxn ang="0">
                <a:pos x="connsiteX9188" y="connsiteY9188"/>
              </a:cxn>
              <a:cxn ang="0">
                <a:pos x="connsiteX9189" y="connsiteY9189"/>
              </a:cxn>
              <a:cxn ang="0">
                <a:pos x="connsiteX9190" y="connsiteY9190"/>
              </a:cxn>
              <a:cxn ang="0">
                <a:pos x="connsiteX9191" y="connsiteY9191"/>
              </a:cxn>
              <a:cxn ang="0">
                <a:pos x="connsiteX9192" y="connsiteY9192"/>
              </a:cxn>
              <a:cxn ang="0">
                <a:pos x="connsiteX9193" y="connsiteY9193"/>
              </a:cxn>
              <a:cxn ang="0">
                <a:pos x="connsiteX9194" y="connsiteY9194"/>
              </a:cxn>
              <a:cxn ang="0">
                <a:pos x="connsiteX9195" y="connsiteY9195"/>
              </a:cxn>
              <a:cxn ang="0">
                <a:pos x="connsiteX9196" y="connsiteY9196"/>
              </a:cxn>
              <a:cxn ang="0">
                <a:pos x="connsiteX9197" y="connsiteY9197"/>
              </a:cxn>
              <a:cxn ang="0">
                <a:pos x="connsiteX9198" y="connsiteY9198"/>
              </a:cxn>
              <a:cxn ang="0">
                <a:pos x="connsiteX9199" y="connsiteY9199"/>
              </a:cxn>
              <a:cxn ang="0">
                <a:pos x="connsiteX9200" y="connsiteY9200"/>
              </a:cxn>
              <a:cxn ang="0">
                <a:pos x="connsiteX9201" y="connsiteY9201"/>
              </a:cxn>
              <a:cxn ang="0">
                <a:pos x="connsiteX9202" y="connsiteY9202"/>
              </a:cxn>
              <a:cxn ang="0">
                <a:pos x="connsiteX9203" y="connsiteY9203"/>
              </a:cxn>
              <a:cxn ang="0">
                <a:pos x="connsiteX9204" y="connsiteY9204"/>
              </a:cxn>
              <a:cxn ang="0">
                <a:pos x="connsiteX9205" y="connsiteY9205"/>
              </a:cxn>
              <a:cxn ang="0">
                <a:pos x="connsiteX9206" y="connsiteY9206"/>
              </a:cxn>
              <a:cxn ang="0">
                <a:pos x="connsiteX9207" y="connsiteY9207"/>
              </a:cxn>
              <a:cxn ang="0">
                <a:pos x="connsiteX9208" y="connsiteY9208"/>
              </a:cxn>
              <a:cxn ang="0">
                <a:pos x="connsiteX9209" y="connsiteY9209"/>
              </a:cxn>
              <a:cxn ang="0">
                <a:pos x="connsiteX9210" y="connsiteY9210"/>
              </a:cxn>
              <a:cxn ang="0">
                <a:pos x="connsiteX9211" y="connsiteY9211"/>
              </a:cxn>
              <a:cxn ang="0">
                <a:pos x="connsiteX9212" y="connsiteY9212"/>
              </a:cxn>
              <a:cxn ang="0">
                <a:pos x="connsiteX9213" y="connsiteY9213"/>
              </a:cxn>
              <a:cxn ang="0">
                <a:pos x="connsiteX9214" y="connsiteY9214"/>
              </a:cxn>
              <a:cxn ang="0">
                <a:pos x="connsiteX9215" y="connsiteY9215"/>
              </a:cxn>
              <a:cxn ang="0">
                <a:pos x="connsiteX9216" y="connsiteY9216"/>
              </a:cxn>
              <a:cxn ang="0">
                <a:pos x="connsiteX9217" y="connsiteY9217"/>
              </a:cxn>
              <a:cxn ang="0">
                <a:pos x="connsiteX9218" y="connsiteY9218"/>
              </a:cxn>
              <a:cxn ang="0">
                <a:pos x="connsiteX9219" y="connsiteY9219"/>
              </a:cxn>
              <a:cxn ang="0">
                <a:pos x="connsiteX9220" y="connsiteY9220"/>
              </a:cxn>
              <a:cxn ang="0">
                <a:pos x="connsiteX9221" y="connsiteY9221"/>
              </a:cxn>
              <a:cxn ang="0">
                <a:pos x="connsiteX9222" y="connsiteY9222"/>
              </a:cxn>
              <a:cxn ang="0">
                <a:pos x="connsiteX9223" y="connsiteY9223"/>
              </a:cxn>
              <a:cxn ang="0">
                <a:pos x="connsiteX9224" y="connsiteY9224"/>
              </a:cxn>
              <a:cxn ang="0">
                <a:pos x="connsiteX9225" y="connsiteY9225"/>
              </a:cxn>
              <a:cxn ang="0">
                <a:pos x="connsiteX9226" y="connsiteY9226"/>
              </a:cxn>
              <a:cxn ang="0">
                <a:pos x="connsiteX9227" y="connsiteY9227"/>
              </a:cxn>
              <a:cxn ang="0">
                <a:pos x="connsiteX9228" y="connsiteY9228"/>
              </a:cxn>
              <a:cxn ang="0">
                <a:pos x="connsiteX9229" y="connsiteY9229"/>
              </a:cxn>
              <a:cxn ang="0">
                <a:pos x="connsiteX9230" y="connsiteY9230"/>
              </a:cxn>
              <a:cxn ang="0">
                <a:pos x="connsiteX9231" y="connsiteY9231"/>
              </a:cxn>
              <a:cxn ang="0">
                <a:pos x="connsiteX9232" y="connsiteY9232"/>
              </a:cxn>
              <a:cxn ang="0">
                <a:pos x="connsiteX9233" y="connsiteY9233"/>
              </a:cxn>
              <a:cxn ang="0">
                <a:pos x="connsiteX9234" y="connsiteY9234"/>
              </a:cxn>
              <a:cxn ang="0">
                <a:pos x="connsiteX9235" y="connsiteY9235"/>
              </a:cxn>
              <a:cxn ang="0">
                <a:pos x="connsiteX9236" y="connsiteY9236"/>
              </a:cxn>
              <a:cxn ang="0">
                <a:pos x="connsiteX9237" y="connsiteY9237"/>
              </a:cxn>
              <a:cxn ang="0">
                <a:pos x="connsiteX9238" y="connsiteY9238"/>
              </a:cxn>
              <a:cxn ang="0">
                <a:pos x="connsiteX9239" y="connsiteY9239"/>
              </a:cxn>
              <a:cxn ang="0">
                <a:pos x="connsiteX9240" y="connsiteY9240"/>
              </a:cxn>
              <a:cxn ang="0">
                <a:pos x="connsiteX9241" y="connsiteY9241"/>
              </a:cxn>
              <a:cxn ang="0">
                <a:pos x="connsiteX9242" y="connsiteY9242"/>
              </a:cxn>
              <a:cxn ang="0">
                <a:pos x="connsiteX9243" y="connsiteY9243"/>
              </a:cxn>
              <a:cxn ang="0">
                <a:pos x="connsiteX9244" y="connsiteY9244"/>
              </a:cxn>
              <a:cxn ang="0">
                <a:pos x="connsiteX9245" y="connsiteY9245"/>
              </a:cxn>
              <a:cxn ang="0">
                <a:pos x="connsiteX9246" y="connsiteY9246"/>
              </a:cxn>
              <a:cxn ang="0">
                <a:pos x="connsiteX9247" y="connsiteY9247"/>
              </a:cxn>
              <a:cxn ang="0">
                <a:pos x="connsiteX9248" y="connsiteY9248"/>
              </a:cxn>
              <a:cxn ang="0">
                <a:pos x="connsiteX9249" y="connsiteY9249"/>
              </a:cxn>
              <a:cxn ang="0">
                <a:pos x="connsiteX9250" y="connsiteY9250"/>
              </a:cxn>
              <a:cxn ang="0">
                <a:pos x="connsiteX9251" y="connsiteY9251"/>
              </a:cxn>
              <a:cxn ang="0">
                <a:pos x="connsiteX9252" y="connsiteY9252"/>
              </a:cxn>
              <a:cxn ang="0">
                <a:pos x="connsiteX9253" y="connsiteY9253"/>
              </a:cxn>
              <a:cxn ang="0">
                <a:pos x="connsiteX9254" y="connsiteY9254"/>
              </a:cxn>
              <a:cxn ang="0">
                <a:pos x="connsiteX9255" y="connsiteY9255"/>
              </a:cxn>
              <a:cxn ang="0">
                <a:pos x="connsiteX9256" y="connsiteY9256"/>
              </a:cxn>
              <a:cxn ang="0">
                <a:pos x="connsiteX9257" y="connsiteY9257"/>
              </a:cxn>
              <a:cxn ang="0">
                <a:pos x="connsiteX9258" y="connsiteY9258"/>
              </a:cxn>
              <a:cxn ang="0">
                <a:pos x="connsiteX9259" y="connsiteY9259"/>
              </a:cxn>
              <a:cxn ang="0">
                <a:pos x="connsiteX9260" y="connsiteY9260"/>
              </a:cxn>
              <a:cxn ang="0">
                <a:pos x="connsiteX9261" y="connsiteY9261"/>
              </a:cxn>
              <a:cxn ang="0">
                <a:pos x="connsiteX9262" y="connsiteY9262"/>
              </a:cxn>
              <a:cxn ang="0">
                <a:pos x="connsiteX9263" y="connsiteY9263"/>
              </a:cxn>
              <a:cxn ang="0">
                <a:pos x="connsiteX9264" y="connsiteY9264"/>
              </a:cxn>
              <a:cxn ang="0">
                <a:pos x="connsiteX9265" y="connsiteY9265"/>
              </a:cxn>
              <a:cxn ang="0">
                <a:pos x="connsiteX9266" y="connsiteY9266"/>
              </a:cxn>
              <a:cxn ang="0">
                <a:pos x="connsiteX9267" y="connsiteY9267"/>
              </a:cxn>
              <a:cxn ang="0">
                <a:pos x="connsiteX9268" y="connsiteY9268"/>
              </a:cxn>
              <a:cxn ang="0">
                <a:pos x="connsiteX9269" y="connsiteY9269"/>
              </a:cxn>
              <a:cxn ang="0">
                <a:pos x="connsiteX9270" y="connsiteY9270"/>
              </a:cxn>
              <a:cxn ang="0">
                <a:pos x="connsiteX9271" y="connsiteY9271"/>
              </a:cxn>
              <a:cxn ang="0">
                <a:pos x="connsiteX9272" y="connsiteY9272"/>
              </a:cxn>
              <a:cxn ang="0">
                <a:pos x="connsiteX9273" y="connsiteY9273"/>
              </a:cxn>
              <a:cxn ang="0">
                <a:pos x="connsiteX9274" y="connsiteY9274"/>
              </a:cxn>
              <a:cxn ang="0">
                <a:pos x="connsiteX9275" y="connsiteY9275"/>
              </a:cxn>
              <a:cxn ang="0">
                <a:pos x="connsiteX9276" y="connsiteY9276"/>
              </a:cxn>
              <a:cxn ang="0">
                <a:pos x="connsiteX9277" y="connsiteY9277"/>
              </a:cxn>
              <a:cxn ang="0">
                <a:pos x="connsiteX9278" y="connsiteY9278"/>
              </a:cxn>
              <a:cxn ang="0">
                <a:pos x="connsiteX9279" y="connsiteY9279"/>
              </a:cxn>
              <a:cxn ang="0">
                <a:pos x="connsiteX9280" y="connsiteY9280"/>
              </a:cxn>
              <a:cxn ang="0">
                <a:pos x="connsiteX9281" y="connsiteY9281"/>
              </a:cxn>
              <a:cxn ang="0">
                <a:pos x="connsiteX9282" y="connsiteY9282"/>
              </a:cxn>
              <a:cxn ang="0">
                <a:pos x="connsiteX9283" y="connsiteY9283"/>
              </a:cxn>
              <a:cxn ang="0">
                <a:pos x="connsiteX9284" y="connsiteY9284"/>
              </a:cxn>
              <a:cxn ang="0">
                <a:pos x="connsiteX9285" y="connsiteY9285"/>
              </a:cxn>
              <a:cxn ang="0">
                <a:pos x="connsiteX9286" y="connsiteY9286"/>
              </a:cxn>
              <a:cxn ang="0">
                <a:pos x="connsiteX9287" y="connsiteY9287"/>
              </a:cxn>
              <a:cxn ang="0">
                <a:pos x="connsiteX9288" y="connsiteY9288"/>
              </a:cxn>
              <a:cxn ang="0">
                <a:pos x="connsiteX9289" y="connsiteY9289"/>
              </a:cxn>
              <a:cxn ang="0">
                <a:pos x="connsiteX9290" y="connsiteY9290"/>
              </a:cxn>
              <a:cxn ang="0">
                <a:pos x="connsiteX9291" y="connsiteY9291"/>
              </a:cxn>
              <a:cxn ang="0">
                <a:pos x="connsiteX9292" y="connsiteY9292"/>
              </a:cxn>
              <a:cxn ang="0">
                <a:pos x="connsiteX9293" y="connsiteY9293"/>
              </a:cxn>
              <a:cxn ang="0">
                <a:pos x="connsiteX9294" y="connsiteY9294"/>
              </a:cxn>
              <a:cxn ang="0">
                <a:pos x="connsiteX9295" y="connsiteY9295"/>
              </a:cxn>
              <a:cxn ang="0">
                <a:pos x="connsiteX9296" y="connsiteY9296"/>
              </a:cxn>
              <a:cxn ang="0">
                <a:pos x="connsiteX9297" y="connsiteY9297"/>
              </a:cxn>
              <a:cxn ang="0">
                <a:pos x="connsiteX9298" y="connsiteY9298"/>
              </a:cxn>
              <a:cxn ang="0">
                <a:pos x="connsiteX9299" y="connsiteY9299"/>
              </a:cxn>
              <a:cxn ang="0">
                <a:pos x="connsiteX9300" y="connsiteY9300"/>
              </a:cxn>
              <a:cxn ang="0">
                <a:pos x="connsiteX9301" y="connsiteY9301"/>
              </a:cxn>
              <a:cxn ang="0">
                <a:pos x="connsiteX9302" y="connsiteY9302"/>
              </a:cxn>
              <a:cxn ang="0">
                <a:pos x="connsiteX9303" y="connsiteY9303"/>
              </a:cxn>
              <a:cxn ang="0">
                <a:pos x="connsiteX9304" y="connsiteY9304"/>
              </a:cxn>
              <a:cxn ang="0">
                <a:pos x="connsiteX9305" y="connsiteY9305"/>
              </a:cxn>
              <a:cxn ang="0">
                <a:pos x="connsiteX9306" y="connsiteY9306"/>
              </a:cxn>
              <a:cxn ang="0">
                <a:pos x="connsiteX9307" y="connsiteY9307"/>
              </a:cxn>
              <a:cxn ang="0">
                <a:pos x="connsiteX9308" y="connsiteY9308"/>
              </a:cxn>
              <a:cxn ang="0">
                <a:pos x="connsiteX9309" y="connsiteY9309"/>
              </a:cxn>
              <a:cxn ang="0">
                <a:pos x="connsiteX9310" y="connsiteY9310"/>
              </a:cxn>
              <a:cxn ang="0">
                <a:pos x="connsiteX9311" y="connsiteY9311"/>
              </a:cxn>
              <a:cxn ang="0">
                <a:pos x="connsiteX9312" y="connsiteY9312"/>
              </a:cxn>
              <a:cxn ang="0">
                <a:pos x="connsiteX9313" y="connsiteY9313"/>
              </a:cxn>
              <a:cxn ang="0">
                <a:pos x="connsiteX9314" y="connsiteY9314"/>
              </a:cxn>
              <a:cxn ang="0">
                <a:pos x="connsiteX9315" y="connsiteY9315"/>
              </a:cxn>
              <a:cxn ang="0">
                <a:pos x="connsiteX9316" y="connsiteY9316"/>
              </a:cxn>
              <a:cxn ang="0">
                <a:pos x="connsiteX9317" y="connsiteY9317"/>
              </a:cxn>
              <a:cxn ang="0">
                <a:pos x="connsiteX9318" y="connsiteY9318"/>
              </a:cxn>
              <a:cxn ang="0">
                <a:pos x="connsiteX9319" y="connsiteY9319"/>
              </a:cxn>
              <a:cxn ang="0">
                <a:pos x="connsiteX9320" y="connsiteY9320"/>
              </a:cxn>
              <a:cxn ang="0">
                <a:pos x="connsiteX9321" y="connsiteY9321"/>
              </a:cxn>
              <a:cxn ang="0">
                <a:pos x="connsiteX9322" y="connsiteY9322"/>
              </a:cxn>
              <a:cxn ang="0">
                <a:pos x="connsiteX9323" y="connsiteY9323"/>
              </a:cxn>
              <a:cxn ang="0">
                <a:pos x="connsiteX9324" y="connsiteY9324"/>
              </a:cxn>
              <a:cxn ang="0">
                <a:pos x="connsiteX9325" y="connsiteY9325"/>
              </a:cxn>
              <a:cxn ang="0">
                <a:pos x="connsiteX9326" y="connsiteY9326"/>
              </a:cxn>
              <a:cxn ang="0">
                <a:pos x="connsiteX9327" y="connsiteY9327"/>
              </a:cxn>
              <a:cxn ang="0">
                <a:pos x="connsiteX9328" y="connsiteY9328"/>
              </a:cxn>
              <a:cxn ang="0">
                <a:pos x="connsiteX9329" y="connsiteY9329"/>
              </a:cxn>
              <a:cxn ang="0">
                <a:pos x="connsiteX9330" y="connsiteY9330"/>
              </a:cxn>
              <a:cxn ang="0">
                <a:pos x="connsiteX9331" y="connsiteY9331"/>
              </a:cxn>
              <a:cxn ang="0">
                <a:pos x="connsiteX9332" y="connsiteY9332"/>
              </a:cxn>
              <a:cxn ang="0">
                <a:pos x="connsiteX9333" y="connsiteY9333"/>
              </a:cxn>
              <a:cxn ang="0">
                <a:pos x="connsiteX9334" y="connsiteY9334"/>
              </a:cxn>
              <a:cxn ang="0">
                <a:pos x="connsiteX9335" y="connsiteY9335"/>
              </a:cxn>
              <a:cxn ang="0">
                <a:pos x="connsiteX9336" y="connsiteY9336"/>
              </a:cxn>
              <a:cxn ang="0">
                <a:pos x="connsiteX9337" y="connsiteY9337"/>
              </a:cxn>
              <a:cxn ang="0">
                <a:pos x="connsiteX9338" y="connsiteY9338"/>
              </a:cxn>
              <a:cxn ang="0">
                <a:pos x="connsiteX9339" y="connsiteY9339"/>
              </a:cxn>
              <a:cxn ang="0">
                <a:pos x="connsiteX9340" y="connsiteY9340"/>
              </a:cxn>
              <a:cxn ang="0">
                <a:pos x="connsiteX9341" y="connsiteY9341"/>
              </a:cxn>
              <a:cxn ang="0">
                <a:pos x="connsiteX9342" y="connsiteY9342"/>
              </a:cxn>
              <a:cxn ang="0">
                <a:pos x="connsiteX9343" y="connsiteY9343"/>
              </a:cxn>
              <a:cxn ang="0">
                <a:pos x="connsiteX9344" y="connsiteY9344"/>
              </a:cxn>
              <a:cxn ang="0">
                <a:pos x="connsiteX9345" y="connsiteY9345"/>
              </a:cxn>
              <a:cxn ang="0">
                <a:pos x="connsiteX9346" y="connsiteY9346"/>
              </a:cxn>
              <a:cxn ang="0">
                <a:pos x="connsiteX9347" y="connsiteY9347"/>
              </a:cxn>
              <a:cxn ang="0">
                <a:pos x="connsiteX9348" y="connsiteY9348"/>
              </a:cxn>
              <a:cxn ang="0">
                <a:pos x="connsiteX9349" y="connsiteY9349"/>
              </a:cxn>
              <a:cxn ang="0">
                <a:pos x="connsiteX9350" y="connsiteY9350"/>
              </a:cxn>
              <a:cxn ang="0">
                <a:pos x="connsiteX9351" y="connsiteY9351"/>
              </a:cxn>
              <a:cxn ang="0">
                <a:pos x="connsiteX9352" y="connsiteY9352"/>
              </a:cxn>
              <a:cxn ang="0">
                <a:pos x="connsiteX9353" y="connsiteY9353"/>
              </a:cxn>
              <a:cxn ang="0">
                <a:pos x="connsiteX9354" y="connsiteY9354"/>
              </a:cxn>
              <a:cxn ang="0">
                <a:pos x="connsiteX9355" y="connsiteY9355"/>
              </a:cxn>
              <a:cxn ang="0">
                <a:pos x="connsiteX9356" y="connsiteY9356"/>
              </a:cxn>
              <a:cxn ang="0">
                <a:pos x="connsiteX9357" y="connsiteY9357"/>
              </a:cxn>
              <a:cxn ang="0">
                <a:pos x="connsiteX9358" y="connsiteY9358"/>
              </a:cxn>
              <a:cxn ang="0">
                <a:pos x="connsiteX9359" y="connsiteY9359"/>
              </a:cxn>
              <a:cxn ang="0">
                <a:pos x="connsiteX9360" y="connsiteY9360"/>
              </a:cxn>
              <a:cxn ang="0">
                <a:pos x="connsiteX9361" y="connsiteY9361"/>
              </a:cxn>
              <a:cxn ang="0">
                <a:pos x="connsiteX9362" y="connsiteY9362"/>
              </a:cxn>
              <a:cxn ang="0">
                <a:pos x="connsiteX9363" y="connsiteY9363"/>
              </a:cxn>
              <a:cxn ang="0">
                <a:pos x="connsiteX9364" y="connsiteY9364"/>
              </a:cxn>
              <a:cxn ang="0">
                <a:pos x="connsiteX9365" y="connsiteY9365"/>
              </a:cxn>
              <a:cxn ang="0">
                <a:pos x="connsiteX9366" y="connsiteY9366"/>
              </a:cxn>
              <a:cxn ang="0">
                <a:pos x="connsiteX9367" y="connsiteY9367"/>
              </a:cxn>
              <a:cxn ang="0">
                <a:pos x="connsiteX9368" y="connsiteY9368"/>
              </a:cxn>
              <a:cxn ang="0">
                <a:pos x="connsiteX9369" y="connsiteY9369"/>
              </a:cxn>
              <a:cxn ang="0">
                <a:pos x="connsiteX9370" y="connsiteY9370"/>
              </a:cxn>
              <a:cxn ang="0">
                <a:pos x="connsiteX9371" y="connsiteY9371"/>
              </a:cxn>
              <a:cxn ang="0">
                <a:pos x="connsiteX9372" y="connsiteY9372"/>
              </a:cxn>
              <a:cxn ang="0">
                <a:pos x="connsiteX9373" y="connsiteY9373"/>
              </a:cxn>
              <a:cxn ang="0">
                <a:pos x="connsiteX9374" y="connsiteY9374"/>
              </a:cxn>
              <a:cxn ang="0">
                <a:pos x="connsiteX9375" y="connsiteY9375"/>
              </a:cxn>
              <a:cxn ang="0">
                <a:pos x="connsiteX9376" y="connsiteY9376"/>
              </a:cxn>
              <a:cxn ang="0">
                <a:pos x="connsiteX9377" y="connsiteY9377"/>
              </a:cxn>
              <a:cxn ang="0">
                <a:pos x="connsiteX9378" y="connsiteY9378"/>
              </a:cxn>
              <a:cxn ang="0">
                <a:pos x="connsiteX9379" y="connsiteY9379"/>
              </a:cxn>
              <a:cxn ang="0">
                <a:pos x="connsiteX9380" y="connsiteY9380"/>
              </a:cxn>
              <a:cxn ang="0">
                <a:pos x="connsiteX9381" y="connsiteY9381"/>
              </a:cxn>
              <a:cxn ang="0">
                <a:pos x="connsiteX9382" y="connsiteY9382"/>
              </a:cxn>
              <a:cxn ang="0">
                <a:pos x="connsiteX9383" y="connsiteY9383"/>
              </a:cxn>
              <a:cxn ang="0">
                <a:pos x="connsiteX9384" y="connsiteY9384"/>
              </a:cxn>
              <a:cxn ang="0">
                <a:pos x="connsiteX9385" y="connsiteY9385"/>
              </a:cxn>
              <a:cxn ang="0">
                <a:pos x="connsiteX9386" y="connsiteY9386"/>
              </a:cxn>
              <a:cxn ang="0">
                <a:pos x="connsiteX9387" y="connsiteY9387"/>
              </a:cxn>
              <a:cxn ang="0">
                <a:pos x="connsiteX9388" y="connsiteY9388"/>
              </a:cxn>
              <a:cxn ang="0">
                <a:pos x="connsiteX9389" y="connsiteY9389"/>
              </a:cxn>
              <a:cxn ang="0">
                <a:pos x="connsiteX9390" y="connsiteY9390"/>
              </a:cxn>
              <a:cxn ang="0">
                <a:pos x="connsiteX9391" y="connsiteY9391"/>
              </a:cxn>
              <a:cxn ang="0">
                <a:pos x="connsiteX9392" y="connsiteY9392"/>
              </a:cxn>
              <a:cxn ang="0">
                <a:pos x="connsiteX9393" y="connsiteY9393"/>
              </a:cxn>
              <a:cxn ang="0">
                <a:pos x="connsiteX9394" y="connsiteY9394"/>
              </a:cxn>
              <a:cxn ang="0">
                <a:pos x="connsiteX9395" y="connsiteY9395"/>
              </a:cxn>
              <a:cxn ang="0">
                <a:pos x="connsiteX9396" y="connsiteY9396"/>
              </a:cxn>
              <a:cxn ang="0">
                <a:pos x="connsiteX9397" y="connsiteY9397"/>
              </a:cxn>
              <a:cxn ang="0">
                <a:pos x="connsiteX9398" y="connsiteY9398"/>
              </a:cxn>
              <a:cxn ang="0">
                <a:pos x="connsiteX9399" y="connsiteY9399"/>
              </a:cxn>
              <a:cxn ang="0">
                <a:pos x="connsiteX9400" y="connsiteY9400"/>
              </a:cxn>
              <a:cxn ang="0">
                <a:pos x="connsiteX9401" y="connsiteY9401"/>
              </a:cxn>
              <a:cxn ang="0">
                <a:pos x="connsiteX9402" y="connsiteY9402"/>
              </a:cxn>
              <a:cxn ang="0">
                <a:pos x="connsiteX9403" y="connsiteY9403"/>
              </a:cxn>
              <a:cxn ang="0">
                <a:pos x="connsiteX9404" y="connsiteY9404"/>
              </a:cxn>
              <a:cxn ang="0">
                <a:pos x="connsiteX9405" y="connsiteY9405"/>
              </a:cxn>
              <a:cxn ang="0">
                <a:pos x="connsiteX9406" y="connsiteY9406"/>
              </a:cxn>
              <a:cxn ang="0">
                <a:pos x="connsiteX9407" y="connsiteY9407"/>
              </a:cxn>
              <a:cxn ang="0">
                <a:pos x="connsiteX9408" y="connsiteY9408"/>
              </a:cxn>
              <a:cxn ang="0">
                <a:pos x="connsiteX9409" y="connsiteY9409"/>
              </a:cxn>
              <a:cxn ang="0">
                <a:pos x="connsiteX9410" y="connsiteY9410"/>
              </a:cxn>
              <a:cxn ang="0">
                <a:pos x="connsiteX9411" y="connsiteY9411"/>
              </a:cxn>
              <a:cxn ang="0">
                <a:pos x="connsiteX9412" y="connsiteY9412"/>
              </a:cxn>
              <a:cxn ang="0">
                <a:pos x="connsiteX9413" y="connsiteY9413"/>
              </a:cxn>
              <a:cxn ang="0">
                <a:pos x="connsiteX9414" y="connsiteY9414"/>
              </a:cxn>
              <a:cxn ang="0">
                <a:pos x="connsiteX9415" y="connsiteY9415"/>
              </a:cxn>
              <a:cxn ang="0">
                <a:pos x="connsiteX9416" y="connsiteY9416"/>
              </a:cxn>
              <a:cxn ang="0">
                <a:pos x="connsiteX9417" y="connsiteY9417"/>
              </a:cxn>
              <a:cxn ang="0">
                <a:pos x="connsiteX9418" y="connsiteY9418"/>
              </a:cxn>
              <a:cxn ang="0">
                <a:pos x="connsiteX9419" y="connsiteY9419"/>
              </a:cxn>
              <a:cxn ang="0">
                <a:pos x="connsiteX9420" y="connsiteY9420"/>
              </a:cxn>
              <a:cxn ang="0">
                <a:pos x="connsiteX9421" y="connsiteY9421"/>
              </a:cxn>
              <a:cxn ang="0">
                <a:pos x="connsiteX9422" y="connsiteY9422"/>
              </a:cxn>
              <a:cxn ang="0">
                <a:pos x="connsiteX9423" y="connsiteY9423"/>
              </a:cxn>
              <a:cxn ang="0">
                <a:pos x="connsiteX9424" y="connsiteY9424"/>
              </a:cxn>
              <a:cxn ang="0">
                <a:pos x="connsiteX9425" y="connsiteY9425"/>
              </a:cxn>
              <a:cxn ang="0">
                <a:pos x="connsiteX9426" y="connsiteY9426"/>
              </a:cxn>
              <a:cxn ang="0">
                <a:pos x="connsiteX9427" y="connsiteY9427"/>
              </a:cxn>
              <a:cxn ang="0">
                <a:pos x="connsiteX9428" y="connsiteY9428"/>
              </a:cxn>
              <a:cxn ang="0">
                <a:pos x="connsiteX9429" y="connsiteY9429"/>
              </a:cxn>
              <a:cxn ang="0">
                <a:pos x="connsiteX9430" y="connsiteY9430"/>
              </a:cxn>
              <a:cxn ang="0">
                <a:pos x="connsiteX9431" y="connsiteY9431"/>
              </a:cxn>
              <a:cxn ang="0">
                <a:pos x="connsiteX9432" y="connsiteY9432"/>
              </a:cxn>
              <a:cxn ang="0">
                <a:pos x="connsiteX9433" y="connsiteY9433"/>
              </a:cxn>
              <a:cxn ang="0">
                <a:pos x="connsiteX9434" y="connsiteY9434"/>
              </a:cxn>
              <a:cxn ang="0">
                <a:pos x="connsiteX9435" y="connsiteY9435"/>
              </a:cxn>
              <a:cxn ang="0">
                <a:pos x="connsiteX9436" y="connsiteY9436"/>
              </a:cxn>
              <a:cxn ang="0">
                <a:pos x="connsiteX9437" y="connsiteY9437"/>
              </a:cxn>
              <a:cxn ang="0">
                <a:pos x="connsiteX9438" y="connsiteY9438"/>
              </a:cxn>
              <a:cxn ang="0">
                <a:pos x="connsiteX9439" y="connsiteY9439"/>
              </a:cxn>
              <a:cxn ang="0">
                <a:pos x="connsiteX9440" y="connsiteY9440"/>
              </a:cxn>
              <a:cxn ang="0">
                <a:pos x="connsiteX9441" y="connsiteY9441"/>
              </a:cxn>
              <a:cxn ang="0">
                <a:pos x="connsiteX9442" y="connsiteY9442"/>
              </a:cxn>
              <a:cxn ang="0">
                <a:pos x="connsiteX9443" y="connsiteY9443"/>
              </a:cxn>
              <a:cxn ang="0">
                <a:pos x="connsiteX9444" y="connsiteY9444"/>
              </a:cxn>
              <a:cxn ang="0">
                <a:pos x="connsiteX9445" y="connsiteY9445"/>
              </a:cxn>
              <a:cxn ang="0">
                <a:pos x="connsiteX9446" y="connsiteY9446"/>
              </a:cxn>
              <a:cxn ang="0">
                <a:pos x="connsiteX9447" y="connsiteY9447"/>
              </a:cxn>
              <a:cxn ang="0">
                <a:pos x="connsiteX9448" y="connsiteY9448"/>
              </a:cxn>
              <a:cxn ang="0">
                <a:pos x="connsiteX9449" y="connsiteY9449"/>
              </a:cxn>
              <a:cxn ang="0">
                <a:pos x="connsiteX9450" y="connsiteY9450"/>
              </a:cxn>
              <a:cxn ang="0">
                <a:pos x="connsiteX9451" y="connsiteY9451"/>
              </a:cxn>
              <a:cxn ang="0">
                <a:pos x="connsiteX9452" y="connsiteY9452"/>
              </a:cxn>
              <a:cxn ang="0">
                <a:pos x="connsiteX9453" y="connsiteY9453"/>
              </a:cxn>
              <a:cxn ang="0">
                <a:pos x="connsiteX9454" y="connsiteY9454"/>
              </a:cxn>
              <a:cxn ang="0">
                <a:pos x="connsiteX9455" y="connsiteY9455"/>
              </a:cxn>
              <a:cxn ang="0">
                <a:pos x="connsiteX9456" y="connsiteY9456"/>
              </a:cxn>
              <a:cxn ang="0">
                <a:pos x="connsiteX9457" y="connsiteY9457"/>
              </a:cxn>
              <a:cxn ang="0">
                <a:pos x="connsiteX9458" y="connsiteY9458"/>
              </a:cxn>
              <a:cxn ang="0">
                <a:pos x="connsiteX9459" y="connsiteY9459"/>
              </a:cxn>
              <a:cxn ang="0">
                <a:pos x="connsiteX9460" y="connsiteY9460"/>
              </a:cxn>
              <a:cxn ang="0">
                <a:pos x="connsiteX9461" y="connsiteY9461"/>
              </a:cxn>
              <a:cxn ang="0">
                <a:pos x="connsiteX9462" y="connsiteY9462"/>
              </a:cxn>
              <a:cxn ang="0">
                <a:pos x="connsiteX9463" y="connsiteY9463"/>
              </a:cxn>
              <a:cxn ang="0">
                <a:pos x="connsiteX9464" y="connsiteY9464"/>
              </a:cxn>
              <a:cxn ang="0">
                <a:pos x="connsiteX9465" y="connsiteY9465"/>
              </a:cxn>
              <a:cxn ang="0">
                <a:pos x="connsiteX9466" y="connsiteY9466"/>
              </a:cxn>
              <a:cxn ang="0">
                <a:pos x="connsiteX9467" y="connsiteY9467"/>
              </a:cxn>
              <a:cxn ang="0">
                <a:pos x="connsiteX9468" y="connsiteY9468"/>
              </a:cxn>
              <a:cxn ang="0">
                <a:pos x="connsiteX9469" y="connsiteY9469"/>
              </a:cxn>
              <a:cxn ang="0">
                <a:pos x="connsiteX9470" y="connsiteY9470"/>
              </a:cxn>
              <a:cxn ang="0">
                <a:pos x="connsiteX9471" y="connsiteY9471"/>
              </a:cxn>
              <a:cxn ang="0">
                <a:pos x="connsiteX9472" y="connsiteY9472"/>
              </a:cxn>
              <a:cxn ang="0">
                <a:pos x="connsiteX9473" y="connsiteY9473"/>
              </a:cxn>
              <a:cxn ang="0">
                <a:pos x="connsiteX9474" y="connsiteY9474"/>
              </a:cxn>
              <a:cxn ang="0">
                <a:pos x="connsiteX9475" y="connsiteY9475"/>
              </a:cxn>
              <a:cxn ang="0">
                <a:pos x="connsiteX9476" y="connsiteY9476"/>
              </a:cxn>
              <a:cxn ang="0">
                <a:pos x="connsiteX9477" y="connsiteY9477"/>
              </a:cxn>
              <a:cxn ang="0">
                <a:pos x="connsiteX9478" y="connsiteY9478"/>
              </a:cxn>
              <a:cxn ang="0">
                <a:pos x="connsiteX9479" y="connsiteY9479"/>
              </a:cxn>
              <a:cxn ang="0">
                <a:pos x="connsiteX9480" y="connsiteY9480"/>
              </a:cxn>
              <a:cxn ang="0">
                <a:pos x="connsiteX9481" y="connsiteY9481"/>
              </a:cxn>
              <a:cxn ang="0">
                <a:pos x="connsiteX9482" y="connsiteY9482"/>
              </a:cxn>
              <a:cxn ang="0">
                <a:pos x="connsiteX9483" y="connsiteY9483"/>
              </a:cxn>
              <a:cxn ang="0">
                <a:pos x="connsiteX9484" y="connsiteY9484"/>
              </a:cxn>
              <a:cxn ang="0">
                <a:pos x="connsiteX9485" y="connsiteY9485"/>
              </a:cxn>
              <a:cxn ang="0">
                <a:pos x="connsiteX9486" y="connsiteY9486"/>
              </a:cxn>
              <a:cxn ang="0">
                <a:pos x="connsiteX9487" y="connsiteY9487"/>
              </a:cxn>
              <a:cxn ang="0">
                <a:pos x="connsiteX9488" y="connsiteY9488"/>
              </a:cxn>
              <a:cxn ang="0">
                <a:pos x="connsiteX9489" y="connsiteY9489"/>
              </a:cxn>
              <a:cxn ang="0">
                <a:pos x="connsiteX9490" y="connsiteY9490"/>
              </a:cxn>
              <a:cxn ang="0">
                <a:pos x="connsiteX9491" y="connsiteY9491"/>
              </a:cxn>
              <a:cxn ang="0">
                <a:pos x="connsiteX9492" y="connsiteY9492"/>
              </a:cxn>
              <a:cxn ang="0">
                <a:pos x="connsiteX9493" y="connsiteY9493"/>
              </a:cxn>
              <a:cxn ang="0">
                <a:pos x="connsiteX9494" y="connsiteY9494"/>
              </a:cxn>
              <a:cxn ang="0">
                <a:pos x="connsiteX9495" y="connsiteY9495"/>
              </a:cxn>
              <a:cxn ang="0">
                <a:pos x="connsiteX9496" y="connsiteY9496"/>
              </a:cxn>
              <a:cxn ang="0">
                <a:pos x="connsiteX9497" y="connsiteY9497"/>
              </a:cxn>
              <a:cxn ang="0">
                <a:pos x="connsiteX9498" y="connsiteY9498"/>
              </a:cxn>
              <a:cxn ang="0">
                <a:pos x="connsiteX9499" y="connsiteY9499"/>
              </a:cxn>
              <a:cxn ang="0">
                <a:pos x="connsiteX9500" y="connsiteY9500"/>
              </a:cxn>
              <a:cxn ang="0">
                <a:pos x="connsiteX9501" y="connsiteY9501"/>
              </a:cxn>
              <a:cxn ang="0">
                <a:pos x="connsiteX9502" y="connsiteY9502"/>
              </a:cxn>
              <a:cxn ang="0">
                <a:pos x="connsiteX9503" y="connsiteY9503"/>
              </a:cxn>
              <a:cxn ang="0">
                <a:pos x="connsiteX9504" y="connsiteY9504"/>
              </a:cxn>
              <a:cxn ang="0">
                <a:pos x="connsiteX9505" y="connsiteY9505"/>
              </a:cxn>
              <a:cxn ang="0">
                <a:pos x="connsiteX9506" y="connsiteY9506"/>
              </a:cxn>
              <a:cxn ang="0">
                <a:pos x="connsiteX9507" y="connsiteY9507"/>
              </a:cxn>
              <a:cxn ang="0">
                <a:pos x="connsiteX9508" y="connsiteY9508"/>
              </a:cxn>
              <a:cxn ang="0">
                <a:pos x="connsiteX9509" y="connsiteY9509"/>
              </a:cxn>
              <a:cxn ang="0">
                <a:pos x="connsiteX9510" y="connsiteY9510"/>
              </a:cxn>
              <a:cxn ang="0">
                <a:pos x="connsiteX9511" y="connsiteY9511"/>
              </a:cxn>
              <a:cxn ang="0">
                <a:pos x="connsiteX9512" y="connsiteY9512"/>
              </a:cxn>
              <a:cxn ang="0">
                <a:pos x="connsiteX9513" y="connsiteY9513"/>
              </a:cxn>
              <a:cxn ang="0">
                <a:pos x="connsiteX9514" y="connsiteY9514"/>
              </a:cxn>
              <a:cxn ang="0">
                <a:pos x="connsiteX9515" y="connsiteY9515"/>
              </a:cxn>
              <a:cxn ang="0">
                <a:pos x="connsiteX9516" y="connsiteY9516"/>
              </a:cxn>
              <a:cxn ang="0">
                <a:pos x="connsiteX9517" y="connsiteY9517"/>
              </a:cxn>
              <a:cxn ang="0">
                <a:pos x="connsiteX9518" y="connsiteY9518"/>
              </a:cxn>
              <a:cxn ang="0">
                <a:pos x="connsiteX9519" y="connsiteY9519"/>
              </a:cxn>
              <a:cxn ang="0">
                <a:pos x="connsiteX9520" y="connsiteY9520"/>
              </a:cxn>
              <a:cxn ang="0">
                <a:pos x="connsiteX9521" y="connsiteY9521"/>
              </a:cxn>
              <a:cxn ang="0">
                <a:pos x="connsiteX9522" y="connsiteY9522"/>
              </a:cxn>
              <a:cxn ang="0">
                <a:pos x="connsiteX9523" y="connsiteY9523"/>
              </a:cxn>
              <a:cxn ang="0">
                <a:pos x="connsiteX9524" y="connsiteY9524"/>
              </a:cxn>
              <a:cxn ang="0">
                <a:pos x="connsiteX9525" y="connsiteY9525"/>
              </a:cxn>
              <a:cxn ang="0">
                <a:pos x="connsiteX9526" y="connsiteY9526"/>
              </a:cxn>
              <a:cxn ang="0">
                <a:pos x="connsiteX9527" y="connsiteY9527"/>
              </a:cxn>
              <a:cxn ang="0">
                <a:pos x="connsiteX9528" y="connsiteY9528"/>
              </a:cxn>
              <a:cxn ang="0">
                <a:pos x="connsiteX9529" y="connsiteY9529"/>
              </a:cxn>
              <a:cxn ang="0">
                <a:pos x="connsiteX9530" y="connsiteY9530"/>
              </a:cxn>
              <a:cxn ang="0">
                <a:pos x="connsiteX9531" y="connsiteY9531"/>
              </a:cxn>
              <a:cxn ang="0">
                <a:pos x="connsiteX9532" y="connsiteY9532"/>
              </a:cxn>
              <a:cxn ang="0">
                <a:pos x="connsiteX9533" y="connsiteY9533"/>
              </a:cxn>
              <a:cxn ang="0">
                <a:pos x="connsiteX9534" y="connsiteY9534"/>
              </a:cxn>
              <a:cxn ang="0">
                <a:pos x="connsiteX9535" y="connsiteY9535"/>
              </a:cxn>
              <a:cxn ang="0">
                <a:pos x="connsiteX9536" y="connsiteY9536"/>
              </a:cxn>
              <a:cxn ang="0">
                <a:pos x="connsiteX9537" y="connsiteY9537"/>
              </a:cxn>
              <a:cxn ang="0">
                <a:pos x="connsiteX9538" y="connsiteY9538"/>
              </a:cxn>
              <a:cxn ang="0">
                <a:pos x="connsiteX9539" y="connsiteY9539"/>
              </a:cxn>
              <a:cxn ang="0">
                <a:pos x="connsiteX9540" y="connsiteY9540"/>
              </a:cxn>
              <a:cxn ang="0">
                <a:pos x="connsiteX9541" y="connsiteY9541"/>
              </a:cxn>
              <a:cxn ang="0">
                <a:pos x="connsiteX9542" y="connsiteY9542"/>
              </a:cxn>
              <a:cxn ang="0">
                <a:pos x="connsiteX9543" y="connsiteY9543"/>
              </a:cxn>
              <a:cxn ang="0">
                <a:pos x="connsiteX9544" y="connsiteY9544"/>
              </a:cxn>
              <a:cxn ang="0">
                <a:pos x="connsiteX9545" y="connsiteY9545"/>
              </a:cxn>
              <a:cxn ang="0">
                <a:pos x="connsiteX9546" y="connsiteY9546"/>
              </a:cxn>
              <a:cxn ang="0">
                <a:pos x="connsiteX9547" y="connsiteY9547"/>
              </a:cxn>
              <a:cxn ang="0">
                <a:pos x="connsiteX9548" y="connsiteY9548"/>
              </a:cxn>
              <a:cxn ang="0">
                <a:pos x="connsiteX9549" y="connsiteY9549"/>
              </a:cxn>
              <a:cxn ang="0">
                <a:pos x="connsiteX9550" y="connsiteY9550"/>
              </a:cxn>
              <a:cxn ang="0">
                <a:pos x="connsiteX9551" y="connsiteY9551"/>
              </a:cxn>
              <a:cxn ang="0">
                <a:pos x="connsiteX9552" y="connsiteY9552"/>
              </a:cxn>
              <a:cxn ang="0">
                <a:pos x="connsiteX9553" y="connsiteY9553"/>
              </a:cxn>
              <a:cxn ang="0">
                <a:pos x="connsiteX9554" y="connsiteY9554"/>
              </a:cxn>
              <a:cxn ang="0">
                <a:pos x="connsiteX9555" y="connsiteY9555"/>
              </a:cxn>
              <a:cxn ang="0">
                <a:pos x="connsiteX9556" y="connsiteY9556"/>
              </a:cxn>
              <a:cxn ang="0">
                <a:pos x="connsiteX9557" y="connsiteY9557"/>
              </a:cxn>
              <a:cxn ang="0">
                <a:pos x="connsiteX9558" y="connsiteY9558"/>
              </a:cxn>
              <a:cxn ang="0">
                <a:pos x="connsiteX9559" y="connsiteY9559"/>
              </a:cxn>
              <a:cxn ang="0">
                <a:pos x="connsiteX9560" y="connsiteY9560"/>
              </a:cxn>
              <a:cxn ang="0">
                <a:pos x="connsiteX9561" y="connsiteY9561"/>
              </a:cxn>
              <a:cxn ang="0">
                <a:pos x="connsiteX9562" y="connsiteY9562"/>
              </a:cxn>
              <a:cxn ang="0">
                <a:pos x="connsiteX9563" y="connsiteY9563"/>
              </a:cxn>
              <a:cxn ang="0">
                <a:pos x="connsiteX9564" y="connsiteY9564"/>
              </a:cxn>
              <a:cxn ang="0">
                <a:pos x="connsiteX9565" y="connsiteY9565"/>
              </a:cxn>
              <a:cxn ang="0">
                <a:pos x="connsiteX9566" y="connsiteY9566"/>
              </a:cxn>
              <a:cxn ang="0">
                <a:pos x="connsiteX9567" y="connsiteY9567"/>
              </a:cxn>
              <a:cxn ang="0">
                <a:pos x="connsiteX9568" y="connsiteY9568"/>
              </a:cxn>
              <a:cxn ang="0">
                <a:pos x="connsiteX9569" y="connsiteY9569"/>
              </a:cxn>
              <a:cxn ang="0">
                <a:pos x="connsiteX9570" y="connsiteY9570"/>
              </a:cxn>
              <a:cxn ang="0">
                <a:pos x="connsiteX9571" y="connsiteY9571"/>
              </a:cxn>
              <a:cxn ang="0">
                <a:pos x="connsiteX9572" y="connsiteY9572"/>
              </a:cxn>
              <a:cxn ang="0">
                <a:pos x="connsiteX9573" y="connsiteY9573"/>
              </a:cxn>
              <a:cxn ang="0">
                <a:pos x="connsiteX9574" y="connsiteY9574"/>
              </a:cxn>
              <a:cxn ang="0">
                <a:pos x="connsiteX9575" y="connsiteY9575"/>
              </a:cxn>
              <a:cxn ang="0">
                <a:pos x="connsiteX9576" y="connsiteY9576"/>
              </a:cxn>
              <a:cxn ang="0">
                <a:pos x="connsiteX9577" y="connsiteY9577"/>
              </a:cxn>
              <a:cxn ang="0">
                <a:pos x="connsiteX9578" y="connsiteY9578"/>
              </a:cxn>
              <a:cxn ang="0">
                <a:pos x="connsiteX9579" y="connsiteY9579"/>
              </a:cxn>
              <a:cxn ang="0">
                <a:pos x="connsiteX9580" y="connsiteY9580"/>
              </a:cxn>
              <a:cxn ang="0">
                <a:pos x="connsiteX9581" y="connsiteY9581"/>
              </a:cxn>
              <a:cxn ang="0">
                <a:pos x="connsiteX9582" y="connsiteY9582"/>
              </a:cxn>
              <a:cxn ang="0">
                <a:pos x="connsiteX9583" y="connsiteY9583"/>
              </a:cxn>
              <a:cxn ang="0">
                <a:pos x="connsiteX9584" y="connsiteY9584"/>
              </a:cxn>
              <a:cxn ang="0">
                <a:pos x="connsiteX9585" y="connsiteY9585"/>
              </a:cxn>
              <a:cxn ang="0">
                <a:pos x="connsiteX9586" y="connsiteY9586"/>
              </a:cxn>
              <a:cxn ang="0">
                <a:pos x="connsiteX9587" y="connsiteY9587"/>
              </a:cxn>
              <a:cxn ang="0">
                <a:pos x="connsiteX9588" y="connsiteY9588"/>
              </a:cxn>
              <a:cxn ang="0">
                <a:pos x="connsiteX9589" y="connsiteY9589"/>
              </a:cxn>
              <a:cxn ang="0">
                <a:pos x="connsiteX9590" y="connsiteY9590"/>
              </a:cxn>
              <a:cxn ang="0">
                <a:pos x="connsiteX9591" y="connsiteY9591"/>
              </a:cxn>
              <a:cxn ang="0">
                <a:pos x="connsiteX9592" y="connsiteY9592"/>
              </a:cxn>
              <a:cxn ang="0">
                <a:pos x="connsiteX9593" y="connsiteY9593"/>
              </a:cxn>
              <a:cxn ang="0">
                <a:pos x="connsiteX9594" y="connsiteY9594"/>
              </a:cxn>
              <a:cxn ang="0">
                <a:pos x="connsiteX9595" y="connsiteY9595"/>
              </a:cxn>
              <a:cxn ang="0">
                <a:pos x="connsiteX9596" y="connsiteY9596"/>
              </a:cxn>
              <a:cxn ang="0">
                <a:pos x="connsiteX9597" y="connsiteY9597"/>
              </a:cxn>
              <a:cxn ang="0">
                <a:pos x="connsiteX9598" y="connsiteY9598"/>
              </a:cxn>
              <a:cxn ang="0">
                <a:pos x="connsiteX9599" y="connsiteY9599"/>
              </a:cxn>
              <a:cxn ang="0">
                <a:pos x="connsiteX9600" y="connsiteY9600"/>
              </a:cxn>
              <a:cxn ang="0">
                <a:pos x="connsiteX9601" y="connsiteY9601"/>
              </a:cxn>
              <a:cxn ang="0">
                <a:pos x="connsiteX9602" y="connsiteY9602"/>
              </a:cxn>
              <a:cxn ang="0">
                <a:pos x="connsiteX9603" y="connsiteY9603"/>
              </a:cxn>
              <a:cxn ang="0">
                <a:pos x="connsiteX9604" y="connsiteY9604"/>
              </a:cxn>
              <a:cxn ang="0">
                <a:pos x="connsiteX9605" y="connsiteY9605"/>
              </a:cxn>
              <a:cxn ang="0">
                <a:pos x="connsiteX9606" y="connsiteY9606"/>
              </a:cxn>
              <a:cxn ang="0">
                <a:pos x="connsiteX9607" y="connsiteY9607"/>
              </a:cxn>
              <a:cxn ang="0">
                <a:pos x="connsiteX9608" y="connsiteY9608"/>
              </a:cxn>
              <a:cxn ang="0">
                <a:pos x="connsiteX9609" y="connsiteY9609"/>
              </a:cxn>
              <a:cxn ang="0">
                <a:pos x="connsiteX9610" y="connsiteY9610"/>
              </a:cxn>
              <a:cxn ang="0">
                <a:pos x="connsiteX9611" y="connsiteY9611"/>
              </a:cxn>
              <a:cxn ang="0">
                <a:pos x="connsiteX9612" y="connsiteY9612"/>
              </a:cxn>
              <a:cxn ang="0">
                <a:pos x="connsiteX9613" y="connsiteY9613"/>
              </a:cxn>
              <a:cxn ang="0">
                <a:pos x="connsiteX9614" y="connsiteY9614"/>
              </a:cxn>
              <a:cxn ang="0">
                <a:pos x="connsiteX9615" y="connsiteY9615"/>
              </a:cxn>
              <a:cxn ang="0">
                <a:pos x="connsiteX9616" y="connsiteY9616"/>
              </a:cxn>
              <a:cxn ang="0">
                <a:pos x="connsiteX9617" y="connsiteY9617"/>
              </a:cxn>
              <a:cxn ang="0">
                <a:pos x="connsiteX9618" y="connsiteY9618"/>
              </a:cxn>
              <a:cxn ang="0">
                <a:pos x="connsiteX9619" y="connsiteY9619"/>
              </a:cxn>
              <a:cxn ang="0">
                <a:pos x="connsiteX9620" y="connsiteY9620"/>
              </a:cxn>
              <a:cxn ang="0">
                <a:pos x="connsiteX9621" y="connsiteY9621"/>
              </a:cxn>
              <a:cxn ang="0">
                <a:pos x="connsiteX9622" y="connsiteY9622"/>
              </a:cxn>
              <a:cxn ang="0">
                <a:pos x="connsiteX9623" y="connsiteY9623"/>
              </a:cxn>
              <a:cxn ang="0">
                <a:pos x="connsiteX9624" y="connsiteY9624"/>
              </a:cxn>
              <a:cxn ang="0">
                <a:pos x="connsiteX9625" y="connsiteY9625"/>
              </a:cxn>
              <a:cxn ang="0">
                <a:pos x="connsiteX9626" y="connsiteY9626"/>
              </a:cxn>
              <a:cxn ang="0">
                <a:pos x="connsiteX9627" y="connsiteY9627"/>
              </a:cxn>
              <a:cxn ang="0">
                <a:pos x="connsiteX9628" y="connsiteY9628"/>
              </a:cxn>
              <a:cxn ang="0">
                <a:pos x="connsiteX9629" y="connsiteY9629"/>
              </a:cxn>
              <a:cxn ang="0">
                <a:pos x="connsiteX9630" y="connsiteY9630"/>
              </a:cxn>
              <a:cxn ang="0">
                <a:pos x="connsiteX9631" y="connsiteY9631"/>
              </a:cxn>
              <a:cxn ang="0">
                <a:pos x="connsiteX9632" y="connsiteY9632"/>
              </a:cxn>
              <a:cxn ang="0">
                <a:pos x="connsiteX9633" y="connsiteY9633"/>
              </a:cxn>
              <a:cxn ang="0">
                <a:pos x="connsiteX9634" y="connsiteY9634"/>
              </a:cxn>
              <a:cxn ang="0">
                <a:pos x="connsiteX9635" y="connsiteY9635"/>
              </a:cxn>
              <a:cxn ang="0">
                <a:pos x="connsiteX9636" y="connsiteY9636"/>
              </a:cxn>
              <a:cxn ang="0">
                <a:pos x="connsiteX9637" y="connsiteY9637"/>
              </a:cxn>
              <a:cxn ang="0">
                <a:pos x="connsiteX9638" y="connsiteY9638"/>
              </a:cxn>
              <a:cxn ang="0">
                <a:pos x="connsiteX9639" y="connsiteY9639"/>
              </a:cxn>
              <a:cxn ang="0">
                <a:pos x="connsiteX9640" y="connsiteY9640"/>
              </a:cxn>
              <a:cxn ang="0">
                <a:pos x="connsiteX9641" y="connsiteY9641"/>
              </a:cxn>
              <a:cxn ang="0">
                <a:pos x="connsiteX9642" y="connsiteY9642"/>
              </a:cxn>
              <a:cxn ang="0">
                <a:pos x="connsiteX9643" y="connsiteY9643"/>
              </a:cxn>
              <a:cxn ang="0">
                <a:pos x="connsiteX9644" y="connsiteY9644"/>
              </a:cxn>
              <a:cxn ang="0">
                <a:pos x="connsiteX9645" y="connsiteY9645"/>
              </a:cxn>
              <a:cxn ang="0">
                <a:pos x="connsiteX9646" y="connsiteY9646"/>
              </a:cxn>
              <a:cxn ang="0">
                <a:pos x="connsiteX9647" y="connsiteY9647"/>
              </a:cxn>
              <a:cxn ang="0">
                <a:pos x="connsiteX9648" y="connsiteY9648"/>
              </a:cxn>
              <a:cxn ang="0">
                <a:pos x="connsiteX9649" y="connsiteY9649"/>
              </a:cxn>
              <a:cxn ang="0">
                <a:pos x="connsiteX9650" y="connsiteY9650"/>
              </a:cxn>
              <a:cxn ang="0">
                <a:pos x="connsiteX9651" y="connsiteY9651"/>
              </a:cxn>
              <a:cxn ang="0">
                <a:pos x="connsiteX9652" y="connsiteY9652"/>
              </a:cxn>
              <a:cxn ang="0">
                <a:pos x="connsiteX9653" y="connsiteY9653"/>
              </a:cxn>
              <a:cxn ang="0">
                <a:pos x="connsiteX9654" y="connsiteY9654"/>
              </a:cxn>
              <a:cxn ang="0">
                <a:pos x="connsiteX9655" y="connsiteY9655"/>
              </a:cxn>
              <a:cxn ang="0">
                <a:pos x="connsiteX9656" y="connsiteY9656"/>
              </a:cxn>
              <a:cxn ang="0">
                <a:pos x="connsiteX9657" y="connsiteY9657"/>
              </a:cxn>
              <a:cxn ang="0">
                <a:pos x="connsiteX9658" y="connsiteY9658"/>
              </a:cxn>
              <a:cxn ang="0">
                <a:pos x="connsiteX9659" y="connsiteY9659"/>
              </a:cxn>
              <a:cxn ang="0">
                <a:pos x="connsiteX9660" y="connsiteY9660"/>
              </a:cxn>
              <a:cxn ang="0">
                <a:pos x="connsiteX9661" y="connsiteY9661"/>
              </a:cxn>
              <a:cxn ang="0">
                <a:pos x="connsiteX9662" y="connsiteY9662"/>
              </a:cxn>
              <a:cxn ang="0">
                <a:pos x="connsiteX9663" y="connsiteY9663"/>
              </a:cxn>
              <a:cxn ang="0">
                <a:pos x="connsiteX9664" y="connsiteY9664"/>
              </a:cxn>
              <a:cxn ang="0">
                <a:pos x="connsiteX9665" y="connsiteY9665"/>
              </a:cxn>
              <a:cxn ang="0">
                <a:pos x="connsiteX9666" y="connsiteY9666"/>
              </a:cxn>
              <a:cxn ang="0">
                <a:pos x="connsiteX9667" y="connsiteY9667"/>
              </a:cxn>
              <a:cxn ang="0">
                <a:pos x="connsiteX9668" y="connsiteY9668"/>
              </a:cxn>
              <a:cxn ang="0">
                <a:pos x="connsiteX9669" y="connsiteY9669"/>
              </a:cxn>
              <a:cxn ang="0">
                <a:pos x="connsiteX9670" y="connsiteY9670"/>
              </a:cxn>
              <a:cxn ang="0">
                <a:pos x="connsiteX9671" y="connsiteY9671"/>
              </a:cxn>
              <a:cxn ang="0">
                <a:pos x="connsiteX9672" y="connsiteY9672"/>
              </a:cxn>
              <a:cxn ang="0">
                <a:pos x="connsiteX9673" y="connsiteY9673"/>
              </a:cxn>
              <a:cxn ang="0">
                <a:pos x="connsiteX9674" y="connsiteY9674"/>
              </a:cxn>
              <a:cxn ang="0">
                <a:pos x="connsiteX9675" y="connsiteY9675"/>
              </a:cxn>
              <a:cxn ang="0">
                <a:pos x="connsiteX9676" y="connsiteY9676"/>
              </a:cxn>
              <a:cxn ang="0">
                <a:pos x="connsiteX9677" y="connsiteY9677"/>
              </a:cxn>
              <a:cxn ang="0">
                <a:pos x="connsiteX9678" y="connsiteY9678"/>
              </a:cxn>
              <a:cxn ang="0">
                <a:pos x="connsiteX9679" y="connsiteY9679"/>
              </a:cxn>
              <a:cxn ang="0">
                <a:pos x="connsiteX9680" y="connsiteY9680"/>
              </a:cxn>
              <a:cxn ang="0">
                <a:pos x="connsiteX9681" y="connsiteY9681"/>
              </a:cxn>
              <a:cxn ang="0">
                <a:pos x="connsiteX9682" y="connsiteY9682"/>
              </a:cxn>
              <a:cxn ang="0">
                <a:pos x="connsiteX9683" y="connsiteY9683"/>
              </a:cxn>
              <a:cxn ang="0">
                <a:pos x="connsiteX9684" y="connsiteY9684"/>
              </a:cxn>
              <a:cxn ang="0">
                <a:pos x="connsiteX9685" y="connsiteY9685"/>
              </a:cxn>
              <a:cxn ang="0">
                <a:pos x="connsiteX9686" y="connsiteY9686"/>
              </a:cxn>
              <a:cxn ang="0">
                <a:pos x="connsiteX9687" y="connsiteY9687"/>
              </a:cxn>
              <a:cxn ang="0">
                <a:pos x="connsiteX9688" y="connsiteY9688"/>
              </a:cxn>
              <a:cxn ang="0">
                <a:pos x="connsiteX9689" y="connsiteY9689"/>
              </a:cxn>
              <a:cxn ang="0">
                <a:pos x="connsiteX9690" y="connsiteY9690"/>
              </a:cxn>
              <a:cxn ang="0">
                <a:pos x="connsiteX9691" y="connsiteY9691"/>
              </a:cxn>
              <a:cxn ang="0">
                <a:pos x="connsiteX9692" y="connsiteY9692"/>
              </a:cxn>
              <a:cxn ang="0">
                <a:pos x="connsiteX9693" y="connsiteY9693"/>
              </a:cxn>
              <a:cxn ang="0">
                <a:pos x="connsiteX9694" y="connsiteY9694"/>
              </a:cxn>
              <a:cxn ang="0">
                <a:pos x="connsiteX9695" y="connsiteY9695"/>
              </a:cxn>
              <a:cxn ang="0">
                <a:pos x="connsiteX9696" y="connsiteY9696"/>
              </a:cxn>
              <a:cxn ang="0">
                <a:pos x="connsiteX9697" y="connsiteY9697"/>
              </a:cxn>
              <a:cxn ang="0">
                <a:pos x="connsiteX9698" y="connsiteY9698"/>
              </a:cxn>
              <a:cxn ang="0">
                <a:pos x="connsiteX9699" y="connsiteY9699"/>
              </a:cxn>
              <a:cxn ang="0">
                <a:pos x="connsiteX9700" y="connsiteY9700"/>
              </a:cxn>
              <a:cxn ang="0">
                <a:pos x="connsiteX9701" y="connsiteY9701"/>
              </a:cxn>
              <a:cxn ang="0">
                <a:pos x="connsiteX9702" y="connsiteY9702"/>
              </a:cxn>
              <a:cxn ang="0">
                <a:pos x="connsiteX9703" y="connsiteY9703"/>
              </a:cxn>
              <a:cxn ang="0">
                <a:pos x="connsiteX9704" y="connsiteY9704"/>
              </a:cxn>
              <a:cxn ang="0">
                <a:pos x="connsiteX9705" y="connsiteY9705"/>
              </a:cxn>
              <a:cxn ang="0">
                <a:pos x="connsiteX9706" y="connsiteY9706"/>
              </a:cxn>
              <a:cxn ang="0">
                <a:pos x="connsiteX9707" y="connsiteY9707"/>
              </a:cxn>
              <a:cxn ang="0">
                <a:pos x="connsiteX9708" y="connsiteY9708"/>
              </a:cxn>
              <a:cxn ang="0">
                <a:pos x="connsiteX9709" y="connsiteY9709"/>
              </a:cxn>
              <a:cxn ang="0">
                <a:pos x="connsiteX9710" y="connsiteY9710"/>
              </a:cxn>
              <a:cxn ang="0">
                <a:pos x="connsiteX9711" y="connsiteY9711"/>
              </a:cxn>
              <a:cxn ang="0">
                <a:pos x="connsiteX9712" y="connsiteY9712"/>
              </a:cxn>
              <a:cxn ang="0">
                <a:pos x="connsiteX9713" y="connsiteY9713"/>
              </a:cxn>
              <a:cxn ang="0">
                <a:pos x="connsiteX9714" y="connsiteY9714"/>
              </a:cxn>
              <a:cxn ang="0">
                <a:pos x="connsiteX9715" y="connsiteY9715"/>
              </a:cxn>
              <a:cxn ang="0">
                <a:pos x="connsiteX9716" y="connsiteY9716"/>
              </a:cxn>
              <a:cxn ang="0">
                <a:pos x="connsiteX9717" y="connsiteY9717"/>
              </a:cxn>
              <a:cxn ang="0">
                <a:pos x="connsiteX9718" y="connsiteY9718"/>
              </a:cxn>
              <a:cxn ang="0">
                <a:pos x="connsiteX9719" y="connsiteY9719"/>
              </a:cxn>
              <a:cxn ang="0">
                <a:pos x="connsiteX9720" y="connsiteY9720"/>
              </a:cxn>
              <a:cxn ang="0">
                <a:pos x="connsiteX9721" y="connsiteY9721"/>
              </a:cxn>
              <a:cxn ang="0">
                <a:pos x="connsiteX9722" y="connsiteY9722"/>
              </a:cxn>
              <a:cxn ang="0">
                <a:pos x="connsiteX9723" y="connsiteY9723"/>
              </a:cxn>
              <a:cxn ang="0">
                <a:pos x="connsiteX9724" y="connsiteY9724"/>
              </a:cxn>
              <a:cxn ang="0">
                <a:pos x="connsiteX9725" y="connsiteY9725"/>
              </a:cxn>
              <a:cxn ang="0">
                <a:pos x="connsiteX9726" y="connsiteY9726"/>
              </a:cxn>
              <a:cxn ang="0">
                <a:pos x="connsiteX9727" y="connsiteY9727"/>
              </a:cxn>
              <a:cxn ang="0">
                <a:pos x="connsiteX9728" y="connsiteY9728"/>
              </a:cxn>
              <a:cxn ang="0">
                <a:pos x="connsiteX9729" y="connsiteY9729"/>
              </a:cxn>
              <a:cxn ang="0">
                <a:pos x="connsiteX9730" y="connsiteY9730"/>
              </a:cxn>
              <a:cxn ang="0">
                <a:pos x="connsiteX9731" y="connsiteY9731"/>
              </a:cxn>
              <a:cxn ang="0">
                <a:pos x="connsiteX9732" y="connsiteY9732"/>
              </a:cxn>
              <a:cxn ang="0">
                <a:pos x="connsiteX9733" y="connsiteY9733"/>
              </a:cxn>
              <a:cxn ang="0">
                <a:pos x="connsiteX9734" y="connsiteY9734"/>
              </a:cxn>
              <a:cxn ang="0">
                <a:pos x="connsiteX9735" y="connsiteY9735"/>
              </a:cxn>
              <a:cxn ang="0">
                <a:pos x="connsiteX9736" y="connsiteY9736"/>
              </a:cxn>
              <a:cxn ang="0">
                <a:pos x="connsiteX9737" y="connsiteY9737"/>
              </a:cxn>
              <a:cxn ang="0">
                <a:pos x="connsiteX9738" y="connsiteY9738"/>
              </a:cxn>
              <a:cxn ang="0">
                <a:pos x="connsiteX9739" y="connsiteY9739"/>
              </a:cxn>
              <a:cxn ang="0">
                <a:pos x="connsiteX9740" y="connsiteY9740"/>
              </a:cxn>
              <a:cxn ang="0">
                <a:pos x="connsiteX9741" y="connsiteY9741"/>
              </a:cxn>
              <a:cxn ang="0">
                <a:pos x="connsiteX9742" y="connsiteY9742"/>
              </a:cxn>
              <a:cxn ang="0">
                <a:pos x="connsiteX9743" y="connsiteY9743"/>
              </a:cxn>
              <a:cxn ang="0">
                <a:pos x="connsiteX9744" y="connsiteY9744"/>
              </a:cxn>
              <a:cxn ang="0">
                <a:pos x="connsiteX9745" y="connsiteY9745"/>
              </a:cxn>
              <a:cxn ang="0">
                <a:pos x="connsiteX9746" y="connsiteY9746"/>
              </a:cxn>
              <a:cxn ang="0">
                <a:pos x="connsiteX9747" y="connsiteY9747"/>
              </a:cxn>
              <a:cxn ang="0">
                <a:pos x="connsiteX9748" y="connsiteY9748"/>
              </a:cxn>
              <a:cxn ang="0">
                <a:pos x="connsiteX9749" y="connsiteY9749"/>
              </a:cxn>
              <a:cxn ang="0">
                <a:pos x="connsiteX9750" y="connsiteY9750"/>
              </a:cxn>
              <a:cxn ang="0">
                <a:pos x="connsiteX9751" y="connsiteY9751"/>
              </a:cxn>
              <a:cxn ang="0">
                <a:pos x="connsiteX9752" y="connsiteY9752"/>
              </a:cxn>
              <a:cxn ang="0">
                <a:pos x="connsiteX9753" y="connsiteY9753"/>
              </a:cxn>
              <a:cxn ang="0">
                <a:pos x="connsiteX9754" y="connsiteY9754"/>
              </a:cxn>
              <a:cxn ang="0">
                <a:pos x="connsiteX9755" y="connsiteY9755"/>
              </a:cxn>
              <a:cxn ang="0">
                <a:pos x="connsiteX9756" y="connsiteY9756"/>
              </a:cxn>
              <a:cxn ang="0">
                <a:pos x="connsiteX9757" y="connsiteY9757"/>
              </a:cxn>
              <a:cxn ang="0">
                <a:pos x="connsiteX9758" y="connsiteY9758"/>
              </a:cxn>
              <a:cxn ang="0">
                <a:pos x="connsiteX9759" y="connsiteY9759"/>
              </a:cxn>
              <a:cxn ang="0">
                <a:pos x="connsiteX9760" y="connsiteY9760"/>
              </a:cxn>
              <a:cxn ang="0">
                <a:pos x="connsiteX9761" y="connsiteY9761"/>
              </a:cxn>
              <a:cxn ang="0">
                <a:pos x="connsiteX9762" y="connsiteY9762"/>
              </a:cxn>
              <a:cxn ang="0">
                <a:pos x="connsiteX9763" y="connsiteY9763"/>
              </a:cxn>
              <a:cxn ang="0">
                <a:pos x="connsiteX9764" y="connsiteY9764"/>
              </a:cxn>
              <a:cxn ang="0">
                <a:pos x="connsiteX9765" y="connsiteY9765"/>
              </a:cxn>
              <a:cxn ang="0">
                <a:pos x="connsiteX9766" y="connsiteY9766"/>
              </a:cxn>
              <a:cxn ang="0">
                <a:pos x="connsiteX9767" y="connsiteY9767"/>
              </a:cxn>
              <a:cxn ang="0">
                <a:pos x="connsiteX9768" y="connsiteY9768"/>
              </a:cxn>
              <a:cxn ang="0">
                <a:pos x="connsiteX9769" y="connsiteY9769"/>
              </a:cxn>
              <a:cxn ang="0">
                <a:pos x="connsiteX9770" y="connsiteY9770"/>
              </a:cxn>
              <a:cxn ang="0">
                <a:pos x="connsiteX9771" y="connsiteY9771"/>
              </a:cxn>
              <a:cxn ang="0">
                <a:pos x="connsiteX9772" y="connsiteY9772"/>
              </a:cxn>
              <a:cxn ang="0">
                <a:pos x="connsiteX9773" y="connsiteY9773"/>
              </a:cxn>
              <a:cxn ang="0">
                <a:pos x="connsiteX9774" y="connsiteY9774"/>
              </a:cxn>
              <a:cxn ang="0">
                <a:pos x="connsiteX9775" y="connsiteY9775"/>
              </a:cxn>
              <a:cxn ang="0">
                <a:pos x="connsiteX9776" y="connsiteY9776"/>
              </a:cxn>
              <a:cxn ang="0">
                <a:pos x="connsiteX9777" y="connsiteY9777"/>
              </a:cxn>
              <a:cxn ang="0">
                <a:pos x="connsiteX9778" y="connsiteY9778"/>
              </a:cxn>
              <a:cxn ang="0">
                <a:pos x="connsiteX9779" y="connsiteY9779"/>
              </a:cxn>
              <a:cxn ang="0">
                <a:pos x="connsiteX9780" y="connsiteY9780"/>
              </a:cxn>
              <a:cxn ang="0">
                <a:pos x="connsiteX9781" y="connsiteY9781"/>
              </a:cxn>
              <a:cxn ang="0">
                <a:pos x="connsiteX9782" y="connsiteY9782"/>
              </a:cxn>
              <a:cxn ang="0">
                <a:pos x="connsiteX9783" y="connsiteY9783"/>
              </a:cxn>
              <a:cxn ang="0">
                <a:pos x="connsiteX9784" y="connsiteY9784"/>
              </a:cxn>
              <a:cxn ang="0">
                <a:pos x="connsiteX9785" y="connsiteY9785"/>
              </a:cxn>
              <a:cxn ang="0">
                <a:pos x="connsiteX9786" y="connsiteY9786"/>
              </a:cxn>
              <a:cxn ang="0">
                <a:pos x="connsiteX9787" y="connsiteY9787"/>
              </a:cxn>
              <a:cxn ang="0">
                <a:pos x="connsiteX9788" y="connsiteY9788"/>
              </a:cxn>
              <a:cxn ang="0">
                <a:pos x="connsiteX9789" y="connsiteY9789"/>
              </a:cxn>
              <a:cxn ang="0">
                <a:pos x="connsiteX9790" y="connsiteY9790"/>
              </a:cxn>
              <a:cxn ang="0">
                <a:pos x="connsiteX9791" y="connsiteY9791"/>
              </a:cxn>
              <a:cxn ang="0">
                <a:pos x="connsiteX9792" y="connsiteY9792"/>
              </a:cxn>
              <a:cxn ang="0">
                <a:pos x="connsiteX9793" y="connsiteY9793"/>
              </a:cxn>
              <a:cxn ang="0">
                <a:pos x="connsiteX9794" y="connsiteY9794"/>
              </a:cxn>
              <a:cxn ang="0">
                <a:pos x="connsiteX9795" y="connsiteY9795"/>
              </a:cxn>
              <a:cxn ang="0">
                <a:pos x="connsiteX9796" y="connsiteY9796"/>
              </a:cxn>
              <a:cxn ang="0">
                <a:pos x="connsiteX9797" y="connsiteY9797"/>
              </a:cxn>
              <a:cxn ang="0">
                <a:pos x="connsiteX9798" y="connsiteY9798"/>
              </a:cxn>
              <a:cxn ang="0">
                <a:pos x="connsiteX9799" y="connsiteY9799"/>
              </a:cxn>
              <a:cxn ang="0">
                <a:pos x="connsiteX9800" y="connsiteY9800"/>
              </a:cxn>
              <a:cxn ang="0">
                <a:pos x="connsiteX9801" y="connsiteY9801"/>
              </a:cxn>
              <a:cxn ang="0">
                <a:pos x="connsiteX9802" y="connsiteY9802"/>
              </a:cxn>
              <a:cxn ang="0">
                <a:pos x="connsiteX9803" y="connsiteY9803"/>
              </a:cxn>
              <a:cxn ang="0">
                <a:pos x="connsiteX9804" y="connsiteY9804"/>
              </a:cxn>
              <a:cxn ang="0">
                <a:pos x="connsiteX9805" y="connsiteY9805"/>
              </a:cxn>
              <a:cxn ang="0">
                <a:pos x="connsiteX9806" y="connsiteY9806"/>
              </a:cxn>
              <a:cxn ang="0">
                <a:pos x="connsiteX9807" y="connsiteY9807"/>
              </a:cxn>
              <a:cxn ang="0">
                <a:pos x="connsiteX9808" y="connsiteY9808"/>
              </a:cxn>
              <a:cxn ang="0">
                <a:pos x="connsiteX9809" y="connsiteY9809"/>
              </a:cxn>
              <a:cxn ang="0">
                <a:pos x="connsiteX9810" y="connsiteY9810"/>
              </a:cxn>
              <a:cxn ang="0">
                <a:pos x="connsiteX9811" y="connsiteY9811"/>
              </a:cxn>
              <a:cxn ang="0">
                <a:pos x="connsiteX9812" y="connsiteY9812"/>
              </a:cxn>
              <a:cxn ang="0">
                <a:pos x="connsiteX9813" y="connsiteY9813"/>
              </a:cxn>
              <a:cxn ang="0">
                <a:pos x="connsiteX9814" y="connsiteY9814"/>
              </a:cxn>
              <a:cxn ang="0">
                <a:pos x="connsiteX9815" y="connsiteY9815"/>
              </a:cxn>
              <a:cxn ang="0">
                <a:pos x="connsiteX9816" y="connsiteY9816"/>
              </a:cxn>
              <a:cxn ang="0">
                <a:pos x="connsiteX9817" y="connsiteY9817"/>
              </a:cxn>
              <a:cxn ang="0">
                <a:pos x="connsiteX9818" y="connsiteY9818"/>
              </a:cxn>
              <a:cxn ang="0">
                <a:pos x="connsiteX9819" y="connsiteY9819"/>
              </a:cxn>
              <a:cxn ang="0">
                <a:pos x="connsiteX9820" y="connsiteY9820"/>
              </a:cxn>
              <a:cxn ang="0">
                <a:pos x="connsiteX9821" y="connsiteY9821"/>
              </a:cxn>
              <a:cxn ang="0">
                <a:pos x="connsiteX9822" y="connsiteY9822"/>
              </a:cxn>
              <a:cxn ang="0">
                <a:pos x="connsiteX9823" y="connsiteY9823"/>
              </a:cxn>
              <a:cxn ang="0">
                <a:pos x="connsiteX9824" y="connsiteY9824"/>
              </a:cxn>
              <a:cxn ang="0">
                <a:pos x="connsiteX9825" y="connsiteY9825"/>
              </a:cxn>
              <a:cxn ang="0">
                <a:pos x="connsiteX9826" y="connsiteY9826"/>
              </a:cxn>
              <a:cxn ang="0">
                <a:pos x="connsiteX9827" y="connsiteY9827"/>
              </a:cxn>
              <a:cxn ang="0">
                <a:pos x="connsiteX9828" y="connsiteY9828"/>
              </a:cxn>
              <a:cxn ang="0">
                <a:pos x="connsiteX9829" y="connsiteY9829"/>
              </a:cxn>
              <a:cxn ang="0">
                <a:pos x="connsiteX9830" y="connsiteY9830"/>
              </a:cxn>
              <a:cxn ang="0">
                <a:pos x="connsiteX9831" y="connsiteY9831"/>
              </a:cxn>
              <a:cxn ang="0">
                <a:pos x="connsiteX9832" y="connsiteY9832"/>
              </a:cxn>
              <a:cxn ang="0">
                <a:pos x="connsiteX9833" y="connsiteY9833"/>
              </a:cxn>
              <a:cxn ang="0">
                <a:pos x="connsiteX9834" y="connsiteY9834"/>
              </a:cxn>
              <a:cxn ang="0">
                <a:pos x="connsiteX9835" y="connsiteY9835"/>
              </a:cxn>
              <a:cxn ang="0">
                <a:pos x="connsiteX9836" y="connsiteY9836"/>
              </a:cxn>
              <a:cxn ang="0">
                <a:pos x="connsiteX9837" y="connsiteY9837"/>
              </a:cxn>
              <a:cxn ang="0">
                <a:pos x="connsiteX9838" y="connsiteY9838"/>
              </a:cxn>
              <a:cxn ang="0">
                <a:pos x="connsiteX9839" y="connsiteY9839"/>
              </a:cxn>
              <a:cxn ang="0">
                <a:pos x="connsiteX9840" y="connsiteY9840"/>
              </a:cxn>
              <a:cxn ang="0">
                <a:pos x="connsiteX9841" y="connsiteY9841"/>
              </a:cxn>
              <a:cxn ang="0">
                <a:pos x="connsiteX9842" y="connsiteY9842"/>
              </a:cxn>
              <a:cxn ang="0">
                <a:pos x="connsiteX9843" y="connsiteY9843"/>
              </a:cxn>
              <a:cxn ang="0">
                <a:pos x="connsiteX9844" y="connsiteY9844"/>
              </a:cxn>
              <a:cxn ang="0">
                <a:pos x="connsiteX9845" y="connsiteY9845"/>
              </a:cxn>
              <a:cxn ang="0">
                <a:pos x="connsiteX9846" y="connsiteY9846"/>
              </a:cxn>
              <a:cxn ang="0">
                <a:pos x="connsiteX9847" y="connsiteY9847"/>
              </a:cxn>
              <a:cxn ang="0">
                <a:pos x="connsiteX9848" y="connsiteY9848"/>
              </a:cxn>
              <a:cxn ang="0">
                <a:pos x="connsiteX9849" y="connsiteY9849"/>
              </a:cxn>
              <a:cxn ang="0">
                <a:pos x="connsiteX9850" y="connsiteY9850"/>
              </a:cxn>
              <a:cxn ang="0">
                <a:pos x="connsiteX9851" y="connsiteY9851"/>
              </a:cxn>
              <a:cxn ang="0">
                <a:pos x="connsiteX9852" y="connsiteY9852"/>
              </a:cxn>
              <a:cxn ang="0">
                <a:pos x="connsiteX9853" y="connsiteY9853"/>
              </a:cxn>
              <a:cxn ang="0">
                <a:pos x="connsiteX9854" y="connsiteY9854"/>
              </a:cxn>
              <a:cxn ang="0">
                <a:pos x="connsiteX9855" y="connsiteY9855"/>
              </a:cxn>
              <a:cxn ang="0">
                <a:pos x="connsiteX9856" y="connsiteY9856"/>
              </a:cxn>
              <a:cxn ang="0">
                <a:pos x="connsiteX9857" y="connsiteY9857"/>
              </a:cxn>
              <a:cxn ang="0">
                <a:pos x="connsiteX9858" y="connsiteY9858"/>
              </a:cxn>
              <a:cxn ang="0">
                <a:pos x="connsiteX9859" y="connsiteY9859"/>
              </a:cxn>
              <a:cxn ang="0">
                <a:pos x="connsiteX9860" y="connsiteY9860"/>
              </a:cxn>
              <a:cxn ang="0">
                <a:pos x="connsiteX9861" y="connsiteY9861"/>
              </a:cxn>
              <a:cxn ang="0">
                <a:pos x="connsiteX9862" y="connsiteY9862"/>
              </a:cxn>
              <a:cxn ang="0">
                <a:pos x="connsiteX9863" y="connsiteY9863"/>
              </a:cxn>
              <a:cxn ang="0">
                <a:pos x="connsiteX9864" y="connsiteY9864"/>
              </a:cxn>
              <a:cxn ang="0">
                <a:pos x="connsiteX9865" y="connsiteY9865"/>
              </a:cxn>
              <a:cxn ang="0">
                <a:pos x="connsiteX9866" y="connsiteY9866"/>
              </a:cxn>
              <a:cxn ang="0">
                <a:pos x="connsiteX9867" y="connsiteY9867"/>
              </a:cxn>
              <a:cxn ang="0">
                <a:pos x="connsiteX9868" y="connsiteY9868"/>
              </a:cxn>
              <a:cxn ang="0">
                <a:pos x="connsiteX9869" y="connsiteY9869"/>
              </a:cxn>
              <a:cxn ang="0">
                <a:pos x="connsiteX9870" y="connsiteY9870"/>
              </a:cxn>
              <a:cxn ang="0">
                <a:pos x="connsiteX9871" y="connsiteY9871"/>
              </a:cxn>
              <a:cxn ang="0">
                <a:pos x="connsiteX9872" y="connsiteY9872"/>
              </a:cxn>
              <a:cxn ang="0">
                <a:pos x="connsiteX9873" y="connsiteY9873"/>
              </a:cxn>
              <a:cxn ang="0">
                <a:pos x="connsiteX9874" y="connsiteY9874"/>
              </a:cxn>
              <a:cxn ang="0">
                <a:pos x="connsiteX9875" y="connsiteY9875"/>
              </a:cxn>
              <a:cxn ang="0">
                <a:pos x="connsiteX9876" y="connsiteY9876"/>
              </a:cxn>
              <a:cxn ang="0">
                <a:pos x="connsiteX9877" y="connsiteY9877"/>
              </a:cxn>
              <a:cxn ang="0">
                <a:pos x="connsiteX9878" y="connsiteY9878"/>
              </a:cxn>
              <a:cxn ang="0">
                <a:pos x="connsiteX9879" y="connsiteY9879"/>
              </a:cxn>
              <a:cxn ang="0">
                <a:pos x="connsiteX9880" y="connsiteY9880"/>
              </a:cxn>
              <a:cxn ang="0">
                <a:pos x="connsiteX9881" y="connsiteY9881"/>
              </a:cxn>
              <a:cxn ang="0">
                <a:pos x="connsiteX9882" y="connsiteY9882"/>
              </a:cxn>
              <a:cxn ang="0">
                <a:pos x="connsiteX9883" y="connsiteY9883"/>
              </a:cxn>
              <a:cxn ang="0">
                <a:pos x="connsiteX9884" y="connsiteY9884"/>
              </a:cxn>
              <a:cxn ang="0">
                <a:pos x="connsiteX9885" y="connsiteY9885"/>
              </a:cxn>
              <a:cxn ang="0">
                <a:pos x="connsiteX9886" y="connsiteY9886"/>
              </a:cxn>
              <a:cxn ang="0">
                <a:pos x="connsiteX9887" y="connsiteY9887"/>
              </a:cxn>
              <a:cxn ang="0">
                <a:pos x="connsiteX9888" y="connsiteY9888"/>
              </a:cxn>
              <a:cxn ang="0">
                <a:pos x="connsiteX9889" y="connsiteY9889"/>
              </a:cxn>
              <a:cxn ang="0">
                <a:pos x="connsiteX9890" y="connsiteY9890"/>
              </a:cxn>
              <a:cxn ang="0">
                <a:pos x="connsiteX9891" y="connsiteY9891"/>
              </a:cxn>
              <a:cxn ang="0">
                <a:pos x="connsiteX9892" y="connsiteY9892"/>
              </a:cxn>
              <a:cxn ang="0">
                <a:pos x="connsiteX9893" y="connsiteY9893"/>
              </a:cxn>
              <a:cxn ang="0">
                <a:pos x="connsiteX9894" y="connsiteY9894"/>
              </a:cxn>
              <a:cxn ang="0">
                <a:pos x="connsiteX9895" y="connsiteY9895"/>
              </a:cxn>
              <a:cxn ang="0">
                <a:pos x="connsiteX9896" y="connsiteY9896"/>
              </a:cxn>
              <a:cxn ang="0">
                <a:pos x="connsiteX9897" y="connsiteY9897"/>
              </a:cxn>
              <a:cxn ang="0">
                <a:pos x="connsiteX9898" y="connsiteY9898"/>
              </a:cxn>
              <a:cxn ang="0">
                <a:pos x="connsiteX9899" y="connsiteY9899"/>
              </a:cxn>
              <a:cxn ang="0">
                <a:pos x="connsiteX9900" y="connsiteY9900"/>
              </a:cxn>
              <a:cxn ang="0">
                <a:pos x="connsiteX9901" y="connsiteY9901"/>
              </a:cxn>
              <a:cxn ang="0">
                <a:pos x="connsiteX9902" y="connsiteY9902"/>
              </a:cxn>
              <a:cxn ang="0">
                <a:pos x="connsiteX9903" y="connsiteY9903"/>
              </a:cxn>
              <a:cxn ang="0">
                <a:pos x="connsiteX9904" y="connsiteY9904"/>
              </a:cxn>
              <a:cxn ang="0">
                <a:pos x="connsiteX9905" y="connsiteY9905"/>
              </a:cxn>
              <a:cxn ang="0">
                <a:pos x="connsiteX9906" y="connsiteY9906"/>
              </a:cxn>
              <a:cxn ang="0">
                <a:pos x="connsiteX9907" y="connsiteY9907"/>
              </a:cxn>
              <a:cxn ang="0">
                <a:pos x="connsiteX9908" y="connsiteY9908"/>
              </a:cxn>
              <a:cxn ang="0">
                <a:pos x="connsiteX9909" y="connsiteY9909"/>
              </a:cxn>
              <a:cxn ang="0">
                <a:pos x="connsiteX9910" y="connsiteY9910"/>
              </a:cxn>
              <a:cxn ang="0">
                <a:pos x="connsiteX9911" y="connsiteY9911"/>
              </a:cxn>
              <a:cxn ang="0">
                <a:pos x="connsiteX9912" y="connsiteY9912"/>
              </a:cxn>
              <a:cxn ang="0">
                <a:pos x="connsiteX9913" y="connsiteY9913"/>
              </a:cxn>
              <a:cxn ang="0">
                <a:pos x="connsiteX9914" y="connsiteY9914"/>
              </a:cxn>
              <a:cxn ang="0">
                <a:pos x="connsiteX9915" y="connsiteY9915"/>
              </a:cxn>
              <a:cxn ang="0">
                <a:pos x="connsiteX9916" y="connsiteY9916"/>
              </a:cxn>
              <a:cxn ang="0">
                <a:pos x="connsiteX9917" y="connsiteY9917"/>
              </a:cxn>
              <a:cxn ang="0">
                <a:pos x="connsiteX9918" y="connsiteY9918"/>
              </a:cxn>
              <a:cxn ang="0">
                <a:pos x="connsiteX9919" y="connsiteY9919"/>
              </a:cxn>
              <a:cxn ang="0">
                <a:pos x="connsiteX9920" y="connsiteY9920"/>
              </a:cxn>
              <a:cxn ang="0">
                <a:pos x="connsiteX9921" y="connsiteY9921"/>
              </a:cxn>
              <a:cxn ang="0">
                <a:pos x="connsiteX9922" y="connsiteY9922"/>
              </a:cxn>
              <a:cxn ang="0">
                <a:pos x="connsiteX9923" y="connsiteY9923"/>
              </a:cxn>
              <a:cxn ang="0">
                <a:pos x="connsiteX9924" y="connsiteY9924"/>
              </a:cxn>
              <a:cxn ang="0">
                <a:pos x="connsiteX9925" y="connsiteY9925"/>
              </a:cxn>
              <a:cxn ang="0">
                <a:pos x="connsiteX9926" y="connsiteY9926"/>
              </a:cxn>
              <a:cxn ang="0">
                <a:pos x="connsiteX9927" y="connsiteY9927"/>
              </a:cxn>
              <a:cxn ang="0">
                <a:pos x="connsiteX9928" y="connsiteY9928"/>
              </a:cxn>
              <a:cxn ang="0">
                <a:pos x="connsiteX9929" y="connsiteY9929"/>
              </a:cxn>
              <a:cxn ang="0">
                <a:pos x="connsiteX9930" y="connsiteY9930"/>
              </a:cxn>
              <a:cxn ang="0">
                <a:pos x="connsiteX9931" y="connsiteY9931"/>
              </a:cxn>
              <a:cxn ang="0">
                <a:pos x="connsiteX9932" y="connsiteY9932"/>
              </a:cxn>
              <a:cxn ang="0">
                <a:pos x="connsiteX9933" y="connsiteY9933"/>
              </a:cxn>
              <a:cxn ang="0">
                <a:pos x="connsiteX9934" y="connsiteY9934"/>
              </a:cxn>
              <a:cxn ang="0">
                <a:pos x="connsiteX9935" y="connsiteY9935"/>
              </a:cxn>
              <a:cxn ang="0">
                <a:pos x="connsiteX9936" y="connsiteY9936"/>
              </a:cxn>
              <a:cxn ang="0">
                <a:pos x="connsiteX9937" y="connsiteY9937"/>
              </a:cxn>
              <a:cxn ang="0">
                <a:pos x="connsiteX9938" y="connsiteY9938"/>
              </a:cxn>
              <a:cxn ang="0">
                <a:pos x="connsiteX9939" y="connsiteY9939"/>
              </a:cxn>
              <a:cxn ang="0">
                <a:pos x="connsiteX9940" y="connsiteY9940"/>
              </a:cxn>
              <a:cxn ang="0">
                <a:pos x="connsiteX9941" y="connsiteY9941"/>
              </a:cxn>
              <a:cxn ang="0">
                <a:pos x="connsiteX9942" y="connsiteY9942"/>
              </a:cxn>
              <a:cxn ang="0">
                <a:pos x="connsiteX9943" y="connsiteY9943"/>
              </a:cxn>
              <a:cxn ang="0">
                <a:pos x="connsiteX9944" y="connsiteY9944"/>
              </a:cxn>
              <a:cxn ang="0">
                <a:pos x="connsiteX9945" y="connsiteY9945"/>
              </a:cxn>
              <a:cxn ang="0">
                <a:pos x="connsiteX9946" y="connsiteY9946"/>
              </a:cxn>
              <a:cxn ang="0">
                <a:pos x="connsiteX9947" y="connsiteY9947"/>
              </a:cxn>
              <a:cxn ang="0">
                <a:pos x="connsiteX9948" y="connsiteY9948"/>
              </a:cxn>
              <a:cxn ang="0">
                <a:pos x="connsiteX9949" y="connsiteY9949"/>
              </a:cxn>
              <a:cxn ang="0">
                <a:pos x="connsiteX9950" y="connsiteY9950"/>
              </a:cxn>
              <a:cxn ang="0">
                <a:pos x="connsiteX9951" y="connsiteY9951"/>
              </a:cxn>
              <a:cxn ang="0">
                <a:pos x="connsiteX9952" y="connsiteY9952"/>
              </a:cxn>
              <a:cxn ang="0">
                <a:pos x="connsiteX9953" y="connsiteY9953"/>
              </a:cxn>
              <a:cxn ang="0">
                <a:pos x="connsiteX9954" y="connsiteY9954"/>
              </a:cxn>
              <a:cxn ang="0">
                <a:pos x="connsiteX9955" y="connsiteY9955"/>
              </a:cxn>
              <a:cxn ang="0">
                <a:pos x="connsiteX9956" y="connsiteY9956"/>
              </a:cxn>
              <a:cxn ang="0">
                <a:pos x="connsiteX9957" y="connsiteY9957"/>
              </a:cxn>
              <a:cxn ang="0">
                <a:pos x="connsiteX9958" y="connsiteY9958"/>
              </a:cxn>
              <a:cxn ang="0">
                <a:pos x="connsiteX9959" y="connsiteY9959"/>
              </a:cxn>
              <a:cxn ang="0">
                <a:pos x="connsiteX9960" y="connsiteY9960"/>
              </a:cxn>
              <a:cxn ang="0">
                <a:pos x="connsiteX9961" y="connsiteY9961"/>
              </a:cxn>
              <a:cxn ang="0">
                <a:pos x="connsiteX9962" y="connsiteY9962"/>
              </a:cxn>
              <a:cxn ang="0">
                <a:pos x="connsiteX9963" y="connsiteY9963"/>
              </a:cxn>
              <a:cxn ang="0">
                <a:pos x="connsiteX9964" y="connsiteY9964"/>
              </a:cxn>
              <a:cxn ang="0">
                <a:pos x="connsiteX9965" y="connsiteY9965"/>
              </a:cxn>
              <a:cxn ang="0">
                <a:pos x="connsiteX9966" y="connsiteY9966"/>
              </a:cxn>
              <a:cxn ang="0">
                <a:pos x="connsiteX9967" y="connsiteY9967"/>
              </a:cxn>
              <a:cxn ang="0">
                <a:pos x="connsiteX9968" y="connsiteY9968"/>
              </a:cxn>
              <a:cxn ang="0">
                <a:pos x="connsiteX9969" y="connsiteY9969"/>
              </a:cxn>
              <a:cxn ang="0">
                <a:pos x="connsiteX9970" y="connsiteY9970"/>
              </a:cxn>
              <a:cxn ang="0">
                <a:pos x="connsiteX9971" y="connsiteY9971"/>
              </a:cxn>
              <a:cxn ang="0">
                <a:pos x="connsiteX9972" y="connsiteY9972"/>
              </a:cxn>
              <a:cxn ang="0">
                <a:pos x="connsiteX9973" y="connsiteY9973"/>
              </a:cxn>
              <a:cxn ang="0">
                <a:pos x="connsiteX9974" y="connsiteY9974"/>
              </a:cxn>
              <a:cxn ang="0">
                <a:pos x="connsiteX9975" y="connsiteY9975"/>
              </a:cxn>
              <a:cxn ang="0">
                <a:pos x="connsiteX9976" y="connsiteY9976"/>
              </a:cxn>
              <a:cxn ang="0">
                <a:pos x="connsiteX9977" y="connsiteY9977"/>
              </a:cxn>
              <a:cxn ang="0">
                <a:pos x="connsiteX9978" y="connsiteY9978"/>
              </a:cxn>
              <a:cxn ang="0">
                <a:pos x="connsiteX9979" y="connsiteY9979"/>
              </a:cxn>
              <a:cxn ang="0">
                <a:pos x="connsiteX9980" y="connsiteY9980"/>
              </a:cxn>
              <a:cxn ang="0">
                <a:pos x="connsiteX9981" y="connsiteY9981"/>
              </a:cxn>
              <a:cxn ang="0">
                <a:pos x="connsiteX9982" y="connsiteY9982"/>
              </a:cxn>
              <a:cxn ang="0">
                <a:pos x="connsiteX9983" y="connsiteY9983"/>
              </a:cxn>
              <a:cxn ang="0">
                <a:pos x="connsiteX9984" y="connsiteY9984"/>
              </a:cxn>
              <a:cxn ang="0">
                <a:pos x="connsiteX9985" y="connsiteY9985"/>
              </a:cxn>
              <a:cxn ang="0">
                <a:pos x="connsiteX9986" y="connsiteY9986"/>
              </a:cxn>
              <a:cxn ang="0">
                <a:pos x="connsiteX9987" y="connsiteY9987"/>
              </a:cxn>
              <a:cxn ang="0">
                <a:pos x="connsiteX9988" y="connsiteY9988"/>
              </a:cxn>
              <a:cxn ang="0">
                <a:pos x="connsiteX9989" y="connsiteY9989"/>
              </a:cxn>
              <a:cxn ang="0">
                <a:pos x="connsiteX9990" y="connsiteY9990"/>
              </a:cxn>
              <a:cxn ang="0">
                <a:pos x="connsiteX9991" y="connsiteY9991"/>
              </a:cxn>
              <a:cxn ang="0">
                <a:pos x="connsiteX9992" y="connsiteY9992"/>
              </a:cxn>
              <a:cxn ang="0">
                <a:pos x="connsiteX9993" y="connsiteY9993"/>
              </a:cxn>
              <a:cxn ang="0">
                <a:pos x="connsiteX9994" y="connsiteY9994"/>
              </a:cxn>
              <a:cxn ang="0">
                <a:pos x="connsiteX9995" y="connsiteY9995"/>
              </a:cxn>
              <a:cxn ang="0">
                <a:pos x="connsiteX9996" y="connsiteY9996"/>
              </a:cxn>
              <a:cxn ang="0">
                <a:pos x="connsiteX9997" y="connsiteY9997"/>
              </a:cxn>
              <a:cxn ang="0">
                <a:pos x="connsiteX9998" y="connsiteY9998"/>
              </a:cxn>
              <a:cxn ang="0">
                <a:pos x="connsiteX9999" y="connsiteY9999"/>
              </a:cxn>
              <a:cxn ang="0">
                <a:pos x="connsiteX10000" y="connsiteY10000"/>
              </a:cxn>
              <a:cxn ang="0">
                <a:pos x="connsiteX10001" y="connsiteY10001"/>
              </a:cxn>
              <a:cxn ang="0">
                <a:pos x="connsiteX10002" y="connsiteY10002"/>
              </a:cxn>
              <a:cxn ang="0">
                <a:pos x="connsiteX10003" y="connsiteY10003"/>
              </a:cxn>
              <a:cxn ang="0">
                <a:pos x="connsiteX10004" y="connsiteY10004"/>
              </a:cxn>
              <a:cxn ang="0">
                <a:pos x="connsiteX10005" y="connsiteY10005"/>
              </a:cxn>
              <a:cxn ang="0">
                <a:pos x="connsiteX10006" y="connsiteY10006"/>
              </a:cxn>
              <a:cxn ang="0">
                <a:pos x="connsiteX10007" y="connsiteY10007"/>
              </a:cxn>
              <a:cxn ang="0">
                <a:pos x="connsiteX10008" y="connsiteY10008"/>
              </a:cxn>
              <a:cxn ang="0">
                <a:pos x="connsiteX10009" y="connsiteY10009"/>
              </a:cxn>
              <a:cxn ang="0">
                <a:pos x="connsiteX10010" y="connsiteY10010"/>
              </a:cxn>
              <a:cxn ang="0">
                <a:pos x="connsiteX10011" y="connsiteY10011"/>
              </a:cxn>
              <a:cxn ang="0">
                <a:pos x="connsiteX10012" y="connsiteY10012"/>
              </a:cxn>
              <a:cxn ang="0">
                <a:pos x="connsiteX10013" y="connsiteY10013"/>
              </a:cxn>
              <a:cxn ang="0">
                <a:pos x="connsiteX10014" y="connsiteY10014"/>
              </a:cxn>
              <a:cxn ang="0">
                <a:pos x="connsiteX10015" y="connsiteY10015"/>
              </a:cxn>
              <a:cxn ang="0">
                <a:pos x="connsiteX10016" y="connsiteY10016"/>
              </a:cxn>
              <a:cxn ang="0">
                <a:pos x="connsiteX10017" y="connsiteY10017"/>
              </a:cxn>
              <a:cxn ang="0">
                <a:pos x="connsiteX10018" y="connsiteY10018"/>
              </a:cxn>
              <a:cxn ang="0">
                <a:pos x="connsiteX10019" y="connsiteY10019"/>
              </a:cxn>
              <a:cxn ang="0">
                <a:pos x="connsiteX10020" y="connsiteY10020"/>
              </a:cxn>
              <a:cxn ang="0">
                <a:pos x="connsiteX10021" y="connsiteY10021"/>
              </a:cxn>
              <a:cxn ang="0">
                <a:pos x="connsiteX10022" y="connsiteY10022"/>
              </a:cxn>
              <a:cxn ang="0">
                <a:pos x="connsiteX10023" y="connsiteY10023"/>
              </a:cxn>
              <a:cxn ang="0">
                <a:pos x="connsiteX10024" y="connsiteY10024"/>
              </a:cxn>
              <a:cxn ang="0">
                <a:pos x="connsiteX10025" y="connsiteY10025"/>
              </a:cxn>
              <a:cxn ang="0">
                <a:pos x="connsiteX10026" y="connsiteY10026"/>
              </a:cxn>
              <a:cxn ang="0">
                <a:pos x="connsiteX10027" y="connsiteY10027"/>
              </a:cxn>
              <a:cxn ang="0">
                <a:pos x="connsiteX10028" y="connsiteY10028"/>
              </a:cxn>
              <a:cxn ang="0">
                <a:pos x="connsiteX10029" y="connsiteY10029"/>
              </a:cxn>
              <a:cxn ang="0">
                <a:pos x="connsiteX10030" y="connsiteY10030"/>
              </a:cxn>
              <a:cxn ang="0">
                <a:pos x="connsiteX10031" y="connsiteY10031"/>
              </a:cxn>
              <a:cxn ang="0">
                <a:pos x="connsiteX10032" y="connsiteY10032"/>
              </a:cxn>
              <a:cxn ang="0">
                <a:pos x="connsiteX10033" y="connsiteY10033"/>
              </a:cxn>
              <a:cxn ang="0">
                <a:pos x="connsiteX10034" y="connsiteY10034"/>
              </a:cxn>
              <a:cxn ang="0">
                <a:pos x="connsiteX10035" y="connsiteY10035"/>
              </a:cxn>
              <a:cxn ang="0">
                <a:pos x="connsiteX10036" y="connsiteY10036"/>
              </a:cxn>
              <a:cxn ang="0">
                <a:pos x="connsiteX10037" y="connsiteY10037"/>
              </a:cxn>
              <a:cxn ang="0">
                <a:pos x="connsiteX10038" y="connsiteY10038"/>
              </a:cxn>
              <a:cxn ang="0">
                <a:pos x="connsiteX10039" y="connsiteY10039"/>
              </a:cxn>
              <a:cxn ang="0">
                <a:pos x="connsiteX10040" y="connsiteY10040"/>
              </a:cxn>
              <a:cxn ang="0">
                <a:pos x="connsiteX10041" y="connsiteY10041"/>
              </a:cxn>
              <a:cxn ang="0">
                <a:pos x="connsiteX10042" y="connsiteY10042"/>
              </a:cxn>
              <a:cxn ang="0">
                <a:pos x="connsiteX10043" y="connsiteY10043"/>
              </a:cxn>
              <a:cxn ang="0">
                <a:pos x="connsiteX10044" y="connsiteY10044"/>
              </a:cxn>
              <a:cxn ang="0">
                <a:pos x="connsiteX10045" y="connsiteY10045"/>
              </a:cxn>
              <a:cxn ang="0">
                <a:pos x="connsiteX10046" y="connsiteY10046"/>
              </a:cxn>
              <a:cxn ang="0">
                <a:pos x="connsiteX10047" y="connsiteY10047"/>
              </a:cxn>
              <a:cxn ang="0">
                <a:pos x="connsiteX10048" y="connsiteY10048"/>
              </a:cxn>
              <a:cxn ang="0">
                <a:pos x="connsiteX10049" y="connsiteY10049"/>
              </a:cxn>
              <a:cxn ang="0">
                <a:pos x="connsiteX10050" y="connsiteY10050"/>
              </a:cxn>
              <a:cxn ang="0">
                <a:pos x="connsiteX10051" y="connsiteY10051"/>
              </a:cxn>
              <a:cxn ang="0">
                <a:pos x="connsiteX10052" y="connsiteY10052"/>
              </a:cxn>
              <a:cxn ang="0">
                <a:pos x="connsiteX10053" y="connsiteY10053"/>
              </a:cxn>
              <a:cxn ang="0">
                <a:pos x="connsiteX10054" y="connsiteY10054"/>
              </a:cxn>
              <a:cxn ang="0">
                <a:pos x="connsiteX10055" y="connsiteY10055"/>
              </a:cxn>
              <a:cxn ang="0">
                <a:pos x="connsiteX10056" y="connsiteY10056"/>
              </a:cxn>
              <a:cxn ang="0">
                <a:pos x="connsiteX10057" y="connsiteY10057"/>
              </a:cxn>
              <a:cxn ang="0">
                <a:pos x="connsiteX10058" y="connsiteY10058"/>
              </a:cxn>
              <a:cxn ang="0">
                <a:pos x="connsiteX10059" y="connsiteY10059"/>
              </a:cxn>
              <a:cxn ang="0">
                <a:pos x="connsiteX10060" y="connsiteY10060"/>
              </a:cxn>
              <a:cxn ang="0">
                <a:pos x="connsiteX10061" y="connsiteY10061"/>
              </a:cxn>
              <a:cxn ang="0">
                <a:pos x="connsiteX10062" y="connsiteY10062"/>
              </a:cxn>
              <a:cxn ang="0">
                <a:pos x="connsiteX10063" y="connsiteY10063"/>
              </a:cxn>
              <a:cxn ang="0">
                <a:pos x="connsiteX10064" y="connsiteY10064"/>
              </a:cxn>
              <a:cxn ang="0">
                <a:pos x="connsiteX10065" y="connsiteY10065"/>
              </a:cxn>
              <a:cxn ang="0">
                <a:pos x="connsiteX10066" y="connsiteY10066"/>
              </a:cxn>
              <a:cxn ang="0">
                <a:pos x="connsiteX10067" y="connsiteY10067"/>
              </a:cxn>
              <a:cxn ang="0">
                <a:pos x="connsiteX10068" y="connsiteY10068"/>
              </a:cxn>
              <a:cxn ang="0">
                <a:pos x="connsiteX10069" y="connsiteY10069"/>
              </a:cxn>
              <a:cxn ang="0">
                <a:pos x="connsiteX10070" y="connsiteY10070"/>
              </a:cxn>
              <a:cxn ang="0">
                <a:pos x="connsiteX10071" y="connsiteY10071"/>
              </a:cxn>
              <a:cxn ang="0">
                <a:pos x="connsiteX10072" y="connsiteY10072"/>
              </a:cxn>
              <a:cxn ang="0">
                <a:pos x="connsiteX10073" y="connsiteY10073"/>
              </a:cxn>
              <a:cxn ang="0">
                <a:pos x="connsiteX10074" y="connsiteY10074"/>
              </a:cxn>
              <a:cxn ang="0">
                <a:pos x="connsiteX10075" y="connsiteY10075"/>
              </a:cxn>
              <a:cxn ang="0">
                <a:pos x="connsiteX10076" y="connsiteY10076"/>
              </a:cxn>
              <a:cxn ang="0">
                <a:pos x="connsiteX10077" y="connsiteY10077"/>
              </a:cxn>
              <a:cxn ang="0">
                <a:pos x="connsiteX10078" y="connsiteY10078"/>
              </a:cxn>
              <a:cxn ang="0">
                <a:pos x="connsiteX10079" y="connsiteY10079"/>
              </a:cxn>
              <a:cxn ang="0">
                <a:pos x="connsiteX10080" y="connsiteY10080"/>
              </a:cxn>
              <a:cxn ang="0">
                <a:pos x="connsiteX10081" y="connsiteY10081"/>
              </a:cxn>
              <a:cxn ang="0">
                <a:pos x="connsiteX10082" y="connsiteY10082"/>
              </a:cxn>
              <a:cxn ang="0">
                <a:pos x="connsiteX10083" y="connsiteY10083"/>
              </a:cxn>
              <a:cxn ang="0">
                <a:pos x="connsiteX10084" y="connsiteY10084"/>
              </a:cxn>
              <a:cxn ang="0">
                <a:pos x="connsiteX10085" y="connsiteY10085"/>
              </a:cxn>
              <a:cxn ang="0">
                <a:pos x="connsiteX10086" y="connsiteY10086"/>
              </a:cxn>
              <a:cxn ang="0">
                <a:pos x="connsiteX10087" y="connsiteY10087"/>
              </a:cxn>
              <a:cxn ang="0">
                <a:pos x="connsiteX10088" y="connsiteY10088"/>
              </a:cxn>
              <a:cxn ang="0">
                <a:pos x="connsiteX10089" y="connsiteY10089"/>
              </a:cxn>
              <a:cxn ang="0">
                <a:pos x="connsiteX10090" y="connsiteY10090"/>
              </a:cxn>
              <a:cxn ang="0">
                <a:pos x="connsiteX10091" y="connsiteY10091"/>
              </a:cxn>
              <a:cxn ang="0">
                <a:pos x="connsiteX10092" y="connsiteY10092"/>
              </a:cxn>
              <a:cxn ang="0">
                <a:pos x="connsiteX10093" y="connsiteY10093"/>
              </a:cxn>
              <a:cxn ang="0">
                <a:pos x="connsiteX10094" y="connsiteY10094"/>
              </a:cxn>
              <a:cxn ang="0">
                <a:pos x="connsiteX10095" y="connsiteY10095"/>
              </a:cxn>
              <a:cxn ang="0">
                <a:pos x="connsiteX10096" y="connsiteY10096"/>
              </a:cxn>
              <a:cxn ang="0">
                <a:pos x="connsiteX10097" y="connsiteY10097"/>
              </a:cxn>
              <a:cxn ang="0">
                <a:pos x="connsiteX10098" y="connsiteY10098"/>
              </a:cxn>
              <a:cxn ang="0">
                <a:pos x="connsiteX10099" y="connsiteY10099"/>
              </a:cxn>
              <a:cxn ang="0">
                <a:pos x="connsiteX10100" y="connsiteY10100"/>
              </a:cxn>
              <a:cxn ang="0">
                <a:pos x="connsiteX10101" y="connsiteY10101"/>
              </a:cxn>
              <a:cxn ang="0">
                <a:pos x="connsiteX10102" y="connsiteY10102"/>
              </a:cxn>
              <a:cxn ang="0">
                <a:pos x="connsiteX10103" y="connsiteY10103"/>
              </a:cxn>
              <a:cxn ang="0">
                <a:pos x="connsiteX10104" y="connsiteY10104"/>
              </a:cxn>
              <a:cxn ang="0">
                <a:pos x="connsiteX10105" y="connsiteY10105"/>
              </a:cxn>
              <a:cxn ang="0">
                <a:pos x="connsiteX10106" y="connsiteY10106"/>
              </a:cxn>
              <a:cxn ang="0">
                <a:pos x="connsiteX10107" y="connsiteY10107"/>
              </a:cxn>
              <a:cxn ang="0">
                <a:pos x="connsiteX10108" y="connsiteY10108"/>
              </a:cxn>
              <a:cxn ang="0">
                <a:pos x="connsiteX10109" y="connsiteY10109"/>
              </a:cxn>
              <a:cxn ang="0">
                <a:pos x="connsiteX10110" y="connsiteY10110"/>
              </a:cxn>
              <a:cxn ang="0">
                <a:pos x="connsiteX10111" y="connsiteY10111"/>
              </a:cxn>
              <a:cxn ang="0">
                <a:pos x="connsiteX10112" y="connsiteY10112"/>
              </a:cxn>
              <a:cxn ang="0">
                <a:pos x="connsiteX10113" y="connsiteY10113"/>
              </a:cxn>
              <a:cxn ang="0">
                <a:pos x="connsiteX10114" y="connsiteY10114"/>
              </a:cxn>
              <a:cxn ang="0">
                <a:pos x="connsiteX10115" y="connsiteY10115"/>
              </a:cxn>
              <a:cxn ang="0">
                <a:pos x="connsiteX10116" y="connsiteY10116"/>
              </a:cxn>
              <a:cxn ang="0">
                <a:pos x="connsiteX10117" y="connsiteY10117"/>
              </a:cxn>
              <a:cxn ang="0">
                <a:pos x="connsiteX10118" y="connsiteY10118"/>
              </a:cxn>
              <a:cxn ang="0">
                <a:pos x="connsiteX10119" y="connsiteY10119"/>
              </a:cxn>
              <a:cxn ang="0">
                <a:pos x="connsiteX10120" y="connsiteY10120"/>
              </a:cxn>
              <a:cxn ang="0">
                <a:pos x="connsiteX10121" y="connsiteY10121"/>
              </a:cxn>
              <a:cxn ang="0">
                <a:pos x="connsiteX10122" y="connsiteY10122"/>
              </a:cxn>
              <a:cxn ang="0">
                <a:pos x="connsiteX10123" y="connsiteY10123"/>
              </a:cxn>
              <a:cxn ang="0">
                <a:pos x="connsiteX10124" y="connsiteY10124"/>
              </a:cxn>
              <a:cxn ang="0">
                <a:pos x="connsiteX10125" y="connsiteY10125"/>
              </a:cxn>
              <a:cxn ang="0">
                <a:pos x="connsiteX10126" y="connsiteY10126"/>
              </a:cxn>
              <a:cxn ang="0">
                <a:pos x="connsiteX10127" y="connsiteY10127"/>
              </a:cxn>
              <a:cxn ang="0">
                <a:pos x="connsiteX10128" y="connsiteY10128"/>
              </a:cxn>
              <a:cxn ang="0">
                <a:pos x="connsiteX10129" y="connsiteY10129"/>
              </a:cxn>
              <a:cxn ang="0">
                <a:pos x="connsiteX10130" y="connsiteY10130"/>
              </a:cxn>
              <a:cxn ang="0">
                <a:pos x="connsiteX10131" y="connsiteY10131"/>
              </a:cxn>
              <a:cxn ang="0">
                <a:pos x="connsiteX10132" y="connsiteY10132"/>
              </a:cxn>
              <a:cxn ang="0">
                <a:pos x="connsiteX10133" y="connsiteY10133"/>
              </a:cxn>
              <a:cxn ang="0">
                <a:pos x="connsiteX10134" y="connsiteY10134"/>
              </a:cxn>
              <a:cxn ang="0">
                <a:pos x="connsiteX10135" y="connsiteY10135"/>
              </a:cxn>
              <a:cxn ang="0">
                <a:pos x="connsiteX10136" y="connsiteY10136"/>
              </a:cxn>
              <a:cxn ang="0">
                <a:pos x="connsiteX10137" y="connsiteY10137"/>
              </a:cxn>
              <a:cxn ang="0">
                <a:pos x="connsiteX10138" y="connsiteY10138"/>
              </a:cxn>
              <a:cxn ang="0">
                <a:pos x="connsiteX10139" y="connsiteY10139"/>
              </a:cxn>
              <a:cxn ang="0">
                <a:pos x="connsiteX10140" y="connsiteY10140"/>
              </a:cxn>
              <a:cxn ang="0">
                <a:pos x="connsiteX10141" y="connsiteY10141"/>
              </a:cxn>
              <a:cxn ang="0">
                <a:pos x="connsiteX10142" y="connsiteY10142"/>
              </a:cxn>
              <a:cxn ang="0">
                <a:pos x="connsiteX10143" y="connsiteY10143"/>
              </a:cxn>
              <a:cxn ang="0">
                <a:pos x="connsiteX10144" y="connsiteY10144"/>
              </a:cxn>
              <a:cxn ang="0">
                <a:pos x="connsiteX10145" y="connsiteY10145"/>
              </a:cxn>
              <a:cxn ang="0">
                <a:pos x="connsiteX10146" y="connsiteY10146"/>
              </a:cxn>
              <a:cxn ang="0">
                <a:pos x="connsiteX10147" y="connsiteY10147"/>
              </a:cxn>
              <a:cxn ang="0">
                <a:pos x="connsiteX10148" y="connsiteY10148"/>
              </a:cxn>
              <a:cxn ang="0">
                <a:pos x="connsiteX10149" y="connsiteY10149"/>
              </a:cxn>
              <a:cxn ang="0">
                <a:pos x="connsiteX10150" y="connsiteY10150"/>
              </a:cxn>
              <a:cxn ang="0">
                <a:pos x="connsiteX10151" y="connsiteY10151"/>
              </a:cxn>
              <a:cxn ang="0">
                <a:pos x="connsiteX10152" y="connsiteY10152"/>
              </a:cxn>
              <a:cxn ang="0">
                <a:pos x="connsiteX10153" y="connsiteY10153"/>
              </a:cxn>
              <a:cxn ang="0">
                <a:pos x="connsiteX10154" y="connsiteY10154"/>
              </a:cxn>
              <a:cxn ang="0">
                <a:pos x="connsiteX10155" y="connsiteY10155"/>
              </a:cxn>
              <a:cxn ang="0">
                <a:pos x="connsiteX10156" y="connsiteY10156"/>
              </a:cxn>
              <a:cxn ang="0">
                <a:pos x="connsiteX10157" y="connsiteY10157"/>
              </a:cxn>
              <a:cxn ang="0">
                <a:pos x="connsiteX10158" y="connsiteY10158"/>
              </a:cxn>
              <a:cxn ang="0">
                <a:pos x="connsiteX10159" y="connsiteY10159"/>
              </a:cxn>
              <a:cxn ang="0">
                <a:pos x="connsiteX10160" y="connsiteY10160"/>
              </a:cxn>
              <a:cxn ang="0">
                <a:pos x="connsiteX10161" y="connsiteY10161"/>
              </a:cxn>
              <a:cxn ang="0">
                <a:pos x="connsiteX10162" y="connsiteY10162"/>
              </a:cxn>
              <a:cxn ang="0">
                <a:pos x="connsiteX10163" y="connsiteY10163"/>
              </a:cxn>
              <a:cxn ang="0">
                <a:pos x="connsiteX10164" y="connsiteY10164"/>
              </a:cxn>
              <a:cxn ang="0">
                <a:pos x="connsiteX10165" y="connsiteY10165"/>
              </a:cxn>
              <a:cxn ang="0">
                <a:pos x="connsiteX10166" y="connsiteY10166"/>
              </a:cxn>
              <a:cxn ang="0">
                <a:pos x="connsiteX10167" y="connsiteY10167"/>
              </a:cxn>
              <a:cxn ang="0">
                <a:pos x="connsiteX10168" y="connsiteY10168"/>
              </a:cxn>
              <a:cxn ang="0">
                <a:pos x="connsiteX10169" y="connsiteY10169"/>
              </a:cxn>
              <a:cxn ang="0">
                <a:pos x="connsiteX10170" y="connsiteY10170"/>
              </a:cxn>
              <a:cxn ang="0">
                <a:pos x="connsiteX10171" y="connsiteY10171"/>
              </a:cxn>
              <a:cxn ang="0">
                <a:pos x="connsiteX10172" y="connsiteY10172"/>
              </a:cxn>
              <a:cxn ang="0">
                <a:pos x="connsiteX10173" y="connsiteY10173"/>
              </a:cxn>
              <a:cxn ang="0">
                <a:pos x="connsiteX10174" y="connsiteY10174"/>
              </a:cxn>
              <a:cxn ang="0">
                <a:pos x="connsiteX10175" y="connsiteY10175"/>
              </a:cxn>
              <a:cxn ang="0">
                <a:pos x="connsiteX10176" y="connsiteY10176"/>
              </a:cxn>
              <a:cxn ang="0">
                <a:pos x="connsiteX10177" y="connsiteY10177"/>
              </a:cxn>
              <a:cxn ang="0">
                <a:pos x="connsiteX10178" y="connsiteY10178"/>
              </a:cxn>
              <a:cxn ang="0">
                <a:pos x="connsiteX10179" y="connsiteY10179"/>
              </a:cxn>
              <a:cxn ang="0">
                <a:pos x="connsiteX10180" y="connsiteY10180"/>
              </a:cxn>
              <a:cxn ang="0">
                <a:pos x="connsiteX10181" y="connsiteY10181"/>
              </a:cxn>
              <a:cxn ang="0">
                <a:pos x="connsiteX10182" y="connsiteY10182"/>
              </a:cxn>
              <a:cxn ang="0">
                <a:pos x="connsiteX10183" y="connsiteY10183"/>
              </a:cxn>
              <a:cxn ang="0">
                <a:pos x="connsiteX10184" y="connsiteY10184"/>
              </a:cxn>
              <a:cxn ang="0">
                <a:pos x="connsiteX10185" y="connsiteY10185"/>
              </a:cxn>
              <a:cxn ang="0">
                <a:pos x="connsiteX10186" y="connsiteY10186"/>
              </a:cxn>
              <a:cxn ang="0">
                <a:pos x="connsiteX10187" y="connsiteY10187"/>
              </a:cxn>
              <a:cxn ang="0">
                <a:pos x="connsiteX10188" y="connsiteY10188"/>
              </a:cxn>
              <a:cxn ang="0">
                <a:pos x="connsiteX10189" y="connsiteY10189"/>
              </a:cxn>
              <a:cxn ang="0">
                <a:pos x="connsiteX10190" y="connsiteY10190"/>
              </a:cxn>
              <a:cxn ang="0">
                <a:pos x="connsiteX10191" y="connsiteY10191"/>
              </a:cxn>
              <a:cxn ang="0">
                <a:pos x="connsiteX10192" y="connsiteY10192"/>
              </a:cxn>
              <a:cxn ang="0">
                <a:pos x="connsiteX10193" y="connsiteY10193"/>
              </a:cxn>
              <a:cxn ang="0">
                <a:pos x="connsiteX10194" y="connsiteY10194"/>
              </a:cxn>
              <a:cxn ang="0">
                <a:pos x="connsiteX10195" y="connsiteY10195"/>
              </a:cxn>
              <a:cxn ang="0">
                <a:pos x="connsiteX10196" y="connsiteY10196"/>
              </a:cxn>
              <a:cxn ang="0">
                <a:pos x="connsiteX10197" y="connsiteY10197"/>
              </a:cxn>
              <a:cxn ang="0">
                <a:pos x="connsiteX10198" y="connsiteY10198"/>
              </a:cxn>
              <a:cxn ang="0">
                <a:pos x="connsiteX10199" y="connsiteY10199"/>
              </a:cxn>
              <a:cxn ang="0">
                <a:pos x="connsiteX10200" y="connsiteY10200"/>
              </a:cxn>
              <a:cxn ang="0">
                <a:pos x="connsiteX10201" y="connsiteY10201"/>
              </a:cxn>
              <a:cxn ang="0">
                <a:pos x="connsiteX10202" y="connsiteY10202"/>
              </a:cxn>
              <a:cxn ang="0">
                <a:pos x="connsiteX10203" y="connsiteY10203"/>
              </a:cxn>
              <a:cxn ang="0">
                <a:pos x="connsiteX10204" y="connsiteY10204"/>
              </a:cxn>
              <a:cxn ang="0">
                <a:pos x="connsiteX10205" y="connsiteY10205"/>
              </a:cxn>
              <a:cxn ang="0">
                <a:pos x="connsiteX10206" y="connsiteY10206"/>
              </a:cxn>
              <a:cxn ang="0">
                <a:pos x="connsiteX10207" y="connsiteY10207"/>
              </a:cxn>
              <a:cxn ang="0">
                <a:pos x="connsiteX10208" y="connsiteY10208"/>
              </a:cxn>
              <a:cxn ang="0">
                <a:pos x="connsiteX10209" y="connsiteY10209"/>
              </a:cxn>
              <a:cxn ang="0">
                <a:pos x="connsiteX10210" y="connsiteY10210"/>
              </a:cxn>
              <a:cxn ang="0">
                <a:pos x="connsiteX10211" y="connsiteY10211"/>
              </a:cxn>
              <a:cxn ang="0">
                <a:pos x="connsiteX10212" y="connsiteY10212"/>
              </a:cxn>
              <a:cxn ang="0">
                <a:pos x="connsiteX10213" y="connsiteY10213"/>
              </a:cxn>
              <a:cxn ang="0">
                <a:pos x="connsiteX10214" y="connsiteY10214"/>
              </a:cxn>
              <a:cxn ang="0">
                <a:pos x="connsiteX10215" y="connsiteY10215"/>
              </a:cxn>
              <a:cxn ang="0">
                <a:pos x="connsiteX10216" y="connsiteY10216"/>
              </a:cxn>
              <a:cxn ang="0">
                <a:pos x="connsiteX10217" y="connsiteY10217"/>
              </a:cxn>
              <a:cxn ang="0">
                <a:pos x="connsiteX10218" y="connsiteY10218"/>
              </a:cxn>
              <a:cxn ang="0">
                <a:pos x="connsiteX10219" y="connsiteY10219"/>
              </a:cxn>
              <a:cxn ang="0">
                <a:pos x="connsiteX10220" y="connsiteY10220"/>
              </a:cxn>
              <a:cxn ang="0">
                <a:pos x="connsiteX10221" y="connsiteY10221"/>
              </a:cxn>
              <a:cxn ang="0">
                <a:pos x="connsiteX10222" y="connsiteY10222"/>
              </a:cxn>
              <a:cxn ang="0">
                <a:pos x="connsiteX10223" y="connsiteY10223"/>
              </a:cxn>
              <a:cxn ang="0">
                <a:pos x="connsiteX10224" y="connsiteY10224"/>
              </a:cxn>
              <a:cxn ang="0">
                <a:pos x="connsiteX10225" y="connsiteY10225"/>
              </a:cxn>
              <a:cxn ang="0">
                <a:pos x="connsiteX10226" y="connsiteY10226"/>
              </a:cxn>
              <a:cxn ang="0">
                <a:pos x="connsiteX10227" y="connsiteY10227"/>
              </a:cxn>
              <a:cxn ang="0">
                <a:pos x="connsiteX10228" y="connsiteY10228"/>
              </a:cxn>
              <a:cxn ang="0">
                <a:pos x="connsiteX10229" y="connsiteY10229"/>
              </a:cxn>
              <a:cxn ang="0">
                <a:pos x="connsiteX10230" y="connsiteY10230"/>
              </a:cxn>
              <a:cxn ang="0">
                <a:pos x="connsiteX10231" y="connsiteY10231"/>
              </a:cxn>
              <a:cxn ang="0">
                <a:pos x="connsiteX10232" y="connsiteY10232"/>
              </a:cxn>
              <a:cxn ang="0">
                <a:pos x="connsiteX10233" y="connsiteY10233"/>
              </a:cxn>
              <a:cxn ang="0">
                <a:pos x="connsiteX10234" y="connsiteY10234"/>
              </a:cxn>
              <a:cxn ang="0">
                <a:pos x="connsiteX10235" y="connsiteY10235"/>
              </a:cxn>
              <a:cxn ang="0">
                <a:pos x="connsiteX10236" y="connsiteY10236"/>
              </a:cxn>
              <a:cxn ang="0">
                <a:pos x="connsiteX10237" y="connsiteY10237"/>
              </a:cxn>
              <a:cxn ang="0">
                <a:pos x="connsiteX10238" y="connsiteY10238"/>
              </a:cxn>
              <a:cxn ang="0">
                <a:pos x="connsiteX10239" y="connsiteY10239"/>
              </a:cxn>
              <a:cxn ang="0">
                <a:pos x="connsiteX10240" y="connsiteY10240"/>
              </a:cxn>
              <a:cxn ang="0">
                <a:pos x="connsiteX10241" y="connsiteY10241"/>
              </a:cxn>
              <a:cxn ang="0">
                <a:pos x="connsiteX10242" y="connsiteY10242"/>
              </a:cxn>
              <a:cxn ang="0">
                <a:pos x="connsiteX10243" y="connsiteY10243"/>
              </a:cxn>
              <a:cxn ang="0">
                <a:pos x="connsiteX10244" y="connsiteY10244"/>
              </a:cxn>
              <a:cxn ang="0">
                <a:pos x="connsiteX10245" y="connsiteY10245"/>
              </a:cxn>
              <a:cxn ang="0">
                <a:pos x="connsiteX10246" y="connsiteY10246"/>
              </a:cxn>
              <a:cxn ang="0">
                <a:pos x="connsiteX10247" y="connsiteY10247"/>
              </a:cxn>
              <a:cxn ang="0">
                <a:pos x="connsiteX10248" y="connsiteY10248"/>
              </a:cxn>
              <a:cxn ang="0">
                <a:pos x="connsiteX10249" y="connsiteY10249"/>
              </a:cxn>
              <a:cxn ang="0">
                <a:pos x="connsiteX10250" y="connsiteY10250"/>
              </a:cxn>
              <a:cxn ang="0">
                <a:pos x="connsiteX10251" y="connsiteY10251"/>
              </a:cxn>
              <a:cxn ang="0">
                <a:pos x="connsiteX10252" y="connsiteY10252"/>
              </a:cxn>
              <a:cxn ang="0">
                <a:pos x="connsiteX10253" y="connsiteY10253"/>
              </a:cxn>
              <a:cxn ang="0">
                <a:pos x="connsiteX10254" y="connsiteY10254"/>
              </a:cxn>
              <a:cxn ang="0">
                <a:pos x="connsiteX10255" y="connsiteY10255"/>
              </a:cxn>
              <a:cxn ang="0">
                <a:pos x="connsiteX10256" y="connsiteY10256"/>
              </a:cxn>
              <a:cxn ang="0">
                <a:pos x="connsiteX10257" y="connsiteY10257"/>
              </a:cxn>
              <a:cxn ang="0">
                <a:pos x="connsiteX10258" y="connsiteY10258"/>
              </a:cxn>
              <a:cxn ang="0">
                <a:pos x="connsiteX10259" y="connsiteY10259"/>
              </a:cxn>
              <a:cxn ang="0">
                <a:pos x="connsiteX10260" y="connsiteY10260"/>
              </a:cxn>
              <a:cxn ang="0">
                <a:pos x="connsiteX10261" y="connsiteY10261"/>
              </a:cxn>
              <a:cxn ang="0">
                <a:pos x="connsiteX10262" y="connsiteY10262"/>
              </a:cxn>
              <a:cxn ang="0">
                <a:pos x="connsiteX10263" y="connsiteY10263"/>
              </a:cxn>
              <a:cxn ang="0">
                <a:pos x="connsiteX10264" y="connsiteY10264"/>
              </a:cxn>
              <a:cxn ang="0">
                <a:pos x="connsiteX10265" y="connsiteY10265"/>
              </a:cxn>
              <a:cxn ang="0">
                <a:pos x="connsiteX10266" y="connsiteY10266"/>
              </a:cxn>
              <a:cxn ang="0">
                <a:pos x="connsiteX10267" y="connsiteY10267"/>
              </a:cxn>
              <a:cxn ang="0">
                <a:pos x="connsiteX10268" y="connsiteY10268"/>
              </a:cxn>
              <a:cxn ang="0">
                <a:pos x="connsiteX10269" y="connsiteY10269"/>
              </a:cxn>
              <a:cxn ang="0">
                <a:pos x="connsiteX10270" y="connsiteY10270"/>
              </a:cxn>
              <a:cxn ang="0">
                <a:pos x="connsiteX10271" y="connsiteY10271"/>
              </a:cxn>
              <a:cxn ang="0">
                <a:pos x="connsiteX10272" y="connsiteY10272"/>
              </a:cxn>
              <a:cxn ang="0">
                <a:pos x="connsiteX10273" y="connsiteY10273"/>
              </a:cxn>
              <a:cxn ang="0">
                <a:pos x="connsiteX10274" y="connsiteY10274"/>
              </a:cxn>
              <a:cxn ang="0">
                <a:pos x="connsiteX10275" y="connsiteY10275"/>
              </a:cxn>
              <a:cxn ang="0">
                <a:pos x="connsiteX10276" y="connsiteY10276"/>
              </a:cxn>
              <a:cxn ang="0">
                <a:pos x="connsiteX10277" y="connsiteY10277"/>
              </a:cxn>
              <a:cxn ang="0">
                <a:pos x="connsiteX10278" y="connsiteY10278"/>
              </a:cxn>
              <a:cxn ang="0">
                <a:pos x="connsiteX10279" y="connsiteY10279"/>
              </a:cxn>
              <a:cxn ang="0">
                <a:pos x="connsiteX10280" y="connsiteY10280"/>
              </a:cxn>
              <a:cxn ang="0">
                <a:pos x="connsiteX10281" y="connsiteY10281"/>
              </a:cxn>
              <a:cxn ang="0">
                <a:pos x="connsiteX10282" y="connsiteY10282"/>
              </a:cxn>
              <a:cxn ang="0">
                <a:pos x="connsiteX10283" y="connsiteY10283"/>
              </a:cxn>
              <a:cxn ang="0">
                <a:pos x="connsiteX10284" y="connsiteY10284"/>
              </a:cxn>
              <a:cxn ang="0">
                <a:pos x="connsiteX10285" y="connsiteY10285"/>
              </a:cxn>
              <a:cxn ang="0">
                <a:pos x="connsiteX10286" y="connsiteY10286"/>
              </a:cxn>
              <a:cxn ang="0">
                <a:pos x="connsiteX10287" y="connsiteY10287"/>
              </a:cxn>
              <a:cxn ang="0">
                <a:pos x="connsiteX10288" y="connsiteY10288"/>
              </a:cxn>
              <a:cxn ang="0">
                <a:pos x="connsiteX10289" y="connsiteY10289"/>
              </a:cxn>
              <a:cxn ang="0">
                <a:pos x="connsiteX10290" y="connsiteY10290"/>
              </a:cxn>
              <a:cxn ang="0">
                <a:pos x="connsiteX10291" y="connsiteY10291"/>
              </a:cxn>
              <a:cxn ang="0">
                <a:pos x="connsiteX10292" y="connsiteY10292"/>
              </a:cxn>
              <a:cxn ang="0">
                <a:pos x="connsiteX10293" y="connsiteY10293"/>
              </a:cxn>
              <a:cxn ang="0">
                <a:pos x="connsiteX10294" y="connsiteY10294"/>
              </a:cxn>
              <a:cxn ang="0">
                <a:pos x="connsiteX10295" y="connsiteY10295"/>
              </a:cxn>
              <a:cxn ang="0">
                <a:pos x="connsiteX10296" y="connsiteY10296"/>
              </a:cxn>
              <a:cxn ang="0">
                <a:pos x="connsiteX10297" y="connsiteY10297"/>
              </a:cxn>
              <a:cxn ang="0">
                <a:pos x="connsiteX10298" y="connsiteY10298"/>
              </a:cxn>
              <a:cxn ang="0">
                <a:pos x="connsiteX10299" y="connsiteY10299"/>
              </a:cxn>
              <a:cxn ang="0">
                <a:pos x="connsiteX10300" y="connsiteY10300"/>
              </a:cxn>
              <a:cxn ang="0">
                <a:pos x="connsiteX10301" y="connsiteY10301"/>
              </a:cxn>
              <a:cxn ang="0">
                <a:pos x="connsiteX10302" y="connsiteY10302"/>
              </a:cxn>
              <a:cxn ang="0">
                <a:pos x="connsiteX10303" y="connsiteY10303"/>
              </a:cxn>
              <a:cxn ang="0">
                <a:pos x="connsiteX10304" y="connsiteY10304"/>
              </a:cxn>
              <a:cxn ang="0">
                <a:pos x="connsiteX10305" y="connsiteY10305"/>
              </a:cxn>
              <a:cxn ang="0">
                <a:pos x="connsiteX10306" y="connsiteY10306"/>
              </a:cxn>
              <a:cxn ang="0">
                <a:pos x="connsiteX10307" y="connsiteY10307"/>
              </a:cxn>
              <a:cxn ang="0">
                <a:pos x="connsiteX10308" y="connsiteY10308"/>
              </a:cxn>
              <a:cxn ang="0">
                <a:pos x="connsiteX10309" y="connsiteY10309"/>
              </a:cxn>
              <a:cxn ang="0">
                <a:pos x="connsiteX10310" y="connsiteY10310"/>
              </a:cxn>
              <a:cxn ang="0">
                <a:pos x="connsiteX10311" y="connsiteY10311"/>
              </a:cxn>
              <a:cxn ang="0">
                <a:pos x="connsiteX10312" y="connsiteY10312"/>
              </a:cxn>
              <a:cxn ang="0">
                <a:pos x="connsiteX10313" y="connsiteY10313"/>
              </a:cxn>
              <a:cxn ang="0">
                <a:pos x="connsiteX10314" y="connsiteY10314"/>
              </a:cxn>
              <a:cxn ang="0">
                <a:pos x="connsiteX10315" y="connsiteY10315"/>
              </a:cxn>
              <a:cxn ang="0">
                <a:pos x="connsiteX10316" y="connsiteY10316"/>
              </a:cxn>
              <a:cxn ang="0">
                <a:pos x="connsiteX10317" y="connsiteY10317"/>
              </a:cxn>
              <a:cxn ang="0">
                <a:pos x="connsiteX10318" y="connsiteY10318"/>
              </a:cxn>
              <a:cxn ang="0">
                <a:pos x="connsiteX10319" y="connsiteY10319"/>
              </a:cxn>
              <a:cxn ang="0">
                <a:pos x="connsiteX10320" y="connsiteY10320"/>
              </a:cxn>
              <a:cxn ang="0">
                <a:pos x="connsiteX10321" y="connsiteY10321"/>
              </a:cxn>
              <a:cxn ang="0">
                <a:pos x="connsiteX10322" y="connsiteY10322"/>
              </a:cxn>
              <a:cxn ang="0">
                <a:pos x="connsiteX10323" y="connsiteY10323"/>
              </a:cxn>
              <a:cxn ang="0">
                <a:pos x="connsiteX10324" y="connsiteY10324"/>
              </a:cxn>
              <a:cxn ang="0">
                <a:pos x="connsiteX10325" y="connsiteY10325"/>
              </a:cxn>
              <a:cxn ang="0">
                <a:pos x="connsiteX10326" y="connsiteY10326"/>
              </a:cxn>
              <a:cxn ang="0">
                <a:pos x="connsiteX10327" y="connsiteY10327"/>
              </a:cxn>
              <a:cxn ang="0">
                <a:pos x="connsiteX10328" y="connsiteY10328"/>
              </a:cxn>
              <a:cxn ang="0">
                <a:pos x="connsiteX10329" y="connsiteY10329"/>
              </a:cxn>
              <a:cxn ang="0">
                <a:pos x="connsiteX10330" y="connsiteY10330"/>
              </a:cxn>
              <a:cxn ang="0">
                <a:pos x="connsiteX10331" y="connsiteY10331"/>
              </a:cxn>
              <a:cxn ang="0">
                <a:pos x="connsiteX10332" y="connsiteY10332"/>
              </a:cxn>
              <a:cxn ang="0">
                <a:pos x="connsiteX10333" y="connsiteY10333"/>
              </a:cxn>
              <a:cxn ang="0">
                <a:pos x="connsiteX10334" y="connsiteY10334"/>
              </a:cxn>
              <a:cxn ang="0">
                <a:pos x="connsiteX10335" y="connsiteY10335"/>
              </a:cxn>
              <a:cxn ang="0">
                <a:pos x="connsiteX10336" y="connsiteY10336"/>
              </a:cxn>
              <a:cxn ang="0">
                <a:pos x="connsiteX10337" y="connsiteY10337"/>
              </a:cxn>
              <a:cxn ang="0">
                <a:pos x="connsiteX10338" y="connsiteY10338"/>
              </a:cxn>
              <a:cxn ang="0">
                <a:pos x="connsiteX10339" y="connsiteY10339"/>
              </a:cxn>
              <a:cxn ang="0">
                <a:pos x="connsiteX10340" y="connsiteY10340"/>
              </a:cxn>
              <a:cxn ang="0">
                <a:pos x="connsiteX10341" y="connsiteY10341"/>
              </a:cxn>
              <a:cxn ang="0">
                <a:pos x="connsiteX10342" y="connsiteY10342"/>
              </a:cxn>
              <a:cxn ang="0">
                <a:pos x="connsiteX10343" y="connsiteY10343"/>
              </a:cxn>
              <a:cxn ang="0">
                <a:pos x="connsiteX10344" y="connsiteY10344"/>
              </a:cxn>
              <a:cxn ang="0">
                <a:pos x="connsiteX10345" y="connsiteY10345"/>
              </a:cxn>
              <a:cxn ang="0">
                <a:pos x="connsiteX10346" y="connsiteY10346"/>
              </a:cxn>
              <a:cxn ang="0">
                <a:pos x="connsiteX10347" y="connsiteY10347"/>
              </a:cxn>
              <a:cxn ang="0">
                <a:pos x="connsiteX10348" y="connsiteY10348"/>
              </a:cxn>
              <a:cxn ang="0">
                <a:pos x="connsiteX10349" y="connsiteY10349"/>
              </a:cxn>
              <a:cxn ang="0">
                <a:pos x="connsiteX10350" y="connsiteY10350"/>
              </a:cxn>
              <a:cxn ang="0">
                <a:pos x="connsiteX10351" y="connsiteY10351"/>
              </a:cxn>
              <a:cxn ang="0">
                <a:pos x="connsiteX10352" y="connsiteY10352"/>
              </a:cxn>
              <a:cxn ang="0">
                <a:pos x="connsiteX10353" y="connsiteY10353"/>
              </a:cxn>
              <a:cxn ang="0">
                <a:pos x="connsiteX10354" y="connsiteY10354"/>
              </a:cxn>
              <a:cxn ang="0">
                <a:pos x="connsiteX10355" y="connsiteY10355"/>
              </a:cxn>
              <a:cxn ang="0">
                <a:pos x="connsiteX10356" y="connsiteY10356"/>
              </a:cxn>
              <a:cxn ang="0">
                <a:pos x="connsiteX10357" y="connsiteY10357"/>
              </a:cxn>
              <a:cxn ang="0">
                <a:pos x="connsiteX10358" y="connsiteY10358"/>
              </a:cxn>
              <a:cxn ang="0">
                <a:pos x="connsiteX10359" y="connsiteY10359"/>
              </a:cxn>
              <a:cxn ang="0">
                <a:pos x="connsiteX10360" y="connsiteY10360"/>
              </a:cxn>
              <a:cxn ang="0">
                <a:pos x="connsiteX10361" y="connsiteY10361"/>
              </a:cxn>
              <a:cxn ang="0">
                <a:pos x="connsiteX10362" y="connsiteY10362"/>
              </a:cxn>
              <a:cxn ang="0">
                <a:pos x="connsiteX10363" y="connsiteY10363"/>
              </a:cxn>
              <a:cxn ang="0">
                <a:pos x="connsiteX10364" y="connsiteY10364"/>
              </a:cxn>
              <a:cxn ang="0">
                <a:pos x="connsiteX10365" y="connsiteY10365"/>
              </a:cxn>
              <a:cxn ang="0">
                <a:pos x="connsiteX10366" y="connsiteY10366"/>
              </a:cxn>
              <a:cxn ang="0">
                <a:pos x="connsiteX10367" y="connsiteY10367"/>
              </a:cxn>
              <a:cxn ang="0">
                <a:pos x="connsiteX10368" y="connsiteY10368"/>
              </a:cxn>
              <a:cxn ang="0">
                <a:pos x="connsiteX10369" y="connsiteY10369"/>
              </a:cxn>
              <a:cxn ang="0">
                <a:pos x="connsiteX10370" y="connsiteY10370"/>
              </a:cxn>
              <a:cxn ang="0">
                <a:pos x="connsiteX10371" y="connsiteY10371"/>
              </a:cxn>
              <a:cxn ang="0">
                <a:pos x="connsiteX10372" y="connsiteY10372"/>
              </a:cxn>
              <a:cxn ang="0">
                <a:pos x="connsiteX10373" y="connsiteY10373"/>
              </a:cxn>
              <a:cxn ang="0">
                <a:pos x="connsiteX10374" y="connsiteY10374"/>
              </a:cxn>
              <a:cxn ang="0">
                <a:pos x="connsiteX10375" y="connsiteY10375"/>
              </a:cxn>
              <a:cxn ang="0">
                <a:pos x="connsiteX10376" y="connsiteY10376"/>
              </a:cxn>
              <a:cxn ang="0">
                <a:pos x="connsiteX10377" y="connsiteY10377"/>
              </a:cxn>
              <a:cxn ang="0">
                <a:pos x="connsiteX10378" y="connsiteY10378"/>
              </a:cxn>
              <a:cxn ang="0">
                <a:pos x="connsiteX10379" y="connsiteY10379"/>
              </a:cxn>
              <a:cxn ang="0">
                <a:pos x="connsiteX10380" y="connsiteY10380"/>
              </a:cxn>
              <a:cxn ang="0">
                <a:pos x="connsiteX10381" y="connsiteY10381"/>
              </a:cxn>
              <a:cxn ang="0">
                <a:pos x="connsiteX10382" y="connsiteY10382"/>
              </a:cxn>
              <a:cxn ang="0">
                <a:pos x="connsiteX10383" y="connsiteY10383"/>
              </a:cxn>
              <a:cxn ang="0">
                <a:pos x="connsiteX10384" y="connsiteY10384"/>
              </a:cxn>
              <a:cxn ang="0">
                <a:pos x="connsiteX10385" y="connsiteY10385"/>
              </a:cxn>
              <a:cxn ang="0">
                <a:pos x="connsiteX10386" y="connsiteY10386"/>
              </a:cxn>
              <a:cxn ang="0">
                <a:pos x="connsiteX10387" y="connsiteY10387"/>
              </a:cxn>
              <a:cxn ang="0">
                <a:pos x="connsiteX10388" y="connsiteY10388"/>
              </a:cxn>
              <a:cxn ang="0">
                <a:pos x="connsiteX10389" y="connsiteY10389"/>
              </a:cxn>
              <a:cxn ang="0">
                <a:pos x="connsiteX10390" y="connsiteY10390"/>
              </a:cxn>
              <a:cxn ang="0">
                <a:pos x="connsiteX10391" y="connsiteY10391"/>
              </a:cxn>
              <a:cxn ang="0">
                <a:pos x="connsiteX10392" y="connsiteY10392"/>
              </a:cxn>
              <a:cxn ang="0">
                <a:pos x="connsiteX10393" y="connsiteY10393"/>
              </a:cxn>
              <a:cxn ang="0">
                <a:pos x="connsiteX10394" y="connsiteY10394"/>
              </a:cxn>
              <a:cxn ang="0">
                <a:pos x="connsiteX10395" y="connsiteY10395"/>
              </a:cxn>
              <a:cxn ang="0">
                <a:pos x="connsiteX10396" y="connsiteY10396"/>
              </a:cxn>
              <a:cxn ang="0">
                <a:pos x="connsiteX10397" y="connsiteY10397"/>
              </a:cxn>
              <a:cxn ang="0">
                <a:pos x="connsiteX10398" y="connsiteY10398"/>
              </a:cxn>
              <a:cxn ang="0">
                <a:pos x="connsiteX10399" y="connsiteY10399"/>
              </a:cxn>
              <a:cxn ang="0">
                <a:pos x="connsiteX10400" y="connsiteY10400"/>
              </a:cxn>
              <a:cxn ang="0">
                <a:pos x="connsiteX10401" y="connsiteY10401"/>
              </a:cxn>
              <a:cxn ang="0">
                <a:pos x="connsiteX10402" y="connsiteY10402"/>
              </a:cxn>
              <a:cxn ang="0">
                <a:pos x="connsiteX10403" y="connsiteY10403"/>
              </a:cxn>
              <a:cxn ang="0">
                <a:pos x="connsiteX10404" y="connsiteY10404"/>
              </a:cxn>
              <a:cxn ang="0">
                <a:pos x="connsiteX10405" y="connsiteY10405"/>
              </a:cxn>
              <a:cxn ang="0">
                <a:pos x="connsiteX10406" y="connsiteY10406"/>
              </a:cxn>
              <a:cxn ang="0">
                <a:pos x="connsiteX10407" y="connsiteY10407"/>
              </a:cxn>
              <a:cxn ang="0">
                <a:pos x="connsiteX10408" y="connsiteY10408"/>
              </a:cxn>
              <a:cxn ang="0">
                <a:pos x="connsiteX10409" y="connsiteY10409"/>
              </a:cxn>
              <a:cxn ang="0">
                <a:pos x="connsiteX10410" y="connsiteY10410"/>
              </a:cxn>
              <a:cxn ang="0">
                <a:pos x="connsiteX10411" y="connsiteY10411"/>
              </a:cxn>
              <a:cxn ang="0">
                <a:pos x="connsiteX10412" y="connsiteY10412"/>
              </a:cxn>
              <a:cxn ang="0">
                <a:pos x="connsiteX10413" y="connsiteY10413"/>
              </a:cxn>
              <a:cxn ang="0">
                <a:pos x="connsiteX10414" y="connsiteY10414"/>
              </a:cxn>
              <a:cxn ang="0">
                <a:pos x="connsiteX10415" y="connsiteY10415"/>
              </a:cxn>
              <a:cxn ang="0">
                <a:pos x="connsiteX10416" y="connsiteY10416"/>
              </a:cxn>
              <a:cxn ang="0">
                <a:pos x="connsiteX10417" y="connsiteY10417"/>
              </a:cxn>
              <a:cxn ang="0">
                <a:pos x="connsiteX10418" y="connsiteY10418"/>
              </a:cxn>
              <a:cxn ang="0">
                <a:pos x="connsiteX10419" y="connsiteY10419"/>
              </a:cxn>
              <a:cxn ang="0">
                <a:pos x="connsiteX10420" y="connsiteY10420"/>
              </a:cxn>
              <a:cxn ang="0">
                <a:pos x="connsiteX10421" y="connsiteY10421"/>
              </a:cxn>
              <a:cxn ang="0">
                <a:pos x="connsiteX10422" y="connsiteY10422"/>
              </a:cxn>
              <a:cxn ang="0">
                <a:pos x="connsiteX10423" y="connsiteY10423"/>
              </a:cxn>
              <a:cxn ang="0">
                <a:pos x="connsiteX10424" y="connsiteY10424"/>
              </a:cxn>
              <a:cxn ang="0">
                <a:pos x="connsiteX10425" y="connsiteY10425"/>
              </a:cxn>
              <a:cxn ang="0">
                <a:pos x="connsiteX10426" y="connsiteY10426"/>
              </a:cxn>
              <a:cxn ang="0">
                <a:pos x="connsiteX10427" y="connsiteY10427"/>
              </a:cxn>
              <a:cxn ang="0">
                <a:pos x="connsiteX10428" y="connsiteY10428"/>
              </a:cxn>
              <a:cxn ang="0">
                <a:pos x="connsiteX10429" y="connsiteY10429"/>
              </a:cxn>
              <a:cxn ang="0">
                <a:pos x="connsiteX10430" y="connsiteY10430"/>
              </a:cxn>
              <a:cxn ang="0">
                <a:pos x="connsiteX10431" y="connsiteY10431"/>
              </a:cxn>
              <a:cxn ang="0">
                <a:pos x="connsiteX10432" y="connsiteY10432"/>
              </a:cxn>
              <a:cxn ang="0">
                <a:pos x="connsiteX10433" y="connsiteY10433"/>
              </a:cxn>
              <a:cxn ang="0">
                <a:pos x="connsiteX10434" y="connsiteY10434"/>
              </a:cxn>
              <a:cxn ang="0">
                <a:pos x="connsiteX10435" y="connsiteY10435"/>
              </a:cxn>
              <a:cxn ang="0">
                <a:pos x="connsiteX10436" y="connsiteY10436"/>
              </a:cxn>
              <a:cxn ang="0">
                <a:pos x="connsiteX10437" y="connsiteY10437"/>
              </a:cxn>
              <a:cxn ang="0">
                <a:pos x="connsiteX10438" y="connsiteY10438"/>
              </a:cxn>
              <a:cxn ang="0">
                <a:pos x="connsiteX10439" y="connsiteY10439"/>
              </a:cxn>
              <a:cxn ang="0">
                <a:pos x="connsiteX10440" y="connsiteY10440"/>
              </a:cxn>
              <a:cxn ang="0">
                <a:pos x="connsiteX10441" y="connsiteY10441"/>
              </a:cxn>
              <a:cxn ang="0">
                <a:pos x="connsiteX10442" y="connsiteY10442"/>
              </a:cxn>
              <a:cxn ang="0">
                <a:pos x="connsiteX10443" y="connsiteY10443"/>
              </a:cxn>
              <a:cxn ang="0">
                <a:pos x="connsiteX10444" y="connsiteY10444"/>
              </a:cxn>
              <a:cxn ang="0">
                <a:pos x="connsiteX10445" y="connsiteY10445"/>
              </a:cxn>
              <a:cxn ang="0">
                <a:pos x="connsiteX10446" y="connsiteY10446"/>
              </a:cxn>
              <a:cxn ang="0">
                <a:pos x="connsiteX10447" y="connsiteY10447"/>
              </a:cxn>
              <a:cxn ang="0">
                <a:pos x="connsiteX10448" y="connsiteY10448"/>
              </a:cxn>
              <a:cxn ang="0">
                <a:pos x="connsiteX10449" y="connsiteY10449"/>
              </a:cxn>
              <a:cxn ang="0">
                <a:pos x="connsiteX10450" y="connsiteY10450"/>
              </a:cxn>
              <a:cxn ang="0">
                <a:pos x="connsiteX10451" y="connsiteY10451"/>
              </a:cxn>
              <a:cxn ang="0">
                <a:pos x="connsiteX10452" y="connsiteY10452"/>
              </a:cxn>
              <a:cxn ang="0">
                <a:pos x="connsiteX10453" y="connsiteY10453"/>
              </a:cxn>
              <a:cxn ang="0">
                <a:pos x="connsiteX10454" y="connsiteY10454"/>
              </a:cxn>
              <a:cxn ang="0">
                <a:pos x="connsiteX10455" y="connsiteY10455"/>
              </a:cxn>
              <a:cxn ang="0">
                <a:pos x="connsiteX10456" y="connsiteY10456"/>
              </a:cxn>
              <a:cxn ang="0">
                <a:pos x="connsiteX10457" y="connsiteY10457"/>
              </a:cxn>
              <a:cxn ang="0">
                <a:pos x="connsiteX10458" y="connsiteY10458"/>
              </a:cxn>
              <a:cxn ang="0">
                <a:pos x="connsiteX10459" y="connsiteY10459"/>
              </a:cxn>
              <a:cxn ang="0">
                <a:pos x="connsiteX10460" y="connsiteY10460"/>
              </a:cxn>
              <a:cxn ang="0">
                <a:pos x="connsiteX10461" y="connsiteY10461"/>
              </a:cxn>
              <a:cxn ang="0">
                <a:pos x="connsiteX10462" y="connsiteY10462"/>
              </a:cxn>
              <a:cxn ang="0">
                <a:pos x="connsiteX10463" y="connsiteY10463"/>
              </a:cxn>
              <a:cxn ang="0">
                <a:pos x="connsiteX10464" y="connsiteY10464"/>
              </a:cxn>
              <a:cxn ang="0">
                <a:pos x="connsiteX10465" y="connsiteY10465"/>
              </a:cxn>
              <a:cxn ang="0">
                <a:pos x="connsiteX10466" y="connsiteY10466"/>
              </a:cxn>
              <a:cxn ang="0">
                <a:pos x="connsiteX10467" y="connsiteY10467"/>
              </a:cxn>
              <a:cxn ang="0">
                <a:pos x="connsiteX10468" y="connsiteY10468"/>
              </a:cxn>
              <a:cxn ang="0">
                <a:pos x="connsiteX10469" y="connsiteY10469"/>
              </a:cxn>
              <a:cxn ang="0">
                <a:pos x="connsiteX10470" y="connsiteY10470"/>
              </a:cxn>
              <a:cxn ang="0">
                <a:pos x="connsiteX10471" y="connsiteY10471"/>
              </a:cxn>
              <a:cxn ang="0">
                <a:pos x="connsiteX10472" y="connsiteY10472"/>
              </a:cxn>
              <a:cxn ang="0">
                <a:pos x="connsiteX10473" y="connsiteY10473"/>
              </a:cxn>
              <a:cxn ang="0">
                <a:pos x="connsiteX10474" y="connsiteY10474"/>
              </a:cxn>
              <a:cxn ang="0">
                <a:pos x="connsiteX10475" y="connsiteY10475"/>
              </a:cxn>
              <a:cxn ang="0">
                <a:pos x="connsiteX10476" y="connsiteY10476"/>
              </a:cxn>
              <a:cxn ang="0">
                <a:pos x="connsiteX10477" y="connsiteY10477"/>
              </a:cxn>
              <a:cxn ang="0">
                <a:pos x="connsiteX10478" y="connsiteY10478"/>
              </a:cxn>
              <a:cxn ang="0">
                <a:pos x="connsiteX10479" y="connsiteY10479"/>
              </a:cxn>
              <a:cxn ang="0">
                <a:pos x="connsiteX10480" y="connsiteY10480"/>
              </a:cxn>
              <a:cxn ang="0">
                <a:pos x="connsiteX10481" y="connsiteY10481"/>
              </a:cxn>
              <a:cxn ang="0">
                <a:pos x="connsiteX10482" y="connsiteY10482"/>
              </a:cxn>
              <a:cxn ang="0">
                <a:pos x="connsiteX10483" y="connsiteY10483"/>
              </a:cxn>
              <a:cxn ang="0">
                <a:pos x="connsiteX10484" y="connsiteY10484"/>
              </a:cxn>
              <a:cxn ang="0">
                <a:pos x="connsiteX10485" y="connsiteY10485"/>
              </a:cxn>
              <a:cxn ang="0">
                <a:pos x="connsiteX10486" y="connsiteY10486"/>
              </a:cxn>
              <a:cxn ang="0">
                <a:pos x="connsiteX10487" y="connsiteY10487"/>
              </a:cxn>
              <a:cxn ang="0">
                <a:pos x="connsiteX10488" y="connsiteY10488"/>
              </a:cxn>
              <a:cxn ang="0">
                <a:pos x="connsiteX10489" y="connsiteY10489"/>
              </a:cxn>
              <a:cxn ang="0">
                <a:pos x="connsiteX10490" y="connsiteY10490"/>
              </a:cxn>
              <a:cxn ang="0">
                <a:pos x="connsiteX10491" y="connsiteY10491"/>
              </a:cxn>
              <a:cxn ang="0">
                <a:pos x="connsiteX10492" y="connsiteY10492"/>
              </a:cxn>
              <a:cxn ang="0">
                <a:pos x="connsiteX10493" y="connsiteY10493"/>
              </a:cxn>
              <a:cxn ang="0">
                <a:pos x="connsiteX10494" y="connsiteY10494"/>
              </a:cxn>
              <a:cxn ang="0">
                <a:pos x="connsiteX10495" y="connsiteY10495"/>
              </a:cxn>
              <a:cxn ang="0">
                <a:pos x="connsiteX10496" y="connsiteY10496"/>
              </a:cxn>
              <a:cxn ang="0">
                <a:pos x="connsiteX10497" y="connsiteY10497"/>
              </a:cxn>
              <a:cxn ang="0">
                <a:pos x="connsiteX10498" y="connsiteY10498"/>
              </a:cxn>
              <a:cxn ang="0">
                <a:pos x="connsiteX10499" y="connsiteY10499"/>
              </a:cxn>
              <a:cxn ang="0">
                <a:pos x="connsiteX10500" y="connsiteY10500"/>
              </a:cxn>
              <a:cxn ang="0">
                <a:pos x="connsiteX10501" y="connsiteY10501"/>
              </a:cxn>
              <a:cxn ang="0">
                <a:pos x="connsiteX10502" y="connsiteY10502"/>
              </a:cxn>
              <a:cxn ang="0">
                <a:pos x="connsiteX10503" y="connsiteY10503"/>
              </a:cxn>
              <a:cxn ang="0">
                <a:pos x="connsiteX10504" y="connsiteY10504"/>
              </a:cxn>
              <a:cxn ang="0">
                <a:pos x="connsiteX10505" y="connsiteY10505"/>
              </a:cxn>
              <a:cxn ang="0">
                <a:pos x="connsiteX10506" y="connsiteY10506"/>
              </a:cxn>
              <a:cxn ang="0">
                <a:pos x="connsiteX10507" y="connsiteY10507"/>
              </a:cxn>
              <a:cxn ang="0">
                <a:pos x="connsiteX10508" y="connsiteY10508"/>
              </a:cxn>
              <a:cxn ang="0">
                <a:pos x="connsiteX10509" y="connsiteY10509"/>
              </a:cxn>
              <a:cxn ang="0">
                <a:pos x="connsiteX10510" y="connsiteY10510"/>
              </a:cxn>
              <a:cxn ang="0">
                <a:pos x="connsiteX10511" y="connsiteY10511"/>
              </a:cxn>
              <a:cxn ang="0">
                <a:pos x="connsiteX10512" y="connsiteY10512"/>
              </a:cxn>
              <a:cxn ang="0">
                <a:pos x="connsiteX10513" y="connsiteY10513"/>
              </a:cxn>
              <a:cxn ang="0">
                <a:pos x="connsiteX10514" y="connsiteY10514"/>
              </a:cxn>
              <a:cxn ang="0">
                <a:pos x="connsiteX10515" y="connsiteY10515"/>
              </a:cxn>
              <a:cxn ang="0">
                <a:pos x="connsiteX10516" y="connsiteY10516"/>
              </a:cxn>
              <a:cxn ang="0">
                <a:pos x="connsiteX10517" y="connsiteY10517"/>
              </a:cxn>
              <a:cxn ang="0">
                <a:pos x="connsiteX10518" y="connsiteY10518"/>
              </a:cxn>
              <a:cxn ang="0">
                <a:pos x="connsiteX10519" y="connsiteY10519"/>
              </a:cxn>
              <a:cxn ang="0">
                <a:pos x="connsiteX10520" y="connsiteY10520"/>
              </a:cxn>
              <a:cxn ang="0">
                <a:pos x="connsiteX10521" y="connsiteY10521"/>
              </a:cxn>
              <a:cxn ang="0">
                <a:pos x="connsiteX10522" y="connsiteY10522"/>
              </a:cxn>
              <a:cxn ang="0">
                <a:pos x="connsiteX10523" y="connsiteY10523"/>
              </a:cxn>
              <a:cxn ang="0">
                <a:pos x="connsiteX10524" y="connsiteY10524"/>
              </a:cxn>
              <a:cxn ang="0">
                <a:pos x="connsiteX10525" y="connsiteY10525"/>
              </a:cxn>
              <a:cxn ang="0">
                <a:pos x="connsiteX10526" y="connsiteY10526"/>
              </a:cxn>
              <a:cxn ang="0">
                <a:pos x="connsiteX10527" y="connsiteY10527"/>
              </a:cxn>
              <a:cxn ang="0">
                <a:pos x="connsiteX10528" y="connsiteY10528"/>
              </a:cxn>
              <a:cxn ang="0">
                <a:pos x="connsiteX10529" y="connsiteY10529"/>
              </a:cxn>
              <a:cxn ang="0">
                <a:pos x="connsiteX10530" y="connsiteY10530"/>
              </a:cxn>
              <a:cxn ang="0">
                <a:pos x="connsiteX10531" y="connsiteY10531"/>
              </a:cxn>
              <a:cxn ang="0">
                <a:pos x="connsiteX10532" y="connsiteY10532"/>
              </a:cxn>
              <a:cxn ang="0">
                <a:pos x="connsiteX10533" y="connsiteY10533"/>
              </a:cxn>
              <a:cxn ang="0">
                <a:pos x="connsiteX10534" y="connsiteY10534"/>
              </a:cxn>
              <a:cxn ang="0">
                <a:pos x="connsiteX10535" y="connsiteY10535"/>
              </a:cxn>
              <a:cxn ang="0">
                <a:pos x="connsiteX10536" y="connsiteY10536"/>
              </a:cxn>
              <a:cxn ang="0">
                <a:pos x="connsiteX10537" y="connsiteY10537"/>
              </a:cxn>
              <a:cxn ang="0">
                <a:pos x="connsiteX10538" y="connsiteY10538"/>
              </a:cxn>
              <a:cxn ang="0">
                <a:pos x="connsiteX10539" y="connsiteY10539"/>
              </a:cxn>
              <a:cxn ang="0">
                <a:pos x="connsiteX10540" y="connsiteY10540"/>
              </a:cxn>
              <a:cxn ang="0">
                <a:pos x="connsiteX10541" y="connsiteY10541"/>
              </a:cxn>
              <a:cxn ang="0">
                <a:pos x="connsiteX10542" y="connsiteY10542"/>
              </a:cxn>
              <a:cxn ang="0">
                <a:pos x="connsiteX10543" y="connsiteY10543"/>
              </a:cxn>
              <a:cxn ang="0">
                <a:pos x="connsiteX10544" y="connsiteY10544"/>
              </a:cxn>
              <a:cxn ang="0">
                <a:pos x="connsiteX10545" y="connsiteY10545"/>
              </a:cxn>
              <a:cxn ang="0">
                <a:pos x="connsiteX10546" y="connsiteY10546"/>
              </a:cxn>
              <a:cxn ang="0">
                <a:pos x="connsiteX10547" y="connsiteY10547"/>
              </a:cxn>
              <a:cxn ang="0">
                <a:pos x="connsiteX10548" y="connsiteY10548"/>
              </a:cxn>
              <a:cxn ang="0">
                <a:pos x="connsiteX10549" y="connsiteY10549"/>
              </a:cxn>
              <a:cxn ang="0">
                <a:pos x="connsiteX10550" y="connsiteY10550"/>
              </a:cxn>
              <a:cxn ang="0">
                <a:pos x="connsiteX10551" y="connsiteY10551"/>
              </a:cxn>
              <a:cxn ang="0">
                <a:pos x="connsiteX10552" y="connsiteY10552"/>
              </a:cxn>
              <a:cxn ang="0">
                <a:pos x="connsiteX10553" y="connsiteY10553"/>
              </a:cxn>
              <a:cxn ang="0">
                <a:pos x="connsiteX10554" y="connsiteY10554"/>
              </a:cxn>
              <a:cxn ang="0">
                <a:pos x="connsiteX10555" y="connsiteY10555"/>
              </a:cxn>
              <a:cxn ang="0">
                <a:pos x="connsiteX10556" y="connsiteY10556"/>
              </a:cxn>
              <a:cxn ang="0">
                <a:pos x="connsiteX10557" y="connsiteY10557"/>
              </a:cxn>
              <a:cxn ang="0">
                <a:pos x="connsiteX10558" y="connsiteY10558"/>
              </a:cxn>
              <a:cxn ang="0">
                <a:pos x="connsiteX10559" y="connsiteY10559"/>
              </a:cxn>
              <a:cxn ang="0">
                <a:pos x="connsiteX10560" y="connsiteY10560"/>
              </a:cxn>
              <a:cxn ang="0">
                <a:pos x="connsiteX10561" y="connsiteY10561"/>
              </a:cxn>
              <a:cxn ang="0">
                <a:pos x="connsiteX10562" y="connsiteY10562"/>
              </a:cxn>
              <a:cxn ang="0">
                <a:pos x="connsiteX10563" y="connsiteY10563"/>
              </a:cxn>
              <a:cxn ang="0">
                <a:pos x="connsiteX10564" y="connsiteY10564"/>
              </a:cxn>
              <a:cxn ang="0">
                <a:pos x="connsiteX10565" y="connsiteY10565"/>
              </a:cxn>
              <a:cxn ang="0">
                <a:pos x="connsiteX10566" y="connsiteY10566"/>
              </a:cxn>
              <a:cxn ang="0">
                <a:pos x="connsiteX10567" y="connsiteY10567"/>
              </a:cxn>
              <a:cxn ang="0">
                <a:pos x="connsiteX10568" y="connsiteY10568"/>
              </a:cxn>
              <a:cxn ang="0">
                <a:pos x="connsiteX10569" y="connsiteY10569"/>
              </a:cxn>
              <a:cxn ang="0">
                <a:pos x="connsiteX10570" y="connsiteY10570"/>
              </a:cxn>
              <a:cxn ang="0">
                <a:pos x="connsiteX10571" y="connsiteY10571"/>
              </a:cxn>
              <a:cxn ang="0">
                <a:pos x="connsiteX10572" y="connsiteY10572"/>
              </a:cxn>
              <a:cxn ang="0">
                <a:pos x="connsiteX10573" y="connsiteY10573"/>
              </a:cxn>
              <a:cxn ang="0">
                <a:pos x="connsiteX10574" y="connsiteY10574"/>
              </a:cxn>
              <a:cxn ang="0">
                <a:pos x="connsiteX10575" y="connsiteY10575"/>
              </a:cxn>
              <a:cxn ang="0">
                <a:pos x="connsiteX10576" y="connsiteY10576"/>
              </a:cxn>
              <a:cxn ang="0">
                <a:pos x="connsiteX10577" y="connsiteY10577"/>
              </a:cxn>
              <a:cxn ang="0">
                <a:pos x="connsiteX10578" y="connsiteY10578"/>
              </a:cxn>
              <a:cxn ang="0">
                <a:pos x="connsiteX10579" y="connsiteY10579"/>
              </a:cxn>
              <a:cxn ang="0">
                <a:pos x="connsiteX10580" y="connsiteY10580"/>
              </a:cxn>
              <a:cxn ang="0">
                <a:pos x="connsiteX10581" y="connsiteY10581"/>
              </a:cxn>
              <a:cxn ang="0">
                <a:pos x="connsiteX10582" y="connsiteY10582"/>
              </a:cxn>
              <a:cxn ang="0">
                <a:pos x="connsiteX10583" y="connsiteY10583"/>
              </a:cxn>
              <a:cxn ang="0">
                <a:pos x="connsiteX10584" y="connsiteY10584"/>
              </a:cxn>
              <a:cxn ang="0">
                <a:pos x="connsiteX10585" y="connsiteY10585"/>
              </a:cxn>
              <a:cxn ang="0">
                <a:pos x="connsiteX10586" y="connsiteY10586"/>
              </a:cxn>
              <a:cxn ang="0">
                <a:pos x="connsiteX10587" y="connsiteY10587"/>
              </a:cxn>
              <a:cxn ang="0">
                <a:pos x="connsiteX10588" y="connsiteY10588"/>
              </a:cxn>
              <a:cxn ang="0">
                <a:pos x="connsiteX10589" y="connsiteY10589"/>
              </a:cxn>
              <a:cxn ang="0">
                <a:pos x="connsiteX10590" y="connsiteY10590"/>
              </a:cxn>
              <a:cxn ang="0">
                <a:pos x="connsiteX10591" y="connsiteY10591"/>
              </a:cxn>
              <a:cxn ang="0">
                <a:pos x="connsiteX10592" y="connsiteY10592"/>
              </a:cxn>
              <a:cxn ang="0">
                <a:pos x="connsiteX10593" y="connsiteY10593"/>
              </a:cxn>
              <a:cxn ang="0">
                <a:pos x="connsiteX10594" y="connsiteY10594"/>
              </a:cxn>
              <a:cxn ang="0">
                <a:pos x="connsiteX10595" y="connsiteY10595"/>
              </a:cxn>
              <a:cxn ang="0">
                <a:pos x="connsiteX10596" y="connsiteY10596"/>
              </a:cxn>
              <a:cxn ang="0">
                <a:pos x="connsiteX10597" y="connsiteY10597"/>
              </a:cxn>
              <a:cxn ang="0">
                <a:pos x="connsiteX10598" y="connsiteY10598"/>
              </a:cxn>
              <a:cxn ang="0">
                <a:pos x="connsiteX10599" y="connsiteY10599"/>
              </a:cxn>
              <a:cxn ang="0">
                <a:pos x="connsiteX10600" y="connsiteY10600"/>
              </a:cxn>
              <a:cxn ang="0">
                <a:pos x="connsiteX10601" y="connsiteY10601"/>
              </a:cxn>
              <a:cxn ang="0">
                <a:pos x="connsiteX10602" y="connsiteY10602"/>
              </a:cxn>
              <a:cxn ang="0">
                <a:pos x="connsiteX10603" y="connsiteY10603"/>
              </a:cxn>
              <a:cxn ang="0">
                <a:pos x="connsiteX10604" y="connsiteY10604"/>
              </a:cxn>
              <a:cxn ang="0">
                <a:pos x="connsiteX10605" y="connsiteY10605"/>
              </a:cxn>
              <a:cxn ang="0">
                <a:pos x="connsiteX10606" y="connsiteY10606"/>
              </a:cxn>
              <a:cxn ang="0">
                <a:pos x="connsiteX10607" y="connsiteY10607"/>
              </a:cxn>
              <a:cxn ang="0">
                <a:pos x="connsiteX10608" y="connsiteY10608"/>
              </a:cxn>
              <a:cxn ang="0">
                <a:pos x="connsiteX10609" y="connsiteY10609"/>
              </a:cxn>
              <a:cxn ang="0">
                <a:pos x="connsiteX10610" y="connsiteY10610"/>
              </a:cxn>
              <a:cxn ang="0">
                <a:pos x="connsiteX10611" y="connsiteY10611"/>
              </a:cxn>
              <a:cxn ang="0">
                <a:pos x="connsiteX10612" y="connsiteY10612"/>
              </a:cxn>
              <a:cxn ang="0">
                <a:pos x="connsiteX10613" y="connsiteY10613"/>
              </a:cxn>
              <a:cxn ang="0">
                <a:pos x="connsiteX10614" y="connsiteY10614"/>
              </a:cxn>
              <a:cxn ang="0">
                <a:pos x="connsiteX10615" y="connsiteY10615"/>
              </a:cxn>
              <a:cxn ang="0">
                <a:pos x="connsiteX10616" y="connsiteY10616"/>
              </a:cxn>
              <a:cxn ang="0">
                <a:pos x="connsiteX10617" y="connsiteY10617"/>
              </a:cxn>
              <a:cxn ang="0">
                <a:pos x="connsiteX10618" y="connsiteY10618"/>
              </a:cxn>
              <a:cxn ang="0">
                <a:pos x="connsiteX10619" y="connsiteY10619"/>
              </a:cxn>
              <a:cxn ang="0">
                <a:pos x="connsiteX10620" y="connsiteY10620"/>
              </a:cxn>
              <a:cxn ang="0">
                <a:pos x="connsiteX10621" y="connsiteY10621"/>
              </a:cxn>
              <a:cxn ang="0">
                <a:pos x="connsiteX10622" y="connsiteY10622"/>
              </a:cxn>
              <a:cxn ang="0">
                <a:pos x="connsiteX10623" y="connsiteY10623"/>
              </a:cxn>
              <a:cxn ang="0">
                <a:pos x="connsiteX10624" y="connsiteY10624"/>
              </a:cxn>
              <a:cxn ang="0">
                <a:pos x="connsiteX10625" y="connsiteY10625"/>
              </a:cxn>
              <a:cxn ang="0">
                <a:pos x="connsiteX10626" y="connsiteY10626"/>
              </a:cxn>
              <a:cxn ang="0">
                <a:pos x="connsiteX10627" y="connsiteY10627"/>
              </a:cxn>
              <a:cxn ang="0">
                <a:pos x="connsiteX10628" y="connsiteY10628"/>
              </a:cxn>
              <a:cxn ang="0">
                <a:pos x="connsiteX10629" y="connsiteY10629"/>
              </a:cxn>
              <a:cxn ang="0">
                <a:pos x="connsiteX10630" y="connsiteY10630"/>
              </a:cxn>
              <a:cxn ang="0">
                <a:pos x="connsiteX10631" y="connsiteY10631"/>
              </a:cxn>
              <a:cxn ang="0">
                <a:pos x="connsiteX10632" y="connsiteY10632"/>
              </a:cxn>
              <a:cxn ang="0">
                <a:pos x="connsiteX10633" y="connsiteY10633"/>
              </a:cxn>
              <a:cxn ang="0">
                <a:pos x="connsiteX10634" y="connsiteY10634"/>
              </a:cxn>
              <a:cxn ang="0">
                <a:pos x="connsiteX10635" y="connsiteY10635"/>
              </a:cxn>
              <a:cxn ang="0">
                <a:pos x="connsiteX10636" y="connsiteY10636"/>
              </a:cxn>
              <a:cxn ang="0">
                <a:pos x="connsiteX10637" y="connsiteY10637"/>
              </a:cxn>
              <a:cxn ang="0">
                <a:pos x="connsiteX10638" y="connsiteY10638"/>
              </a:cxn>
              <a:cxn ang="0">
                <a:pos x="connsiteX10639" y="connsiteY10639"/>
              </a:cxn>
              <a:cxn ang="0">
                <a:pos x="connsiteX10640" y="connsiteY10640"/>
              </a:cxn>
              <a:cxn ang="0">
                <a:pos x="connsiteX10641" y="connsiteY10641"/>
              </a:cxn>
              <a:cxn ang="0">
                <a:pos x="connsiteX10642" y="connsiteY10642"/>
              </a:cxn>
              <a:cxn ang="0">
                <a:pos x="connsiteX10643" y="connsiteY10643"/>
              </a:cxn>
              <a:cxn ang="0">
                <a:pos x="connsiteX10644" y="connsiteY10644"/>
              </a:cxn>
              <a:cxn ang="0">
                <a:pos x="connsiteX10645" y="connsiteY10645"/>
              </a:cxn>
              <a:cxn ang="0">
                <a:pos x="connsiteX10646" y="connsiteY10646"/>
              </a:cxn>
              <a:cxn ang="0">
                <a:pos x="connsiteX10647" y="connsiteY10647"/>
              </a:cxn>
              <a:cxn ang="0">
                <a:pos x="connsiteX10648" y="connsiteY10648"/>
              </a:cxn>
              <a:cxn ang="0">
                <a:pos x="connsiteX10649" y="connsiteY10649"/>
              </a:cxn>
              <a:cxn ang="0">
                <a:pos x="connsiteX10650" y="connsiteY10650"/>
              </a:cxn>
              <a:cxn ang="0">
                <a:pos x="connsiteX10651" y="connsiteY10651"/>
              </a:cxn>
              <a:cxn ang="0">
                <a:pos x="connsiteX10652" y="connsiteY10652"/>
              </a:cxn>
              <a:cxn ang="0">
                <a:pos x="connsiteX10653" y="connsiteY10653"/>
              </a:cxn>
              <a:cxn ang="0">
                <a:pos x="connsiteX10654" y="connsiteY10654"/>
              </a:cxn>
              <a:cxn ang="0">
                <a:pos x="connsiteX10655" y="connsiteY10655"/>
              </a:cxn>
              <a:cxn ang="0">
                <a:pos x="connsiteX10656" y="connsiteY10656"/>
              </a:cxn>
              <a:cxn ang="0">
                <a:pos x="connsiteX10657" y="connsiteY10657"/>
              </a:cxn>
              <a:cxn ang="0">
                <a:pos x="connsiteX10658" y="connsiteY10658"/>
              </a:cxn>
              <a:cxn ang="0">
                <a:pos x="connsiteX10659" y="connsiteY10659"/>
              </a:cxn>
              <a:cxn ang="0">
                <a:pos x="connsiteX10660" y="connsiteY10660"/>
              </a:cxn>
              <a:cxn ang="0">
                <a:pos x="connsiteX10661" y="connsiteY10661"/>
              </a:cxn>
              <a:cxn ang="0">
                <a:pos x="connsiteX10662" y="connsiteY10662"/>
              </a:cxn>
              <a:cxn ang="0">
                <a:pos x="connsiteX10663" y="connsiteY10663"/>
              </a:cxn>
              <a:cxn ang="0">
                <a:pos x="connsiteX10664" y="connsiteY10664"/>
              </a:cxn>
              <a:cxn ang="0">
                <a:pos x="connsiteX10665" y="connsiteY10665"/>
              </a:cxn>
              <a:cxn ang="0">
                <a:pos x="connsiteX10666" y="connsiteY10666"/>
              </a:cxn>
              <a:cxn ang="0">
                <a:pos x="connsiteX10667" y="connsiteY10667"/>
              </a:cxn>
              <a:cxn ang="0">
                <a:pos x="connsiteX10668" y="connsiteY10668"/>
              </a:cxn>
              <a:cxn ang="0">
                <a:pos x="connsiteX10669" y="connsiteY10669"/>
              </a:cxn>
              <a:cxn ang="0">
                <a:pos x="connsiteX10670" y="connsiteY10670"/>
              </a:cxn>
              <a:cxn ang="0">
                <a:pos x="connsiteX10671" y="connsiteY10671"/>
              </a:cxn>
              <a:cxn ang="0">
                <a:pos x="connsiteX10672" y="connsiteY10672"/>
              </a:cxn>
              <a:cxn ang="0">
                <a:pos x="connsiteX10673" y="connsiteY10673"/>
              </a:cxn>
              <a:cxn ang="0">
                <a:pos x="connsiteX10674" y="connsiteY10674"/>
              </a:cxn>
              <a:cxn ang="0">
                <a:pos x="connsiteX10675" y="connsiteY10675"/>
              </a:cxn>
              <a:cxn ang="0">
                <a:pos x="connsiteX10676" y="connsiteY10676"/>
              </a:cxn>
              <a:cxn ang="0">
                <a:pos x="connsiteX10677" y="connsiteY10677"/>
              </a:cxn>
              <a:cxn ang="0">
                <a:pos x="connsiteX10678" y="connsiteY10678"/>
              </a:cxn>
              <a:cxn ang="0">
                <a:pos x="connsiteX10679" y="connsiteY10679"/>
              </a:cxn>
              <a:cxn ang="0">
                <a:pos x="connsiteX10680" y="connsiteY10680"/>
              </a:cxn>
              <a:cxn ang="0">
                <a:pos x="connsiteX10681" y="connsiteY10681"/>
              </a:cxn>
              <a:cxn ang="0">
                <a:pos x="connsiteX10682" y="connsiteY10682"/>
              </a:cxn>
              <a:cxn ang="0">
                <a:pos x="connsiteX10683" y="connsiteY10683"/>
              </a:cxn>
              <a:cxn ang="0">
                <a:pos x="connsiteX10684" y="connsiteY10684"/>
              </a:cxn>
              <a:cxn ang="0">
                <a:pos x="connsiteX10685" y="connsiteY10685"/>
              </a:cxn>
              <a:cxn ang="0">
                <a:pos x="connsiteX10686" y="connsiteY10686"/>
              </a:cxn>
              <a:cxn ang="0">
                <a:pos x="connsiteX10687" y="connsiteY10687"/>
              </a:cxn>
              <a:cxn ang="0">
                <a:pos x="connsiteX10688" y="connsiteY10688"/>
              </a:cxn>
              <a:cxn ang="0">
                <a:pos x="connsiteX10689" y="connsiteY10689"/>
              </a:cxn>
              <a:cxn ang="0">
                <a:pos x="connsiteX10690" y="connsiteY10690"/>
              </a:cxn>
              <a:cxn ang="0">
                <a:pos x="connsiteX10691" y="connsiteY10691"/>
              </a:cxn>
              <a:cxn ang="0">
                <a:pos x="connsiteX10692" y="connsiteY10692"/>
              </a:cxn>
              <a:cxn ang="0">
                <a:pos x="connsiteX10693" y="connsiteY10693"/>
              </a:cxn>
              <a:cxn ang="0">
                <a:pos x="connsiteX10694" y="connsiteY10694"/>
              </a:cxn>
              <a:cxn ang="0">
                <a:pos x="connsiteX10695" y="connsiteY10695"/>
              </a:cxn>
              <a:cxn ang="0">
                <a:pos x="connsiteX10696" y="connsiteY10696"/>
              </a:cxn>
              <a:cxn ang="0">
                <a:pos x="connsiteX10697" y="connsiteY10697"/>
              </a:cxn>
              <a:cxn ang="0">
                <a:pos x="connsiteX10698" y="connsiteY10698"/>
              </a:cxn>
              <a:cxn ang="0">
                <a:pos x="connsiteX10699" y="connsiteY10699"/>
              </a:cxn>
              <a:cxn ang="0">
                <a:pos x="connsiteX10700" y="connsiteY10700"/>
              </a:cxn>
              <a:cxn ang="0">
                <a:pos x="connsiteX10701" y="connsiteY10701"/>
              </a:cxn>
              <a:cxn ang="0">
                <a:pos x="connsiteX10702" y="connsiteY10702"/>
              </a:cxn>
              <a:cxn ang="0">
                <a:pos x="connsiteX10703" y="connsiteY10703"/>
              </a:cxn>
              <a:cxn ang="0">
                <a:pos x="connsiteX10704" y="connsiteY10704"/>
              </a:cxn>
              <a:cxn ang="0">
                <a:pos x="connsiteX10705" y="connsiteY10705"/>
              </a:cxn>
              <a:cxn ang="0">
                <a:pos x="connsiteX10706" y="connsiteY10706"/>
              </a:cxn>
              <a:cxn ang="0">
                <a:pos x="connsiteX10707" y="connsiteY10707"/>
              </a:cxn>
              <a:cxn ang="0">
                <a:pos x="connsiteX10708" y="connsiteY10708"/>
              </a:cxn>
              <a:cxn ang="0">
                <a:pos x="connsiteX10709" y="connsiteY10709"/>
              </a:cxn>
              <a:cxn ang="0">
                <a:pos x="connsiteX10710" y="connsiteY10710"/>
              </a:cxn>
              <a:cxn ang="0">
                <a:pos x="connsiteX10711" y="connsiteY10711"/>
              </a:cxn>
              <a:cxn ang="0">
                <a:pos x="connsiteX10712" y="connsiteY10712"/>
              </a:cxn>
              <a:cxn ang="0">
                <a:pos x="connsiteX10713" y="connsiteY10713"/>
              </a:cxn>
              <a:cxn ang="0">
                <a:pos x="connsiteX10714" y="connsiteY10714"/>
              </a:cxn>
              <a:cxn ang="0">
                <a:pos x="connsiteX10715" y="connsiteY10715"/>
              </a:cxn>
              <a:cxn ang="0">
                <a:pos x="connsiteX10716" y="connsiteY10716"/>
              </a:cxn>
              <a:cxn ang="0">
                <a:pos x="connsiteX10717" y="connsiteY10717"/>
              </a:cxn>
              <a:cxn ang="0">
                <a:pos x="connsiteX10718" y="connsiteY10718"/>
              </a:cxn>
              <a:cxn ang="0">
                <a:pos x="connsiteX10719" y="connsiteY10719"/>
              </a:cxn>
              <a:cxn ang="0">
                <a:pos x="connsiteX10720" y="connsiteY10720"/>
              </a:cxn>
              <a:cxn ang="0">
                <a:pos x="connsiteX10721" y="connsiteY10721"/>
              </a:cxn>
              <a:cxn ang="0">
                <a:pos x="connsiteX10722" y="connsiteY10722"/>
              </a:cxn>
              <a:cxn ang="0">
                <a:pos x="connsiteX10723" y="connsiteY10723"/>
              </a:cxn>
              <a:cxn ang="0">
                <a:pos x="connsiteX10724" y="connsiteY10724"/>
              </a:cxn>
              <a:cxn ang="0">
                <a:pos x="connsiteX10725" y="connsiteY10725"/>
              </a:cxn>
              <a:cxn ang="0">
                <a:pos x="connsiteX10726" y="connsiteY10726"/>
              </a:cxn>
              <a:cxn ang="0">
                <a:pos x="connsiteX10727" y="connsiteY10727"/>
              </a:cxn>
              <a:cxn ang="0">
                <a:pos x="connsiteX10728" y="connsiteY10728"/>
              </a:cxn>
              <a:cxn ang="0">
                <a:pos x="connsiteX10729" y="connsiteY10729"/>
              </a:cxn>
              <a:cxn ang="0">
                <a:pos x="connsiteX10730" y="connsiteY10730"/>
              </a:cxn>
              <a:cxn ang="0">
                <a:pos x="connsiteX10731" y="connsiteY10731"/>
              </a:cxn>
              <a:cxn ang="0">
                <a:pos x="connsiteX10732" y="connsiteY10732"/>
              </a:cxn>
              <a:cxn ang="0">
                <a:pos x="connsiteX10733" y="connsiteY10733"/>
              </a:cxn>
              <a:cxn ang="0">
                <a:pos x="connsiteX10734" y="connsiteY10734"/>
              </a:cxn>
              <a:cxn ang="0">
                <a:pos x="connsiteX10735" y="connsiteY10735"/>
              </a:cxn>
              <a:cxn ang="0">
                <a:pos x="connsiteX10736" y="connsiteY10736"/>
              </a:cxn>
              <a:cxn ang="0">
                <a:pos x="connsiteX10737" y="connsiteY10737"/>
              </a:cxn>
              <a:cxn ang="0">
                <a:pos x="connsiteX10738" y="connsiteY10738"/>
              </a:cxn>
              <a:cxn ang="0">
                <a:pos x="connsiteX10739" y="connsiteY10739"/>
              </a:cxn>
              <a:cxn ang="0">
                <a:pos x="connsiteX10740" y="connsiteY10740"/>
              </a:cxn>
              <a:cxn ang="0">
                <a:pos x="connsiteX10741" y="connsiteY10741"/>
              </a:cxn>
              <a:cxn ang="0">
                <a:pos x="connsiteX10742" y="connsiteY10742"/>
              </a:cxn>
              <a:cxn ang="0">
                <a:pos x="connsiteX10743" y="connsiteY10743"/>
              </a:cxn>
              <a:cxn ang="0">
                <a:pos x="connsiteX10744" y="connsiteY10744"/>
              </a:cxn>
              <a:cxn ang="0">
                <a:pos x="connsiteX10745" y="connsiteY10745"/>
              </a:cxn>
              <a:cxn ang="0">
                <a:pos x="connsiteX10746" y="connsiteY10746"/>
              </a:cxn>
              <a:cxn ang="0">
                <a:pos x="connsiteX10747" y="connsiteY10747"/>
              </a:cxn>
              <a:cxn ang="0">
                <a:pos x="connsiteX10748" y="connsiteY10748"/>
              </a:cxn>
              <a:cxn ang="0">
                <a:pos x="connsiteX10749" y="connsiteY10749"/>
              </a:cxn>
              <a:cxn ang="0">
                <a:pos x="connsiteX10750" y="connsiteY10750"/>
              </a:cxn>
              <a:cxn ang="0">
                <a:pos x="connsiteX10751" y="connsiteY10751"/>
              </a:cxn>
              <a:cxn ang="0">
                <a:pos x="connsiteX10752" y="connsiteY10752"/>
              </a:cxn>
              <a:cxn ang="0">
                <a:pos x="connsiteX10753" y="connsiteY10753"/>
              </a:cxn>
              <a:cxn ang="0">
                <a:pos x="connsiteX10754" y="connsiteY10754"/>
              </a:cxn>
              <a:cxn ang="0">
                <a:pos x="connsiteX10755" y="connsiteY10755"/>
              </a:cxn>
              <a:cxn ang="0">
                <a:pos x="connsiteX10756" y="connsiteY10756"/>
              </a:cxn>
              <a:cxn ang="0">
                <a:pos x="connsiteX10757" y="connsiteY10757"/>
              </a:cxn>
              <a:cxn ang="0">
                <a:pos x="connsiteX10758" y="connsiteY10758"/>
              </a:cxn>
              <a:cxn ang="0">
                <a:pos x="connsiteX10759" y="connsiteY10759"/>
              </a:cxn>
              <a:cxn ang="0">
                <a:pos x="connsiteX10760" y="connsiteY10760"/>
              </a:cxn>
              <a:cxn ang="0">
                <a:pos x="connsiteX10761" y="connsiteY10761"/>
              </a:cxn>
              <a:cxn ang="0">
                <a:pos x="connsiteX10762" y="connsiteY10762"/>
              </a:cxn>
              <a:cxn ang="0">
                <a:pos x="connsiteX10763" y="connsiteY10763"/>
              </a:cxn>
              <a:cxn ang="0">
                <a:pos x="connsiteX10764" y="connsiteY10764"/>
              </a:cxn>
              <a:cxn ang="0">
                <a:pos x="connsiteX10765" y="connsiteY10765"/>
              </a:cxn>
              <a:cxn ang="0">
                <a:pos x="connsiteX10766" y="connsiteY10766"/>
              </a:cxn>
              <a:cxn ang="0">
                <a:pos x="connsiteX10767" y="connsiteY10767"/>
              </a:cxn>
              <a:cxn ang="0">
                <a:pos x="connsiteX10768" y="connsiteY10768"/>
              </a:cxn>
              <a:cxn ang="0">
                <a:pos x="connsiteX10769" y="connsiteY10769"/>
              </a:cxn>
              <a:cxn ang="0">
                <a:pos x="connsiteX10770" y="connsiteY10770"/>
              </a:cxn>
              <a:cxn ang="0">
                <a:pos x="connsiteX10771" y="connsiteY10771"/>
              </a:cxn>
              <a:cxn ang="0">
                <a:pos x="connsiteX10772" y="connsiteY10772"/>
              </a:cxn>
              <a:cxn ang="0">
                <a:pos x="connsiteX10773" y="connsiteY10773"/>
              </a:cxn>
              <a:cxn ang="0">
                <a:pos x="connsiteX10774" y="connsiteY10774"/>
              </a:cxn>
              <a:cxn ang="0">
                <a:pos x="connsiteX10775" y="connsiteY10775"/>
              </a:cxn>
              <a:cxn ang="0">
                <a:pos x="connsiteX10776" y="connsiteY10776"/>
              </a:cxn>
              <a:cxn ang="0">
                <a:pos x="connsiteX10777" y="connsiteY10777"/>
              </a:cxn>
              <a:cxn ang="0">
                <a:pos x="connsiteX10778" y="connsiteY10778"/>
              </a:cxn>
              <a:cxn ang="0">
                <a:pos x="connsiteX10779" y="connsiteY10779"/>
              </a:cxn>
              <a:cxn ang="0">
                <a:pos x="connsiteX10780" y="connsiteY10780"/>
              </a:cxn>
              <a:cxn ang="0">
                <a:pos x="connsiteX10781" y="connsiteY10781"/>
              </a:cxn>
              <a:cxn ang="0">
                <a:pos x="connsiteX10782" y="connsiteY10782"/>
              </a:cxn>
              <a:cxn ang="0">
                <a:pos x="connsiteX10783" y="connsiteY10783"/>
              </a:cxn>
              <a:cxn ang="0">
                <a:pos x="connsiteX10784" y="connsiteY10784"/>
              </a:cxn>
              <a:cxn ang="0">
                <a:pos x="connsiteX10785" y="connsiteY10785"/>
              </a:cxn>
              <a:cxn ang="0">
                <a:pos x="connsiteX10786" y="connsiteY10786"/>
              </a:cxn>
              <a:cxn ang="0">
                <a:pos x="connsiteX10787" y="connsiteY10787"/>
              </a:cxn>
              <a:cxn ang="0">
                <a:pos x="connsiteX10788" y="connsiteY10788"/>
              </a:cxn>
              <a:cxn ang="0">
                <a:pos x="connsiteX10789" y="connsiteY10789"/>
              </a:cxn>
              <a:cxn ang="0">
                <a:pos x="connsiteX10790" y="connsiteY10790"/>
              </a:cxn>
              <a:cxn ang="0">
                <a:pos x="connsiteX10791" y="connsiteY10791"/>
              </a:cxn>
              <a:cxn ang="0">
                <a:pos x="connsiteX10792" y="connsiteY10792"/>
              </a:cxn>
              <a:cxn ang="0">
                <a:pos x="connsiteX10793" y="connsiteY10793"/>
              </a:cxn>
              <a:cxn ang="0">
                <a:pos x="connsiteX10794" y="connsiteY10794"/>
              </a:cxn>
              <a:cxn ang="0">
                <a:pos x="connsiteX10795" y="connsiteY10795"/>
              </a:cxn>
              <a:cxn ang="0">
                <a:pos x="connsiteX10796" y="connsiteY10796"/>
              </a:cxn>
              <a:cxn ang="0">
                <a:pos x="connsiteX10797" y="connsiteY10797"/>
              </a:cxn>
              <a:cxn ang="0">
                <a:pos x="connsiteX10798" y="connsiteY10798"/>
              </a:cxn>
              <a:cxn ang="0">
                <a:pos x="connsiteX10799" y="connsiteY10799"/>
              </a:cxn>
              <a:cxn ang="0">
                <a:pos x="connsiteX10800" y="connsiteY10800"/>
              </a:cxn>
              <a:cxn ang="0">
                <a:pos x="connsiteX10801" y="connsiteY10801"/>
              </a:cxn>
              <a:cxn ang="0">
                <a:pos x="connsiteX10802" y="connsiteY10802"/>
              </a:cxn>
              <a:cxn ang="0">
                <a:pos x="connsiteX10803" y="connsiteY10803"/>
              </a:cxn>
              <a:cxn ang="0">
                <a:pos x="connsiteX10804" y="connsiteY10804"/>
              </a:cxn>
              <a:cxn ang="0">
                <a:pos x="connsiteX10805" y="connsiteY10805"/>
              </a:cxn>
              <a:cxn ang="0">
                <a:pos x="connsiteX10806" y="connsiteY10806"/>
              </a:cxn>
              <a:cxn ang="0">
                <a:pos x="connsiteX10807" y="connsiteY10807"/>
              </a:cxn>
              <a:cxn ang="0">
                <a:pos x="connsiteX10808" y="connsiteY10808"/>
              </a:cxn>
              <a:cxn ang="0">
                <a:pos x="connsiteX10809" y="connsiteY10809"/>
              </a:cxn>
              <a:cxn ang="0">
                <a:pos x="connsiteX10810" y="connsiteY10810"/>
              </a:cxn>
              <a:cxn ang="0">
                <a:pos x="connsiteX10811" y="connsiteY10811"/>
              </a:cxn>
              <a:cxn ang="0">
                <a:pos x="connsiteX10812" y="connsiteY10812"/>
              </a:cxn>
              <a:cxn ang="0">
                <a:pos x="connsiteX10813" y="connsiteY10813"/>
              </a:cxn>
              <a:cxn ang="0">
                <a:pos x="connsiteX10814" y="connsiteY10814"/>
              </a:cxn>
              <a:cxn ang="0">
                <a:pos x="connsiteX10815" y="connsiteY10815"/>
              </a:cxn>
              <a:cxn ang="0">
                <a:pos x="connsiteX10816" y="connsiteY10816"/>
              </a:cxn>
              <a:cxn ang="0">
                <a:pos x="connsiteX10817" y="connsiteY10817"/>
              </a:cxn>
              <a:cxn ang="0">
                <a:pos x="connsiteX10818" y="connsiteY10818"/>
              </a:cxn>
              <a:cxn ang="0">
                <a:pos x="connsiteX10819" y="connsiteY10819"/>
              </a:cxn>
              <a:cxn ang="0">
                <a:pos x="connsiteX10820" y="connsiteY10820"/>
              </a:cxn>
              <a:cxn ang="0">
                <a:pos x="connsiteX10821" y="connsiteY10821"/>
              </a:cxn>
              <a:cxn ang="0">
                <a:pos x="connsiteX10822" y="connsiteY10822"/>
              </a:cxn>
              <a:cxn ang="0">
                <a:pos x="connsiteX10823" y="connsiteY10823"/>
              </a:cxn>
              <a:cxn ang="0">
                <a:pos x="connsiteX10824" y="connsiteY10824"/>
              </a:cxn>
              <a:cxn ang="0">
                <a:pos x="connsiteX10825" y="connsiteY10825"/>
              </a:cxn>
              <a:cxn ang="0">
                <a:pos x="connsiteX10826" y="connsiteY10826"/>
              </a:cxn>
              <a:cxn ang="0">
                <a:pos x="connsiteX10827" y="connsiteY10827"/>
              </a:cxn>
              <a:cxn ang="0">
                <a:pos x="connsiteX10828" y="connsiteY10828"/>
              </a:cxn>
              <a:cxn ang="0">
                <a:pos x="connsiteX10829" y="connsiteY10829"/>
              </a:cxn>
              <a:cxn ang="0">
                <a:pos x="connsiteX10830" y="connsiteY10830"/>
              </a:cxn>
              <a:cxn ang="0">
                <a:pos x="connsiteX10831" y="connsiteY10831"/>
              </a:cxn>
              <a:cxn ang="0">
                <a:pos x="connsiteX10832" y="connsiteY10832"/>
              </a:cxn>
              <a:cxn ang="0">
                <a:pos x="connsiteX10833" y="connsiteY10833"/>
              </a:cxn>
              <a:cxn ang="0">
                <a:pos x="connsiteX10834" y="connsiteY10834"/>
              </a:cxn>
              <a:cxn ang="0">
                <a:pos x="connsiteX10835" y="connsiteY10835"/>
              </a:cxn>
              <a:cxn ang="0">
                <a:pos x="connsiteX10836" y="connsiteY10836"/>
              </a:cxn>
              <a:cxn ang="0">
                <a:pos x="connsiteX10837" y="connsiteY10837"/>
              </a:cxn>
              <a:cxn ang="0">
                <a:pos x="connsiteX10838" y="connsiteY10838"/>
              </a:cxn>
              <a:cxn ang="0">
                <a:pos x="connsiteX10839" y="connsiteY10839"/>
              </a:cxn>
              <a:cxn ang="0">
                <a:pos x="connsiteX10840" y="connsiteY10840"/>
              </a:cxn>
              <a:cxn ang="0">
                <a:pos x="connsiteX10841" y="connsiteY10841"/>
              </a:cxn>
              <a:cxn ang="0">
                <a:pos x="connsiteX10842" y="connsiteY10842"/>
              </a:cxn>
              <a:cxn ang="0">
                <a:pos x="connsiteX10843" y="connsiteY10843"/>
              </a:cxn>
              <a:cxn ang="0">
                <a:pos x="connsiteX10844" y="connsiteY10844"/>
              </a:cxn>
              <a:cxn ang="0">
                <a:pos x="connsiteX10845" y="connsiteY10845"/>
              </a:cxn>
              <a:cxn ang="0">
                <a:pos x="connsiteX10846" y="connsiteY10846"/>
              </a:cxn>
              <a:cxn ang="0">
                <a:pos x="connsiteX10847" y="connsiteY10847"/>
              </a:cxn>
              <a:cxn ang="0">
                <a:pos x="connsiteX10848" y="connsiteY10848"/>
              </a:cxn>
              <a:cxn ang="0">
                <a:pos x="connsiteX10849" y="connsiteY10849"/>
              </a:cxn>
              <a:cxn ang="0">
                <a:pos x="connsiteX10850" y="connsiteY10850"/>
              </a:cxn>
              <a:cxn ang="0">
                <a:pos x="connsiteX10851" y="connsiteY10851"/>
              </a:cxn>
              <a:cxn ang="0">
                <a:pos x="connsiteX10852" y="connsiteY10852"/>
              </a:cxn>
              <a:cxn ang="0">
                <a:pos x="connsiteX10853" y="connsiteY10853"/>
              </a:cxn>
              <a:cxn ang="0">
                <a:pos x="connsiteX10854" y="connsiteY10854"/>
              </a:cxn>
              <a:cxn ang="0">
                <a:pos x="connsiteX10855" y="connsiteY10855"/>
              </a:cxn>
              <a:cxn ang="0">
                <a:pos x="connsiteX10856" y="connsiteY10856"/>
              </a:cxn>
              <a:cxn ang="0">
                <a:pos x="connsiteX10857" y="connsiteY10857"/>
              </a:cxn>
              <a:cxn ang="0">
                <a:pos x="connsiteX10858" y="connsiteY10858"/>
              </a:cxn>
              <a:cxn ang="0">
                <a:pos x="connsiteX10859" y="connsiteY10859"/>
              </a:cxn>
              <a:cxn ang="0">
                <a:pos x="connsiteX10860" y="connsiteY10860"/>
              </a:cxn>
              <a:cxn ang="0">
                <a:pos x="connsiteX10861" y="connsiteY10861"/>
              </a:cxn>
              <a:cxn ang="0">
                <a:pos x="connsiteX10862" y="connsiteY10862"/>
              </a:cxn>
              <a:cxn ang="0">
                <a:pos x="connsiteX10863" y="connsiteY10863"/>
              </a:cxn>
              <a:cxn ang="0">
                <a:pos x="connsiteX10864" y="connsiteY10864"/>
              </a:cxn>
              <a:cxn ang="0">
                <a:pos x="connsiteX10865" y="connsiteY10865"/>
              </a:cxn>
              <a:cxn ang="0">
                <a:pos x="connsiteX10866" y="connsiteY10866"/>
              </a:cxn>
              <a:cxn ang="0">
                <a:pos x="connsiteX10867" y="connsiteY10867"/>
              </a:cxn>
              <a:cxn ang="0">
                <a:pos x="connsiteX10868" y="connsiteY10868"/>
              </a:cxn>
              <a:cxn ang="0">
                <a:pos x="connsiteX10869" y="connsiteY10869"/>
              </a:cxn>
              <a:cxn ang="0">
                <a:pos x="connsiteX10870" y="connsiteY10870"/>
              </a:cxn>
              <a:cxn ang="0">
                <a:pos x="connsiteX10871" y="connsiteY10871"/>
              </a:cxn>
              <a:cxn ang="0">
                <a:pos x="connsiteX10872" y="connsiteY10872"/>
              </a:cxn>
              <a:cxn ang="0">
                <a:pos x="connsiteX10873" y="connsiteY10873"/>
              </a:cxn>
              <a:cxn ang="0">
                <a:pos x="connsiteX10874" y="connsiteY10874"/>
              </a:cxn>
              <a:cxn ang="0">
                <a:pos x="connsiteX10875" y="connsiteY10875"/>
              </a:cxn>
              <a:cxn ang="0">
                <a:pos x="connsiteX10876" y="connsiteY10876"/>
              </a:cxn>
              <a:cxn ang="0">
                <a:pos x="connsiteX10877" y="connsiteY10877"/>
              </a:cxn>
              <a:cxn ang="0">
                <a:pos x="connsiteX10878" y="connsiteY10878"/>
              </a:cxn>
              <a:cxn ang="0">
                <a:pos x="connsiteX10879" y="connsiteY10879"/>
              </a:cxn>
              <a:cxn ang="0">
                <a:pos x="connsiteX10880" y="connsiteY10880"/>
              </a:cxn>
              <a:cxn ang="0">
                <a:pos x="connsiteX10881" y="connsiteY10881"/>
              </a:cxn>
              <a:cxn ang="0">
                <a:pos x="connsiteX10882" y="connsiteY10882"/>
              </a:cxn>
              <a:cxn ang="0">
                <a:pos x="connsiteX10883" y="connsiteY10883"/>
              </a:cxn>
              <a:cxn ang="0">
                <a:pos x="connsiteX10884" y="connsiteY10884"/>
              </a:cxn>
              <a:cxn ang="0">
                <a:pos x="connsiteX10885" y="connsiteY10885"/>
              </a:cxn>
              <a:cxn ang="0">
                <a:pos x="connsiteX10886" y="connsiteY10886"/>
              </a:cxn>
              <a:cxn ang="0">
                <a:pos x="connsiteX10887" y="connsiteY10887"/>
              </a:cxn>
              <a:cxn ang="0">
                <a:pos x="connsiteX10888" y="connsiteY10888"/>
              </a:cxn>
              <a:cxn ang="0">
                <a:pos x="connsiteX10889" y="connsiteY10889"/>
              </a:cxn>
              <a:cxn ang="0">
                <a:pos x="connsiteX10890" y="connsiteY10890"/>
              </a:cxn>
              <a:cxn ang="0">
                <a:pos x="connsiteX10891" y="connsiteY10891"/>
              </a:cxn>
              <a:cxn ang="0">
                <a:pos x="connsiteX10892" y="connsiteY10892"/>
              </a:cxn>
              <a:cxn ang="0">
                <a:pos x="connsiteX10893" y="connsiteY10893"/>
              </a:cxn>
              <a:cxn ang="0">
                <a:pos x="connsiteX10894" y="connsiteY10894"/>
              </a:cxn>
              <a:cxn ang="0">
                <a:pos x="connsiteX10895" y="connsiteY10895"/>
              </a:cxn>
              <a:cxn ang="0">
                <a:pos x="connsiteX10896" y="connsiteY10896"/>
              </a:cxn>
              <a:cxn ang="0">
                <a:pos x="connsiteX10897" y="connsiteY10897"/>
              </a:cxn>
              <a:cxn ang="0">
                <a:pos x="connsiteX10898" y="connsiteY10898"/>
              </a:cxn>
              <a:cxn ang="0">
                <a:pos x="connsiteX10899" y="connsiteY10899"/>
              </a:cxn>
              <a:cxn ang="0">
                <a:pos x="connsiteX10900" y="connsiteY10900"/>
              </a:cxn>
              <a:cxn ang="0">
                <a:pos x="connsiteX10901" y="connsiteY10901"/>
              </a:cxn>
              <a:cxn ang="0">
                <a:pos x="connsiteX10902" y="connsiteY10902"/>
              </a:cxn>
              <a:cxn ang="0">
                <a:pos x="connsiteX10903" y="connsiteY10903"/>
              </a:cxn>
              <a:cxn ang="0">
                <a:pos x="connsiteX10904" y="connsiteY10904"/>
              </a:cxn>
              <a:cxn ang="0">
                <a:pos x="connsiteX10905" y="connsiteY10905"/>
              </a:cxn>
              <a:cxn ang="0">
                <a:pos x="connsiteX10906" y="connsiteY10906"/>
              </a:cxn>
              <a:cxn ang="0">
                <a:pos x="connsiteX10907" y="connsiteY10907"/>
              </a:cxn>
              <a:cxn ang="0">
                <a:pos x="connsiteX10908" y="connsiteY10908"/>
              </a:cxn>
              <a:cxn ang="0">
                <a:pos x="connsiteX10909" y="connsiteY10909"/>
              </a:cxn>
              <a:cxn ang="0">
                <a:pos x="connsiteX10910" y="connsiteY10910"/>
              </a:cxn>
              <a:cxn ang="0">
                <a:pos x="connsiteX10911" y="connsiteY10911"/>
              </a:cxn>
              <a:cxn ang="0">
                <a:pos x="connsiteX10912" y="connsiteY10912"/>
              </a:cxn>
              <a:cxn ang="0">
                <a:pos x="connsiteX10913" y="connsiteY10913"/>
              </a:cxn>
              <a:cxn ang="0">
                <a:pos x="connsiteX10914" y="connsiteY10914"/>
              </a:cxn>
              <a:cxn ang="0">
                <a:pos x="connsiteX10915" y="connsiteY10915"/>
              </a:cxn>
              <a:cxn ang="0">
                <a:pos x="connsiteX10916" y="connsiteY10916"/>
              </a:cxn>
              <a:cxn ang="0">
                <a:pos x="connsiteX10917" y="connsiteY10917"/>
              </a:cxn>
              <a:cxn ang="0">
                <a:pos x="connsiteX10918" y="connsiteY10918"/>
              </a:cxn>
              <a:cxn ang="0">
                <a:pos x="connsiteX10919" y="connsiteY10919"/>
              </a:cxn>
              <a:cxn ang="0">
                <a:pos x="connsiteX10920" y="connsiteY10920"/>
              </a:cxn>
              <a:cxn ang="0">
                <a:pos x="connsiteX10921" y="connsiteY10921"/>
              </a:cxn>
              <a:cxn ang="0">
                <a:pos x="connsiteX10922" y="connsiteY10922"/>
              </a:cxn>
              <a:cxn ang="0">
                <a:pos x="connsiteX10923" y="connsiteY10923"/>
              </a:cxn>
              <a:cxn ang="0">
                <a:pos x="connsiteX10924" y="connsiteY10924"/>
              </a:cxn>
              <a:cxn ang="0">
                <a:pos x="connsiteX10925" y="connsiteY10925"/>
              </a:cxn>
              <a:cxn ang="0">
                <a:pos x="connsiteX10926" y="connsiteY10926"/>
              </a:cxn>
              <a:cxn ang="0">
                <a:pos x="connsiteX10927" y="connsiteY10927"/>
              </a:cxn>
              <a:cxn ang="0">
                <a:pos x="connsiteX10928" y="connsiteY10928"/>
              </a:cxn>
              <a:cxn ang="0">
                <a:pos x="connsiteX10929" y="connsiteY10929"/>
              </a:cxn>
              <a:cxn ang="0">
                <a:pos x="connsiteX10930" y="connsiteY10930"/>
              </a:cxn>
              <a:cxn ang="0">
                <a:pos x="connsiteX10931" y="connsiteY10931"/>
              </a:cxn>
              <a:cxn ang="0">
                <a:pos x="connsiteX10932" y="connsiteY10932"/>
              </a:cxn>
              <a:cxn ang="0">
                <a:pos x="connsiteX10933" y="connsiteY10933"/>
              </a:cxn>
              <a:cxn ang="0">
                <a:pos x="connsiteX10934" y="connsiteY10934"/>
              </a:cxn>
              <a:cxn ang="0">
                <a:pos x="connsiteX10935" y="connsiteY10935"/>
              </a:cxn>
              <a:cxn ang="0">
                <a:pos x="connsiteX10936" y="connsiteY10936"/>
              </a:cxn>
              <a:cxn ang="0">
                <a:pos x="connsiteX10937" y="connsiteY10937"/>
              </a:cxn>
              <a:cxn ang="0">
                <a:pos x="connsiteX10938" y="connsiteY10938"/>
              </a:cxn>
              <a:cxn ang="0">
                <a:pos x="connsiteX10939" y="connsiteY10939"/>
              </a:cxn>
              <a:cxn ang="0">
                <a:pos x="connsiteX10940" y="connsiteY10940"/>
              </a:cxn>
              <a:cxn ang="0">
                <a:pos x="connsiteX10941" y="connsiteY10941"/>
              </a:cxn>
              <a:cxn ang="0">
                <a:pos x="connsiteX10942" y="connsiteY10942"/>
              </a:cxn>
              <a:cxn ang="0">
                <a:pos x="connsiteX10943" y="connsiteY10943"/>
              </a:cxn>
              <a:cxn ang="0">
                <a:pos x="connsiteX10944" y="connsiteY10944"/>
              </a:cxn>
              <a:cxn ang="0">
                <a:pos x="connsiteX10945" y="connsiteY10945"/>
              </a:cxn>
              <a:cxn ang="0">
                <a:pos x="connsiteX10946" y="connsiteY10946"/>
              </a:cxn>
              <a:cxn ang="0">
                <a:pos x="connsiteX10947" y="connsiteY10947"/>
              </a:cxn>
              <a:cxn ang="0">
                <a:pos x="connsiteX10948" y="connsiteY10948"/>
              </a:cxn>
              <a:cxn ang="0">
                <a:pos x="connsiteX10949" y="connsiteY10949"/>
              </a:cxn>
              <a:cxn ang="0">
                <a:pos x="connsiteX10950" y="connsiteY10950"/>
              </a:cxn>
              <a:cxn ang="0">
                <a:pos x="connsiteX10951" y="connsiteY10951"/>
              </a:cxn>
              <a:cxn ang="0">
                <a:pos x="connsiteX10952" y="connsiteY10952"/>
              </a:cxn>
              <a:cxn ang="0">
                <a:pos x="connsiteX10953" y="connsiteY10953"/>
              </a:cxn>
              <a:cxn ang="0">
                <a:pos x="connsiteX10954" y="connsiteY10954"/>
              </a:cxn>
              <a:cxn ang="0">
                <a:pos x="connsiteX10955" y="connsiteY10955"/>
              </a:cxn>
              <a:cxn ang="0">
                <a:pos x="connsiteX10956" y="connsiteY10956"/>
              </a:cxn>
              <a:cxn ang="0">
                <a:pos x="connsiteX10957" y="connsiteY10957"/>
              </a:cxn>
              <a:cxn ang="0">
                <a:pos x="connsiteX10958" y="connsiteY10958"/>
              </a:cxn>
              <a:cxn ang="0">
                <a:pos x="connsiteX10959" y="connsiteY10959"/>
              </a:cxn>
              <a:cxn ang="0">
                <a:pos x="connsiteX10960" y="connsiteY10960"/>
              </a:cxn>
              <a:cxn ang="0">
                <a:pos x="connsiteX10961" y="connsiteY10961"/>
              </a:cxn>
              <a:cxn ang="0">
                <a:pos x="connsiteX10962" y="connsiteY10962"/>
              </a:cxn>
              <a:cxn ang="0">
                <a:pos x="connsiteX10963" y="connsiteY10963"/>
              </a:cxn>
              <a:cxn ang="0">
                <a:pos x="connsiteX10964" y="connsiteY10964"/>
              </a:cxn>
              <a:cxn ang="0">
                <a:pos x="connsiteX10965" y="connsiteY10965"/>
              </a:cxn>
              <a:cxn ang="0">
                <a:pos x="connsiteX10966" y="connsiteY10966"/>
              </a:cxn>
              <a:cxn ang="0">
                <a:pos x="connsiteX10967" y="connsiteY10967"/>
              </a:cxn>
              <a:cxn ang="0">
                <a:pos x="connsiteX10968" y="connsiteY10968"/>
              </a:cxn>
              <a:cxn ang="0">
                <a:pos x="connsiteX10969" y="connsiteY10969"/>
              </a:cxn>
              <a:cxn ang="0">
                <a:pos x="connsiteX10970" y="connsiteY10970"/>
              </a:cxn>
              <a:cxn ang="0">
                <a:pos x="connsiteX10971" y="connsiteY10971"/>
              </a:cxn>
              <a:cxn ang="0">
                <a:pos x="connsiteX10972" y="connsiteY10972"/>
              </a:cxn>
              <a:cxn ang="0">
                <a:pos x="connsiteX10973" y="connsiteY10973"/>
              </a:cxn>
              <a:cxn ang="0">
                <a:pos x="connsiteX10974" y="connsiteY10974"/>
              </a:cxn>
              <a:cxn ang="0">
                <a:pos x="connsiteX10975" y="connsiteY10975"/>
              </a:cxn>
              <a:cxn ang="0">
                <a:pos x="connsiteX10976" y="connsiteY10976"/>
              </a:cxn>
              <a:cxn ang="0">
                <a:pos x="connsiteX10977" y="connsiteY10977"/>
              </a:cxn>
              <a:cxn ang="0">
                <a:pos x="connsiteX10978" y="connsiteY10978"/>
              </a:cxn>
              <a:cxn ang="0">
                <a:pos x="connsiteX10979" y="connsiteY10979"/>
              </a:cxn>
              <a:cxn ang="0">
                <a:pos x="connsiteX10980" y="connsiteY10980"/>
              </a:cxn>
              <a:cxn ang="0">
                <a:pos x="connsiteX10981" y="connsiteY10981"/>
              </a:cxn>
              <a:cxn ang="0">
                <a:pos x="connsiteX10982" y="connsiteY10982"/>
              </a:cxn>
              <a:cxn ang="0">
                <a:pos x="connsiteX10983" y="connsiteY10983"/>
              </a:cxn>
              <a:cxn ang="0">
                <a:pos x="connsiteX10984" y="connsiteY10984"/>
              </a:cxn>
              <a:cxn ang="0">
                <a:pos x="connsiteX10985" y="connsiteY10985"/>
              </a:cxn>
              <a:cxn ang="0">
                <a:pos x="connsiteX10986" y="connsiteY10986"/>
              </a:cxn>
              <a:cxn ang="0">
                <a:pos x="connsiteX10987" y="connsiteY10987"/>
              </a:cxn>
              <a:cxn ang="0">
                <a:pos x="connsiteX10988" y="connsiteY10988"/>
              </a:cxn>
              <a:cxn ang="0">
                <a:pos x="connsiteX10989" y="connsiteY10989"/>
              </a:cxn>
              <a:cxn ang="0">
                <a:pos x="connsiteX10990" y="connsiteY10990"/>
              </a:cxn>
              <a:cxn ang="0">
                <a:pos x="connsiteX10991" y="connsiteY10991"/>
              </a:cxn>
              <a:cxn ang="0">
                <a:pos x="connsiteX10992" y="connsiteY10992"/>
              </a:cxn>
              <a:cxn ang="0">
                <a:pos x="connsiteX10993" y="connsiteY10993"/>
              </a:cxn>
              <a:cxn ang="0">
                <a:pos x="connsiteX10994" y="connsiteY10994"/>
              </a:cxn>
              <a:cxn ang="0">
                <a:pos x="connsiteX10995" y="connsiteY10995"/>
              </a:cxn>
              <a:cxn ang="0">
                <a:pos x="connsiteX10996" y="connsiteY10996"/>
              </a:cxn>
              <a:cxn ang="0">
                <a:pos x="connsiteX10997" y="connsiteY10997"/>
              </a:cxn>
              <a:cxn ang="0">
                <a:pos x="connsiteX10998" y="connsiteY10998"/>
              </a:cxn>
              <a:cxn ang="0">
                <a:pos x="connsiteX10999" y="connsiteY10999"/>
              </a:cxn>
              <a:cxn ang="0">
                <a:pos x="connsiteX11000" y="connsiteY11000"/>
              </a:cxn>
              <a:cxn ang="0">
                <a:pos x="connsiteX11001" y="connsiteY11001"/>
              </a:cxn>
              <a:cxn ang="0">
                <a:pos x="connsiteX11002" y="connsiteY11002"/>
              </a:cxn>
              <a:cxn ang="0">
                <a:pos x="connsiteX11003" y="connsiteY11003"/>
              </a:cxn>
              <a:cxn ang="0">
                <a:pos x="connsiteX11004" y="connsiteY11004"/>
              </a:cxn>
              <a:cxn ang="0">
                <a:pos x="connsiteX11005" y="connsiteY11005"/>
              </a:cxn>
              <a:cxn ang="0">
                <a:pos x="connsiteX11006" y="connsiteY11006"/>
              </a:cxn>
              <a:cxn ang="0">
                <a:pos x="connsiteX11007" y="connsiteY11007"/>
              </a:cxn>
              <a:cxn ang="0">
                <a:pos x="connsiteX11008" y="connsiteY11008"/>
              </a:cxn>
              <a:cxn ang="0">
                <a:pos x="connsiteX11009" y="connsiteY11009"/>
              </a:cxn>
              <a:cxn ang="0">
                <a:pos x="connsiteX11010" y="connsiteY11010"/>
              </a:cxn>
              <a:cxn ang="0">
                <a:pos x="connsiteX11011" y="connsiteY11011"/>
              </a:cxn>
              <a:cxn ang="0">
                <a:pos x="connsiteX11012" y="connsiteY11012"/>
              </a:cxn>
              <a:cxn ang="0">
                <a:pos x="connsiteX11013" y="connsiteY11013"/>
              </a:cxn>
              <a:cxn ang="0">
                <a:pos x="connsiteX11014" y="connsiteY11014"/>
              </a:cxn>
              <a:cxn ang="0">
                <a:pos x="connsiteX11015" y="connsiteY11015"/>
              </a:cxn>
              <a:cxn ang="0">
                <a:pos x="connsiteX11016" y="connsiteY11016"/>
              </a:cxn>
              <a:cxn ang="0">
                <a:pos x="connsiteX11017" y="connsiteY11017"/>
              </a:cxn>
              <a:cxn ang="0">
                <a:pos x="connsiteX11018" y="connsiteY11018"/>
              </a:cxn>
              <a:cxn ang="0">
                <a:pos x="connsiteX11019" y="connsiteY11019"/>
              </a:cxn>
              <a:cxn ang="0">
                <a:pos x="connsiteX11020" y="connsiteY11020"/>
              </a:cxn>
              <a:cxn ang="0">
                <a:pos x="connsiteX11021" y="connsiteY11021"/>
              </a:cxn>
              <a:cxn ang="0">
                <a:pos x="connsiteX11022" y="connsiteY11022"/>
              </a:cxn>
              <a:cxn ang="0">
                <a:pos x="connsiteX11023" y="connsiteY11023"/>
              </a:cxn>
              <a:cxn ang="0">
                <a:pos x="connsiteX11024" y="connsiteY11024"/>
              </a:cxn>
              <a:cxn ang="0">
                <a:pos x="connsiteX11025" y="connsiteY11025"/>
              </a:cxn>
              <a:cxn ang="0">
                <a:pos x="connsiteX11026" y="connsiteY11026"/>
              </a:cxn>
              <a:cxn ang="0">
                <a:pos x="connsiteX11027" y="connsiteY11027"/>
              </a:cxn>
              <a:cxn ang="0">
                <a:pos x="connsiteX11028" y="connsiteY11028"/>
              </a:cxn>
              <a:cxn ang="0">
                <a:pos x="connsiteX11029" y="connsiteY11029"/>
              </a:cxn>
              <a:cxn ang="0">
                <a:pos x="connsiteX11030" y="connsiteY11030"/>
              </a:cxn>
              <a:cxn ang="0">
                <a:pos x="connsiteX11031" y="connsiteY11031"/>
              </a:cxn>
              <a:cxn ang="0">
                <a:pos x="connsiteX11032" y="connsiteY11032"/>
              </a:cxn>
              <a:cxn ang="0">
                <a:pos x="connsiteX11033" y="connsiteY11033"/>
              </a:cxn>
              <a:cxn ang="0">
                <a:pos x="connsiteX11034" y="connsiteY11034"/>
              </a:cxn>
              <a:cxn ang="0">
                <a:pos x="connsiteX11035" y="connsiteY11035"/>
              </a:cxn>
              <a:cxn ang="0">
                <a:pos x="connsiteX11036" y="connsiteY11036"/>
              </a:cxn>
              <a:cxn ang="0">
                <a:pos x="connsiteX11037" y="connsiteY11037"/>
              </a:cxn>
              <a:cxn ang="0">
                <a:pos x="connsiteX11038" y="connsiteY11038"/>
              </a:cxn>
              <a:cxn ang="0">
                <a:pos x="connsiteX11039" y="connsiteY11039"/>
              </a:cxn>
              <a:cxn ang="0">
                <a:pos x="connsiteX11040" y="connsiteY11040"/>
              </a:cxn>
              <a:cxn ang="0">
                <a:pos x="connsiteX11041" y="connsiteY11041"/>
              </a:cxn>
              <a:cxn ang="0">
                <a:pos x="connsiteX11042" y="connsiteY11042"/>
              </a:cxn>
              <a:cxn ang="0">
                <a:pos x="connsiteX11043" y="connsiteY11043"/>
              </a:cxn>
              <a:cxn ang="0">
                <a:pos x="connsiteX11044" y="connsiteY11044"/>
              </a:cxn>
              <a:cxn ang="0">
                <a:pos x="connsiteX11045" y="connsiteY11045"/>
              </a:cxn>
              <a:cxn ang="0">
                <a:pos x="connsiteX11046" y="connsiteY11046"/>
              </a:cxn>
              <a:cxn ang="0">
                <a:pos x="connsiteX11047" y="connsiteY11047"/>
              </a:cxn>
              <a:cxn ang="0">
                <a:pos x="connsiteX11048" y="connsiteY11048"/>
              </a:cxn>
              <a:cxn ang="0">
                <a:pos x="connsiteX11049" y="connsiteY11049"/>
              </a:cxn>
              <a:cxn ang="0">
                <a:pos x="connsiteX11050" y="connsiteY11050"/>
              </a:cxn>
              <a:cxn ang="0">
                <a:pos x="connsiteX11051" y="connsiteY11051"/>
              </a:cxn>
              <a:cxn ang="0">
                <a:pos x="connsiteX11052" y="connsiteY11052"/>
              </a:cxn>
              <a:cxn ang="0">
                <a:pos x="connsiteX11053" y="connsiteY11053"/>
              </a:cxn>
              <a:cxn ang="0">
                <a:pos x="connsiteX11054" y="connsiteY11054"/>
              </a:cxn>
              <a:cxn ang="0">
                <a:pos x="connsiteX11055" y="connsiteY11055"/>
              </a:cxn>
              <a:cxn ang="0">
                <a:pos x="connsiteX11056" y="connsiteY11056"/>
              </a:cxn>
              <a:cxn ang="0">
                <a:pos x="connsiteX11057" y="connsiteY11057"/>
              </a:cxn>
              <a:cxn ang="0">
                <a:pos x="connsiteX11058" y="connsiteY11058"/>
              </a:cxn>
              <a:cxn ang="0">
                <a:pos x="connsiteX11059" y="connsiteY11059"/>
              </a:cxn>
              <a:cxn ang="0">
                <a:pos x="connsiteX11060" y="connsiteY11060"/>
              </a:cxn>
              <a:cxn ang="0">
                <a:pos x="connsiteX11061" y="connsiteY11061"/>
              </a:cxn>
              <a:cxn ang="0">
                <a:pos x="connsiteX11062" y="connsiteY11062"/>
              </a:cxn>
              <a:cxn ang="0">
                <a:pos x="connsiteX11063" y="connsiteY11063"/>
              </a:cxn>
              <a:cxn ang="0">
                <a:pos x="connsiteX11064" y="connsiteY11064"/>
              </a:cxn>
              <a:cxn ang="0">
                <a:pos x="connsiteX11065" y="connsiteY11065"/>
              </a:cxn>
              <a:cxn ang="0">
                <a:pos x="connsiteX11066" y="connsiteY11066"/>
              </a:cxn>
              <a:cxn ang="0">
                <a:pos x="connsiteX11067" y="connsiteY11067"/>
              </a:cxn>
              <a:cxn ang="0">
                <a:pos x="connsiteX11068" y="connsiteY11068"/>
              </a:cxn>
              <a:cxn ang="0">
                <a:pos x="connsiteX11069" y="connsiteY11069"/>
              </a:cxn>
              <a:cxn ang="0">
                <a:pos x="connsiteX11070" y="connsiteY11070"/>
              </a:cxn>
              <a:cxn ang="0">
                <a:pos x="connsiteX11071" y="connsiteY11071"/>
              </a:cxn>
              <a:cxn ang="0">
                <a:pos x="connsiteX11072" y="connsiteY11072"/>
              </a:cxn>
              <a:cxn ang="0">
                <a:pos x="connsiteX11073" y="connsiteY11073"/>
              </a:cxn>
              <a:cxn ang="0">
                <a:pos x="connsiteX11074" y="connsiteY11074"/>
              </a:cxn>
              <a:cxn ang="0">
                <a:pos x="connsiteX11075" y="connsiteY11075"/>
              </a:cxn>
              <a:cxn ang="0">
                <a:pos x="connsiteX11076" y="connsiteY11076"/>
              </a:cxn>
              <a:cxn ang="0">
                <a:pos x="connsiteX11077" y="connsiteY11077"/>
              </a:cxn>
              <a:cxn ang="0">
                <a:pos x="connsiteX11078" y="connsiteY11078"/>
              </a:cxn>
              <a:cxn ang="0">
                <a:pos x="connsiteX11079" y="connsiteY11079"/>
              </a:cxn>
              <a:cxn ang="0">
                <a:pos x="connsiteX11080" y="connsiteY11080"/>
              </a:cxn>
              <a:cxn ang="0">
                <a:pos x="connsiteX11081" y="connsiteY11081"/>
              </a:cxn>
              <a:cxn ang="0">
                <a:pos x="connsiteX11082" y="connsiteY11082"/>
              </a:cxn>
              <a:cxn ang="0">
                <a:pos x="connsiteX11083" y="connsiteY11083"/>
              </a:cxn>
              <a:cxn ang="0">
                <a:pos x="connsiteX11084" y="connsiteY11084"/>
              </a:cxn>
              <a:cxn ang="0">
                <a:pos x="connsiteX11085" y="connsiteY11085"/>
              </a:cxn>
              <a:cxn ang="0">
                <a:pos x="connsiteX11086" y="connsiteY11086"/>
              </a:cxn>
              <a:cxn ang="0">
                <a:pos x="connsiteX11087" y="connsiteY11087"/>
              </a:cxn>
              <a:cxn ang="0">
                <a:pos x="connsiteX11088" y="connsiteY11088"/>
              </a:cxn>
              <a:cxn ang="0">
                <a:pos x="connsiteX11089" y="connsiteY11089"/>
              </a:cxn>
              <a:cxn ang="0">
                <a:pos x="connsiteX11090" y="connsiteY11090"/>
              </a:cxn>
              <a:cxn ang="0">
                <a:pos x="connsiteX11091" y="connsiteY11091"/>
              </a:cxn>
              <a:cxn ang="0">
                <a:pos x="connsiteX11092" y="connsiteY11092"/>
              </a:cxn>
              <a:cxn ang="0">
                <a:pos x="connsiteX11093" y="connsiteY11093"/>
              </a:cxn>
              <a:cxn ang="0">
                <a:pos x="connsiteX11094" y="connsiteY11094"/>
              </a:cxn>
              <a:cxn ang="0">
                <a:pos x="connsiteX11095" y="connsiteY11095"/>
              </a:cxn>
              <a:cxn ang="0">
                <a:pos x="connsiteX11096" y="connsiteY11096"/>
              </a:cxn>
              <a:cxn ang="0">
                <a:pos x="connsiteX11097" y="connsiteY11097"/>
              </a:cxn>
              <a:cxn ang="0">
                <a:pos x="connsiteX11098" y="connsiteY11098"/>
              </a:cxn>
              <a:cxn ang="0">
                <a:pos x="connsiteX11099" y="connsiteY11099"/>
              </a:cxn>
              <a:cxn ang="0">
                <a:pos x="connsiteX11100" y="connsiteY11100"/>
              </a:cxn>
              <a:cxn ang="0">
                <a:pos x="connsiteX11101" y="connsiteY11101"/>
              </a:cxn>
              <a:cxn ang="0">
                <a:pos x="connsiteX11102" y="connsiteY11102"/>
              </a:cxn>
              <a:cxn ang="0">
                <a:pos x="connsiteX11103" y="connsiteY11103"/>
              </a:cxn>
              <a:cxn ang="0">
                <a:pos x="connsiteX11104" y="connsiteY11104"/>
              </a:cxn>
              <a:cxn ang="0">
                <a:pos x="connsiteX11105" y="connsiteY11105"/>
              </a:cxn>
              <a:cxn ang="0">
                <a:pos x="connsiteX11106" y="connsiteY11106"/>
              </a:cxn>
              <a:cxn ang="0">
                <a:pos x="connsiteX11107" y="connsiteY11107"/>
              </a:cxn>
              <a:cxn ang="0">
                <a:pos x="connsiteX11108" y="connsiteY11108"/>
              </a:cxn>
              <a:cxn ang="0">
                <a:pos x="connsiteX11109" y="connsiteY11109"/>
              </a:cxn>
              <a:cxn ang="0">
                <a:pos x="connsiteX11110" y="connsiteY11110"/>
              </a:cxn>
              <a:cxn ang="0">
                <a:pos x="connsiteX11111" y="connsiteY11111"/>
              </a:cxn>
              <a:cxn ang="0">
                <a:pos x="connsiteX11112" y="connsiteY11112"/>
              </a:cxn>
              <a:cxn ang="0">
                <a:pos x="connsiteX11113" y="connsiteY11113"/>
              </a:cxn>
              <a:cxn ang="0">
                <a:pos x="connsiteX11114" y="connsiteY11114"/>
              </a:cxn>
              <a:cxn ang="0">
                <a:pos x="connsiteX11115" y="connsiteY11115"/>
              </a:cxn>
              <a:cxn ang="0">
                <a:pos x="connsiteX11116" y="connsiteY11116"/>
              </a:cxn>
              <a:cxn ang="0">
                <a:pos x="connsiteX11117" y="connsiteY11117"/>
              </a:cxn>
              <a:cxn ang="0">
                <a:pos x="connsiteX11118" y="connsiteY11118"/>
              </a:cxn>
              <a:cxn ang="0">
                <a:pos x="connsiteX11119" y="connsiteY11119"/>
              </a:cxn>
              <a:cxn ang="0">
                <a:pos x="connsiteX11120" y="connsiteY11120"/>
              </a:cxn>
              <a:cxn ang="0">
                <a:pos x="connsiteX11121" y="connsiteY11121"/>
              </a:cxn>
              <a:cxn ang="0">
                <a:pos x="connsiteX11122" y="connsiteY11122"/>
              </a:cxn>
              <a:cxn ang="0">
                <a:pos x="connsiteX11123" y="connsiteY11123"/>
              </a:cxn>
              <a:cxn ang="0">
                <a:pos x="connsiteX11124" y="connsiteY11124"/>
              </a:cxn>
              <a:cxn ang="0">
                <a:pos x="connsiteX11125" y="connsiteY11125"/>
              </a:cxn>
              <a:cxn ang="0">
                <a:pos x="connsiteX11126" y="connsiteY11126"/>
              </a:cxn>
              <a:cxn ang="0">
                <a:pos x="connsiteX11127" y="connsiteY11127"/>
              </a:cxn>
              <a:cxn ang="0">
                <a:pos x="connsiteX11128" y="connsiteY11128"/>
              </a:cxn>
              <a:cxn ang="0">
                <a:pos x="connsiteX11129" y="connsiteY11129"/>
              </a:cxn>
              <a:cxn ang="0">
                <a:pos x="connsiteX11130" y="connsiteY11130"/>
              </a:cxn>
              <a:cxn ang="0">
                <a:pos x="connsiteX11131" y="connsiteY11131"/>
              </a:cxn>
              <a:cxn ang="0">
                <a:pos x="connsiteX11132" y="connsiteY11132"/>
              </a:cxn>
              <a:cxn ang="0">
                <a:pos x="connsiteX11133" y="connsiteY11133"/>
              </a:cxn>
              <a:cxn ang="0">
                <a:pos x="connsiteX11134" y="connsiteY11134"/>
              </a:cxn>
              <a:cxn ang="0">
                <a:pos x="connsiteX11135" y="connsiteY11135"/>
              </a:cxn>
              <a:cxn ang="0">
                <a:pos x="connsiteX11136" y="connsiteY11136"/>
              </a:cxn>
              <a:cxn ang="0">
                <a:pos x="connsiteX11137" y="connsiteY11137"/>
              </a:cxn>
              <a:cxn ang="0">
                <a:pos x="connsiteX11138" y="connsiteY11138"/>
              </a:cxn>
              <a:cxn ang="0">
                <a:pos x="connsiteX11139" y="connsiteY11139"/>
              </a:cxn>
              <a:cxn ang="0">
                <a:pos x="connsiteX11140" y="connsiteY11140"/>
              </a:cxn>
              <a:cxn ang="0">
                <a:pos x="connsiteX11141" y="connsiteY11141"/>
              </a:cxn>
              <a:cxn ang="0">
                <a:pos x="connsiteX11142" y="connsiteY11142"/>
              </a:cxn>
              <a:cxn ang="0">
                <a:pos x="connsiteX11143" y="connsiteY11143"/>
              </a:cxn>
              <a:cxn ang="0">
                <a:pos x="connsiteX11144" y="connsiteY11144"/>
              </a:cxn>
              <a:cxn ang="0">
                <a:pos x="connsiteX11145" y="connsiteY11145"/>
              </a:cxn>
              <a:cxn ang="0">
                <a:pos x="connsiteX11146" y="connsiteY11146"/>
              </a:cxn>
              <a:cxn ang="0">
                <a:pos x="connsiteX11147" y="connsiteY11147"/>
              </a:cxn>
              <a:cxn ang="0">
                <a:pos x="connsiteX11148" y="connsiteY11148"/>
              </a:cxn>
              <a:cxn ang="0">
                <a:pos x="connsiteX11149" y="connsiteY11149"/>
              </a:cxn>
              <a:cxn ang="0">
                <a:pos x="connsiteX11150" y="connsiteY11150"/>
              </a:cxn>
              <a:cxn ang="0">
                <a:pos x="connsiteX11151" y="connsiteY11151"/>
              </a:cxn>
              <a:cxn ang="0">
                <a:pos x="connsiteX11152" y="connsiteY11152"/>
              </a:cxn>
              <a:cxn ang="0">
                <a:pos x="connsiteX11153" y="connsiteY11153"/>
              </a:cxn>
              <a:cxn ang="0">
                <a:pos x="connsiteX11154" y="connsiteY11154"/>
              </a:cxn>
              <a:cxn ang="0">
                <a:pos x="connsiteX11155" y="connsiteY11155"/>
              </a:cxn>
              <a:cxn ang="0">
                <a:pos x="connsiteX11156" y="connsiteY11156"/>
              </a:cxn>
              <a:cxn ang="0">
                <a:pos x="connsiteX11157" y="connsiteY11157"/>
              </a:cxn>
              <a:cxn ang="0">
                <a:pos x="connsiteX11158" y="connsiteY11158"/>
              </a:cxn>
              <a:cxn ang="0">
                <a:pos x="connsiteX11159" y="connsiteY11159"/>
              </a:cxn>
              <a:cxn ang="0">
                <a:pos x="connsiteX11160" y="connsiteY11160"/>
              </a:cxn>
              <a:cxn ang="0">
                <a:pos x="connsiteX11161" y="connsiteY11161"/>
              </a:cxn>
              <a:cxn ang="0">
                <a:pos x="connsiteX11162" y="connsiteY11162"/>
              </a:cxn>
              <a:cxn ang="0">
                <a:pos x="connsiteX11163" y="connsiteY11163"/>
              </a:cxn>
              <a:cxn ang="0">
                <a:pos x="connsiteX11164" y="connsiteY11164"/>
              </a:cxn>
              <a:cxn ang="0">
                <a:pos x="connsiteX11165" y="connsiteY11165"/>
              </a:cxn>
              <a:cxn ang="0">
                <a:pos x="connsiteX11166" y="connsiteY11166"/>
              </a:cxn>
              <a:cxn ang="0">
                <a:pos x="connsiteX11167" y="connsiteY11167"/>
              </a:cxn>
              <a:cxn ang="0">
                <a:pos x="connsiteX11168" y="connsiteY11168"/>
              </a:cxn>
              <a:cxn ang="0">
                <a:pos x="connsiteX11169" y="connsiteY11169"/>
              </a:cxn>
              <a:cxn ang="0">
                <a:pos x="connsiteX11170" y="connsiteY11170"/>
              </a:cxn>
              <a:cxn ang="0">
                <a:pos x="connsiteX11171" y="connsiteY11171"/>
              </a:cxn>
              <a:cxn ang="0">
                <a:pos x="connsiteX11172" y="connsiteY11172"/>
              </a:cxn>
              <a:cxn ang="0">
                <a:pos x="connsiteX11173" y="connsiteY11173"/>
              </a:cxn>
              <a:cxn ang="0">
                <a:pos x="connsiteX11174" y="connsiteY11174"/>
              </a:cxn>
              <a:cxn ang="0">
                <a:pos x="connsiteX11175" y="connsiteY11175"/>
              </a:cxn>
              <a:cxn ang="0">
                <a:pos x="connsiteX11176" y="connsiteY11176"/>
              </a:cxn>
              <a:cxn ang="0">
                <a:pos x="connsiteX11177" y="connsiteY11177"/>
              </a:cxn>
              <a:cxn ang="0">
                <a:pos x="connsiteX11178" y="connsiteY11178"/>
              </a:cxn>
              <a:cxn ang="0">
                <a:pos x="connsiteX11179" y="connsiteY11179"/>
              </a:cxn>
              <a:cxn ang="0">
                <a:pos x="connsiteX11180" y="connsiteY11180"/>
              </a:cxn>
              <a:cxn ang="0">
                <a:pos x="connsiteX11181" y="connsiteY11181"/>
              </a:cxn>
              <a:cxn ang="0">
                <a:pos x="connsiteX11182" y="connsiteY11182"/>
              </a:cxn>
              <a:cxn ang="0">
                <a:pos x="connsiteX11183" y="connsiteY11183"/>
              </a:cxn>
              <a:cxn ang="0">
                <a:pos x="connsiteX11184" y="connsiteY11184"/>
              </a:cxn>
              <a:cxn ang="0">
                <a:pos x="connsiteX11185" y="connsiteY11185"/>
              </a:cxn>
              <a:cxn ang="0">
                <a:pos x="connsiteX11186" y="connsiteY11186"/>
              </a:cxn>
              <a:cxn ang="0">
                <a:pos x="connsiteX11187" y="connsiteY11187"/>
              </a:cxn>
              <a:cxn ang="0">
                <a:pos x="connsiteX11188" y="connsiteY11188"/>
              </a:cxn>
              <a:cxn ang="0">
                <a:pos x="connsiteX11189" y="connsiteY11189"/>
              </a:cxn>
              <a:cxn ang="0">
                <a:pos x="connsiteX11190" y="connsiteY11190"/>
              </a:cxn>
              <a:cxn ang="0">
                <a:pos x="connsiteX11191" y="connsiteY11191"/>
              </a:cxn>
              <a:cxn ang="0">
                <a:pos x="connsiteX11192" y="connsiteY11192"/>
              </a:cxn>
              <a:cxn ang="0">
                <a:pos x="connsiteX11193" y="connsiteY11193"/>
              </a:cxn>
              <a:cxn ang="0">
                <a:pos x="connsiteX11194" y="connsiteY11194"/>
              </a:cxn>
              <a:cxn ang="0">
                <a:pos x="connsiteX11195" y="connsiteY11195"/>
              </a:cxn>
              <a:cxn ang="0">
                <a:pos x="connsiteX11196" y="connsiteY11196"/>
              </a:cxn>
              <a:cxn ang="0">
                <a:pos x="connsiteX11197" y="connsiteY11197"/>
              </a:cxn>
              <a:cxn ang="0">
                <a:pos x="connsiteX11198" y="connsiteY11198"/>
              </a:cxn>
              <a:cxn ang="0">
                <a:pos x="connsiteX11199" y="connsiteY11199"/>
              </a:cxn>
              <a:cxn ang="0">
                <a:pos x="connsiteX11200" y="connsiteY11200"/>
              </a:cxn>
              <a:cxn ang="0">
                <a:pos x="connsiteX11201" y="connsiteY11201"/>
              </a:cxn>
              <a:cxn ang="0">
                <a:pos x="connsiteX11202" y="connsiteY11202"/>
              </a:cxn>
              <a:cxn ang="0">
                <a:pos x="connsiteX11203" y="connsiteY11203"/>
              </a:cxn>
              <a:cxn ang="0">
                <a:pos x="connsiteX11204" y="connsiteY11204"/>
              </a:cxn>
              <a:cxn ang="0">
                <a:pos x="connsiteX11205" y="connsiteY11205"/>
              </a:cxn>
              <a:cxn ang="0">
                <a:pos x="connsiteX11206" y="connsiteY11206"/>
              </a:cxn>
              <a:cxn ang="0">
                <a:pos x="connsiteX11207" y="connsiteY11207"/>
              </a:cxn>
              <a:cxn ang="0">
                <a:pos x="connsiteX11208" y="connsiteY11208"/>
              </a:cxn>
              <a:cxn ang="0">
                <a:pos x="connsiteX11209" y="connsiteY11209"/>
              </a:cxn>
              <a:cxn ang="0">
                <a:pos x="connsiteX11210" y="connsiteY11210"/>
              </a:cxn>
              <a:cxn ang="0">
                <a:pos x="connsiteX11211" y="connsiteY11211"/>
              </a:cxn>
              <a:cxn ang="0">
                <a:pos x="connsiteX11212" y="connsiteY11212"/>
              </a:cxn>
              <a:cxn ang="0">
                <a:pos x="connsiteX11213" y="connsiteY11213"/>
              </a:cxn>
              <a:cxn ang="0">
                <a:pos x="connsiteX11214" y="connsiteY11214"/>
              </a:cxn>
              <a:cxn ang="0">
                <a:pos x="connsiteX11215" y="connsiteY11215"/>
              </a:cxn>
              <a:cxn ang="0">
                <a:pos x="connsiteX11216" y="connsiteY11216"/>
              </a:cxn>
              <a:cxn ang="0">
                <a:pos x="connsiteX11217" y="connsiteY11217"/>
              </a:cxn>
              <a:cxn ang="0">
                <a:pos x="connsiteX11218" y="connsiteY11218"/>
              </a:cxn>
              <a:cxn ang="0">
                <a:pos x="connsiteX11219" y="connsiteY11219"/>
              </a:cxn>
              <a:cxn ang="0">
                <a:pos x="connsiteX11220" y="connsiteY11220"/>
              </a:cxn>
              <a:cxn ang="0">
                <a:pos x="connsiteX11221" y="connsiteY11221"/>
              </a:cxn>
              <a:cxn ang="0">
                <a:pos x="connsiteX11222" y="connsiteY11222"/>
              </a:cxn>
              <a:cxn ang="0">
                <a:pos x="connsiteX11223" y="connsiteY11223"/>
              </a:cxn>
              <a:cxn ang="0">
                <a:pos x="connsiteX11224" y="connsiteY11224"/>
              </a:cxn>
              <a:cxn ang="0">
                <a:pos x="connsiteX11225" y="connsiteY11225"/>
              </a:cxn>
              <a:cxn ang="0">
                <a:pos x="connsiteX11226" y="connsiteY11226"/>
              </a:cxn>
              <a:cxn ang="0">
                <a:pos x="connsiteX11227" y="connsiteY11227"/>
              </a:cxn>
              <a:cxn ang="0">
                <a:pos x="connsiteX11228" y="connsiteY11228"/>
              </a:cxn>
              <a:cxn ang="0">
                <a:pos x="connsiteX11229" y="connsiteY11229"/>
              </a:cxn>
              <a:cxn ang="0">
                <a:pos x="connsiteX11230" y="connsiteY11230"/>
              </a:cxn>
              <a:cxn ang="0">
                <a:pos x="connsiteX11231" y="connsiteY11231"/>
              </a:cxn>
              <a:cxn ang="0">
                <a:pos x="connsiteX11232" y="connsiteY11232"/>
              </a:cxn>
              <a:cxn ang="0">
                <a:pos x="connsiteX11233" y="connsiteY11233"/>
              </a:cxn>
              <a:cxn ang="0">
                <a:pos x="connsiteX11234" y="connsiteY11234"/>
              </a:cxn>
              <a:cxn ang="0">
                <a:pos x="connsiteX11235" y="connsiteY11235"/>
              </a:cxn>
              <a:cxn ang="0">
                <a:pos x="connsiteX11236" y="connsiteY11236"/>
              </a:cxn>
              <a:cxn ang="0">
                <a:pos x="connsiteX11237" y="connsiteY11237"/>
              </a:cxn>
              <a:cxn ang="0">
                <a:pos x="connsiteX11238" y="connsiteY11238"/>
              </a:cxn>
              <a:cxn ang="0">
                <a:pos x="connsiteX11239" y="connsiteY11239"/>
              </a:cxn>
              <a:cxn ang="0">
                <a:pos x="connsiteX11240" y="connsiteY11240"/>
              </a:cxn>
              <a:cxn ang="0">
                <a:pos x="connsiteX11241" y="connsiteY11241"/>
              </a:cxn>
              <a:cxn ang="0">
                <a:pos x="connsiteX11242" y="connsiteY11242"/>
              </a:cxn>
              <a:cxn ang="0">
                <a:pos x="connsiteX11243" y="connsiteY11243"/>
              </a:cxn>
              <a:cxn ang="0">
                <a:pos x="connsiteX11244" y="connsiteY11244"/>
              </a:cxn>
              <a:cxn ang="0">
                <a:pos x="connsiteX11245" y="connsiteY11245"/>
              </a:cxn>
              <a:cxn ang="0">
                <a:pos x="connsiteX11246" y="connsiteY11246"/>
              </a:cxn>
              <a:cxn ang="0">
                <a:pos x="connsiteX11247" y="connsiteY11247"/>
              </a:cxn>
              <a:cxn ang="0">
                <a:pos x="connsiteX11248" y="connsiteY11248"/>
              </a:cxn>
              <a:cxn ang="0">
                <a:pos x="connsiteX11249" y="connsiteY11249"/>
              </a:cxn>
              <a:cxn ang="0">
                <a:pos x="connsiteX11250" y="connsiteY11250"/>
              </a:cxn>
              <a:cxn ang="0">
                <a:pos x="connsiteX11251" y="connsiteY11251"/>
              </a:cxn>
              <a:cxn ang="0">
                <a:pos x="connsiteX11252" y="connsiteY11252"/>
              </a:cxn>
              <a:cxn ang="0">
                <a:pos x="connsiteX11253" y="connsiteY11253"/>
              </a:cxn>
              <a:cxn ang="0">
                <a:pos x="connsiteX11254" y="connsiteY11254"/>
              </a:cxn>
              <a:cxn ang="0">
                <a:pos x="connsiteX11255" y="connsiteY11255"/>
              </a:cxn>
              <a:cxn ang="0">
                <a:pos x="connsiteX11256" y="connsiteY11256"/>
              </a:cxn>
              <a:cxn ang="0">
                <a:pos x="connsiteX11257" y="connsiteY11257"/>
              </a:cxn>
              <a:cxn ang="0">
                <a:pos x="connsiteX11258" y="connsiteY11258"/>
              </a:cxn>
              <a:cxn ang="0">
                <a:pos x="connsiteX11259" y="connsiteY11259"/>
              </a:cxn>
              <a:cxn ang="0">
                <a:pos x="connsiteX11260" y="connsiteY11260"/>
              </a:cxn>
              <a:cxn ang="0">
                <a:pos x="connsiteX11261" y="connsiteY11261"/>
              </a:cxn>
              <a:cxn ang="0">
                <a:pos x="connsiteX11262" y="connsiteY11262"/>
              </a:cxn>
              <a:cxn ang="0">
                <a:pos x="connsiteX11263" y="connsiteY11263"/>
              </a:cxn>
              <a:cxn ang="0">
                <a:pos x="connsiteX11264" y="connsiteY11264"/>
              </a:cxn>
              <a:cxn ang="0">
                <a:pos x="connsiteX11265" y="connsiteY11265"/>
              </a:cxn>
              <a:cxn ang="0">
                <a:pos x="connsiteX11266" y="connsiteY11266"/>
              </a:cxn>
              <a:cxn ang="0">
                <a:pos x="connsiteX11267" y="connsiteY11267"/>
              </a:cxn>
              <a:cxn ang="0">
                <a:pos x="connsiteX11268" y="connsiteY11268"/>
              </a:cxn>
              <a:cxn ang="0">
                <a:pos x="connsiteX11269" y="connsiteY11269"/>
              </a:cxn>
              <a:cxn ang="0">
                <a:pos x="connsiteX11270" y="connsiteY11270"/>
              </a:cxn>
              <a:cxn ang="0">
                <a:pos x="connsiteX11271" y="connsiteY11271"/>
              </a:cxn>
              <a:cxn ang="0">
                <a:pos x="connsiteX11272" y="connsiteY11272"/>
              </a:cxn>
              <a:cxn ang="0">
                <a:pos x="connsiteX11273" y="connsiteY11273"/>
              </a:cxn>
              <a:cxn ang="0">
                <a:pos x="connsiteX11274" y="connsiteY11274"/>
              </a:cxn>
              <a:cxn ang="0">
                <a:pos x="connsiteX11275" y="connsiteY11275"/>
              </a:cxn>
              <a:cxn ang="0">
                <a:pos x="connsiteX11276" y="connsiteY11276"/>
              </a:cxn>
              <a:cxn ang="0">
                <a:pos x="connsiteX11277" y="connsiteY11277"/>
              </a:cxn>
              <a:cxn ang="0">
                <a:pos x="connsiteX11278" y="connsiteY11278"/>
              </a:cxn>
              <a:cxn ang="0">
                <a:pos x="connsiteX11279" y="connsiteY11279"/>
              </a:cxn>
              <a:cxn ang="0">
                <a:pos x="connsiteX11280" y="connsiteY11280"/>
              </a:cxn>
              <a:cxn ang="0">
                <a:pos x="connsiteX11281" y="connsiteY11281"/>
              </a:cxn>
              <a:cxn ang="0">
                <a:pos x="connsiteX11282" y="connsiteY11282"/>
              </a:cxn>
              <a:cxn ang="0">
                <a:pos x="connsiteX11283" y="connsiteY11283"/>
              </a:cxn>
              <a:cxn ang="0">
                <a:pos x="connsiteX11284" y="connsiteY11284"/>
              </a:cxn>
              <a:cxn ang="0">
                <a:pos x="connsiteX11285" y="connsiteY11285"/>
              </a:cxn>
              <a:cxn ang="0">
                <a:pos x="connsiteX11286" y="connsiteY11286"/>
              </a:cxn>
              <a:cxn ang="0">
                <a:pos x="connsiteX11287" y="connsiteY11287"/>
              </a:cxn>
              <a:cxn ang="0">
                <a:pos x="connsiteX11288" y="connsiteY11288"/>
              </a:cxn>
              <a:cxn ang="0">
                <a:pos x="connsiteX11289" y="connsiteY11289"/>
              </a:cxn>
              <a:cxn ang="0">
                <a:pos x="connsiteX11290" y="connsiteY11290"/>
              </a:cxn>
              <a:cxn ang="0">
                <a:pos x="connsiteX11291" y="connsiteY11291"/>
              </a:cxn>
              <a:cxn ang="0">
                <a:pos x="connsiteX11292" y="connsiteY11292"/>
              </a:cxn>
              <a:cxn ang="0">
                <a:pos x="connsiteX11293" y="connsiteY11293"/>
              </a:cxn>
              <a:cxn ang="0">
                <a:pos x="connsiteX11294" y="connsiteY11294"/>
              </a:cxn>
              <a:cxn ang="0">
                <a:pos x="connsiteX11295" y="connsiteY11295"/>
              </a:cxn>
              <a:cxn ang="0">
                <a:pos x="connsiteX11296" y="connsiteY11296"/>
              </a:cxn>
              <a:cxn ang="0">
                <a:pos x="connsiteX11297" y="connsiteY11297"/>
              </a:cxn>
              <a:cxn ang="0">
                <a:pos x="connsiteX11298" y="connsiteY11298"/>
              </a:cxn>
              <a:cxn ang="0">
                <a:pos x="connsiteX11299" y="connsiteY11299"/>
              </a:cxn>
              <a:cxn ang="0">
                <a:pos x="connsiteX11300" y="connsiteY11300"/>
              </a:cxn>
              <a:cxn ang="0">
                <a:pos x="connsiteX11301" y="connsiteY11301"/>
              </a:cxn>
              <a:cxn ang="0">
                <a:pos x="connsiteX11302" y="connsiteY11302"/>
              </a:cxn>
              <a:cxn ang="0">
                <a:pos x="connsiteX11303" y="connsiteY11303"/>
              </a:cxn>
              <a:cxn ang="0">
                <a:pos x="connsiteX11304" y="connsiteY11304"/>
              </a:cxn>
              <a:cxn ang="0">
                <a:pos x="connsiteX11305" y="connsiteY11305"/>
              </a:cxn>
              <a:cxn ang="0">
                <a:pos x="connsiteX11306" y="connsiteY11306"/>
              </a:cxn>
              <a:cxn ang="0">
                <a:pos x="connsiteX11307" y="connsiteY11307"/>
              </a:cxn>
              <a:cxn ang="0">
                <a:pos x="connsiteX11308" y="connsiteY11308"/>
              </a:cxn>
              <a:cxn ang="0">
                <a:pos x="connsiteX11309" y="connsiteY11309"/>
              </a:cxn>
              <a:cxn ang="0">
                <a:pos x="connsiteX11310" y="connsiteY11310"/>
              </a:cxn>
              <a:cxn ang="0">
                <a:pos x="connsiteX11311" y="connsiteY11311"/>
              </a:cxn>
              <a:cxn ang="0">
                <a:pos x="connsiteX11312" y="connsiteY11312"/>
              </a:cxn>
              <a:cxn ang="0">
                <a:pos x="connsiteX11313" y="connsiteY11313"/>
              </a:cxn>
              <a:cxn ang="0">
                <a:pos x="connsiteX11314" y="connsiteY11314"/>
              </a:cxn>
              <a:cxn ang="0">
                <a:pos x="connsiteX11315" y="connsiteY11315"/>
              </a:cxn>
              <a:cxn ang="0">
                <a:pos x="connsiteX11316" y="connsiteY11316"/>
              </a:cxn>
              <a:cxn ang="0">
                <a:pos x="connsiteX11317" y="connsiteY11317"/>
              </a:cxn>
              <a:cxn ang="0">
                <a:pos x="connsiteX11318" y="connsiteY11318"/>
              </a:cxn>
              <a:cxn ang="0">
                <a:pos x="connsiteX11319" y="connsiteY11319"/>
              </a:cxn>
              <a:cxn ang="0">
                <a:pos x="connsiteX11320" y="connsiteY11320"/>
              </a:cxn>
              <a:cxn ang="0">
                <a:pos x="connsiteX11321" y="connsiteY11321"/>
              </a:cxn>
              <a:cxn ang="0">
                <a:pos x="connsiteX11322" y="connsiteY11322"/>
              </a:cxn>
              <a:cxn ang="0">
                <a:pos x="connsiteX11323" y="connsiteY11323"/>
              </a:cxn>
              <a:cxn ang="0">
                <a:pos x="connsiteX11324" y="connsiteY11324"/>
              </a:cxn>
              <a:cxn ang="0">
                <a:pos x="connsiteX11325" y="connsiteY11325"/>
              </a:cxn>
              <a:cxn ang="0">
                <a:pos x="connsiteX11326" y="connsiteY11326"/>
              </a:cxn>
              <a:cxn ang="0">
                <a:pos x="connsiteX11327" y="connsiteY11327"/>
              </a:cxn>
              <a:cxn ang="0">
                <a:pos x="connsiteX11328" y="connsiteY11328"/>
              </a:cxn>
              <a:cxn ang="0">
                <a:pos x="connsiteX11329" y="connsiteY11329"/>
              </a:cxn>
              <a:cxn ang="0">
                <a:pos x="connsiteX11330" y="connsiteY11330"/>
              </a:cxn>
              <a:cxn ang="0">
                <a:pos x="connsiteX11331" y="connsiteY11331"/>
              </a:cxn>
              <a:cxn ang="0">
                <a:pos x="connsiteX11332" y="connsiteY11332"/>
              </a:cxn>
              <a:cxn ang="0">
                <a:pos x="connsiteX11333" y="connsiteY11333"/>
              </a:cxn>
              <a:cxn ang="0">
                <a:pos x="connsiteX11334" y="connsiteY11334"/>
              </a:cxn>
              <a:cxn ang="0">
                <a:pos x="connsiteX11335" y="connsiteY11335"/>
              </a:cxn>
              <a:cxn ang="0">
                <a:pos x="connsiteX11336" y="connsiteY11336"/>
              </a:cxn>
              <a:cxn ang="0">
                <a:pos x="connsiteX11337" y="connsiteY11337"/>
              </a:cxn>
              <a:cxn ang="0">
                <a:pos x="connsiteX11338" y="connsiteY11338"/>
              </a:cxn>
              <a:cxn ang="0">
                <a:pos x="connsiteX11339" y="connsiteY11339"/>
              </a:cxn>
              <a:cxn ang="0">
                <a:pos x="connsiteX11340" y="connsiteY11340"/>
              </a:cxn>
              <a:cxn ang="0">
                <a:pos x="connsiteX11341" y="connsiteY11341"/>
              </a:cxn>
              <a:cxn ang="0">
                <a:pos x="connsiteX11342" y="connsiteY11342"/>
              </a:cxn>
              <a:cxn ang="0">
                <a:pos x="connsiteX11343" y="connsiteY11343"/>
              </a:cxn>
              <a:cxn ang="0">
                <a:pos x="connsiteX11344" y="connsiteY11344"/>
              </a:cxn>
              <a:cxn ang="0">
                <a:pos x="connsiteX11345" y="connsiteY11345"/>
              </a:cxn>
              <a:cxn ang="0">
                <a:pos x="connsiteX11346" y="connsiteY11346"/>
              </a:cxn>
              <a:cxn ang="0">
                <a:pos x="connsiteX11347" y="connsiteY11347"/>
              </a:cxn>
              <a:cxn ang="0">
                <a:pos x="connsiteX11348" y="connsiteY11348"/>
              </a:cxn>
              <a:cxn ang="0">
                <a:pos x="connsiteX11349" y="connsiteY11349"/>
              </a:cxn>
              <a:cxn ang="0">
                <a:pos x="connsiteX11350" y="connsiteY11350"/>
              </a:cxn>
              <a:cxn ang="0">
                <a:pos x="connsiteX11351" y="connsiteY11351"/>
              </a:cxn>
              <a:cxn ang="0">
                <a:pos x="connsiteX11352" y="connsiteY11352"/>
              </a:cxn>
              <a:cxn ang="0">
                <a:pos x="connsiteX11353" y="connsiteY11353"/>
              </a:cxn>
              <a:cxn ang="0">
                <a:pos x="connsiteX11354" y="connsiteY11354"/>
              </a:cxn>
              <a:cxn ang="0">
                <a:pos x="connsiteX11355" y="connsiteY11355"/>
              </a:cxn>
              <a:cxn ang="0">
                <a:pos x="connsiteX11356" y="connsiteY11356"/>
              </a:cxn>
              <a:cxn ang="0">
                <a:pos x="connsiteX11357" y="connsiteY11357"/>
              </a:cxn>
              <a:cxn ang="0">
                <a:pos x="connsiteX11358" y="connsiteY11358"/>
              </a:cxn>
              <a:cxn ang="0">
                <a:pos x="connsiteX11359" y="connsiteY11359"/>
              </a:cxn>
              <a:cxn ang="0">
                <a:pos x="connsiteX11360" y="connsiteY11360"/>
              </a:cxn>
              <a:cxn ang="0">
                <a:pos x="connsiteX11361" y="connsiteY11361"/>
              </a:cxn>
              <a:cxn ang="0">
                <a:pos x="connsiteX11362" y="connsiteY11362"/>
              </a:cxn>
              <a:cxn ang="0">
                <a:pos x="connsiteX11363" y="connsiteY11363"/>
              </a:cxn>
              <a:cxn ang="0">
                <a:pos x="connsiteX11364" y="connsiteY11364"/>
              </a:cxn>
              <a:cxn ang="0">
                <a:pos x="connsiteX11365" y="connsiteY11365"/>
              </a:cxn>
              <a:cxn ang="0">
                <a:pos x="connsiteX11366" y="connsiteY11366"/>
              </a:cxn>
              <a:cxn ang="0">
                <a:pos x="connsiteX11367" y="connsiteY11367"/>
              </a:cxn>
              <a:cxn ang="0">
                <a:pos x="connsiteX11368" y="connsiteY11368"/>
              </a:cxn>
              <a:cxn ang="0">
                <a:pos x="connsiteX11369" y="connsiteY11369"/>
              </a:cxn>
              <a:cxn ang="0">
                <a:pos x="connsiteX11370" y="connsiteY11370"/>
              </a:cxn>
              <a:cxn ang="0">
                <a:pos x="connsiteX11371" y="connsiteY11371"/>
              </a:cxn>
              <a:cxn ang="0">
                <a:pos x="connsiteX11372" y="connsiteY11372"/>
              </a:cxn>
              <a:cxn ang="0">
                <a:pos x="connsiteX11373" y="connsiteY11373"/>
              </a:cxn>
              <a:cxn ang="0">
                <a:pos x="connsiteX11374" y="connsiteY11374"/>
              </a:cxn>
              <a:cxn ang="0">
                <a:pos x="connsiteX11375" y="connsiteY11375"/>
              </a:cxn>
              <a:cxn ang="0">
                <a:pos x="connsiteX11376" y="connsiteY11376"/>
              </a:cxn>
              <a:cxn ang="0">
                <a:pos x="connsiteX11377" y="connsiteY11377"/>
              </a:cxn>
              <a:cxn ang="0">
                <a:pos x="connsiteX11378" y="connsiteY11378"/>
              </a:cxn>
              <a:cxn ang="0">
                <a:pos x="connsiteX11379" y="connsiteY11379"/>
              </a:cxn>
              <a:cxn ang="0">
                <a:pos x="connsiteX11380" y="connsiteY11380"/>
              </a:cxn>
              <a:cxn ang="0">
                <a:pos x="connsiteX11381" y="connsiteY11381"/>
              </a:cxn>
              <a:cxn ang="0">
                <a:pos x="connsiteX11382" y="connsiteY11382"/>
              </a:cxn>
              <a:cxn ang="0">
                <a:pos x="connsiteX11383" y="connsiteY11383"/>
              </a:cxn>
              <a:cxn ang="0">
                <a:pos x="connsiteX11384" y="connsiteY11384"/>
              </a:cxn>
              <a:cxn ang="0">
                <a:pos x="connsiteX11385" y="connsiteY11385"/>
              </a:cxn>
              <a:cxn ang="0">
                <a:pos x="connsiteX11386" y="connsiteY11386"/>
              </a:cxn>
              <a:cxn ang="0">
                <a:pos x="connsiteX11387" y="connsiteY11387"/>
              </a:cxn>
              <a:cxn ang="0">
                <a:pos x="connsiteX11388" y="connsiteY11388"/>
              </a:cxn>
              <a:cxn ang="0">
                <a:pos x="connsiteX11389" y="connsiteY11389"/>
              </a:cxn>
              <a:cxn ang="0">
                <a:pos x="connsiteX11390" y="connsiteY11390"/>
              </a:cxn>
              <a:cxn ang="0">
                <a:pos x="connsiteX11391" y="connsiteY11391"/>
              </a:cxn>
              <a:cxn ang="0">
                <a:pos x="connsiteX11392" y="connsiteY11392"/>
              </a:cxn>
              <a:cxn ang="0">
                <a:pos x="connsiteX11393" y="connsiteY11393"/>
              </a:cxn>
              <a:cxn ang="0">
                <a:pos x="connsiteX11394" y="connsiteY11394"/>
              </a:cxn>
              <a:cxn ang="0">
                <a:pos x="connsiteX11395" y="connsiteY11395"/>
              </a:cxn>
              <a:cxn ang="0">
                <a:pos x="connsiteX11396" y="connsiteY11396"/>
              </a:cxn>
              <a:cxn ang="0">
                <a:pos x="connsiteX11397" y="connsiteY11397"/>
              </a:cxn>
              <a:cxn ang="0">
                <a:pos x="connsiteX11398" y="connsiteY11398"/>
              </a:cxn>
              <a:cxn ang="0">
                <a:pos x="connsiteX11399" y="connsiteY11399"/>
              </a:cxn>
              <a:cxn ang="0">
                <a:pos x="connsiteX11400" y="connsiteY11400"/>
              </a:cxn>
              <a:cxn ang="0">
                <a:pos x="connsiteX11401" y="connsiteY11401"/>
              </a:cxn>
              <a:cxn ang="0">
                <a:pos x="connsiteX11402" y="connsiteY11402"/>
              </a:cxn>
              <a:cxn ang="0">
                <a:pos x="connsiteX11403" y="connsiteY11403"/>
              </a:cxn>
              <a:cxn ang="0">
                <a:pos x="connsiteX11404" y="connsiteY11404"/>
              </a:cxn>
              <a:cxn ang="0">
                <a:pos x="connsiteX11405" y="connsiteY11405"/>
              </a:cxn>
              <a:cxn ang="0">
                <a:pos x="connsiteX11406" y="connsiteY11406"/>
              </a:cxn>
              <a:cxn ang="0">
                <a:pos x="connsiteX11407" y="connsiteY11407"/>
              </a:cxn>
              <a:cxn ang="0">
                <a:pos x="connsiteX11408" y="connsiteY11408"/>
              </a:cxn>
              <a:cxn ang="0">
                <a:pos x="connsiteX11409" y="connsiteY11409"/>
              </a:cxn>
              <a:cxn ang="0">
                <a:pos x="connsiteX11410" y="connsiteY11410"/>
              </a:cxn>
              <a:cxn ang="0">
                <a:pos x="connsiteX11411" y="connsiteY11411"/>
              </a:cxn>
              <a:cxn ang="0">
                <a:pos x="connsiteX11412" y="connsiteY11412"/>
              </a:cxn>
              <a:cxn ang="0">
                <a:pos x="connsiteX11413" y="connsiteY11413"/>
              </a:cxn>
              <a:cxn ang="0">
                <a:pos x="connsiteX11414" y="connsiteY11414"/>
              </a:cxn>
              <a:cxn ang="0">
                <a:pos x="connsiteX11415" y="connsiteY11415"/>
              </a:cxn>
              <a:cxn ang="0">
                <a:pos x="connsiteX11416" y="connsiteY11416"/>
              </a:cxn>
              <a:cxn ang="0">
                <a:pos x="connsiteX11417" y="connsiteY11417"/>
              </a:cxn>
              <a:cxn ang="0">
                <a:pos x="connsiteX11418" y="connsiteY11418"/>
              </a:cxn>
              <a:cxn ang="0">
                <a:pos x="connsiteX11419" y="connsiteY11419"/>
              </a:cxn>
              <a:cxn ang="0">
                <a:pos x="connsiteX11420" y="connsiteY11420"/>
              </a:cxn>
              <a:cxn ang="0">
                <a:pos x="connsiteX11421" y="connsiteY11421"/>
              </a:cxn>
              <a:cxn ang="0">
                <a:pos x="connsiteX11422" y="connsiteY11422"/>
              </a:cxn>
              <a:cxn ang="0">
                <a:pos x="connsiteX11423" y="connsiteY11423"/>
              </a:cxn>
              <a:cxn ang="0">
                <a:pos x="connsiteX11424" y="connsiteY11424"/>
              </a:cxn>
              <a:cxn ang="0">
                <a:pos x="connsiteX11425" y="connsiteY11425"/>
              </a:cxn>
              <a:cxn ang="0">
                <a:pos x="connsiteX11426" y="connsiteY11426"/>
              </a:cxn>
              <a:cxn ang="0">
                <a:pos x="connsiteX11427" y="connsiteY11427"/>
              </a:cxn>
              <a:cxn ang="0">
                <a:pos x="connsiteX11428" y="connsiteY11428"/>
              </a:cxn>
              <a:cxn ang="0">
                <a:pos x="connsiteX11429" y="connsiteY11429"/>
              </a:cxn>
              <a:cxn ang="0">
                <a:pos x="connsiteX11430" y="connsiteY11430"/>
              </a:cxn>
              <a:cxn ang="0">
                <a:pos x="connsiteX11431" y="connsiteY11431"/>
              </a:cxn>
              <a:cxn ang="0">
                <a:pos x="connsiteX11432" y="connsiteY11432"/>
              </a:cxn>
              <a:cxn ang="0">
                <a:pos x="connsiteX11433" y="connsiteY11433"/>
              </a:cxn>
              <a:cxn ang="0">
                <a:pos x="connsiteX11434" y="connsiteY11434"/>
              </a:cxn>
              <a:cxn ang="0">
                <a:pos x="connsiteX11435" y="connsiteY11435"/>
              </a:cxn>
              <a:cxn ang="0">
                <a:pos x="connsiteX11436" y="connsiteY11436"/>
              </a:cxn>
              <a:cxn ang="0">
                <a:pos x="connsiteX11437" y="connsiteY11437"/>
              </a:cxn>
              <a:cxn ang="0">
                <a:pos x="connsiteX11438" y="connsiteY11438"/>
              </a:cxn>
              <a:cxn ang="0">
                <a:pos x="connsiteX11439" y="connsiteY11439"/>
              </a:cxn>
              <a:cxn ang="0">
                <a:pos x="connsiteX11440" y="connsiteY11440"/>
              </a:cxn>
              <a:cxn ang="0">
                <a:pos x="connsiteX11441" y="connsiteY11441"/>
              </a:cxn>
              <a:cxn ang="0">
                <a:pos x="connsiteX11442" y="connsiteY11442"/>
              </a:cxn>
              <a:cxn ang="0">
                <a:pos x="connsiteX11443" y="connsiteY11443"/>
              </a:cxn>
              <a:cxn ang="0">
                <a:pos x="connsiteX11444" y="connsiteY11444"/>
              </a:cxn>
              <a:cxn ang="0">
                <a:pos x="connsiteX11445" y="connsiteY11445"/>
              </a:cxn>
              <a:cxn ang="0">
                <a:pos x="connsiteX11446" y="connsiteY11446"/>
              </a:cxn>
              <a:cxn ang="0">
                <a:pos x="connsiteX11447" y="connsiteY11447"/>
              </a:cxn>
              <a:cxn ang="0">
                <a:pos x="connsiteX11448" y="connsiteY11448"/>
              </a:cxn>
              <a:cxn ang="0">
                <a:pos x="connsiteX11449" y="connsiteY11449"/>
              </a:cxn>
              <a:cxn ang="0">
                <a:pos x="connsiteX11450" y="connsiteY11450"/>
              </a:cxn>
              <a:cxn ang="0">
                <a:pos x="connsiteX11451" y="connsiteY11451"/>
              </a:cxn>
              <a:cxn ang="0">
                <a:pos x="connsiteX11452" y="connsiteY11452"/>
              </a:cxn>
              <a:cxn ang="0">
                <a:pos x="connsiteX11453" y="connsiteY11453"/>
              </a:cxn>
              <a:cxn ang="0">
                <a:pos x="connsiteX11454" y="connsiteY11454"/>
              </a:cxn>
              <a:cxn ang="0">
                <a:pos x="connsiteX11455" y="connsiteY11455"/>
              </a:cxn>
              <a:cxn ang="0">
                <a:pos x="connsiteX11456" y="connsiteY11456"/>
              </a:cxn>
              <a:cxn ang="0">
                <a:pos x="connsiteX11457" y="connsiteY11457"/>
              </a:cxn>
              <a:cxn ang="0">
                <a:pos x="connsiteX11458" y="connsiteY11458"/>
              </a:cxn>
              <a:cxn ang="0">
                <a:pos x="connsiteX11459" y="connsiteY11459"/>
              </a:cxn>
              <a:cxn ang="0">
                <a:pos x="connsiteX11460" y="connsiteY11460"/>
              </a:cxn>
              <a:cxn ang="0">
                <a:pos x="connsiteX11461" y="connsiteY11461"/>
              </a:cxn>
              <a:cxn ang="0">
                <a:pos x="connsiteX11462" y="connsiteY11462"/>
              </a:cxn>
              <a:cxn ang="0">
                <a:pos x="connsiteX11463" y="connsiteY11463"/>
              </a:cxn>
              <a:cxn ang="0">
                <a:pos x="connsiteX11464" y="connsiteY11464"/>
              </a:cxn>
              <a:cxn ang="0">
                <a:pos x="connsiteX11465" y="connsiteY11465"/>
              </a:cxn>
              <a:cxn ang="0">
                <a:pos x="connsiteX11466" y="connsiteY11466"/>
              </a:cxn>
              <a:cxn ang="0">
                <a:pos x="connsiteX11467" y="connsiteY11467"/>
              </a:cxn>
              <a:cxn ang="0">
                <a:pos x="connsiteX11468" y="connsiteY11468"/>
              </a:cxn>
              <a:cxn ang="0">
                <a:pos x="connsiteX11469" y="connsiteY11469"/>
              </a:cxn>
              <a:cxn ang="0">
                <a:pos x="connsiteX11470" y="connsiteY11470"/>
              </a:cxn>
              <a:cxn ang="0">
                <a:pos x="connsiteX11471" y="connsiteY11471"/>
              </a:cxn>
              <a:cxn ang="0">
                <a:pos x="connsiteX11472" y="connsiteY11472"/>
              </a:cxn>
              <a:cxn ang="0">
                <a:pos x="connsiteX11473" y="connsiteY11473"/>
              </a:cxn>
              <a:cxn ang="0">
                <a:pos x="connsiteX11474" y="connsiteY11474"/>
              </a:cxn>
              <a:cxn ang="0">
                <a:pos x="connsiteX11475" y="connsiteY11475"/>
              </a:cxn>
              <a:cxn ang="0">
                <a:pos x="connsiteX11476" y="connsiteY11476"/>
              </a:cxn>
              <a:cxn ang="0">
                <a:pos x="connsiteX11477" y="connsiteY11477"/>
              </a:cxn>
              <a:cxn ang="0">
                <a:pos x="connsiteX11478" y="connsiteY11478"/>
              </a:cxn>
              <a:cxn ang="0">
                <a:pos x="connsiteX11479" y="connsiteY11479"/>
              </a:cxn>
              <a:cxn ang="0">
                <a:pos x="connsiteX11480" y="connsiteY11480"/>
              </a:cxn>
              <a:cxn ang="0">
                <a:pos x="connsiteX11481" y="connsiteY11481"/>
              </a:cxn>
              <a:cxn ang="0">
                <a:pos x="connsiteX11482" y="connsiteY11482"/>
              </a:cxn>
              <a:cxn ang="0">
                <a:pos x="connsiteX11483" y="connsiteY11483"/>
              </a:cxn>
              <a:cxn ang="0">
                <a:pos x="connsiteX11484" y="connsiteY11484"/>
              </a:cxn>
              <a:cxn ang="0">
                <a:pos x="connsiteX11485" y="connsiteY11485"/>
              </a:cxn>
              <a:cxn ang="0">
                <a:pos x="connsiteX11486" y="connsiteY11486"/>
              </a:cxn>
              <a:cxn ang="0">
                <a:pos x="connsiteX11487" y="connsiteY11487"/>
              </a:cxn>
              <a:cxn ang="0">
                <a:pos x="connsiteX11488" y="connsiteY11488"/>
              </a:cxn>
              <a:cxn ang="0">
                <a:pos x="connsiteX11489" y="connsiteY11489"/>
              </a:cxn>
              <a:cxn ang="0">
                <a:pos x="connsiteX11490" y="connsiteY11490"/>
              </a:cxn>
              <a:cxn ang="0">
                <a:pos x="connsiteX11491" y="connsiteY11491"/>
              </a:cxn>
              <a:cxn ang="0">
                <a:pos x="connsiteX11492" y="connsiteY11492"/>
              </a:cxn>
              <a:cxn ang="0">
                <a:pos x="connsiteX11493" y="connsiteY11493"/>
              </a:cxn>
              <a:cxn ang="0">
                <a:pos x="connsiteX11494" y="connsiteY11494"/>
              </a:cxn>
              <a:cxn ang="0">
                <a:pos x="connsiteX11495" y="connsiteY11495"/>
              </a:cxn>
              <a:cxn ang="0">
                <a:pos x="connsiteX11496" y="connsiteY11496"/>
              </a:cxn>
              <a:cxn ang="0">
                <a:pos x="connsiteX11497" y="connsiteY11497"/>
              </a:cxn>
              <a:cxn ang="0">
                <a:pos x="connsiteX11498" y="connsiteY11498"/>
              </a:cxn>
              <a:cxn ang="0">
                <a:pos x="connsiteX11499" y="connsiteY11499"/>
              </a:cxn>
              <a:cxn ang="0">
                <a:pos x="connsiteX11500" y="connsiteY11500"/>
              </a:cxn>
              <a:cxn ang="0">
                <a:pos x="connsiteX11501" y="connsiteY11501"/>
              </a:cxn>
              <a:cxn ang="0">
                <a:pos x="connsiteX11502" y="connsiteY11502"/>
              </a:cxn>
              <a:cxn ang="0">
                <a:pos x="connsiteX11503" y="connsiteY11503"/>
              </a:cxn>
              <a:cxn ang="0">
                <a:pos x="connsiteX11504" y="connsiteY11504"/>
              </a:cxn>
              <a:cxn ang="0">
                <a:pos x="connsiteX11505" y="connsiteY11505"/>
              </a:cxn>
              <a:cxn ang="0">
                <a:pos x="connsiteX11506" y="connsiteY11506"/>
              </a:cxn>
              <a:cxn ang="0">
                <a:pos x="connsiteX11507" y="connsiteY11507"/>
              </a:cxn>
              <a:cxn ang="0">
                <a:pos x="connsiteX11508" y="connsiteY11508"/>
              </a:cxn>
              <a:cxn ang="0">
                <a:pos x="connsiteX11509" y="connsiteY11509"/>
              </a:cxn>
              <a:cxn ang="0">
                <a:pos x="connsiteX11510" y="connsiteY11510"/>
              </a:cxn>
              <a:cxn ang="0">
                <a:pos x="connsiteX11511" y="connsiteY11511"/>
              </a:cxn>
              <a:cxn ang="0">
                <a:pos x="connsiteX11512" y="connsiteY11512"/>
              </a:cxn>
              <a:cxn ang="0">
                <a:pos x="connsiteX11513" y="connsiteY11513"/>
              </a:cxn>
              <a:cxn ang="0">
                <a:pos x="connsiteX11514" y="connsiteY11514"/>
              </a:cxn>
              <a:cxn ang="0">
                <a:pos x="connsiteX11515" y="connsiteY11515"/>
              </a:cxn>
              <a:cxn ang="0">
                <a:pos x="connsiteX11516" y="connsiteY11516"/>
              </a:cxn>
              <a:cxn ang="0">
                <a:pos x="connsiteX11517" y="connsiteY11517"/>
              </a:cxn>
              <a:cxn ang="0">
                <a:pos x="connsiteX11518" y="connsiteY11518"/>
              </a:cxn>
              <a:cxn ang="0">
                <a:pos x="connsiteX11519" y="connsiteY11519"/>
              </a:cxn>
              <a:cxn ang="0">
                <a:pos x="connsiteX11520" y="connsiteY11520"/>
              </a:cxn>
              <a:cxn ang="0">
                <a:pos x="connsiteX11521" y="connsiteY11521"/>
              </a:cxn>
              <a:cxn ang="0">
                <a:pos x="connsiteX11522" y="connsiteY11522"/>
              </a:cxn>
              <a:cxn ang="0">
                <a:pos x="connsiteX11523" y="connsiteY11523"/>
              </a:cxn>
              <a:cxn ang="0">
                <a:pos x="connsiteX11524" y="connsiteY11524"/>
              </a:cxn>
              <a:cxn ang="0">
                <a:pos x="connsiteX11525" y="connsiteY11525"/>
              </a:cxn>
              <a:cxn ang="0">
                <a:pos x="connsiteX11526" y="connsiteY11526"/>
              </a:cxn>
              <a:cxn ang="0">
                <a:pos x="connsiteX11527" y="connsiteY11527"/>
              </a:cxn>
              <a:cxn ang="0">
                <a:pos x="connsiteX11528" y="connsiteY11528"/>
              </a:cxn>
              <a:cxn ang="0">
                <a:pos x="connsiteX11529" y="connsiteY11529"/>
              </a:cxn>
              <a:cxn ang="0">
                <a:pos x="connsiteX11530" y="connsiteY11530"/>
              </a:cxn>
              <a:cxn ang="0">
                <a:pos x="connsiteX11531" y="connsiteY11531"/>
              </a:cxn>
              <a:cxn ang="0">
                <a:pos x="connsiteX11532" y="connsiteY11532"/>
              </a:cxn>
              <a:cxn ang="0">
                <a:pos x="connsiteX11533" y="connsiteY11533"/>
              </a:cxn>
              <a:cxn ang="0">
                <a:pos x="connsiteX11534" y="connsiteY11534"/>
              </a:cxn>
              <a:cxn ang="0">
                <a:pos x="connsiteX11535" y="connsiteY11535"/>
              </a:cxn>
              <a:cxn ang="0">
                <a:pos x="connsiteX11536" y="connsiteY11536"/>
              </a:cxn>
              <a:cxn ang="0">
                <a:pos x="connsiteX11537" y="connsiteY11537"/>
              </a:cxn>
              <a:cxn ang="0">
                <a:pos x="connsiteX11538" y="connsiteY11538"/>
              </a:cxn>
              <a:cxn ang="0">
                <a:pos x="connsiteX11539" y="connsiteY11539"/>
              </a:cxn>
              <a:cxn ang="0">
                <a:pos x="connsiteX11540" y="connsiteY11540"/>
              </a:cxn>
              <a:cxn ang="0">
                <a:pos x="connsiteX11541" y="connsiteY11541"/>
              </a:cxn>
              <a:cxn ang="0">
                <a:pos x="connsiteX11542" y="connsiteY11542"/>
              </a:cxn>
              <a:cxn ang="0">
                <a:pos x="connsiteX11543" y="connsiteY11543"/>
              </a:cxn>
              <a:cxn ang="0">
                <a:pos x="connsiteX11544" y="connsiteY11544"/>
              </a:cxn>
              <a:cxn ang="0">
                <a:pos x="connsiteX11545" y="connsiteY11545"/>
              </a:cxn>
              <a:cxn ang="0">
                <a:pos x="connsiteX11546" y="connsiteY11546"/>
              </a:cxn>
              <a:cxn ang="0">
                <a:pos x="connsiteX11547" y="connsiteY11547"/>
              </a:cxn>
              <a:cxn ang="0">
                <a:pos x="connsiteX11548" y="connsiteY11548"/>
              </a:cxn>
              <a:cxn ang="0">
                <a:pos x="connsiteX11549" y="connsiteY11549"/>
              </a:cxn>
              <a:cxn ang="0">
                <a:pos x="connsiteX11550" y="connsiteY11550"/>
              </a:cxn>
              <a:cxn ang="0">
                <a:pos x="connsiteX11551" y="connsiteY11551"/>
              </a:cxn>
              <a:cxn ang="0">
                <a:pos x="connsiteX11552" y="connsiteY11552"/>
              </a:cxn>
              <a:cxn ang="0">
                <a:pos x="connsiteX11553" y="connsiteY11553"/>
              </a:cxn>
              <a:cxn ang="0">
                <a:pos x="connsiteX11554" y="connsiteY11554"/>
              </a:cxn>
              <a:cxn ang="0">
                <a:pos x="connsiteX11555" y="connsiteY11555"/>
              </a:cxn>
              <a:cxn ang="0">
                <a:pos x="connsiteX11556" y="connsiteY11556"/>
              </a:cxn>
              <a:cxn ang="0">
                <a:pos x="connsiteX11557" y="connsiteY11557"/>
              </a:cxn>
              <a:cxn ang="0">
                <a:pos x="connsiteX11558" y="connsiteY11558"/>
              </a:cxn>
              <a:cxn ang="0">
                <a:pos x="connsiteX11559" y="connsiteY11559"/>
              </a:cxn>
              <a:cxn ang="0">
                <a:pos x="connsiteX11560" y="connsiteY11560"/>
              </a:cxn>
              <a:cxn ang="0">
                <a:pos x="connsiteX11561" y="connsiteY11561"/>
              </a:cxn>
              <a:cxn ang="0">
                <a:pos x="connsiteX11562" y="connsiteY11562"/>
              </a:cxn>
              <a:cxn ang="0">
                <a:pos x="connsiteX11563" y="connsiteY11563"/>
              </a:cxn>
              <a:cxn ang="0">
                <a:pos x="connsiteX11564" y="connsiteY11564"/>
              </a:cxn>
              <a:cxn ang="0">
                <a:pos x="connsiteX11565" y="connsiteY11565"/>
              </a:cxn>
              <a:cxn ang="0">
                <a:pos x="connsiteX11566" y="connsiteY11566"/>
              </a:cxn>
              <a:cxn ang="0">
                <a:pos x="connsiteX11567" y="connsiteY11567"/>
              </a:cxn>
              <a:cxn ang="0">
                <a:pos x="connsiteX11568" y="connsiteY11568"/>
              </a:cxn>
              <a:cxn ang="0">
                <a:pos x="connsiteX11569" y="connsiteY11569"/>
              </a:cxn>
              <a:cxn ang="0">
                <a:pos x="connsiteX11570" y="connsiteY11570"/>
              </a:cxn>
              <a:cxn ang="0">
                <a:pos x="connsiteX11571" y="connsiteY11571"/>
              </a:cxn>
              <a:cxn ang="0">
                <a:pos x="connsiteX11572" y="connsiteY11572"/>
              </a:cxn>
              <a:cxn ang="0">
                <a:pos x="connsiteX11573" y="connsiteY11573"/>
              </a:cxn>
              <a:cxn ang="0">
                <a:pos x="connsiteX11574" y="connsiteY11574"/>
              </a:cxn>
              <a:cxn ang="0">
                <a:pos x="connsiteX11575" y="connsiteY11575"/>
              </a:cxn>
              <a:cxn ang="0">
                <a:pos x="connsiteX11576" y="connsiteY11576"/>
              </a:cxn>
              <a:cxn ang="0">
                <a:pos x="connsiteX11577" y="connsiteY11577"/>
              </a:cxn>
              <a:cxn ang="0">
                <a:pos x="connsiteX11578" y="connsiteY11578"/>
              </a:cxn>
              <a:cxn ang="0">
                <a:pos x="connsiteX11579" y="connsiteY11579"/>
              </a:cxn>
              <a:cxn ang="0">
                <a:pos x="connsiteX11580" y="connsiteY11580"/>
              </a:cxn>
              <a:cxn ang="0">
                <a:pos x="connsiteX11581" y="connsiteY11581"/>
              </a:cxn>
              <a:cxn ang="0">
                <a:pos x="connsiteX11582" y="connsiteY11582"/>
              </a:cxn>
              <a:cxn ang="0">
                <a:pos x="connsiteX11583" y="connsiteY11583"/>
              </a:cxn>
              <a:cxn ang="0">
                <a:pos x="connsiteX11584" y="connsiteY11584"/>
              </a:cxn>
              <a:cxn ang="0">
                <a:pos x="connsiteX11585" y="connsiteY11585"/>
              </a:cxn>
              <a:cxn ang="0">
                <a:pos x="connsiteX11586" y="connsiteY11586"/>
              </a:cxn>
              <a:cxn ang="0">
                <a:pos x="connsiteX11587" y="connsiteY11587"/>
              </a:cxn>
              <a:cxn ang="0">
                <a:pos x="connsiteX11588" y="connsiteY11588"/>
              </a:cxn>
              <a:cxn ang="0">
                <a:pos x="connsiteX11589" y="connsiteY11589"/>
              </a:cxn>
              <a:cxn ang="0">
                <a:pos x="connsiteX11590" y="connsiteY11590"/>
              </a:cxn>
              <a:cxn ang="0">
                <a:pos x="connsiteX11591" y="connsiteY11591"/>
              </a:cxn>
              <a:cxn ang="0">
                <a:pos x="connsiteX11592" y="connsiteY11592"/>
              </a:cxn>
              <a:cxn ang="0">
                <a:pos x="connsiteX11593" y="connsiteY11593"/>
              </a:cxn>
              <a:cxn ang="0">
                <a:pos x="connsiteX11594" y="connsiteY11594"/>
              </a:cxn>
              <a:cxn ang="0">
                <a:pos x="connsiteX11595" y="connsiteY11595"/>
              </a:cxn>
              <a:cxn ang="0">
                <a:pos x="connsiteX11596" y="connsiteY11596"/>
              </a:cxn>
              <a:cxn ang="0">
                <a:pos x="connsiteX11597" y="connsiteY11597"/>
              </a:cxn>
              <a:cxn ang="0">
                <a:pos x="connsiteX11598" y="connsiteY11598"/>
              </a:cxn>
              <a:cxn ang="0">
                <a:pos x="connsiteX11599" y="connsiteY11599"/>
              </a:cxn>
              <a:cxn ang="0">
                <a:pos x="connsiteX11600" y="connsiteY11600"/>
              </a:cxn>
              <a:cxn ang="0">
                <a:pos x="connsiteX11601" y="connsiteY11601"/>
              </a:cxn>
              <a:cxn ang="0">
                <a:pos x="connsiteX11602" y="connsiteY11602"/>
              </a:cxn>
              <a:cxn ang="0">
                <a:pos x="connsiteX11603" y="connsiteY11603"/>
              </a:cxn>
              <a:cxn ang="0">
                <a:pos x="connsiteX11604" y="connsiteY11604"/>
              </a:cxn>
              <a:cxn ang="0">
                <a:pos x="connsiteX11605" y="connsiteY11605"/>
              </a:cxn>
              <a:cxn ang="0">
                <a:pos x="connsiteX11606" y="connsiteY11606"/>
              </a:cxn>
              <a:cxn ang="0">
                <a:pos x="connsiteX11607" y="connsiteY11607"/>
              </a:cxn>
              <a:cxn ang="0">
                <a:pos x="connsiteX11608" y="connsiteY11608"/>
              </a:cxn>
              <a:cxn ang="0">
                <a:pos x="connsiteX11609" y="connsiteY11609"/>
              </a:cxn>
              <a:cxn ang="0">
                <a:pos x="connsiteX11610" y="connsiteY11610"/>
              </a:cxn>
              <a:cxn ang="0">
                <a:pos x="connsiteX11611" y="connsiteY11611"/>
              </a:cxn>
              <a:cxn ang="0">
                <a:pos x="connsiteX11612" y="connsiteY11612"/>
              </a:cxn>
              <a:cxn ang="0">
                <a:pos x="connsiteX11613" y="connsiteY11613"/>
              </a:cxn>
              <a:cxn ang="0">
                <a:pos x="connsiteX11614" y="connsiteY11614"/>
              </a:cxn>
              <a:cxn ang="0">
                <a:pos x="connsiteX11615" y="connsiteY11615"/>
              </a:cxn>
              <a:cxn ang="0">
                <a:pos x="connsiteX11616" y="connsiteY11616"/>
              </a:cxn>
              <a:cxn ang="0">
                <a:pos x="connsiteX11617" y="connsiteY11617"/>
              </a:cxn>
              <a:cxn ang="0">
                <a:pos x="connsiteX11618" y="connsiteY11618"/>
              </a:cxn>
              <a:cxn ang="0">
                <a:pos x="connsiteX11619" y="connsiteY11619"/>
              </a:cxn>
              <a:cxn ang="0">
                <a:pos x="connsiteX11620" y="connsiteY11620"/>
              </a:cxn>
              <a:cxn ang="0">
                <a:pos x="connsiteX11621" y="connsiteY11621"/>
              </a:cxn>
              <a:cxn ang="0">
                <a:pos x="connsiteX11622" y="connsiteY11622"/>
              </a:cxn>
              <a:cxn ang="0">
                <a:pos x="connsiteX11623" y="connsiteY11623"/>
              </a:cxn>
              <a:cxn ang="0">
                <a:pos x="connsiteX11624" y="connsiteY11624"/>
              </a:cxn>
              <a:cxn ang="0">
                <a:pos x="connsiteX11625" y="connsiteY11625"/>
              </a:cxn>
              <a:cxn ang="0">
                <a:pos x="connsiteX11626" y="connsiteY11626"/>
              </a:cxn>
              <a:cxn ang="0">
                <a:pos x="connsiteX11627" y="connsiteY11627"/>
              </a:cxn>
              <a:cxn ang="0">
                <a:pos x="connsiteX11628" y="connsiteY11628"/>
              </a:cxn>
              <a:cxn ang="0">
                <a:pos x="connsiteX11629" y="connsiteY11629"/>
              </a:cxn>
              <a:cxn ang="0">
                <a:pos x="connsiteX11630" y="connsiteY11630"/>
              </a:cxn>
              <a:cxn ang="0">
                <a:pos x="connsiteX11631" y="connsiteY11631"/>
              </a:cxn>
              <a:cxn ang="0">
                <a:pos x="connsiteX11632" y="connsiteY11632"/>
              </a:cxn>
              <a:cxn ang="0">
                <a:pos x="connsiteX11633" y="connsiteY11633"/>
              </a:cxn>
              <a:cxn ang="0">
                <a:pos x="connsiteX11634" y="connsiteY11634"/>
              </a:cxn>
              <a:cxn ang="0">
                <a:pos x="connsiteX11635" y="connsiteY11635"/>
              </a:cxn>
              <a:cxn ang="0">
                <a:pos x="connsiteX11636" y="connsiteY11636"/>
              </a:cxn>
              <a:cxn ang="0">
                <a:pos x="connsiteX11637" y="connsiteY11637"/>
              </a:cxn>
              <a:cxn ang="0">
                <a:pos x="connsiteX11638" y="connsiteY11638"/>
              </a:cxn>
              <a:cxn ang="0">
                <a:pos x="connsiteX11639" y="connsiteY11639"/>
              </a:cxn>
              <a:cxn ang="0">
                <a:pos x="connsiteX11640" y="connsiteY11640"/>
              </a:cxn>
              <a:cxn ang="0">
                <a:pos x="connsiteX11641" y="connsiteY11641"/>
              </a:cxn>
              <a:cxn ang="0">
                <a:pos x="connsiteX11642" y="connsiteY11642"/>
              </a:cxn>
              <a:cxn ang="0">
                <a:pos x="connsiteX11643" y="connsiteY11643"/>
              </a:cxn>
              <a:cxn ang="0">
                <a:pos x="connsiteX11644" y="connsiteY11644"/>
              </a:cxn>
              <a:cxn ang="0">
                <a:pos x="connsiteX11645" y="connsiteY11645"/>
              </a:cxn>
              <a:cxn ang="0">
                <a:pos x="connsiteX11646" y="connsiteY11646"/>
              </a:cxn>
              <a:cxn ang="0">
                <a:pos x="connsiteX11647" y="connsiteY11647"/>
              </a:cxn>
              <a:cxn ang="0">
                <a:pos x="connsiteX11648" y="connsiteY11648"/>
              </a:cxn>
              <a:cxn ang="0">
                <a:pos x="connsiteX11649" y="connsiteY11649"/>
              </a:cxn>
              <a:cxn ang="0">
                <a:pos x="connsiteX11650" y="connsiteY11650"/>
              </a:cxn>
              <a:cxn ang="0">
                <a:pos x="connsiteX11651" y="connsiteY11651"/>
              </a:cxn>
              <a:cxn ang="0">
                <a:pos x="connsiteX11652" y="connsiteY11652"/>
              </a:cxn>
              <a:cxn ang="0">
                <a:pos x="connsiteX11653" y="connsiteY11653"/>
              </a:cxn>
              <a:cxn ang="0">
                <a:pos x="connsiteX11654" y="connsiteY11654"/>
              </a:cxn>
              <a:cxn ang="0">
                <a:pos x="connsiteX11655" y="connsiteY11655"/>
              </a:cxn>
              <a:cxn ang="0">
                <a:pos x="connsiteX11656" y="connsiteY11656"/>
              </a:cxn>
              <a:cxn ang="0">
                <a:pos x="connsiteX11657" y="connsiteY11657"/>
              </a:cxn>
              <a:cxn ang="0">
                <a:pos x="connsiteX11658" y="connsiteY11658"/>
              </a:cxn>
              <a:cxn ang="0">
                <a:pos x="connsiteX11659" y="connsiteY11659"/>
              </a:cxn>
              <a:cxn ang="0">
                <a:pos x="connsiteX11660" y="connsiteY11660"/>
              </a:cxn>
              <a:cxn ang="0">
                <a:pos x="connsiteX11661" y="connsiteY11661"/>
              </a:cxn>
              <a:cxn ang="0">
                <a:pos x="connsiteX11662" y="connsiteY11662"/>
              </a:cxn>
              <a:cxn ang="0">
                <a:pos x="connsiteX11663" y="connsiteY11663"/>
              </a:cxn>
              <a:cxn ang="0">
                <a:pos x="connsiteX11664" y="connsiteY11664"/>
              </a:cxn>
              <a:cxn ang="0">
                <a:pos x="connsiteX11665" y="connsiteY11665"/>
              </a:cxn>
              <a:cxn ang="0">
                <a:pos x="connsiteX11666" y="connsiteY11666"/>
              </a:cxn>
              <a:cxn ang="0">
                <a:pos x="connsiteX11667" y="connsiteY11667"/>
              </a:cxn>
              <a:cxn ang="0">
                <a:pos x="connsiteX11668" y="connsiteY11668"/>
              </a:cxn>
              <a:cxn ang="0">
                <a:pos x="connsiteX11669" y="connsiteY11669"/>
              </a:cxn>
              <a:cxn ang="0">
                <a:pos x="connsiteX11670" y="connsiteY11670"/>
              </a:cxn>
              <a:cxn ang="0">
                <a:pos x="connsiteX11671" y="connsiteY11671"/>
              </a:cxn>
              <a:cxn ang="0">
                <a:pos x="connsiteX11672" y="connsiteY11672"/>
              </a:cxn>
              <a:cxn ang="0">
                <a:pos x="connsiteX11673" y="connsiteY11673"/>
              </a:cxn>
              <a:cxn ang="0">
                <a:pos x="connsiteX11674" y="connsiteY11674"/>
              </a:cxn>
              <a:cxn ang="0">
                <a:pos x="connsiteX11675" y="connsiteY11675"/>
              </a:cxn>
              <a:cxn ang="0">
                <a:pos x="connsiteX11676" y="connsiteY11676"/>
              </a:cxn>
              <a:cxn ang="0">
                <a:pos x="connsiteX11677" y="connsiteY11677"/>
              </a:cxn>
              <a:cxn ang="0">
                <a:pos x="connsiteX11678" y="connsiteY11678"/>
              </a:cxn>
              <a:cxn ang="0">
                <a:pos x="connsiteX11679" y="connsiteY11679"/>
              </a:cxn>
              <a:cxn ang="0">
                <a:pos x="connsiteX11680" y="connsiteY11680"/>
              </a:cxn>
              <a:cxn ang="0">
                <a:pos x="connsiteX11681" y="connsiteY11681"/>
              </a:cxn>
              <a:cxn ang="0">
                <a:pos x="connsiteX11682" y="connsiteY11682"/>
              </a:cxn>
              <a:cxn ang="0">
                <a:pos x="connsiteX11683" y="connsiteY11683"/>
              </a:cxn>
              <a:cxn ang="0">
                <a:pos x="connsiteX11684" y="connsiteY11684"/>
              </a:cxn>
              <a:cxn ang="0">
                <a:pos x="connsiteX11685" y="connsiteY11685"/>
              </a:cxn>
              <a:cxn ang="0">
                <a:pos x="connsiteX11686" y="connsiteY11686"/>
              </a:cxn>
              <a:cxn ang="0">
                <a:pos x="connsiteX11687" y="connsiteY11687"/>
              </a:cxn>
              <a:cxn ang="0">
                <a:pos x="connsiteX11688" y="connsiteY11688"/>
              </a:cxn>
              <a:cxn ang="0">
                <a:pos x="connsiteX11689" y="connsiteY11689"/>
              </a:cxn>
              <a:cxn ang="0">
                <a:pos x="connsiteX11690" y="connsiteY11690"/>
              </a:cxn>
              <a:cxn ang="0">
                <a:pos x="connsiteX11691" y="connsiteY11691"/>
              </a:cxn>
              <a:cxn ang="0">
                <a:pos x="connsiteX11692" y="connsiteY11692"/>
              </a:cxn>
              <a:cxn ang="0">
                <a:pos x="connsiteX11693" y="connsiteY11693"/>
              </a:cxn>
              <a:cxn ang="0">
                <a:pos x="connsiteX11694" y="connsiteY11694"/>
              </a:cxn>
              <a:cxn ang="0">
                <a:pos x="connsiteX11695" y="connsiteY11695"/>
              </a:cxn>
              <a:cxn ang="0">
                <a:pos x="connsiteX11696" y="connsiteY11696"/>
              </a:cxn>
              <a:cxn ang="0">
                <a:pos x="connsiteX11697" y="connsiteY11697"/>
              </a:cxn>
              <a:cxn ang="0">
                <a:pos x="connsiteX11698" y="connsiteY11698"/>
              </a:cxn>
              <a:cxn ang="0">
                <a:pos x="connsiteX11699" y="connsiteY11699"/>
              </a:cxn>
              <a:cxn ang="0">
                <a:pos x="connsiteX11700" y="connsiteY11700"/>
              </a:cxn>
              <a:cxn ang="0">
                <a:pos x="connsiteX11701" y="connsiteY11701"/>
              </a:cxn>
              <a:cxn ang="0">
                <a:pos x="connsiteX11702" y="connsiteY11702"/>
              </a:cxn>
              <a:cxn ang="0">
                <a:pos x="connsiteX11703" y="connsiteY11703"/>
              </a:cxn>
              <a:cxn ang="0">
                <a:pos x="connsiteX11704" y="connsiteY11704"/>
              </a:cxn>
              <a:cxn ang="0">
                <a:pos x="connsiteX11705" y="connsiteY11705"/>
              </a:cxn>
              <a:cxn ang="0">
                <a:pos x="connsiteX11706" y="connsiteY11706"/>
              </a:cxn>
              <a:cxn ang="0">
                <a:pos x="connsiteX11707" y="connsiteY11707"/>
              </a:cxn>
              <a:cxn ang="0">
                <a:pos x="connsiteX11708" y="connsiteY11708"/>
              </a:cxn>
              <a:cxn ang="0">
                <a:pos x="connsiteX11709" y="connsiteY11709"/>
              </a:cxn>
              <a:cxn ang="0">
                <a:pos x="connsiteX11710" y="connsiteY11710"/>
              </a:cxn>
              <a:cxn ang="0">
                <a:pos x="connsiteX11711" y="connsiteY11711"/>
              </a:cxn>
              <a:cxn ang="0">
                <a:pos x="connsiteX11712" y="connsiteY11712"/>
              </a:cxn>
              <a:cxn ang="0">
                <a:pos x="connsiteX11713" y="connsiteY11713"/>
              </a:cxn>
              <a:cxn ang="0">
                <a:pos x="connsiteX11714" y="connsiteY11714"/>
              </a:cxn>
              <a:cxn ang="0">
                <a:pos x="connsiteX11715" y="connsiteY11715"/>
              </a:cxn>
              <a:cxn ang="0">
                <a:pos x="connsiteX11716" y="connsiteY11716"/>
              </a:cxn>
              <a:cxn ang="0">
                <a:pos x="connsiteX11717" y="connsiteY11717"/>
              </a:cxn>
              <a:cxn ang="0">
                <a:pos x="connsiteX11718" y="connsiteY11718"/>
              </a:cxn>
              <a:cxn ang="0">
                <a:pos x="connsiteX11719" y="connsiteY11719"/>
              </a:cxn>
              <a:cxn ang="0">
                <a:pos x="connsiteX11720" y="connsiteY11720"/>
              </a:cxn>
              <a:cxn ang="0">
                <a:pos x="connsiteX11721" y="connsiteY11721"/>
              </a:cxn>
              <a:cxn ang="0">
                <a:pos x="connsiteX11722" y="connsiteY11722"/>
              </a:cxn>
              <a:cxn ang="0">
                <a:pos x="connsiteX11723" y="connsiteY11723"/>
              </a:cxn>
              <a:cxn ang="0">
                <a:pos x="connsiteX11724" y="connsiteY11724"/>
              </a:cxn>
              <a:cxn ang="0">
                <a:pos x="connsiteX11725" y="connsiteY11725"/>
              </a:cxn>
              <a:cxn ang="0">
                <a:pos x="connsiteX11726" y="connsiteY11726"/>
              </a:cxn>
              <a:cxn ang="0">
                <a:pos x="connsiteX11727" y="connsiteY11727"/>
              </a:cxn>
              <a:cxn ang="0">
                <a:pos x="connsiteX11728" y="connsiteY11728"/>
              </a:cxn>
              <a:cxn ang="0">
                <a:pos x="connsiteX11729" y="connsiteY11729"/>
              </a:cxn>
              <a:cxn ang="0">
                <a:pos x="connsiteX11730" y="connsiteY11730"/>
              </a:cxn>
              <a:cxn ang="0">
                <a:pos x="connsiteX11731" y="connsiteY11731"/>
              </a:cxn>
              <a:cxn ang="0">
                <a:pos x="connsiteX11732" y="connsiteY11732"/>
              </a:cxn>
              <a:cxn ang="0">
                <a:pos x="connsiteX11733" y="connsiteY11733"/>
              </a:cxn>
              <a:cxn ang="0">
                <a:pos x="connsiteX11734" y="connsiteY11734"/>
              </a:cxn>
              <a:cxn ang="0">
                <a:pos x="connsiteX11735" y="connsiteY11735"/>
              </a:cxn>
              <a:cxn ang="0">
                <a:pos x="connsiteX11736" y="connsiteY11736"/>
              </a:cxn>
              <a:cxn ang="0">
                <a:pos x="connsiteX11737" y="connsiteY11737"/>
              </a:cxn>
              <a:cxn ang="0">
                <a:pos x="connsiteX11738" y="connsiteY11738"/>
              </a:cxn>
              <a:cxn ang="0">
                <a:pos x="connsiteX11739" y="connsiteY11739"/>
              </a:cxn>
              <a:cxn ang="0">
                <a:pos x="connsiteX11740" y="connsiteY11740"/>
              </a:cxn>
              <a:cxn ang="0">
                <a:pos x="connsiteX11741" y="connsiteY11741"/>
              </a:cxn>
              <a:cxn ang="0">
                <a:pos x="connsiteX11742" y="connsiteY11742"/>
              </a:cxn>
              <a:cxn ang="0">
                <a:pos x="connsiteX11743" y="connsiteY11743"/>
              </a:cxn>
              <a:cxn ang="0">
                <a:pos x="connsiteX11744" y="connsiteY11744"/>
              </a:cxn>
              <a:cxn ang="0">
                <a:pos x="connsiteX11745" y="connsiteY11745"/>
              </a:cxn>
              <a:cxn ang="0">
                <a:pos x="connsiteX11746" y="connsiteY11746"/>
              </a:cxn>
              <a:cxn ang="0">
                <a:pos x="connsiteX11747" y="connsiteY11747"/>
              </a:cxn>
              <a:cxn ang="0">
                <a:pos x="connsiteX11748" y="connsiteY11748"/>
              </a:cxn>
              <a:cxn ang="0">
                <a:pos x="connsiteX11749" y="connsiteY11749"/>
              </a:cxn>
              <a:cxn ang="0">
                <a:pos x="connsiteX11750" y="connsiteY11750"/>
              </a:cxn>
              <a:cxn ang="0">
                <a:pos x="connsiteX11751" y="connsiteY11751"/>
              </a:cxn>
              <a:cxn ang="0">
                <a:pos x="connsiteX11752" y="connsiteY11752"/>
              </a:cxn>
              <a:cxn ang="0">
                <a:pos x="connsiteX11753" y="connsiteY11753"/>
              </a:cxn>
              <a:cxn ang="0">
                <a:pos x="connsiteX11754" y="connsiteY11754"/>
              </a:cxn>
              <a:cxn ang="0">
                <a:pos x="connsiteX11755" y="connsiteY11755"/>
              </a:cxn>
              <a:cxn ang="0">
                <a:pos x="connsiteX11756" y="connsiteY11756"/>
              </a:cxn>
              <a:cxn ang="0">
                <a:pos x="connsiteX11757" y="connsiteY11757"/>
              </a:cxn>
              <a:cxn ang="0">
                <a:pos x="connsiteX11758" y="connsiteY11758"/>
              </a:cxn>
              <a:cxn ang="0">
                <a:pos x="connsiteX11759" y="connsiteY11759"/>
              </a:cxn>
              <a:cxn ang="0">
                <a:pos x="connsiteX11760" y="connsiteY11760"/>
              </a:cxn>
              <a:cxn ang="0">
                <a:pos x="connsiteX11761" y="connsiteY11761"/>
              </a:cxn>
              <a:cxn ang="0">
                <a:pos x="connsiteX11762" y="connsiteY11762"/>
              </a:cxn>
              <a:cxn ang="0">
                <a:pos x="connsiteX11763" y="connsiteY11763"/>
              </a:cxn>
              <a:cxn ang="0">
                <a:pos x="connsiteX11764" y="connsiteY11764"/>
              </a:cxn>
              <a:cxn ang="0">
                <a:pos x="connsiteX11765" y="connsiteY11765"/>
              </a:cxn>
              <a:cxn ang="0">
                <a:pos x="connsiteX11766" y="connsiteY11766"/>
              </a:cxn>
              <a:cxn ang="0">
                <a:pos x="connsiteX11767" y="connsiteY11767"/>
              </a:cxn>
              <a:cxn ang="0">
                <a:pos x="connsiteX11768" y="connsiteY11768"/>
              </a:cxn>
              <a:cxn ang="0">
                <a:pos x="connsiteX11769" y="connsiteY11769"/>
              </a:cxn>
              <a:cxn ang="0">
                <a:pos x="connsiteX11770" y="connsiteY11770"/>
              </a:cxn>
              <a:cxn ang="0">
                <a:pos x="connsiteX11771" y="connsiteY11771"/>
              </a:cxn>
              <a:cxn ang="0">
                <a:pos x="connsiteX11772" y="connsiteY11772"/>
              </a:cxn>
              <a:cxn ang="0">
                <a:pos x="connsiteX11773" y="connsiteY11773"/>
              </a:cxn>
              <a:cxn ang="0">
                <a:pos x="connsiteX11774" y="connsiteY11774"/>
              </a:cxn>
              <a:cxn ang="0">
                <a:pos x="connsiteX11775" y="connsiteY11775"/>
              </a:cxn>
              <a:cxn ang="0">
                <a:pos x="connsiteX11776" y="connsiteY11776"/>
              </a:cxn>
              <a:cxn ang="0">
                <a:pos x="connsiteX11777" y="connsiteY11777"/>
              </a:cxn>
              <a:cxn ang="0">
                <a:pos x="connsiteX11778" y="connsiteY11778"/>
              </a:cxn>
              <a:cxn ang="0">
                <a:pos x="connsiteX11779" y="connsiteY11779"/>
              </a:cxn>
              <a:cxn ang="0">
                <a:pos x="connsiteX11780" y="connsiteY11780"/>
              </a:cxn>
              <a:cxn ang="0">
                <a:pos x="connsiteX11781" y="connsiteY11781"/>
              </a:cxn>
              <a:cxn ang="0">
                <a:pos x="connsiteX11782" y="connsiteY11782"/>
              </a:cxn>
              <a:cxn ang="0">
                <a:pos x="connsiteX11783" y="connsiteY11783"/>
              </a:cxn>
              <a:cxn ang="0">
                <a:pos x="connsiteX11784" y="connsiteY11784"/>
              </a:cxn>
              <a:cxn ang="0">
                <a:pos x="connsiteX11785" y="connsiteY11785"/>
              </a:cxn>
              <a:cxn ang="0">
                <a:pos x="connsiteX11786" y="connsiteY11786"/>
              </a:cxn>
              <a:cxn ang="0">
                <a:pos x="connsiteX11787" y="connsiteY11787"/>
              </a:cxn>
              <a:cxn ang="0">
                <a:pos x="connsiteX11788" y="connsiteY11788"/>
              </a:cxn>
              <a:cxn ang="0">
                <a:pos x="connsiteX11789" y="connsiteY11789"/>
              </a:cxn>
              <a:cxn ang="0">
                <a:pos x="connsiteX11790" y="connsiteY11790"/>
              </a:cxn>
              <a:cxn ang="0">
                <a:pos x="connsiteX11791" y="connsiteY11791"/>
              </a:cxn>
              <a:cxn ang="0">
                <a:pos x="connsiteX11792" y="connsiteY11792"/>
              </a:cxn>
              <a:cxn ang="0">
                <a:pos x="connsiteX11793" y="connsiteY11793"/>
              </a:cxn>
              <a:cxn ang="0">
                <a:pos x="connsiteX11794" y="connsiteY11794"/>
              </a:cxn>
              <a:cxn ang="0">
                <a:pos x="connsiteX11795" y="connsiteY11795"/>
              </a:cxn>
              <a:cxn ang="0">
                <a:pos x="connsiteX11796" y="connsiteY11796"/>
              </a:cxn>
              <a:cxn ang="0">
                <a:pos x="connsiteX11797" y="connsiteY11797"/>
              </a:cxn>
              <a:cxn ang="0">
                <a:pos x="connsiteX11798" y="connsiteY11798"/>
              </a:cxn>
              <a:cxn ang="0">
                <a:pos x="connsiteX11799" y="connsiteY11799"/>
              </a:cxn>
              <a:cxn ang="0">
                <a:pos x="connsiteX11800" y="connsiteY11800"/>
              </a:cxn>
              <a:cxn ang="0">
                <a:pos x="connsiteX11801" y="connsiteY11801"/>
              </a:cxn>
              <a:cxn ang="0">
                <a:pos x="connsiteX11802" y="connsiteY11802"/>
              </a:cxn>
              <a:cxn ang="0">
                <a:pos x="connsiteX11803" y="connsiteY11803"/>
              </a:cxn>
              <a:cxn ang="0">
                <a:pos x="connsiteX11804" y="connsiteY11804"/>
              </a:cxn>
              <a:cxn ang="0">
                <a:pos x="connsiteX11805" y="connsiteY11805"/>
              </a:cxn>
              <a:cxn ang="0">
                <a:pos x="connsiteX11806" y="connsiteY11806"/>
              </a:cxn>
              <a:cxn ang="0">
                <a:pos x="connsiteX11807" y="connsiteY11807"/>
              </a:cxn>
              <a:cxn ang="0">
                <a:pos x="connsiteX11808" y="connsiteY11808"/>
              </a:cxn>
              <a:cxn ang="0">
                <a:pos x="connsiteX11809" y="connsiteY11809"/>
              </a:cxn>
              <a:cxn ang="0">
                <a:pos x="connsiteX11810" y="connsiteY11810"/>
              </a:cxn>
              <a:cxn ang="0">
                <a:pos x="connsiteX11811" y="connsiteY11811"/>
              </a:cxn>
              <a:cxn ang="0">
                <a:pos x="connsiteX11812" y="connsiteY11812"/>
              </a:cxn>
              <a:cxn ang="0">
                <a:pos x="connsiteX11813" y="connsiteY11813"/>
              </a:cxn>
              <a:cxn ang="0">
                <a:pos x="connsiteX11814" y="connsiteY11814"/>
              </a:cxn>
              <a:cxn ang="0">
                <a:pos x="connsiteX11815" y="connsiteY11815"/>
              </a:cxn>
              <a:cxn ang="0">
                <a:pos x="connsiteX11816" y="connsiteY11816"/>
              </a:cxn>
              <a:cxn ang="0">
                <a:pos x="connsiteX11817" y="connsiteY11817"/>
              </a:cxn>
              <a:cxn ang="0">
                <a:pos x="connsiteX11818" y="connsiteY11818"/>
              </a:cxn>
              <a:cxn ang="0">
                <a:pos x="connsiteX11819" y="connsiteY11819"/>
              </a:cxn>
              <a:cxn ang="0">
                <a:pos x="connsiteX11820" y="connsiteY11820"/>
              </a:cxn>
              <a:cxn ang="0">
                <a:pos x="connsiteX11821" y="connsiteY11821"/>
              </a:cxn>
              <a:cxn ang="0">
                <a:pos x="connsiteX11822" y="connsiteY11822"/>
              </a:cxn>
              <a:cxn ang="0">
                <a:pos x="connsiteX11823" y="connsiteY11823"/>
              </a:cxn>
              <a:cxn ang="0">
                <a:pos x="connsiteX11824" y="connsiteY11824"/>
              </a:cxn>
              <a:cxn ang="0">
                <a:pos x="connsiteX11825" y="connsiteY11825"/>
              </a:cxn>
              <a:cxn ang="0">
                <a:pos x="connsiteX11826" y="connsiteY11826"/>
              </a:cxn>
              <a:cxn ang="0">
                <a:pos x="connsiteX11827" y="connsiteY11827"/>
              </a:cxn>
              <a:cxn ang="0">
                <a:pos x="connsiteX11828" y="connsiteY11828"/>
              </a:cxn>
              <a:cxn ang="0">
                <a:pos x="connsiteX11829" y="connsiteY11829"/>
              </a:cxn>
              <a:cxn ang="0">
                <a:pos x="connsiteX11830" y="connsiteY11830"/>
              </a:cxn>
              <a:cxn ang="0">
                <a:pos x="connsiteX11831" y="connsiteY11831"/>
              </a:cxn>
              <a:cxn ang="0">
                <a:pos x="connsiteX11832" y="connsiteY11832"/>
              </a:cxn>
              <a:cxn ang="0">
                <a:pos x="connsiteX11833" y="connsiteY11833"/>
              </a:cxn>
              <a:cxn ang="0">
                <a:pos x="connsiteX11834" y="connsiteY11834"/>
              </a:cxn>
              <a:cxn ang="0">
                <a:pos x="connsiteX11835" y="connsiteY11835"/>
              </a:cxn>
              <a:cxn ang="0">
                <a:pos x="connsiteX11836" y="connsiteY11836"/>
              </a:cxn>
              <a:cxn ang="0">
                <a:pos x="connsiteX11837" y="connsiteY11837"/>
              </a:cxn>
              <a:cxn ang="0">
                <a:pos x="connsiteX11838" y="connsiteY11838"/>
              </a:cxn>
              <a:cxn ang="0">
                <a:pos x="connsiteX11839" y="connsiteY11839"/>
              </a:cxn>
              <a:cxn ang="0">
                <a:pos x="connsiteX11840" y="connsiteY11840"/>
              </a:cxn>
              <a:cxn ang="0">
                <a:pos x="connsiteX11841" y="connsiteY11841"/>
              </a:cxn>
              <a:cxn ang="0">
                <a:pos x="connsiteX11842" y="connsiteY11842"/>
              </a:cxn>
              <a:cxn ang="0">
                <a:pos x="connsiteX11843" y="connsiteY11843"/>
              </a:cxn>
              <a:cxn ang="0">
                <a:pos x="connsiteX11844" y="connsiteY11844"/>
              </a:cxn>
              <a:cxn ang="0">
                <a:pos x="connsiteX11845" y="connsiteY11845"/>
              </a:cxn>
              <a:cxn ang="0">
                <a:pos x="connsiteX11846" y="connsiteY11846"/>
              </a:cxn>
              <a:cxn ang="0">
                <a:pos x="connsiteX11847" y="connsiteY11847"/>
              </a:cxn>
              <a:cxn ang="0">
                <a:pos x="connsiteX11848" y="connsiteY11848"/>
              </a:cxn>
              <a:cxn ang="0">
                <a:pos x="connsiteX11849" y="connsiteY11849"/>
              </a:cxn>
              <a:cxn ang="0">
                <a:pos x="connsiteX11850" y="connsiteY11850"/>
              </a:cxn>
              <a:cxn ang="0">
                <a:pos x="connsiteX11851" y="connsiteY11851"/>
              </a:cxn>
              <a:cxn ang="0">
                <a:pos x="connsiteX11852" y="connsiteY11852"/>
              </a:cxn>
              <a:cxn ang="0">
                <a:pos x="connsiteX11853" y="connsiteY11853"/>
              </a:cxn>
              <a:cxn ang="0">
                <a:pos x="connsiteX11854" y="connsiteY11854"/>
              </a:cxn>
              <a:cxn ang="0">
                <a:pos x="connsiteX11855" y="connsiteY11855"/>
              </a:cxn>
              <a:cxn ang="0">
                <a:pos x="connsiteX11856" y="connsiteY11856"/>
              </a:cxn>
              <a:cxn ang="0">
                <a:pos x="connsiteX11857" y="connsiteY11857"/>
              </a:cxn>
              <a:cxn ang="0">
                <a:pos x="connsiteX11858" y="connsiteY11858"/>
              </a:cxn>
              <a:cxn ang="0">
                <a:pos x="connsiteX11859" y="connsiteY11859"/>
              </a:cxn>
              <a:cxn ang="0">
                <a:pos x="connsiteX11860" y="connsiteY11860"/>
              </a:cxn>
              <a:cxn ang="0">
                <a:pos x="connsiteX11861" y="connsiteY11861"/>
              </a:cxn>
              <a:cxn ang="0">
                <a:pos x="connsiteX11862" y="connsiteY11862"/>
              </a:cxn>
              <a:cxn ang="0">
                <a:pos x="connsiteX11863" y="connsiteY11863"/>
              </a:cxn>
              <a:cxn ang="0">
                <a:pos x="connsiteX11864" y="connsiteY11864"/>
              </a:cxn>
              <a:cxn ang="0">
                <a:pos x="connsiteX11865" y="connsiteY11865"/>
              </a:cxn>
              <a:cxn ang="0">
                <a:pos x="connsiteX11866" y="connsiteY11866"/>
              </a:cxn>
              <a:cxn ang="0">
                <a:pos x="connsiteX11867" y="connsiteY11867"/>
              </a:cxn>
              <a:cxn ang="0">
                <a:pos x="connsiteX11868" y="connsiteY11868"/>
              </a:cxn>
              <a:cxn ang="0">
                <a:pos x="connsiteX11869" y="connsiteY11869"/>
              </a:cxn>
              <a:cxn ang="0">
                <a:pos x="connsiteX11870" y="connsiteY11870"/>
              </a:cxn>
              <a:cxn ang="0">
                <a:pos x="connsiteX11871" y="connsiteY11871"/>
              </a:cxn>
              <a:cxn ang="0">
                <a:pos x="connsiteX11872" y="connsiteY11872"/>
              </a:cxn>
              <a:cxn ang="0">
                <a:pos x="connsiteX11873" y="connsiteY11873"/>
              </a:cxn>
              <a:cxn ang="0">
                <a:pos x="connsiteX11874" y="connsiteY11874"/>
              </a:cxn>
              <a:cxn ang="0">
                <a:pos x="connsiteX11875" y="connsiteY11875"/>
              </a:cxn>
              <a:cxn ang="0">
                <a:pos x="connsiteX11876" y="connsiteY11876"/>
              </a:cxn>
              <a:cxn ang="0">
                <a:pos x="connsiteX11877" y="connsiteY11877"/>
              </a:cxn>
              <a:cxn ang="0">
                <a:pos x="connsiteX11878" y="connsiteY11878"/>
              </a:cxn>
              <a:cxn ang="0">
                <a:pos x="connsiteX11879" y="connsiteY11879"/>
              </a:cxn>
              <a:cxn ang="0">
                <a:pos x="connsiteX11880" y="connsiteY11880"/>
              </a:cxn>
              <a:cxn ang="0">
                <a:pos x="connsiteX11881" y="connsiteY11881"/>
              </a:cxn>
              <a:cxn ang="0">
                <a:pos x="connsiteX11882" y="connsiteY11882"/>
              </a:cxn>
              <a:cxn ang="0">
                <a:pos x="connsiteX11883" y="connsiteY11883"/>
              </a:cxn>
              <a:cxn ang="0">
                <a:pos x="connsiteX11884" y="connsiteY11884"/>
              </a:cxn>
              <a:cxn ang="0">
                <a:pos x="connsiteX11885" y="connsiteY11885"/>
              </a:cxn>
              <a:cxn ang="0">
                <a:pos x="connsiteX11886" y="connsiteY11886"/>
              </a:cxn>
              <a:cxn ang="0">
                <a:pos x="connsiteX11887" y="connsiteY11887"/>
              </a:cxn>
              <a:cxn ang="0">
                <a:pos x="connsiteX11888" y="connsiteY11888"/>
              </a:cxn>
              <a:cxn ang="0">
                <a:pos x="connsiteX11889" y="connsiteY11889"/>
              </a:cxn>
              <a:cxn ang="0">
                <a:pos x="connsiteX11890" y="connsiteY11890"/>
              </a:cxn>
              <a:cxn ang="0">
                <a:pos x="connsiteX11891" y="connsiteY11891"/>
              </a:cxn>
              <a:cxn ang="0">
                <a:pos x="connsiteX11892" y="connsiteY11892"/>
              </a:cxn>
              <a:cxn ang="0">
                <a:pos x="connsiteX11893" y="connsiteY11893"/>
              </a:cxn>
              <a:cxn ang="0">
                <a:pos x="connsiteX11894" y="connsiteY11894"/>
              </a:cxn>
              <a:cxn ang="0">
                <a:pos x="connsiteX11895" y="connsiteY11895"/>
              </a:cxn>
              <a:cxn ang="0">
                <a:pos x="connsiteX11896" y="connsiteY11896"/>
              </a:cxn>
              <a:cxn ang="0">
                <a:pos x="connsiteX11897" y="connsiteY11897"/>
              </a:cxn>
              <a:cxn ang="0">
                <a:pos x="connsiteX11898" y="connsiteY11898"/>
              </a:cxn>
              <a:cxn ang="0">
                <a:pos x="connsiteX11899" y="connsiteY11899"/>
              </a:cxn>
              <a:cxn ang="0">
                <a:pos x="connsiteX11900" y="connsiteY11900"/>
              </a:cxn>
              <a:cxn ang="0">
                <a:pos x="connsiteX11901" y="connsiteY11901"/>
              </a:cxn>
              <a:cxn ang="0">
                <a:pos x="connsiteX11902" y="connsiteY11902"/>
              </a:cxn>
              <a:cxn ang="0">
                <a:pos x="connsiteX11903" y="connsiteY11903"/>
              </a:cxn>
              <a:cxn ang="0">
                <a:pos x="connsiteX11904" y="connsiteY11904"/>
              </a:cxn>
              <a:cxn ang="0">
                <a:pos x="connsiteX11905" y="connsiteY11905"/>
              </a:cxn>
              <a:cxn ang="0">
                <a:pos x="connsiteX11906" y="connsiteY11906"/>
              </a:cxn>
              <a:cxn ang="0">
                <a:pos x="connsiteX11907" y="connsiteY11907"/>
              </a:cxn>
              <a:cxn ang="0">
                <a:pos x="connsiteX11908" y="connsiteY11908"/>
              </a:cxn>
              <a:cxn ang="0">
                <a:pos x="connsiteX11909" y="connsiteY11909"/>
              </a:cxn>
              <a:cxn ang="0">
                <a:pos x="connsiteX11910" y="connsiteY11910"/>
              </a:cxn>
              <a:cxn ang="0">
                <a:pos x="connsiteX11911" y="connsiteY11911"/>
              </a:cxn>
              <a:cxn ang="0">
                <a:pos x="connsiteX11912" y="connsiteY11912"/>
              </a:cxn>
              <a:cxn ang="0">
                <a:pos x="connsiteX11913" y="connsiteY11913"/>
              </a:cxn>
              <a:cxn ang="0">
                <a:pos x="connsiteX11914" y="connsiteY11914"/>
              </a:cxn>
              <a:cxn ang="0">
                <a:pos x="connsiteX11915" y="connsiteY11915"/>
              </a:cxn>
              <a:cxn ang="0">
                <a:pos x="connsiteX11916" y="connsiteY11916"/>
              </a:cxn>
              <a:cxn ang="0">
                <a:pos x="connsiteX11917" y="connsiteY11917"/>
              </a:cxn>
              <a:cxn ang="0">
                <a:pos x="connsiteX11918" y="connsiteY11918"/>
              </a:cxn>
              <a:cxn ang="0">
                <a:pos x="connsiteX11919" y="connsiteY11919"/>
              </a:cxn>
              <a:cxn ang="0">
                <a:pos x="connsiteX11920" y="connsiteY11920"/>
              </a:cxn>
              <a:cxn ang="0">
                <a:pos x="connsiteX11921" y="connsiteY11921"/>
              </a:cxn>
              <a:cxn ang="0">
                <a:pos x="connsiteX11922" y="connsiteY11922"/>
              </a:cxn>
              <a:cxn ang="0">
                <a:pos x="connsiteX11923" y="connsiteY11923"/>
              </a:cxn>
              <a:cxn ang="0">
                <a:pos x="connsiteX11924" y="connsiteY11924"/>
              </a:cxn>
              <a:cxn ang="0">
                <a:pos x="connsiteX11925" y="connsiteY11925"/>
              </a:cxn>
              <a:cxn ang="0">
                <a:pos x="connsiteX11926" y="connsiteY11926"/>
              </a:cxn>
              <a:cxn ang="0">
                <a:pos x="connsiteX11927" y="connsiteY11927"/>
              </a:cxn>
              <a:cxn ang="0">
                <a:pos x="connsiteX11928" y="connsiteY11928"/>
              </a:cxn>
              <a:cxn ang="0">
                <a:pos x="connsiteX11929" y="connsiteY11929"/>
              </a:cxn>
              <a:cxn ang="0">
                <a:pos x="connsiteX11930" y="connsiteY11930"/>
              </a:cxn>
              <a:cxn ang="0">
                <a:pos x="connsiteX11931" y="connsiteY11931"/>
              </a:cxn>
              <a:cxn ang="0">
                <a:pos x="connsiteX11932" y="connsiteY11932"/>
              </a:cxn>
              <a:cxn ang="0">
                <a:pos x="connsiteX11933" y="connsiteY11933"/>
              </a:cxn>
              <a:cxn ang="0">
                <a:pos x="connsiteX11934" y="connsiteY11934"/>
              </a:cxn>
              <a:cxn ang="0">
                <a:pos x="connsiteX11935" y="connsiteY11935"/>
              </a:cxn>
              <a:cxn ang="0">
                <a:pos x="connsiteX11936" y="connsiteY11936"/>
              </a:cxn>
              <a:cxn ang="0">
                <a:pos x="connsiteX11937" y="connsiteY11937"/>
              </a:cxn>
              <a:cxn ang="0">
                <a:pos x="connsiteX11938" y="connsiteY11938"/>
              </a:cxn>
              <a:cxn ang="0">
                <a:pos x="connsiteX11939" y="connsiteY11939"/>
              </a:cxn>
              <a:cxn ang="0">
                <a:pos x="connsiteX11940" y="connsiteY11940"/>
              </a:cxn>
              <a:cxn ang="0">
                <a:pos x="connsiteX11941" y="connsiteY11941"/>
              </a:cxn>
              <a:cxn ang="0">
                <a:pos x="connsiteX11942" y="connsiteY11942"/>
              </a:cxn>
              <a:cxn ang="0">
                <a:pos x="connsiteX11943" y="connsiteY11943"/>
              </a:cxn>
              <a:cxn ang="0">
                <a:pos x="connsiteX11944" y="connsiteY11944"/>
              </a:cxn>
              <a:cxn ang="0">
                <a:pos x="connsiteX11945" y="connsiteY11945"/>
              </a:cxn>
              <a:cxn ang="0">
                <a:pos x="connsiteX11946" y="connsiteY11946"/>
              </a:cxn>
              <a:cxn ang="0">
                <a:pos x="connsiteX11947" y="connsiteY11947"/>
              </a:cxn>
              <a:cxn ang="0">
                <a:pos x="connsiteX11948" y="connsiteY11948"/>
              </a:cxn>
              <a:cxn ang="0">
                <a:pos x="connsiteX11949" y="connsiteY11949"/>
              </a:cxn>
              <a:cxn ang="0">
                <a:pos x="connsiteX11950" y="connsiteY11950"/>
              </a:cxn>
              <a:cxn ang="0">
                <a:pos x="connsiteX11951" y="connsiteY11951"/>
              </a:cxn>
              <a:cxn ang="0">
                <a:pos x="connsiteX11952" y="connsiteY11952"/>
              </a:cxn>
              <a:cxn ang="0">
                <a:pos x="connsiteX11953" y="connsiteY11953"/>
              </a:cxn>
              <a:cxn ang="0">
                <a:pos x="connsiteX11954" y="connsiteY11954"/>
              </a:cxn>
              <a:cxn ang="0">
                <a:pos x="connsiteX11955" y="connsiteY11955"/>
              </a:cxn>
              <a:cxn ang="0">
                <a:pos x="connsiteX11956" y="connsiteY11956"/>
              </a:cxn>
              <a:cxn ang="0">
                <a:pos x="connsiteX11957" y="connsiteY11957"/>
              </a:cxn>
              <a:cxn ang="0">
                <a:pos x="connsiteX11958" y="connsiteY11958"/>
              </a:cxn>
              <a:cxn ang="0">
                <a:pos x="connsiteX11959" y="connsiteY11959"/>
              </a:cxn>
              <a:cxn ang="0">
                <a:pos x="connsiteX11960" y="connsiteY11960"/>
              </a:cxn>
              <a:cxn ang="0">
                <a:pos x="connsiteX11961" y="connsiteY11961"/>
              </a:cxn>
              <a:cxn ang="0">
                <a:pos x="connsiteX11962" y="connsiteY11962"/>
              </a:cxn>
              <a:cxn ang="0">
                <a:pos x="connsiteX11963" y="connsiteY11963"/>
              </a:cxn>
              <a:cxn ang="0">
                <a:pos x="connsiteX11964" y="connsiteY11964"/>
              </a:cxn>
              <a:cxn ang="0">
                <a:pos x="connsiteX11965" y="connsiteY11965"/>
              </a:cxn>
              <a:cxn ang="0">
                <a:pos x="connsiteX11966" y="connsiteY11966"/>
              </a:cxn>
              <a:cxn ang="0">
                <a:pos x="connsiteX11967" y="connsiteY11967"/>
              </a:cxn>
              <a:cxn ang="0">
                <a:pos x="connsiteX11968" y="connsiteY11968"/>
              </a:cxn>
              <a:cxn ang="0">
                <a:pos x="connsiteX11969" y="connsiteY11969"/>
              </a:cxn>
              <a:cxn ang="0">
                <a:pos x="connsiteX11970" y="connsiteY11970"/>
              </a:cxn>
              <a:cxn ang="0">
                <a:pos x="connsiteX11971" y="connsiteY11971"/>
              </a:cxn>
              <a:cxn ang="0">
                <a:pos x="connsiteX11972" y="connsiteY11972"/>
              </a:cxn>
              <a:cxn ang="0">
                <a:pos x="connsiteX11973" y="connsiteY11973"/>
              </a:cxn>
              <a:cxn ang="0">
                <a:pos x="connsiteX11974" y="connsiteY11974"/>
              </a:cxn>
              <a:cxn ang="0">
                <a:pos x="connsiteX11975" y="connsiteY11975"/>
              </a:cxn>
              <a:cxn ang="0">
                <a:pos x="connsiteX11976" y="connsiteY11976"/>
              </a:cxn>
              <a:cxn ang="0">
                <a:pos x="connsiteX11977" y="connsiteY11977"/>
              </a:cxn>
              <a:cxn ang="0">
                <a:pos x="connsiteX11978" y="connsiteY11978"/>
              </a:cxn>
              <a:cxn ang="0">
                <a:pos x="connsiteX11979" y="connsiteY11979"/>
              </a:cxn>
              <a:cxn ang="0">
                <a:pos x="connsiteX11980" y="connsiteY11980"/>
              </a:cxn>
              <a:cxn ang="0">
                <a:pos x="connsiteX11981" y="connsiteY11981"/>
              </a:cxn>
              <a:cxn ang="0">
                <a:pos x="connsiteX11982" y="connsiteY11982"/>
              </a:cxn>
              <a:cxn ang="0">
                <a:pos x="connsiteX11983" y="connsiteY11983"/>
              </a:cxn>
              <a:cxn ang="0">
                <a:pos x="connsiteX11984" y="connsiteY11984"/>
              </a:cxn>
              <a:cxn ang="0">
                <a:pos x="connsiteX11985" y="connsiteY11985"/>
              </a:cxn>
              <a:cxn ang="0">
                <a:pos x="connsiteX11986" y="connsiteY11986"/>
              </a:cxn>
              <a:cxn ang="0">
                <a:pos x="connsiteX11987" y="connsiteY11987"/>
              </a:cxn>
              <a:cxn ang="0">
                <a:pos x="connsiteX11988" y="connsiteY11988"/>
              </a:cxn>
              <a:cxn ang="0">
                <a:pos x="connsiteX11989" y="connsiteY11989"/>
              </a:cxn>
              <a:cxn ang="0">
                <a:pos x="connsiteX11990" y="connsiteY11990"/>
              </a:cxn>
              <a:cxn ang="0">
                <a:pos x="connsiteX11991" y="connsiteY11991"/>
              </a:cxn>
              <a:cxn ang="0">
                <a:pos x="connsiteX11992" y="connsiteY11992"/>
              </a:cxn>
              <a:cxn ang="0">
                <a:pos x="connsiteX11993" y="connsiteY11993"/>
              </a:cxn>
              <a:cxn ang="0">
                <a:pos x="connsiteX11994" y="connsiteY11994"/>
              </a:cxn>
              <a:cxn ang="0">
                <a:pos x="connsiteX11995" y="connsiteY11995"/>
              </a:cxn>
              <a:cxn ang="0">
                <a:pos x="connsiteX11996" y="connsiteY11996"/>
              </a:cxn>
              <a:cxn ang="0">
                <a:pos x="connsiteX11997" y="connsiteY11997"/>
              </a:cxn>
              <a:cxn ang="0">
                <a:pos x="connsiteX11998" y="connsiteY11998"/>
              </a:cxn>
              <a:cxn ang="0">
                <a:pos x="connsiteX11999" y="connsiteY11999"/>
              </a:cxn>
              <a:cxn ang="0">
                <a:pos x="connsiteX12000" y="connsiteY12000"/>
              </a:cxn>
              <a:cxn ang="0">
                <a:pos x="connsiteX12001" y="connsiteY12001"/>
              </a:cxn>
              <a:cxn ang="0">
                <a:pos x="connsiteX12002" y="connsiteY12002"/>
              </a:cxn>
              <a:cxn ang="0">
                <a:pos x="connsiteX12003" y="connsiteY12003"/>
              </a:cxn>
              <a:cxn ang="0">
                <a:pos x="connsiteX12004" y="connsiteY12004"/>
              </a:cxn>
              <a:cxn ang="0">
                <a:pos x="connsiteX12005" y="connsiteY12005"/>
              </a:cxn>
              <a:cxn ang="0">
                <a:pos x="connsiteX12006" y="connsiteY12006"/>
              </a:cxn>
              <a:cxn ang="0">
                <a:pos x="connsiteX12007" y="connsiteY12007"/>
              </a:cxn>
              <a:cxn ang="0">
                <a:pos x="connsiteX12008" y="connsiteY12008"/>
              </a:cxn>
              <a:cxn ang="0">
                <a:pos x="connsiteX12009" y="connsiteY12009"/>
              </a:cxn>
              <a:cxn ang="0">
                <a:pos x="connsiteX12010" y="connsiteY12010"/>
              </a:cxn>
              <a:cxn ang="0">
                <a:pos x="connsiteX12011" y="connsiteY12011"/>
              </a:cxn>
              <a:cxn ang="0">
                <a:pos x="connsiteX12012" y="connsiteY12012"/>
              </a:cxn>
              <a:cxn ang="0">
                <a:pos x="connsiteX12013" y="connsiteY12013"/>
              </a:cxn>
              <a:cxn ang="0">
                <a:pos x="connsiteX12014" y="connsiteY12014"/>
              </a:cxn>
              <a:cxn ang="0">
                <a:pos x="connsiteX12015" y="connsiteY12015"/>
              </a:cxn>
              <a:cxn ang="0">
                <a:pos x="connsiteX12016" y="connsiteY12016"/>
              </a:cxn>
              <a:cxn ang="0">
                <a:pos x="connsiteX12017" y="connsiteY12017"/>
              </a:cxn>
              <a:cxn ang="0">
                <a:pos x="connsiteX12018" y="connsiteY12018"/>
              </a:cxn>
              <a:cxn ang="0">
                <a:pos x="connsiteX12019" y="connsiteY12019"/>
              </a:cxn>
              <a:cxn ang="0">
                <a:pos x="connsiteX12020" y="connsiteY12020"/>
              </a:cxn>
              <a:cxn ang="0">
                <a:pos x="connsiteX12021" y="connsiteY12021"/>
              </a:cxn>
              <a:cxn ang="0">
                <a:pos x="connsiteX12022" y="connsiteY12022"/>
              </a:cxn>
              <a:cxn ang="0">
                <a:pos x="connsiteX12023" y="connsiteY12023"/>
              </a:cxn>
              <a:cxn ang="0">
                <a:pos x="connsiteX12024" y="connsiteY12024"/>
              </a:cxn>
              <a:cxn ang="0">
                <a:pos x="connsiteX12025" y="connsiteY12025"/>
              </a:cxn>
              <a:cxn ang="0">
                <a:pos x="connsiteX12026" y="connsiteY12026"/>
              </a:cxn>
              <a:cxn ang="0">
                <a:pos x="connsiteX12027" y="connsiteY12027"/>
              </a:cxn>
              <a:cxn ang="0">
                <a:pos x="connsiteX12028" y="connsiteY12028"/>
              </a:cxn>
              <a:cxn ang="0">
                <a:pos x="connsiteX12029" y="connsiteY12029"/>
              </a:cxn>
              <a:cxn ang="0">
                <a:pos x="connsiteX12030" y="connsiteY12030"/>
              </a:cxn>
              <a:cxn ang="0">
                <a:pos x="connsiteX12031" y="connsiteY12031"/>
              </a:cxn>
              <a:cxn ang="0">
                <a:pos x="connsiteX12032" y="connsiteY12032"/>
              </a:cxn>
              <a:cxn ang="0">
                <a:pos x="connsiteX12033" y="connsiteY12033"/>
              </a:cxn>
              <a:cxn ang="0">
                <a:pos x="connsiteX12034" y="connsiteY12034"/>
              </a:cxn>
              <a:cxn ang="0">
                <a:pos x="connsiteX12035" y="connsiteY12035"/>
              </a:cxn>
              <a:cxn ang="0">
                <a:pos x="connsiteX12036" y="connsiteY12036"/>
              </a:cxn>
              <a:cxn ang="0">
                <a:pos x="connsiteX12037" y="connsiteY12037"/>
              </a:cxn>
              <a:cxn ang="0">
                <a:pos x="connsiteX12038" y="connsiteY12038"/>
              </a:cxn>
              <a:cxn ang="0">
                <a:pos x="connsiteX12039" y="connsiteY12039"/>
              </a:cxn>
              <a:cxn ang="0">
                <a:pos x="connsiteX12040" y="connsiteY12040"/>
              </a:cxn>
              <a:cxn ang="0">
                <a:pos x="connsiteX12041" y="connsiteY12041"/>
              </a:cxn>
              <a:cxn ang="0">
                <a:pos x="connsiteX12042" y="connsiteY12042"/>
              </a:cxn>
              <a:cxn ang="0">
                <a:pos x="connsiteX12043" y="connsiteY12043"/>
              </a:cxn>
              <a:cxn ang="0">
                <a:pos x="connsiteX12044" y="connsiteY12044"/>
              </a:cxn>
              <a:cxn ang="0">
                <a:pos x="connsiteX12045" y="connsiteY12045"/>
              </a:cxn>
              <a:cxn ang="0">
                <a:pos x="connsiteX12046" y="connsiteY12046"/>
              </a:cxn>
              <a:cxn ang="0">
                <a:pos x="connsiteX12047" y="connsiteY12047"/>
              </a:cxn>
              <a:cxn ang="0">
                <a:pos x="connsiteX12048" y="connsiteY12048"/>
              </a:cxn>
              <a:cxn ang="0">
                <a:pos x="connsiteX12049" y="connsiteY12049"/>
              </a:cxn>
              <a:cxn ang="0">
                <a:pos x="connsiteX12050" y="connsiteY12050"/>
              </a:cxn>
              <a:cxn ang="0">
                <a:pos x="connsiteX12051" y="connsiteY12051"/>
              </a:cxn>
              <a:cxn ang="0">
                <a:pos x="connsiteX12052" y="connsiteY12052"/>
              </a:cxn>
              <a:cxn ang="0">
                <a:pos x="connsiteX12053" y="connsiteY12053"/>
              </a:cxn>
              <a:cxn ang="0">
                <a:pos x="connsiteX12054" y="connsiteY12054"/>
              </a:cxn>
              <a:cxn ang="0">
                <a:pos x="connsiteX12055" y="connsiteY12055"/>
              </a:cxn>
              <a:cxn ang="0">
                <a:pos x="connsiteX12056" y="connsiteY12056"/>
              </a:cxn>
              <a:cxn ang="0">
                <a:pos x="connsiteX12057" y="connsiteY12057"/>
              </a:cxn>
              <a:cxn ang="0">
                <a:pos x="connsiteX12058" y="connsiteY12058"/>
              </a:cxn>
              <a:cxn ang="0">
                <a:pos x="connsiteX12059" y="connsiteY12059"/>
              </a:cxn>
              <a:cxn ang="0">
                <a:pos x="connsiteX12060" y="connsiteY12060"/>
              </a:cxn>
              <a:cxn ang="0">
                <a:pos x="connsiteX12061" y="connsiteY12061"/>
              </a:cxn>
              <a:cxn ang="0">
                <a:pos x="connsiteX12062" y="connsiteY12062"/>
              </a:cxn>
              <a:cxn ang="0">
                <a:pos x="connsiteX12063" y="connsiteY12063"/>
              </a:cxn>
              <a:cxn ang="0">
                <a:pos x="connsiteX12064" y="connsiteY12064"/>
              </a:cxn>
              <a:cxn ang="0">
                <a:pos x="connsiteX12065" y="connsiteY12065"/>
              </a:cxn>
              <a:cxn ang="0">
                <a:pos x="connsiteX12066" y="connsiteY12066"/>
              </a:cxn>
              <a:cxn ang="0">
                <a:pos x="connsiteX12067" y="connsiteY12067"/>
              </a:cxn>
              <a:cxn ang="0">
                <a:pos x="connsiteX12068" y="connsiteY12068"/>
              </a:cxn>
              <a:cxn ang="0">
                <a:pos x="connsiteX12069" y="connsiteY12069"/>
              </a:cxn>
              <a:cxn ang="0">
                <a:pos x="connsiteX12070" y="connsiteY12070"/>
              </a:cxn>
              <a:cxn ang="0">
                <a:pos x="connsiteX12071" y="connsiteY12071"/>
              </a:cxn>
              <a:cxn ang="0">
                <a:pos x="connsiteX12072" y="connsiteY12072"/>
              </a:cxn>
              <a:cxn ang="0">
                <a:pos x="connsiteX12073" y="connsiteY12073"/>
              </a:cxn>
              <a:cxn ang="0">
                <a:pos x="connsiteX12074" y="connsiteY12074"/>
              </a:cxn>
              <a:cxn ang="0">
                <a:pos x="connsiteX12075" y="connsiteY12075"/>
              </a:cxn>
              <a:cxn ang="0">
                <a:pos x="connsiteX12076" y="connsiteY12076"/>
              </a:cxn>
              <a:cxn ang="0">
                <a:pos x="connsiteX12077" y="connsiteY12077"/>
              </a:cxn>
              <a:cxn ang="0">
                <a:pos x="connsiteX12078" y="connsiteY12078"/>
              </a:cxn>
              <a:cxn ang="0">
                <a:pos x="connsiteX12079" y="connsiteY12079"/>
              </a:cxn>
              <a:cxn ang="0">
                <a:pos x="connsiteX12080" y="connsiteY12080"/>
              </a:cxn>
              <a:cxn ang="0">
                <a:pos x="connsiteX12081" y="connsiteY12081"/>
              </a:cxn>
              <a:cxn ang="0">
                <a:pos x="connsiteX12082" y="connsiteY12082"/>
              </a:cxn>
              <a:cxn ang="0">
                <a:pos x="connsiteX12083" y="connsiteY12083"/>
              </a:cxn>
              <a:cxn ang="0">
                <a:pos x="connsiteX12084" y="connsiteY12084"/>
              </a:cxn>
              <a:cxn ang="0">
                <a:pos x="connsiteX12085" y="connsiteY12085"/>
              </a:cxn>
              <a:cxn ang="0">
                <a:pos x="connsiteX12086" y="connsiteY12086"/>
              </a:cxn>
              <a:cxn ang="0">
                <a:pos x="connsiteX12087" y="connsiteY12087"/>
              </a:cxn>
              <a:cxn ang="0">
                <a:pos x="connsiteX12088" y="connsiteY12088"/>
              </a:cxn>
              <a:cxn ang="0">
                <a:pos x="connsiteX12089" y="connsiteY12089"/>
              </a:cxn>
              <a:cxn ang="0">
                <a:pos x="connsiteX12090" y="connsiteY12090"/>
              </a:cxn>
              <a:cxn ang="0">
                <a:pos x="connsiteX12091" y="connsiteY12091"/>
              </a:cxn>
              <a:cxn ang="0">
                <a:pos x="connsiteX12092" y="connsiteY12092"/>
              </a:cxn>
              <a:cxn ang="0">
                <a:pos x="connsiteX12093" y="connsiteY12093"/>
              </a:cxn>
              <a:cxn ang="0">
                <a:pos x="connsiteX12094" y="connsiteY12094"/>
              </a:cxn>
              <a:cxn ang="0">
                <a:pos x="connsiteX12095" y="connsiteY12095"/>
              </a:cxn>
              <a:cxn ang="0">
                <a:pos x="connsiteX12096" y="connsiteY12096"/>
              </a:cxn>
              <a:cxn ang="0">
                <a:pos x="connsiteX12097" y="connsiteY12097"/>
              </a:cxn>
              <a:cxn ang="0">
                <a:pos x="connsiteX12098" y="connsiteY12098"/>
              </a:cxn>
              <a:cxn ang="0">
                <a:pos x="connsiteX12099" y="connsiteY12099"/>
              </a:cxn>
              <a:cxn ang="0">
                <a:pos x="connsiteX12100" y="connsiteY12100"/>
              </a:cxn>
              <a:cxn ang="0">
                <a:pos x="connsiteX12101" y="connsiteY12101"/>
              </a:cxn>
              <a:cxn ang="0">
                <a:pos x="connsiteX12102" y="connsiteY12102"/>
              </a:cxn>
              <a:cxn ang="0">
                <a:pos x="connsiteX12103" y="connsiteY12103"/>
              </a:cxn>
              <a:cxn ang="0">
                <a:pos x="connsiteX12104" y="connsiteY12104"/>
              </a:cxn>
              <a:cxn ang="0">
                <a:pos x="connsiteX12105" y="connsiteY12105"/>
              </a:cxn>
              <a:cxn ang="0">
                <a:pos x="connsiteX12106" y="connsiteY12106"/>
              </a:cxn>
              <a:cxn ang="0">
                <a:pos x="connsiteX12107" y="connsiteY12107"/>
              </a:cxn>
              <a:cxn ang="0">
                <a:pos x="connsiteX12108" y="connsiteY12108"/>
              </a:cxn>
              <a:cxn ang="0">
                <a:pos x="connsiteX12109" y="connsiteY12109"/>
              </a:cxn>
              <a:cxn ang="0">
                <a:pos x="connsiteX12110" y="connsiteY12110"/>
              </a:cxn>
              <a:cxn ang="0">
                <a:pos x="connsiteX12111" y="connsiteY12111"/>
              </a:cxn>
              <a:cxn ang="0">
                <a:pos x="connsiteX12112" y="connsiteY12112"/>
              </a:cxn>
              <a:cxn ang="0">
                <a:pos x="connsiteX12113" y="connsiteY12113"/>
              </a:cxn>
              <a:cxn ang="0">
                <a:pos x="connsiteX12114" y="connsiteY12114"/>
              </a:cxn>
              <a:cxn ang="0">
                <a:pos x="connsiteX12115" y="connsiteY12115"/>
              </a:cxn>
              <a:cxn ang="0">
                <a:pos x="connsiteX12116" y="connsiteY12116"/>
              </a:cxn>
              <a:cxn ang="0">
                <a:pos x="connsiteX12117" y="connsiteY12117"/>
              </a:cxn>
              <a:cxn ang="0">
                <a:pos x="connsiteX12118" y="connsiteY12118"/>
              </a:cxn>
              <a:cxn ang="0">
                <a:pos x="connsiteX12119" y="connsiteY12119"/>
              </a:cxn>
              <a:cxn ang="0">
                <a:pos x="connsiteX12120" y="connsiteY12120"/>
              </a:cxn>
              <a:cxn ang="0">
                <a:pos x="connsiteX12121" y="connsiteY12121"/>
              </a:cxn>
              <a:cxn ang="0">
                <a:pos x="connsiteX12122" y="connsiteY12122"/>
              </a:cxn>
              <a:cxn ang="0">
                <a:pos x="connsiteX12123" y="connsiteY12123"/>
              </a:cxn>
              <a:cxn ang="0">
                <a:pos x="connsiteX12124" y="connsiteY12124"/>
              </a:cxn>
              <a:cxn ang="0">
                <a:pos x="connsiteX12125" y="connsiteY12125"/>
              </a:cxn>
              <a:cxn ang="0">
                <a:pos x="connsiteX12126" y="connsiteY12126"/>
              </a:cxn>
              <a:cxn ang="0">
                <a:pos x="connsiteX12127" y="connsiteY12127"/>
              </a:cxn>
              <a:cxn ang="0">
                <a:pos x="connsiteX12128" y="connsiteY12128"/>
              </a:cxn>
              <a:cxn ang="0">
                <a:pos x="connsiteX12129" y="connsiteY12129"/>
              </a:cxn>
              <a:cxn ang="0">
                <a:pos x="connsiteX12130" y="connsiteY12130"/>
              </a:cxn>
              <a:cxn ang="0">
                <a:pos x="connsiteX12131" y="connsiteY12131"/>
              </a:cxn>
              <a:cxn ang="0">
                <a:pos x="connsiteX12132" y="connsiteY12132"/>
              </a:cxn>
              <a:cxn ang="0">
                <a:pos x="connsiteX12133" y="connsiteY12133"/>
              </a:cxn>
              <a:cxn ang="0">
                <a:pos x="connsiteX12134" y="connsiteY12134"/>
              </a:cxn>
              <a:cxn ang="0">
                <a:pos x="connsiteX12135" y="connsiteY12135"/>
              </a:cxn>
              <a:cxn ang="0">
                <a:pos x="connsiteX12136" y="connsiteY12136"/>
              </a:cxn>
              <a:cxn ang="0">
                <a:pos x="connsiteX12137" y="connsiteY12137"/>
              </a:cxn>
              <a:cxn ang="0">
                <a:pos x="connsiteX12138" y="connsiteY12138"/>
              </a:cxn>
              <a:cxn ang="0">
                <a:pos x="connsiteX12139" y="connsiteY12139"/>
              </a:cxn>
              <a:cxn ang="0">
                <a:pos x="connsiteX12140" y="connsiteY12140"/>
              </a:cxn>
              <a:cxn ang="0">
                <a:pos x="connsiteX12141" y="connsiteY12141"/>
              </a:cxn>
              <a:cxn ang="0">
                <a:pos x="connsiteX12142" y="connsiteY12142"/>
              </a:cxn>
              <a:cxn ang="0">
                <a:pos x="connsiteX12143" y="connsiteY12143"/>
              </a:cxn>
              <a:cxn ang="0">
                <a:pos x="connsiteX12144" y="connsiteY12144"/>
              </a:cxn>
              <a:cxn ang="0">
                <a:pos x="connsiteX12145" y="connsiteY12145"/>
              </a:cxn>
              <a:cxn ang="0">
                <a:pos x="connsiteX12146" y="connsiteY12146"/>
              </a:cxn>
              <a:cxn ang="0">
                <a:pos x="connsiteX12147" y="connsiteY12147"/>
              </a:cxn>
              <a:cxn ang="0">
                <a:pos x="connsiteX12148" y="connsiteY12148"/>
              </a:cxn>
              <a:cxn ang="0">
                <a:pos x="connsiteX12149" y="connsiteY12149"/>
              </a:cxn>
              <a:cxn ang="0">
                <a:pos x="connsiteX12150" y="connsiteY12150"/>
              </a:cxn>
              <a:cxn ang="0">
                <a:pos x="connsiteX12151" y="connsiteY12151"/>
              </a:cxn>
              <a:cxn ang="0">
                <a:pos x="connsiteX12152" y="connsiteY12152"/>
              </a:cxn>
              <a:cxn ang="0">
                <a:pos x="connsiteX12153" y="connsiteY12153"/>
              </a:cxn>
              <a:cxn ang="0">
                <a:pos x="connsiteX12154" y="connsiteY12154"/>
              </a:cxn>
              <a:cxn ang="0">
                <a:pos x="connsiteX12155" y="connsiteY12155"/>
              </a:cxn>
              <a:cxn ang="0">
                <a:pos x="connsiteX12156" y="connsiteY12156"/>
              </a:cxn>
              <a:cxn ang="0">
                <a:pos x="connsiteX12157" y="connsiteY12157"/>
              </a:cxn>
              <a:cxn ang="0">
                <a:pos x="connsiteX12158" y="connsiteY12158"/>
              </a:cxn>
              <a:cxn ang="0">
                <a:pos x="connsiteX12159" y="connsiteY12159"/>
              </a:cxn>
              <a:cxn ang="0">
                <a:pos x="connsiteX12160" y="connsiteY12160"/>
              </a:cxn>
              <a:cxn ang="0">
                <a:pos x="connsiteX12161" y="connsiteY12161"/>
              </a:cxn>
              <a:cxn ang="0">
                <a:pos x="connsiteX12162" y="connsiteY12162"/>
              </a:cxn>
              <a:cxn ang="0">
                <a:pos x="connsiteX12163" y="connsiteY12163"/>
              </a:cxn>
              <a:cxn ang="0">
                <a:pos x="connsiteX12164" y="connsiteY12164"/>
              </a:cxn>
              <a:cxn ang="0">
                <a:pos x="connsiteX12165" y="connsiteY12165"/>
              </a:cxn>
              <a:cxn ang="0">
                <a:pos x="connsiteX12166" y="connsiteY12166"/>
              </a:cxn>
              <a:cxn ang="0">
                <a:pos x="connsiteX12167" y="connsiteY12167"/>
              </a:cxn>
              <a:cxn ang="0">
                <a:pos x="connsiteX12168" y="connsiteY12168"/>
              </a:cxn>
              <a:cxn ang="0">
                <a:pos x="connsiteX12169" y="connsiteY12169"/>
              </a:cxn>
              <a:cxn ang="0">
                <a:pos x="connsiteX12170" y="connsiteY12170"/>
              </a:cxn>
              <a:cxn ang="0">
                <a:pos x="connsiteX12171" y="connsiteY12171"/>
              </a:cxn>
              <a:cxn ang="0">
                <a:pos x="connsiteX12172" y="connsiteY12172"/>
              </a:cxn>
              <a:cxn ang="0">
                <a:pos x="connsiteX12173" y="connsiteY12173"/>
              </a:cxn>
              <a:cxn ang="0">
                <a:pos x="connsiteX12174" y="connsiteY12174"/>
              </a:cxn>
              <a:cxn ang="0">
                <a:pos x="connsiteX12175" y="connsiteY12175"/>
              </a:cxn>
              <a:cxn ang="0">
                <a:pos x="connsiteX12176" y="connsiteY12176"/>
              </a:cxn>
              <a:cxn ang="0">
                <a:pos x="connsiteX12177" y="connsiteY12177"/>
              </a:cxn>
              <a:cxn ang="0">
                <a:pos x="connsiteX12178" y="connsiteY12178"/>
              </a:cxn>
              <a:cxn ang="0">
                <a:pos x="connsiteX12179" y="connsiteY12179"/>
              </a:cxn>
              <a:cxn ang="0">
                <a:pos x="connsiteX12180" y="connsiteY12180"/>
              </a:cxn>
              <a:cxn ang="0">
                <a:pos x="connsiteX12181" y="connsiteY12181"/>
              </a:cxn>
              <a:cxn ang="0">
                <a:pos x="connsiteX12182" y="connsiteY12182"/>
              </a:cxn>
              <a:cxn ang="0">
                <a:pos x="connsiteX12183" y="connsiteY12183"/>
              </a:cxn>
              <a:cxn ang="0">
                <a:pos x="connsiteX12184" y="connsiteY12184"/>
              </a:cxn>
              <a:cxn ang="0">
                <a:pos x="connsiteX12185" y="connsiteY12185"/>
              </a:cxn>
              <a:cxn ang="0">
                <a:pos x="connsiteX12186" y="connsiteY12186"/>
              </a:cxn>
              <a:cxn ang="0">
                <a:pos x="connsiteX12187" y="connsiteY12187"/>
              </a:cxn>
              <a:cxn ang="0">
                <a:pos x="connsiteX12188" y="connsiteY12188"/>
              </a:cxn>
              <a:cxn ang="0">
                <a:pos x="connsiteX12189" y="connsiteY12189"/>
              </a:cxn>
              <a:cxn ang="0">
                <a:pos x="connsiteX12190" y="connsiteY12190"/>
              </a:cxn>
              <a:cxn ang="0">
                <a:pos x="connsiteX12191" y="connsiteY12191"/>
              </a:cxn>
              <a:cxn ang="0">
                <a:pos x="connsiteX12192" y="connsiteY12192"/>
              </a:cxn>
              <a:cxn ang="0">
                <a:pos x="connsiteX12193" y="connsiteY12193"/>
              </a:cxn>
              <a:cxn ang="0">
                <a:pos x="connsiteX12194" y="connsiteY12194"/>
              </a:cxn>
              <a:cxn ang="0">
                <a:pos x="connsiteX12195" y="connsiteY12195"/>
              </a:cxn>
              <a:cxn ang="0">
                <a:pos x="connsiteX12196" y="connsiteY12196"/>
              </a:cxn>
              <a:cxn ang="0">
                <a:pos x="connsiteX12197" y="connsiteY12197"/>
              </a:cxn>
              <a:cxn ang="0">
                <a:pos x="connsiteX12198" y="connsiteY12198"/>
              </a:cxn>
              <a:cxn ang="0">
                <a:pos x="connsiteX12199" y="connsiteY12199"/>
              </a:cxn>
              <a:cxn ang="0">
                <a:pos x="connsiteX12200" y="connsiteY12200"/>
              </a:cxn>
              <a:cxn ang="0">
                <a:pos x="connsiteX12201" y="connsiteY12201"/>
              </a:cxn>
              <a:cxn ang="0">
                <a:pos x="connsiteX12202" y="connsiteY12202"/>
              </a:cxn>
              <a:cxn ang="0">
                <a:pos x="connsiteX12203" y="connsiteY12203"/>
              </a:cxn>
              <a:cxn ang="0">
                <a:pos x="connsiteX12204" y="connsiteY12204"/>
              </a:cxn>
              <a:cxn ang="0">
                <a:pos x="connsiteX12205" y="connsiteY12205"/>
              </a:cxn>
              <a:cxn ang="0">
                <a:pos x="connsiteX12206" y="connsiteY12206"/>
              </a:cxn>
              <a:cxn ang="0">
                <a:pos x="connsiteX12207" y="connsiteY12207"/>
              </a:cxn>
              <a:cxn ang="0">
                <a:pos x="connsiteX12208" y="connsiteY12208"/>
              </a:cxn>
              <a:cxn ang="0">
                <a:pos x="connsiteX12209" y="connsiteY12209"/>
              </a:cxn>
              <a:cxn ang="0">
                <a:pos x="connsiteX12210" y="connsiteY12210"/>
              </a:cxn>
              <a:cxn ang="0">
                <a:pos x="connsiteX12211" y="connsiteY12211"/>
              </a:cxn>
              <a:cxn ang="0">
                <a:pos x="connsiteX12212" y="connsiteY12212"/>
              </a:cxn>
              <a:cxn ang="0">
                <a:pos x="connsiteX12213" y="connsiteY12213"/>
              </a:cxn>
              <a:cxn ang="0">
                <a:pos x="connsiteX12214" y="connsiteY12214"/>
              </a:cxn>
              <a:cxn ang="0">
                <a:pos x="connsiteX12215" y="connsiteY12215"/>
              </a:cxn>
              <a:cxn ang="0">
                <a:pos x="connsiteX12216" y="connsiteY12216"/>
              </a:cxn>
              <a:cxn ang="0">
                <a:pos x="connsiteX12217" y="connsiteY12217"/>
              </a:cxn>
              <a:cxn ang="0">
                <a:pos x="connsiteX12218" y="connsiteY12218"/>
              </a:cxn>
              <a:cxn ang="0">
                <a:pos x="connsiteX12219" y="connsiteY12219"/>
              </a:cxn>
              <a:cxn ang="0">
                <a:pos x="connsiteX12220" y="connsiteY12220"/>
              </a:cxn>
              <a:cxn ang="0">
                <a:pos x="connsiteX12221" y="connsiteY12221"/>
              </a:cxn>
              <a:cxn ang="0">
                <a:pos x="connsiteX12222" y="connsiteY12222"/>
              </a:cxn>
              <a:cxn ang="0">
                <a:pos x="connsiteX12223" y="connsiteY12223"/>
              </a:cxn>
              <a:cxn ang="0">
                <a:pos x="connsiteX12224" y="connsiteY12224"/>
              </a:cxn>
              <a:cxn ang="0">
                <a:pos x="connsiteX12225" y="connsiteY12225"/>
              </a:cxn>
              <a:cxn ang="0">
                <a:pos x="connsiteX12226" y="connsiteY12226"/>
              </a:cxn>
              <a:cxn ang="0">
                <a:pos x="connsiteX12227" y="connsiteY12227"/>
              </a:cxn>
              <a:cxn ang="0">
                <a:pos x="connsiteX12228" y="connsiteY12228"/>
              </a:cxn>
              <a:cxn ang="0">
                <a:pos x="connsiteX12229" y="connsiteY12229"/>
              </a:cxn>
              <a:cxn ang="0">
                <a:pos x="connsiteX12230" y="connsiteY12230"/>
              </a:cxn>
              <a:cxn ang="0">
                <a:pos x="connsiteX12231" y="connsiteY12231"/>
              </a:cxn>
              <a:cxn ang="0">
                <a:pos x="connsiteX12232" y="connsiteY12232"/>
              </a:cxn>
              <a:cxn ang="0">
                <a:pos x="connsiteX12233" y="connsiteY12233"/>
              </a:cxn>
              <a:cxn ang="0">
                <a:pos x="connsiteX12234" y="connsiteY12234"/>
              </a:cxn>
              <a:cxn ang="0">
                <a:pos x="connsiteX12235" y="connsiteY12235"/>
              </a:cxn>
              <a:cxn ang="0">
                <a:pos x="connsiteX12236" y="connsiteY12236"/>
              </a:cxn>
              <a:cxn ang="0">
                <a:pos x="connsiteX12237" y="connsiteY12237"/>
              </a:cxn>
              <a:cxn ang="0">
                <a:pos x="connsiteX12238" y="connsiteY12238"/>
              </a:cxn>
              <a:cxn ang="0">
                <a:pos x="connsiteX12239" y="connsiteY12239"/>
              </a:cxn>
              <a:cxn ang="0">
                <a:pos x="connsiteX12240" y="connsiteY12240"/>
              </a:cxn>
              <a:cxn ang="0">
                <a:pos x="connsiteX12241" y="connsiteY12241"/>
              </a:cxn>
              <a:cxn ang="0">
                <a:pos x="connsiteX12242" y="connsiteY12242"/>
              </a:cxn>
              <a:cxn ang="0">
                <a:pos x="connsiteX12243" y="connsiteY12243"/>
              </a:cxn>
              <a:cxn ang="0">
                <a:pos x="connsiteX12244" y="connsiteY12244"/>
              </a:cxn>
              <a:cxn ang="0">
                <a:pos x="connsiteX12245" y="connsiteY12245"/>
              </a:cxn>
              <a:cxn ang="0">
                <a:pos x="connsiteX12246" y="connsiteY12246"/>
              </a:cxn>
              <a:cxn ang="0">
                <a:pos x="connsiteX12247" y="connsiteY12247"/>
              </a:cxn>
              <a:cxn ang="0">
                <a:pos x="connsiteX12248" y="connsiteY12248"/>
              </a:cxn>
              <a:cxn ang="0">
                <a:pos x="connsiteX12249" y="connsiteY12249"/>
              </a:cxn>
              <a:cxn ang="0">
                <a:pos x="connsiteX12250" y="connsiteY12250"/>
              </a:cxn>
              <a:cxn ang="0">
                <a:pos x="connsiteX12251" y="connsiteY12251"/>
              </a:cxn>
              <a:cxn ang="0">
                <a:pos x="connsiteX12252" y="connsiteY12252"/>
              </a:cxn>
              <a:cxn ang="0">
                <a:pos x="connsiteX12253" y="connsiteY12253"/>
              </a:cxn>
              <a:cxn ang="0">
                <a:pos x="connsiteX12254" y="connsiteY12254"/>
              </a:cxn>
              <a:cxn ang="0">
                <a:pos x="connsiteX12255" y="connsiteY12255"/>
              </a:cxn>
              <a:cxn ang="0">
                <a:pos x="connsiteX12256" y="connsiteY12256"/>
              </a:cxn>
              <a:cxn ang="0">
                <a:pos x="connsiteX12257" y="connsiteY12257"/>
              </a:cxn>
              <a:cxn ang="0">
                <a:pos x="connsiteX12258" y="connsiteY12258"/>
              </a:cxn>
              <a:cxn ang="0">
                <a:pos x="connsiteX12259" y="connsiteY12259"/>
              </a:cxn>
              <a:cxn ang="0">
                <a:pos x="connsiteX12260" y="connsiteY12260"/>
              </a:cxn>
              <a:cxn ang="0">
                <a:pos x="connsiteX12261" y="connsiteY12261"/>
              </a:cxn>
              <a:cxn ang="0">
                <a:pos x="connsiteX12262" y="connsiteY12262"/>
              </a:cxn>
              <a:cxn ang="0">
                <a:pos x="connsiteX12263" y="connsiteY12263"/>
              </a:cxn>
              <a:cxn ang="0">
                <a:pos x="connsiteX12264" y="connsiteY12264"/>
              </a:cxn>
              <a:cxn ang="0">
                <a:pos x="connsiteX12265" y="connsiteY12265"/>
              </a:cxn>
              <a:cxn ang="0">
                <a:pos x="connsiteX12266" y="connsiteY12266"/>
              </a:cxn>
              <a:cxn ang="0">
                <a:pos x="connsiteX12267" y="connsiteY12267"/>
              </a:cxn>
              <a:cxn ang="0">
                <a:pos x="connsiteX12268" y="connsiteY12268"/>
              </a:cxn>
              <a:cxn ang="0">
                <a:pos x="connsiteX12269" y="connsiteY12269"/>
              </a:cxn>
              <a:cxn ang="0">
                <a:pos x="connsiteX12270" y="connsiteY12270"/>
              </a:cxn>
              <a:cxn ang="0">
                <a:pos x="connsiteX12271" y="connsiteY12271"/>
              </a:cxn>
              <a:cxn ang="0">
                <a:pos x="connsiteX12272" y="connsiteY12272"/>
              </a:cxn>
              <a:cxn ang="0">
                <a:pos x="connsiteX12273" y="connsiteY12273"/>
              </a:cxn>
              <a:cxn ang="0">
                <a:pos x="connsiteX12274" y="connsiteY12274"/>
              </a:cxn>
              <a:cxn ang="0">
                <a:pos x="connsiteX12275" y="connsiteY12275"/>
              </a:cxn>
              <a:cxn ang="0">
                <a:pos x="connsiteX12276" y="connsiteY12276"/>
              </a:cxn>
              <a:cxn ang="0">
                <a:pos x="connsiteX12277" y="connsiteY12277"/>
              </a:cxn>
              <a:cxn ang="0">
                <a:pos x="connsiteX12278" y="connsiteY12278"/>
              </a:cxn>
              <a:cxn ang="0">
                <a:pos x="connsiteX12279" y="connsiteY12279"/>
              </a:cxn>
              <a:cxn ang="0">
                <a:pos x="connsiteX12280" y="connsiteY12280"/>
              </a:cxn>
              <a:cxn ang="0">
                <a:pos x="connsiteX12281" y="connsiteY12281"/>
              </a:cxn>
              <a:cxn ang="0">
                <a:pos x="connsiteX12282" y="connsiteY12282"/>
              </a:cxn>
              <a:cxn ang="0">
                <a:pos x="connsiteX12283" y="connsiteY12283"/>
              </a:cxn>
              <a:cxn ang="0">
                <a:pos x="connsiteX12284" y="connsiteY12284"/>
              </a:cxn>
              <a:cxn ang="0">
                <a:pos x="connsiteX12285" y="connsiteY12285"/>
              </a:cxn>
              <a:cxn ang="0">
                <a:pos x="connsiteX12286" y="connsiteY12286"/>
              </a:cxn>
              <a:cxn ang="0">
                <a:pos x="connsiteX12287" y="connsiteY12287"/>
              </a:cxn>
              <a:cxn ang="0">
                <a:pos x="connsiteX12288" y="connsiteY12288"/>
              </a:cxn>
              <a:cxn ang="0">
                <a:pos x="connsiteX12289" y="connsiteY12289"/>
              </a:cxn>
              <a:cxn ang="0">
                <a:pos x="connsiteX12290" y="connsiteY12290"/>
              </a:cxn>
              <a:cxn ang="0">
                <a:pos x="connsiteX12291" y="connsiteY12291"/>
              </a:cxn>
              <a:cxn ang="0">
                <a:pos x="connsiteX12292" y="connsiteY12292"/>
              </a:cxn>
              <a:cxn ang="0">
                <a:pos x="connsiteX12293" y="connsiteY12293"/>
              </a:cxn>
              <a:cxn ang="0">
                <a:pos x="connsiteX12294" y="connsiteY12294"/>
              </a:cxn>
              <a:cxn ang="0">
                <a:pos x="connsiteX12295" y="connsiteY12295"/>
              </a:cxn>
              <a:cxn ang="0">
                <a:pos x="connsiteX12296" y="connsiteY12296"/>
              </a:cxn>
              <a:cxn ang="0">
                <a:pos x="connsiteX12297" y="connsiteY12297"/>
              </a:cxn>
              <a:cxn ang="0">
                <a:pos x="connsiteX12298" y="connsiteY12298"/>
              </a:cxn>
              <a:cxn ang="0">
                <a:pos x="connsiteX12299" y="connsiteY12299"/>
              </a:cxn>
              <a:cxn ang="0">
                <a:pos x="connsiteX12300" y="connsiteY12300"/>
              </a:cxn>
              <a:cxn ang="0">
                <a:pos x="connsiteX12301" y="connsiteY12301"/>
              </a:cxn>
              <a:cxn ang="0">
                <a:pos x="connsiteX12302" y="connsiteY12302"/>
              </a:cxn>
              <a:cxn ang="0">
                <a:pos x="connsiteX12303" y="connsiteY12303"/>
              </a:cxn>
              <a:cxn ang="0">
                <a:pos x="connsiteX12304" y="connsiteY12304"/>
              </a:cxn>
              <a:cxn ang="0">
                <a:pos x="connsiteX12305" y="connsiteY12305"/>
              </a:cxn>
              <a:cxn ang="0">
                <a:pos x="connsiteX12306" y="connsiteY12306"/>
              </a:cxn>
              <a:cxn ang="0">
                <a:pos x="connsiteX12307" y="connsiteY12307"/>
              </a:cxn>
              <a:cxn ang="0">
                <a:pos x="connsiteX12308" y="connsiteY12308"/>
              </a:cxn>
              <a:cxn ang="0">
                <a:pos x="connsiteX12309" y="connsiteY12309"/>
              </a:cxn>
              <a:cxn ang="0">
                <a:pos x="connsiteX12310" y="connsiteY12310"/>
              </a:cxn>
              <a:cxn ang="0">
                <a:pos x="connsiteX12311" y="connsiteY12311"/>
              </a:cxn>
              <a:cxn ang="0">
                <a:pos x="connsiteX12312" y="connsiteY12312"/>
              </a:cxn>
              <a:cxn ang="0">
                <a:pos x="connsiteX12313" y="connsiteY12313"/>
              </a:cxn>
              <a:cxn ang="0">
                <a:pos x="connsiteX12314" y="connsiteY12314"/>
              </a:cxn>
              <a:cxn ang="0">
                <a:pos x="connsiteX12315" y="connsiteY12315"/>
              </a:cxn>
              <a:cxn ang="0">
                <a:pos x="connsiteX12316" y="connsiteY12316"/>
              </a:cxn>
              <a:cxn ang="0">
                <a:pos x="connsiteX12317" y="connsiteY12317"/>
              </a:cxn>
              <a:cxn ang="0">
                <a:pos x="connsiteX12318" y="connsiteY12318"/>
              </a:cxn>
              <a:cxn ang="0">
                <a:pos x="connsiteX12319" y="connsiteY12319"/>
              </a:cxn>
              <a:cxn ang="0">
                <a:pos x="connsiteX12320" y="connsiteY12320"/>
              </a:cxn>
              <a:cxn ang="0">
                <a:pos x="connsiteX12321" y="connsiteY12321"/>
              </a:cxn>
              <a:cxn ang="0">
                <a:pos x="connsiteX12322" y="connsiteY12322"/>
              </a:cxn>
              <a:cxn ang="0">
                <a:pos x="connsiteX12323" y="connsiteY12323"/>
              </a:cxn>
              <a:cxn ang="0">
                <a:pos x="connsiteX12324" y="connsiteY12324"/>
              </a:cxn>
              <a:cxn ang="0">
                <a:pos x="connsiteX12325" y="connsiteY12325"/>
              </a:cxn>
              <a:cxn ang="0">
                <a:pos x="connsiteX12326" y="connsiteY12326"/>
              </a:cxn>
              <a:cxn ang="0">
                <a:pos x="connsiteX12327" y="connsiteY12327"/>
              </a:cxn>
              <a:cxn ang="0">
                <a:pos x="connsiteX12328" y="connsiteY12328"/>
              </a:cxn>
              <a:cxn ang="0">
                <a:pos x="connsiteX12329" y="connsiteY12329"/>
              </a:cxn>
              <a:cxn ang="0">
                <a:pos x="connsiteX12330" y="connsiteY12330"/>
              </a:cxn>
              <a:cxn ang="0">
                <a:pos x="connsiteX12331" y="connsiteY12331"/>
              </a:cxn>
              <a:cxn ang="0">
                <a:pos x="connsiteX12332" y="connsiteY12332"/>
              </a:cxn>
              <a:cxn ang="0">
                <a:pos x="connsiteX12333" y="connsiteY12333"/>
              </a:cxn>
              <a:cxn ang="0">
                <a:pos x="connsiteX12334" y="connsiteY12334"/>
              </a:cxn>
              <a:cxn ang="0">
                <a:pos x="connsiteX12335" y="connsiteY12335"/>
              </a:cxn>
              <a:cxn ang="0">
                <a:pos x="connsiteX12336" y="connsiteY12336"/>
              </a:cxn>
              <a:cxn ang="0">
                <a:pos x="connsiteX12337" y="connsiteY12337"/>
              </a:cxn>
              <a:cxn ang="0">
                <a:pos x="connsiteX12338" y="connsiteY12338"/>
              </a:cxn>
              <a:cxn ang="0">
                <a:pos x="connsiteX12339" y="connsiteY12339"/>
              </a:cxn>
              <a:cxn ang="0">
                <a:pos x="connsiteX12340" y="connsiteY12340"/>
              </a:cxn>
              <a:cxn ang="0">
                <a:pos x="connsiteX12341" y="connsiteY12341"/>
              </a:cxn>
              <a:cxn ang="0">
                <a:pos x="connsiteX12342" y="connsiteY12342"/>
              </a:cxn>
              <a:cxn ang="0">
                <a:pos x="connsiteX12343" y="connsiteY12343"/>
              </a:cxn>
              <a:cxn ang="0">
                <a:pos x="connsiteX12344" y="connsiteY12344"/>
              </a:cxn>
              <a:cxn ang="0">
                <a:pos x="connsiteX12345" y="connsiteY12345"/>
              </a:cxn>
              <a:cxn ang="0">
                <a:pos x="connsiteX12346" y="connsiteY12346"/>
              </a:cxn>
              <a:cxn ang="0">
                <a:pos x="connsiteX12347" y="connsiteY12347"/>
              </a:cxn>
              <a:cxn ang="0">
                <a:pos x="connsiteX12348" y="connsiteY12348"/>
              </a:cxn>
              <a:cxn ang="0">
                <a:pos x="connsiteX12349" y="connsiteY12349"/>
              </a:cxn>
              <a:cxn ang="0">
                <a:pos x="connsiteX12350" y="connsiteY12350"/>
              </a:cxn>
              <a:cxn ang="0">
                <a:pos x="connsiteX12351" y="connsiteY12351"/>
              </a:cxn>
              <a:cxn ang="0">
                <a:pos x="connsiteX12352" y="connsiteY12352"/>
              </a:cxn>
              <a:cxn ang="0">
                <a:pos x="connsiteX12353" y="connsiteY12353"/>
              </a:cxn>
              <a:cxn ang="0">
                <a:pos x="connsiteX12354" y="connsiteY12354"/>
              </a:cxn>
              <a:cxn ang="0">
                <a:pos x="connsiteX12355" y="connsiteY12355"/>
              </a:cxn>
              <a:cxn ang="0">
                <a:pos x="connsiteX12356" y="connsiteY12356"/>
              </a:cxn>
              <a:cxn ang="0">
                <a:pos x="connsiteX12357" y="connsiteY12357"/>
              </a:cxn>
              <a:cxn ang="0">
                <a:pos x="connsiteX12358" y="connsiteY12358"/>
              </a:cxn>
              <a:cxn ang="0">
                <a:pos x="connsiteX12359" y="connsiteY12359"/>
              </a:cxn>
              <a:cxn ang="0">
                <a:pos x="connsiteX12360" y="connsiteY12360"/>
              </a:cxn>
              <a:cxn ang="0">
                <a:pos x="connsiteX12361" y="connsiteY12361"/>
              </a:cxn>
              <a:cxn ang="0">
                <a:pos x="connsiteX12362" y="connsiteY12362"/>
              </a:cxn>
              <a:cxn ang="0">
                <a:pos x="connsiteX12363" y="connsiteY12363"/>
              </a:cxn>
              <a:cxn ang="0">
                <a:pos x="connsiteX12364" y="connsiteY12364"/>
              </a:cxn>
              <a:cxn ang="0">
                <a:pos x="connsiteX12365" y="connsiteY12365"/>
              </a:cxn>
              <a:cxn ang="0">
                <a:pos x="connsiteX12366" y="connsiteY12366"/>
              </a:cxn>
              <a:cxn ang="0">
                <a:pos x="connsiteX12367" y="connsiteY12367"/>
              </a:cxn>
              <a:cxn ang="0">
                <a:pos x="connsiteX12368" y="connsiteY12368"/>
              </a:cxn>
              <a:cxn ang="0">
                <a:pos x="connsiteX12369" y="connsiteY12369"/>
              </a:cxn>
              <a:cxn ang="0">
                <a:pos x="connsiteX12370" y="connsiteY12370"/>
              </a:cxn>
              <a:cxn ang="0">
                <a:pos x="connsiteX12371" y="connsiteY12371"/>
              </a:cxn>
              <a:cxn ang="0">
                <a:pos x="connsiteX12372" y="connsiteY12372"/>
              </a:cxn>
              <a:cxn ang="0">
                <a:pos x="connsiteX12373" y="connsiteY12373"/>
              </a:cxn>
              <a:cxn ang="0">
                <a:pos x="connsiteX12374" y="connsiteY12374"/>
              </a:cxn>
              <a:cxn ang="0">
                <a:pos x="connsiteX12375" y="connsiteY12375"/>
              </a:cxn>
              <a:cxn ang="0">
                <a:pos x="connsiteX12376" y="connsiteY12376"/>
              </a:cxn>
              <a:cxn ang="0">
                <a:pos x="connsiteX12377" y="connsiteY12377"/>
              </a:cxn>
              <a:cxn ang="0">
                <a:pos x="connsiteX12378" y="connsiteY12378"/>
              </a:cxn>
              <a:cxn ang="0">
                <a:pos x="connsiteX12379" y="connsiteY12379"/>
              </a:cxn>
              <a:cxn ang="0">
                <a:pos x="connsiteX12380" y="connsiteY12380"/>
              </a:cxn>
              <a:cxn ang="0">
                <a:pos x="connsiteX12381" y="connsiteY12381"/>
              </a:cxn>
              <a:cxn ang="0">
                <a:pos x="connsiteX12382" y="connsiteY12382"/>
              </a:cxn>
              <a:cxn ang="0">
                <a:pos x="connsiteX12383" y="connsiteY12383"/>
              </a:cxn>
              <a:cxn ang="0">
                <a:pos x="connsiteX12384" y="connsiteY12384"/>
              </a:cxn>
              <a:cxn ang="0">
                <a:pos x="connsiteX12385" y="connsiteY12385"/>
              </a:cxn>
              <a:cxn ang="0">
                <a:pos x="connsiteX12386" y="connsiteY12386"/>
              </a:cxn>
              <a:cxn ang="0">
                <a:pos x="connsiteX12387" y="connsiteY12387"/>
              </a:cxn>
              <a:cxn ang="0">
                <a:pos x="connsiteX12388" y="connsiteY12388"/>
              </a:cxn>
              <a:cxn ang="0">
                <a:pos x="connsiteX12389" y="connsiteY12389"/>
              </a:cxn>
              <a:cxn ang="0">
                <a:pos x="connsiteX12390" y="connsiteY12390"/>
              </a:cxn>
              <a:cxn ang="0">
                <a:pos x="connsiteX12391" y="connsiteY12391"/>
              </a:cxn>
              <a:cxn ang="0">
                <a:pos x="connsiteX12392" y="connsiteY12392"/>
              </a:cxn>
              <a:cxn ang="0">
                <a:pos x="connsiteX12393" y="connsiteY12393"/>
              </a:cxn>
              <a:cxn ang="0">
                <a:pos x="connsiteX12394" y="connsiteY12394"/>
              </a:cxn>
              <a:cxn ang="0">
                <a:pos x="connsiteX12395" y="connsiteY12395"/>
              </a:cxn>
              <a:cxn ang="0">
                <a:pos x="connsiteX12396" y="connsiteY12396"/>
              </a:cxn>
              <a:cxn ang="0">
                <a:pos x="connsiteX12397" y="connsiteY12397"/>
              </a:cxn>
              <a:cxn ang="0">
                <a:pos x="connsiteX12398" y="connsiteY12398"/>
              </a:cxn>
              <a:cxn ang="0">
                <a:pos x="connsiteX12399" y="connsiteY12399"/>
              </a:cxn>
              <a:cxn ang="0">
                <a:pos x="connsiteX12400" y="connsiteY12400"/>
              </a:cxn>
              <a:cxn ang="0">
                <a:pos x="connsiteX12401" y="connsiteY12401"/>
              </a:cxn>
              <a:cxn ang="0">
                <a:pos x="connsiteX12402" y="connsiteY12402"/>
              </a:cxn>
              <a:cxn ang="0">
                <a:pos x="connsiteX12403" y="connsiteY12403"/>
              </a:cxn>
              <a:cxn ang="0">
                <a:pos x="connsiteX12404" y="connsiteY12404"/>
              </a:cxn>
              <a:cxn ang="0">
                <a:pos x="connsiteX12405" y="connsiteY12405"/>
              </a:cxn>
              <a:cxn ang="0">
                <a:pos x="connsiteX12406" y="connsiteY12406"/>
              </a:cxn>
              <a:cxn ang="0">
                <a:pos x="connsiteX12407" y="connsiteY12407"/>
              </a:cxn>
              <a:cxn ang="0">
                <a:pos x="connsiteX12408" y="connsiteY12408"/>
              </a:cxn>
              <a:cxn ang="0">
                <a:pos x="connsiteX12409" y="connsiteY12409"/>
              </a:cxn>
              <a:cxn ang="0">
                <a:pos x="connsiteX12410" y="connsiteY12410"/>
              </a:cxn>
              <a:cxn ang="0">
                <a:pos x="connsiteX12411" y="connsiteY12411"/>
              </a:cxn>
              <a:cxn ang="0">
                <a:pos x="connsiteX12412" y="connsiteY12412"/>
              </a:cxn>
              <a:cxn ang="0">
                <a:pos x="connsiteX12413" y="connsiteY12413"/>
              </a:cxn>
              <a:cxn ang="0">
                <a:pos x="connsiteX12414" y="connsiteY12414"/>
              </a:cxn>
              <a:cxn ang="0">
                <a:pos x="connsiteX12415" y="connsiteY12415"/>
              </a:cxn>
              <a:cxn ang="0">
                <a:pos x="connsiteX12416" y="connsiteY12416"/>
              </a:cxn>
              <a:cxn ang="0">
                <a:pos x="connsiteX12417" y="connsiteY12417"/>
              </a:cxn>
              <a:cxn ang="0">
                <a:pos x="connsiteX12418" y="connsiteY12418"/>
              </a:cxn>
              <a:cxn ang="0">
                <a:pos x="connsiteX12419" y="connsiteY12419"/>
              </a:cxn>
              <a:cxn ang="0">
                <a:pos x="connsiteX12420" y="connsiteY12420"/>
              </a:cxn>
              <a:cxn ang="0">
                <a:pos x="connsiteX12421" y="connsiteY12421"/>
              </a:cxn>
              <a:cxn ang="0">
                <a:pos x="connsiteX12422" y="connsiteY12422"/>
              </a:cxn>
              <a:cxn ang="0">
                <a:pos x="connsiteX12423" y="connsiteY12423"/>
              </a:cxn>
              <a:cxn ang="0">
                <a:pos x="connsiteX12424" y="connsiteY12424"/>
              </a:cxn>
              <a:cxn ang="0">
                <a:pos x="connsiteX12425" y="connsiteY12425"/>
              </a:cxn>
              <a:cxn ang="0">
                <a:pos x="connsiteX12426" y="connsiteY12426"/>
              </a:cxn>
              <a:cxn ang="0">
                <a:pos x="connsiteX12427" y="connsiteY12427"/>
              </a:cxn>
              <a:cxn ang="0">
                <a:pos x="connsiteX12428" y="connsiteY12428"/>
              </a:cxn>
              <a:cxn ang="0">
                <a:pos x="connsiteX12429" y="connsiteY12429"/>
              </a:cxn>
              <a:cxn ang="0">
                <a:pos x="connsiteX12430" y="connsiteY12430"/>
              </a:cxn>
              <a:cxn ang="0">
                <a:pos x="connsiteX12431" y="connsiteY12431"/>
              </a:cxn>
              <a:cxn ang="0">
                <a:pos x="connsiteX12432" y="connsiteY12432"/>
              </a:cxn>
              <a:cxn ang="0">
                <a:pos x="connsiteX12433" y="connsiteY12433"/>
              </a:cxn>
              <a:cxn ang="0">
                <a:pos x="connsiteX12434" y="connsiteY12434"/>
              </a:cxn>
              <a:cxn ang="0">
                <a:pos x="connsiteX12435" y="connsiteY12435"/>
              </a:cxn>
              <a:cxn ang="0">
                <a:pos x="connsiteX12436" y="connsiteY12436"/>
              </a:cxn>
              <a:cxn ang="0">
                <a:pos x="connsiteX12437" y="connsiteY12437"/>
              </a:cxn>
              <a:cxn ang="0">
                <a:pos x="connsiteX12438" y="connsiteY12438"/>
              </a:cxn>
              <a:cxn ang="0">
                <a:pos x="connsiteX12439" y="connsiteY12439"/>
              </a:cxn>
              <a:cxn ang="0">
                <a:pos x="connsiteX12440" y="connsiteY12440"/>
              </a:cxn>
              <a:cxn ang="0">
                <a:pos x="connsiteX12441" y="connsiteY12441"/>
              </a:cxn>
              <a:cxn ang="0">
                <a:pos x="connsiteX12442" y="connsiteY12442"/>
              </a:cxn>
              <a:cxn ang="0">
                <a:pos x="connsiteX12443" y="connsiteY12443"/>
              </a:cxn>
              <a:cxn ang="0">
                <a:pos x="connsiteX12444" y="connsiteY12444"/>
              </a:cxn>
              <a:cxn ang="0">
                <a:pos x="connsiteX12445" y="connsiteY12445"/>
              </a:cxn>
              <a:cxn ang="0">
                <a:pos x="connsiteX12446" y="connsiteY12446"/>
              </a:cxn>
              <a:cxn ang="0">
                <a:pos x="connsiteX12447" y="connsiteY12447"/>
              </a:cxn>
              <a:cxn ang="0">
                <a:pos x="connsiteX12448" y="connsiteY12448"/>
              </a:cxn>
              <a:cxn ang="0">
                <a:pos x="connsiteX12449" y="connsiteY12449"/>
              </a:cxn>
              <a:cxn ang="0">
                <a:pos x="connsiteX12450" y="connsiteY12450"/>
              </a:cxn>
              <a:cxn ang="0">
                <a:pos x="connsiteX12451" y="connsiteY12451"/>
              </a:cxn>
              <a:cxn ang="0">
                <a:pos x="connsiteX12452" y="connsiteY12452"/>
              </a:cxn>
              <a:cxn ang="0">
                <a:pos x="connsiteX12453" y="connsiteY12453"/>
              </a:cxn>
              <a:cxn ang="0">
                <a:pos x="connsiteX12454" y="connsiteY12454"/>
              </a:cxn>
              <a:cxn ang="0">
                <a:pos x="connsiteX12455" y="connsiteY12455"/>
              </a:cxn>
              <a:cxn ang="0">
                <a:pos x="connsiteX12456" y="connsiteY12456"/>
              </a:cxn>
              <a:cxn ang="0">
                <a:pos x="connsiteX12457" y="connsiteY12457"/>
              </a:cxn>
              <a:cxn ang="0">
                <a:pos x="connsiteX12458" y="connsiteY12458"/>
              </a:cxn>
              <a:cxn ang="0">
                <a:pos x="connsiteX12459" y="connsiteY12459"/>
              </a:cxn>
              <a:cxn ang="0">
                <a:pos x="connsiteX12460" y="connsiteY12460"/>
              </a:cxn>
              <a:cxn ang="0">
                <a:pos x="connsiteX12461" y="connsiteY12461"/>
              </a:cxn>
              <a:cxn ang="0">
                <a:pos x="connsiteX12462" y="connsiteY12462"/>
              </a:cxn>
              <a:cxn ang="0">
                <a:pos x="connsiteX12463" y="connsiteY12463"/>
              </a:cxn>
              <a:cxn ang="0">
                <a:pos x="connsiteX12464" y="connsiteY12464"/>
              </a:cxn>
              <a:cxn ang="0">
                <a:pos x="connsiteX12465" y="connsiteY12465"/>
              </a:cxn>
              <a:cxn ang="0">
                <a:pos x="connsiteX12466" y="connsiteY12466"/>
              </a:cxn>
              <a:cxn ang="0">
                <a:pos x="connsiteX12467" y="connsiteY12467"/>
              </a:cxn>
              <a:cxn ang="0">
                <a:pos x="connsiteX12468" y="connsiteY12468"/>
              </a:cxn>
              <a:cxn ang="0">
                <a:pos x="connsiteX12469" y="connsiteY12469"/>
              </a:cxn>
              <a:cxn ang="0">
                <a:pos x="connsiteX12470" y="connsiteY12470"/>
              </a:cxn>
              <a:cxn ang="0">
                <a:pos x="connsiteX12471" y="connsiteY12471"/>
              </a:cxn>
              <a:cxn ang="0">
                <a:pos x="connsiteX12472" y="connsiteY12472"/>
              </a:cxn>
              <a:cxn ang="0">
                <a:pos x="connsiteX12473" y="connsiteY12473"/>
              </a:cxn>
              <a:cxn ang="0">
                <a:pos x="connsiteX12474" y="connsiteY12474"/>
              </a:cxn>
              <a:cxn ang="0">
                <a:pos x="connsiteX12475" y="connsiteY12475"/>
              </a:cxn>
              <a:cxn ang="0">
                <a:pos x="connsiteX12476" y="connsiteY12476"/>
              </a:cxn>
              <a:cxn ang="0">
                <a:pos x="connsiteX12477" y="connsiteY12477"/>
              </a:cxn>
              <a:cxn ang="0">
                <a:pos x="connsiteX12478" y="connsiteY12478"/>
              </a:cxn>
              <a:cxn ang="0">
                <a:pos x="connsiteX12479" y="connsiteY12479"/>
              </a:cxn>
              <a:cxn ang="0">
                <a:pos x="connsiteX12480" y="connsiteY12480"/>
              </a:cxn>
              <a:cxn ang="0">
                <a:pos x="connsiteX12481" y="connsiteY12481"/>
              </a:cxn>
              <a:cxn ang="0">
                <a:pos x="connsiteX12482" y="connsiteY12482"/>
              </a:cxn>
              <a:cxn ang="0">
                <a:pos x="connsiteX12483" y="connsiteY12483"/>
              </a:cxn>
              <a:cxn ang="0">
                <a:pos x="connsiteX12484" y="connsiteY12484"/>
              </a:cxn>
              <a:cxn ang="0">
                <a:pos x="connsiteX12485" y="connsiteY12485"/>
              </a:cxn>
              <a:cxn ang="0">
                <a:pos x="connsiteX12486" y="connsiteY12486"/>
              </a:cxn>
              <a:cxn ang="0">
                <a:pos x="connsiteX12487" y="connsiteY12487"/>
              </a:cxn>
              <a:cxn ang="0">
                <a:pos x="connsiteX12488" y="connsiteY12488"/>
              </a:cxn>
              <a:cxn ang="0">
                <a:pos x="connsiteX12489" y="connsiteY12489"/>
              </a:cxn>
              <a:cxn ang="0">
                <a:pos x="connsiteX12490" y="connsiteY12490"/>
              </a:cxn>
              <a:cxn ang="0">
                <a:pos x="connsiteX12491" y="connsiteY12491"/>
              </a:cxn>
              <a:cxn ang="0">
                <a:pos x="connsiteX12492" y="connsiteY12492"/>
              </a:cxn>
              <a:cxn ang="0">
                <a:pos x="connsiteX12493" y="connsiteY12493"/>
              </a:cxn>
              <a:cxn ang="0">
                <a:pos x="connsiteX12494" y="connsiteY12494"/>
              </a:cxn>
              <a:cxn ang="0">
                <a:pos x="connsiteX12495" y="connsiteY12495"/>
              </a:cxn>
              <a:cxn ang="0">
                <a:pos x="connsiteX12496" y="connsiteY12496"/>
              </a:cxn>
              <a:cxn ang="0">
                <a:pos x="connsiteX12497" y="connsiteY12497"/>
              </a:cxn>
              <a:cxn ang="0">
                <a:pos x="connsiteX12498" y="connsiteY12498"/>
              </a:cxn>
              <a:cxn ang="0">
                <a:pos x="connsiteX12499" y="connsiteY12499"/>
              </a:cxn>
              <a:cxn ang="0">
                <a:pos x="connsiteX12500" y="connsiteY12500"/>
              </a:cxn>
              <a:cxn ang="0">
                <a:pos x="connsiteX12501" y="connsiteY12501"/>
              </a:cxn>
              <a:cxn ang="0">
                <a:pos x="connsiteX12502" y="connsiteY12502"/>
              </a:cxn>
              <a:cxn ang="0">
                <a:pos x="connsiteX12503" y="connsiteY12503"/>
              </a:cxn>
              <a:cxn ang="0">
                <a:pos x="connsiteX12504" y="connsiteY12504"/>
              </a:cxn>
              <a:cxn ang="0">
                <a:pos x="connsiteX12505" y="connsiteY12505"/>
              </a:cxn>
              <a:cxn ang="0">
                <a:pos x="connsiteX12506" y="connsiteY12506"/>
              </a:cxn>
              <a:cxn ang="0">
                <a:pos x="connsiteX12507" y="connsiteY12507"/>
              </a:cxn>
              <a:cxn ang="0">
                <a:pos x="connsiteX12508" y="connsiteY12508"/>
              </a:cxn>
              <a:cxn ang="0">
                <a:pos x="connsiteX12509" y="connsiteY12509"/>
              </a:cxn>
              <a:cxn ang="0">
                <a:pos x="connsiteX12510" y="connsiteY12510"/>
              </a:cxn>
              <a:cxn ang="0">
                <a:pos x="connsiteX12511" y="connsiteY12511"/>
              </a:cxn>
              <a:cxn ang="0">
                <a:pos x="connsiteX12512" y="connsiteY12512"/>
              </a:cxn>
              <a:cxn ang="0">
                <a:pos x="connsiteX12513" y="connsiteY12513"/>
              </a:cxn>
              <a:cxn ang="0">
                <a:pos x="connsiteX12514" y="connsiteY12514"/>
              </a:cxn>
              <a:cxn ang="0">
                <a:pos x="connsiteX12515" y="connsiteY12515"/>
              </a:cxn>
              <a:cxn ang="0">
                <a:pos x="connsiteX12516" y="connsiteY12516"/>
              </a:cxn>
              <a:cxn ang="0">
                <a:pos x="connsiteX12517" y="connsiteY12517"/>
              </a:cxn>
              <a:cxn ang="0">
                <a:pos x="connsiteX12518" y="connsiteY12518"/>
              </a:cxn>
              <a:cxn ang="0">
                <a:pos x="connsiteX12519" y="connsiteY12519"/>
              </a:cxn>
              <a:cxn ang="0">
                <a:pos x="connsiteX12520" y="connsiteY12520"/>
              </a:cxn>
              <a:cxn ang="0">
                <a:pos x="connsiteX12521" y="connsiteY12521"/>
              </a:cxn>
              <a:cxn ang="0">
                <a:pos x="connsiteX12522" y="connsiteY12522"/>
              </a:cxn>
              <a:cxn ang="0">
                <a:pos x="connsiteX12523" y="connsiteY12523"/>
              </a:cxn>
              <a:cxn ang="0">
                <a:pos x="connsiteX12524" y="connsiteY12524"/>
              </a:cxn>
              <a:cxn ang="0">
                <a:pos x="connsiteX12525" y="connsiteY12525"/>
              </a:cxn>
              <a:cxn ang="0">
                <a:pos x="connsiteX12526" y="connsiteY12526"/>
              </a:cxn>
              <a:cxn ang="0">
                <a:pos x="connsiteX12527" y="connsiteY12527"/>
              </a:cxn>
              <a:cxn ang="0">
                <a:pos x="connsiteX12528" y="connsiteY12528"/>
              </a:cxn>
              <a:cxn ang="0">
                <a:pos x="connsiteX12529" y="connsiteY12529"/>
              </a:cxn>
              <a:cxn ang="0">
                <a:pos x="connsiteX12530" y="connsiteY12530"/>
              </a:cxn>
              <a:cxn ang="0">
                <a:pos x="connsiteX12531" y="connsiteY12531"/>
              </a:cxn>
              <a:cxn ang="0">
                <a:pos x="connsiteX12532" y="connsiteY12532"/>
              </a:cxn>
              <a:cxn ang="0">
                <a:pos x="connsiteX12533" y="connsiteY12533"/>
              </a:cxn>
              <a:cxn ang="0">
                <a:pos x="connsiteX12534" y="connsiteY12534"/>
              </a:cxn>
              <a:cxn ang="0">
                <a:pos x="connsiteX12535" y="connsiteY12535"/>
              </a:cxn>
              <a:cxn ang="0">
                <a:pos x="connsiteX12536" y="connsiteY12536"/>
              </a:cxn>
              <a:cxn ang="0">
                <a:pos x="connsiteX12537" y="connsiteY12537"/>
              </a:cxn>
              <a:cxn ang="0">
                <a:pos x="connsiteX12538" y="connsiteY12538"/>
              </a:cxn>
              <a:cxn ang="0">
                <a:pos x="connsiteX12539" y="connsiteY12539"/>
              </a:cxn>
              <a:cxn ang="0">
                <a:pos x="connsiteX12540" y="connsiteY12540"/>
              </a:cxn>
              <a:cxn ang="0">
                <a:pos x="connsiteX12541" y="connsiteY12541"/>
              </a:cxn>
              <a:cxn ang="0">
                <a:pos x="connsiteX12542" y="connsiteY12542"/>
              </a:cxn>
              <a:cxn ang="0">
                <a:pos x="connsiteX12543" y="connsiteY12543"/>
              </a:cxn>
              <a:cxn ang="0">
                <a:pos x="connsiteX12544" y="connsiteY12544"/>
              </a:cxn>
              <a:cxn ang="0">
                <a:pos x="connsiteX12545" y="connsiteY12545"/>
              </a:cxn>
              <a:cxn ang="0">
                <a:pos x="connsiteX12546" y="connsiteY12546"/>
              </a:cxn>
              <a:cxn ang="0">
                <a:pos x="connsiteX12547" y="connsiteY12547"/>
              </a:cxn>
              <a:cxn ang="0">
                <a:pos x="connsiteX12548" y="connsiteY12548"/>
              </a:cxn>
              <a:cxn ang="0">
                <a:pos x="connsiteX12549" y="connsiteY12549"/>
              </a:cxn>
              <a:cxn ang="0">
                <a:pos x="connsiteX12550" y="connsiteY12550"/>
              </a:cxn>
              <a:cxn ang="0">
                <a:pos x="connsiteX12551" y="connsiteY12551"/>
              </a:cxn>
              <a:cxn ang="0">
                <a:pos x="connsiteX12552" y="connsiteY12552"/>
              </a:cxn>
              <a:cxn ang="0">
                <a:pos x="connsiteX12553" y="connsiteY12553"/>
              </a:cxn>
              <a:cxn ang="0">
                <a:pos x="connsiteX12554" y="connsiteY12554"/>
              </a:cxn>
              <a:cxn ang="0">
                <a:pos x="connsiteX12555" y="connsiteY12555"/>
              </a:cxn>
              <a:cxn ang="0">
                <a:pos x="connsiteX12556" y="connsiteY12556"/>
              </a:cxn>
              <a:cxn ang="0">
                <a:pos x="connsiteX12557" y="connsiteY12557"/>
              </a:cxn>
              <a:cxn ang="0">
                <a:pos x="connsiteX12558" y="connsiteY12558"/>
              </a:cxn>
              <a:cxn ang="0">
                <a:pos x="connsiteX12559" y="connsiteY12559"/>
              </a:cxn>
              <a:cxn ang="0">
                <a:pos x="connsiteX12560" y="connsiteY12560"/>
              </a:cxn>
              <a:cxn ang="0">
                <a:pos x="connsiteX12561" y="connsiteY12561"/>
              </a:cxn>
              <a:cxn ang="0">
                <a:pos x="connsiteX12562" y="connsiteY12562"/>
              </a:cxn>
              <a:cxn ang="0">
                <a:pos x="connsiteX12563" y="connsiteY12563"/>
              </a:cxn>
              <a:cxn ang="0">
                <a:pos x="connsiteX12564" y="connsiteY12564"/>
              </a:cxn>
              <a:cxn ang="0">
                <a:pos x="connsiteX12565" y="connsiteY12565"/>
              </a:cxn>
              <a:cxn ang="0">
                <a:pos x="connsiteX12566" y="connsiteY12566"/>
              </a:cxn>
              <a:cxn ang="0">
                <a:pos x="connsiteX12567" y="connsiteY12567"/>
              </a:cxn>
              <a:cxn ang="0">
                <a:pos x="connsiteX12568" y="connsiteY12568"/>
              </a:cxn>
              <a:cxn ang="0">
                <a:pos x="connsiteX12569" y="connsiteY12569"/>
              </a:cxn>
              <a:cxn ang="0">
                <a:pos x="connsiteX12570" y="connsiteY12570"/>
              </a:cxn>
              <a:cxn ang="0">
                <a:pos x="connsiteX12571" y="connsiteY12571"/>
              </a:cxn>
              <a:cxn ang="0">
                <a:pos x="connsiteX12572" y="connsiteY12572"/>
              </a:cxn>
              <a:cxn ang="0">
                <a:pos x="connsiteX12573" y="connsiteY12573"/>
              </a:cxn>
              <a:cxn ang="0">
                <a:pos x="connsiteX12574" y="connsiteY12574"/>
              </a:cxn>
              <a:cxn ang="0">
                <a:pos x="connsiteX12575" y="connsiteY12575"/>
              </a:cxn>
              <a:cxn ang="0">
                <a:pos x="connsiteX12576" y="connsiteY12576"/>
              </a:cxn>
              <a:cxn ang="0">
                <a:pos x="connsiteX12577" y="connsiteY12577"/>
              </a:cxn>
              <a:cxn ang="0">
                <a:pos x="connsiteX12578" y="connsiteY12578"/>
              </a:cxn>
              <a:cxn ang="0">
                <a:pos x="connsiteX12579" y="connsiteY12579"/>
              </a:cxn>
              <a:cxn ang="0">
                <a:pos x="connsiteX12580" y="connsiteY12580"/>
              </a:cxn>
              <a:cxn ang="0">
                <a:pos x="connsiteX12581" y="connsiteY12581"/>
              </a:cxn>
              <a:cxn ang="0">
                <a:pos x="connsiteX12582" y="connsiteY12582"/>
              </a:cxn>
              <a:cxn ang="0">
                <a:pos x="connsiteX12583" y="connsiteY12583"/>
              </a:cxn>
              <a:cxn ang="0">
                <a:pos x="connsiteX12584" y="connsiteY12584"/>
              </a:cxn>
              <a:cxn ang="0">
                <a:pos x="connsiteX12585" y="connsiteY12585"/>
              </a:cxn>
              <a:cxn ang="0">
                <a:pos x="connsiteX12586" y="connsiteY12586"/>
              </a:cxn>
              <a:cxn ang="0">
                <a:pos x="connsiteX12587" y="connsiteY12587"/>
              </a:cxn>
              <a:cxn ang="0">
                <a:pos x="connsiteX12588" y="connsiteY12588"/>
              </a:cxn>
              <a:cxn ang="0">
                <a:pos x="connsiteX12589" y="connsiteY12589"/>
              </a:cxn>
              <a:cxn ang="0">
                <a:pos x="connsiteX12590" y="connsiteY12590"/>
              </a:cxn>
              <a:cxn ang="0">
                <a:pos x="connsiteX12591" y="connsiteY12591"/>
              </a:cxn>
              <a:cxn ang="0">
                <a:pos x="connsiteX12592" y="connsiteY12592"/>
              </a:cxn>
              <a:cxn ang="0">
                <a:pos x="connsiteX12593" y="connsiteY12593"/>
              </a:cxn>
              <a:cxn ang="0">
                <a:pos x="connsiteX12594" y="connsiteY12594"/>
              </a:cxn>
              <a:cxn ang="0">
                <a:pos x="connsiteX12595" y="connsiteY12595"/>
              </a:cxn>
              <a:cxn ang="0">
                <a:pos x="connsiteX12596" y="connsiteY12596"/>
              </a:cxn>
              <a:cxn ang="0">
                <a:pos x="connsiteX12597" y="connsiteY12597"/>
              </a:cxn>
              <a:cxn ang="0">
                <a:pos x="connsiteX12598" y="connsiteY12598"/>
              </a:cxn>
              <a:cxn ang="0">
                <a:pos x="connsiteX12599" y="connsiteY12599"/>
              </a:cxn>
              <a:cxn ang="0">
                <a:pos x="connsiteX12600" y="connsiteY12600"/>
              </a:cxn>
              <a:cxn ang="0">
                <a:pos x="connsiteX12601" y="connsiteY12601"/>
              </a:cxn>
              <a:cxn ang="0">
                <a:pos x="connsiteX12602" y="connsiteY12602"/>
              </a:cxn>
              <a:cxn ang="0">
                <a:pos x="connsiteX12603" y="connsiteY12603"/>
              </a:cxn>
              <a:cxn ang="0">
                <a:pos x="connsiteX12604" y="connsiteY12604"/>
              </a:cxn>
              <a:cxn ang="0">
                <a:pos x="connsiteX12605" y="connsiteY12605"/>
              </a:cxn>
              <a:cxn ang="0">
                <a:pos x="connsiteX12606" y="connsiteY12606"/>
              </a:cxn>
              <a:cxn ang="0">
                <a:pos x="connsiteX12607" y="connsiteY12607"/>
              </a:cxn>
              <a:cxn ang="0">
                <a:pos x="connsiteX12608" y="connsiteY12608"/>
              </a:cxn>
              <a:cxn ang="0">
                <a:pos x="connsiteX12609" y="connsiteY12609"/>
              </a:cxn>
              <a:cxn ang="0">
                <a:pos x="connsiteX12610" y="connsiteY12610"/>
              </a:cxn>
              <a:cxn ang="0">
                <a:pos x="connsiteX12611" y="connsiteY12611"/>
              </a:cxn>
              <a:cxn ang="0">
                <a:pos x="connsiteX12612" y="connsiteY12612"/>
              </a:cxn>
              <a:cxn ang="0">
                <a:pos x="connsiteX12613" y="connsiteY12613"/>
              </a:cxn>
              <a:cxn ang="0">
                <a:pos x="connsiteX12614" y="connsiteY12614"/>
              </a:cxn>
              <a:cxn ang="0">
                <a:pos x="connsiteX12615" y="connsiteY12615"/>
              </a:cxn>
              <a:cxn ang="0">
                <a:pos x="connsiteX12616" y="connsiteY12616"/>
              </a:cxn>
              <a:cxn ang="0">
                <a:pos x="connsiteX12617" y="connsiteY12617"/>
              </a:cxn>
              <a:cxn ang="0">
                <a:pos x="connsiteX12618" y="connsiteY12618"/>
              </a:cxn>
              <a:cxn ang="0">
                <a:pos x="connsiteX12619" y="connsiteY12619"/>
              </a:cxn>
              <a:cxn ang="0">
                <a:pos x="connsiteX12620" y="connsiteY12620"/>
              </a:cxn>
              <a:cxn ang="0">
                <a:pos x="connsiteX12621" y="connsiteY12621"/>
              </a:cxn>
              <a:cxn ang="0">
                <a:pos x="connsiteX12622" y="connsiteY12622"/>
              </a:cxn>
              <a:cxn ang="0">
                <a:pos x="connsiteX12623" y="connsiteY12623"/>
              </a:cxn>
              <a:cxn ang="0">
                <a:pos x="connsiteX12624" y="connsiteY12624"/>
              </a:cxn>
              <a:cxn ang="0">
                <a:pos x="connsiteX12625" y="connsiteY12625"/>
              </a:cxn>
              <a:cxn ang="0">
                <a:pos x="connsiteX12626" y="connsiteY12626"/>
              </a:cxn>
              <a:cxn ang="0">
                <a:pos x="connsiteX12627" y="connsiteY12627"/>
              </a:cxn>
              <a:cxn ang="0">
                <a:pos x="connsiteX12628" y="connsiteY12628"/>
              </a:cxn>
              <a:cxn ang="0">
                <a:pos x="connsiteX12629" y="connsiteY12629"/>
              </a:cxn>
              <a:cxn ang="0">
                <a:pos x="connsiteX12630" y="connsiteY12630"/>
              </a:cxn>
              <a:cxn ang="0">
                <a:pos x="connsiteX12631" y="connsiteY12631"/>
              </a:cxn>
              <a:cxn ang="0">
                <a:pos x="connsiteX12632" y="connsiteY12632"/>
              </a:cxn>
              <a:cxn ang="0">
                <a:pos x="connsiteX12633" y="connsiteY12633"/>
              </a:cxn>
              <a:cxn ang="0">
                <a:pos x="connsiteX12634" y="connsiteY12634"/>
              </a:cxn>
              <a:cxn ang="0">
                <a:pos x="connsiteX12635" y="connsiteY12635"/>
              </a:cxn>
              <a:cxn ang="0">
                <a:pos x="connsiteX12636" y="connsiteY12636"/>
              </a:cxn>
              <a:cxn ang="0">
                <a:pos x="connsiteX12637" y="connsiteY12637"/>
              </a:cxn>
              <a:cxn ang="0">
                <a:pos x="connsiteX12638" y="connsiteY12638"/>
              </a:cxn>
              <a:cxn ang="0">
                <a:pos x="connsiteX12639" y="connsiteY12639"/>
              </a:cxn>
              <a:cxn ang="0">
                <a:pos x="connsiteX12640" y="connsiteY12640"/>
              </a:cxn>
              <a:cxn ang="0">
                <a:pos x="connsiteX12641" y="connsiteY12641"/>
              </a:cxn>
              <a:cxn ang="0">
                <a:pos x="connsiteX12642" y="connsiteY12642"/>
              </a:cxn>
              <a:cxn ang="0">
                <a:pos x="connsiteX12643" y="connsiteY12643"/>
              </a:cxn>
              <a:cxn ang="0">
                <a:pos x="connsiteX12644" y="connsiteY12644"/>
              </a:cxn>
              <a:cxn ang="0">
                <a:pos x="connsiteX12645" y="connsiteY12645"/>
              </a:cxn>
              <a:cxn ang="0">
                <a:pos x="connsiteX12646" y="connsiteY12646"/>
              </a:cxn>
              <a:cxn ang="0">
                <a:pos x="connsiteX12647" y="connsiteY12647"/>
              </a:cxn>
              <a:cxn ang="0">
                <a:pos x="connsiteX12648" y="connsiteY12648"/>
              </a:cxn>
              <a:cxn ang="0">
                <a:pos x="connsiteX12649" y="connsiteY12649"/>
              </a:cxn>
              <a:cxn ang="0">
                <a:pos x="connsiteX12650" y="connsiteY12650"/>
              </a:cxn>
              <a:cxn ang="0">
                <a:pos x="connsiteX12651" y="connsiteY12651"/>
              </a:cxn>
              <a:cxn ang="0">
                <a:pos x="connsiteX12652" y="connsiteY12652"/>
              </a:cxn>
              <a:cxn ang="0">
                <a:pos x="connsiteX12653" y="connsiteY12653"/>
              </a:cxn>
              <a:cxn ang="0">
                <a:pos x="connsiteX12654" y="connsiteY12654"/>
              </a:cxn>
              <a:cxn ang="0">
                <a:pos x="connsiteX12655" y="connsiteY12655"/>
              </a:cxn>
              <a:cxn ang="0">
                <a:pos x="connsiteX12656" y="connsiteY12656"/>
              </a:cxn>
              <a:cxn ang="0">
                <a:pos x="connsiteX12657" y="connsiteY12657"/>
              </a:cxn>
              <a:cxn ang="0">
                <a:pos x="connsiteX12658" y="connsiteY12658"/>
              </a:cxn>
              <a:cxn ang="0">
                <a:pos x="connsiteX12659" y="connsiteY12659"/>
              </a:cxn>
              <a:cxn ang="0">
                <a:pos x="connsiteX12660" y="connsiteY12660"/>
              </a:cxn>
              <a:cxn ang="0">
                <a:pos x="connsiteX12661" y="connsiteY12661"/>
              </a:cxn>
              <a:cxn ang="0">
                <a:pos x="connsiteX12662" y="connsiteY12662"/>
              </a:cxn>
              <a:cxn ang="0">
                <a:pos x="connsiteX12663" y="connsiteY12663"/>
              </a:cxn>
              <a:cxn ang="0">
                <a:pos x="connsiteX12664" y="connsiteY12664"/>
              </a:cxn>
              <a:cxn ang="0">
                <a:pos x="connsiteX12665" y="connsiteY12665"/>
              </a:cxn>
              <a:cxn ang="0">
                <a:pos x="connsiteX12666" y="connsiteY12666"/>
              </a:cxn>
              <a:cxn ang="0">
                <a:pos x="connsiteX12667" y="connsiteY12667"/>
              </a:cxn>
              <a:cxn ang="0">
                <a:pos x="connsiteX12668" y="connsiteY12668"/>
              </a:cxn>
              <a:cxn ang="0">
                <a:pos x="connsiteX12669" y="connsiteY12669"/>
              </a:cxn>
              <a:cxn ang="0">
                <a:pos x="connsiteX12670" y="connsiteY12670"/>
              </a:cxn>
              <a:cxn ang="0">
                <a:pos x="connsiteX12671" y="connsiteY12671"/>
              </a:cxn>
              <a:cxn ang="0">
                <a:pos x="connsiteX12672" y="connsiteY12672"/>
              </a:cxn>
              <a:cxn ang="0">
                <a:pos x="connsiteX12673" y="connsiteY12673"/>
              </a:cxn>
              <a:cxn ang="0">
                <a:pos x="connsiteX12674" y="connsiteY12674"/>
              </a:cxn>
              <a:cxn ang="0">
                <a:pos x="connsiteX12675" y="connsiteY12675"/>
              </a:cxn>
              <a:cxn ang="0">
                <a:pos x="connsiteX12676" y="connsiteY12676"/>
              </a:cxn>
              <a:cxn ang="0">
                <a:pos x="connsiteX12677" y="connsiteY12677"/>
              </a:cxn>
              <a:cxn ang="0">
                <a:pos x="connsiteX12678" y="connsiteY12678"/>
              </a:cxn>
              <a:cxn ang="0">
                <a:pos x="connsiteX12679" y="connsiteY12679"/>
              </a:cxn>
              <a:cxn ang="0">
                <a:pos x="connsiteX12680" y="connsiteY12680"/>
              </a:cxn>
              <a:cxn ang="0">
                <a:pos x="connsiteX12681" y="connsiteY12681"/>
              </a:cxn>
              <a:cxn ang="0">
                <a:pos x="connsiteX12682" y="connsiteY12682"/>
              </a:cxn>
              <a:cxn ang="0">
                <a:pos x="connsiteX12683" y="connsiteY12683"/>
              </a:cxn>
              <a:cxn ang="0">
                <a:pos x="connsiteX12684" y="connsiteY12684"/>
              </a:cxn>
              <a:cxn ang="0">
                <a:pos x="connsiteX12685" y="connsiteY12685"/>
              </a:cxn>
              <a:cxn ang="0">
                <a:pos x="connsiteX12686" y="connsiteY12686"/>
              </a:cxn>
              <a:cxn ang="0">
                <a:pos x="connsiteX12687" y="connsiteY12687"/>
              </a:cxn>
              <a:cxn ang="0">
                <a:pos x="connsiteX12688" y="connsiteY12688"/>
              </a:cxn>
              <a:cxn ang="0">
                <a:pos x="connsiteX12689" y="connsiteY12689"/>
              </a:cxn>
              <a:cxn ang="0">
                <a:pos x="connsiteX12690" y="connsiteY12690"/>
              </a:cxn>
              <a:cxn ang="0">
                <a:pos x="connsiteX12691" y="connsiteY12691"/>
              </a:cxn>
              <a:cxn ang="0">
                <a:pos x="connsiteX12692" y="connsiteY12692"/>
              </a:cxn>
              <a:cxn ang="0">
                <a:pos x="connsiteX12693" y="connsiteY12693"/>
              </a:cxn>
              <a:cxn ang="0">
                <a:pos x="connsiteX12694" y="connsiteY12694"/>
              </a:cxn>
              <a:cxn ang="0">
                <a:pos x="connsiteX12695" y="connsiteY12695"/>
              </a:cxn>
              <a:cxn ang="0">
                <a:pos x="connsiteX12696" y="connsiteY12696"/>
              </a:cxn>
              <a:cxn ang="0">
                <a:pos x="connsiteX12697" y="connsiteY12697"/>
              </a:cxn>
              <a:cxn ang="0">
                <a:pos x="connsiteX12698" y="connsiteY12698"/>
              </a:cxn>
              <a:cxn ang="0">
                <a:pos x="connsiteX12699" y="connsiteY12699"/>
              </a:cxn>
              <a:cxn ang="0">
                <a:pos x="connsiteX12700" y="connsiteY12700"/>
              </a:cxn>
              <a:cxn ang="0">
                <a:pos x="connsiteX12701" y="connsiteY12701"/>
              </a:cxn>
              <a:cxn ang="0">
                <a:pos x="connsiteX12702" y="connsiteY12702"/>
              </a:cxn>
              <a:cxn ang="0">
                <a:pos x="connsiteX12703" y="connsiteY12703"/>
              </a:cxn>
              <a:cxn ang="0">
                <a:pos x="connsiteX12704" y="connsiteY12704"/>
              </a:cxn>
              <a:cxn ang="0">
                <a:pos x="connsiteX12705" y="connsiteY12705"/>
              </a:cxn>
              <a:cxn ang="0">
                <a:pos x="connsiteX12706" y="connsiteY12706"/>
              </a:cxn>
              <a:cxn ang="0">
                <a:pos x="connsiteX12707" y="connsiteY12707"/>
              </a:cxn>
              <a:cxn ang="0">
                <a:pos x="connsiteX12708" y="connsiteY12708"/>
              </a:cxn>
              <a:cxn ang="0">
                <a:pos x="connsiteX12709" y="connsiteY12709"/>
              </a:cxn>
              <a:cxn ang="0">
                <a:pos x="connsiteX12710" y="connsiteY12710"/>
              </a:cxn>
              <a:cxn ang="0">
                <a:pos x="connsiteX12711" y="connsiteY12711"/>
              </a:cxn>
              <a:cxn ang="0">
                <a:pos x="connsiteX12712" y="connsiteY12712"/>
              </a:cxn>
              <a:cxn ang="0">
                <a:pos x="connsiteX12713" y="connsiteY12713"/>
              </a:cxn>
              <a:cxn ang="0">
                <a:pos x="connsiteX12714" y="connsiteY12714"/>
              </a:cxn>
              <a:cxn ang="0">
                <a:pos x="connsiteX12715" y="connsiteY12715"/>
              </a:cxn>
              <a:cxn ang="0">
                <a:pos x="connsiteX12716" y="connsiteY12716"/>
              </a:cxn>
              <a:cxn ang="0">
                <a:pos x="connsiteX12717" y="connsiteY12717"/>
              </a:cxn>
              <a:cxn ang="0">
                <a:pos x="connsiteX12718" y="connsiteY12718"/>
              </a:cxn>
              <a:cxn ang="0">
                <a:pos x="connsiteX12719" y="connsiteY12719"/>
              </a:cxn>
              <a:cxn ang="0">
                <a:pos x="connsiteX12720" y="connsiteY12720"/>
              </a:cxn>
              <a:cxn ang="0">
                <a:pos x="connsiteX12721" y="connsiteY12721"/>
              </a:cxn>
              <a:cxn ang="0">
                <a:pos x="connsiteX12722" y="connsiteY12722"/>
              </a:cxn>
              <a:cxn ang="0">
                <a:pos x="connsiteX12723" y="connsiteY12723"/>
              </a:cxn>
              <a:cxn ang="0">
                <a:pos x="connsiteX12724" y="connsiteY12724"/>
              </a:cxn>
            </a:cxnLst>
            <a:rect l="l" t="t" r="r" b="b"/>
            <a:pathLst>
              <a:path w="9310410" h="5296383">
                <a:moveTo>
                  <a:pt x="3474682" y="3391291"/>
                </a:moveTo>
                <a:cubicBezTo>
                  <a:pt x="3472284" y="3386497"/>
                  <a:pt x="3454306" y="3382902"/>
                  <a:pt x="3448913" y="3377508"/>
                </a:cubicBezTo>
                <a:cubicBezTo>
                  <a:pt x="3443519" y="3372115"/>
                  <a:pt x="3433931" y="3372714"/>
                  <a:pt x="3431534" y="3375710"/>
                </a:cubicBezTo>
                <a:cubicBezTo>
                  <a:pt x="3429137" y="3378707"/>
                  <a:pt x="3423144" y="3378707"/>
                  <a:pt x="3423144" y="3378707"/>
                </a:cubicBezTo>
                <a:cubicBezTo>
                  <a:pt x="3423144" y="3378707"/>
                  <a:pt x="3410559" y="3376909"/>
                  <a:pt x="3398574" y="3375111"/>
                </a:cubicBezTo>
                <a:cubicBezTo>
                  <a:pt x="3386588" y="3373313"/>
                  <a:pt x="3385989" y="3372115"/>
                  <a:pt x="3378198" y="3372115"/>
                </a:cubicBezTo>
                <a:cubicBezTo>
                  <a:pt x="3370408" y="3372115"/>
                  <a:pt x="3369809" y="3369718"/>
                  <a:pt x="3364415" y="3367320"/>
                </a:cubicBezTo>
                <a:cubicBezTo>
                  <a:pt x="3359021" y="3364924"/>
                  <a:pt x="3356025" y="3360729"/>
                  <a:pt x="3345238" y="3360129"/>
                </a:cubicBezTo>
                <a:cubicBezTo>
                  <a:pt x="3334451" y="3359530"/>
                  <a:pt x="3333253" y="3357732"/>
                  <a:pt x="3329058" y="3354736"/>
                </a:cubicBezTo>
                <a:cubicBezTo>
                  <a:pt x="3324863" y="3352339"/>
                  <a:pt x="3321867" y="3351140"/>
                  <a:pt x="3318870" y="3352938"/>
                </a:cubicBezTo>
                <a:cubicBezTo>
                  <a:pt x="3315874" y="3354736"/>
                  <a:pt x="3313477" y="3355335"/>
                  <a:pt x="3309282" y="3354736"/>
                </a:cubicBezTo>
                <a:cubicBezTo>
                  <a:pt x="3305087" y="3354136"/>
                  <a:pt x="3304488" y="3355335"/>
                  <a:pt x="3302090" y="3357133"/>
                </a:cubicBezTo>
                <a:cubicBezTo>
                  <a:pt x="3299694" y="3358931"/>
                  <a:pt x="3297296" y="3357732"/>
                  <a:pt x="3290704" y="3356534"/>
                </a:cubicBezTo>
                <a:cubicBezTo>
                  <a:pt x="3284112" y="3355335"/>
                  <a:pt x="3280517" y="3350541"/>
                  <a:pt x="3274524" y="3348144"/>
                </a:cubicBezTo>
                <a:cubicBezTo>
                  <a:pt x="3269130" y="3345747"/>
                  <a:pt x="3269130" y="3346945"/>
                  <a:pt x="3260141" y="3345747"/>
                </a:cubicBezTo>
                <a:cubicBezTo>
                  <a:pt x="3251752" y="3345147"/>
                  <a:pt x="3239766" y="3343949"/>
                  <a:pt x="3242763" y="3337357"/>
                </a:cubicBezTo>
                <a:cubicBezTo>
                  <a:pt x="3245759" y="3330765"/>
                  <a:pt x="3249954" y="3328368"/>
                  <a:pt x="3240965" y="3328967"/>
                </a:cubicBezTo>
                <a:cubicBezTo>
                  <a:pt x="3231976" y="3329566"/>
                  <a:pt x="3227781" y="3327768"/>
                  <a:pt x="3218792" y="3328368"/>
                </a:cubicBezTo>
                <a:cubicBezTo>
                  <a:pt x="3210402" y="3328967"/>
                  <a:pt x="3205607" y="3328368"/>
                  <a:pt x="3205607" y="3325971"/>
                </a:cubicBezTo>
                <a:cubicBezTo>
                  <a:pt x="3206207" y="3323573"/>
                  <a:pt x="3206806" y="3323573"/>
                  <a:pt x="3211001" y="3323573"/>
                </a:cubicBezTo>
                <a:cubicBezTo>
                  <a:pt x="3215196" y="3323573"/>
                  <a:pt x="3221188" y="3321776"/>
                  <a:pt x="3222987" y="3312187"/>
                </a:cubicBezTo>
                <a:cubicBezTo>
                  <a:pt x="3224784" y="3302599"/>
                  <a:pt x="3226582" y="3295408"/>
                  <a:pt x="3231376" y="3293011"/>
                </a:cubicBezTo>
                <a:cubicBezTo>
                  <a:pt x="3236170" y="3290613"/>
                  <a:pt x="3240965" y="3293610"/>
                  <a:pt x="3248156" y="3293610"/>
                </a:cubicBezTo>
                <a:cubicBezTo>
                  <a:pt x="3255347" y="3293011"/>
                  <a:pt x="3267333" y="3292411"/>
                  <a:pt x="3270928" y="3295408"/>
                </a:cubicBezTo>
                <a:cubicBezTo>
                  <a:pt x="3275123" y="3298404"/>
                  <a:pt x="3278119" y="3300202"/>
                  <a:pt x="3281116" y="3300801"/>
                </a:cubicBezTo>
                <a:cubicBezTo>
                  <a:pt x="3284112" y="3301400"/>
                  <a:pt x="3287109" y="3304397"/>
                  <a:pt x="3288907" y="3306194"/>
                </a:cubicBezTo>
                <a:cubicBezTo>
                  <a:pt x="3290704" y="3308592"/>
                  <a:pt x="3295499" y="3308592"/>
                  <a:pt x="3293101" y="3303797"/>
                </a:cubicBezTo>
                <a:cubicBezTo>
                  <a:pt x="3290704" y="3299003"/>
                  <a:pt x="3292502" y="3299603"/>
                  <a:pt x="3296697" y="3302000"/>
                </a:cubicBezTo>
                <a:cubicBezTo>
                  <a:pt x="3300892" y="3304397"/>
                  <a:pt x="3302090" y="3307992"/>
                  <a:pt x="3304488" y="3312187"/>
                </a:cubicBezTo>
                <a:cubicBezTo>
                  <a:pt x="3306885" y="3316382"/>
                  <a:pt x="3312278" y="3320577"/>
                  <a:pt x="3319470" y="3320577"/>
                </a:cubicBezTo>
                <a:cubicBezTo>
                  <a:pt x="3326661" y="3320577"/>
                  <a:pt x="3329657" y="3320577"/>
                  <a:pt x="3335050" y="3322375"/>
                </a:cubicBezTo>
                <a:cubicBezTo>
                  <a:pt x="3340444" y="3324173"/>
                  <a:pt x="3344639" y="3322974"/>
                  <a:pt x="3347635" y="3320577"/>
                </a:cubicBezTo>
                <a:cubicBezTo>
                  <a:pt x="3350632" y="3318180"/>
                  <a:pt x="3353029" y="3319378"/>
                  <a:pt x="3356025" y="3319378"/>
                </a:cubicBezTo>
                <a:cubicBezTo>
                  <a:pt x="3359021" y="3319378"/>
                  <a:pt x="3360220" y="3318180"/>
                  <a:pt x="3361419" y="3312187"/>
                </a:cubicBezTo>
                <a:cubicBezTo>
                  <a:pt x="3362617" y="3306794"/>
                  <a:pt x="3374003" y="3308592"/>
                  <a:pt x="3377599" y="3310989"/>
                </a:cubicBezTo>
                <a:cubicBezTo>
                  <a:pt x="3381195" y="3313386"/>
                  <a:pt x="3383592" y="3315183"/>
                  <a:pt x="3387787" y="3315183"/>
                </a:cubicBezTo>
                <a:cubicBezTo>
                  <a:pt x="3391982" y="3314584"/>
                  <a:pt x="3394978" y="3314584"/>
                  <a:pt x="3397974" y="3316382"/>
                </a:cubicBezTo>
                <a:cubicBezTo>
                  <a:pt x="3400971" y="3318779"/>
                  <a:pt x="3415952" y="3319978"/>
                  <a:pt x="3417751" y="3324173"/>
                </a:cubicBezTo>
                <a:cubicBezTo>
                  <a:pt x="3419548" y="3328368"/>
                  <a:pt x="3423144" y="3335559"/>
                  <a:pt x="3423144" y="3335559"/>
                </a:cubicBezTo>
                <a:cubicBezTo>
                  <a:pt x="3423144" y="3335559"/>
                  <a:pt x="3420747" y="3346945"/>
                  <a:pt x="3423743" y="3346346"/>
                </a:cubicBezTo>
                <a:cubicBezTo>
                  <a:pt x="3426740" y="3345747"/>
                  <a:pt x="3439923" y="3345147"/>
                  <a:pt x="3438126" y="3349942"/>
                </a:cubicBezTo>
                <a:cubicBezTo>
                  <a:pt x="3436328" y="3354736"/>
                  <a:pt x="3442321" y="3353537"/>
                  <a:pt x="3447714" y="3352339"/>
                </a:cubicBezTo>
                <a:cubicBezTo>
                  <a:pt x="3453108" y="3351739"/>
                  <a:pt x="3456703" y="3351739"/>
                  <a:pt x="3462097" y="3351739"/>
                </a:cubicBezTo>
                <a:cubicBezTo>
                  <a:pt x="3467490" y="3351739"/>
                  <a:pt x="3478876" y="3354736"/>
                  <a:pt x="3475281" y="3363125"/>
                </a:cubicBezTo>
                <a:cubicBezTo>
                  <a:pt x="3471685" y="3371515"/>
                  <a:pt x="3471086" y="3378107"/>
                  <a:pt x="3477678" y="3381104"/>
                </a:cubicBezTo>
                <a:cubicBezTo>
                  <a:pt x="3482472" y="3385898"/>
                  <a:pt x="3477078" y="3396085"/>
                  <a:pt x="3474682" y="3391291"/>
                </a:cubicBezTo>
                <a:close/>
                <a:moveTo>
                  <a:pt x="5341420" y="832392"/>
                </a:moveTo>
                <a:cubicBezTo>
                  <a:pt x="5342618" y="838384"/>
                  <a:pt x="5339023" y="838384"/>
                  <a:pt x="5334229" y="838384"/>
                </a:cubicBezTo>
                <a:cubicBezTo>
                  <a:pt x="5330034" y="838384"/>
                  <a:pt x="5328236" y="843778"/>
                  <a:pt x="5327037" y="846774"/>
                </a:cubicBezTo>
                <a:cubicBezTo>
                  <a:pt x="5325839" y="856363"/>
                  <a:pt x="5316850" y="848572"/>
                  <a:pt x="5309059" y="844377"/>
                </a:cubicBezTo>
                <a:cubicBezTo>
                  <a:pt x="5308460" y="843778"/>
                  <a:pt x="5314453" y="855164"/>
                  <a:pt x="5310258" y="855763"/>
                </a:cubicBezTo>
                <a:cubicBezTo>
                  <a:pt x="5306662" y="856363"/>
                  <a:pt x="5301868" y="855763"/>
                  <a:pt x="5301868" y="856363"/>
                </a:cubicBezTo>
                <a:cubicBezTo>
                  <a:pt x="5301269" y="859359"/>
                  <a:pt x="5296474" y="857561"/>
                  <a:pt x="5292279" y="856363"/>
                </a:cubicBezTo>
                <a:cubicBezTo>
                  <a:pt x="5288684" y="852168"/>
                  <a:pt x="5283290" y="853965"/>
                  <a:pt x="5288684" y="859958"/>
                </a:cubicBezTo>
                <a:cubicBezTo>
                  <a:pt x="5294676" y="865951"/>
                  <a:pt x="5286287" y="867149"/>
                  <a:pt x="5291680" y="870745"/>
                </a:cubicBezTo>
                <a:cubicBezTo>
                  <a:pt x="5297673" y="874341"/>
                  <a:pt x="5292279" y="883929"/>
                  <a:pt x="5287485" y="882131"/>
                </a:cubicBezTo>
                <a:cubicBezTo>
                  <a:pt x="5280893" y="879734"/>
                  <a:pt x="5270106" y="879734"/>
                  <a:pt x="5270106" y="885128"/>
                </a:cubicBezTo>
                <a:cubicBezTo>
                  <a:pt x="5270106" y="888124"/>
                  <a:pt x="5282092" y="879734"/>
                  <a:pt x="5289283" y="888124"/>
                </a:cubicBezTo>
                <a:cubicBezTo>
                  <a:pt x="5292879" y="892319"/>
                  <a:pt x="5305464" y="891720"/>
                  <a:pt x="5300070" y="895915"/>
                </a:cubicBezTo>
                <a:cubicBezTo>
                  <a:pt x="5298272" y="897113"/>
                  <a:pt x="5287485" y="891720"/>
                  <a:pt x="5287485" y="898911"/>
                </a:cubicBezTo>
                <a:cubicBezTo>
                  <a:pt x="5287485" y="900110"/>
                  <a:pt x="5261117" y="900110"/>
                  <a:pt x="5255724" y="894716"/>
                </a:cubicBezTo>
                <a:cubicBezTo>
                  <a:pt x="5252128" y="891120"/>
                  <a:pt x="5234150" y="885128"/>
                  <a:pt x="5228756" y="886326"/>
                </a:cubicBezTo>
                <a:cubicBezTo>
                  <a:pt x="5223363" y="887525"/>
                  <a:pt x="5213175" y="883330"/>
                  <a:pt x="5214374" y="871344"/>
                </a:cubicBezTo>
                <a:cubicBezTo>
                  <a:pt x="5215572" y="859958"/>
                  <a:pt x="5204186" y="858160"/>
                  <a:pt x="5198193" y="858160"/>
                </a:cubicBezTo>
                <a:cubicBezTo>
                  <a:pt x="5192201" y="858160"/>
                  <a:pt x="5179017" y="857561"/>
                  <a:pt x="5176620" y="861157"/>
                </a:cubicBezTo>
                <a:cubicBezTo>
                  <a:pt x="5174222" y="864752"/>
                  <a:pt x="5163436" y="864752"/>
                  <a:pt x="5161638" y="860557"/>
                </a:cubicBezTo>
                <a:cubicBezTo>
                  <a:pt x="5158042" y="853366"/>
                  <a:pt x="5141861" y="856962"/>
                  <a:pt x="5150851" y="848572"/>
                </a:cubicBezTo>
                <a:cubicBezTo>
                  <a:pt x="5159241" y="840182"/>
                  <a:pt x="5155046" y="832392"/>
                  <a:pt x="5150251" y="837785"/>
                </a:cubicBezTo>
                <a:cubicBezTo>
                  <a:pt x="5147255" y="840781"/>
                  <a:pt x="5137667" y="847973"/>
                  <a:pt x="5133472" y="845576"/>
                </a:cubicBezTo>
                <a:cubicBezTo>
                  <a:pt x="5129876" y="843179"/>
                  <a:pt x="5120887" y="847973"/>
                  <a:pt x="5130475" y="856363"/>
                </a:cubicBezTo>
                <a:cubicBezTo>
                  <a:pt x="5136468" y="861756"/>
                  <a:pt x="5141262" y="880333"/>
                  <a:pt x="5128078" y="888124"/>
                </a:cubicBezTo>
                <a:cubicBezTo>
                  <a:pt x="5120288" y="892319"/>
                  <a:pt x="5104107" y="906702"/>
                  <a:pt x="5093920" y="898312"/>
                </a:cubicBezTo>
                <a:cubicBezTo>
                  <a:pt x="5083732" y="889922"/>
                  <a:pt x="5084930" y="891720"/>
                  <a:pt x="5075941" y="889323"/>
                </a:cubicBezTo>
                <a:cubicBezTo>
                  <a:pt x="5066952" y="886925"/>
                  <a:pt x="5059162" y="891120"/>
                  <a:pt x="5074144" y="892319"/>
                </a:cubicBezTo>
                <a:cubicBezTo>
                  <a:pt x="5082534" y="892918"/>
                  <a:pt x="5075342" y="899510"/>
                  <a:pt x="5068151" y="895315"/>
                </a:cubicBezTo>
                <a:cubicBezTo>
                  <a:pt x="5063357" y="892918"/>
                  <a:pt x="5051970" y="895315"/>
                  <a:pt x="5061559" y="903705"/>
                </a:cubicBezTo>
                <a:cubicBezTo>
                  <a:pt x="5069349" y="910297"/>
                  <a:pt x="5069349" y="903705"/>
                  <a:pt x="5076541" y="902507"/>
                </a:cubicBezTo>
                <a:cubicBezTo>
                  <a:pt x="5083732" y="901308"/>
                  <a:pt x="5086129" y="903106"/>
                  <a:pt x="5087328" y="906702"/>
                </a:cubicBezTo>
                <a:cubicBezTo>
                  <a:pt x="5088526" y="910297"/>
                  <a:pt x="5090324" y="912095"/>
                  <a:pt x="5096317" y="910896"/>
                </a:cubicBezTo>
                <a:cubicBezTo>
                  <a:pt x="5102310" y="910297"/>
                  <a:pt x="5105905" y="913893"/>
                  <a:pt x="5108901" y="920485"/>
                </a:cubicBezTo>
                <a:cubicBezTo>
                  <a:pt x="5108901" y="920485"/>
                  <a:pt x="5114295" y="927077"/>
                  <a:pt x="5108901" y="927077"/>
                </a:cubicBezTo>
                <a:cubicBezTo>
                  <a:pt x="5103508" y="927077"/>
                  <a:pt x="5108302" y="930672"/>
                  <a:pt x="5114295" y="930672"/>
                </a:cubicBezTo>
                <a:cubicBezTo>
                  <a:pt x="5120288" y="930672"/>
                  <a:pt x="5117291" y="938463"/>
                  <a:pt x="5116093" y="938463"/>
                </a:cubicBezTo>
                <a:cubicBezTo>
                  <a:pt x="5107703" y="939062"/>
                  <a:pt x="5120288" y="949250"/>
                  <a:pt x="5130475" y="949849"/>
                </a:cubicBezTo>
                <a:cubicBezTo>
                  <a:pt x="5149652" y="951647"/>
                  <a:pt x="5137667" y="957041"/>
                  <a:pt x="5142461" y="964232"/>
                </a:cubicBezTo>
                <a:cubicBezTo>
                  <a:pt x="5142461" y="964232"/>
                  <a:pt x="5143660" y="970824"/>
                  <a:pt x="5140663" y="972022"/>
                </a:cubicBezTo>
                <a:cubicBezTo>
                  <a:pt x="5137667" y="973221"/>
                  <a:pt x="5134071" y="982210"/>
                  <a:pt x="5129277" y="978015"/>
                </a:cubicBezTo>
                <a:cubicBezTo>
                  <a:pt x="5122685" y="971423"/>
                  <a:pt x="5114295" y="976817"/>
                  <a:pt x="5109501" y="972022"/>
                </a:cubicBezTo>
                <a:cubicBezTo>
                  <a:pt x="5104107" y="967827"/>
                  <a:pt x="5102310" y="970824"/>
                  <a:pt x="5101111" y="972022"/>
                </a:cubicBezTo>
                <a:cubicBezTo>
                  <a:pt x="5099912" y="973221"/>
                  <a:pt x="5095718" y="972622"/>
                  <a:pt x="5096916" y="967827"/>
                </a:cubicBezTo>
                <a:cubicBezTo>
                  <a:pt x="5098714" y="959438"/>
                  <a:pt x="5095118" y="964232"/>
                  <a:pt x="5092721" y="964232"/>
                </a:cubicBezTo>
                <a:cubicBezTo>
                  <a:pt x="5090324" y="964232"/>
                  <a:pt x="5083133" y="962434"/>
                  <a:pt x="5089725" y="969625"/>
                </a:cubicBezTo>
                <a:cubicBezTo>
                  <a:pt x="5094519" y="975019"/>
                  <a:pt x="5089125" y="975618"/>
                  <a:pt x="5084930" y="975618"/>
                </a:cubicBezTo>
                <a:cubicBezTo>
                  <a:pt x="5076541" y="975618"/>
                  <a:pt x="5072346" y="986405"/>
                  <a:pt x="5064555" y="987603"/>
                </a:cubicBezTo>
                <a:cubicBezTo>
                  <a:pt x="5056765" y="988802"/>
                  <a:pt x="5042382" y="1009177"/>
                  <a:pt x="5029198" y="1007979"/>
                </a:cubicBezTo>
                <a:cubicBezTo>
                  <a:pt x="5017213" y="1006780"/>
                  <a:pt x="5027999" y="1022961"/>
                  <a:pt x="5013617" y="1019365"/>
                </a:cubicBezTo>
                <a:cubicBezTo>
                  <a:pt x="5002231" y="1016369"/>
                  <a:pt x="5016613" y="1029553"/>
                  <a:pt x="5002231" y="1027755"/>
                </a:cubicBezTo>
                <a:cubicBezTo>
                  <a:pt x="4993242" y="1026556"/>
                  <a:pt x="4987848" y="1047531"/>
                  <a:pt x="4972867" y="1052325"/>
                </a:cubicBezTo>
                <a:cubicBezTo>
                  <a:pt x="4971668" y="1052924"/>
                  <a:pt x="4970469" y="1051127"/>
                  <a:pt x="4969271" y="1052325"/>
                </a:cubicBezTo>
                <a:cubicBezTo>
                  <a:pt x="4966274" y="1054123"/>
                  <a:pt x="4960881" y="1065509"/>
                  <a:pt x="4960881" y="1067307"/>
                </a:cubicBezTo>
                <a:cubicBezTo>
                  <a:pt x="4962679" y="1073899"/>
                  <a:pt x="4955487" y="1076296"/>
                  <a:pt x="4953090" y="1064910"/>
                </a:cubicBezTo>
                <a:cubicBezTo>
                  <a:pt x="4950693" y="1054722"/>
                  <a:pt x="4940506" y="1055321"/>
                  <a:pt x="4938108" y="1048729"/>
                </a:cubicBezTo>
                <a:cubicBezTo>
                  <a:pt x="4935112" y="1041538"/>
                  <a:pt x="4923726" y="1044535"/>
                  <a:pt x="4910542" y="1046332"/>
                </a:cubicBezTo>
                <a:cubicBezTo>
                  <a:pt x="4897358" y="1048130"/>
                  <a:pt x="4885372" y="1046932"/>
                  <a:pt x="4881177" y="1059516"/>
                </a:cubicBezTo>
                <a:cubicBezTo>
                  <a:pt x="4875185" y="1075697"/>
                  <a:pt x="4864398" y="1085285"/>
                  <a:pt x="4866195" y="1060715"/>
                </a:cubicBezTo>
                <a:cubicBezTo>
                  <a:pt x="4867994" y="1036145"/>
                  <a:pt x="4858405" y="1048729"/>
                  <a:pt x="4849416" y="1058318"/>
                </a:cubicBezTo>
                <a:cubicBezTo>
                  <a:pt x="4842824" y="1065509"/>
                  <a:pt x="4844023" y="1070303"/>
                  <a:pt x="4840427" y="1076296"/>
                </a:cubicBezTo>
                <a:cubicBezTo>
                  <a:pt x="4836831" y="1082289"/>
                  <a:pt x="4832037" y="1080491"/>
                  <a:pt x="4831438" y="1078094"/>
                </a:cubicBezTo>
                <a:cubicBezTo>
                  <a:pt x="4830839" y="1075697"/>
                  <a:pt x="4826644" y="1073899"/>
                  <a:pt x="4823647" y="1078094"/>
                </a:cubicBezTo>
                <a:cubicBezTo>
                  <a:pt x="4821849" y="1081090"/>
                  <a:pt x="4817654" y="1079892"/>
                  <a:pt x="4814658" y="1076895"/>
                </a:cubicBezTo>
                <a:cubicBezTo>
                  <a:pt x="4809264" y="1071502"/>
                  <a:pt x="4803272" y="1078693"/>
                  <a:pt x="4803871" y="1087682"/>
                </a:cubicBezTo>
                <a:cubicBezTo>
                  <a:pt x="4803871" y="1098469"/>
                  <a:pt x="4804470" y="1109855"/>
                  <a:pt x="4798478" y="1105061"/>
                </a:cubicBezTo>
                <a:cubicBezTo>
                  <a:pt x="4794283" y="1102065"/>
                  <a:pt x="4791886" y="1107458"/>
                  <a:pt x="4794283" y="1111054"/>
                </a:cubicBezTo>
                <a:cubicBezTo>
                  <a:pt x="4796081" y="1114050"/>
                  <a:pt x="4784095" y="1121841"/>
                  <a:pt x="4782297" y="1131429"/>
                </a:cubicBezTo>
                <a:cubicBezTo>
                  <a:pt x="4781099" y="1141617"/>
                  <a:pt x="4768514" y="1154801"/>
                  <a:pt x="4778702" y="1151805"/>
                </a:cubicBezTo>
                <a:cubicBezTo>
                  <a:pt x="4782897" y="1150606"/>
                  <a:pt x="4787691" y="1160794"/>
                  <a:pt x="4790088" y="1149407"/>
                </a:cubicBezTo>
                <a:cubicBezTo>
                  <a:pt x="4792485" y="1136223"/>
                  <a:pt x="4808665" y="1151805"/>
                  <a:pt x="4800875" y="1159595"/>
                </a:cubicBezTo>
                <a:cubicBezTo>
                  <a:pt x="4799676" y="1160794"/>
                  <a:pt x="4797279" y="1167985"/>
                  <a:pt x="4797279" y="1173978"/>
                </a:cubicBezTo>
                <a:cubicBezTo>
                  <a:pt x="4797279" y="1180570"/>
                  <a:pt x="4796680" y="1188360"/>
                  <a:pt x="4804470" y="1185364"/>
                </a:cubicBezTo>
                <a:cubicBezTo>
                  <a:pt x="4811063" y="1182967"/>
                  <a:pt x="4807467" y="1194353"/>
                  <a:pt x="4810463" y="1199747"/>
                </a:cubicBezTo>
                <a:cubicBezTo>
                  <a:pt x="4814658" y="1207537"/>
                  <a:pt x="4798478" y="1216526"/>
                  <a:pt x="4801474" y="1200945"/>
                </a:cubicBezTo>
                <a:cubicBezTo>
                  <a:pt x="4804470" y="1185364"/>
                  <a:pt x="4792485" y="1195552"/>
                  <a:pt x="4791886" y="1199147"/>
                </a:cubicBezTo>
                <a:cubicBezTo>
                  <a:pt x="4791286" y="1202743"/>
                  <a:pt x="4790088" y="1203941"/>
                  <a:pt x="4788889" y="1206339"/>
                </a:cubicBezTo>
                <a:cubicBezTo>
                  <a:pt x="4782897" y="1206339"/>
                  <a:pt x="4786492" y="1209335"/>
                  <a:pt x="4783496" y="1211732"/>
                </a:cubicBezTo>
                <a:cubicBezTo>
                  <a:pt x="4778702" y="1215927"/>
                  <a:pt x="4771510" y="1229111"/>
                  <a:pt x="4779301" y="1240497"/>
                </a:cubicBezTo>
                <a:cubicBezTo>
                  <a:pt x="4787092" y="1251883"/>
                  <a:pt x="4787691" y="1259674"/>
                  <a:pt x="4777503" y="1260872"/>
                </a:cubicBezTo>
                <a:cubicBezTo>
                  <a:pt x="4773308" y="1261472"/>
                  <a:pt x="4766716" y="1261472"/>
                  <a:pt x="4764319" y="1259075"/>
                </a:cubicBezTo>
                <a:cubicBezTo>
                  <a:pt x="4759525" y="1254880"/>
                  <a:pt x="4755929" y="1258475"/>
                  <a:pt x="4751135" y="1265667"/>
                </a:cubicBezTo>
                <a:cubicBezTo>
                  <a:pt x="4745742" y="1272858"/>
                  <a:pt x="4746940" y="1274056"/>
                  <a:pt x="4741547" y="1277053"/>
                </a:cubicBezTo>
                <a:cubicBezTo>
                  <a:pt x="4733157" y="1282446"/>
                  <a:pt x="4734355" y="1292634"/>
                  <a:pt x="4739749" y="1299825"/>
                </a:cubicBezTo>
                <a:cubicBezTo>
                  <a:pt x="4745142" y="1307616"/>
                  <a:pt x="4745142" y="1317804"/>
                  <a:pt x="4737951" y="1308814"/>
                </a:cubicBezTo>
                <a:cubicBezTo>
                  <a:pt x="4733756" y="1303421"/>
                  <a:pt x="4724168" y="1309414"/>
                  <a:pt x="4721771" y="1311811"/>
                </a:cubicBezTo>
                <a:cubicBezTo>
                  <a:pt x="4718175" y="1316006"/>
                  <a:pt x="4711583" y="1319002"/>
                  <a:pt x="4711583" y="1315406"/>
                </a:cubicBezTo>
                <a:cubicBezTo>
                  <a:pt x="4711583" y="1311811"/>
                  <a:pt x="4706789" y="1313609"/>
                  <a:pt x="4706789" y="1319601"/>
                </a:cubicBezTo>
                <a:cubicBezTo>
                  <a:pt x="4706789" y="1325594"/>
                  <a:pt x="4706190" y="1341175"/>
                  <a:pt x="4704392" y="1343572"/>
                </a:cubicBezTo>
                <a:cubicBezTo>
                  <a:pt x="4700796" y="1347767"/>
                  <a:pt x="4703792" y="1362749"/>
                  <a:pt x="4691807" y="1363948"/>
                </a:cubicBezTo>
                <a:cubicBezTo>
                  <a:pt x="4679821" y="1365146"/>
                  <a:pt x="4672630" y="1395110"/>
                  <a:pt x="4665439" y="1378929"/>
                </a:cubicBezTo>
                <a:cubicBezTo>
                  <a:pt x="4658248" y="1362150"/>
                  <a:pt x="4654053" y="1341175"/>
                  <a:pt x="4654053" y="1332785"/>
                </a:cubicBezTo>
                <a:cubicBezTo>
                  <a:pt x="4654053" y="1324395"/>
                  <a:pt x="4635475" y="1268064"/>
                  <a:pt x="4637872" y="1253681"/>
                </a:cubicBezTo>
                <a:cubicBezTo>
                  <a:pt x="4640269" y="1239299"/>
                  <a:pt x="4625887" y="1194353"/>
                  <a:pt x="4645064" y="1181169"/>
                </a:cubicBezTo>
                <a:cubicBezTo>
                  <a:pt x="4655251" y="1173978"/>
                  <a:pt x="4652255" y="1173978"/>
                  <a:pt x="4657648" y="1172779"/>
                </a:cubicBezTo>
                <a:cubicBezTo>
                  <a:pt x="4663641" y="1171581"/>
                  <a:pt x="4661244" y="1166187"/>
                  <a:pt x="4660045" y="1159595"/>
                </a:cubicBezTo>
                <a:cubicBezTo>
                  <a:pt x="4658847" y="1152404"/>
                  <a:pt x="4654652" y="1150007"/>
                  <a:pt x="4663641" y="1148209"/>
                </a:cubicBezTo>
                <a:cubicBezTo>
                  <a:pt x="4670832" y="1147010"/>
                  <a:pt x="4672630" y="1151805"/>
                  <a:pt x="4678623" y="1141617"/>
                </a:cubicBezTo>
                <a:cubicBezTo>
                  <a:pt x="4685814" y="1129032"/>
                  <a:pt x="4690009" y="1152404"/>
                  <a:pt x="4706789" y="1135624"/>
                </a:cubicBezTo>
                <a:cubicBezTo>
                  <a:pt x="4723568" y="1118845"/>
                  <a:pt x="4725966" y="1107458"/>
                  <a:pt x="4734955" y="1102664"/>
                </a:cubicBezTo>
                <a:cubicBezTo>
                  <a:pt x="4743944" y="1097271"/>
                  <a:pt x="4759525" y="1084686"/>
                  <a:pt x="4757727" y="1078693"/>
                </a:cubicBezTo>
                <a:cubicBezTo>
                  <a:pt x="4756528" y="1072700"/>
                  <a:pt x="4760124" y="1070303"/>
                  <a:pt x="4764918" y="1070303"/>
                </a:cubicBezTo>
                <a:cubicBezTo>
                  <a:pt x="4769713" y="1070303"/>
                  <a:pt x="4767915" y="1063112"/>
                  <a:pt x="4765518" y="1060715"/>
                </a:cubicBezTo>
                <a:cubicBezTo>
                  <a:pt x="4763121" y="1058318"/>
                  <a:pt x="4770911" y="1049329"/>
                  <a:pt x="4776304" y="1051726"/>
                </a:cubicBezTo>
                <a:cubicBezTo>
                  <a:pt x="4779301" y="1053524"/>
                  <a:pt x="4784694" y="1049928"/>
                  <a:pt x="4787092" y="1045134"/>
                </a:cubicBezTo>
                <a:cubicBezTo>
                  <a:pt x="4788889" y="1040939"/>
                  <a:pt x="4793683" y="1040939"/>
                  <a:pt x="4800275" y="1042137"/>
                </a:cubicBezTo>
                <a:cubicBezTo>
                  <a:pt x="4806868" y="1043336"/>
                  <a:pt x="4811662" y="1037943"/>
                  <a:pt x="4808066" y="1034347"/>
                </a:cubicBezTo>
                <a:cubicBezTo>
                  <a:pt x="4800875" y="1028953"/>
                  <a:pt x="4812860" y="1029553"/>
                  <a:pt x="4808066" y="1019964"/>
                </a:cubicBezTo>
                <a:cubicBezTo>
                  <a:pt x="4803272" y="1010376"/>
                  <a:pt x="4814658" y="1012174"/>
                  <a:pt x="4810463" y="1003185"/>
                </a:cubicBezTo>
                <a:cubicBezTo>
                  <a:pt x="4807467" y="996593"/>
                  <a:pt x="4812860" y="986405"/>
                  <a:pt x="4826044" y="986405"/>
                </a:cubicBezTo>
                <a:cubicBezTo>
                  <a:pt x="4839228" y="987004"/>
                  <a:pt x="4829640" y="982210"/>
                  <a:pt x="4821250" y="978015"/>
                </a:cubicBezTo>
                <a:cubicBezTo>
                  <a:pt x="4812860" y="973820"/>
                  <a:pt x="4806868" y="976217"/>
                  <a:pt x="4803871" y="979813"/>
                </a:cubicBezTo>
                <a:cubicBezTo>
                  <a:pt x="4802073" y="982210"/>
                  <a:pt x="4796081" y="983409"/>
                  <a:pt x="4793683" y="984008"/>
                </a:cubicBezTo>
                <a:cubicBezTo>
                  <a:pt x="4791286" y="984607"/>
                  <a:pt x="4788290" y="987603"/>
                  <a:pt x="4791886" y="991199"/>
                </a:cubicBezTo>
                <a:cubicBezTo>
                  <a:pt x="4796081" y="995394"/>
                  <a:pt x="4787691" y="998390"/>
                  <a:pt x="4792485" y="1003185"/>
                </a:cubicBezTo>
                <a:cubicBezTo>
                  <a:pt x="4799676" y="1009777"/>
                  <a:pt x="4793084" y="1016369"/>
                  <a:pt x="4788889" y="1012174"/>
                </a:cubicBezTo>
                <a:cubicBezTo>
                  <a:pt x="4784694" y="1007979"/>
                  <a:pt x="4778102" y="1014571"/>
                  <a:pt x="4775705" y="1018166"/>
                </a:cubicBezTo>
                <a:cubicBezTo>
                  <a:pt x="4773308" y="1021762"/>
                  <a:pt x="4764319" y="1024758"/>
                  <a:pt x="4761323" y="1027156"/>
                </a:cubicBezTo>
                <a:cubicBezTo>
                  <a:pt x="4758326" y="1029553"/>
                  <a:pt x="4753532" y="1030751"/>
                  <a:pt x="4746341" y="1043935"/>
                </a:cubicBezTo>
                <a:cubicBezTo>
                  <a:pt x="4739150" y="1057119"/>
                  <a:pt x="4732557" y="1049928"/>
                  <a:pt x="4736752" y="1042137"/>
                </a:cubicBezTo>
                <a:cubicBezTo>
                  <a:pt x="4740947" y="1034347"/>
                  <a:pt x="4730161" y="1036145"/>
                  <a:pt x="4726565" y="1040340"/>
                </a:cubicBezTo>
                <a:cubicBezTo>
                  <a:pt x="4721171" y="1048130"/>
                  <a:pt x="4717576" y="1037943"/>
                  <a:pt x="4724767" y="1027755"/>
                </a:cubicBezTo>
                <a:cubicBezTo>
                  <a:pt x="4731958" y="1017567"/>
                  <a:pt x="4726565" y="1015769"/>
                  <a:pt x="4727164" y="1012773"/>
                </a:cubicBezTo>
                <a:cubicBezTo>
                  <a:pt x="4727763" y="1009777"/>
                  <a:pt x="4722370" y="1003784"/>
                  <a:pt x="4717576" y="1007979"/>
                </a:cubicBezTo>
                <a:cubicBezTo>
                  <a:pt x="4711583" y="1013372"/>
                  <a:pt x="4706190" y="1001387"/>
                  <a:pt x="4693605" y="1006780"/>
                </a:cubicBezTo>
                <a:cubicBezTo>
                  <a:pt x="4681020" y="1012174"/>
                  <a:pt x="4673829" y="1010975"/>
                  <a:pt x="4670832" y="1010975"/>
                </a:cubicBezTo>
                <a:cubicBezTo>
                  <a:pt x="4667237" y="1010975"/>
                  <a:pt x="4660645" y="1014571"/>
                  <a:pt x="4658847" y="1019365"/>
                </a:cubicBezTo>
                <a:cubicBezTo>
                  <a:pt x="4656450" y="1025358"/>
                  <a:pt x="4650457" y="1020564"/>
                  <a:pt x="4646861" y="1031351"/>
                </a:cubicBezTo>
                <a:cubicBezTo>
                  <a:pt x="4644464" y="1040340"/>
                  <a:pt x="4640869" y="1036145"/>
                  <a:pt x="4636674" y="1045134"/>
                </a:cubicBezTo>
                <a:cubicBezTo>
                  <a:pt x="4633078" y="1053524"/>
                  <a:pt x="4619894" y="1058318"/>
                  <a:pt x="4611504" y="1061914"/>
                </a:cubicBezTo>
                <a:cubicBezTo>
                  <a:pt x="4603114" y="1064910"/>
                  <a:pt x="4594724" y="1072101"/>
                  <a:pt x="4597122" y="1082888"/>
                </a:cubicBezTo>
                <a:cubicBezTo>
                  <a:pt x="4597721" y="1087083"/>
                  <a:pt x="4591728" y="1091278"/>
                  <a:pt x="4599519" y="1090679"/>
                </a:cubicBezTo>
                <a:cubicBezTo>
                  <a:pt x="4606710" y="1090079"/>
                  <a:pt x="4607309" y="1092476"/>
                  <a:pt x="4612104" y="1091278"/>
                </a:cubicBezTo>
                <a:cubicBezTo>
                  <a:pt x="4616898" y="1090679"/>
                  <a:pt x="4619295" y="1094874"/>
                  <a:pt x="4620493" y="1098469"/>
                </a:cubicBezTo>
                <a:cubicBezTo>
                  <a:pt x="4621093" y="1102664"/>
                  <a:pt x="4625288" y="1103863"/>
                  <a:pt x="4619894" y="1105061"/>
                </a:cubicBezTo>
                <a:cubicBezTo>
                  <a:pt x="4614500" y="1106260"/>
                  <a:pt x="4611504" y="1110455"/>
                  <a:pt x="4609107" y="1108058"/>
                </a:cubicBezTo>
                <a:cubicBezTo>
                  <a:pt x="4606710" y="1105660"/>
                  <a:pt x="4601916" y="1108058"/>
                  <a:pt x="4598919" y="1106260"/>
                </a:cubicBezTo>
                <a:cubicBezTo>
                  <a:pt x="4595923" y="1104462"/>
                  <a:pt x="4590529" y="1105660"/>
                  <a:pt x="4588732" y="1103863"/>
                </a:cubicBezTo>
                <a:cubicBezTo>
                  <a:pt x="4586335" y="1101466"/>
                  <a:pt x="4580342" y="1104462"/>
                  <a:pt x="4575548" y="1108058"/>
                </a:cubicBezTo>
                <a:cubicBezTo>
                  <a:pt x="4570754" y="1111054"/>
                  <a:pt x="4558768" y="1114050"/>
                  <a:pt x="4556970" y="1109256"/>
                </a:cubicBezTo>
                <a:cubicBezTo>
                  <a:pt x="4555173" y="1104462"/>
                  <a:pt x="4551577" y="1107458"/>
                  <a:pt x="4546783" y="1113451"/>
                </a:cubicBezTo>
                <a:cubicBezTo>
                  <a:pt x="4543187" y="1117646"/>
                  <a:pt x="4532400" y="1117047"/>
                  <a:pt x="4530003" y="1112253"/>
                </a:cubicBezTo>
                <a:cubicBezTo>
                  <a:pt x="4527606" y="1107458"/>
                  <a:pt x="4535397" y="1105061"/>
                  <a:pt x="4540191" y="1105061"/>
                </a:cubicBezTo>
                <a:cubicBezTo>
                  <a:pt x="4544985" y="1105061"/>
                  <a:pt x="4545584" y="1105660"/>
                  <a:pt x="4545584" y="1102664"/>
                </a:cubicBezTo>
                <a:cubicBezTo>
                  <a:pt x="4545584" y="1100267"/>
                  <a:pt x="4543187" y="1100866"/>
                  <a:pt x="4540191" y="1100866"/>
                </a:cubicBezTo>
                <a:cubicBezTo>
                  <a:pt x="4537194" y="1100866"/>
                  <a:pt x="4534797" y="1100267"/>
                  <a:pt x="4537194" y="1097870"/>
                </a:cubicBezTo>
                <a:cubicBezTo>
                  <a:pt x="4539591" y="1095473"/>
                  <a:pt x="4528205" y="1088881"/>
                  <a:pt x="4522812" y="1093675"/>
                </a:cubicBezTo>
                <a:cubicBezTo>
                  <a:pt x="4518617" y="1097271"/>
                  <a:pt x="4510826" y="1095473"/>
                  <a:pt x="4514422" y="1090079"/>
                </a:cubicBezTo>
                <a:cubicBezTo>
                  <a:pt x="4517418" y="1085885"/>
                  <a:pt x="4508429" y="1084686"/>
                  <a:pt x="4503635" y="1086484"/>
                </a:cubicBezTo>
                <a:cubicBezTo>
                  <a:pt x="4499440" y="1088282"/>
                  <a:pt x="4493447" y="1084087"/>
                  <a:pt x="4491050" y="1083487"/>
                </a:cubicBezTo>
                <a:cubicBezTo>
                  <a:pt x="4488653" y="1082888"/>
                  <a:pt x="4482061" y="1082888"/>
                  <a:pt x="4481462" y="1085285"/>
                </a:cubicBezTo>
                <a:cubicBezTo>
                  <a:pt x="4480862" y="1087682"/>
                  <a:pt x="4477866" y="1087682"/>
                  <a:pt x="4476068" y="1087682"/>
                </a:cubicBezTo>
                <a:cubicBezTo>
                  <a:pt x="4473671" y="1087682"/>
                  <a:pt x="4470675" y="1090679"/>
                  <a:pt x="4474870" y="1095473"/>
                </a:cubicBezTo>
                <a:cubicBezTo>
                  <a:pt x="4479065" y="1100267"/>
                  <a:pt x="4465881" y="1103863"/>
                  <a:pt x="4462884" y="1097870"/>
                </a:cubicBezTo>
                <a:cubicBezTo>
                  <a:pt x="4460487" y="1091278"/>
                  <a:pt x="4458689" y="1094274"/>
                  <a:pt x="4456292" y="1095473"/>
                </a:cubicBezTo>
                <a:cubicBezTo>
                  <a:pt x="4453895" y="1096671"/>
                  <a:pt x="4447902" y="1091278"/>
                  <a:pt x="4446105" y="1094874"/>
                </a:cubicBezTo>
                <a:cubicBezTo>
                  <a:pt x="4444307" y="1098469"/>
                  <a:pt x="4440711" y="1103863"/>
                  <a:pt x="4434718" y="1099069"/>
                </a:cubicBezTo>
                <a:cubicBezTo>
                  <a:pt x="4429325" y="1094274"/>
                  <a:pt x="4427527" y="1096671"/>
                  <a:pt x="4422134" y="1094874"/>
                </a:cubicBezTo>
                <a:cubicBezTo>
                  <a:pt x="4416740" y="1093076"/>
                  <a:pt x="4410747" y="1089480"/>
                  <a:pt x="4413744" y="1096072"/>
                </a:cubicBezTo>
                <a:cubicBezTo>
                  <a:pt x="4414942" y="1099668"/>
                  <a:pt x="4405354" y="1109256"/>
                  <a:pt x="4405354" y="1101466"/>
                </a:cubicBezTo>
                <a:cubicBezTo>
                  <a:pt x="4405354" y="1093076"/>
                  <a:pt x="4411347" y="1090679"/>
                  <a:pt x="4404755" y="1089480"/>
                </a:cubicBezTo>
                <a:cubicBezTo>
                  <a:pt x="4397564" y="1088881"/>
                  <a:pt x="4375989" y="1095473"/>
                  <a:pt x="4363405" y="1094874"/>
                </a:cubicBezTo>
                <a:cubicBezTo>
                  <a:pt x="4350221" y="1094274"/>
                  <a:pt x="4337636" y="1088881"/>
                  <a:pt x="4318459" y="1108058"/>
                </a:cubicBezTo>
                <a:cubicBezTo>
                  <a:pt x="4309470" y="1117646"/>
                  <a:pt x="4306474" y="1120043"/>
                  <a:pt x="4301680" y="1122440"/>
                </a:cubicBezTo>
                <a:cubicBezTo>
                  <a:pt x="4296885" y="1124837"/>
                  <a:pt x="4286698" y="1133826"/>
                  <a:pt x="4284900" y="1141018"/>
                </a:cubicBezTo>
                <a:cubicBezTo>
                  <a:pt x="4283102" y="1148209"/>
                  <a:pt x="4272914" y="1154202"/>
                  <a:pt x="4263925" y="1157797"/>
                </a:cubicBezTo>
                <a:cubicBezTo>
                  <a:pt x="4254936" y="1161393"/>
                  <a:pt x="4247146" y="1170981"/>
                  <a:pt x="4239355" y="1175176"/>
                </a:cubicBezTo>
                <a:cubicBezTo>
                  <a:pt x="4231565" y="1179371"/>
                  <a:pt x="4236958" y="1180570"/>
                  <a:pt x="4230366" y="1181768"/>
                </a:cubicBezTo>
                <a:cubicBezTo>
                  <a:pt x="4223774" y="1182368"/>
                  <a:pt x="4218381" y="1191956"/>
                  <a:pt x="4214785" y="1193754"/>
                </a:cubicBezTo>
                <a:cubicBezTo>
                  <a:pt x="4210590" y="1195552"/>
                  <a:pt x="4207594" y="1201544"/>
                  <a:pt x="4205196" y="1206938"/>
                </a:cubicBezTo>
                <a:cubicBezTo>
                  <a:pt x="4202800" y="1212331"/>
                  <a:pt x="4199204" y="1214728"/>
                  <a:pt x="4196207" y="1216526"/>
                </a:cubicBezTo>
                <a:cubicBezTo>
                  <a:pt x="4193211" y="1218324"/>
                  <a:pt x="4188417" y="1222519"/>
                  <a:pt x="4185420" y="1221320"/>
                </a:cubicBezTo>
                <a:cubicBezTo>
                  <a:pt x="4182424" y="1220721"/>
                  <a:pt x="4178828" y="1226714"/>
                  <a:pt x="4177030" y="1229111"/>
                </a:cubicBezTo>
                <a:cubicBezTo>
                  <a:pt x="4175233" y="1231508"/>
                  <a:pt x="4171038" y="1237501"/>
                  <a:pt x="4165644" y="1237501"/>
                </a:cubicBezTo>
                <a:cubicBezTo>
                  <a:pt x="4158453" y="1238100"/>
                  <a:pt x="4155457" y="1243493"/>
                  <a:pt x="4153659" y="1246490"/>
                </a:cubicBezTo>
                <a:cubicBezTo>
                  <a:pt x="4151861" y="1249486"/>
                  <a:pt x="4151262" y="1252483"/>
                  <a:pt x="4155457" y="1250685"/>
                </a:cubicBezTo>
                <a:cubicBezTo>
                  <a:pt x="4159652" y="1248887"/>
                  <a:pt x="4163847" y="1254880"/>
                  <a:pt x="4168641" y="1256678"/>
                </a:cubicBezTo>
                <a:cubicBezTo>
                  <a:pt x="4173435" y="1258475"/>
                  <a:pt x="4181225" y="1257277"/>
                  <a:pt x="4183623" y="1254880"/>
                </a:cubicBezTo>
                <a:cubicBezTo>
                  <a:pt x="4186019" y="1252483"/>
                  <a:pt x="4190814" y="1251883"/>
                  <a:pt x="4187818" y="1257277"/>
                </a:cubicBezTo>
                <a:cubicBezTo>
                  <a:pt x="4185420" y="1262670"/>
                  <a:pt x="4185420" y="1270461"/>
                  <a:pt x="4185420" y="1276454"/>
                </a:cubicBezTo>
                <a:cubicBezTo>
                  <a:pt x="4185420" y="1281847"/>
                  <a:pt x="4186619" y="1284244"/>
                  <a:pt x="4192012" y="1281248"/>
                </a:cubicBezTo>
                <a:cubicBezTo>
                  <a:pt x="4197406" y="1278251"/>
                  <a:pt x="4191413" y="1274056"/>
                  <a:pt x="4192612" y="1271060"/>
                </a:cubicBezTo>
                <a:cubicBezTo>
                  <a:pt x="4193211" y="1268064"/>
                  <a:pt x="4193211" y="1264468"/>
                  <a:pt x="4200402" y="1263869"/>
                </a:cubicBezTo>
                <a:cubicBezTo>
                  <a:pt x="4207594" y="1263270"/>
                  <a:pt x="4202200" y="1268663"/>
                  <a:pt x="4200402" y="1269262"/>
                </a:cubicBezTo>
                <a:cubicBezTo>
                  <a:pt x="4196807" y="1271060"/>
                  <a:pt x="4197406" y="1275854"/>
                  <a:pt x="4203998" y="1275854"/>
                </a:cubicBezTo>
                <a:cubicBezTo>
                  <a:pt x="4210590" y="1275854"/>
                  <a:pt x="4208193" y="1279450"/>
                  <a:pt x="4203998" y="1283046"/>
                </a:cubicBezTo>
                <a:cubicBezTo>
                  <a:pt x="4199803" y="1287240"/>
                  <a:pt x="4195608" y="1290836"/>
                  <a:pt x="4198005" y="1293833"/>
                </a:cubicBezTo>
                <a:cubicBezTo>
                  <a:pt x="4200402" y="1296829"/>
                  <a:pt x="4207594" y="1290237"/>
                  <a:pt x="4211189" y="1289638"/>
                </a:cubicBezTo>
                <a:cubicBezTo>
                  <a:pt x="4215384" y="1289038"/>
                  <a:pt x="4219579" y="1284843"/>
                  <a:pt x="4221377" y="1280649"/>
                </a:cubicBezTo>
                <a:cubicBezTo>
                  <a:pt x="4223175" y="1276454"/>
                  <a:pt x="4231565" y="1273457"/>
                  <a:pt x="4227969" y="1278251"/>
                </a:cubicBezTo>
                <a:cubicBezTo>
                  <a:pt x="4224373" y="1283046"/>
                  <a:pt x="4222576" y="1295630"/>
                  <a:pt x="4230366" y="1285443"/>
                </a:cubicBezTo>
                <a:cubicBezTo>
                  <a:pt x="4236359" y="1277053"/>
                  <a:pt x="4230965" y="1277053"/>
                  <a:pt x="4235760" y="1270461"/>
                </a:cubicBezTo>
                <a:cubicBezTo>
                  <a:pt x="4238156" y="1266865"/>
                  <a:pt x="4232763" y="1256078"/>
                  <a:pt x="4241153" y="1265067"/>
                </a:cubicBezTo>
                <a:cubicBezTo>
                  <a:pt x="4248943" y="1273457"/>
                  <a:pt x="4254337" y="1270461"/>
                  <a:pt x="4257932" y="1268663"/>
                </a:cubicBezTo>
                <a:cubicBezTo>
                  <a:pt x="4262127" y="1266266"/>
                  <a:pt x="4262127" y="1267464"/>
                  <a:pt x="4266322" y="1270461"/>
                </a:cubicBezTo>
                <a:cubicBezTo>
                  <a:pt x="4270517" y="1273457"/>
                  <a:pt x="4268720" y="1274056"/>
                  <a:pt x="4269918" y="1278251"/>
                </a:cubicBezTo>
                <a:cubicBezTo>
                  <a:pt x="4270517" y="1282446"/>
                  <a:pt x="4275312" y="1286641"/>
                  <a:pt x="4279507" y="1289038"/>
                </a:cubicBezTo>
                <a:cubicBezTo>
                  <a:pt x="4281304" y="1290237"/>
                  <a:pt x="4284900" y="1295031"/>
                  <a:pt x="4287297" y="1297428"/>
                </a:cubicBezTo>
                <a:cubicBezTo>
                  <a:pt x="4290293" y="1301024"/>
                  <a:pt x="4292091" y="1302822"/>
                  <a:pt x="4291492" y="1305219"/>
                </a:cubicBezTo>
                <a:cubicBezTo>
                  <a:pt x="4289694" y="1310013"/>
                  <a:pt x="4289694" y="1310612"/>
                  <a:pt x="4286098" y="1310612"/>
                </a:cubicBezTo>
                <a:cubicBezTo>
                  <a:pt x="4281903" y="1310612"/>
                  <a:pt x="4280705" y="1310612"/>
                  <a:pt x="4282503" y="1316006"/>
                </a:cubicBezTo>
                <a:cubicBezTo>
                  <a:pt x="4284301" y="1321399"/>
                  <a:pt x="4287896" y="1321399"/>
                  <a:pt x="4289694" y="1323796"/>
                </a:cubicBezTo>
                <a:cubicBezTo>
                  <a:pt x="4292091" y="1326193"/>
                  <a:pt x="4292091" y="1327392"/>
                  <a:pt x="4290293" y="1329190"/>
                </a:cubicBezTo>
                <a:cubicBezTo>
                  <a:pt x="4288496" y="1330988"/>
                  <a:pt x="4290893" y="1333385"/>
                  <a:pt x="4294488" y="1336381"/>
                </a:cubicBezTo>
                <a:cubicBezTo>
                  <a:pt x="4298683" y="1338778"/>
                  <a:pt x="4296885" y="1347767"/>
                  <a:pt x="4290293" y="1352561"/>
                </a:cubicBezTo>
                <a:cubicBezTo>
                  <a:pt x="4283102" y="1357356"/>
                  <a:pt x="4275312" y="1365745"/>
                  <a:pt x="4277109" y="1368742"/>
                </a:cubicBezTo>
                <a:cubicBezTo>
                  <a:pt x="4278907" y="1371738"/>
                  <a:pt x="4277709" y="1372937"/>
                  <a:pt x="4276510" y="1374135"/>
                </a:cubicBezTo>
                <a:cubicBezTo>
                  <a:pt x="4274712" y="1375334"/>
                  <a:pt x="4272315" y="1376532"/>
                  <a:pt x="4273514" y="1382525"/>
                </a:cubicBezTo>
                <a:cubicBezTo>
                  <a:pt x="4274113" y="1387919"/>
                  <a:pt x="4271117" y="1392713"/>
                  <a:pt x="4269319" y="1396308"/>
                </a:cubicBezTo>
                <a:cubicBezTo>
                  <a:pt x="4267521" y="1400503"/>
                  <a:pt x="4265124" y="1408294"/>
                  <a:pt x="4267521" y="1409492"/>
                </a:cubicBezTo>
                <a:cubicBezTo>
                  <a:pt x="4269918" y="1411290"/>
                  <a:pt x="4269319" y="1413687"/>
                  <a:pt x="4266922" y="1416684"/>
                </a:cubicBezTo>
                <a:cubicBezTo>
                  <a:pt x="4264525" y="1419081"/>
                  <a:pt x="4265723" y="1425074"/>
                  <a:pt x="4267521" y="1429868"/>
                </a:cubicBezTo>
                <a:cubicBezTo>
                  <a:pt x="4269319" y="1434662"/>
                  <a:pt x="4266322" y="1441853"/>
                  <a:pt x="4265124" y="1443651"/>
                </a:cubicBezTo>
                <a:cubicBezTo>
                  <a:pt x="4263925" y="1446048"/>
                  <a:pt x="4263326" y="1452041"/>
                  <a:pt x="4263326" y="1455637"/>
                </a:cubicBezTo>
                <a:cubicBezTo>
                  <a:pt x="4263326" y="1459831"/>
                  <a:pt x="4259131" y="1474813"/>
                  <a:pt x="4249543" y="1479607"/>
                </a:cubicBezTo>
                <a:cubicBezTo>
                  <a:pt x="4239954" y="1484402"/>
                  <a:pt x="4236359" y="1497586"/>
                  <a:pt x="4235160" y="1499384"/>
                </a:cubicBezTo>
                <a:cubicBezTo>
                  <a:pt x="4234561" y="1501181"/>
                  <a:pt x="4226770" y="1511369"/>
                  <a:pt x="4221976" y="1513167"/>
                </a:cubicBezTo>
                <a:cubicBezTo>
                  <a:pt x="4217182" y="1514965"/>
                  <a:pt x="4209391" y="1526950"/>
                  <a:pt x="4206994" y="1535939"/>
                </a:cubicBezTo>
                <a:cubicBezTo>
                  <a:pt x="4204597" y="1544928"/>
                  <a:pt x="4195009" y="1554517"/>
                  <a:pt x="4184821" y="1560509"/>
                </a:cubicBezTo>
                <a:cubicBezTo>
                  <a:pt x="4174633" y="1565903"/>
                  <a:pt x="4162048" y="1589275"/>
                  <a:pt x="4156056" y="1593469"/>
                </a:cubicBezTo>
                <a:cubicBezTo>
                  <a:pt x="4150663" y="1597664"/>
                  <a:pt x="4151861" y="1600061"/>
                  <a:pt x="4149464" y="1601260"/>
                </a:cubicBezTo>
                <a:cubicBezTo>
                  <a:pt x="4145868" y="1603657"/>
                  <a:pt x="4142273" y="1606654"/>
                  <a:pt x="4140475" y="1611448"/>
                </a:cubicBezTo>
                <a:cubicBezTo>
                  <a:pt x="4138677" y="1616242"/>
                  <a:pt x="4132684" y="1626429"/>
                  <a:pt x="4124894" y="1631224"/>
                </a:cubicBezTo>
                <a:cubicBezTo>
                  <a:pt x="4117103" y="1636018"/>
                  <a:pt x="4111710" y="1643209"/>
                  <a:pt x="4106316" y="1644408"/>
                </a:cubicBezTo>
                <a:cubicBezTo>
                  <a:pt x="4100923" y="1645606"/>
                  <a:pt x="4096728" y="1656993"/>
                  <a:pt x="4086540" y="1656393"/>
                </a:cubicBezTo>
                <a:cubicBezTo>
                  <a:pt x="4076352" y="1655794"/>
                  <a:pt x="4070959" y="1665982"/>
                  <a:pt x="4063168" y="1658191"/>
                </a:cubicBezTo>
                <a:cubicBezTo>
                  <a:pt x="4055378" y="1650400"/>
                  <a:pt x="4051183" y="1659989"/>
                  <a:pt x="4046389" y="1646206"/>
                </a:cubicBezTo>
                <a:cubicBezTo>
                  <a:pt x="4044591" y="1640812"/>
                  <a:pt x="4042793" y="1639614"/>
                  <a:pt x="4039797" y="1639614"/>
                </a:cubicBezTo>
                <a:cubicBezTo>
                  <a:pt x="4035602" y="1639614"/>
                  <a:pt x="4031407" y="1640213"/>
                  <a:pt x="4030208" y="1645606"/>
                </a:cubicBezTo>
                <a:cubicBezTo>
                  <a:pt x="4028410" y="1653397"/>
                  <a:pt x="4022418" y="1654595"/>
                  <a:pt x="4022418" y="1657592"/>
                </a:cubicBezTo>
                <a:cubicBezTo>
                  <a:pt x="4022418" y="1660588"/>
                  <a:pt x="4021219" y="1661787"/>
                  <a:pt x="4017024" y="1661187"/>
                </a:cubicBezTo>
                <a:cubicBezTo>
                  <a:pt x="4013429" y="1660588"/>
                  <a:pt x="4009234" y="1662386"/>
                  <a:pt x="4009234" y="1665982"/>
                </a:cubicBezTo>
                <a:cubicBezTo>
                  <a:pt x="4009234" y="1666581"/>
                  <a:pt x="4009833" y="1666581"/>
                  <a:pt x="4009833" y="1667180"/>
                </a:cubicBezTo>
                <a:cubicBezTo>
                  <a:pt x="4010432" y="1669577"/>
                  <a:pt x="4008635" y="1671375"/>
                  <a:pt x="4008635" y="1671375"/>
                </a:cubicBezTo>
                <a:cubicBezTo>
                  <a:pt x="4008635" y="1671375"/>
                  <a:pt x="4006237" y="1673772"/>
                  <a:pt x="4003241" y="1671375"/>
                </a:cubicBezTo>
                <a:cubicBezTo>
                  <a:pt x="4000844" y="1668978"/>
                  <a:pt x="3996050" y="1671974"/>
                  <a:pt x="3996050" y="1674371"/>
                </a:cubicBezTo>
                <a:cubicBezTo>
                  <a:pt x="3995450" y="1676769"/>
                  <a:pt x="3993054" y="1679765"/>
                  <a:pt x="3988859" y="1681563"/>
                </a:cubicBezTo>
                <a:cubicBezTo>
                  <a:pt x="3984664" y="1683361"/>
                  <a:pt x="3985862" y="1686956"/>
                  <a:pt x="3983465" y="1689953"/>
                </a:cubicBezTo>
                <a:cubicBezTo>
                  <a:pt x="3981068" y="1692949"/>
                  <a:pt x="3978072" y="1698342"/>
                  <a:pt x="3979270" y="1704934"/>
                </a:cubicBezTo>
                <a:cubicBezTo>
                  <a:pt x="3979869" y="1712126"/>
                  <a:pt x="3981667" y="1720516"/>
                  <a:pt x="3971479" y="1722913"/>
                </a:cubicBezTo>
                <a:cubicBezTo>
                  <a:pt x="3961292" y="1725310"/>
                  <a:pt x="3953501" y="1734898"/>
                  <a:pt x="3952303" y="1739692"/>
                </a:cubicBezTo>
                <a:cubicBezTo>
                  <a:pt x="3951104" y="1743887"/>
                  <a:pt x="3935523" y="1749880"/>
                  <a:pt x="3931928" y="1751079"/>
                </a:cubicBezTo>
                <a:cubicBezTo>
                  <a:pt x="3927733" y="1752277"/>
                  <a:pt x="3922339" y="1755873"/>
                  <a:pt x="3922339" y="1765461"/>
                </a:cubicBezTo>
                <a:cubicBezTo>
                  <a:pt x="3922339" y="1775050"/>
                  <a:pt x="3911552" y="1775649"/>
                  <a:pt x="3919343" y="1778046"/>
                </a:cubicBezTo>
                <a:cubicBezTo>
                  <a:pt x="3921740" y="1778645"/>
                  <a:pt x="3928931" y="1787634"/>
                  <a:pt x="3929530" y="1790031"/>
                </a:cubicBezTo>
                <a:cubicBezTo>
                  <a:pt x="3931328" y="1793627"/>
                  <a:pt x="3929530" y="1794826"/>
                  <a:pt x="3933725" y="1794226"/>
                </a:cubicBezTo>
                <a:cubicBezTo>
                  <a:pt x="3935523" y="1793627"/>
                  <a:pt x="3937321" y="1794226"/>
                  <a:pt x="3938519" y="1796623"/>
                </a:cubicBezTo>
                <a:cubicBezTo>
                  <a:pt x="3939119" y="1797822"/>
                  <a:pt x="3939119" y="1799021"/>
                  <a:pt x="3938519" y="1800818"/>
                </a:cubicBezTo>
                <a:cubicBezTo>
                  <a:pt x="3937920" y="1805013"/>
                  <a:pt x="3963689" y="1836175"/>
                  <a:pt x="3962490" y="1862544"/>
                </a:cubicBezTo>
                <a:cubicBezTo>
                  <a:pt x="3961891" y="1878724"/>
                  <a:pt x="3960693" y="1879323"/>
                  <a:pt x="3958295" y="1881121"/>
                </a:cubicBezTo>
                <a:cubicBezTo>
                  <a:pt x="3955898" y="1882919"/>
                  <a:pt x="3956498" y="1883518"/>
                  <a:pt x="3958295" y="1885316"/>
                </a:cubicBezTo>
                <a:cubicBezTo>
                  <a:pt x="3960093" y="1887713"/>
                  <a:pt x="3958895" y="1902695"/>
                  <a:pt x="3954101" y="1903294"/>
                </a:cubicBezTo>
                <a:cubicBezTo>
                  <a:pt x="3949306" y="1903893"/>
                  <a:pt x="3951703" y="1913482"/>
                  <a:pt x="3942115" y="1914081"/>
                </a:cubicBezTo>
                <a:cubicBezTo>
                  <a:pt x="3931928" y="1914680"/>
                  <a:pt x="3931328" y="1918276"/>
                  <a:pt x="3929530" y="1920673"/>
                </a:cubicBezTo>
                <a:cubicBezTo>
                  <a:pt x="3927733" y="1923070"/>
                  <a:pt x="3924137" y="1923070"/>
                  <a:pt x="3919942" y="1923070"/>
                </a:cubicBezTo>
                <a:cubicBezTo>
                  <a:pt x="3915747" y="1922471"/>
                  <a:pt x="3911552" y="1923070"/>
                  <a:pt x="3913350" y="1925467"/>
                </a:cubicBezTo>
                <a:cubicBezTo>
                  <a:pt x="3915148" y="1927864"/>
                  <a:pt x="3909754" y="1932059"/>
                  <a:pt x="3907357" y="1926066"/>
                </a:cubicBezTo>
                <a:cubicBezTo>
                  <a:pt x="3906159" y="1923070"/>
                  <a:pt x="3902563" y="1925467"/>
                  <a:pt x="3903162" y="1930261"/>
                </a:cubicBezTo>
                <a:cubicBezTo>
                  <a:pt x="3903762" y="1934456"/>
                  <a:pt x="3902563" y="1935056"/>
                  <a:pt x="3899567" y="1937453"/>
                </a:cubicBezTo>
                <a:cubicBezTo>
                  <a:pt x="3896570" y="1939850"/>
                  <a:pt x="3894173" y="1935655"/>
                  <a:pt x="3897170" y="1933857"/>
                </a:cubicBezTo>
                <a:cubicBezTo>
                  <a:pt x="3900166" y="1931460"/>
                  <a:pt x="3896570" y="1926666"/>
                  <a:pt x="3892375" y="1933258"/>
                </a:cubicBezTo>
                <a:cubicBezTo>
                  <a:pt x="3889978" y="1937453"/>
                  <a:pt x="3888181" y="1940449"/>
                  <a:pt x="3885783" y="1938651"/>
                </a:cubicBezTo>
                <a:cubicBezTo>
                  <a:pt x="3883386" y="1936254"/>
                  <a:pt x="3880989" y="1939251"/>
                  <a:pt x="3879191" y="1941048"/>
                </a:cubicBezTo>
                <a:cubicBezTo>
                  <a:pt x="3877393" y="1942846"/>
                  <a:pt x="3874997" y="1942247"/>
                  <a:pt x="3874997" y="1939850"/>
                </a:cubicBezTo>
                <a:cubicBezTo>
                  <a:pt x="3874997" y="1937453"/>
                  <a:pt x="3870202" y="1929662"/>
                  <a:pt x="3871401" y="1923070"/>
                </a:cubicBezTo>
                <a:cubicBezTo>
                  <a:pt x="3872599" y="1916478"/>
                  <a:pt x="3868404" y="1914680"/>
                  <a:pt x="3870802" y="1912883"/>
                </a:cubicBezTo>
                <a:cubicBezTo>
                  <a:pt x="3873199" y="1910485"/>
                  <a:pt x="3874997" y="1920074"/>
                  <a:pt x="3876195" y="1912283"/>
                </a:cubicBezTo>
                <a:cubicBezTo>
                  <a:pt x="3876794" y="1907489"/>
                  <a:pt x="3878592" y="1906890"/>
                  <a:pt x="3881588" y="1903893"/>
                </a:cubicBezTo>
                <a:cubicBezTo>
                  <a:pt x="3886382" y="1899698"/>
                  <a:pt x="3876794" y="1901496"/>
                  <a:pt x="3883386" y="1893706"/>
                </a:cubicBezTo>
                <a:cubicBezTo>
                  <a:pt x="3888181" y="1888312"/>
                  <a:pt x="3883386" y="1890110"/>
                  <a:pt x="3886382" y="1886515"/>
                </a:cubicBezTo>
                <a:cubicBezTo>
                  <a:pt x="3889379" y="1882320"/>
                  <a:pt x="3886982" y="1881720"/>
                  <a:pt x="3883986" y="1882320"/>
                </a:cubicBezTo>
                <a:cubicBezTo>
                  <a:pt x="3881588" y="1882919"/>
                  <a:pt x="3881588" y="1879323"/>
                  <a:pt x="3882188" y="1876926"/>
                </a:cubicBezTo>
                <a:cubicBezTo>
                  <a:pt x="3882787" y="1874529"/>
                  <a:pt x="3878592" y="1869135"/>
                  <a:pt x="3879791" y="1864941"/>
                </a:cubicBezTo>
                <a:cubicBezTo>
                  <a:pt x="3880989" y="1860746"/>
                  <a:pt x="3879791" y="1859547"/>
                  <a:pt x="3876794" y="1860146"/>
                </a:cubicBezTo>
                <a:cubicBezTo>
                  <a:pt x="3873798" y="1860746"/>
                  <a:pt x="3869603" y="1858948"/>
                  <a:pt x="3874397" y="1852356"/>
                </a:cubicBezTo>
                <a:cubicBezTo>
                  <a:pt x="3879191" y="1845764"/>
                  <a:pt x="3881588" y="1849359"/>
                  <a:pt x="3882787" y="1840370"/>
                </a:cubicBezTo>
                <a:cubicBezTo>
                  <a:pt x="3883386" y="1833179"/>
                  <a:pt x="3879791" y="1830183"/>
                  <a:pt x="3880989" y="1827186"/>
                </a:cubicBezTo>
                <a:cubicBezTo>
                  <a:pt x="3881588" y="1825988"/>
                  <a:pt x="3881588" y="1823591"/>
                  <a:pt x="3880989" y="1822392"/>
                </a:cubicBezTo>
                <a:cubicBezTo>
                  <a:pt x="3880989" y="1822392"/>
                  <a:pt x="3880989" y="1822392"/>
                  <a:pt x="3880989" y="1822392"/>
                </a:cubicBezTo>
                <a:cubicBezTo>
                  <a:pt x="3880989" y="1822392"/>
                  <a:pt x="3880390" y="1822392"/>
                  <a:pt x="3880390" y="1822392"/>
                </a:cubicBezTo>
                <a:cubicBezTo>
                  <a:pt x="3879191" y="1820594"/>
                  <a:pt x="3877993" y="1819995"/>
                  <a:pt x="3874397" y="1820594"/>
                </a:cubicBezTo>
                <a:cubicBezTo>
                  <a:pt x="3872000" y="1821194"/>
                  <a:pt x="3869004" y="1819396"/>
                  <a:pt x="3867206" y="1817598"/>
                </a:cubicBezTo>
                <a:cubicBezTo>
                  <a:pt x="3864809" y="1815800"/>
                  <a:pt x="3862412" y="1815800"/>
                  <a:pt x="3860614" y="1820594"/>
                </a:cubicBezTo>
                <a:cubicBezTo>
                  <a:pt x="3858816" y="1825389"/>
                  <a:pt x="3852224" y="1820594"/>
                  <a:pt x="3849228" y="1818796"/>
                </a:cubicBezTo>
                <a:cubicBezTo>
                  <a:pt x="3846831" y="1816999"/>
                  <a:pt x="3846231" y="1813403"/>
                  <a:pt x="3849228" y="1811605"/>
                </a:cubicBezTo>
                <a:cubicBezTo>
                  <a:pt x="3852224" y="1809807"/>
                  <a:pt x="3850426" y="1806212"/>
                  <a:pt x="3845632" y="1808609"/>
                </a:cubicBezTo>
                <a:cubicBezTo>
                  <a:pt x="3840838" y="1811006"/>
                  <a:pt x="3839040" y="1808010"/>
                  <a:pt x="3842636" y="1805013"/>
                </a:cubicBezTo>
                <a:cubicBezTo>
                  <a:pt x="3846231" y="1802017"/>
                  <a:pt x="3841437" y="1801418"/>
                  <a:pt x="3844433" y="1796024"/>
                </a:cubicBezTo>
                <a:cubicBezTo>
                  <a:pt x="3848029" y="1789432"/>
                  <a:pt x="3855820" y="1788233"/>
                  <a:pt x="3851026" y="1787634"/>
                </a:cubicBezTo>
                <a:cubicBezTo>
                  <a:pt x="3847430" y="1787035"/>
                  <a:pt x="3848628" y="1774450"/>
                  <a:pt x="3855820" y="1776248"/>
                </a:cubicBezTo>
                <a:cubicBezTo>
                  <a:pt x="3861812" y="1777447"/>
                  <a:pt x="3863610" y="1760667"/>
                  <a:pt x="3857018" y="1760667"/>
                </a:cubicBezTo>
                <a:cubicBezTo>
                  <a:pt x="3854621" y="1760667"/>
                  <a:pt x="3848628" y="1752277"/>
                  <a:pt x="3846231" y="1757071"/>
                </a:cubicBezTo>
                <a:cubicBezTo>
                  <a:pt x="3841437" y="1761266"/>
                  <a:pt x="3838441" y="1754075"/>
                  <a:pt x="3833646" y="1752277"/>
                </a:cubicBezTo>
                <a:lnTo>
                  <a:pt x="3833646" y="1751678"/>
                </a:lnTo>
                <a:cubicBezTo>
                  <a:pt x="3831849" y="1752277"/>
                  <a:pt x="3829451" y="1753476"/>
                  <a:pt x="3829451" y="1754075"/>
                </a:cubicBezTo>
                <a:cubicBezTo>
                  <a:pt x="3826455" y="1757071"/>
                  <a:pt x="3811473" y="1748682"/>
                  <a:pt x="3810275" y="1754674"/>
                </a:cubicBezTo>
                <a:cubicBezTo>
                  <a:pt x="3809675" y="1757071"/>
                  <a:pt x="3800087" y="1757071"/>
                  <a:pt x="3796491" y="1757071"/>
                </a:cubicBezTo>
                <a:cubicBezTo>
                  <a:pt x="3792297" y="1757071"/>
                  <a:pt x="3780311" y="1764263"/>
                  <a:pt x="3776715" y="1770255"/>
                </a:cubicBezTo>
                <a:cubicBezTo>
                  <a:pt x="3772520" y="1776248"/>
                  <a:pt x="3763531" y="1782241"/>
                  <a:pt x="3756939" y="1783439"/>
                </a:cubicBezTo>
                <a:cubicBezTo>
                  <a:pt x="3750947" y="1784638"/>
                  <a:pt x="3744954" y="1786436"/>
                  <a:pt x="3749748" y="1777447"/>
                </a:cubicBezTo>
                <a:cubicBezTo>
                  <a:pt x="3755142" y="1769057"/>
                  <a:pt x="3764730" y="1775649"/>
                  <a:pt x="3768326" y="1766060"/>
                </a:cubicBezTo>
                <a:cubicBezTo>
                  <a:pt x="3772520" y="1756472"/>
                  <a:pt x="3760535" y="1765461"/>
                  <a:pt x="3764131" y="1758869"/>
                </a:cubicBezTo>
                <a:cubicBezTo>
                  <a:pt x="3768326" y="1751678"/>
                  <a:pt x="3763531" y="1746884"/>
                  <a:pt x="3772520" y="1745685"/>
                </a:cubicBezTo>
                <a:cubicBezTo>
                  <a:pt x="3781510" y="1743887"/>
                  <a:pt x="3775517" y="1740292"/>
                  <a:pt x="3782708" y="1734299"/>
                </a:cubicBezTo>
                <a:cubicBezTo>
                  <a:pt x="3791697" y="1725909"/>
                  <a:pt x="3780311" y="1724711"/>
                  <a:pt x="3780910" y="1715122"/>
                </a:cubicBezTo>
                <a:cubicBezTo>
                  <a:pt x="3781510" y="1704934"/>
                  <a:pt x="3780910" y="1703736"/>
                  <a:pt x="3775517" y="1707931"/>
                </a:cubicBezTo>
                <a:cubicBezTo>
                  <a:pt x="3770124" y="1712725"/>
                  <a:pt x="3767127" y="1710328"/>
                  <a:pt x="3764131" y="1710927"/>
                </a:cubicBezTo>
                <a:cubicBezTo>
                  <a:pt x="3761134" y="1711526"/>
                  <a:pt x="3750947" y="1712126"/>
                  <a:pt x="3742557" y="1726508"/>
                </a:cubicBezTo>
                <a:cubicBezTo>
                  <a:pt x="3735366" y="1738494"/>
                  <a:pt x="3727575" y="1737295"/>
                  <a:pt x="3722781" y="1738494"/>
                </a:cubicBezTo>
                <a:cubicBezTo>
                  <a:pt x="3717987" y="1739093"/>
                  <a:pt x="3702406" y="1745685"/>
                  <a:pt x="3701806" y="1753476"/>
                </a:cubicBezTo>
                <a:cubicBezTo>
                  <a:pt x="3701207" y="1760667"/>
                  <a:pt x="3688622" y="1764263"/>
                  <a:pt x="3685626" y="1764263"/>
                </a:cubicBezTo>
                <a:cubicBezTo>
                  <a:pt x="3682629" y="1764263"/>
                  <a:pt x="3678435" y="1767259"/>
                  <a:pt x="3677236" y="1769656"/>
                </a:cubicBezTo>
                <a:cubicBezTo>
                  <a:pt x="3676037" y="1772053"/>
                  <a:pt x="3670644" y="1770855"/>
                  <a:pt x="3670644" y="1767259"/>
                </a:cubicBezTo>
                <a:cubicBezTo>
                  <a:pt x="3670644" y="1763663"/>
                  <a:pt x="3667048" y="1757671"/>
                  <a:pt x="3663453" y="1761266"/>
                </a:cubicBezTo>
                <a:cubicBezTo>
                  <a:pt x="3659258" y="1764862"/>
                  <a:pt x="3663453" y="1772652"/>
                  <a:pt x="3658658" y="1776847"/>
                </a:cubicBezTo>
                <a:cubicBezTo>
                  <a:pt x="3653864" y="1781042"/>
                  <a:pt x="3651467" y="1791230"/>
                  <a:pt x="3657460" y="1798421"/>
                </a:cubicBezTo>
                <a:cubicBezTo>
                  <a:pt x="3662853" y="1805613"/>
                  <a:pt x="3663453" y="1805613"/>
                  <a:pt x="3670644" y="1804414"/>
                </a:cubicBezTo>
                <a:cubicBezTo>
                  <a:pt x="3681431" y="1802017"/>
                  <a:pt x="3676037" y="1811006"/>
                  <a:pt x="3684427" y="1809807"/>
                </a:cubicBezTo>
                <a:cubicBezTo>
                  <a:pt x="3688622" y="1809208"/>
                  <a:pt x="3692817" y="1815201"/>
                  <a:pt x="3688023" y="1819995"/>
                </a:cubicBezTo>
                <a:cubicBezTo>
                  <a:pt x="3683229" y="1824190"/>
                  <a:pt x="3677835" y="1831381"/>
                  <a:pt x="3689222" y="1836775"/>
                </a:cubicBezTo>
                <a:cubicBezTo>
                  <a:pt x="3700608" y="1842168"/>
                  <a:pt x="3708398" y="1839172"/>
                  <a:pt x="3710795" y="1831981"/>
                </a:cubicBezTo>
                <a:cubicBezTo>
                  <a:pt x="3713193" y="1824789"/>
                  <a:pt x="3719185" y="1831381"/>
                  <a:pt x="3723380" y="1824190"/>
                </a:cubicBezTo>
                <a:cubicBezTo>
                  <a:pt x="3727575" y="1816999"/>
                  <a:pt x="3729373" y="1816399"/>
                  <a:pt x="3735366" y="1816399"/>
                </a:cubicBezTo>
                <a:cubicBezTo>
                  <a:pt x="3741358" y="1816399"/>
                  <a:pt x="3739560" y="1816999"/>
                  <a:pt x="3742557" y="1818796"/>
                </a:cubicBezTo>
                <a:cubicBezTo>
                  <a:pt x="3744954" y="1820594"/>
                  <a:pt x="3746752" y="1822392"/>
                  <a:pt x="3749149" y="1820594"/>
                </a:cubicBezTo>
                <a:cubicBezTo>
                  <a:pt x="3753344" y="1818197"/>
                  <a:pt x="3753344" y="1820594"/>
                  <a:pt x="3753344" y="1823591"/>
                </a:cubicBezTo>
                <a:cubicBezTo>
                  <a:pt x="3753344" y="1826587"/>
                  <a:pt x="3754542" y="1828984"/>
                  <a:pt x="3760535" y="1825988"/>
                </a:cubicBezTo>
                <a:cubicBezTo>
                  <a:pt x="3765929" y="1822991"/>
                  <a:pt x="3767726" y="1826587"/>
                  <a:pt x="3772520" y="1826587"/>
                </a:cubicBezTo>
                <a:cubicBezTo>
                  <a:pt x="3777914" y="1826587"/>
                  <a:pt x="3784506" y="1825389"/>
                  <a:pt x="3780910" y="1830183"/>
                </a:cubicBezTo>
                <a:cubicBezTo>
                  <a:pt x="3776715" y="1834977"/>
                  <a:pt x="3779113" y="1838573"/>
                  <a:pt x="3775517" y="1840970"/>
                </a:cubicBezTo>
                <a:cubicBezTo>
                  <a:pt x="3771322" y="1843367"/>
                  <a:pt x="3771322" y="1845164"/>
                  <a:pt x="3776116" y="1844565"/>
                </a:cubicBezTo>
                <a:cubicBezTo>
                  <a:pt x="3780910" y="1843966"/>
                  <a:pt x="3780311" y="1846962"/>
                  <a:pt x="3775517" y="1848760"/>
                </a:cubicBezTo>
                <a:cubicBezTo>
                  <a:pt x="3770723" y="1850558"/>
                  <a:pt x="3770124" y="1848161"/>
                  <a:pt x="3767127" y="1849359"/>
                </a:cubicBezTo>
                <a:cubicBezTo>
                  <a:pt x="3764131" y="1849959"/>
                  <a:pt x="3759337" y="1848760"/>
                  <a:pt x="3758138" y="1851157"/>
                </a:cubicBezTo>
                <a:cubicBezTo>
                  <a:pt x="3756939" y="1853554"/>
                  <a:pt x="3749748" y="1851757"/>
                  <a:pt x="3747351" y="1854154"/>
                </a:cubicBezTo>
                <a:cubicBezTo>
                  <a:pt x="3744954" y="1856551"/>
                  <a:pt x="3739560" y="1855352"/>
                  <a:pt x="3736564" y="1853554"/>
                </a:cubicBezTo>
                <a:cubicBezTo>
                  <a:pt x="3733568" y="1851757"/>
                  <a:pt x="3722182" y="1856551"/>
                  <a:pt x="3720384" y="1862544"/>
                </a:cubicBezTo>
                <a:cubicBezTo>
                  <a:pt x="3718586" y="1868536"/>
                  <a:pt x="3724579" y="1877525"/>
                  <a:pt x="3717987" y="1877525"/>
                </a:cubicBezTo>
                <a:cubicBezTo>
                  <a:pt x="3711395" y="1877525"/>
                  <a:pt x="3707799" y="1881121"/>
                  <a:pt x="3707200" y="1882919"/>
                </a:cubicBezTo>
                <a:cubicBezTo>
                  <a:pt x="3706600" y="1885316"/>
                  <a:pt x="3703604" y="1885316"/>
                  <a:pt x="3701207" y="1885316"/>
                </a:cubicBezTo>
                <a:cubicBezTo>
                  <a:pt x="3698810" y="1885316"/>
                  <a:pt x="3691618" y="1891309"/>
                  <a:pt x="3689222" y="1895504"/>
                </a:cubicBezTo>
                <a:cubicBezTo>
                  <a:pt x="3686824" y="1899698"/>
                  <a:pt x="3686824" y="1903294"/>
                  <a:pt x="3683828" y="1907489"/>
                </a:cubicBezTo>
                <a:cubicBezTo>
                  <a:pt x="3680832" y="1911684"/>
                  <a:pt x="3676637" y="1924269"/>
                  <a:pt x="3692218" y="1928464"/>
                </a:cubicBezTo>
                <a:cubicBezTo>
                  <a:pt x="3707200" y="1932659"/>
                  <a:pt x="3717388" y="1960225"/>
                  <a:pt x="3719185" y="1975207"/>
                </a:cubicBezTo>
                <a:cubicBezTo>
                  <a:pt x="3720983" y="1990189"/>
                  <a:pt x="3716189" y="1994384"/>
                  <a:pt x="3720983" y="1996182"/>
                </a:cubicBezTo>
                <a:cubicBezTo>
                  <a:pt x="3725777" y="1997979"/>
                  <a:pt x="3728174" y="2005171"/>
                  <a:pt x="3729373" y="2008167"/>
                </a:cubicBezTo>
                <a:cubicBezTo>
                  <a:pt x="3731770" y="2013561"/>
                  <a:pt x="3733568" y="2013561"/>
                  <a:pt x="3737763" y="2016557"/>
                </a:cubicBezTo>
                <a:cubicBezTo>
                  <a:pt x="3740759" y="2018954"/>
                  <a:pt x="3744355" y="2028542"/>
                  <a:pt x="3735366" y="2024947"/>
                </a:cubicBezTo>
                <a:cubicBezTo>
                  <a:pt x="3726976" y="2020752"/>
                  <a:pt x="3720384" y="2020153"/>
                  <a:pt x="3717987" y="2018355"/>
                </a:cubicBezTo>
                <a:cubicBezTo>
                  <a:pt x="3717987" y="2018355"/>
                  <a:pt x="3706001" y="2015958"/>
                  <a:pt x="3712593" y="2022550"/>
                </a:cubicBezTo>
                <a:cubicBezTo>
                  <a:pt x="3719185" y="2028542"/>
                  <a:pt x="3724579" y="2027943"/>
                  <a:pt x="3729972" y="2035734"/>
                </a:cubicBezTo>
                <a:cubicBezTo>
                  <a:pt x="3735366" y="2043524"/>
                  <a:pt x="3735366" y="2045921"/>
                  <a:pt x="3735366" y="2050716"/>
                </a:cubicBezTo>
                <a:cubicBezTo>
                  <a:pt x="3735366" y="2055510"/>
                  <a:pt x="3732369" y="2056109"/>
                  <a:pt x="3729972" y="2056109"/>
                </a:cubicBezTo>
                <a:cubicBezTo>
                  <a:pt x="3727575" y="2056109"/>
                  <a:pt x="3726976" y="2056708"/>
                  <a:pt x="3725178" y="2057907"/>
                </a:cubicBezTo>
                <a:cubicBezTo>
                  <a:pt x="3723380" y="2059105"/>
                  <a:pt x="3720983" y="2060304"/>
                  <a:pt x="3718586" y="2059105"/>
                </a:cubicBezTo>
                <a:cubicBezTo>
                  <a:pt x="3716189" y="2058506"/>
                  <a:pt x="3714391" y="2060903"/>
                  <a:pt x="3713193" y="2062701"/>
                </a:cubicBezTo>
                <a:cubicBezTo>
                  <a:pt x="3711395" y="2064499"/>
                  <a:pt x="3709597" y="2064499"/>
                  <a:pt x="3706600" y="2063899"/>
                </a:cubicBezTo>
                <a:cubicBezTo>
                  <a:pt x="3703604" y="2063300"/>
                  <a:pt x="3701207" y="2064499"/>
                  <a:pt x="3702406" y="2067495"/>
                </a:cubicBezTo>
                <a:cubicBezTo>
                  <a:pt x="3703604" y="2069892"/>
                  <a:pt x="3703604" y="2068694"/>
                  <a:pt x="3703604" y="2071690"/>
                </a:cubicBezTo>
                <a:cubicBezTo>
                  <a:pt x="3703604" y="2074087"/>
                  <a:pt x="3705402" y="2076484"/>
                  <a:pt x="3708998" y="2072289"/>
                </a:cubicBezTo>
                <a:cubicBezTo>
                  <a:pt x="3713193" y="2068094"/>
                  <a:pt x="3722182" y="2068694"/>
                  <a:pt x="3723380" y="2074687"/>
                </a:cubicBezTo>
                <a:cubicBezTo>
                  <a:pt x="3723979" y="2080080"/>
                  <a:pt x="3723380" y="2086073"/>
                  <a:pt x="3731770" y="2084874"/>
                </a:cubicBezTo>
                <a:cubicBezTo>
                  <a:pt x="3740160" y="2084275"/>
                  <a:pt x="3740160" y="2088470"/>
                  <a:pt x="3732969" y="2089069"/>
                </a:cubicBezTo>
                <a:cubicBezTo>
                  <a:pt x="3725777" y="2089668"/>
                  <a:pt x="3722781" y="2101055"/>
                  <a:pt x="3731770" y="2095062"/>
                </a:cubicBezTo>
                <a:cubicBezTo>
                  <a:pt x="3740160" y="2089668"/>
                  <a:pt x="3733568" y="2100455"/>
                  <a:pt x="3731770" y="2102253"/>
                </a:cubicBezTo>
                <a:cubicBezTo>
                  <a:pt x="3729972" y="2104051"/>
                  <a:pt x="3731171" y="2109444"/>
                  <a:pt x="3725178" y="2107047"/>
                </a:cubicBezTo>
                <a:cubicBezTo>
                  <a:pt x="3719784" y="2104650"/>
                  <a:pt x="3718586" y="2109444"/>
                  <a:pt x="3723380" y="2111242"/>
                </a:cubicBezTo>
                <a:cubicBezTo>
                  <a:pt x="3728174" y="2113040"/>
                  <a:pt x="3723979" y="2120831"/>
                  <a:pt x="3719784" y="2120831"/>
                </a:cubicBezTo>
                <a:cubicBezTo>
                  <a:pt x="3715589" y="2120831"/>
                  <a:pt x="3712593" y="2120831"/>
                  <a:pt x="3716189" y="2126224"/>
                </a:cubicBezTo>
                <a:cubicBezTo>
                  <a:pt x="3719784" y="2131618"/>
                  <a:pt x="3728174" y="2135812"/>
                  <a:pt x="3721582" y="2136412"/>
                </a:cubicBezTo>
                <a:cubicBezTo>
                  <a:pt x="3715589" y="2137011"/>
                  <a:pt x="3716189" y="2147798"/>
                  <a:pt x="3713193" y="2138210"/>
                </a:cubicBezTo>
                <a:cubicBezTo>
                  <a:pt x="3710196" y="2128621"/>
                  <a:pt x="3707799" y="2135213"/>
                  <a:pt x="3707799" y="2137610"/>
                </a:cubicBezTo>
                <a:cubicBezTo>
                  <a:pt x="3707200" y="2140007"/>
                  <a:pt x="3704803" y="2141805"/>
                  <a:pt x="3701207" y="2143004"/>
                </a:cubicBezTo>
                <a:cubicBezTo>
                  <a:pt x="3697611" y="2144202"/>
                  <a:pt x="3697012" y="2144802"/>
                  <a:pt x="3697012" y="2147798"/>
                </a:cubicBezTo>
                <a:cubicBezTo>
                  <a:pt x="3697012" y="2150794"/>
                  <a:pt x="3692817" y="2154989"/>
                  <a:pt x="3695214" y="2157986"/>
                </a:cubicBezTo>
                <a:cubicBezTo>
                  <a:pt x="3697611" y="2160982"/>
                  <a:pt x="3695813" y="2162780"/>
                  <a:pt x="3694016" y="2163379"/>
                </a:cubicBezTo>
                <a:cubicBezTo>
                  <a:pt x="3692218" y="2163978"/>
                  <a:pt x="3690420" y="2166375"/>
                  <a:pt x="3690420" y="2168173"/>
                </a:cubicBezTo>
                <a:cubicBezTo>
                  <a:pt x="3690420" y="2169971"/>
                  <a:pt x="3682629" y="2177762"/>
                  <a:pt x="3679034" y="2180159"/>
                </a:cubicBezTo>
                <a:cubicBezTo>
                  <a:pt x="3676037" y="2181957"/>
                  <a:pt x="3676037" y="2185552"/>
                  <a:pt x="3674240" y="2189148"/>
                </a:cubicBezTo>
                <a:cubicBezTo>
                  <a:pt x="3672442" y="2192743"/>
                  <a:pt x="3668247" y="2191545"/>
                  <a:pt x="3670644" y="2187949"/>
                </a:cubicBezTo>
                <a:cubicBezTo>
                  <a:pt x="3673041" y="2184354"/>
                  <a:pt x="3669446" y="2184354"/>
                  <a:pt x="3665850" y="2187350"/>
                </a:cubicBezTo>
                <a:cubicBezTo>
                  <a:pt x="3662254" y="2189747"/>
                  <a:pt x="3656262" y="2189148"/>
                  <a:pt x="3663453" y="2192743"/>
                </a:cubicBezTo>
                <a:cubicBezTo>
                  <a:pt x="3670644" y="2196938"/>
                  <a:pt x="3665850" y="2197538"/>
                  <a:pt x="3664052" y="2196938"/>
                </a:cubicBezTo>
                <a:cubicBezTo>
                  <a:pt x="3661655" y="2196339"/>
                  <a:pt x="3659857" y="2204130"/>
                  <a:pt x="3664651" y="2202332"/>
                </a:cubicBezTo>
                <a:cubicBezTo>
                  <a:pt x="3668846" y="2200534"/>
                  <a:pt x="3670045" y="2204729"/>
                  <a:pt x="3665251" y="2205928"/>
                </a:cubicBezTo>
                <a:cubicBezTo>
                  <a:pt x="3660457" y="2207126"/>
                  <a:pt x="3661056" y="2211321"/>
                  <a:pt x="3662853" y="2211920"/>
                </a:cubicBezTo>
                <a:cubicBezTo>
                  <a:pt x="3664651" y="2212520"/>
                  <a:pt x="3665251" y="2217314"/>
                  <a:pt x="3662853" y="2219112"/>
                </a:cubicBezTo>
                <a:cubicBezTo>
                  <a:pt x="3660457" y="2221509"/>
                  <a:pt x="3659258" y="2225704"/>
                  <a:pt x="3662254" y="2229899"/>
                </a:cubicBezTo>
                <a:cubicBezTo>
                  <a:pt x="3664052" y="2233494"/>
                  <a:pt x="3662853" y="2235292"/>
                  <a:pt x="3661056" y="2235891"/>
                </a:cubicBezTo>
                <a:cubicBezTo>
                  <a:pt x="3658658" y="2237090"/>
                  <a:pt x="3655662" y="2236491"/>
                  <a:pt x="3656861" y="2231696"/>
                </a:cubicBezTo>
                <a:cubicBezTo>
                  <a:pt x="3658059" y="2223306"/>
                  <a:pt x="3641280" y="2238288"/>
                  <a:pt x="3648471" y="2237689"/>
                </a:cubicBezTo>
                <a:cubicBezTo>
                  <a:pt x="3653864" y="2237090"/>
                  <a:pt x="3653864" y="2242483"/>
                  <a:pt x="3649669" y="2242483"/>
                </a:cubicBezTo>
                <a:cubicBezTo>
                  <a:pt x="3646074" y="2242483"/>
                  <a:pt x="3644875" y="2243083"/>
                  <a:pt x="3644276" y="2240086"/>
                </a:cubicBezTo>
                <a:cubicBezTo>
                  <a:pt x="3643677" y="2237090"/>
                  <a:pt x="3638283" y="2237689"/>
                  <a:pt x="3640081" y="2240685"/>
                </a:cubicBezTo>
                <a:cubicBezTo>
                  <a:pt x="3641879" y="2243682"/>
                  <a:pt x="3641280" y="2244880"/>
                  <a:pt x="3639482" y="2244880"/>
                </a:cubicBezTo>
                <a:cubicBezTo>
                  <a:pt x="3637684" y="2245480"/>
                  <a:pt x="3637684" y="2249075"/>
                  <a:pt x="3642478" y="2249674"/>
                </a:cubicBezTo>
                <a:cubicBezTo>
                  <a:pt x="3647272" y="2250274"/>
                  <a:pt x="3643077" y="2255667"/>
                  <a:pt x="3637085" y="2253270"/>
                </a:cubicBezTo>
                <a:cubicBezTo>
                  <a:pt x="3631691" y="2250873"/>
                  <a:pt x="3631691" y="2254469"/>
                  <a:pt x="3631691" y="2255667"/>
                </a:cubicBezTo>
                <a:cubicBezTo>
                  <a:pt x="3631691" y="2256866"/>
                  <a:pt x="3638283" y="2255667"/>
                  <a:pt x="3636486" y="2260462"/>
                </a:cubicBezTo>
                <a:cubicBezTo>
                  <a:pt x="3634687" y="2265256"/>
                  <a:pt x="3629294" y="2264057"/>
                  <a:pt x="3630493" y="2262259"/>
                </a:cubicBezTo>
                <a:cubicBezTo>
                  <a:pt x="3631092" y="2260462"/>
                  <a:pt x="3621504" y="2258664"/>
                  <a:pt x="3619706" y="2265256"/>
                </a:cubicBezTo>
                <a:cubicBezTo>
                  <a:pt x="3618507" y="2270050"/>
                  <a:pt x="3618507" y="2273046"/>
                  <a:pt x="3611316" y="2277840"/>
                </a:cubicBezTo>
                <a:cubicBezTo>
                  <a:pt x="3604125" y="2282635"/>
                  <a:pt x="3598132" y="2285032"/>
                  <a:pt x="3595735" y="2289826"/>
                </a:cubicBezTo>
                <a:cubicBezTo>
                  <a:pt x="3593338" y="2294620"/>
                  <a:pt x="3584349" y="2298216"/>
                  <a:pt x="3582551" y="2295819"/>
                </a:cubicBezTo>
                <a:cubicBezTo>
                  <a:pt x="3580753" y="2293422"/>
                  <a:pt x="3578356" y="2294021"/>
                  <a:pt x="3576558" y="2296418"/>
                </a:cubicBezTo>
                <a:cubicBezTo>
                  <a:pt x="3574161" y="2305407"/>
                  <a:pt x="3571165" y="2308403"/>
                  <a:pt x="3570565" y="2308403"/>
                </a:cubicBezTo>
                <a:cubicBezTo>
                  <a:pt x="3568168" y="2308403"/>
                  <a:pt x="3564573" y="2313797"/>
                  <a:pt x="3564573" y="2316194"/>
                </a:cubicBezTo>
                <a:cubicBezTo>
                  <a:pt x="3564573" y="2318591"/>
                  <a:pt x="3563374" y="2320389"/>
                  <a:pt x="3558580" y="2319790"/>
                </a:cubicBezTo>
                <a:cubicBezTo>
                  <a:pt x="3553785" y="2319190"/>
                  <a:pt x="3551389" y="2326981"/>
                  <a:pt x="3548392" y="2323985"/>
                </a:cubicBezTo>
                <a:cubicBezTo>
                  <a:pt x="3543598" y="2319190"/>
                  <a:pt x="3547793" y="2328779"/>
                  <a:pt x="3540602" y="2327580"/>
                </a:cubicBezTo>
                <a:cubicBezTo>
                  <a:pt x="3536407" y="2326981"/>
                  <a:pt x="3533410" y="2326382"/>
                  <a:pt x="3532811" y="2323385"/>
                </a:cubicBezTo>
                <a:cubicBezTo>
                  <a:pt x="3532212" y="2320988"/>
                  <a:pt x="3530414" y="2321587"/>
                  <a:pt x="3529215" y="2323985"/>
                </a:cubicBezTo>
                <a:cubicBezTo>
                  <a:pt x="3528616" y="2326382"/>
                  <a:pt x="3524421" y="2324584"/>
                  <a:pt x="3524421" y="2324584"/>
                </a:cubicBezTo>
                <a:cubicBezTo>
                  <a:pt x="3524421" y="2324584"/>
                  <a:pt x="3522024" y="2326981"/>
                  <a:pt x="3520226" y="2329378"/>
                </a:cubicBezTo>
                <a:cubicBezTo>
                  <a:pt x="3518429" y="2331775"/>
                  <a:pt x="3516031" y="2328179"/>
                  <a:pt x="3517829" y="2325183"/>
                </a:cubicBezTo>
                <a:cubicBezTo>
                  <a:pt x="3520226" y="2322786"/>
                  <a:pt x="3519028" y="2317393"/>
                  <a:pt x="3511237" y="2325183"/>
                </a:cubicBezTo>
                <a:cubicBezTo>
                  <a:pt x="3508241" y="2328179"/>
                  <a:pt x="3521425" y="2331176"/>
                  <a:pt x="3510638" y="2332374"/>
                </a:cubicBezTo>
                <a:cubicBezTo>
                  <a:pt x="3506443" y="2332974"/>
                  <a:pt x="3507042" y="2340165"/>
                  <a:pt x="3505244" y="2343161"/>
                </a:cubicBezTo>
                <a:cubicBezTo>
                  <a:pt x="3502847" y="2346158"/>
                  <a:pt x="3500450" y="2352750"/>
                  <a:pt x="3493259" y="2347356"/>
                </a:cubicBezTo>
                <a:cubicBezTo>
                  <a:pt x="3486068" y="2341963"/>
                  <a:pt x="3487865" y="2342562"/>
                  <a:pt x="3482472" y="2345558"/>
                </a:cubicBezTo>
                <a:cubicBezTo>
                  <a:pt x="3477078" y="2348555"/>
                  <a:pt x="3472883" y="2349753"/>
                  <a:pt x="3471086" y="2344959"/>
                </a:cubicBezTo>
                <a:cubicBezTo>
                  <a:pt x="3469288" y="2340165"/>
                  <a:pt x="3468689" y="2340165"/>
                  <a:pt x="3466292" y="2342562"/>
                </a:cubicBezTo>
                <a:cubicBezTo>
                  <a:pt x="3463894" y="2344959"/>
                  <a:pt x="3462097" y="2346757"/>
                  <a:pt x="3463894" y="2349753"/>
                </a:cubicBezTo>
                <a:cubicBezTo>
                  <a:pt x="3466292" y="2352150"/>
                  <a:pt x="3463894" y="2355746"/>
                  <a:pt x="3459100" y="2356945"/>
                </a:cubicBezTo>
                <a:cubicBezTo>
                  <a:pt x="3454306" y="2357544"/>
                  <a:pt x="3451310" y="2355147"/>
                  <a:pt x="3451310" y="2355147"/>
                </a:cubicBezTo>
                <a:cubicBezTo>
                  <a:pt x="3450711" y="2352750"/>
                  <a:pt x="3448913" y="2353948"/>
                  <a:pt x="3447115" y="2355746"/>
                </a:cubicBezTo>
                <a:cubicBezTo>
                  <a:pt x="3445916" y="2357544"/>
                  <a:pt x="3438725" y="2357544"/>
                  <a:pt x="3435129" y="2354547"/>
                </a:cubicBezTo>
                <a:cubicBezTo>
                  <a:pt x="3431534" y="2351551"/>
                  <a:pt x="3428537" y="2353948"/>
                  <a:pt x="3429736" y="2355746"/>
                </a:cubicBezTo>
                <a:cubicBezTo>
                  <a:pt x="3430335" y="2358143"/>
                  <a:pt x="3423743" y="2362338"/>
                  <a:pt x="3419548" y="2361139"/>
                </a:cubicBezTo>
                <a:cubicBezTo>
                  <a:pt x="3419548" y="2361139"/>
                  <a:pt x="3413556" y="2359342"/>
                  <a:pt x="3410559" y="2361739"/>
                </a:cubicBezTo>
                <a:cubicBezTo>
                  <a:pt x="3407563" y="2364136"/>
                  <a:pt x="3406364" y="2365934"/>
                  <a:pt x="3403368" y="2366533"/>
                </a:cubicBezTo>
                <a:cubicBezTo>
                  <a:pt x="3400971" y="2367132"/>
                  <a:pt x="3399173" y="2368930"/>
                  <a:pt x="3395577" y="2371327"/>
                </a:cubicBezTo>
                <a:cubicBezTo>
                  <a:pt x="3391382" y="2373724"/>
                  <a:pt x="3384791" y="2375522"/>
                  <a:pt x="3382992" y="2379118"/>
                </a:cubicBezTo>
                <a:cubicBezTo>
                  <a:pt x="3381195" y="2383313"/>
                  <a:pt x="3381794" y="2386309"/>
                  <a:pt x="3384191" y="2388107"/>
                </a:cubicBezTo>
                <a:cubicBezTo>
                  <a:pt x="3386588" y="2389905"/>
                  <a:pt x="3386588" y="2392302"/>
                  <a:pt x="3384191" y="2392901"/>
                </a:cubicBezTo>
                <a:cubicBezTo>
                  <a:pt x="3381794" y="2393500"/>
                  <a:pt x="3382992" y="2395298"/>
                  <a:pt x="3385390" y="2396497"/>
                </a:cubicBezTo>
                <a:cubicBezTo>
                  <a:pt x="3387787" y="2397096"/>
                  <a:pt x="3388985" y="2401291"/>
                  <a:pt x="3386588" y="2404287"/>
                </a:cubicBezTo>
                <a:cubicBezTo>
                  <a:pt x="3384191" y="2407284"/>
                  <a:pt x="3379397" y="2408482"/>
                  <a:pt x="3374603" y="2407883"/>
                </a:cubicBezTo>
                <a:cubicBezTo>
                  <a:pt x="3369809" y="2407284"/>
                  <a:pt x="3369209" y="2404887"/>
                  <a:pt x="3371007" y="2403688"/>
                </a:cubicBezTo>
                <a:cubicBezTo>
                  <a:pt x="3372805" y="2402489"/>
                  <a:pt x="3371007" y="2398295"/>
                  <a:pt x="3368011" y="2392302"/>
                </a:cubicBezTo>
                <a:cubicBezTo>
                  <a:pt x="3365014" y="2386908"/>
                  <a:pt x="3363816" y="2382114"/>
                  <a:pt x="3366213" y="2379118"/>
                </a:cubicBezTo>
                <a:cubicBezTo>
                  <a:pt x="3368610" y="2375522"/>
                  <a:pt x="3369209" y="2369529"/>
                  <a:pt x="3373404" y="2367132"/>
                </a:cubicBezTo>
                <a:cubicBezTo>
                  <a:pt x="3377599" y="2364735"/>
                  <a:pt x="3378798" y="2362937"/>
                  <a:pt x="3374603" y="2362937"/>
                </a:cubicBezTo>
                <a:cubicBezTo>
                  <a:pt x="3370408" y="2362937"/>
                  <a:pt x="3371007" y="2361739"/>
                  <a:pt x="3370408" y="2359342"/>
                </a:cubicBezTo>
                <a:cubicBezTo>
                  <a:pt x="3369809" y="2356945"/>
                  <a:pt x="3368610" y="2358742"/>
                  <a:pt x="3366213" y="2360540"/>
                </a:cubicBezTo>
                <a:cubicBezTo>
                  <a:pt x="3363816" y="2362937"/>
                  <a:pt x="3360820" y="2364735"/>
                  <a:pt x="3357823" y="2364735"/>
                </a:cubicBezTo>
                <a:cubicBezTo>
                  <a:pt x="3354827" y="2364735"/>
                  <a:pt x="3354227" y="2365934"/>
                  <a:pt x="3354227" y="2362937"/>
                </a:cubicBezTo>
                <a:cubicBezTo>
                  <a:pt x="3354227" y="2359941"/>
                  <a:pt x="3351830" y="2358742"/>
                  <a:pt x="3348834" y="2358742"/>
                </a:cubicBezTo>
                <a:cubicBezTo>
                  <a:pt x="3345838" y="2358143"/>
                  <a:pt x="3341643" y="2359941"/>
                  <a:pt x="3341643" y="2356345"/>
                </a:cubicBezTo>
                <a:cubicBezTo>
                  <a:pt x="3341643" y="2352150"/>
                  <a:pt x="3339845" y="2350952"/>
                  <a:pt x="3339245" y="2353948"/>
                </a:cubicBezTo>
                <a:cubicBezTo>
                  <a:pt x="3338646" y="2357544"/>
                  <a:pt x="3336849" y="2359342"/>
                  <a:pt x="3334451" y="2358143"/>
                </a:cubicBezTo>
                <a:cubicBezTo>
                  <a:pt x="3332054" y="2356945"/>
                  <a:pt x="3326661" y="2357544"/>
                  <a:pt x="3324264" y="2360540"/>
                </a:cubicBezTo>
                <a:cubicBezTo>
                  <a:pt x="3321867" y="2363537"/>
                  <a:pt x="3320668" y="2362937"/>
                  <a:pt x="3317072" y="2362937"/>
                </a:cubicBezTo>
                <a:cubicBezTo>
                  <a:pt x="3313477" y="2362937"/>
                  <a:pt x="3306885" y="2365334"/>
                  <a:pt x="3303889" y="2367732"/>
                </a:cubicBezTo>
                <a:cubicBezTo>
                  <a:pt x="3301491" y="2370129"/>
                  <a:pt x="3301491" y="2376121"/>
                  <a:pt x="3295499" y="2379118"/>
                </a:cubicBezTo>
                <a:cubicBezTo>
                  <a:pt x="3289506" y="2382114"/>
                  <a:pt x="3279918" y="2381515"/>
                  <a:pt x="3278719" y="2383912"/>
                </a:cubicBezTo>
                <a:cubicBezTo>
                  <a:pt x="3277520" y="2386309"/>
                  <a:pt x="3278119" y="2394100"/>
                  <a:pt x="3277520" y="2396497"/>
                </a:cubicBezTo>
                <a:cubicBezTo>
                  <a:pt x="3276921" y="2398894"/>
                  <a:pt x="3276322" y="2401890"/>
                  <a:pt x="3273325" y="2402489"/>
                </a:cubicBezTo>
                <a:cubicBezTo>
                  <a:pt x="3270329" y="2403089"/>
                  <a:pt x="3269130" y="2404887"/>
                  <a:pt x="3268531" y="2407883"/>
                </a:cubicBezTo>
                <a:cubicBezTo>
                  <a:pt x="3267932" y="2410879"/>
                  <a:pt x="3269130" y="2412078"/>
                  <a:pt x="3262538" y="2415074"/>
                </a:cubicBezTo>
                <a:cubicBezTo>
                  <a:pt x="3255947" y="2417471"/>
                  <a:pt x="3248755" y="2426460"/>
                  <a:pt x="3246958" y="2434850"/>
                </a:cubicBezTo>
                <a:cubicBezTo>
                  <a:pt x="3245159" y="2443240"/>
                  <a:pt x="3244560" y="2448633"/>
                  <a:pt x="3244560" y="2450431"/>
                </a:cubicBezTo>
                <a:cubicBezTo>
                  <a:pt x="3243961" y="2452229"/>
                  <a:pt x="3245159" y="2454027"/>
                  <a:pt x="3246958" y="2454626"/>
                </a:cubicBezTo>
                <a:cubicBezTo>
                  <a:pt x="3249354" y="2455226"/>
                  <a:pt x="3249354" y="2458222"/>
                  <a:pt x="3249354" y="2461818"/>
                </a:cubicBezTo>
                <a:cubicBezTo>
                  <a:pt x="3249354" y="2466012"/>
                  <a:pt x="3249954" y="2473204"/>
                  <a:pt x="3254748" y="2474402"/>
                </a:cubicBezTo>
                <a:cubicBezTo>
                  <a:pt x="3259542" y="2475601"/>
                  <a:pt x="3261340" y="2477399"/>
                  <a:pt x="3258943" y="2478597"/>
                </a:cubicBezTo>
                <a:cubicBezTo>
                  <a:pt x="3256546" y="2479796"/>
                  <a:pt x="3259542" y="2488785"/>
                  <a:pt x="3263138" y="2492980"/>
                </a:cubicBezTo>
                <a:cubicBezTo>
                  <a:pt x="3267333" y="2497175"/>
                  <a:pt x="3272726" y="2504965"/>
                  <a:pt x="3278119" y="2506763"/>
                </a:cubicBezTo>
                <a:cubicBezTo>
                  <a:pt x="3283513" y="2508561"/>
                  <a:pt x="3282914" y="2511557"/>
                  <a:pt x="3282914" y="2515153"/>
                </a:cubicBezTo>
                <a:cubicBezTo>
                  <a:pt x="3282914" y="2518749"/>
                  <a:pt x="3284712" y="2521146"/>
                  <a:pt x="3286509" y="2524741"/>
                </a:cubicBezTo>
                <a:cubicBezTo>
                  <a:pt x="3288307" y="2528337"/>
                  <a:pt x="3291304" y="2540922"/>
                  <a:pt x="3294899" y="2537925"/>
                </a:cubicBezTo>
                <a:cubicBezTo>
                  <a:pt x="3299094" y="2535528"/>
                  <a:pt x="3300293" y="2537326"/>
                  <a:pt x="3302690" y="2539723"/>
                </a:cubicBezTo>
                <a:cubicBezTo>
                  <a:pt x="3305087" y="2542120"/>
                  <a:pt x="3309881" y="2543918"/>
                  <a:pt x="3309282" y="2547514"/>
                </a:cubicBezTo>
                <a:cubicBezTo>
                  <a:pt x="3308683" y="2551709"/>
                  <a:pt x="3309881" y="2550510"/>
                  <a:pt x="3311679" y="2551709"/>
                </a:cubicBezTo>
                <a:cubicBezTo>
                  <a:pt x="3314076" y="2552907"/>
                  <a:pt x="3315874" y="2566691"/>
                  <a:pt x="3318870" y="2569687"/>
                </a:cubicBezTo>
                <a:cubicBezTo>
                  <a:pt x="3321867" y="2572683"/>
                  <a:pt x="3322466" y="2573882"/>
                  <a:pt x="3321267" y="2576878"/>
                </a:cubicBezTo>
                <a:cubicBezTo>
                  <a:pt x="3320668" y="2579275"/>
                  <a:pt x="3321867" y="2584069"/>
                  <a:pt x="3323664" y="2585867"/>
                </a:cubicBezTo>
                <a:cubicBezTo>
                  <a:pt x="3326061" y="2587665"/>
                  <a:pt x="3327859" y="2590661"/>
                  <a:pt x="3326061" y="2593059"/>
                </a:cubicBezTo>
                <a:cubicBezTo>
                  <a:pt x="3324264" y="2595456"/>
                  <a:pt x="3325462" y="2603246"/>
                  <a:pt x="3326061" y="2605044"/>
                </a:cubicBezTo>
                <a:cubicBezTo>
                  <a:pt x="3326661" y="2607441"/>
                  <a:pt x="3331455" y="2617030"/>
                  <a:pt x="3330256" y="2619427"/>
                </a:cubicBezTo>
                <a:cubicBezTo>
                  <a:pt x="3329058" y="2621824"/>
                  <a:pt x="3329657" y="2624221"/>
                  <a:pt x="3330856" y="2626618"/>
                </a:cubicBezTo>
                <a:cubicBezTo>
                  <a:pt x="3331455" y="2629015"/>
                  <a:pt x="3331455" y="2633210"/>
                  <a:pt x="3328459" y="2633210"/>
                </a:cubicBezTo>
                <a:cubicBezTo>
                  <a:pt x="3325462" y="2633210"/>
                  <a:pt x="3324863" y="2635607"/>
                  <a:pt x="3327859" y="2638004"/>
                </a:cubicBezTo>
                <a:cubicBezTo>
                  <a:pt x="3330256" y="2640401"/>
                  <a:pt x="3329657" y="2642199"/>
                  <a:pt x="3329657" y="2645195"/>
                </a:cubicBezTo>
                <a:cubicBezTo>
                  <a:pt x="3329657" y="2648192"/>
                  <a:pt x="3330256" y="2650589"/>
                  <a:pt x="3331455" y="2652387"/>
                </a:cubicBezTo>
                <a:cubicBezTo>
                  <a:pt x="3332654" y="2654184"/>
                  <a:pt x="3333253" y="2658379"/>
                  <a:pt x="3330856" y="2658979"/>
                </a:cubicBezTo>
                <a:cubicBezTo>
                  <a:pt x="3328459" y="2659578"/>
                  <a:pt x="3326661" y="2661376"/>
                  <a:pt x="3328459" y="2663173"/>
                </a:cubicBezTo>
                <a:cubicBezTo>
                  <a:pt x="3330256" y="2665571"/>
                  <a:pt x="3328459" y="2666769"/>
                  <a:pt x="3326061" y="2664971"/>
                </a:cubicBezTo>
                <a:cubicBezTo>
                  <a:pt x="3323664" y="2663173"/>
                  <a:pt x="3323065" y="2667368"/>
                  <a:pt x="3323664" y="2669166"/>
                </a:cubicBezTo>
                <a:cubicBezTo>
                  <a:pt x="3324264" y="2671563"/>
                  <a:pt x="3324264" y="2676957"/>
                  <a:pt x="3323065" y="2676358"/>
                </a:cubicBezTo>
                <a:cubicBezTo>
                  <a:pt x="3321267" y="2675758"/>
                  <a:pt x="3321867" y="2679953"/>
                  <a:pt x="3323664" y="2682350"/>
                </a:cubicBezTo>
                <a:cubicBezTo>
                  <a:pt x="3325462" y="2684747"/>
                  <a:pt x="3325462" y="2687144"/>
                  <a:pt x="3323065" y="2686545"/>
                </a:cubicBezTo>
                <a:cubicBezTo>
                  <a:pt x="3320668" y="2685946"/>
                  <a:pt x="3320668" y="2690740"/>
                  <a:pt x="3322466" y="2691939"/>
                </a:cubicBezTo>
                <a:cubicBezTo>
                  <a:pt x="3324264" y="2693137"/>
                  <a:pt x="3326661" y="2694336"/>
                  <a:pt x="3324264" y="2696733"/>
                </a:cubicBezTo>
                <a:cubicBezTo>
                  <a:pt x="3321867" y="2699130"/>
                  <a:pt x="3321867" y="2699130"/>
                  <a:pt x="3318870" y="2698531"/>
                </a:cubicBezTo>
                <a:cubicBezTo>
                  <a:pt x="3315874" y="2697931"/>
                  <a:pt x="3316473" y="2701527"/>
                  <a:pt x="3316473" y="2704524"/>
                </a:cubicBezTo>
                <a:cubicBezTo>
                  <a:pt x="3316473" y="2707520"/>
                  <a:pt x="3317072" y="2712913"/>
                  <a:pt x="3312278" y="2714711"/>
                </a:cubicBezTo>
                <a:cubicBezTo>
                  <a:pt x="3308083" y="2716509"/>
                  <a:pt x="3298495" y="2718906"/>
                  <a:pt x="3294300" y="2723101"/>
                </a:cubicBezTo>
                <a:cubicBezTo>
                  <a:pt x="3290105" y="2727296"/>
                  <a:pt x="3287109" y="2730292"/>
                  <a:pt x="3283513" y="2729693"/>
                </a:cubicBezTo>
                <a:cubicBezTo>
                  <a:pt x="3279918" y="2729094"/>
                  <a:pt x="3277520" y="2732090"/>
                  <a:pt x="3275123" y="2734487"/>
                </a:cubicBezTo>
                <a:cubicBezTo>
                  <a:pt x="3272726" y="2736884"/>
                  <a:pt x="3266733" y="2742877"/>
                  <a:pt x="3261340" y="2739881"/>
                </a:cubicBezTo>
                <a:cubicBezTo>
                  <a:pt x="3255947" y="2736884"/>
                  <a:pt x="3252950" y="2737484"/>
                  <a:pt x="3251152" y="2735686"/>
                </a:cubicBezTo>
                <a:cubicBezTo>
                  <a:pt x="3248755" y="2733888"/>
                  <a:pt x="3246358" y="2735686"/>
                  <a:pt x="3247557" y="2738083"/>
                </a:cubicBezTo>
                <a:cubicBezTo>
                  <a:pt x="3248755" y="2740480"/>
                  <a:pt x="3246958" y="2742278"/>
                  <a:pt x="3243362" y="2742278"/>
                </a:cubicBezTo>
                <a:cubicBezTo>
                  <a:pt x="3243362" y="2742278"/>
                  <a:pt x="3242763" y="2742278"/>
                  <a:pt x="3242763" y="2742278"/>
                </a:cubicBezTo>
                <a:lnTo>
                  <a:pt x="3243362" y="2747671"/>
                </a:lnTo>
                <a:cubicBezTo>
                  <a:pt x="3247557" y="2750068"/>
                  <a:pt x="3250553" y="2752465"/>
                  <a:pt x="3248755" y="2753065"/>
                </a:cubicBezTo>
                <a:cubicBezTo>
                  <a:pt x="3246358" y="2753664"/>
                  <a:pt x="3239766" y="2768646"/>
                  <a:pt x="3236170" y="2766249"/>
                </a:cubicBezTo>
                <a:cubicBezTo>
                  <a:pt x="3232575" y="2763852"/>
                  <a:pt x="3232575" y="2766848"/>
                  <a:pt x="3231976" y="2769245"/>
                </a:cubicBezTo>
                <a:cubicBezTo>
                  <a:pt x="3231376" y="2771642"/>
                  <a:pt x="3230777" y="2774638"/>
                  <a:pt x="3224784" y="2776436"/>
                </a:cubicBezTo>
                <a:cubicBezTo>
                  <a:pt x="3218792" y="2778234"/>
                  <a:pt x="3210402" y="2782429"/>
                  <a:pt x="3206806" y="2788422"/>
                </a:cubicBezTo>
                <a:cubicBezTo>
                  <a:pt x="3202611" y="2794415"/>
                  <a:pt x="3198416" y="2798609"/>
                  <a:pt x="3194221" y="2798609"/>
                </a:cubicBezTo>
                <a:cubicBezTo>
                  <a:pt x="3190026" y="2798609"/>
                  <a:pt x="3187030" y="2798010"/>
                  <a:pt x="3192423" y="2795014"/>
                </a:cubicBezTo>
                <a:cubicBezTo>
                  <a:pt x="3197817" y="2792617"/>
                  <a:pt x="3196019" y="2792017"/>
                  <a:pt x="3192423" y="2790819"/>
                </a:cubicBezTo>
                <a:cubicBezTo>
                  <a:pt x="3188828" y="2789620"/>
                  <a:pt x="3190026" y="2787223"/>
                  <a:pt x="3191225" y="2784826"/>
                </a:cubicBezTo>
                <a:cubicBezTo>
                  <a:pt x="3191824" y="2782429"/>
                  <a:pt x="3192423" y="2777635"/>
                  <a:pt x="3192423" y="2772841"/>
                </a:cubicBezTo>
                <a:cubicBezTo>
                  <a:pt x="3192423" y="2768046"/>
                  <a:pt x="3194821" y="2761455"/>
                  <a:pt x="3196618" y="2758458"/>
                </a:cubicBezTo>
                <a:cubicBezTo>
                  <a:pt x="3199016" y="2755462"/>
                  <a:pt x="3203210" y="2746473"/>
                  <a:pt x="3199016" y="2744675"/>
                </a:cubicBezTo>
                <a:cubicBezTo>
                  <a:pt x="3194821" y="2742877"/>
                  <a:pt x="3194221" y="2743476"/>
                  <a:pt x="3190626" y="2745274"/>
                </a:cubicBezTo>
                <a:cubicBezTo>
                  <a:pt x="3187030" y="2747072"/>
                  <a:pt x="3185831" y="2745873"/>
                  <a:pt x="3185831" y="2742877"/>
                </a:cubicBezTo>
                <a:cubicBezTo>
                  <a:pt x="3185831" y="2741678"/>
                  <a:pt x="3183434" y="2738083"/>
                  <a:pt x="3181037" y="2735086"/>
                </a:cubicBezTo>
                <a:cubicBezTo>
                  <a:pt x="3178041" y="2731491"/>
                  <a:pt x="3174445" y="2728495"/>
                  <a:pt x="3172647" y="2727895"/>
                </a:cubicBezTo>
                <a:cubicBezTo>
                  <a:pt x="3168452" y="2726697"/>
                  <a:pt x="3162460" y="2723700"/>
                  <a:pt x="3164857" y="2720704"/>
                </a:cubicBezTo>
                <a:cubicBezTo>
                  <a:pt x="3167254" y="2717707"/>
                  <a:pt x="3166056" y="2714112"/>
                  <a:pt x="3164257" y="2712314"/>
                </a:cubicBezTo>
                <a:cubicBezTo>
                  <a:pt x="3162460" y="2710516"/>
                  <a:pt x="3160063" y="2709917"/>
                  <a:pt x="3158265" y="2714711"/>
                </a:cubicBezTo>
                <a:cubicBezTo>
                  <a:pt x="3156467" y="2719505"/>
                  <a:pt x="3154070" y="2720704"/>
                  <a:pt x="3151673" y="2720105"/>
                </a:cubicBezTo>
                <a:cubicBezTo>
                  <a:pt x="3149276" y="2719505"/>
                  <a:pt x="3149276" y="2717707"/>
                  <a:pt x="3149276" y="2713513"/>
                </a:cubicBezTo>
                <a:cubicBezTo>
                  <a:pt x="3149276" y="2709318"/>
                  <a:pt x="3149875" y="2706321"/>
                  <a:pt x="3146879" y="2704524"/>
                </a:cubicBezTo>
                <a:cubicBezTo>
                  <a:pt x="3144481" y="2702126"/>
                  <a:pt x="3146279" y="2699130"/>
                  <a:pt x="3143882" y="2694336"/>
                </a:cubicBezTo>
                <a:cubicBezTo>
                  <a:pt x="3141485" y="2688942"/>
                  <a:pt x="3139687" y="2684148"/>
                  <a:pt x="3139687" y="2679354"/>
                </a:cubicBezTo>
                <a:cubicBezTo>
                  <a:pt x="3139687" y="2675159"/>
                  <a:pt x="3135492" y="2673361"/>
                  <a:pt x="3135492" y="2676358"/>
                </a:cubicBezTo>
                <a:cubicBezTo>
                  <a:pt x="3134893" y="2679354"/>
                  <a:pt x="3131897" y="2679354"/>
                  <a:pt x="3130099" y="2675758"/>
                </a:cubicBezTo>
                <a:cubicBezTo>
                  <a:pt x="3128301" y="2672163"/>
                  <a:pt x="3130099" y="2666769"/>
                  <a:pt x="3125904" y="2663773"/>
                </a:cubicBezTo>
                <a:cubicBezTo>
                  <a:pt x="3121709" y="2661376"/>
                  <a:pt x="3117514" y="2661975"/>
                  <a:pt x="3116315" y="2659578"/>
                </a:cubicBezTo>
                <a:cubicBezTo>
                  <a:pt x="3115716" y="2657181"/>
                  <a:pt x="3112121" y="2654184"/>
                  <a:pt x="3109724" y="2657181"/>
                </a:cubicBezTo>
                <a:cubicBezTo>
                  <a:pt x="3107326" y="2659578"/>
                  <a:pt x="3105529" y="2658379"/>
                  <a:pt x="3103132" y="2657181"/>
                </a:cubicBezTo>
                <a:cubicBezTo>
                  <a:pt x="3100735" y="2655982"/>
                  <a:pt x="3093543" y="2657780"/>
                  <a:pt x="3093543" y="2657780"/>
                </a:cubicBezTo>
                <a:cubicBezTo>
                  <a:pt x="3093543" y="2657780"/>
                  <a:pt x="3089948" y="2658379"/>
                  <a:pt x="3089348" y="2651188"/>
                </a:cubicBezTo>
                <a:cubicBezTo>
                  <a:pt x="3088749" y="2643997"/>
                  <a:pt x="3088150" y="2636805"/>
                  <a:pt x="3088749" y="2633210"/>
                </a:cubicBezTo>
                <a:cubicBezTo>
                  <a:pt x="3089348" y="2629614"/>
                  <a:pt x="3089348" y="2627816"/>
                  <a:pt x="3086352" y="2626019"/>
                </a:cubicBezTo>
                <a:cubicBezTo>
                  <a:pt x="3082756" y="2624221"/>
                  <a:pt x="3082157" y="2620625"/>
                  <a:pt x="3078561" y="2623622"/>
                </a:cubicBezTo>
                <a:cubicBezTo>
                  <a:pt x="3074966" y="2626019"/>
                  <a:pt x="3064778" y="2622423"/>
                  <a:pt x="3065377" y="2629015"/>
                </a:cubicBezTo>
                <a:cubicBezTo>
                  <a:pt x="3065977" y="2636206"/>
                  <a:pt x="3068374" y="2647593"/>
                  <a:pt x="3065977" y="2649990"/>
                </a:cubicBezTo>
                <a:cubicBezTo>
                  <a:pt x="3063579" y="2652387"/>
                  <a:pt x="3063579" y="2657181"/>
                  <a:pt x="3062381" y="2661975"/>
                </a:cubicBezTo>
                <a:cubicBezTo>
                  <a:pt x="3061182" y="2666769"/>
                  <a:pt x="3059984" y="2674560"/>
                  <a:pt x="3056988" y="2676957"/>
                </a:cubicBezTo>
                <a:cubicBezTo>
                  <a:pt x="3053991" y="2679354"/>
                  <a:pt x="3055190" y="2681152"/>
                  <a:pt x="3056388" y="2684148"/>
                </a:cubicBezTo>
                <a:cubicBezTo>
                  <a:pt x="3056988" y="2687744"/>
                  <a:pt x="3058785" y="2689542"/>
                  <a:pt x="3054590" y="2693737"/>
                </a:cubicBezTo>
                <a:cubicBezTo>
                  <a:pt x="3050396" y="2697931"/>
                  <a:pt x="3046800" y="2710516"/>
                  <a:pt x="3046201" y="2713513"/>
                </a:cubicBezTo>
                <a:cubicBezTo>
                  <a:pt x="3045601" y="2716509"/>
                  <a:pt x="3040208" y="2726097"/>
                  <a:pt x="3039609" y="2730292"/>
                </a:cubicBezTo>
                <a:cubicBezTo>
                  <a:pt x="3039009" y="2734487"/>
                  <a:pt x="3037211" y="2738682"/>
                  <a:pt x="3035414" y="2740480"/>
                </a:cubicBezTo>
                <a:cubicBezTo>
                  <a:pt x="3033616" y="2742877"/>
                  <a:pt x="3033017" y="2751267"/>
                  <a:pt x="3033017" y="2756061"/>
                </a:cubicBezTo>
                <a:cubicBezTo>
                  <a:pt x="3033017" y="2760855"/>
                  <a:pt x="3031818" y="2772241"/>
                  <a:pt x="3035414" y="2774039"/>
                </a:cubicBezTo>
                <a:cubicBezTo>
                  <a:pt x="3039609" y="2775837"/>
                  <a:pt x="3041406" y="2774638"/>
                  <a:pt x="3046201" y="2774039"/>
                </a:cubicBezTo>
                <a:cubicBezTo>
                  <a:pt x="3050995" y="2773440"/>
                  <a:pt x="3054590" y="2773440"/>
                  <a:pt x="3053392" y="2778833"/>
                </a:cubicBezTo>
                <a:cubicBezTo>
                  <a:pt x="3052193" y="2784227"/>
                  <a:pt x="3050396" y="2789021"/>
                  <a:pt x="3053392" y="2792617"/>
                </a:cubicBezTo>
                <a:cubicBezTo>
                  <a:pt x="3056388" y="2796812"/>
                  <a:pt x="3059984" y="2802804"/>
                  <a:pt x="3061782" y="2798609"/>
                </a:cubicBezTo>
                <a:cubicBezTo>
                  <a:pt x="3063579" y="2794415"/>
                  <a:pt x="3065977" y="2799209"/>
                  <a:pt x="3064778" y="2805801"/>
                </a:cubicBezTo>
                <a:cubicBezTo>
                  <a:pt x="3064179" y="2811794"/>
                  <a:pt x="3063579" y="2827974"/>
                  <a:pt x="3065377" y="2830970"/>
                </a:cubicBezTo>
                <a:cubicBezTo>
                  <a:pt x="3067774" y="2833967"/>
                  <a:pt x="3069572" y="2842956"/>
                  <a:pt x="3065977" y="2841158"/>
                </a:cubicBezTo>
                <a:cubicBezTo>
                  <a:pt x="3062980" y="2839360"/>
                  <a:pt x="3061782" y="2836364"/>
                  <a:pt x="3061782" y="2833967"/>
                </a:cubicBezTo>
                <a:cubicBezTo>
                  <a:pt x="3061782" y="2831570"/>
                  <a:pt x="3061182" y="2825577"/>
                  <a:pt x="3059385" y="2826775"/>
                </a:cubicBezTo>
                <a:cubicBezTo>
                  <a:pt x="3057587" y="2827375"/>
                  <a:pt x="3059984" y="2841158"/>
                  <a:pt x="3062980" y="2843555"/>
                </a:cubicBezTo>
                <a:cubicBezTo>
                  <a:pt x="3065977" y="2845952"/>
                  <a:pt x="3070172" y="2844154"/>
                  <a:pt x="3070771" y="2848349"/>
                </a:cubicBezTo>
                <a:cubicBezTo>
                  <a:pt x="3071370" y="2852544"/>
                  <a:pt x="3076164" y="2857338"/>
                  <a:pt x="3082756" y="2856739"/>
                </a:cubicBezTo>
                <a:cubicBezTo>
                  <a:pt x="3088749" y="2856140"/>
                  <a:pt x="3092345" y="2854342"/>
                  <a:pt x="3095940" y="2861533"/>
                </a:cubicBezTo>
                <a:cubicBezTo>
                  <a:pt x="3099536" y="2868725"/>
                  <a:pt x="3104330" y="2880111"/>
                  <a:pt x="3106128" y="2880710"/>
                </a:cubicBezTo>
                <a:cubicBezTo>
                  <a:pt x="3108525" y="2881309"/>
                  <a:pt x="3113919" y="2883107"/>
                  <a:pt x="3116915" y="2890898"/>
                </a:cubicBezTo>
                <a:cubicBezTo>
                  <a:pt x="3119911" y="2898089"/>
                  <a:pt x="3122308" y="2902883"/>
                  <a:pt x="3130099" y="2907078"/>
                </a:cubicBezTo>
                <a:cubicBezTo>
                  <a:pt x="3137290" y="2911273"/>
                  <a:pt x="3142684" y="2916067"/>
                  <a:pt x="3143882" y="2923858"/>
                </a:cubicBezTo>
                <a:cubicBezTo>
                  <a:pt x="3145081" y="2931648"/>
                  <a:pt x="3143283" y="2975995"/>
                  <a:pt x="3143283" y="2981388"/>
                </a:cubicBezTo>
                <a:cubicBezTo>
                  <a:pt x="3143283" y="2986781"/>
                  <a:pt x="3143882" y="2999366"/>
                  <a:pt x="3149276" y="3003561"/>
                </a:cubicBezTo>
                <a:cubicBezTo>
                  <a:pt x="3154669" y="3007756"/>
                  <a:pt x="3158265" y="3015547"/>
                  <a:pt x="3161261" y="3023337"/>
                </a:cubicBezTo>
                <a:cubicBezTo>
                  <a:pt x="3164257" y="3030529"/>
                  <a:pt x="3168452" y="3037121"/>
                  <a:pt x="3168452" y="3042514"/>
                </a:cubicBezTo>
                <a:cubicBezTo>
                  <a:pt x="3168452" y="3061092"/>
                  <a:pt x="3164257" y="3038319"/>
                  <a:pt x="3159463" y="3038319"/>
                </a:cubicBezTo>
                <a:cubicBezTo>
                  <a:pt x="3154669" y="3037720"/>
                  <a:pt x="3148077" y="3038918"/>
                  <a:pt x="3143283" y="3043712"/>
                </a:cubicBezTo>
                <a:cubicBezTo>
                  <a:pt x="3137890" y="3047907"/>
                  <a:pt x="3139088" y="3043712"/>
                  <a:pt x="3134893" y="3040117"/>
                </a:cubicBezTo>
                <a:cubicBezTo>
                  <a:pt x="3130698" y="3036521"/>
                  <a:pt x="3124705" y="3031727"/>
                  <a:pt x="3119911" y="3030529"/>
                </a:cubicBezTo>
                <a:cubicBezTo>
                  <a:pt x="3115716" y="3029929"/>
                  <a:pt x="3113319" y="3028131"/>
                  <a:pt x="3113319" y="3025734"/>
                </a:cubicBezTo>
                <a:cubicBezTo>
                  <a:pt x="3113319" y="3023337"/>
                  <a:pt x="3112121" y="3023337"/>
                  <a:pt x="3107926" y="3023337"/>
                </a:cubicBezTo>
                <a:cubicBezTo>
                  <a:pt x="3103731" y="3023337"/>
                  <a:pt x="3100735" y="3022139"/>
                  <a:pt x="3098937" y="3020341"/>
                </a:cubicBezTo>
                <a:cubicBezTo>
                  <a:pt x="3097139" y="3018543"/>
                  <a:pt x="3094742" y="3015547"/>
                  <a:pt x="3095940" y="3013150"/>
                </a:cubicBezTo>
                <a:cubicBezTo>
                  <a:pt x="3096540" y="3010752"/>
                  <a:pt x="3096540" y="3008955"/>
                  <a:pt x="3092944" y="3007756"/>
                </a:cubicBezTo>
                <a:cubicBezTo>
                  <a:pt x="3089348" y="3007157"/>
                  <a:pt x="3082756" y="3000565"/>
                  <a:pt x="3083955" y="2996370"/>
                </a:cubicBezTo>
                <a:cubicBezTo>
                  <a:pt x="3084554" y="2992175"/>
                  <a:pt x="3086352" y="2989179"/>
                  <a:pt x="3082157" y="2983186"/>
                </a:cubicBezTo>
                <a:cubicBezTo>
                  <a:pt x="3077962" y="2976594"/>
                  <a:pt x="3071969" y="2971200"/>
                  <a:pt x="3067175" y="2967005"/>
                </a:cubicBezTo>
                <a:cubicBezTo>
                  <a:pt x="3062381" y="2962810"/>
                  <a:pt x="3064778" y="2956818"/>
                  <a:pt x="3067774" y="2955619"/>
                </a:cubicBezTo>
                <a:cubicBezTo>
                  <a:pt x="3070172" y="2955020"/>
                  <a:pt x="3068973" y="2953222"/>
                  <a:pt x="3066576" y="2951424"/>
                </a:cubicBezTo>
                <a:cubicBezTo>
                  <a:pt x="3064179" y="2949027"/>
                  <a:pt x="3062381" y="2943634"/>
                  <a:pt x="3063579" y="2938840"/>
                </a:cubicBezTo>
                <a:cubicBezTo>
                  <a:pt x="3064179" y="2934045"/>
                  <a:pt x="3063579" y="2931648"/>
                  <a:pt x="3062381" y="2929251"/>
                </a:cubicBezTo>
                <a:cubicBezTo>
                  <a:pt x="3061182" y="2926854"/>
                  <a:pt x="3060583" y="2920262"/>
                  <a:pt x="3062381" y="2913071"/>
                </a:cubicBezTo>
                <a:cubicBezTo>
                  <a:pt x="3064179" y="2905879"/>
                  <a:pt x="3061782" y="2902284"/>
                  <a:pt x="3061182" y="2898089"/>
                </a:cubicBezTo>
                <a:cubicBezTo>
                  <a:pt x="3060583" y="2893894"/>
                  <a:pt x="3059385" y="2893295"/>
                  <a:pt x="3060583" y="2890898"/>
                </a:cubicBezTo>
                <a:cubicBezTo>
                  <a:pt x="3061782" y="2888501"/>
                  <a:pt x="3061182" y="2886103"/>
                  <a:pt x="3058186" y="2877714"/>
                </a:cubicBezTo>
                <a:cubicBezTo>
                  <a:pt x="3055789" y="2871721"/>
                  <a:pt x="3058186" y="2867526"/>
                  <a:pt x="3057587" y="2865728"/>
                </a:cubicBezTo>
                <a:cubicBezTo>
                  <a:pt x="3057587" y="2865728"/>
                  <a:pt x="3056988" y="2865728"/>
                  <a:pt x="3056988" y="2865728"/>
                </a:cubicBezTo>
                <a:lnTo>
                  <a:pt x="3055789" y="2863930"/>
                </a:lnTo>
                <a:cubicBezTo>
                  <a:pt x="3050396" y="2862732"/>
                  <a:pt x="3040208" y="2858537"/>
                  <a:pt x="3040807" y="2853143"/>
                </a:cubicBezTo>
                <a:cubicBezTo>
                  <a:pt x="3041406" y="2847750"/>
                  <a:pt x="3040807" y="2838162"/>
                  <a:pt x="3036013" y="2838162"/>
                </a:cubicBezTo>
                <a:cubicBezTo>
                  <a:pt x="3031219" y="2838162"/>
                  <a:pt x="3033017" y="2834566"/>
                  <a:pt x="3033616" y="2831570"/>
                </a:cubicBezTo>
                <a:cubicBezTo>
                  <a:pt x="3034215" y="2828573"/>
                  <a:pt x="3027623" y="2823180"/>
                  <a:pt x="3026425" y="2819584"/>
                </a:cubicBezTo>
                <a:cubicBezTo>
                  <a:pt x="3025825" y="2816588"/>
                  <a:pt x="3024028" y="2814191"/>
                  <a:pt x="3021031" y="2811794"/>
                </a:cubicBezTo>
                <a:cubicBezTo>
                  <a:pt x="3018634" y="2809396"/>
                  <a:pt x="3016836" y="2808198"/>
                  <a:pt x="3017435" y="2806400"/>
                </a:cubicBezTo>
                <a:cubicBezTo>
                  <a:pt x="3018035" y="2804003"/>
                  <a:pt x="3012042" y="2798609"/>
                  <a:pt x="3012042" y="2804003"/>
                </a:cubicBezTo>
                <a:cubicBezTo>
                  <a:pt x="3012042" y="2809396"/>
                  <a:pt x="3010843" y="2812393"/>
                  <a:pt x="3006648" y="2808198"/>
                </a:cubicBezTo>
                <a:cubicBezTo>
                  <a:pt x="3002454" y="2804003"/>
                  <a:pt x="3001854" y="2798010"/>
                  <a:pt x="3004251" y="2796212"/>
                </a:cubicBezTo>
                <a:cubicBezTo>
                  <a:pt x="3006648" y="2793815"/>
                  <a:pt x="3008446" y="2789021"/>
                  <a:pt x="3009645" y="2783028"/>
                </a:cubicBezTo>
                <a:cubicBezTo>
                  <a:pt x="3010244" y="2777036"/>
                  <a:pt x="3010244" y="2771043"/>
                  <a:pt x="3012641" y="2767447"/>
                </a:cubicBezTo>
                <a:cubicBezTo>
                  <a:pt x="3015038" y="2763252"/>
                  <a:pt x="3012641" y="2763252"/>
                  <a:pt x="3016237" y="2755462"/>
                </a:cubicBezTo>
                <a:cubicBezTo>
                  <a:pt x="3019833" y="2747671"/>
                  <a:pt x="3026425" y="2736884"/>
                  <a:pt x="3022829" y="2736285"/>
                </a:cubicBezTo>
                <a:cubicBezTo>
                  <a:pt x="3022829" y="2736285"/>
                  <a:pt x="3022829" y="2736285"/>
                  <a:pt x="3022230" y="2736285"/>
                </a:cubicBezTo>
                <a:cubicBezTo>
                  <a:pt x="3019233" y="2736285"/>
                  <a:pt x="3019233" y="2743476"/>
                  <a:pt x="3016836" y="2742278"/>
                </a:cubicBezTo>
                <a:cubicBezTo>
                  <a:pt x="3014439" y="2741678"/>
                  <a:pt x="3016237" y="2733888"/>
                  <a:pt x="3016237" y="2730292"/>
                </a:cubicBezTo>
                <a:cubicBezTo>
                  <a:pt x="3016836" y="2726097"/>
                  <a:pt x="3021630" y="2724899"/>
                  <a:pt x="3022230" y="2720105"/>
                </a:cubicBezTo>
                <a:cubicBezTo>
                  <a:pt x="3022829" y="2715910"/>
                  <a:pt x="3025226" y="2694336"/>
                  <a:pt x="3027623" y="2693137"/>
                </a:cubicBezTo>
                <a:cubicBezTo>
                  <a:pt x="3030020" y="2691939"/>
                  <a:pt x="3031219" y="2685946"/>
                  <a:pt x="3028822" y="2682950"/>
                </a:cubicBezTo>
                <a:cubicBezTo>
                  <a:pt x="3026425" y="2679953"/>
                  <a:pt x="3024627" y="2675758"/>
                  <a:pt x="3025825" y="2667968"/>
                </a:cubicBezTo>
                <a:cubicBezTo>
                  <a:pt x="3027024" y="2660177"/>
                  <a:pt x="3030020" y="2663773"/>
                  <a:pt x="3029421" y="2653585"/>
                </a:cubicBezTo>
                <a:cubicBezTo>
                  <a:pt x="3028822" y="2643398"/>
                  <a:pt x="3027623" y="2638603"/>
                  <a:pt x="3025825" y="2633809"/>
                </a:cubicBezTo>
                <a:cubicBezTo>
                  <a:pt x="3024028" y="2628416"/>
                  <a:pt x="3023428" y="2625419"/>
                  <a:pt x="3024028" y="2621224"/>
                </a:cubicBezTo>
                <a:cubicBezTo>
                  <a:pt x="3024627" y="2617030"/>
                  <a:pt x="3021630" y="2608640"/>
                  <a:pt x="3021031" y="2618228"/>
                </a:cubicBezTo>
                <a:cubicBezTo>
                  <a:pt x="3020432" y="2627816"/>
                  <a:pt x="3017435" y="2633210"/>
                  <a:pt x="3016836" y="2625419"/>
                </a:cubicBezTo>
                <a:cubicBezTo>
                  <a:pt x="3016237" y="2618228"/>
                  <a:pt x="3016237" y="2600849"/>
                  <a:pt x="3016237" y="2597853"/>
                </a:cubicBezTo>
                <a:cubicBezTo>
                  <a:pt x="3015638" y="2594856"/>
                  <a:pt x="3015038" y="2593658"/>
                  <a:pt x="3016836" y="2589463"/>
                </a:cubicBezTo>
                <a:cubicBezTo>
                  <a:pt x="3018634" y="2585268"/>
                  <a:pt x="3017435" y="2585268"/>
                  <a:pt x="3016237" y="2581073"/>
                </a:cubicBezTo>
                <a:cubicBezTo>
                  <a:pt x="3014439" y="2576279"/>
                  <a:pt x="3014439" y="2563694"/>
                  <a:pt x="3015638" y="2557701"/>
                </a:cubicBezTo>
                <a:cubicBezTo>
                  <a:pt x="3016237" y="2551709"/>
                  <a:pt x="3015038" y="2549911"/>
                  <a:pt x="3012641" y="2544517"/>
                </a:cubicBezTo>
                <a:cubicBezTo>
                  <a:pt x="3010244" y="2539124"/>
                  <a:pt x="3010843" y="2536727"/>
                  <a:pt x="3013240" y="2534330"/>
                </a:cubicBezTo>
                <a:cubicBezTo>
                  <a:pt x="3015638" y="2531933"/>
                  <a:pt x="3015638" y="2524142"/>
                  <a:pt x="3011443" y="2523543"/>
                </a:cubicBezTo>
                <a:cubicBezTo>
                  <a:pt x="3007248" y="2522943"/>
                  <a:pt x="3009046" y="2512756"/>
                  <a:pt x="3006648" y="2504965"/>
                </a:cubicBezTo>
                <a:cubicBezTo>
                  <a:pt x="3004251" y="2497175"/>
                  <a:pt x="2997659" y="2482792"/>
                  <a:pt x="2995262" y="2491182"/>
                </a:cubicBezTo>
                <a:cubicBezTo>
                  <a:pt x="2992865" y="2499572"/>
                  <a:pt x="2991067" y="2510958"/>
                  <a:pt x="2981479" y="2515752"/>
                </a:cubicBezTo>
                <a:cubicBezTo>
                  <a:pt x="2971891" y="2519947"/>
                  <a:pt x="2958707" y="2525940"/>
                  <a:pt x="2958707" y="2534929"/>
                </a:cubicBezTo>
                <a:cubicBezTo>
                  <a:pt x="2958107" y="2543319"/>
                  <a:pt x="2954512" y="2543918"/>
                  <a:pt x="2953313" y="2541521"/>
                </a:cubicBezTo>
                <a:cubicBezTo>
                  <a:pt x="2952115" y="2539124"/>
                  <a:pt x="2948519" y="2537925"/>
                  <a:pt x="2946721" y="2539124"/>
                </a:cubicBezTo>
                <a:cubicBezTo>
                  <a:pt x="2944923" y="2540322"/>
                  <a:pt x="2945523" y="2540922"/>
                  <a:pt x="2944324" y="2537326"/>
                </a:cubicBezTo>
                <a:cubicBezTo>
                  <a:pt x="2943126" y="2533730"/>
                  <a:pt x="2941328" y="2535528"/>
                  <a:pt x="2939530" y="2540322"/>
                </a:cubicBezTo>
                <a:cubicBezTo>
                  <a:pt x="2937732" y="2545117"/>
                  <a:pt x="2931739" y="2548712"/>
                  <a:pt x="2934136" y="2544517"/>
                </a:cubicBezTo>
                <a:cubicBezTo>
                  <a:pt x="2936534" y="2540322"/>
                  <a:pt x="2934736" y="2533131"/>
                  <a:pt x="2932339" y="2534929"/>
                </a:cubicBezTo>
                <a:cubicBezTo>
                  <a:pt x="2929941" y="2536727"/>
                  <a:pt x="2928144" y="2532532"/>
                  <a:pt x="2928144" y="2532532"/>
                </a:cubicBezTo>
                <a:cubicBezTo>
                  <a:pt x="2928144" y="2532532"/>
                  <a:pt x="2922750" y="2531933"/>
                  <a:pt x="2920952" y="2536727"/>
                </a:cubicBezTo>
                <a:cubicBezTo>
                  <a:pt x="2918555" y="2541521"/>
                  <a:pt x="2915559" y="2542720"/>
                  <a:pt x="2916757" y="2536727"/>
                </a:cubicBezTo>
                <a:cubicBezTo>
                  <a:pt x="2917357" y="2530734"/>
                  <a:pt x="2916757" y="2525340"/>
                  <a:pt x="2919754" y="2523543"/>
                </a:cubicBezTo>
                <a:cubicBezTo>
                  <a:pt x="2922750" y="2521146"/>
                  <a:pt x="2923349" y="2520546"/>
                  <a:pt x="2925147" y="2512157"/>
                </a:cubicBezTo>
                <a:cubicBezTo>
                  <a:pt x="2926945" y="2503767"/>
                  <a:pt x="2927544" y="2497175"/>
                  <a:pt x="2932339" y="2496575"/>
                </a:cubicBezTo>
                <a:cubicBezTo>
                  <a:pt x="2937133" y="2495976"/>
                  <a:pt x="2934736" y="2495377"/>
                  <a:pt x="2935335" y="2491182"/>
                </a:cubicBezTo>
                <a:cubicBezTo>
                  <a:pt x="2935934" y="2486987"/>
                  <a:pt x="2932938" y="2464215"/>
                  <a:pt x="2934736" y="2458821"/>
                </a:cubicBezTo>
                <a:cubicBezTo>
                  <a:pt x="2937133" y="2453428"/>
                  <a:pt x="2933537" y="2448633"/>
                  <a:pt x="2933537" y="2444439"/>
                </a:cubicBezTo>
                <a:cubicBezTo>
                  <a:pt x="2933537" y="2440244"/>
                  <a:pt x="2931739" y="2432453"/>
                  <a:pt x="2932938" y="2429457"/>
                </a:cubicBezTo>
                <a:cubicBezTo>
                  <a:pt x="2934136" y="2426460"/>
                  <a:pt x="2932339" y="2416273"/>
                  <a:pt x="2928144" y="2416273"/>
                </a:cubicBezTo>
                <a:cubicBezTo>
                  <a:pt x="2923949" y="2416273"/>
                  <a:pt x="2925147" y="2412677"/>
                  <a:pt x="2925746" y="2409681"/>
                </a:cubicBezTo>
                <a:cubicBezTo>
                  <a:pt x="2926346" y="2406684"/>
                  <a:pt x="2925746" y="2397695"/>
                  <a:pt x="2920952" y="2396497"/>
                </a:cubicBezTo>
                <a:cubicBezTo>
                  <a:pt x="2916158" y="2395298"/>
                  <a:pt x="2918555" y="2388107"/>
                  <a:pt x="2913761" y="2390504"/>
                </a:cubicBezTo>
                <a:cubicBezTo>
                  <a:pt x="2908967" y="2392901"/>
                  <a:pt x="2899978" y="2395897"/>
                  <a:pt x="2896981" y="2385710"/>
                </a:cubicBezTo>
                <a:cubicBezTo>
                  <a:pt x="2894584" y="2375522"/>
                  <a:pt x="2890389" y="2373125"/>
                  <a:pt x="2890989" y="2368930"/>
                </a:cubicBezTo>
                <a:cubicBezTo>
                  <a:pt x="2891588" y="2364735"/>
                  <a:pt x="2893985" y="2359342"/>
                  <a:pt x="2891588" y="2358143"/>
                </a:cubicBezTo>
                <a:cubicBezTo>
                  <a:pt x="2890989" y="2358143"/>
                  <a:pt x="2890389" y="2358143"/>
                  <a:pt x="2889790" y="2358143"/>
                </a:cubicBezTo>
                <a:cubicBezTo>
                  <a:pt x="2887992" y="2359342"/>
                  <a:pt x="2886794" y="2362937"/>
                  <a:pt x="2886794" y="2362937"/>
                </a:cubicBezTo>
                <a:cubicBezTo>
                  <a:pt x="2886794" y="2362937"/>
                  <a:pt x="2886195" y="2365334"/>
                  <a:pt x="2884397" y="2357544"/>
                </a:cubicBezTo>
                <a:cubicBezTo>
                  <a:pt x="2882599" y="2350353"/>
                  <a:pt x="2880202" y="2342562"/>
                  <a:pt x="2882599" y="2340165"/>
                </a:cubicBezTo>
                <a:cubicBezTo>
                  <a:pt x="2884996" y="2337768"/>
                  <a:pt x="2883198" y="2338966"/>
                  <a:pt x="2884996" y="2329977"/>
                </a:cubicBezTo>
                <a:cubicBezTo>
                  <a:pt x="2886794" y="2320988"/>
                  <a:pt x="2883198" y="2298815"/>
                  <a:pt x="2877805" y="2298216"/>
                </a:cubicBezTo>
                <a:cubicBezTo>
                  <a:pt x="2872411" y="2297616"/>
                  <a:pt x="2858029" y="2300014"/>
                  <a:pt x="2857429" y="2289227"/>
                </a:cubicBezTo>
                <a:cubicBezTo>
                  <a:pt x="2856830" y="2278440"/>
                  <a:pt x="2856231" y="2275443"/>
                  <a:pt x="2856830" y="2271248"/>
                </a:cubicBezTo>
                <a:cubicBezTo>
                  <a:pt x="2857429" y="2268252"/>
                  <a:pt x="2856830" y="2266454"/>
                  <a:pt x="2855632" y="2265855"/>
                </a:cubicBezTo>
                <a:lnTo>
                  <a:pt x="2852036" y="2268851"/>
                </a:lnTo>
                <a:lnTo>
                  <a:pt x="2851437" y="2268252"/>
                </a:lnTo>
                <a:cubicBezTo>
                  <a:pt x="2850238" y="2270050"/>
                  <a:pt x="2851437" y="2272447"/>
                  <a:pt x="2851437" y="2277840"/>
                </a:cubicBezTo>
                <a:cubicBezTo>
                  <a:pt x="2851437" y="2285032"/>
                  <a:pt x="2850837" y="2289826"/>
                  <a:pt x="2849039" y="2291624"/>
                </a:cubicBezTo>
                <a:cubicBezTo>
                  <a:pt x="2847242" y="2294021"/>
                  <a:pt x="2849039" y="2298815"/>
                  <a:pt x="2849639" y="2303010"/>
                </a:cubicBezTo>
                <a:cubicBezTo>
                  <a:pt x="2850238" y="2307205"/>
                  <a:pt x="2852036" y="2314995"/>
                  <a:pt x="2849639" y="2316194"/>
                </a:cubicBezTo>
                <a:cubicBezTo>
                  <a:pt x="2847242" y="2317992"/>
                  <a:pt x="2844844" y="2320988"/>
                  <a:pt x="2844844" y="2325183"/>
                </a:cubicBezTo>
                <a:cubicBezTo>
                  <a:pt x="2844844" y="2329378"/>
                  <a:pt x="2840650" y="2331775"/>
                  <a:pt x="2838852" y="2328779"/>
                </a:cubicBezTo>
                <a:cubicBezTo>
                  <a:pt x="2836455" y="2325782"/>
                  <a:pt x="2832260" y="2323985"/>
                  <a:pt x="2833458" y="2316793"/>
                </a:cubicBezTo>
                <a:cubicBezTo>
                  <a:pt x="2834058" y="2309602"/>
                  <a:pt x="2832260" y="2301811"/>
                  <a:pt x="2829264" y="2311400"/>
                </a:cubicBezTo>
                <a:cubicBezTo>
                  <a:pt x="2826866" y="2321587"/>
                  <a:pt x="2826267" y="2325183"/>
                  <a:pt x="2822072" y="2324584"/>
                </a:cubicBezTo>
                <a:cubicBezTo>
                  <a:pt x="2817877" y="2323985"/>
                  <a:pt x="2819076" y="2326981"/>
                  <a:pt x="2817877" y="2328779"/>
                </a:cubicBezTo>
                <a:cubicBezTo>
                  <a:pt x="2817278" y="2330576"/>
                  <a:pt x="2816679" y="2331176"/>
                  <a:pt x="2813682" y="2328179"/>
                </a:cubicBezTo>
                <a:cubicBezTo>
                  <a:pt x="2812484" y="2326981"/>
                  <a:pt x="2810686" y="2325782"/>
                  <a:pt x="2808888" y="2324584"/>
                </a:cubicBezTo>
                <a:cubicBezTo>
                  <a:pt x="2807090" y="2323385"/>
                  <a:pt x="2804693" y="2322786"/>
                  <a:pt x="2802296" y="2322187"/>
                </a:cubicBezTo>
                <a:cubicBezTo>
                  <a:pt x="2797502" y="2321587"/>
                  <a:pt x="2796903" y="2323385"/>
                  <a:pt x="2796303" y="2326981"/>
                </a:cubicBezTo>
                <a:cubicBezTo>
                  <a:pt x="2795704" y="2330576"/>
                  <a:pt x="2793906" y="2332974"/>
                  <a:pt x="2791509" y="2331176"/>
                </a:cubicBezTo>
                <a:cubicBezTo>
                  <a:pt x="2789112" y="2328779"/>
                  <a:pt x="2784318" y="2325782"/>
                  <a:pt x="2784318" y="2320988"/>
                </a:cubicBezTo>
                <a:cubicBezTo>
                  <a:pt x="2784318" y="2316194"/>
                  <a:pt x="2780722" y="2310800"/>
                  <a:pt x="2778924" y="2319190"/>
                </a:cubicBezTo>
                <a:cubicBezTo>
                  <a:pt x="2777127" y="2327580"/>
                  <a:pt x="2774730" y="2329977"/>
                  <a:pt x="2769336" y="2329977"/>
                </a:cubicBezTo>
                <a:cubicBezTo>
                  <a:pt x="2763943" y="2329977"/>
                  <a:pt x="2753755" y="2331176"/>
                  <a:pt x="2748362" y="2337169"/>
                </a:cubicBezTo>
                <a:cubicBezTo>
                  <a:pt x="2742968" y="2343161"/>
                  <a:pt x="2736376" y="2347956"/>
                  <a:pt x="2738773" y="2350952"/>
                </a:cubicBezTo>
                <a:cubicBezTo>
                  <a:pt x="2741170" y="2353948"/>
                  <a:pt x="2743567" y="2362338"/>
                  <a:pt x="2739372" y="2364735"/>
                </a:cubicBezTo>
                <a:cubicBezTo>
                  <a:pt x="2735177" y="2367132"/>
                  <a:pt x="2735777" y="2371927"/>
                  <a:pt x="2735177" y="2374923"/>
                </a:cubicBezTo>
                <a:cubicBezTo>
                  <a:pt x="2734578" y="2377320"/>
                  <a:pt x="2721993" y="2392901"/>
                  <a:pt x="2714203" y="2392901"/>
                </a:cubicBezTo>
                <a:cubicBezTo>
                  <a:pt x="2706412" y="2393500"/>
                  <a:pt x="2701618" y="2398295"/>
                  <a:pt x="2696824" y="2396497"/>
                </a:cubicBezTo>
                <a:cubicBezTo>
                  <a:pt x="2692030" y="2394100"/>
                  <a:pt x="2689633" y="2392302"/>
                  <a:pt x="2685438" y="2396497"/>
                </a:cubicBezTo>
                <a:cubicBezTo>
                  <a:pt x="2681243" y="2400692"/>
                  <a:pt x="2680643" y="2403089"/>
                  <a:pt x="2685438" y="2400692"/>
                </a:cubicBezTo>
                <a:cubicBezTo>
                  <a:pt x="2690232" y="2398295"/>
                  <a:pt x="2690831" y="2400092"/>
                  <a:pt x="2687236" y="2403688"/>
                </a:cubicBezTo>
                <a:cubicBezTo>
                  <a:pt x="2683041" y="2407284"/>
                  <a:pt x="2675849" y="2413276"/>
                  <a:pt x="2672254" y="2413876"/>
                </a:cubicBezTo>
                <a:cubicBezTo>
                  <a:pt x="2668059" y="2414475"/>
                  <a:pt x="2666860" y="2415074"/>
                  <a:pt x="2666860" y="2418670"/>
                </a:cubicBezTo>
                <a:cubicBezTo>
                  <a:pt x="2666860" y="2422265"/>
                  <a:pt x="2666261" y="2424063"/>
                  <a:pt x="2662665" y="2424663"/>
                </a:cubicBezTo>
                <a:cubicBezTo>
                  <a:pt x="2659669" y="2425262"/>
                  <a:pt x="2654875" y="2434251"/>
                  <a:pt x="2652478" y="2438446"/>
                </a:cubicBezTo>
                <a:cubicBezTo>
                  <a:pt x="2650080" y="2442641"/>
                  <a:pt x="2647084" y="2445637"/>
                  <a:pt x="2644088" y="2446236"/>
                </a:cubicBezTo>
                <a:cubicBezTo>
                  <a:pt x="2641091" y="2446836"/>
                  <a:pt x="2635698" y="2450431"/>
                  <a:pt x="2632102" y="2456424"/>
                </a:cubicBezTo>
                <a:cubicBezTo>
                  <a:pt x="2629106" y="2461818"/>
                  <a:pt x="2624312" y="2466012"/>
                  <a:pt x="2618918" y="2467211"/>
                </a:cubicBezTo>
                <a:cubicBezTo>
                  <a:pt x="2613525" y="2468409"/>
                  <a:pt x="2602139" y="2474402"/>
                  <a:pt x="2597344" y="2480395"/>
                </a:cubicBezTo>
                <a:cubicBezTo>
                  <a:pt x="2591951" y="2485789"/>
                  <a:pt x="2590153" y="2488186"/>
                  <a:pt x="2593149" y="2488785"/>
                </a:cubicBezTo>
                <a:cubicBezTo>
                  <a:pt x="2595547" y="2489384"/>
                  <a:pt x="2594947" y="2495377"/>
                  <a:pt x="2591951" y="2499572"/>
                </a:cubicBezTo>
                <a:cubicBezTo>
                  <a:pt x="2588955" y="2503767"/>
                  <a:pt x="2585359" y="2516351"/>
                  <a:pt x="2575171" y="2516351"/>
                </a:cubicBezTo>
                <a:cubicBezTo>
                  <a:pt x="2564984" y="2516951"/>
                  <a:pt x="2560189" y="2513954"/>
                  <a:pt x="2557792" y="2519348"/>
                </a:cubicBezTo>
                <a:cubicBezTo>
                  <a:pt x="2555395" y="2524741"/>
                  <a:pt x="2551200" y="2533131"/>
                  <a:pt x="2545208" y="2530135"/>
                </a:cubicBezTo>
                <a:cubicBezTo>
                  <a:pt x="2539215" y="2527138"/>
                  <a:pt x="2529027" y="2530135"/>
                  <a:pt x="2527229" y="2540922"/>
                </a:cubicBezTo>
                <a:cubicBezTo>
                  <a:pt x="2525432" y="2551709"/>
                  <a:pt x="2522435" y="2567889"/>
                  <a:pt x="2521836" y="2573282"/>
                </a:cubicBezTo>
                <a:cubicBezTo>
                  <a:pt x="2521237" y="2578676"/>
                  <a:pt x="2516442" y="2590062"/>
                  <a:pt x="2518840" y="2593059"/>
                </a:cubicBezTo>
                <a:cubicBezTo>
                  <a:pt x="2521237" y="2596055"/>
                  <a:pt x="2522435" y="2603246"/>
                  <a:pt x="2520038" y="2603845"/>
                </a:cubicBezTo>
                <a:cubicBezTo>
                  <a:pt x="2517641" y="2604445"/>
                  <a:pt x="2517641" y="2603246"/>
                  <a:pt x="2515843" y="2600250"/>
                </a:cubicBezTo>
                <a:cubicBezTo>
                  <a:pt x="2514645" y="2597853"/>
                  <a:pt x="2511648" y="2597853"/>
                  <a:pt x="2513446" y="2603246"/>
                </a:cubicBezTo>
                <a:cubicBezTo>
                  <a:pt x="2515244" y="2608640"/>
                  <a:pt x="2518840" y="2610437"/>
                  <a:pt x="2521237" y="2612235"/>
                </a:cubicBezTo>
                <a:cubicBezTo>
                  <a:pt x="2523634" y="2614033"/>
                  <a:pt x="2531424" y="2624221"/>
                  <a:pt x="2522435" y="2630213"/>
                </a:cubicBezTo>
                <a:cubicBezTo>
                  <a:pt x="2513446" y="2636206"/>
                  <a:pt x="2509251" y="2646993"/>
                  <a:pt x="2505656" y="2654784"/>
                </a:cubicBezTo>
                <a:cubicBezTo>
                  <a:pt x="2502060" y="2663173"/>
                  <a:pt x="2496666" y="2670964"/>
                  <a:pt x="2497266" y="2684747"/>
                </a:cubicBezTo>
                <a:cubicBezTo>
                  <a:pt x="2497865" y="2698531"/>
                  <a:pt x="2499663" y="2702726"/>
                  <a:pt x="2496666" y="2706921"/>
                </a:cubicBezTo>
                <a:cubicBezTo>
                  <a:pt x="2493670" y="2711115"/>
                  <a:pt x="2494869" y="2716509"/>
                  <a:pt x="2494269" y="2720105"/>
                </a:cubicBezTo>
                <a:cubicBezTo>
                  <a:pt x="2493670" y="2724300"/>
                  <a:pt x="2491872" y="2726697"/>
                  <a:pt x="2485879" y="2724300"/>
                </a:cubicBezTo>
                <a:cubicBezTo>
                  <a:pt x="2479887" y="2721902"/>
                  <a:pt x="2477490" y="2726697"/>
                  <a:pt x="2475692" y="2735686"/>
                </a:cubicBezTo>
                <a:cubicBezTo>
                  <a:pt x="2473894" y="2744675"/>
                  <a:pt x="2470298" y="2750668"/>
                  <a:pt x="2473894" y="2753664"/>
                </a:cubicBezTo>
                <a:cubicBezTo>
                  <a:pt x="2477490" y="2757260"/>
                  <a:pt x="2479887" y="2765050"/>
                  <a:pt x="2474493" y="2762054"/>
                </a:cubicBezTo>
                <a:cubicBezTo>
                  <a:pt x="2469100" y="2759057"/>
                  <a:pt x="2466103" y="2756660"/>
                  <a:pt x="2459511" y="2759657"/>
                </a:cubicBezTo>
                <a:cubicBezTo>
                  <a:pt x="2453519" y="2763252"/>
                  <a:pt x="2447526" y="2765649"/>
                  <a:pt x="2446327" y="2772841"/>
                </a:cubicBezTo>
                <a:cubicBezTo>
                  <a:pt x="2445728" y="2780032"/>
                  <a:pt x="2443930" y="2783628"/>
                  <a:pt x="2438537" y="2789620"/>
                </a:cubicBezTo>
                <a:cubicBezTo>
                  <a:pt x="2433143" y="2795014"/>
                  <a:pt x="2421757" y="2801007"/>
                  <a:pt x="2417562" y="2795613"/>
                </a:cubicBezTo>
                <a:cubicBezTo>
                  <a:pt x="2413367" y="2790220"/>
                  <a:pt x="2400183" y="2777036"/>
                  <a:pt x="2403779" y="2772241"/>
                </a:cubicBezTo>
                <a:cubicBezTo>
                  <a:pt x="2407375" y="2767447"/>
                  <a:pt x="2406775" y="2766848"/>
                  <a:pt x="2401981" y="2766848"/>
                </a:cubicBezTo>
                <a:cubicBezTo>
                  <a:pt x="2397187" y="2767447"/>
                  <a:pt x="2395988" y="2767447"/>
                  <a:pt x="2397187" y="2758458"/>
                </a:cubicBezTo>
                <a:cubicBezTo>
                  <a:pt x="2398385" y="2748870"/>
                  <a:pt x="2391794" y="2715310"/>
                  <a:pt x="2390595" y="2703924"/>
                </a:cubicBezTo>
                <a:cubicBezTo>
                  <a:pt x="2389396" y="2691939"/>
                  <a:pt x="2387599" y="2685946"/>
                  <a:pt x="2385201" y="2679354"/>
                </a:cubicBezTo>
                <a:cubicBezTo>
                  <a:pt x="2382804" y="2672163"/>
                  <a:pt x="2381007" y="2664372"/>
                  <a:pt x="2379808" y="2657181"/>
                </a:cubicBezTo>
                <a:cubicBezTo>
                  <a:pt x="2378609" y="2649990"/>
                  <a:pt x="2372017" y="2643398"/>
                  <a:pt x="2370819" y="2632611"/>
                </a:cubicBezTo>
                <a:cubicBezTo>
                  <a:pt x="2369620" y="2621824"/>
                  <a:pt x="2366624" y="2601448"/>
                  <a:pt x="2370220" y="2599051"/>
                </a:cubicBezTo>
                <a:cubicBezTo>
                  <a:pt x="2373216" y="2596654"/>
                  <a:pt x="2370819" y="2594856"/>
                  <a:pt x="2370819" y="2591860"/>
                </a:cubicBezTo>
                <a:cubicBezTo>
                  <a:pt x="2370220" y="2588864"/>
                  <a:pt x="2369021" y="2569687"/>
                  <a:pt x="2367223" y="2565492"/>
                </a:cubicBezTo>
                <a:cubicBezTo>
                  <a:pt x="2365425" y="2561297"/>
                  <a:pt x="2366624" y="2546315"/>
                  <a:pt x="2360631" y="2540322"/>
                </a:cubicBezTo>
                <a:cubicBezTo>
                  <a:pt x="2355837" y="2534929"/>
                  <a:pt x="2349844" y="2507362"/>
                  <a:pt x="2350443" y="2495976"/>
                </a:cubicBezTo>
                <a:cubicBezTo>
                  <a:pt x="2351043" y="2484590"/>
                  <a:pt x="2354638" y="2454626"/>
                  <a:pt x="2353440" y="2449832"/>
                </a:cubicBezTo>
                <a:cubicBezTo>
                  <a:pt x="2352841" y="2445038"/>
                  <a:pt x="2350443" y="2436049"/>
                  <a:pt x="2354039" y="2434850"/>
                </a:cubicBezTo>
                <a:cubicBezTo>
                  <a:pt x="2357635" y="2434251"/>
                  <a:pt x="2353440" y="2430655"/>
                  <a:pt x="2352241" y="2427659"/>
                </a:cubicBezTo>
                <a:cubicBezTo>
                  <a:pt x="2351043" y="2424663"/>
                  <a:pt x="2349844" y="2420468"/>
                  <a:pt x="2353440" y="2420468"/>
                </a:cubicBezTo>
                <a:cubicBezTo>
                  <a:pt x="2357635" y="2420468"/>
                  <a:pt x="2356436" y="2417471"/>
                  <a:pt x="2355238" y="2415673"/>
                </a:cubicBezTo>
                <a:cubicBezTo>
                  <a:pt x="2354039" y="2413876"/>
                  <a:pt x="2337260" y="2410280"/>
                  <a:pt x="2340256" y="2403688"/>
                </a:cubicBezTo>
                <a:cubicBezTo>
                  <a:pt x="2343252" y="2396497"/>
                  <a:pt x="2342653" y="2395298"/>
                  <a:pt x="2348646" y="2394100"/>
                </a:cubicBezTo>
                <a:cubicBezTo>
                  <a:pt x="2355238" y="2393500"/>
                  <a:pt x="2357036" y="2390504"/>
                  <a:pt x="2355837" y="2386908"/>
                </a:cubicBezTo>
                <a:cubicBezTo>
                  <a:pt x="2354039" y="2383313"/>
                  <a:pt x="2354039" y="2377320"/>
                  <a:pt x="2356436" y="2375522"/>
                </a:cubicBezTo>
                <a:cubicBezTo>
                  <a:pt x="2358833" y="2373724"/>
                  <a:pt x="2357635" y="2367732"/>
                  <a:pt x="2357635" y="2362937"/>
                </a:cubicBezTo>
                <a:cubicBezTo>
                  <a:pt x="2357635" y="2358143"/>
                  <a:pt x="2356436" y="2358143"/>
                  <a:pt x="2359433" y="2354547"/>
                </a:cubicBezTo>
                <a:cubicBezTo>
                  <a:pt x="2362429" y="2350952"/>
                  <a:pt x="2362429" y="2347956"/>
                  <a:pt x="2363628" y="2343161"/>
                </a:cubicBezTo>
                <a:cubicBezTo>
                  <a:pt x="2364227" y="2338367"/>
                  <a:pt x="2365425" y="2333573"/>
                  <a:pt x="2364227" y="2327580"/>
                </a:cubicBezTo>
                <a:cubicBezTo>
                  <a:pt x="2363628" y="2321587"/>
                  <a:pt x="2363028" y="2316793"/>
                  <a:pt x="2366624" y="2310800"/>
                </a:cubicBezTo>
                <a:cubicBezTo>
                  <a:pt x="2370819" y="2305407"/>
                  <a:pt x="2367223" y="2304208"/>
                  <a:pt x="2367823" y="2301212"/>
                </a:cubicBezTo>
                <a:cubicBezTo>
                  <a:pt x="2368422" y="2298216"/>
                  <a:pt x="2364227" y="2294021"/>
                  <a:pt x="2368422" y="2289227"/>
                </a:cubicBezTo>
                <a:cubicBezTo>
                  <a:pt x="2372617" y="2285032"/>
                  <a:pt x="2375613" y="2283833"/>
                  <a:pt x="2370819" y="2279638"/>
                </a:cubicBezTo>
                <a:cubicBezTo>
                  <a:pt x="2366624" y="2275443"/>
                  <a:pt x="2362429" y="2270649"/>
                  <a:pt x="2360631" y="2277840"/>
                </a:cubicBezTo>
                <a:cubicBezTo>
                  <a:pt x="2359433" y="2285032"/>
                  <a:pt x="2356436" y="2286230"/>
                  <a:pt x="2356436" y="2292822"/>
                </a:cubicBezTo>
                <a:cubicBezTo>
                  <a:pt x="2357036" y="2299414"/>
                  <a:pt x="2354039" y="2309003"/>
                  <a:pt x="2351043" y="2313198"/>
                </a:cubicBezTo>
                <a:cubicBezTo>
                  <a:pt x="2348646" y="2317393"/>
                  <a:pt x="2342653" y="2324584"/>
                  <a:pt x="2332465" y="2330576"/>
                </a:cubicBezTo>
                <a:cubicBezTo>
                  <a:pt x="2322278" y="2336569"/>
                  <a:pt x="2314487" y="2350353"/>
                  <a:pt x="2303101" y="2334771"/>
                </a:cubicBezTo>
                <a:cubicBezTo>
                  <a:pt x="2291715" y="2319190"/>
                  <a:pt x="2286321" y="2310800"/>
                  <a:pt x="2283924" y="2303010"/>
                </a:cubicBezTo>
                <a:cubicBezTo>
                  <a:pt x="2281527" y="2295219"/>
                  <a:pt x="2278531" y="2291624"/>
                  <a:pt x="2274935" y="2285631"/>
                </a:cubicBezTo>
                <a:cubicBezTo>
                  <a:pt x="2270740" y="2279638"/>
                  <a:pt x="2267744" y="2277241"/>
                  <a:pt x="2273737" y="2275443"/>
                </a:cubicBezTo>
                <a:cubicBezTo>
                  <a:pt x="2279130" y="2274245"/>
                  <a:pt x="2279729" y="2277840"/>
                  <a:pt x="2280928" y="2279638"/>
                </a:cubicBezTo>
                <a:cubicBezTo>
                  <a:pt x="2281527" y="2282035"/>
                  <a:pt x="2286321" y="2282635"/>
                  <a:pt x="2288718" y="2279039"/>
                </a:cubicBezTo>
                <a:cubicBezTo>
                  <a:pt x="2291115" y="2275443"/>
                  <a:pt x="2290516" y="2273046"/>
                  <a:pt x="2294112" y="2273645"/>
                </a:cubicBezTo>
                <a:cubicBezTo>
                  <a:pt x="2298307" y="2274245"/>
                  <a:pt x="2299505" y="2273046"/>
                  <a:pt x="2303101" y="2270050"/>
                </a:cubicBezTo>
                <a:cubicBezTo>
                  <a:pt x="2307296" y="2267054"/>
                  <a:pt x="2308494" y="2268252"/>
                  <a:pt x="2310892" y="2267653"/>
                </a:cubicBezTo>
                <a:cubicBezTo>
                  <a:pt x="2313289" y="2267054"/>
                  <a:pt x="2315086" y="2265256"/>
                  <a:pt x="2316285" y="2260462"/>
                </a:cubicBezTo>
                <a:cubicBezTo>
                  <a:pt x="2318083" y="2255068"/>
                  <a:pt x="2319281" y="2257465"/>
                  <a:pt x="2321678" y="2256267"/>
                </a:cubicBezTo>
                <a:cubicBezTo>
                  <a:pt x="2324075" y="2255667"/>
                  <a:pt x="2323476" y="2250274"/>
                  <a:pt x="2318083" y="2252072"/>
                </a:cubicBezTo>
                <a:cubicBezTo>
                  <a:pt x="2312689" y="2253869"/>
                  <a:pt x="2294112" y="2262259"/>
                  <a:pt x="2285722" y="2254469"/>
                </a:cubicBezTo>
                <a:cubicBezTo>
                  <a:pt x="2277332" y="2246079"/>
                  <a:pt x="2267144" y="2239487"/>
                  <a:pt x="2273737" y="2232296"/>
                </a:cubicBezTo>
                <a:cubicBezTo>
                  <a:pt x="2280329" y="2225104"/>
                  <a:pt x="2282126" y="2220310"/>
                  <a:pt x="2274935" y="2224505"/>
                </a:cubicBezTo>
                <a:cubicBezTo>
                  <a:pt x="2267744" y="2228700"/>
                  <a:pt x="2267144" y="2228700"/>
                  <a:pt x="2266545" y="2225104"/>
                </a:cubicBezTo>
                <a:cubicBezTo>
                  <a:pt x="2266545" y="2224505"/>
                  <a:pt x="2265946" y="2223306"/>
                  <a:pt x="2264747" y="2222707"/>
                </a:cubicBezTo>
                <a:cubicBezTo>
                  <a:pt x="2264747" y="2222707"/>
                  <a:pt x="2264747" y="2222707"/>
                  <a:pt x="2264747" y="2222707"/>
                </a:cubicBezTo>
                <a:cubicBezTo>
                  <a:pt x="2264148" y="2222108"/>
                  <a:pt x="2264148" y="2222108"/>
                  <a:pt x="2263549" y="2221509"/>
                </a:cubicBezTo>
                <a:cubicBezTo>
                  <a:pt x="2261751" y="2220310"/>
                  <a:pt x="2259953" y="2219112"/>
                  <a:pt x="2258755" y="2217913"/>
                </a:cubicBezTo>
                <a:cubicBezTo>
                  <a:pt x="2258755" y="2217913"/>
                  <a:pt x="2258755" y="2217913"/>
                  <a:pt x="2258755" y="2217314"/>
                </a:cubicBezTo>
                <a:cubicBezTo>
                  <a:pt x="2255758" y="2214917"/>
                  <a:pt x="2253361" y="2213119"/>
                  <a:pt x="2252163" y="2215516"/>
                </a:cubicBezTo>
                <a:cubicBezTo>
                  <a:pt x="2249766" y="2219711"/>
                  <a:pt x="2248567" y="2216115"/>
                  <a:pt x="2247968" y="2211321"/>
                </a:cubicBezTo>
                <a:cubicBezTo>
                  <a:pt x="2247368" y="2207126"/>
                  <a:pt x="2247368" y="2202931"/>
                  <a:pt x="2248567" y="2195740"/>
                </a:cubicBezTo>
                <a:cubicBezTo>
                  <a:pt x="2250365" y="2188549"/>
                  <a:pt x="2252163" y="2186152"/>
                  <a:pt x="2244971" y="2184953"/>
                </a:cubicBezTo>
                <a:cubicBezTo>
                  <a:pt x="2237780" y="2183754"/>
                  <a:pt x="2237780" y="2182556"/>
                  <a:pt x="2239578" y="2177762"/>
                </a:cubicBezTo>
                <a:cubicBezTo>
                  <a:pt x="2241376" y="2172967"/>
                  <a:pt x="2241975" y="2166975"/>
                  <a:pt x="2236581" y="2165776"/>
                </a:cubicBezTo>
                <a:cubicBezTo>
                  <a:pt x="2231188" y="2165177"/>
                  <a:pt x="2223997" y="2161581"/>
                  <a:pt x="2218603" y="2162780"/>
                </a:cubicBezTo>
                <a:cubicBezTo>
                  <a:pt x="2213210" y="2163379"/>
                  <a:pt x="2201824" y="2158585"/>
                  <a:pt x="2195831" y="2160982"/>
                </a:cubicBezTo>
                <a:cubicBezTo>
                  <a:pt x="2189838" y="2163379"/>
                  <a:pt x="2180849" y="2163978"/>
                  <a:pt x="2177853" y="2162181"/>
                </a:cubicBezTo>
                <a:cubicBezTo>
                  <a:pt x="2175456" y="2160383"/>
                  <a:pt x="2173658" y="2159783"/>
                  <a:pt x="2170661" y="2162181"/>
                </a:cubicBezTo>
                <a:cubicBezTo>
                  <a:pt x="2167665" y="2164578"/>
                  <a:pt x="2147889" y="2164578"/>
                  <a:pt x="2141896" y="2162780"/>
                </a:cubicBezTo>
                <a:cubicBezTo>
                  <a:pt x="2135904" y="2160982"/>
                  <a:pt x="2129911" y="2160383"/>
                  <a:pt x="2124517" y="2163379"/>
                </a:cubicBezTo>
                <a:cubicBezTo>
                  <a:pt x="2119124" y="2166375"/>
                  <a:pt x="2115528" y="2163978"/>
                  <a:pt x="2114330" y="2160383"/>
                </a:cubicBezTo>
                <a:cubicBezTo>
                  <a:pt x="2113730" y="2158585"/>
                  <a:pt x="2112532" y="2157986"/>
                  <a:pt x="2111933" y="2157386"/>
                </a:cubicBezTo>
                <a:lnTo>
                  <a:pt x="2106539" y="2158585"/>
                </a:lnTo>
                <a:cubicBezTo>
                  <a:pt x="2102943" y="2160982"/>
                  <a:pt x="2099348" y="2160383"/>
                  <a:pt x="2096351" y="2157986"/>
                </a:cubicBezTo>
                <a:cubicBezTo>
                  <a:pt x="2093355" y="2155589"/>
                  <a:pt x="2086164" y="2154989"/>
                  <a:pt x="2084366" y="2152592"/>
                </a:cubicBezTo>
                <a:cubicBezTo>
                  <a:pt x="2082568" y="2150195"/>
                  <a:pt x="2080770" y="2150195"/>
                  <a:pt x="2077175" y="2152592"/>
                </a:cubicBezTo>
                <a:cubicBezTo>
                  <a:pt x="2073579" y="2154989"/>
                  <a:pt x="2066987" y="2153192"/>
                  <a:pt x="2062193" y="2150195"/>
                </a:cubicBezTo>
                <a:cubicBezTo>
                  <a:pt x="2057998" y="2147199"/>
                  <a:pt x="2052005" y="2145401"/>
                  <a:pt x="2047810" y="2146000"/>
                </a:cubicBezTo>
                <a:cubicBezTo>
                  <a:pt x="2043615" y="2146599"/>
                  <a:pt x="2043615" y="2146599"/>
                  <a:pt x="2041817" y="2143603"/>
                </a:cubicBezTo>
                <a:cubicBezTo>
                  <a:pt x="2040020" y="2141206"/>
                  <a:pt x="2034027" y="2138809"/>
                  <a:pt x="2028633" y="2135213"/>
                </a:cubicBezTo>
                <a:cubicBezTo>
                  <a:pt x="2023240" y="2131618"/>
                  <a:pt x="2019045" y="2129820"/>
                  <a:pt x="2016648" y="2132217"/>
                </a:cubicBezTo>
                <a:cubicBezTo>
                  <a:pt x="2014251" y="2134614"/>
                  <a:pt x="2013652" y="2135812"/>
                  <a:pt x="2010056" y="2129221"/>
                </a:cubicBezTo>
                <a:cubicBezTo>
                  <a:pt x="2006460" y="2122629"/>
                  <a:pt x="2005262" y="2116036"/>
                  <a:pt x="2007659" y="2102852"/>
                </a:cubicBezTo>
                <a:cubicBezTo>
                  <a:pt x="2010056" y="2089668"/>
                  <a:pt x="2014850" y="2083076"/>
                  <a:pt x="2008258" y="2078881"/>
                </a:cubicBezTo>
                <a:cubicBezTo>
                  <a:pt x="2001067" y="2074687"/>
                  <a:pt x="1999868" y="2078282"/>
                  <a:pt x="1996273" y="2078282"/>
                </a:cubicBezTo>
                <a:cubicBezTo>
                  <a:pt x="1992078" y="2078282"/>
                  <a:pt x="1987883" y="2075286"/>
                  <a:pt x="1978294" y="2078282"/>
                </a:cubicBezTo>
                <a:cubicBezTo>
                  <a:pt x="1968706" y="2081279"/>
                  <a:pt x="1961515" y="2084275"/>
                  <a:pt x="1957320" y="2086672"/>
                </a:cubicBezTo>
                <a:cubicBezTo>
                  <a:pt x="1953125" y="2089069"/>
                  <a:pt x="1947132" y="2089069"/>
                  <a:pt x="1942937" y="2086073"/>
                </a:cubicBezTo>
                <a:cubicBezTo>
                  <a:pt x="1938742" y="2082477"/>
                  <a:pt x="1930353" y="2083076"/>
                  <a:pt x="1924959" y="2081878"/>
                </a:cubicBezTo>
                <a:cubicBezTo>
                  <a:pt x="1919566" y="2081279"/>
                  <a:pt x="1917768" y="2075885"/>
                  <a:pt x="1912374" y="2069892"/>
                </a:cubicBezTo>
                <a:cubicBezTo>
                  <a:pt x="1906981" y="2064499"/>
                  <a:pt x="1899190" y="2056708"/>
                  <a:pt x="1903984" y="2056708"/>
                </a:cubicBezTo>
                <a:cubicBezTo>
                  <a:pt x="1908779" y="2056708"/>
                  <a:pt x="1906981" y="2055510"/>
                  <a:pt x="1903385" y="2050116"/>
                </a:cubicBezTo>
                <a:cubicBezTo>
                  <a:pt x="1899190" y="2044723"/>
                  <a:pt x="1894396" y="2038131"/>
                  <a:pt x="1889602" y="2038131"/>
                </a:cubicBezTo>
                <a:cubicBezTo>
                  <a:pt x="1884808" y="2038131"/>
                  <a:pt x="1881212" y="2037531"/>
                  <a:pt x="1879414" y="2030340"/>
                </a:cubicBezTo>
                <a:cubicBezTo>
                  <a:pt x="1877017" y="2023149"/>
                  <a:pt x="1877616" y="2020153"/>
                  <a:pt x="1878815" y="2015358"/>
                </a:cubicBezTo>
                <a:cubicBezTo>
                  <a:pt x="1880013" y="2009965"/>
                  <a:pt x="1880013" y="2005171"/>
                  <a:pt x="1880013" y="2002174"/>
                </a:cubicBezTo>
                <a:cubicBezTo>
                  <a:pt x="1880013" y="1998579"/>
                  <a:pt x="1877017" y="1996781"/>
                  <a:pt x="1877616" y="1993185"/>
                </a:cubicBezTo>
                <a:cubicBezTo>
                  <a:pt x="1878216" y="1988990"/>
                  <a:pt x="1877616" y="1988391"/>
                  <a:pt x="1874620" y="1987192"/>
                </a:cubicBezTo>
                <a:cubicBezTo>
                  <a:pt x="1871624" y="1985994"/>
                  <a:pt x="1872223" y="1985395"/>
                  <a:pt x="1873422" y="1982398"/>
                </a:cubicBezTo>
                <a:cubicBezTo>
                  <a:pt x="1874620" y="1979402"/>
                  <a:pt x="1875819" y="1974008"/>
                  <a:pt x="1874021" y="1967417"/>
                </a:cubicBezTo>
                <a:cubicBezTo>
                  <a:pt x="1872223" y="1960824"/>
                  <a:pt x="1871024" y="1959027"/>
                  <a:pt x="1871624" y="1955431"/>
                </a:cubicBezTo>
                <a:cubicBezTo>
                  <a:pt x="1872223" y="1951236"/>
                  <a:pt x="1871024" y="1950637"/>
                  <a:pt x="1867429" y="1949438"/>
                </a:cubicBezTo>
                <a:cubicBezTo>
                  <a:pt x="1863234" y="1948240"/>
                  <a:pt x="1855443" y="1946442"/>
                  <a:pt x="1857241" y="1942846"/>
                </a:cubicBezTo>
                <a:cubicBezTo>
                  <a:pt x="1859638" y="1939251"/>
                  <a:pt x="1854844" y="1930861"/>
                  <a:pt x="1853645" y="1938052"/>
                </a:cubicBezTo>
                <a:cubicBezTo>
                  <a:pt x="1852447" y="1945243"/>
                  <a:pt x="1852447" y="1947041"/>
                  <a:pt x="1848851" y="1950637"/>
                </a:cubicBezTo>
                <a:cubicBezTo>
                  <a:pt x="1845256" y="1954232"/>
                  <a:pt x="1841660" y="1954832"/>
                  <a:pt x="1836866" y="1953633"/>
                </a:cubicBezTo>
                <a:cubicBezTo>
                  <a:pt x="1835068" y="1953034"/>
                  <a:pt x="1833869" y="1953034"/>
                  <a:pt x="1832671" y="1953633"/>
                </a:cubicBezTo>
                <a:lnTo>
                  <a:pt x="1830873" y="1954232"/>
                </a:lnTo>
                <a:cubicBezTo>
                  <a:pt x="1829674" y="1954832"/>
                  <a:pt x="1828476" y="1956030"/>
                  <a:pt x="1828476" y="1956629"/>
                </a:cubicBezTo>
                <a:cubicBezTo>
                  <a:pt x="1827877" y="1959027"/>
                  <a:pt x="1823682" y="1959027"/>
                  <a:pt x="1824281" y="1956030"/>
                </a:cubicBezTo>
                <a:cubicBezTo>
                  <a:pt x="1824281" y="1954232"/>
                  <a:pt x="1824880" y="1953034"/>
                  <a:pt x="1824880" y="1951835"/>
                </a:cubicBezTo>
                <a:cubicBezTo>
                  <a:pt x="1824880" y="1951835"/>
                  <a:pt x="1824880" y="1951236"/>
                  <a:pt x="1824281" y="1951236"/>
                </a:cubicBezTo>
                <a:cubicBezTo>
                  <a:pt x="1823682" y="1950637"/>
                  <a:pt x="1823082" y="1950637"/>
                  <a:pt x="1821884" y="1950637"/>
                </a:cubicBezTo>
                <a:cubicBezTo>
                  <a:pt x="1817689" y="1951236"/>
                  <a:pt x="1820086" y="1953633"/>
                  <a:pt x="1820086" y="1956629"/>
                </a:cubicBezTo>
                <a:cubicBezTo>
                  <a:pt x="1820086" y="1959626"/>
                  <a:pt x="1819487" y="1963222"/>
                  <a:pt x="1813494" y="1961424"/>
                </a:cubicBezTo>
                <a:cubicBezTo>
                  <a:pt x="1808101" y="1959626"/>
                  <a:pt x="1805104" y="1962622"/>
                  <a:pt x="1811097" y="1964420"/>
                </a:cubicBezTo>
                <a:cubicBezTo>
                  <a:pt x="1817090" y="1966218"/>
                  <a:pt x="1818288" y="1966218"/>
                  <a:pt x="1816491" y="1979402"/>
                </a:cubicBezTo>
                <a:cubicBezTo>
                  <a:pt x="1815292" y="1992586"/>
                  <a:pt x="1813494" y="1997380"/>
                  <a:pt x="1813494" y="2002174"/>
                </a:cubicBezTo>
                <a:cubicBezTo>
                  <a:pt x="1813494" y="2003373"/>
                  <a:pt x="1812296" y="2005171"/>
                  <a:pt x="1811696" y="2006369"/>
                </a:cubicBezTo>
                <a:lnTo>
                  <a:pt x="1812296" y="2006968"/>
                </a:lnTo>
                <a:cubicBezTo>
                  <a:pt x="1811097" y="2009965"/>
                  <a:pt x="1809898" y="2012961"/>
                  <a:pt x="1811696" y="2015358"/>
                </a:cubicBezTo>
                <a:cubicBezTo>
                  <a:pt x="1814093" y="2019553"/>
                  <a:pt x="1815292" y="2025546"/>
                  <a:pt x="1812296" y="2028542"/>
                </a:cubicBezTo>
                <a:cubicBezTo>
                  <a:pt x="1809898" y="2032138"/>
                  <a:pt x="1808101" y="2036333"/>
                  <a:pt x="1814693" y="2038730"/>
                </a:cubicBezTo>
                <a:cubicBezTo>
                  <a:pt x="1821285" y="2041127"/>
                  <a:pt x="1827277" y="2042326"/>
                  <a:pt x="1824281" y="2045322"/>
                </a:cubicBezTo>
                <a:cubicBezTo>
                  <a:pt x="1821285" y="2048319"/>
                  <a:pt x="1822483" y="2050116"/>
                  <a:pt x="1824281" y="2052513"/>
                </a:cubicBezTo>
                <a:cubicBezTo>
                  <a:pt x="1826079" y="2054910"/>
                  <a:pt x="1824281" y="2059705"/>
                  <a:pt x="1827877" y="2062701"/>
                </a:cubicBezTo>
                <a:cubicBezTo>
                  <a:pt x="1831472" y="2065697"/>
                  <a:pt x="1827877" y="2069892"/>
                  <a:pt x="1830873" y="2072889"/>
                </a:cubicBezTo>
                <a:cubicBezTo>
                  <a:pt x="1833869" y="2075885"/>
                  <a:pt x="1827277" y="2074087"/>
                  <a:pt x="1830274" y="2080080"/>
                </a:cubicBezTo>
                <a:cubicBezTo>
                  <a:pt x="1833270" y="2085473"/>
                  <a:pt x="1832071" y="2098658"/>
                  <a:pt x="1827877" y="2095661"/>
                </a:cubicBezTo>
                <a:cubicBezTo>
                  <a:pt x="1823682" y="2092665"/>
                  <a:pt x="1824880" y="2098058"/>
                  <a:pt x="1825480" y="2102253"/>
                </a:cubicBezTo>
                <a:cubicBezTo>
                  <a:pt x="1826079" y="2106448"/>
                  <a:pt x="1826079" y="2111242"/>
                  <a:pt x="1823682" y="2110643"/>
                </a:cubicBezTo>
                <a:cubicBezTo>
                  <a:pt x="1821285" y="2110044"/>
                  <a:pt x="1821285" y="2111242"/>
                  <a:pt x="1824281" y="2114239"/>
                </a:cubicBezTo>
                <a:cubicBezTo>
                  <a:pt x="1826678" y="2116636"/>
                  <a:pt x="1828476" y="2119632"/>
                  <a:pt x="1828476" y="2124426"/>
                </a:cubicBezTo>
                <a:cubicBezTo>
                  <a:pt x="1828476" y="2129221"/>
                  <a:pt x="1828476" y="2131618"/>
                  <a:pt x="1829075" y="2134015"/>
                </a:cubicBezTo>
                <a:cubicBezTo>
                  <a:pt x="1829674" y="2136412"/>
                  <a:pt x="1830274" y="2140007"/>
                  <a:pt x="1829674" y="2143603"/>
                </a:cubicBezTo>
                <a:cubicBezTo>
                  <a:pt x="1829674" y="2144802"/>
                  <a:pt x="1829674" y="2146599"/>
                  <a:pt x="1829674" y="2147199"/>
                </a:cubicBezTo>
                <a:lnTo>
                  <a:pt x="1832671" y="2146599"/>
                </a:lnTo>
                <a:cubicBezTo>
                  <a:pt x="1835068" y="2142404"/>
                  <a:pt x="1832071" y="2135213"/>
                  <a:pt x="1833270" y="2129820"/>
                </a:cubicBezTo>
                <a:cubicBezTo>
                  <a:pt x="1833869" y="2124426"/>
                  <a:pt x="1836866" y="2113639"/>
                  <a:pt x="1841061" y="2110643"/>
                </a:cubicBezTo>
                <a:cubicBezTo>
                  <a:pt x="1845256" y="2107647"/>
                  <a:pt x="1849451" y="2101055"/>
                  <a:pt x="1854245" y="2101654"/>
                </a:cubicBezTo>
                <a:cubicBezTo>
                  <a:pt x="1859638" y="2102253"/>
                  <a:pt x="1861436" y="2107047"/>
                  <a:pt x="1861436" y="2111841"/>
                </a:cubicBezTo>
                <a:cubicBezTo>
                  <a:pt x="1860837" y="2116636"/>
                  <a:pt x="1858440" y="2118434"/>
                  <a:pt x="1857241" y="2122629"/>
                </a:cubicBezTo>
                <a:cubicBezTo>
                  <a:pt x="1856042" y="2126823"/>
                  <a:pt x="1856642" y="2126823"/>
                  <a:pt x="1856642" y="2131018"/>
                </a:cubicBezTo>
                <a:cubicBezTo>
                  <a:pt x="1856642" y="2135213"/>
                  <a:pt x="1852447" y="2139408"/>
                  <a:pt x="1850649" y="2144202"/>
                </a:cubicBezTo>
                <a:cubicBezTo>
                  <a:pt x="1848252" y="2148997"/>
                  <a:pt x="1838664" y="2156188"/>
                  <a:pt x="1841061" y="2157386"/>
                </a:cubicBezTo>
                <a:cubicBezTo>
                  <a:pt x="1843458" y="2158585"/>
                  <a:pt x="1843458" y="2159783"/>
                  <a:pt x="1841061" y="2162780"/>
                </a:cubicBezTo>
                <a:cubicBezTo>
                  <a:pt x="1838664" y="2165776"/>
                  <a:pt x="1834469" y="2170570"/>
                  <a:pt x="1839263" y="2169971"/>
                </a:cubicBezTo>
                <a:cubicBezTo>
                  <a:pt x="1844057" y="2169372"/>
                  <a:pt x="1845855" y="2169372"/>
                  <a:pt x="1845855" y="2174166"/>
                </a:cubicBezTo>
                <a:cubicBezTo>
                  <a:pt x="1845855" y="2178960"/>
                  <a:pt x="1847053" y="2178960"/>
                  <a:pt x="1850649" y="2179560"/>
                </a:cubicBezTo>
                <a:cubicBezTo>
                  <a:pt x="1854245" y="2180159"/>
                  <a:pt x="1862035" y="2182556"/>
                  <a:pt x="1865032" y="2179560"/>
                </a:cubicBezTo>
                <a:cubicBezTo>
                  <a:pt x="1868028" y="2176563"/>
                  <a:pt x="1870425" y="2174166"/>
                  <a:pt x="1874620" y="2175964"/>
                </a:cubicBezTo>
                <a:cubicBezTo>
                  <a:pt x="1878815" y="2178361"/>
                  <a:pt x="1880013" y="2177162"/>
                  <a:pt x="1881811" y="2175365"/>
                </a:cubicBezTo>
                <a:cubicBezTo>
                  <a:pt x="1884208" y="2173567"/>
                  <a:pt x="1886605" y="2174765"/>
                  <a:pt x="1889602" y="2177762"/>
                </a:cubicBezTo>
                <a:cubicBezTo>
                  <a:pt x="1892598" y="2180159"/>
                  <a:pt x="1899790" y="2180159"/>
                  <a:pt x="1903385" y="2179560"/>
                </a:cubicBezTo>
                <a:cubicBezTo>
                  <a:pt x="1907580" y="2178960"/>
                  <a:pt x="1907580" y="2175964"/>
                  <a:pt x="1909977" y="2178960"/>
                </a:cubicBezTo>
                <a:cubicBezTo>
                  <a:pt x="1912374" y="2181357"/>
                  <a:pt x="1911775" y="2180159"/>
                  <a:pt x="1912374" y="2177162"/>
                </a:cubicBezTo>
                <a:cubicBezTo>
                  <a:pt x="1912973" y="2174166"/>
                  <a:pt x="1914771" y="2173567"/>
                  <a:pt x="1917768" y="2175365"/>
                </a:cubicBezTo>
                <a:cubicBezTo>
                  <a:pt x="1920165" y="2177162"/>
                  <a:pt x="1921363" y="2172967"/>
                  <a:pt x="1921363" y="2172967"/>
                </a:cubicBezTo>
                <a:cubicBezTo>
                  <a:pt x="1921363" y="2172967"/>
                  <a:pt x="1917768" y="2169372"/>
                  <a:pt x="1927955" y="2160982"/>
                </a:cubicBezTo>
                <a:cubicBezTo>
                  <a:pt x="1938143" y="2152592"/>
                  <a:pt x="1953724" y="2132217"/>
                  <a:pt x="1960316" y="2130419"/>
                </a:cubicBezTo>
                <a:cubicBezTo>
                  <a:pt x="1966908" y="2129221"/>
                  <a:pt x="1967507" y="2129820"/>
                  <a:pt x="1973500" y="2118434"/>
                </a:cubicBezTo>
                <a:cubicBezTo>
                  <a:pt x="1974099" y="2116636"/>
                  <a:pt x="1975298" y="2115437"/>
                  <a:pt x="1975897" y="2114239"/>
                </a:cubicBezTo>
                <a:lnTo>
                  <a:pt x="1975897" y="2114838"/>
                </a:lnTo>
                <a:cubicBezTo>
                  <a:pt x="1980092" y="2107647"/>
                  <a:pt x="1981890" y="2104051"/>
                  <a:pt x="1985486" y="2104051"/>
                </a:cubicBezTo>
                <a:cubicBezTo>
                  <a:pt x="1989681" y="2104051"/>
                  <a:pt x="1990280" y="2105849"/>
                  <a:pt x="1987883" y="2108246"/>
                </a:cubicBezTo>
                <a:cubicBezTo>
                  <a:pt x="1985486" y="2110643"/>
                  <a:pt x="1982489" y="2115437"/>
                  <a:pt x="1980092" y="2126224"/>
                </a:cubicBezTo>
                <a:cubicBezTo>
                  <a:pt x="1979493" y="2128022"/>
                  <a:pt x="1979493" y="2129221"/>
                  <a:pt x="1978894" y="2130419"/>
                </a:cubicBezTo>
                <a:lnTo>
                  <a:pt x="1978894" y="2131018"/>
                </a:lnTo>
                <a:cubicBezTo>
                  <a:pt x="1977695" y="2137610"/>
                  <a:pt x="1977096" y="2138210"/>
                  <a:pt x="1975298" y="2143004"/>
                </a:cubicBezTo>
                <a:cubicBezTo>
                  <a:pt x="1973500" y="2146599"/>
                  <a:pt x="1972901" y="2150195"/>
                  <a:pt x="1973500" y="2155589"/>
                </a:cubicBezTo>
                <a:cubicBezTo>
                  <a:pt x="1973500" y="2159184"/>
                  <a:pt x="1974699" y="2163978"/>
                  <a:pt x="1975897" y="2169971"/>
                </a:cubicBezTo>
                <a:cubicBezTo>
                  <a:pt x="1979493" y="2184953"/>
                  <a:pt x="1978294" y="2199935"/>
                  <a:pt x="1992677" y="2200534"/>
                </a:cubicBezTo>
                <a:cubicBezTo>
                  <a:pt x="2006460" y="2201133"/>
                  <a:pt x="2020244" y="2200534"/>
                  <a:pt x="2020244" y="2212520"/>
                </a:cubicBezTo>
                <a:cubicBezTo>
                  <a:pt x="2020244" y="2224505"/>
                  <a:pt x="2024438" y="2241285"/>
                  <a:pt x="2030431" y="2244880"/>
                </a:cubicBezTo>
                <a:cubicBezTo>
                  <a:pt x="2036424" y="2248476"/>
                  <a:pt x="2040020" y="2249075"/>
                  <a:pt x="2035825" y="2256267"/>
                </a:cubicBezTo>
                <a:cubicBezTo>
                  <a:pt x="2031630" y="2263458"/>
                  <a:pt x="2029233" y="2270649"/>
                  <a:pt x="2026836" y="2274844"/>
                </a:cubicBezTo>
                <a:cubicBezTo>
                  <a:pt x="2024438" y="2279039"/>
                  <a:pt x="2011255" y="2290425"/>
                  <a:pt x="2005861" y="2294620"/>
                </a:cubicBezTo>
                <a:cubicBezTo>
                  <a:pt x="2000468" y="2298815"/>
                  <a:pt x="1996872" y="2303609"/>
                  <a:pt x="1995673" y="2307804"/>
                </a:cubicBezTo>
                <a:cubicBezTo>
                  <a:pt x="1995074" y="2311999"/>
                  <a:pt x="1992078" y="2314995"/>
                  <a:pt x="1989081" y="2316793"/>
                </a:cubicBezTo>
                <a:cubicBezTo>
                  <a:pt x="1986085" y="2319190"/>
                  <a:pt x="1984287" y="2321587"/>
                  <a:pt x="1983688" y="2323985"/>
                </a:cubicBezTo>
                <a:cubicBezTo>
                  <a:pt x="1983089" y="2326382"/>
                  <a:pt x="1974099" y="2328179"/>
                  <a:pt x="1976497" y="2323985"/>
                </a:cubicBezTo>
                <a:cubicBezTo>
                  <a:pt x="1978894" y="2319790"/>
                  <a:pt x="1978894" y="2316793"/>
                  <a:pt x="1974699" y="2318591"/>
                </a:cubicBezTo>
                <a:cubicBezTo>
                  <a:pt x="1970504" y="2320389"/>
                  <a:pt x="1969904" y="2322786"/>
                  <a:pt x="1969904" y="2326981"/>
                </a:cubicBezTo>
                <a:cubicBezTo>
                  <a:pt x="1969904" y="2331176"/>
                  <a:pt x="1967507" y="2333573"/>
                  <a:pt x="1965710" y="2335371"/>
                </a:cubicBezTo>
                <a:cubicBezTo>
                  <a:pt x="1963313" y="2337169"/>
                  <a:pt x="1958518" y="2349154"/>
                  <a:pt x="1958518" y="2353349"/>
                </a:cubicBezTo>
                <a:cubicBezTo>
                  <a:pt x="1959118" y="2357544"/>
                  <a:pt x="1957320" y="2364136"/>
                  <a:pt x="1954923" y="2366533"/>
                </a:cubicBezTo>
                <a:cubicBezTo>
                  <a:pt x="1952526" y="2368930"/>
                  <a:pt x="1954324" y="2370728"/>
                  <a:pt x="1954923" y="2373724"/>
                </a:cubicBezTo>
                <a:cubicBezTo>
                  <a:pt x="1955522" y="2376721"/>
                  <a:pt x="1954324" y="2379717"/>
                  <a:pt x="1948331" y="2380916"/>
                </a:cubicBezTo>
                <a:cubicBezTo>
                  <a:pt x="1942338" y="2381515"/>
                  <a:pt x="1917168" y="2386309"/>
                  <a:pt x="1917768" y="2397096"/>
                </a:cubicBezTo>
                <a:cubicBezTo>
                  <a:pt x="1918367" y="2407883"/>
                  <a:pt x="1918367" y="2410280"/>
                  <a:pt x="1914771" y="2412677"/>
                </a:cubicBezTo>
                <a:cubicBezTo>
                  <a:pt x="1911176" y="2415074"/>
                  <a:pt x="1911176" y="2421666"/>
                  <a:pt x="1905782" y="2420468"/>
                </a:cubicBezTo>
                <a:cubicBezTo>
                  <a:pt x="1900389" y="2419269"/>
                  <a:pt x="1887205" y="2413876"/>
                  <a:pt x="1881212" y="2419868"/>
                </a:cubicBezTo>
                <a:cubicBezTo>
                  <a:pt x="1875819" y="2425861"/>
                  <a:pt x="1871624" y="2427060"/>
                  <a:pt x="1871624" y="2433052"/>
                </a:cubicBezTo>
                <a:cubicBezTo>
                  <a:pt x="1871624" y="2439045"/>
                  <a:pt x="1869826" y="2440843"/>
                  <a:pt x="1867429" y="2443839"/>
                </a:cubicBezTo>
                <a:cubicBezTo>
                  <a:pt x="1865032" y="2446836"/>
                  <a:pt x="1862635" y="2451630"/>
                  <a:pt x="1857840" y="2451031"/>
                </a:cubicBezTo>
                <a:cubicBezTo>
                  <a:pt x="1853046" y="2450431"/>
                  <a:pt x="1845256" y="2448034"/>
                  <a:pt x="1842259" y="2451630"/>
                </a:cubicBezTo>
                <a:cubicBezTo>
                  <a:pt x="1839263" y="2455226"/>
                  <a:pt x="1835667" y="2455825"/>
                  <a:pt x="1832071" y="2455226"/>
                </a:cubicBezTo>
                <a:cubicBezTo>
                  <a:pt x="1828476" y="2454626"/>
                  <a:pt x="1826678" y="2457023"/>
                  <a:pt x="1823682" y="2458821"/>
                </a:cubicBezTo>
                <a:cubicBezTo>
                  <a:pt x="1821884" y="2460020"/>
                  <a:pt x="1818888" y="2459420"/>
                  <a:pt x="1815292" y="2460020"/>
                </a:cubicBezTo>
                <a:cubicBezTo>
                  <a:pt x="1813494" y="2460020"/>
                  <a:pt x="1811097" y="2460619"/>
                  <a:pt x="1808700" y="2461218"/>
                </a:cubicBezTo>
                <a:cubicBezTo>
                  <a:pt x="1802108" y="2463615"/>
                  <a:pt x="1790722" y="2467211"/>
                  <a:pt x="1787725" y="2472604"/>
                </a:cubicBezTo>
                <a:cubicBezTo>
                  <a:pt x="1785328" y="2477998"/>
                  <a:pt x="1782332" y="2482792"/>
                  <a:pt x="1783530" y="2486388"/>
                </a:cubicBezTo>
                <a:cubicBezTo>
                  <a:pt x="1784130" y="2490583"/>
                  <a:pt x="1788325" y="2500770"/>
                  <a:pt x="1783530" y="2501370"/>
                </a:cubicBezTo>
                <a:cubicBezTo>
                  <a:pt x="1778736" y="2501969"/>
                  <a:pt x="1773942" y="2502568"/>
                  <a:pt x="1767949" y="2506763"/>
                </a:cubicBezTo>
                <a:cubicBezTo>
                  <a:pt x="1761957" y="2510958"/>
                  <a:pt x="1755964" y="2514554"/>
                  <a:pt x="1749372" y="2516951"/>
                </a:cubicBezTo>
                <a:cubicBezTo>
                  <a:pt x="1742780" y="2519348"/>
                  <a:pt x="1733191" y="2524142"/>
                  <a:pt x="1726599" y="2521745"/>
                </a:cubicBezTo>
                <a:cubicBezTo>
                  <a:pt x="1726599" y="2521745"/>
                  <a:pt x="1719408" y="2523543"/>
                  <a:pt x="1710419" y="2526539"/>
                </a:cubicBezTo>
                <a:cubicBezTo>
                  <a:pt x="1702029" y="2529535"/>
                  <a:pt x="1687647" y="2536128"/>
                  <a:pt x="1682852" y="2544517"/>
                </a:cubicBezTo>
                <a:cubicBezTo>
                  <a:pt x="1678058" y="2552907"/>
                  <a:pt x="1674463" y="2557102"/>
                  <a:pt x="1668470" y="2555304"/>
                </a:cubicBezTo>
                <a:cubicBezTo>
                  <a:pt x="1662477" y="2553506"/>
                  <a:pt x="1663676" y="2557102"/>
                  <a:pt x="1656484" y="2555304"/>
                </a:cubicBezTo>
                <a:cubicBezTo>
                  <a:pt x="1649293" y="2553506"/>
                  <a:pt x="1645697" y="2554705"/>
                  <a:pt x="1640903" y="2562496"/>
                </a:cubicBezTo>
                <a:cubicBezTo>
                  <a:pt x="1636109" y="2570286"/>
                  <a:pt x="1628318" y="2571485"/>
                  <a:pt x="1618131" y="2574481"/>
                </a:cubicBezTo>
                <a:cubicBezTo>
                  <a:pt x="1607943" y="2577477"/>
                  <a:pt x="1600153" y="2573882"/>
                  <a:pt x="1592362" y="2576878"/>
                </a:cubicBezTo>
                <a:cubicBezTo>
                  <a:pt x="1585171" y="2579874"/>
                  <a:pt x="1580976" y="2581672"/>
                  <a:pt x="1576182" y="2588864"/>
                </a:cubicBezTo>
                <a:cubicBezTo>
                  <a:pt x="1571387" y="2596055"/>
                  <a:pt x="1567792" y="2600849"/>
                  <a:pt x="1562398" y="2599051"/>
                </a:cubicBezTo>
                <a:cubicBezTo>
                  <a:pt x="1557005" y="2597853"/>
                  <a:pt x="1557005" y="2596654"/>
                  <a:pt x="1552810" y="2599651"/>
                </a:cubicBezTo>
                <a:cubicBezTo>
                  <a:pt x="1548615" y="2602647"/>
                  <a:pt x="1544420" y="2601448"/>
                  <a:pt x="1535431" y="2599051"/>
                </a:cubicBezTo>
                <a:cubicBezTo>
                  <a:pt x="1527041" y="2596654"/>
                  <a:pt x="1526442" y="2594856"/>
                  <a:pt x="1527041" y="2589463"/>
                </a:cubicBezTo>
                <a:cubicBezTo>
                  <a:pt x="1527640" y="2584069"/>
                  <a:pt x="1525843" y="2584069"/>
                  <a:pt x="1524644" y="2577477"/>
                </a:cubicBezTo>
                <a:cubicBezTo>
                  <a:pt x="1524045" y="2570885"/>
                  <a:pt x="1525843" y="2571485"/>
                  <a:pt x="1527041" y="2564293"/>
                </a:cubicBezTo>
                <a:cubicBezTo>
                  <a:pt x="1527640" y="2557102"/>
                  <a:pt x="1529438" y="2554106"/>
                  <a:pt x="1526442" y="2548712"/>
                </a:cubicBezTo>
                <a:cubicBezTo>
                  <a:pt x="1522846" y="2543319"/>
                  <a:pt x="1522247" y="2543319"/>
                  <a:pt x="1522247" y="2539124"/>
                </a:cubicBezTo>
                <a:cubicBezTo>
                  <a:pt x="1522247" y="2534929"/>
                  <a:pt x="1521648" y="2531933"/>
                  <a:pt x="1524644" y="2531333"/>
                </a:cubicBezTo>
                <a:cubicBezTo>
                  <a:pt x="1527041" y="2530734"/>
                  <a:pt x="1526442" y="2530734"/>
                  <a:pt x="1527041" y="2524142"/>
                </a:cubicBezTo>
                <a:cubicBezTo>
                  <a:pt x="1527640" y="2517550"/>
                  <a:pt x="1527640" y="2513954"/>
                  <a:pt x="1527640" y="2509760"/>
                </a:cubicBezTo>
                <a:cubicBezTo>
                  <a:pt x="1528240" y="2505565"/>
                  <a:pt x="1533034" y="2505565"/>
                  <a:pt x="1529438" y="2501969"/>
                </a:cubicBezTo>
                <a:cubicBezTo>
                  <a:pt x="1525243" y="2498373"/>
                  <a:pt x="1523446" y="2497774"/>
                  <a:pt x="1527041" y="2497774"/>
                </a:cubicBezTo>
                <a:cubicBezTo>
                  <a:pt x="1530637" y="2497774"/>
                  <a:pt x="1530037" y="2498373"/>
                  <a:pt x="1529438" y="2494778"/>
                </a:cubicBezTo>
                <a:cubicBezTo>
                  <a:pt x="1528839" y="2490583"/>
                  <a:pt x="1532435" y="2488785"/>
                  <a:pt x="1533633" y="2484590"/>
                </a:cubicBezTo>
                <a:cubicBezTo>
                  <a:pt x="1534232" y="2480395"/>
                  <a:pt x="1531236" y="2479197"/>
                  <a:pt x="1534232" y="2476200"/>
                </a:cubicBezTo>
                <a:cubicBezTo>
                  <a:pt x="1537229" y="2473204"/>
                  <a:pt x="1536630" y="2469009"/>
                  <a:pt x="1538427" y="2461218"/>
                </a:cubicBezTo>
                <a:cubicBezTo>
                  <a:pt x="1539027" y="2455825"/>
                  <a:pt x="1539626" y="2452828"/>
                  <a:pt x="1539027" y="2448633"/>
                </a:cubicBezTo>
                <a:cubicBezTo>
                  <a:pt x="1539027" y="2446236"/>
                  <a:pt x="1538427" y="2444439"/>
                  <a:pt x="1537828" y="2441442"/>
                </a:cubicBezTo>
                <a:cubicBezTo>
                  <a:pt x="1536030" y="2434251"/>
                  <a:pt x="1538427" y="2428858"/>
                  <a:pt x="1534232" y="2424063"/>
                </a:cubicBezTo>
                <a:cubicBezTo>
                  <a:pt x="1530037" y="2419269"/>
                  <a:pt x="1530037" y="2418670"/>
                  <a:pt x="1530037" y="2411478"/>
                </a:cubicBezTo>
                <a:cubicBezTo>
                  <a:pt x="1530037" y="2404287"/>
                  <a:pt x="1530637" y="2405486"/>
                  <a:pt x="1528240" y="2400092"/>
                </a:cubicBezTo>
                <a:cubicBezTo>
                  <a:pt x="1525843" y="2394699"/>
                  <a:pt x="1524045" y="2389305"/>
                  <a:pt x="1521048" y="2381515"/>
                </a:cubicBezTo>
                <a:cubicBezTo>
                  <a:pt x="1518052" y="2373724"/>
                  <a:pt x="1518052" y="2366533"/>
                  <a:pt x="1516853" y="2349154"/>
                </a:cubicBezTo>
                <a:cubicBezTo>
                  <a:pt x="1516254" y="2331775"/>
                  <a:pt x="1514456" y="2325782"/>
                  <a:pt x="1515056" y="2319190"/>
                </a:cubicBezTo>
                <a:cubicBezTo>
                  <a:pt x="1515655" y="2312598"/>
                  <a:pt x="1511460" y="2311400"/>
                  <a:pt x="1509662" y="2306605"/>
                </a:cubicBezTo>
                <a:cubicBezTo>
                  <a:pt x="1507265" y="2301811"/>
                  <a:pt x="1508464" y="2301212"/>
                  <a:pt x="1502471" y="2295819"/>
                </a:cubicBezTo>
                <a:cubicBezTo>
                  <a:pt x="1497077" y="2290425"/>
                  <a:pt x="1495280" y="2285631"/>
                  <a:pt x="1495280" y="2280837"/>
                </a:cubicBezTo>
                <a:cubicBezTo>
                  <a:pt x="1495280" y="2276043"/>
                  <a:pt x="1494081" y="2272447"/>
                  <a:pt x="1492283" y="2266454"/>
                </a:cubicBezTo>
                <a:cubicBezTo>
                  <a:pt x="1490485" y="2261061"/>
                  <a:pt x="1491085" y="2256267"/>
                  <a:pt x="1493482" y="2253869"/>
                </a:cubicBezTo>
                <a:cubicBezTo>
                  <a:pt x="1495879" y="2251472"/>
                  <a:pt x="1496478" y="2240086"/>
                  <a:pt x="1496478" y="2234693"/>
                </a:cubicBezTo>
                <a:cubicBezTo>
                  <a:pt x="1496478" y="2229299"/>
                  <a:pt x="1495280" y="2226303"/>
                  <a:pt x="1497077" y="2222707"/>
                </a:cubicBezTo>
                <a:cubicBezTo>
                  <a:pt x="1498875" y="2219112"/>
                  <a:pt x="1499475" y="2210722"/>
                  <a:pt x="1499475" y="2202332"/>
                </a:cubicBezTo>
                <a:cubicBezTo>
                  <a:pt x="1500074" y="2193942"/>
                  <a:pt x="1497677" y="2189148"/>
                  <a:pt x="1500673" y="2185552"/>
                </a:cubicBezTo>
                <a:cubicBezTo>
                  <a:pt x="1503669" y="2181957"/>
                  <a:pt x="1502471" y="2180159"/>
                  <a:pt x="1501872" y="2170570"/>
                </a:cubicBezTo>
                <a:cubicBezTo>
                  <a:pt x="1501272" y="2160982"/>
                  <a:pt x="1498875" y="2163978"/>
                  <a:pt x="1497677" y="2160383"/>
                </a:cubicBezTo>
                <a:cubicBezTo>
                  <a:pt x="1496478" y="2156188"/>
                  <a:pt x="1495879" y="2154390"/>
                  <a:pt x="1495879" y="2148397"/>
                </a:cubicBezTo>
                <a:cubicBezTo>
                  <a:pt x="1495879" y="2143004"/>
                  <a:pt x="1492283" y="2140007"/>
                  <a:pt x="1488088" y="2135812"/>
                </a:cubicBezTo>
                <a:cubicBezTo>
                  <a:pt x="1483893" y="2131618"/>
                  <a:pt x="1480897" y="2129221"/>
                  <a:pt x="1480897" y="2125625"/>
                </a:cubicBezTo>
                <a:cubicBezTo>
                  <a:pt x="1480897" y="2121430"/>
                  <a:pt x="1479699" y="2114838"/>
                  <a:pt x="1483893" y="2107647"/>
                </a:cubicBezTo>
                <a:cubicBezTo>
                  <a:pt x="1488088" y="2100455"/>
                  <a:pt x="1483294" y="2091466"/>
                  <a:pt x="1482096" y="2087870"/>
                </a:cubicBezTo>
                <a:cubicBezTo>
                  <a:pt x="1480897" y="2084275"/>
                  <a:pt x="1480897" y="2077683"/>
                  <a:pt x="1480298" y="2071690"/>
                </a:cubicBezTo>
                <a:cubicBezTo>
                  <a:pt x="1479699" y="2065697"/>
                  <a:pt x="1482695" y="2065697"/>
                  <a:pt x="1480298" y="2062701"/>
                </a:cubicBezTo>
                <a:cubicBezTo>
                  <a:pt x="1477901" y="2059705"/>
                  <a:pt x="1477901" y="2060304"/>
                  <a:pt x="1477901" y="2055510"/>
                </a:cubicBezTo>
                <a:cubicBezTo>
                  <a:pt x="1477901" y="2050716"/>
                  <a:pt x="1476103" y="2053113"/>
                  <a:pt x="1478500" y="2049517"/>
                </a:cubicBezTo>
                <a:cubicBezTo>
                  <a:pt x="1480897" y="2045921"/>
                  <a:pt x="1479099" y="2043524"/>
                  <a:pt x="1477901" y="2039929"/>
                </a:cubicBezTo>
                <a:cubicBezTo>
                  <a:pt x="1476702" y="2036333"/>
                  <a:pt x="1478500" y="2035734"/>
                  <a:pt x="1477301" y="2032138"/>
                </a:cubicBezTo>
                <a:cubicBezTo>
                  <a:pt x="1476103" y="2027943"/>
                  <a:pt x="1475504" y="2028542"/>
                  <a:pt x="1477301" y="2023748"/>
                </a:cubicBezTo>
                <a:cubicBezTo>
                  <a:pt x="1479099" y="2018954"/>
                  <a:pt x="1477901" y="2015358"/>
                  <a:pt x="1477301" y="2007568"/>
                </a:cubicBezTo>
                <a:cubicBezTo>
                  <a:pt x="1476702" y="2000377"/>
                  <a:pt x="1473106" y="1994384"/>
                  <a:pt x="1474904" y="1989590"/>
                </a:cubicBezTo>
                <a:cubicBezTo>
                  <a:pt x="1477301" y="1984795"/>
                  <a:pt x="1472507" y="1986593"/>
                  <a:pt x="1469511" y="1985395"/>
                </a:cubicBezTo>
                <a:cubicBezTo>
                  <a:pt x="1466514" y="1984795"/>
                  <a:pt x="1467114" y="1982997"/>
                  <a:pt x="1464117" y="1982997"/>
                </a:cubicBezTo>
                <a:cubicBezTo>
                  <a:pt x="1461121" y="1982997"/>
                  <a:pt x="1459922" y="1981799"/>
                  <a:pt x="1462320" y="1979402"/>
                </a:cubicBezTo>
                <a:cubicBezTo>
                  <a:pt x="1464717" y="1977005"/>
                  <a:pt x="1464717" y="1976406"/>
                  <a:pt x="1467713" y="1967417"/>
                </a:cubicBezTo>
                <a:cubicBezTo>
                  <a:pt x="1470110" y="1959027"/>
                  <a:pt x="1476702" y="1948240"/>
                  <a:pt x="1484493" y="1936854"/>
                </a:cubicBezTo>
                <a:cubicBezTo>
                  <a:pt x="1487489" y="1932659"/>
                  <a:pt x="1488088" y="1929662"/>
                  <a:pt x="1488688" y="1928464"/>
                </a:cubicBezTo>
                <a:lnTo>
                  <a:pt x="1488688" y="1927265"/>
                </a:lnTo>
                <a:lnTo>
                  <a:pt x="1488688" y="1927265"/>
                </a:lnTo>
                <a:cubicBezTo>
                  <a:pt x="1488688" y="1927265"/>
                  <a:pt x="1488688" y="1927265"/>
                  <a:pt x="1488688" y="1927265"/>
                </a:cubicBezTo>
                <a:lnTo>
                  <a:pt x="1489287" y="1927265"/>
                </a:lnTo>
                <a:lnTo>
                  <a:pt x="1492283" y="1922471"/>
                </a:lnTo>
                <a:lnTo>
                  <a:pt x="1486890" y="1927265"/>
                </a:lnTo>
                <a:lnTo>
                  <a:pt x="1486890" y="1928464"/>
                </a:lnTo>
                <a:cubicBezTo>
                  <a:pt x="1486291" y="1930861"/>
                  <a:pt x="1486291" y="1930861"/>
                  <a:pt x="1478500" y="1938651"/>
                </a:cubicBezTo>
                <a:cubicBezTo>
                  <a:pt x="1471309" y="1947041"/>
                  <a:pt x="1467713" y="1953034"/>
                  <a:pt x="1465316" y="1959027"/>
                </a:cubicBezTo>
                <a:cubicBezTo>
                  <a:pt x="1462919" y="1965019"/>
                  <a:pt x="1464717" y="1967417"/>
                  <a:pt x="1461121" y="1972211"/>
                </a:cubicBezTo>
                <a:cubicBezTo>
                  <a:pt x="1457525" y="1977604"/>
                  <a:pt x="1455728" y="1979402"/>
                  <a:pt x="1453930" y="1985395"/>
                </a:cubicBezTo>
                <a:cubicBezTo>
                  <a:pt x="1451533" y="1990788"/>
                  <a:pt x="1446738" y="1995582"/>
                  <a:pt x="1444941" y="1991387"/>
                </a:cubicBezTo>
                <a:cubicBezTo>
                  <a:pt x="1442544" y="1987192"/>
                  <a:pt x="1440746" y="1984196"/>
                  <a:pt x="1440746" y="1976406"/>
                </a:cubicBezTo>
                <a:cubicBezTo>
                  <a:pt x="1440746" y="1968615"/>
                  <a:pt x="1437749" y="1963821"/>
                  <a:pt x="1437749" y="1956629"/>
                </a:cubicBezTo>
                <a:cubicBezTo>
                  <a:pt x="1437749" y="1949438"/>
                  <a:pt x="1439547" y="1938052"/>
                  <a:pt x="1438349" y="1933857"/>
                </a:cubicBezTo>
                <a:cubicBezTo>
                  <a:pt x="1437150" y="1929662"/>
                  <a:pt x="1433554" y="1926066"/>
                  <a:pt x="1433554" y="1923070"/>
                </a:cubicBezTo>
                <a:cubicBezTo>
                  <a:pt x="1433554" y="1920074"/>
                  <a:pt x="1438349" y="1912883"/>
                  <a:pt x="1438948" y="1909886"/>
                </a:cubicBezTo>
                <a:cubicBezTo>
                  <a:pt x="1439547" y="1906890"/>
                  <a:pt x="1437749" y="1899698"/>
                  <a:pt x="1441345" y="1888912"/>
                </a:cubicBezTo>
                <a:cubicBezTo>
                  <a:pt x="1444941" y="1878125"/>
                  <a:pt x="1434154" y="1889511"/>
                  <a:pt x="1434154" y="1897301"/>
                </a:cubicBezTo>
                <a:cubicBezTo>
                  <a:pt x="1433554" y="1905092"/>
                  <a:pt x="1432356" y="1912283"/>
                  <a:pt x="1429959" y="1917077"/>
                </a:cubicBezTo>
                <a:cubicBezTo>
                  <a:pt x="1427562" y="1921872"/>
                  <a:pt x="1427562" y="1921272"/>
                  <a:pt x="1427562" y="1925467"/>
                </a:cubicBezTo>
                <a:cubicBezTo>
                  <a:pt x="1427562" y="1929662"/>
                  <a:pt x="1428760" y="1935655"/>
                  <a:pt x="1428161" y="1942247"/>
                </a:cubicBezTo>
                <a:cubicBezTo>
                  <a:pt x="1427562" y="1948240"/>
                  <a:pt x="1423966" y="1950637"/>
                  <a:pt x="1425165" y="1959027"/>
                </a:cubicBezTo>
                <a:cubicBezTo>
                  <a:pt x="1425764" y="1966817"/>
                  <a:pt x="1428161" y="1974008"/>
                  <a:pt x="1432356" y="1980001"/>
                </a:cubicBezTo>
                <a:cubicBezTo>
                  <a:pt x="1436551" y="1986593"/>
                  <a:pt x="1432955" y="1988391"/>
                  <a:pt x="1431757" y="1988391"/>
                </a:cubicBezTo>
                <a:cubicBezTo>
                  <a:pt x="1429959" y="1988391"/>
                  <a:pt x="1428760" y="1988391"/>
                  <a:pt x="1429360" y="1990788"/>
                </a:cubicBezTo>
                <a:cubicBezTo>
                  <a:pt x="1429959" y="1993185"/>
                  <a:pt x="1431757" y="1996781"/>
                  <a:pt x="1428760" y="1996182"/>
                </a:cubicBezTo>
                <a:cubicBezTo>
                  <a:pt x="1426363" y="1995582"/>
                  <a:pt x="1426363" y="1995582"/>
                  <a:pt x="1428760" y="2000976"/>
                </a:cubicBezTo>
                <a:cubicBezTo>
                  <a:pt x="1431157" y="2006369"/>
                  <a:pt x="1430558" y="2005770"/>
                  <a:pt x="1430558" y="2012362"/>
                </a:cubicBezTo>
                <a:cubicBezTo>
                  <a:pt x="1430558" y="2018954"/>
                  <a:pt x="1431157" y="2025546"/>
                  <a:pt x="1428161" y="2029741"/>
                </a:cubicBezTo>
                <a:cubicBezTo>
                  <a:pt x="1425165" y="2033936"/>
                  <a:pt x="1426363" y="2039329"/>
                  <a:pt x="1427562" y="2045921"/>
                </a:cubicBezTo>
                <a:cubicBezTo>
                  <a:pt x="1428161" y="2052513"/>
                  <a:pt x="1426962" y="2057907"/>
                  <a:pt x="1428161" y="2062701"/>
                </a:cubicBezTo>
                <a:cubicBezTo>
                  <a:pt x="1429959" y="2067495"/>
                  <a:pt x="1430558" y="2080080"/>
                  <a:pt x="1429959" y="2090268"/>
                </a:cubicBezTo>
                <a:cubicBezTo>
                  <a:pt x="1429360" y="2100455"/>
                  <a:pt x="1431157" y="2117235"/>
                  <a:pt x="1429360" y="2123827"/>
                </a:cubicBezTo>
                <a:cubicBezTo>
                  <a:pt x="1427562" y="2131018"/>
                  <a:pt x="1427562" y="2132217"/>
                  <a:pt x="1429959" y="2132217"/>
                </a:cubicBezTo>
                <a:cubicBezTo>
                  <a:pt x="1432356" y="2132816"/>
                  <a:pt x="1432955" y="2134614"/>
                  <a:pt x="1432955" y="2139408"/>
                </a:cubicBezTo>
                <a:cubicBezTo>
                  <a:pt x="1432955" y="2144202"/>
                  <a:pt x="1433554" y="2144802"/>
                  <a:pt x="1430558" y="2143603"/>
                </a:cubicBezTo>
                <a:cubicBezTo>
                  <a:pt x="1427562" y="2143004"/>
                  <a:pt x="1425764" y="2143004"/>
                  <a:pt x="1425764" y="2148997"/>
                </a:cubicBezTo>
                <a:cubicBezTo>
                  <a:pt x="1425764" y="2154989"/>
                  <a:pt x="1423367" y="2163978"/>
                  <a:pt x="1423367" y="2174765"/>
                </a:cubicBezTo>
                <a:cubicBezTo>
                  <a:pt x="1422767" y="2184953"/>
                  <a:pt x="1424565" y="2189747"/>
                  <a:pt x="1428760" y="2192144"/>
                </a:cubicBezTo>
                <a:cubicBezTo>
                  <a:pt x="1432955" y="2194541"/>
                  <a:pt x="1435951" y="2197538"/>
                  <a:pt x="1435951" y="2201133"/>
                </a:cubicBezTo>
                <a:cubicBezTo>
                  <a:pt x="1435951" y="2205328"/>
                  <a:pt x="1435352" y="2209523"/>
                  <a:pt x="1436551" y="2213119"/>
                </a:cubicBezTo>
                <a:cubicBezTo>
                  <a:pt x="1437749" y="2216714"/>
                  <a:pt x="1439547" y="2217913"/>
                  <a:pt x="1438349" y="2225104"/>
                </a:cubicBezTo>
                <a:cubicBezTo>
                  <a:pt x="1437150" y="2232296"/>
                  <a:pt x="1437749" y="2241884"/>
                  <a:pt x="1438948" y="2250873"/>
                </a:cubicBezTo>
                <a:cubicBezTo>
                  <a:pt x="1440146" y="2260462"/>
                  <a:pt x="1440746" y="2258064"/>
                  <a:pt x="1436551" y="2255667"/>
                </a:cubicBezTo>
                <a:cubicBezTo>
                  <a:pt x="1432356" y="2253270"/>
                  <a:pt x="1435951" y="2259862"/>
                  <a:pt x="1435352" y="2270649"/>
                </a:cubicBezTo>
                <a:cubicBezTo>
                  <a:pt x="1434753" y="2281436"/>
                  <a:pt x="1435352" y="2282635"/>
                  <a:pt x="1431757" y="2287429"/>
                </a:cubicBezTo>
                <a:cubicBezTo>
                  <a:pt x="1428161" y="2292822"/>
                  <a:pt x="1427562" y="2296418"/>
                  <a:pt x="1428760" y="2303609"/>
                </a:cubicBezTo>
                <a:cubicBezTo>
                  <a:pt x="1429360" y="2310800"/>
                  <a:pt x="1428760" y="2319190"/>
                  <a:pt x="1426962" y="2328179"/>
                </a:cubicBezTo>
                <a:cubicBezTo>
                  <a:pt x="1425165" y="2337169"/>
                  <a:pt x="1425165" y="2341363"/>
                  <a:pt x="1427562" y="2345558"/>
                </a:cubicBezTo>
                <a:cubicBezTo>
                  <a:pt x="1429959" y="2349753"/>
                  <a:pt x="1431757" y="2351551"/>
                  <a:pt x="1431757" y="2356945"/>
                </a:cubicBezTo>
                <a:cubicBezTo>
                  <a:pt x="1431157" y="2362338"/>
                  <a:pt x="1434154" y="2365934"/>
                  <a:pt x="1438948" y="2369529"/>
                </a:cubicBezTo>
                <a:cubicBezTo>
                  <a:pt x="1440746" y="2370728"/>
                  <a:pt x="1441944" y="2373125"/>
                  <a:pt x="1443143" y="2375522"/>
                </a:cubicBezTo>
                <a:lnTo>
                  <a:pt x="1443143" y="2375522"/>
                </a:lnTo>
                <a:cubicBezTo>
                  <a:pt x="1444941" y="2379717"/>
                  <a:pt x="1446738" y="2385710"/>
                  <a:pt x="1446738" y="2389305"/>
                </a:cubicBezTo>
                <a:cubicBezTo>
                  <a:pt x="1447338" y="2394699"/>
                  <a:pt x="1444341" y="2406085"/>
                  <a:pt x="1446139" y="2415673"/>
                </a:cubicBezTo>
                <a:cubicBezTo>
                  <a:pt x="1447937" y="2425262"/>
                  <a:pt x="1447937" y="2440843"/>
                  <a:pt x="1446738" y="2446236"/>
                </a:cubicBezTo>
                <a:cubicBezTo>
                  <a:pt x="1446139" y="2451630"/>
                  <a:pt x="1443742" y="2457623"/>
                  <a:pt x="1444341" y="2463615"/>
                </a:cubicBezTo>
                <a:cubicBezTo>
                  <a:pt x="1444941" y="2469608"/>
                  <a:pt x="1443742" y="2476799"/>
                  <a:pt x="1443742" y="2476799"/>
                </a:cubicBezTo>
                <a:cubicBezTo>
                  <a:pt x="1446738" y="2473803"/>
                  <a:pt x="1447937" y="2476799"/>
                  <a:pt x="1447937" y="2486987"/>
                </a:cubicBezTo>
                <a:cubicBezTo>
                  <a:pt x="1448536" y="2497175"/>
                  <a:pt x="1452731" y="2492380"/>
                  <a:pt x="1452731" y="2488785"/>
                </a:cubicBezTo>
                <a:cubicBezTo>
                  <a:pt x="1452731" y="2484590"/>
                  <a:pt x="1452132" y="2483391"/>
                  <a:pt x="1455128" y="2483391"/>
                </a:cubicBezTo>
                <a:cubicBezTo>
                  <a:pt x="1458125" y="2483991"/>
                  <a:pt x="1459323" y="2485789"/>
                  <a:pt x="1459323" y="2495377"/>
                </a:cubicBezTo>
                <a:cubicBezTo>
                  <a:pt x="1458724" y="2504366"/>
                  <a:pt x="1461720" y="2504965"/>
                  <a:pt x="1468312" y="2506763"/>
                </a:cubicBezTo>
                <a:cubicBezTo>
                  <a:pt x="1474904" y="2508561"/>
                  <a:pt x="1472507" y="2513355"/>
                  <a:pt x="1475504" y="2516951"/>
                </a:cubicBezTo>
                <a:cubicBezTo>
                  <a:pt x="1479099" y="2521146"/>
                  <a:pt x="1480298" y="2522943"/>
                  <a:pt x="1480897" y="2525340"/>
                </a:cubicBezTo>
                <a:cubicBezTo>
                  <a:pt x="1481496" y="2527738"/>
                  <a:pt x="1481496" y="2532532"/>
                  <a:pt x="1485092" y="2539124"/>
                </a:cubicBezTo>
                <a:cubicBezTo>
                  <a:pt x="1489287" y="2545716"/>
                  <a:pt x="1493482" y="2555304"/>
                  <a:pt x="1497677" y="2556503"/>
                </a:cubicBezTo>
                <a:cubicBezTo>
                  <a:pt x="1501872" y="2557701"/>
                  <a:pt x="1500074" y="2558900"/>
                  <a:pt x="1500673" y="2567290"/>
                </a:cubicBezTo>
                <a:cubicBezTo>
                  <a:pt x="1501272" y="2575680"/>
                  <a:pt x="1501272" y="2579874"/>
                  <a:pt x="1504868" y="2580474"/>
                </a:cubicBezTo>
                <a:cubicBezTo>
                  <a:pt x="1508464" y="2581073"/>
                  <a:pt x="1507265" y="2581073"/>
                  <a:pt x="1509662" y="2584669"/>
                </a:cubicBezTo>
                <a:cubicBezTo>
                  <a:pt x="1512059" y="2588264"/>
                  <a:pt x="1515056" y="2591261"/>
                  <a:pt x="1516853" y="2595456"/>
                </a:cubicBezTo>
                <a:cubicBezTo>
                  <a:pt x="1517453" y="2597253"/>
                  <a:pt x="1519251" y="2599051"/>
                  <a:pt x="1520449" y="2602048"/>
                </a:cubicBezTo>
                <a:cubicBezTo>
                  <a:pt x="1521648" y="2605044"/>
                  <a:pt x="1522846" y="2608640"/>
                  <a:pt x="1522846" y="2614632"/>
                </a:cubicBezTo>
                <a:cubicBezTo>
                  <a:pt x="1523446" y="2626618"/>
                  <a:pt x="1517453" y="2627816"/>
                  <a:pt x="1514456" y="2631412"/>
                </a:cubicBezTo>
                <a:cubicBezTo>
                  <a:pt x="1511460" y="2635607"/>
                  <a:pt x="1502471" y="2632011"/>
                  <a:pt x="1497677" y="2637405"/>
                </a:cubicBezTo>
                <a:cubicBezTo>
                  <a:pt x="1492283" y="2642798"/>
                  <a:pt x="1496478" y="2641600"/>
                  <a:pt x="1504269" y="2639203"/>
                </a:cubicBezTo>
                <a:cubicBezTo>
                  <a:pt x="1512059" y="2636805"/>
                  <a:pt x="1514456" y="2636805"/>
                  <a:pt x="1516853" y="2639802"/>
                </a:cubicBezTo>
                <a:cubicBezTo>
                  <a:pt x="1519251" y="2642199"/>
                  <a:pt x="1518651" y="2644596"/>
                  <a:pt x="1518651" y="2647593"/>
                </a:cubicBezTo>
                <a:cubicBezTo>
                  <a:pt x="1518651" y="2648192"/>
                  <a:pt x="1518651" y="2648791"/>
                  <a:pt x="1518651" y="2648791"/>
                </a:cubicBezTo>
                <a:cubicBezTo>
                  <a:pt x="1519251" y="2652387"/>
                  <a:pt x="1518651" y="2655982"/>
                  <a:pt x="1521048" y="2658979"/>
                </a:cubicBezTo>
                <a:cubicBezTo>
                  <a:pt x="1523446" y="2661376"/>
                  <a:pt x="1523446" y="2663773"/>
                  <a:pt x="1527640" y="2676358"/>
                </a:cubicBezTo>
                <a:cubicBezTo>
                  <a:pt x="1531835" y="2688942"/>
                  <a:pt x="1539626" y="2688343"/>
                  <a:pt x="1546817" y="2688942"/>
                </a:cubicBezTo>
                <a:cubicBezTo>
                  <a:pt x="1554008" y="2689542"/>
                  <a:pt x="1554608" y="2690740"/>
                  <a:pt x="1555207" y="2688343"/>
                </a:cubicBezTo>
                <a:cubicBezTo>
                  <a:pt x="1555806" y="2685946"/>
                  <a:pt x="1559402" y="2684148"/>
                  <a:pt x="1563597" y="2682950"/>
                </a:cubicBezTo>
                <a:cubicBezTo>
                  <a:pt x="1567792" y="2681751"/>
                  <a:pt x="1568990" y="2683549"/>
                  <a:pt x="1570788" y="2680553"/>
                </a:cubicBezTo>
                <a:cubicBezTo>
                  <a:pt x="1572586" y="2678155"/>
                  <a:pt x="1579777" y="2675159"/>
                  <a:pt x="1582774" y="2678155"/>
                </a:cubicBezTo>
                <a:cubicBezTo>
                  <a:pt x="1585171" y="2681751"/>
                  <a:pt x="1586968" y="2682350"/>
                  <a:pt x="1589965" y="2682350"/>
                </a:cubicBezTo>
                <a:cubicBezTo>
                  <a:pt x="1593561" y="2681751"/>
                  <a:pt x="1598355" y="2680553"/>
                  <a:pt x="1603149" y="2675159"/>
                </a:cubicBezTo>
                <a:cubicBezTo>
                  <a:pt x="1608542" y="2669766"/>
                  <a:pt x="1612737" y="2661975"/>
                  <a:pt x="1622925" y="2662574"/>
                </a:cubicBezTo>
                <a:cubicBezTo>
                  <a:pt x="1633113" y="2663173"/>
                  <a:pt x="1634910" y="2666769"/>
                  <a:pt x="1641502" y="2664971"/>
                </a:cubicBezTo>
                <a:cubicBezTo>
                  <a:pt x="1648095" y="2663173"/>
                  <a:pt x="1648694" y="2661975"/>
                  <a:pt x="1656484" y="2661975"/>
                </a:cubicBezTo>
                <a:cubicBezTo>
                  <a:pt x="1664275" y="2661975"/>
                  <a:pt x="1672665" y="2663773"/>
                  <a:pt x="1676260" y="2660776"/>
                </a:cubicBezTo>
                <a:cubicBezTo>
                  <a:pt x="1679856" y="2657780"/>
                  <a:pt x="1683452" y="2658979"/>
                  <a:pt x="1691242" y="2656582"/>
                </a:cubicBezTo>
                <a:cubicBezTo>
                  <a:pt x="1698433" y="2654184"/>
                  <a:pt x="1704426" y="2654184"/>
                  <a:pt x="1708022" y="2646394"/>
                </a:cubicBezTo>
                <a:cubicBezTo>
                  <a:pt x="1712217" y="2639203"/>
                  <a:pt x="1713415" y="2638603"/>
                  <a:pt x="1721206" y="2638603"/>
                </a:cubicBezTo>
                <a:cubicBezTo>
                  <a:pt x="1728996" y="2638603"/>
                  <a:pt x="1727798" y="2639203"/>
                  <a:pt x="1727798" y="2639203"/>
                </a:cubicBezTo>
                <a:lnTo>
                  <a:pt x="1733191" y="2642798"/>
                </a:lnTo>
                <a:cubicBezTo>
                  <a:pt x="1733191" y="2646394"/>
                  <a:pt x="1725401" y="2658379"/>
                  <a:pt x="1725401" y="2662574"/>
                </a:cubicBezTo>
                <a:cubicBezTo>
                  <a:pt x="1725401" y="2666769"/>
                  <a:pt x="1727798" y="2666769"/>
                  <a:pt x="1727798" y="2669766"/>
                </a:cubicBezTo>
                <a:cubicBezTo>
                  <a:pt x="1727798" y="2672762"/>
                  <a:pt x="1727798" y="2676957"/>
                  <a:pt x="1724801" y="2682350"/>
                </a:cubicBezTo>
                <a:cubicBezTo>
                  <a:pt x="1721805" y="2687744"/>
                  <a:pt x="1725401" y="2687744"/>
                  <a:pt x="1725401" y="2687744"/>
                </a:cubicBezTo>
                <a:cubicBezTo>
                  <a:pt x="1725401" y="2687744"/>
                  <a:pt x="1724801" y="2691939"/>
                  <a:pt x="1718209" y="2693137"/>
                </a:cubicBezTo>
                <a:cubicBezTo>
                  <a:pt x="1711018" y="2693737"/>
                  <a:pt x="1711018" y="2700329"/>
                  <a:pt x="1711018" y="2706321"/>
                </a:cubicBezTo>
                <a:cubicBezTo>
                  <a:pt x="1711018" y="2712314"/>
                  <a:pt x="1708621" y="2717707"/>
                  <a:pt x="1708022" y="2723700"/>
                </a:cubicBezTo>
                <a:cubicBezTo>
                  <a:pt x="1707423" y="2729693"/>
                  <a:pt x="1709220" y="2730292"/>
                  <a:pt x="1705026" y="2736884"/>
                </a:cubicBezTo>
                <a:cubicBezTo>
                  <a:pt x="1700831" y="2744075"/>
                  <a:pt x="1699632" y="2747671"/>
                  <a:pt x="1694238" y="2754263"/>
                </a:cubicBezTo>
                <a:cubicBezTo>
                  <a:pt x="1688845" y="2760855"/>
                  <a:pt x="1690643" y="2766249"/>
                  <a:pt x="1685849" y="2770444"/>
                </a:cubicBezTo>
                <a:cubicBezTo>
                  <a:pt x="1681055" y="2774638"/>
                  <a:pt x="1681055" y="2777635"/>
                  <a:pt x="1678658" y="2780631"/>
                </a:cubicBezTo>
                <a:cubicBezTo>
                  <a:pt x="1676260" y="2783628"/>
                  <a:pt x="1673863" y="2786025"/>
                  <a:pt x="1673863" y="2791418"/>
                </a:cubicBezTo>
                <a:cubicBezTo>
                  <a:pt x="1673863" y="2796812"/>
                  <a:pt x="1674463" y="2797411"/>
                  <a:pt x="1671466" y="2798609"/>
                </a:cubicBezTo>
                <a:cubicBezTo>
                  <a:pt x="1668470" y="2799808"/>
                  <a:pt x="1667271" y="2807599"/>
                  <a:pt x="1665473" y="2808797"/>
                </a:cubicBezTo>
                <a:cubicBezTo>
                  <a:pt x="1663076" y="2809396"/>
                  <a:pt x="1661278" y="2814191"/>
                  <a:pt x="1655286" y="2823180"/>
                </a:cubicBezTo>
                <a:cubicBezTo>
                  <a:pt x="1649293" y="2832169"/>
                  <a:pt x="1646896" y="2844154"/>
                  <a:pt x="1646896" y="2848948"/>
                </a:cubicBezTo>
                <a:cubicBezTo>
                  <a:pt x="1646297" y="2853143"/>
                  <a:pt x="1647495" y="2855540"/>
                  <a:pt x="1644499" y="2860335"/>
                </a:cubicBezTo>
                <a:cubicBezTo>
                  <a:pt x="1640903" y="2865129"/>
                  <a:pt x="1640304" y="2868725"/>
                  <a:pt x="1639705" y="2876515"/>
                </a:cubicBezTo>
                <a:cubicBezTo>
                  <a:pt x="1639105" y="2884306"/>
                  <a:pt x="1636708" y="2888501"/>
                  <a:pt x="1628918" y="2897490"/>
                </a:cubicBezTo>
                <a:cubicBezTo>
                  <a:pt x="1621127" y="2907078"/>
                  <a:pt x="1618131" y="2917865"/>
                  <a:pt x="1610939" y="2926255"/>
                </a:cubicBezTo>
                <a:cubicBezTo>
                  <a:pt x="1603748" y="2934645"/>
                  <a:pt x="1594160" y="2950825"/>
                  <a:pt x="1588167" y="2965208"/>
                </a:cubicBezTo>
                <a:cubicBezTo>
                  <a:pt x="1582174" y="2979590"/>
                  <a:pt x="1568990" y="2989778"/>
                  <a:pt x="1561799" y="2997568"/>
                </a:cubicBezTo>
                <a:cubicBezTo>
                  <a:pt x="1554608" y="3005359"/>
                  <a:pt x="1538427" y="3016146"/>
                  <a:pt x="1531835" y="3017944"/>
                </a:cubicBezTo>
                <a:cubicBezTo>
                  <a:pt x="1525243" y="3019741"/>
                  <a:pt x="1516853" y="3033525"/>
                  <a:pt x="1513857" y="3038918"/>
                </a:cubicBezTo>
                <a:cubicBezTo>
                  <a:pt x="1510262" y="3044312"/>
                  <a:pt x="1499475" y="3053900"/>
                  <a:pt x="1495280" y="3058694"/>
                </a:cubicBezTo>
                <a:cubicBezTo>
                  <a:pt x="1491085" y="3063489"/>
                  <a:pt x="1485691" y="3074276"/>
                  <a:pt x="1479699" y="3084463"/>
                </a:cubicBezTo>
                <a:cubicBezTo>
                  <a:pt x="1473706" y="3094651"/>
                  <a:pt x="1467713" y="3101842"/>
                  <a:pt x="1465316" y="3101842"/>
                </a:cubicBezTo>
                <a:cubicBezTo>
                  <a:pt x="1462919" y="3101842"/>
                  <a:pt x="1461121" y="3101243"/>
                  <a:pt x="1460522" y="3106636"/>
                </a:cubicBezTo>
                <a:cubicBezTo>
                  <a:pt x="1459922" y="3112030"/>
                  <a:pt x="1459323" y="3114427"/>
                  <a:pt x="1453330" y="3123416"/>
                </a:cubicBezTo>
                <a:cubicBezTo>
                  <a:pt x="1447338" y="3131806"/>
                  <a:pt x="1448536" y="3137799"/>
                  <a:pt x="1446139" y="3138398"/>
                </a:cubicBezTo>
                <a:cubicBezTo>
                  <a:pt x="1443742" y="3138997"/>
                  <a:pt x="1441944" y="3138997"/>
                  <a:pt x="1441944" y="3142593"/>
                </a:cubicBezTo>
                <a:cubicBezTo>
                  <a:pt x="1441944" y="3146189"/>
                  <a:pt x="1443143" y="3144990"/>
                  <a:pt x="1438349" y="3158174"/>
                </a:cubicBezTo>
                <a:cubicBezTo>
                  <a:pt x="1433554" y="3171358"/>
                  <a:pt x="1425764" y="3177950"/>
                  <a:pt x="1421569" y="3174954"/>
                </a:cubicBezTo>
                <a:cubicBezTo>
                  <a:pt x="1417374" y="3172556"/>
                  <a:pt x="1416175" y="3170759"/>
                  <a:pt x="1417374" y="3181545"/>
                </a:cubicBezTo>
                <a:cubicBezTo>
                  <a:pt x="1418573" y="3191733"/>
                  <a:pt x="1414378" y="3195928"/>
                  <a:pt x="1411981" y="3196527"/>
                </a:cubicBezTo>
                <a:cubicBezTo>
                  <a:pt x="1409583" y="3197127"/>
                  <a:pt x="1404789" y="3199524"/>
                  <a:pt x="1404789" y="3199524"/>
                </a:cubicBezTo>
                <a:cubicBezTo>
                  <a:pt x="1404789" y="3199524"/>
                  <a:pt x="1399995" y="3203719"/>
                  <a:pt x="1401194" y="3207314"/>
                </a:cubicBezTo>
                <a:cubicBezTo>
                  <a:pt x="1402392" y="3210910"/>
                  <a:pt x="1403591" y="3209711"/>
                  <a:pt x="1401793" y="3214506"/>
                </a:cubicBezTo>
                <a:cubicBezTo>
                  <a:pt x="1399396" y="3219300"/>
                  <a:pt x="1397598" y="3222896"/>
                  <a:pt x="1397598" y="3222896"/>
                </a:cubicBezTo>
                <a:cubicBezTo>
                  <a:pt x="1397598" y="3222896"/>
                  <a:pt x="1393403" y="3222296"/>
                  <a:pt x="1393403" y="3228888"/>
                </a:cubicBezTo>
                <a:cubicBezTo>
                  <a:pt x="1393403" y="3235480"/>
                  <a:pt x="1392204" y="3241473"/>
                  <a:pt x="1389208" y="3257653"/>
                </a:cubicBezTo>
                <a:cubicBezTo>
                  <a:pt x="1386212" y="3273834"/>
                  <a:pt x="1388609" y="3274433"/>
                  <a:pt x="1385013" y="3275032"/>
                </a:cubicBezTo>
                <a:cubicBezTo>
                  <a:pt x="1381418" y="3275632"/>
                  <a:pt x="1380818" y="3275632"/>
                  <a:pt x="1380219" y="3282223"/>
                </a:cubicBezTo>
                <a:lnTo>
                  <a:pt x="1379020" y="3281025"/>
                </a:lnTo>
                <a:cubicBezTo>
                  <a:pt x="1378421" y="3286418"/>
                  <a:pt x="1377223" y="3286418"/>
                  <a:pt x="1377822" y="3296606"/>
                </a:cubicBezTo>
                <a:cubicBezTo>
                  <a:pt x="1378421" y="3307393"/>
                  <a:pt x="1375425" y="3313386"/>
                  <a:pt x="1372429" y="3331364"/>
                </a:cubicBezTo>
                <a:cubicBezTo>
                  <a:pt x="1368833" y="3349342"/>
                  <a:pt x="1382017" y="3354736"/>
                  <a:pt x="1390407" y="3361328"/>
                </a:cubicBezTo>
                <a:cubicBezTo>
                  <a:pt x="1398797" y="3368519"/>
                  <a:pt x="1399396" y="3371515"/>
                  <a:pt x="1395800" y="3379306"/>
                </a:cubicBezTo>
                <a:cubicBezTo>
                  <a:pt x="1392204" y="3387096"/>
                  <a:pt x="1398197" y="3388295"/>
                  <a:pt x="1395201" y="3397284"/>
                </a:cubicBezTo>
                <a:cubicBezTo>
                  <a:pt x="1392804" y="3406273"/>
                  <a:pt x="1394002" y="3405075"/>
                  <a:pt x="1396399" y="3408071"/>
                </a:cubicBezTo>
                <a:cubicBezTo>
                  <a:pt x="1398797" y="3411067"/>
                  <a:pt x="1399995" y="3414663"/>
                  <a:pt x="1396999" y="3415262"/>
                </a:cubicBezTo>
                <a:cubicBezTo>
                  <a:pt x="1394002" y="3415862"/>
                  <a:pt x="1397598" y="3417660"/>
                  <a:pt x="1396999" y="3423652"/>
                </a:cubicBezTo>
                <a:cubicBezTo>
                  <a:pt x="1396399" y="3429046"/>
                  <a:pt x="1399396" y="3432641"/>
                  <a:pt x="1404190" y="3439233"/>
                </a:cubicBezTo>
                <a:cubicBezTo>
                  <a:pt x="1408984" y="3445825"/>
                  <a:pt x="1408984" y="3448222"/>
                  <a:pt x="1405389" y="3448822"/>
                </a:cubicBezTo>
                <a:cubicBezTo>
                  <a:pt x="1401793" y="3449421"/>
                  <a:pt x="1401194" y="3450620"/>
                  <a:pt x="1405389" y="3454215"/>
                </a:cubicBezTo>
                <a:cubicBezTo>
                  <a:pt x="1409583" y="3458410"/>
                  <a:pt x="1412580" y="3459609"/>
                  <a:pt x="1411381" y="3465002"/>
                </a:cubicBezTo>
                <a:cubicBezTo>
                  <a:pt x="1410183" y="3470396"/>
                  <a:pt x="1408385" y="3467399"/>
                  <a:pt x="1410782" y="3470396"/>
                </a:cubicBezTo>
                <a:cubicBezTo>
                  <a:pt x="1413179" y="3473392"/>
                  <a:pt x="1417374" y="3472793"/>
                  <a:pt x="1413179" y="3483580"/>
                </a:cubicBezTo>
                <a:cubicBezTo>
                  <a:pt x="1409583" y="3493767"/>
                  <a:pt x="1416775" y="3490771"/>
                  <a:pt x="1421569" y="3495565"/>
                </a:cubicBezTo>
                <a:cubicBezTo>
                  <a:pt x="1425764" y="3499760"/>
                  <a:pt x="1426962" y="3502157"/>
                  <a:pt x="1431157" y="3502157"/>
                </a:cubicBezTo>
                <a:cubicBezTo>
                  <a:pt x="1435352" y="3502157"/>
                  <a:pt x="1437150" y="3501558"/>
                  <a:pt x="1437150" y="3504554"/>
                </a:cubicBezTo>
                <a:cubicBezTo>
                  <a:pt x="1437150" y="3507551"/>
                  <a:pt x="1438948" y="3511146"/>
                  <a:pt x="1438948" y="3511146"/>
                </a:cubicBezTo>
                <a:lnTo>
                  <a:pt x="1439547" y="3515341"/>
                </a:lnTo>
                <a:lnTo>
                  <a:pt x="1436551" y="3518937"/>
                </a:lnTo>
                <a:cubicBezTo>
                  <a:pt x="1436551" y="3518937"/>
                  <a:pt x="1431157" y="3521334"/>
                  <a:pt x="1428161" y="3527327"/>
                </a:cubicBezTo>
                <a:cubicBezTo>
                  <a:pt x="1431157" y="3521933"/>
                  <a:pt x="1436551" y="3518937"/>
                  <a:pt x="1436551" y="3518937"/>
                </a:cubicBezTo>
                <a:lnTo>
                  <a:pt x="1440746" y="3515940"/>
                </a:lnTo>
                <a:cubicBezTo>
                  <a:pt x="1440746" y="3515940"/>
                  <a:pt x="1438948" y="3518937"/>
                  <a:pt x="1441345" y="3523132"/>
                </a:cubicBezTo>
                <a:cubicBezTo>
                  <a:pt x="1443742" y="3527327"/>
                  <a:pt x="1445540" y="3524330"/>
                  <a:pt x="1445540" y="3532121"/>
                </a:cubicBezTo>
                <a:cubicBezTo>
                  <a:pt x="1444941" y="3539911"/>
                  <a:pt x="1447937" y="3542908"/>
                  <a:pt x="1444341" y="3543507"/>
                </a:cubicBezTo>
                <a:cubicBezTo>
                  <a:pt x="1440146" y="3544106"/>
                  <a:pt x="1439547" y="3545904"/>
                  <a:pt x="1442544" y="3546503"/>
                </a:cubicBezTo>
                <a:cubicBezTo>
                  <a:pt x="1445540" y="3547103"/>
                  <a:pt x="1446738" y="3547702"/>
                  <a:pt x="1447937" y="3559688"/>
                </a:cubicBezTo>
                <a:cubicBezTo>
                  <a:pt x="1448536" y="3571673"/>
                  <a:pt x="1452132" y="3568077"/>
                  <a:pt x="1450334" y="3575868"/>
                </a:cubicBezTo>
                <a:cubicBezTo>
                  <a:pt x="1448536" y="3583059"/>
                  <a:pt x="1450334" y="3583059"/>
                  <a:pt x="1450334" y="3583059"/>
                </a:cubicBezTo>
                <a:cubicBezTo>
                  <a:pt x="1450334" y="3583059"/>
                  <a:pt x="1453930" y="3581860"/>
                  <a:pt x="1453930" y="3584857"/>
                </a:cubicBezTo>
                <a:cubicBezTo>
                  <a:pt x="1453930" y="3587853"/>
                  <a:pt x="1454529" y="3590250"/>
                  <a:pt x="1456327" y="3594445"/>
                </a:cubicBezTo>
                <a:cubicBezTo>
                  <a:pt x="1458724" y="3598640"/>
                  <a:pt x="1458125" y="3599839"/>
                  <a:pt x="1453930" y="3599839"/>
                </a:cubicBezTo>
                <a:cubicBezTo>
                  <a:pt x="1449735" y="3600438"/>
                  <a:pt x="1449735" y="3602835"/>
                  <a:pt x="1453330" y="3605232"/>
                </a:cubicBezTo>
                <a:cubicBezTo>
                  <a:pt x="1456926" y="3607629"/>
                  <a:pt x="1457525" y="3609427"/>
                  <a:pt x="1459323" y="3619015"/>
                </a:cubicBezTo>
                <a:cubicBezTo>
                  <a:pt x="1461720" y="3629203"/>
                  <a:pt x="1459323" y="3635196"/>
                  <a:pt x="1464117" y="3641788"/>
                </a:cubicBezTo>
                <a:cubicBezTo>
                  <a:pt x="1468912" y="3648979"/>
                  <a:pt x="1469511" y="3653773"/>
                  <a:pt x="1466514" y="3653773"/>
                </a:cubicBezTo>
                <a:cubicBezTo>
                  <a:pt x="1462919" y="3653773"/>
                  <a:pt x="1462320" y="3654373"/>
                  <a:pt x="1467713" y="3657968"/>
                </a:cubicBezTo>
                <a:cubicBezTo>
                  <a:pt x="1473106" y="3660965"/>
                  <a:pt x="1474904" y="3660365"/>
                  <a:pt x="1474904" y="3668156"/>
                </a:cubicBezTo>
                <a:cubicBezTo>
                  <a:pt x="1475504" y="3675347"/>
                  <a:pt x="1475504" y="3681340"/>
                  <a:pt x="1472507" y="3678344"/>
                </a:cubicBezTo>
                <a:cubicBezTo>
                  <a:pt x="1468912" y="3675347"/>
                  <a:pt x="1470110" y="3674748"/>
                  <a:pt x="1469511" y="3682539"/>
                </a:cubicBezTo>
                <a:cubicBezTo>
                  <a:pt x="1468912" y="3689730"/>
                  <a:pt x="1467114" y="3699917"/>
                  <a:pt x="1472507" y="3695123"/>
                </a:cubicBezTo>
                <a:cubicBezTo>
                  <a:pt x="1477901" y="3690329"/>
                  <a:pt x="1477901" y="3701116"/>
                  <a:pt x="1476702" y="3712502"/>
                </a:cubicBezTo>
                <a:cubicBezTo>
                  <a:pt x="1474904" y="3723888"/>
                  <a:pt x="1474305" y="3732278"/>
                  <a:pt x="1470709" y="3735874"/>
                </a:cubicBezTo>
                <a:cubicBezTo>
                  <a:pt x="1466514" y="3740069"/>
                  <a:pt x="1465316" y="3738271"/>
                  <a:pt x="1467114" y="3741867"/>
                </a:cubicBezTo>
                <a:cubicBezTo>
                  <a:pt x="1468912" y="3746062"/>
                  <a:pt x="1468912" y="3746062"/>
                  <a:pt x="1465915" y="3750856"/>
                </a:cubicBezTo>
                <a:cubicBezTo>
                  <a:pt x="1462919" y="3756249"/>
                  <a:pt x="1459323" y="3756848"/>
                  <a:pt x="1457525" y="3766437"/>
                </a:cubicBezTo>
                <a:cubicBezTo>
                  <a:pt x="1455728" y="3776025"/>
                  <a:pt x="1453330" y="3775426"/>
                  <a:pt x="1446738" y="3774827"/>
                </a:cubicBezTo>
                <a:cubicBezTo>
                  <a:pt x="1440146" y="3774228"/>
                  <a:pt x="1438948" y="3782018"/>
                  <a:pt x="1434753" y="3780220"/>
                </a:cubicBezTo>
                <a:cubicBezTo>
                  <a:pt x="1430558" y="3779022"/>
                  <a:pt x="1431157" y="3776624"/>
                  <a:pt x="1431157" y="3780819"/>
                </a:cubicBezTo>
                <a:cubicBezTo>
                  <a:pt x="1431157" y="3785014"/>
                  <a:pt x="1431157" y="3786213"/>
                  <a:pt x="1431157" y="3786213"/>
                </a:cubicBezTo>
                <a:cubicBezTo>
                  <a:pt x="1431157" y="3786213"/>
                  <a:pt x="1431157" y="3786213"/>
                  <a:pt x="1425764" y="3789209"/>
                </a:cubicBezTo>
                <a:cubicBezTo>
                  <a:pt x="1420370" y="3792206"/>
                  <a:pt x="1417374" y="3796401"/>
                  <a:pt x="1413778" y="3802993"/>
                </a:cubicBezTo>
                <a:cubicBezTo>
                  <a:pt x="1410183" y="3809584"/>
                  <a:pt x="1410782" y="3811982"/>
                  <a:pt x="1407786" y="3807787"/>
                </a:cubicBezTo>
                <a:cubicBezTo>
                  <a:pt x="1404789" y="3803592"/>
                  <a:pt x="1405389" y="3810184"/>
                  <a:pt x="1404190" y="3816776"/>
                </a:cubicBezTo>
                <a:cubicBezTo>
                  <a:pt x="1402991" y="3823368"/>
                  <a:pt x="1399995" y="3828761"/>
                  <a:pt x="1399995" y="3834754"/>
                </a:cubicBezTo>
                <a:cubicBezTo>
                  <a:pt x="1400594" y="3840747"/>
                  <a:pt x="1402392" y="3844942"/>
                  <a:pt x="1398797" y="3846740"/>
                </a:cubicBezTo>
                <a:cubicBezTo>
                  <a:pt x="1394602" y="3848537"/>
                  <a:pt x="1391605" y="3849736"/>
                  <a:pt x="1390407" y="3856927"/>
                </a:cubicBezTo>
                <a:cubicBezTo>
                  <a:pt x="1389208" y="3864119"/>
                  <a:pt x="1388010" y="3871310"/>
                  <a:pt x="1383215" y="3880898"/>
                </a:cubicBezTo>
                <a:cubicBezTo>
                  <a:pt x="1377822" y="3890486"/>
                  <a:pt x="1375425" y="3896479"/>
                  <a:pt x="1376024" y="3901873"/>
                </a:cubicBezTo>
                <a:cubicBezTo>
                  <a:pt x="1376623" y="3907266"/>
                  <a:pt x="1377822" y="3909663"/>
                  <a:pt x="1376623" y="3912061"/>
                </a:cubicBezTo>
                <a:cubicBezTo>
                  <a:pt x="1376024" y="3914457"/>
                  <a:pt x="1376623" y="3920450"/>
                  <a:pt x="1382017" y="3924046"/>
                </a:cubicBezTo>
                <a:cubicBezTo>
                  <a:pt x="1387410" y="3927642"/>
                  <a:pt x="1390407" y="3926443"/>
                  <a:pt x="1390407" y="3930638"/>
                </a:cubicBezTo>
                <a:cubicBezTo>
                  <a:pt x="1390407" y="3934833"/>
                  <a:pt x="1390407" y="3937829"/>
                  <a:pt x="1395800" y="3939028"/>
                </a:cubicBezTo>
                <a:cubicBezTo>
                  <a:pt x="1401194" y="3940826"/>
                  <a:pt x="1400594" y="3944421"/>
                  <a:pt x="1402991" y="3954010"/>
                </a:cubicBezTo>
                <a:cubicBezTo>
                  <a:pt x="1405389" y="3964197"/>
                  <a:pt x="1409583" y="3963598"/>
                  <a:pt x="1410183" y="3974385"/>
                </a:cubicBezTo>
                <a:cubicBezTo>
                  <a:pt x="1410782" y="3985172"/>
                  <a:pt x="1414378" y="3986370"/>
                  <a:pt x="1414977" y="3979778"/>
                </a:cubicBezTo>
                <a:cubicBezTo>
                  <a:pt x="1415576" y="3972587"/>
                  <a:pt x="1420370" y="3977981"/>
                  <a:pt x="1419771" y="3985172"/>
                </a:cubicBezTo>
                <a:cubicBezTo>
                  <a:pt x="1419172" y="3992363"/>
                  <a:pt x="1426962" y="3998356"/>
                  <a:pt x="1426363" y="4007944"/>
                </a:cubicBezTo>
                <a:cubicBezTo>
                  <a:pt x="1425764" y="4018132"/>
                  <a:pt x="1426363" y="4021728"/>
                  <a:pt x="1428760" y="4027121"/>
                </a:cubicBezTo>
                <a:cubicBezTo>
                  <a:pt x="1431157" y="4032514"/>
                  <a:pt x="1435951" y="4039107"/>
                  <a:pt x="1433554" y="4039107"/>
                </a:cubicBezTo>
                <a:cubicBezTo>
                  <a:pt x="1431157" y="4039107"/>
                  <a:pt x="1428161" y="4037309"/>
                  <a:pt x="1431157" y="4040904"/>
                </a:cubicBezTo>
                <a:cubicBezTo>
                  <a:pt x="1434154" y="4044500"/>
                  <a:pt x="1433554" y="4046897"/>
                  <a:pt x="1436551" y="4049294"/>
                </a:cubicBezTo>
                <a:cubicBezTo>
                  <a:pt x="1438948" y="4051691"/>
                  <a:pt x="1442544" y="4052290"/>
                  <a:pt x="1436551" y="4071467"/>
                </a:cubicBezTo>
                <a:cubicBezTo>
                  <a:pt x="1430558" y="4090644"/>
                  <a:pt x="1420370" y="4091843"/>
                  <a:pt x="1410183" y="4097236"/>
                </a:cubicBezTo>
                <a:cubicBezTo>
                  <a:pt x="1399995" y="4102630"/>
                  <a:pt x="1394602" y="4103828"/>
                  <a:pt x="1393403" y="4114016"/>
                </a:cubicBezTo>
                <a:cubicBezTo>
                  <a:pt x="1392804" y="4124203"/>
                  <a:pt x="1391006" y="4130796"/>
                  <a:pt x="1392804" y="4134991"/>
                </a:cubicBezTo>
                <a:cubicBezTo>
                  <a:pt x="1394602" y="4139785"/>
                  <a:pt x="1395201" y="4140983"/>
                  <a:pt x="1398197" y="4137387"/>
                </a:cubicBezTo>
                <a:cubicBezTo>
                  <a:pt x="1401194" y="4133792"/>
                  <a:pt x="1402392" y="4135590"/>
                  <a:pt x="1403591" y="4142182"/>
                </a:cubicBezTo>
                <a:cubicBezTo>
                  <a:pt x="1404789" y="4147575"/>
                  <a:pt x="1406587" y="4152969"/>
                  <a:pt x="1408385" y="4158962"/>
                </a:cubicBezTo>
                <a:cubicBezTo>
                  <a:pt x="1408385" y="4158962"/>
                  <a:pt x="1408984" y="4158962"/>
                  <a:pt x="1408984" y="4158962"/>
                </a:cubicBezTo>
                <a:cubicBezTo>
                  <a:pt x="1408984" y="4160160"/>
                  <a:pt x="1409583" y="4161358"/>
                  <a:pt x="1409583" y="4161958"/>
                </a:cubicBezTo>
                <a:cubicBezTo>
                  <a:pt x="1410782" y="4169149"/>
                  <a:pt x="1405988" y="4167351"/>
                  <a:pt x="1408984" y="4170347"/>
                </a:cubicBezTo>
                <a:cubicBezTo>
                  <a:pt x="1411981" y="4173344"/>
                  <a:pt x="1413179" y="4169748"/>
                  <a:pt x="1413179" y="4178138"/>
                </a:cubicBezTo>
                <a:cubicBezTo>
                  <a:pt x="1412580" y="4186528"/>
                  <a:pt x="1417374" y="4185329"/>
                  <a:pt x="1417973" y="4197914"/>
                </a:cubicBezTo>
                <a:cubicBezTo>
                  <a:pt x="1418573" y="4210499"/>
                  <a:pt x="1422767" y="4203308"/>
                  <a:pt x="1423367" y="4217690"/>
                </a:cubicBezTo>
                <a:cubicBezTo>
                  <a:pt x="1423966" y="4232073"/>
                  <a:pt x="1420970" y="4220087"/>
                  <a:pt x="1416775" y="4214095"/>
                </a:cubicBezTo>
                <a:cubicBezTo>
                  <a:pt x="1412580" y="4208102"/>
                  <a:pt x="1412580" y="4208102"/>
                  <a:pt x="1411981" y="4211698"/>
                </a:cubicBezTo>
                <a:cubicBezTo>
                  <a:pt x="1411381" y="4215893"/>
                  <a:pt x="1412580" y="4215893"/>
                  <a:pt x="1418573" y="4224282"/>
                </a:cubicBezTo>
                <a:cubicBezTo>
                  <a:pt x="1423966" y="4232672"/>
                  <a:pt x="1425165" y="4237466"/>
                  <a:pt x="1420370" y="4248253"/>
                </a:cubicBezTo>
                <a:cubicBezTo>
                  <a:pt x="1415576" y="4259040"/>
                  <a:pt x="1415576" y="4260838"/>
                  <a:pt x="1413778" y="4271026"/>
                </a:cubicBezTo>
                <a:cubicBezTo>
                  <a:pt x="1411981" y="4281213"/>
                  <a:pt x="1410183" y="4297394"/>
                  <a:pt x="1406587" y="4312376"/>
                </a:cubicBezTo>
                <a:cubicBezTo>
                  <a:pt x="1402991" y="4327357"/>
                  <a:pt x="1394602" y="4371704"/>
                  <a:pt x="1390407" y="4385487"/>
                </a:cubicBezTo>
                <a:cubicBezTo>
                  <a:pt x="1386212" y="4398671"/>
                  <a:pt x="1379020" y="4415451"/>
                  <a:pt x="1376623" y="4426837"/>
                </a:cubicBezTo>
                <a:cubicBezTo>
                  <a:pt x="1374226" y="4438822"/>
                  <a:pt x="1368234" y="4448411"/>
                  <a:pt x="1357447" y="4448411"/>
                </a:cubicBezTo>
                <a:cubicBezTo>
                  <a:pt x="1346660" y="4448411"/>
                  <a:pt x="1341865" y="4452006"/>
                  <a:pt x="1343064" y="4457400"/>
                </a:cubicBezTo>
                <a:cubicBezTo>
                  <a:pt x="1344263" y="4462793"/>
                  <a:pt x="1348458" y="4463393"/>
                  <a:pt x="1340667" y="4461595"/>
                </a:cubicBezTo>
                <a:cubicBezTo>
                  <a:pt x="1332876" y="4459797"/>
                  <a:pt x="1328681" y="4457999"/>
                  <a:pt x="1325685" y="4464591"/>
                </a:cubicBezTo>
                <a:cubicBezTo>
                  <a:pt x="1322089" y="4471183"/>
                  <a:pt x="1323887" y="4469985"/>
                  <a:pt x="1317295" y="4468786"/>
                </a:cubicBezTo>
                <a:cubicBezTo>
                  <a:pt x="1310703" y="4467588"/>
                  <a:pt x="1307108" y="4470584"/>
                  <a:pt x="1302913" y="4469385"/>
                </a:cubicBezTo>
                <a:cubicBezTo>
                  <a:pt x="1298718" y="4468786"/>
                  <a:pt x="1289129" y="4465190"/>
                  <a:pt x="1290927" y="4468786"/>
                </a:cubicBezTo>
                <a:cubicBezTo>
                  <a:pt x="1292725" y="4472981"/>
                  <a:pt x="1289729" y="4472382"/>
                  <a:pt x="1281938" y="4472981"/>
                </a:cubicBezTo>
                <a:cubicBezTo>
                  <a:pt x="1274148" y="4473580"/>
                  <a:pt x="1268155" y="4474180"/>
                  <a:pt x="1268155" y="4480172"/>
                </a:cubicBezTo>
                <a:cubicBezTo>
                  <a:pt x="1268155" y="4486165"/>
                  <a:pt x="1266956" y="4485566"/>
                  <a:pt x="1260964" y="4487364"/>
                </a:cubicBezTo>
                <a:cubicBezTo>
                  <a:pt x="1255570" y="4488562"/>
                  <a:pt x="1252574" y="4489161"/>
                  <a:pt x="1245982" y="4491559"/>
                </a:cubicBezTo>
                <a:cubicBezTo>
                  <a:pt x="1239390" y="4493956"/>
                  <a:pt x="1237592" y="4493956"/>
                  <a:pt x="1232198" y="4501746"/>
                </a:cubicBezTo>
                <a:cubicBezTo>
                  <a:pt x="1226805" y="4509537"/>
                  <a:pt x="1228003" y="4510136"/>
                  <a:pt x="1220213" y="4510735"/>
                </a:cubicBezTo>
                <a:cubicBezTo>
                  <a:pt x="1212422" y="4511335"/>
                  <a:pt x="1213022" y="4513132"/>
                  <a:pt x="1209426" y="4511335"/>
                </a:cubicBezTo>
                <a:cubicBezTo>
                  <a:pt x="1205231" y="4508937"/>
                  <a:pt x="1202834" y="4508937"/>
                  <a:pt x="1205830" y="4504143"/>
                </a:cubicBezTo>
                <a:cubicBezTo>
                  <a:pt x="1208827" y="4499349"/>
                  <a:pt x="1205231" y="4495753"/>
                  <a:pt x="1199838" y="4494555"/>
                </a:cubicBezTo>
                <a:cubicBezTo>
                  <a:pt x="1194444" y="4493956"/>
                  <a:pt x="1192646" y="4492158"/>
                  <a:pt x="1189051" y="4495154"/>
                </a:cubicBezTo>
                <a:cubicBezTo>
                  <a:pt x="1184856" y="4497551"/>
                  <a:pt x="1181859" y="4500548"/>
                  <a:pt x="1183657" y="4494555"/>
                </a:cubicBezTo>
                <a:cubicBezTo>
                  <a:pt x="1185455" y="4488562"/>
                  <a:pt x="1185455" y="4489161"/>
                  <a:pt x="1183058" y="4489161"/>
                </a:cubicBezTo>
                <a:cubicBezTo>
                  <a:pt x="1180661" y="4489761"/>
                  <a:pt x="1177664" y="4488562"/>
                  <a:pt x="1176466" y="4494555"/>
                </a:cubicBezTo>
                <a:cubicBezTo>
                  <a:pt x="1175267" y="4500548"/>
                  <a:pt x="1172271" y="4496353"/>
                  <a:pt x="1169874" y="4484966"/>
                </a:cubicBezTo>
                <a:cubicBezTo>
                  <a:pt x="1167477" y="4473580"/>
                  <a:pt x="1161484" y="4469385"/>
                  <a:pt x="1153094" y="4464591"/>
                </a:cubicBezTo>
                <a:cubicBezTo>
                  <a:pt x="1144704" y="4459797"/>
                  <a:pt x="1145903" y="4456800"/>
                  <a:pt x="1150098" y="4459198"/>
                </a:cubicBezTo>
                <a:cubicBezTo>
                  <a:pt x="1154293" y="4461595"/>
                  <a:pt x="1150697" y="4453804"/>
                  <a:pt x="1143506" y="4453205"/>
                </a:cubicBezTo>
                <a:cubicBezTo>
                  <a:pt x="1136315" y="4452606"/>
                  <a:pt x="1136914" y="4446014"/>
                  <a:pt x="1141109" y="4444815"/>
                </a:cubicBezTo>
                <a:cubicBezTo>
                  <a:pt x="1145304" y="4443617"/>
                  <a:pt x="1148300" y="4437025"/>
                  <a:pt x="1143506" y="4428035"/>
                </a:cubicBezTo>
                <a:cubicBezTo>
                  <a:pt x="1138712" y="4419046"/>
                  <a:pt x="1139311" y="4414252"/>
                  <a:pt x="1139311" y="4414252"/>
                </a:cubicBezTo>
                <a:cubicBezTo>
                  <a:pt x="1139311" y="4414252"/>
                  <a:pt x="1135116" y="4411855"/>
                  <a:pt x="1133917" y="4408859"/>
                </a:cubicBezTo>
                <a:cubicBezTo>
                  <a:pt x="1132719" y="4405862"/>
                  <a:pt x="1133318" y="4401668"/>
                  <a:pt x="1120733" y="4391480"/>
                </a:cubicBezTo>
                <a:cubicBezTo>
                  <a:pt x="1108149" y="4381292"/>
                  <a:pt x="1102156" y="4373502"/>
                  <a:pt x="1090770" y="4359119"/>
                </a:cubicBezTo>
                <a:cubicBezTo>
                  <a:pt x="1079384" y="4345336"/>
                  <a:pt x="1072792" y="4326758"/>
                  <a:pt x="1063802" y="4318368"/>
                </a:cubicBezTo>
                <a:cubicBezTo>
                  <a:pt x="1055413" y="4309978"/>
                  <a:pt x="1046423" y="4304585"/>
                  <a:pt x="1041030" y="4296195"/>
                </a:cubicBezTo>
                <a:cubicBezTo>
                  <a:pt x="1035636" y="4287806"/>
                  <a:pt x="1036835" y="4284210"/>
                  <a:pt x="1032041" y="4283011"/>
                </a:cubicBezTo>
                <a:cubicBezTo>
                  <a:pt x="1026647" y="4281813"/>
                  <a:pt x="1020055" y="4277618"/>
                  <a:pt x="1011066" y="4269827"/>
                </a:cubicBezTo>
                <a:cubicBezTo>
                  <a:pt x="1002077" y="4261437"/>
                  <a:pt x="992489" y="4241661"/>
                  <a:pt x="987095" y="4232073"/>
                </a:cubicBezTo>
                <a:cubicBezTo>
                  <a:pt x="981702" y="4222485"/>
                  <a:pt x="971514" y="4216492"/>
                  <a:pt x="973911" y="4211698"/>
                </a:cubicBezTo>
                <a:cubicBezTo>
                  <a:pt x="976308" y="4206904"/>
                  <a:pt x="975709" y="4206304"/>
                  <a:pt x="968518" y="4199712"/>
                </a:cubicBezTo>
                <a:cubicBezTo>
                  <a:pt x="961327" y="4193120"/>
                  <a:pt x="956532" y="4191322"/>
                  <a:pt x="953536" y="4181734"/>
                </a:cubicBezTo>
                <a:cubicBezTo>
                  <a:pt x="949940" y="4172745"/>
                  <a:pt x="948742" y="4170347"/>
                  <a:pt x="943348" y="4157763"/>
                </a:cubicBezTo>
                <a:cubicBezTo>
                  <a:pt x="937955" y="4145178"/>
                  <a:pt x="937955" y="4143380"/>
                  <a:pt x="934959" y="4136189"/>
                </a:cubicBezTo>
                <a:cubicBezTo>
                  <a:pt x="931962" y="4128998"/>
                  <a:pt x="929565" y="4130196"/>
                  <a:pt x="927767" y="4125402"/>
                </a:cubicBezTo>
                <a:cubicBezTo>
                  <a:pt x="926569" y="4120608"/>
                  <a:pt x="925969" y="4118211"/>
                  <a:pt x="922374" y="4113416"/>
                </a:cubicBezTo>
                <a:cubicBezTo>
                  <a:pt x="918179" y="4108023"/>
                  <a:pt x="916381" y="4105626"/>
                  <a:pt x="915782" y="4100232"/>
                </a:cubicBezTo>
                <a:cubicBezTo>
                  <a:pt x="915182" y="4094839"/>
                  <a:pt x="912785" y="4087049"/>
                  <a:pt x="906193" y="4074464"/>
                </a:cubicBezTo>
                <a:cubicBezTo>
                  <a:pt x="899601" y="4061879"/>
                  <a:pt x="901399" y="4061280"/>
                  <a:pt x="903796" y="4063078"/>
                </a:cubicBezTo>
                <a:cubicBezTo>
                  <a:pt x="906193" y="4065475"/>
                  <a:pt x="907392" y="4063078"/>
                  <a:pt x="905594" y="4057684"/>
                </a:cubicBezTo>
                <a:cubicBezTo>
                  <a:pt x="903796" y="4052290"/>
                  <a:pt x="901998" y="4049294"/>
                  <a:pt x="895406" y="4040904"/>
                </a:cubicBezTo>
                <a:cubicBezTo>
                  <a:pt x="888814" y="4032514"/>
                  <a:pt x="883421" y="4022327"/>
                  <a:pt x="875031" y="4013338"/>
                </a:cubicBezTo>
                <a:cubicBezTo>
                  <a:pt x="866641" y="4004948"/>
                  <a:pt x="858851" y="4000154"/>
                  <a:pt x="855854" y="3992963"/>
                </a:cubicBezTo>
                <a:cubicBezTo>
                  <a:pt x="852858" y="3985771"/>
                  <a:pt x="847464" y="3980977"/>
                  <a:pt x="843869" y="3972587"/>
                </a:cubicBezTo>
                <a:cubicBezTo>
                  <a:pt x="840273" y="3964197"/>
                  <a:pt x="841472" y="3961800"/>
                  <a:pt x="835479" y="3957605"/>
                </a:cubicBezTo>
                <a:cubicBezTo>
                  <a:pt x="828887" y="3953410"/>
                  <a:pt x="825291" y="3946219"/>
                  <a:pt x="820497" y="3941425"/>
                </a:cubicBezTo>
                <a:cubicBezTo>
                  <a:pt x="816302" y="3936631"/>
                  <a:pt x="811508" y="3926443"/>
                  <a:pt x="811508" y="3926443"/>
                </a:cubicBezTo>
                <a:cubicBezTo>
                  <a:pt x="811508" y="3926443"/>
                  <a:pt x="810909" y="3918652"/>
                  <a:pt x="805515" y="3914457"/>
                </a:cubicBezTo>
                <a:cubicBezTo>
                  <a:pt x="800122" y="3910263"/>
                  <a:pt x="789335" y="3900674"/>
                  <a:pt x="781544" y="3892285"/>
                </a:cubicBezTo>
                <a:cubicBezTo>
                  <a:pt x="773754" y="3883895"/>
                  <a:pt x="763566" y="3868913"/>
                  <a:pt x="760570" y="3860523"/>
                </a:cubicBezTo>
                <a:cubicBezTo>
                  <a:pt x="758173" y="3853931"/>
                  <a:pt x="755176" y="3843743"/>
                  <a:pt x="753978" y="3836552"/>
                </a:cubicBezTo>
                <a:cubicBezTo>
                  <a:pt x="753978" y="3834754"/>
                  <a:pt x="753378" y="3832956"/>
                  <a:pt x="753378" y="3831758"/>
                </a:cubicBezTo>
                <a:cubicBezTo>
                  <a:pt x="752779" y="3825166"/>
                  <a:pt x="750981" y="3820372"/>
                  <a:pt x="746187" y="3814978"/>
                </a:cubicBezTo>
                <a:cubicBezTo>
                  <a:pt x="741393" y="3809584"/>
                  <a:pt x="741393" y="3805390"/>
                  <a:pt x="746786" y="3810184"/>
                </a:cubicBezTo>
                <a:cubicBezTo>
                  <a:pt x="752180" y="3814978"/>
                  <a:pt x="750382" y="3804191"/>
                  <a:pt x="747386" y="3796401"/>
                </a:cubicBezTo>
                <a:cubicBezTo>
                  <a:pt x="744989" y="3788610"/>
                  <a:pt x="747386" y="3788011"/>
                  <a:pt x="744989" y="3786213"/>
                </a:cubicBezTo>
                <a:cubicBezTo>
                  <a:pt x="742592" y="3783816"/>
                  <a:pt x="740794" y="3781419"/>
                  <a:pt x="739595" y="3776025"/>
                </a:cubicBezTo>
                <a:cubicBezTo>
                  <a:pt x="738996" y="3770632"/>
                  <a:pt x="739595" y="3767635"/>
                  <a:pt x="741393" y="3770033"/>
                </a:cubicBezTo>
                <a:cubicBezTo>
                  <a:pt x="743191" y="3772430"/>
                  <a:pt x="743191" y="3772430"/>
                  <a:pt x="745588" y="3767635"/>
                </a:cubicBezTo>
                <a:cubicBezTo>
                  <a:pt x="747985" y="3762242"/>
                  <a:pt x="750382" y="3760444"/>
                  <a:pt x="746786" y="3755650"/>
                </a:cubicBezTo>
                <a:cubicBezTo>
                  <a:pt x="743191" y="3750257"/>
                  <a:pt x="741393" y="3750257"/>
                  <a:pt x="741393" y="3746062"/>
                </a:cubicBezTo>
                <a:cubicBezTo>
                  <a:pt x="740794" y="3741867"/>
                  <a:pt x="743790" y="3735275"/>
                  <a:pt x="741992" y="3720892"/>
                </a:cubicBezTo>
                <a:cubicBezTo>
                  <a:pt x="740194" y="3706510"/>
                  <a:pt x="736000" y="3702914"/>
                  <a:pt x="738996" y="3698719"/>
                </a:cubicBezTo>
                <a:cubicBezTo>
                  <a:pt x="741992" y="3694524"/>
                  <a:pt x="739595" y="3687932"/>
                  <a:pt x="739595" y="3678943"/>
                </a:cubicBezTo>
                <a:cubicBezTo>
                  <a:pt x="738996" y="3669954"/>
                  <a:pt x="740194" y="3668156"/>
                  <a:pt x="741992" y="3662762"/>
                </a:cubicBezTo>
                <a:cubicBezTo>
                  <a:pt x="743191" y="3657369"/>
                  <a:pt x="744989" y="3651976"/>
                  <a:pt x="743191" y="3646582"/>
                </a:cubicBezTo>
                <a:cubicBezTo>
                  <a:pt x="741393" y="3641189"/>
                  <a:pt x="744389" y="3641189"/>
                  <a:pt x="749783" y="3638192"/>
                </a:cubicBezTo>
                <a:cubicBezTo>
                  <a:pt x="755176" y="3635795"/>
                  <a:pt x="755176" y="3632799"/>
                  <a:pt x="758173" y="3626207"/>
                </a:cubicBezTo>
                <a:cubicBezTo>
                  <a:pt x="760570" y="3620214"/>
                  <a:pt x="759371" y="3617817"/>
                  <a:pt x="756974" y="3610026"/>
                </a:cubicBezTo>
                <a:cubicBezTo>
                  <a:pt x="754577" y="3602835"/>
                  <a:pt x="753978" y="3598640"/>
                  <a:pt x="753378" y="3587254"/>
                </a:cubicBezTo>
                <a:cubicBezTo>
                  <a:pt x="752779" y="3575868"/>
                  <a:pt x="750382" y="3561485"/>
                  <a:pt x="744389" y="3549500"/>
                </a:cubicBezTo>
                <a:cubicBezTo>
                  <a:pt x="738397" y="3537514"/>
                  <a:pt x="737797" y="3544106"/>
                  <a:pt x="736000" y="3537514"/>
                </a:cubicBezTo>
                <a:cubicBezTo>
                  <a:pt x="734202" y="3530323"/>
                  <a:pt x="733003" y="3529124"/>
                  <a:pt x="731805" y="3522532"/>
                </a:cubicBezTo>
                <a:cubicBezTo>
                  <a:pt x="730606" y="3515940"/>
                  <a:pt x="731205" y="3514143"/>
                  <a:pt x="729408" y="3508150"/>
                </a:cubicBezTo>
                <a:cubicBezTo>
                  <a:pt x="727010" y="3502157"/>
                  <a:pt x="728209" y="3499161"/>
                  <a:pt x="723415" y="3493767"/>
                </a:cubicBezTo>
                <a:cubicBezTo>
                  <a:pt x="718621" y="3488374"/>
                  <a:pt x="715025" y="3485377"/>
                  <a:pt x="713227" y="3481182"/>
                </a:cubicBezTo>
                <a:cubicBezTo>
                  <a:pt x="711429" y="3476987"/>
                  <a:pt x="712628" y="3471594"/>
                  <a:pt x="713826" y="3473991"/>
                </a:cubicBezTo>
                <a:cubicBezTo>
                  <a:pt x="715624" y="3476388"/>
                  <a:pt x="716223" y="3476388"/>
                  <a:pt x="719819" y="3473991"/>
                </a:cubicBezTo>
                <a:cubicBezTo>
                  <a:pt x="723415" y="3471594"/>
                  <a:pt x="722216" y="3465002"/>
                  <a:pt x="720418" y="3462006"/>
                </a:cubicBezTo>
                <a:cubicBezTo>
                  <a:pt x="718621" y="3459009"/>
                  <a:pt x="719220" y="3453616"/>
                  <a:pt x="715025" y="3444627"/>
                </a:cubicBezTo>
                <a:cubicBezTo>
                  <a:pt x="710830" y="3436237"/>
                  <a:pt x="709032" y="3432641"/>
                  <a:pt x="706635" y="3424851"/>
                </a:cubicBezTo>
                <a:cubicBezTo>
                  <a:pt x="704238" y="3417060"/>
                  <a:pt x="705437" y="3416461"/>
                  <a:pt x="704238" y="3412865"/>
                </a:cubicBezTo>
                <a:cubicBezTo>
                  <a:pt x="703039" y="3409270"/>
                  <a:pt x="699444" y="3405674"/>
                  <a:pt x="700043" y="3399681"/>
                </a:cubicBezTo>
                <a:cubicBezTo>
                  <a:pt x="700642" y="3394288"/>
                  <a:pt x="698845" y="3389494"/>
                  <a:pt x="696447" y="3386497"/>
                </a:cubicBezTo>
                <a:cubicBezTo>
                  <a:pt x="694050" y="3382902"/>
                  <a:pt x="689256" y="3378107"/>
                  <a:pt x="683263" y="3368519"/>
                </a:cubicBezTo>
                <a:cubicBezTo>
                  <a:pt x="677870" y="3358931"/>
                  <a:pt x="677271" y="3355335"/>
                  <a:pt x="682065" y="3357732"/>
                </a:cubicBezTo>
                <a:cubicBezTo>
                  <a:pt x="686859" y="3360129"/>
                  <a:pt x="686260" y="3360129"/>
                  <a:pt x="687458" y="3358331"/>
                </a:cubicBezTo>
                <a:cubicBezTo>
                  <a:pt x="689256" y="3356534"/>
                  <a:pt x="690455" y="3354736"/>
                  <a:pt x="698845" y="3354136"/>
                </a:cubicBezTo>
                <a:cubicBezTo>
                  <a:pt x="702440" y="3354136"/>
                  <a:pt x="703639" y="3352938"/>
                  <a:pt x="702440" y="3351140"/>
                </a:cubicBezTo>
                <a:cubicBezTo>
                  <a:pt x="701242" y="3349942"/>
                  <a:pt x="697646" y="3348144"/>
                  <a:pt x="692852" y="3348144"/>
                </a:cubicBezTo>
                <a:cubicBezTo>
                  <a:pt x="684462" y="3347544"/>
                  <a:pt x="683863" y="3347544"/>
                  <a:pt x="680267" y="3343949"/>
                </a:cubicBezTo>
                <a:cubicBezTo>
                  <a:pt x="676671" y="3339754"/>
                  <a:pt x="674874" y="3335559"/>
                  <a:pt x="674274" y="3328967"/>
                </a:cubicBezTo>
                <a:cubicBezTo>
                  <a:pt x="673675" y="3322375"/>
                  <a:pt x="675473" y="3321776"/>
                  <a:pt x="671877" y="3316982"/>
                </a:cubicBezTo>
                <a:cubicBezTo>
                  <a:pt x="667682" y="3311588"/>
                  <a:pt x="666484" y="3306794"/>
                  <a:pt x="663487" y="3301400"/>
                </a:cubicBezTo>
                <a:cubicBezTo>
                  <a:pt x="660491" y="3296007"/>
                  <a:pt x="657495" y="3296007"/>
                  <a:pt x="658094" y="3292411"/>
                </a:cubicBezTo>
                <a:cubicBezTo>
                  <a:pt x="658693" y="3288216"/>
                  <a:pt x="655697" y="3285220"/>
                  <a:pt x="652700" y="3280426"/>
                </a:cubicBezTo>
                <a:cubicBezTo>
                  <a:pt x="650303" y="3276830"/>
                  <a:pt x="647307" y="3271437"/>
                  <a:pt x="644311" y="3266642"/>
                </a:cubicBezTo>
                <a:lnTo>
                  <a:pt x="644311" y="3265444"/>
                </a:lnTo>
                <a:cubicBezTo>
                  <a:pt x="643112" y="3264245"/>
                  <a:pt x="641914" y="3263047"/>
                  <a:pt x="640715" y="3261848"/>
                </a:cubicBezTo>
                <a:cubicBezTo>
                  <a:pt x="636520" y="3257653"/>
                  <a:pt x="633524" y="3260051"/>
                  <a:pt x="635322" y="3257653"/>
                </a:cubicBezTo>
                <a:cubicBezTo>
                  <a:pt x="636520" y="3255256"/>
                  <a:pt x="635921" y="3254058"/>
                  <a:pt x="629329" y="3242072"/>
                </a:cubicBezTo>
                <a:cubicBezTo>
                  <a:pt x="622137" y="3230087"/>
                  <a:pt x="612549" y="3221697"/>
                  <a:pt x="606556" y="3215704"/>
                </a:cubicBezTo>
                <a:cubicBezTo>
                  <a:pt x="600564" y="3209711"/>
                  <a:pt x="601762" y="3207314"/>
                  <a:pt x="607156" y="3207314"/>
                </a:cubicBezTo>
                <a:cubicBezTo>
                  <a:pt x="612549" y="3207914"/>
                  <a:pt x="611950" y="3209112"/>
                  <a:pt x="610751" y="3206116"/>
                </a:cubicBezTo>
                <a:cubicBezTo>
                  <a:pt x="609553" y="3203120"/>
                  <a:pt x="604759" y="3201921"/>
                  <a:pt x="600564" y="3199524"/>
                </a:cubicBezTo>
                <a:cubicBezTo>
                  <a:pt x="596369" y="3197127"/>
                  <a:pt x="597567" y="3194130"/>
                  <a:pt x="595170" y="3187538"/>
                </a:cubicBezTo>
                <a:cubicBezTo>
                  <a:pt x="592773" y="3180946"/>
                  <a:pt x="594571" y="3181545"/>
                  <a:pt x="599365" y="3182145"/>
                </a:cubicBezTo>
                <a:cubicBezTo>
                  <a:pt x="604159" y="3182744"/>
                  <a:pt x="599964" y="3179149"/>
                  <a:pt x="596968" y="3176751"/>
                </a:cubicBezTo>
                <a:cubicBezTo>
                  <a:pt x="593972" y="3174354"/>
                  <a:pt x="586780" y="3177350"/>
                  <a:pt x="583784" y="3162369"/>
                </a:cubicBezTo>
                <a:cubicBezTo>
                  <a:pt x="580788" y="3147387"/>
                  <a:pt x="583784" y="3152181"/>
                  <a:pt x="586780" y="3158174"/>
                </a:cubicBezTo>
                <a:cubicBezTo>
                  <a:pt x="589777" y="3163567"/>
                  <a:pt x="591575" y="3165365"/>
                  <a:pt x="596369" y="3165964"/>
                </a:cubicBezTo>
                <a:cubicBezTo>
                  <a:pt x="601163" y="3166564"/>
                  <a:pt x="601762" y="3161170"/>
                  <a:pt x="596968" y="3161170"/>
                </a:cubicBezTo>
                <a:cubicBezTo>
                  <a:pt x="592174" y="3161170"/>
                  <a:pt x="592174" y="3160571"/>
                  <a:pt x="589777" y="3155777"/>
                </a:cubicBezTo>
                <a:cubicBezTo>
                  <a:pt x="587380" y="3151582"/>
                  <a:pt x="585582" y="3150383"/>
                  <a:pt x="580188" y="3146189"/>
                </a:cubicBezTo>
                <a:cubicBezTo>
                  <a:pt x="574795" y="3141994"/>
                  <a:pt x="577791" y="3140795"/>
                  <a:pt x="578390" y="3136001"/>
                </a:cubicBezTo>
                <a:cubicBezTo>
                  <a:pt x="578990" y="3130607"/>
                  <a:pt x="578990" y="3125813"/>
                  <a:pt x="582585" y="3124015"/>
                </a:cubicBezTo>
                <a:cubicBezTo>
                  <a:pt x="585582" y="3121618"/>
                  <a:pt x="587979" y="3119221"/>
                  <a:pt x="589777" y="3113228"/>
                </a:cubicBezTo>
                <a:cubicBezTo>
                  <a:pt x="591575" y="3107236"/>
                  <a:pt x="590376" y="3088658"/>
                  <a:pt x="589777" y="3080868"/>
                </a:cubicBezTo>
                <a:cubicBezTo>
                  <a:pt x="589177" y="3072478"/>
                  <a:pt x="589777" y="3070680"/>
                  <a:pt x="592773" y="3071279"/>
                </a:cubicBezTo>
                <a:cubicBezTo>
                  <a:pt x="595769" y="3071878"/>
                  <a:pt x="596369" y="3073676"/>
                  <a:pt x="596369" y="3068882"/>
                </a:cubicBezTo>
                <a:cubicBezTo>
                  <a:pt x="596369" y="3064088"/>
                  <a:pt x="593972" y="3059294"/>
                  <a:pt x="595769" y="3055698"/>
                </a:cubicBezTo>
                <a:cubicBezTo>
                  <a:pt x="596369" y="3054499"/>
                  <a:pt x="596968" y="3053301"/>
                  <a:pt x="598167" y="3051503"/>
                </a:cubicBezTo>
                <a:lnTo>
                  <a:pt x="595769" y="3050305"/>
                </a:lnTo>
                <a:cubicBezTo>
                  <a:pt x="591575" y="3049106"/>
                  <a:pt x="593372" y="3044911"/>
                  <a:pt x="593372" y="3044911"/>
                </a:cubicBezTo>
                <a:cubicBezTo>
                  <a:pt x="593372" y="3044911"/>
                  <a:pt x="594571" y="3042514"/>
                  <a:pt x="594571" y="3037121"/>
                </a:cubicBezTo>
                <a:cubicBezTo>
                  <a:pt x="594571" y="3031727"/>
                  <a:pt x="595170" y="3029929"/>
                  <a:pt x="597567" y="3025135"/>
                </a:cubicBezTo>
                <a:cubicBezTo>
                  <a:pt x="599964" y="3019741"/>
                  <a:pt x="599964" y="3014348"/>
                  <a:pt x="600564" y="3005958"/>
                </a:cubicBezTo>
                <a:cubicBezTo>
                  <a:pt x="600564" y="3001164"/>
                  <a:pt x="601762" y="2998767"/>
                  <a:pt x="602361" y="2996969"/>
                </a:cubicBezTo>
                <a:cubicBezTo>
                  <a:pt x="602361" y="2996969"/>
                  <a:pt x="602361" y="2996969"/>
                  <a:pt x="602961" y="2996969"/>
                </a:cubicBezTo>
                <a:cubicBezTo>
                  <a:pt x="603560" y="2995171"/>
                  <a:pt x="603560" y="2993373"/>
                  <a:pt x="603560" y="2990976"/>
                </a:cubicBezTo>
                <a:cubicBezTo>
                  <a:pt x="602961" y="2986182"/>
                  <a:pt x="602361" y="2977792"/>
                  <a:pt x="603560" y="2974197"/>
                </a:cubicBezTo>
                <a:cubicBezTo>
                  <a:pt x="604759" y="2970002"/>
                  <a:pt x="605957" y="2968204"/>
                  <a:pt x="605957" y="2962810"/>
                </a:cubicBezTo>
                <a:cubicBezTo>
                  <a:pt x="605358" y="2957417"/>
                  <a:pt x="604759" y="2952024"/>
                  <a:pt x="604159" y="2947229"/>
                </a:cubicBezTo>
                <a:cubicBezTo>
                  <a:pt x="603560" y="2942435"/>
                  <a:pt x="603560" y="2938840"/>
                  <a:pt x="601762" y="2934645"/>
                </a:cubicBezTo>
                <a:cubicBezTo>
                  <a:pt x="599964" y="2930450"/>
                  <a:pt x="600564" y="2927453"/>
                  <a:pt x="602361" y="2928053"/>
                </a:cubicBezTo>
                <a:cubicBezTo>
                  <a:pt x="604759" y="2928652"/>
                  <a:pt x="605358" y="2928053"/>
                  <a:pt x="605957" y="2925656"/>
                </a:cubicBezTo>
                <a:cubicBezTo>
                  <a:pt x="606556" y="2923259"/>
                  <a:pt x="606556" y="2922060"/>
                  <a:pt x="601762" y="2920262"/>
                </a:cubicBezTo>
                <a:cubicBezTo>
                  <a:pt x="596968" y="2918464"/>
                  <a:pt x="594571" y="2917865"/>
                  <a:pt x="591575" y="2914869"/>
                </a:cubicBezTo>
                <a:cubicBezTo>
                  <a:pt x="588578" y="2911273"/>
                  <a:pt x="590975" y="2907677"/>
                  <a:pt x="587979" y="2903482"/>
                </a:cubicBezTo>
                <a:cubicBezTo>
                  <a:pt x="584982" y="2899288"/>
                  <a:pt x="584982" y="2898089"/>
                  <a:pt x="586780" y="2895093"/>
                </a:cubicBezTo>
                <a:cubicBezTo>
                  <a:pt x="588578" y="2891497"/>
                  <a:pt x="587380" y="2890898"/>
                  <a:pt x="582585" y="2890898"/>
                </a:cubicBezTo>
                <a:cubicBezTo>
                  <a:pt x="579589" y="2890898"/>
                  <a:pt x="578390" y="2890898"/>
                  <a:pt x="577791" y="2889699"/>
                </a:cubicBezTo>
                <a:cubicBezTo>
                  <a:pt x="577192" y="2888501"/>
                  <a:pt x="576593" y="2886703"/>
                  <a:pt x="575993" y="2883706"/>
                </a:cubicBezTo>
                <a:cubicBezTo>
                  <a:pt x="574196" y="2875916"/>
                  <a:pt x="574795" y="2875317"/>
                  <a:pt x="572398" y="2883107"/>
                </a:cubicBezTo>
                <a:cubicBezTo>
                  <a:pt x="570001" y="2890298"/>
                  <a:pt x="572997" y="2891497"/>
                  <a:pt x="568203" y="2891497"/>
                </a:cubicBezTo>
                <a:cubicBezTo>
                  <a:pt x="563409" y="2891497"/>
                  <a:pt x="561611" y="2893295"/>
                  <a:pt x="556217" y="2895692"/>
                </a:cubicBezTo>
                <a:cubicBezTo>
                  <a:pt x="550824" y="2898089"/>
                  <a:pt x="547828" y="2899887"/>
                  <a:pt x="547228" y="2895093"/>
                </a:cubicBezTo>
                <a:cubicBezTo>
                  <a:pt x="546629" y="2890298"/>
                  <a:pt x="547828" y="2889699"/>
                  <a:pt x="542434" y="2894493"/>
                </a:cubicBezTo>
                <a:cubicBezTo>
                  <a:pt x="537041" y="2899288"/>
                  <a:pt x="538239" y="2899887"/>
                  <a:pt x="530449" y="2898688"/>
                </a:cubicBezTo>
                <a:cubicBezTo>
                  <a:pt x="522658" y="2897490"/>
                  <a:pt x="517265" y="2899887"/>
                  <a:pt x="510073" y="2895692"/>
                </a:cubicBezTo>
                <a:cubicBezTo>
                  <a:pt x="502882" y="2891497"/>
                  <a:pt x="501683" y="2887302"/>
                  <a:pt x="502882" y="2881908"/>
                </a:cubicBezTo>
                <a:cubicBezTo>
                  <a:pt x="504080" y="2876515"/>
                  <a:pt x="501683" y="2873519"/>
                  <a:pt x="499886" y="2866328"/>
                </a:cubicBezTo>
                <a:cubicBezTo>
                  <a:pt x="498088" y="2859136"/>
                  <a:pt x="499286" y="2858537"/>
                  <a:pt x="504080" y="2857938"/>
                </a:cubicBezTo>
                <a:cubicBezTo>
                  <a:pt x="509474" y="2857338"/>
                  <a:pt x="508875" y="2858537"/>
                  <a:pt x="508875" y="2854941"/>
                </a:cubicBezTo>
                <a:cubicBezTo>
                  <a:pt x="508875" y="2851346"/>
                  <a:pt x="508875" y="2851945"/>
                  <a:pt x="503481" y="2852544"/>
                </a:cubicBezTo>
                <a:cubicBezTo>
                  <a:pt x="498088" y="2853143"/>
                  <a:pt x="499286" y="2851945"/>
                  <a:pt x="498088" y="2845952"/>
                </a:cubicBezTo>
                <a:cubicBezTo>
                  <a:pt x="497488" y="2840559"/>
                  <a:pt x="498088" y="2841158"/>
                  <a:pt x="498687" y="2837562"/>
                </a:cubicBezTo>
                <a:cubicBezTo>
                  <a:pt x="498687" y="2836963"/>
                  <a:pt x="498687" y="2836364"/>
                  <a:pt x="499286" y="2835765"/>
                </a:cubicBezTo>
                <a:cubicBezTo>
                  <a:pt x="499286" y="2835765"/>
                  <a:pt x="499286" y="2835765"/>
                  <a:pt x="499286" y="2835765"/>
                </a:cubicBezTo>
                <a:lnTo>
                  <a:pt x="493893" y="2829172"/>
                </a:lnTo>
                <a:cubicBezTo>
                  <a:pt x="489099" y="2824977"/>
                  <a:pt x="484904" y="2818985"/>
                  <a:pt x="480709" y="2817786"/>
                </a:cubicBezTo>
                <a:cubicBezTo>
                  <a:pt x="476514" y="2817187"/>
                  <a:pt x="475315" y="2818985"/>
                  <a:pt x="474716" y="2815389"/>
                </a:cubicBezTo>
                <a:cubicBezTo>
                  <a:pt x="474117" y="2811194"/>
                  <a:pt x="481907" y="2813591"/>
                  <a:pt x="481907" y="2809996"/>
                </a:cubicBezTo>
                <a:cubicBezTo>
                  <a:pt x="482507" y="2805801"/>
                  <a:pt x="479510" y="2806400"/>
                  <a:pt x="468124" y="2807599"/>
                </a:cubicBezTo>
                <a:cubicBezTo>
                  <a:pt x="456738" y="2808198"/>
                  <a:pt x="459734" y="2813591"/>
                  <a:pt x="453742" y="2814191"/>
                </a:cubicBezTo>
                <a:cubicBezTo>
                  <a:pt x="447749" y="2814790"/>
                  <a:pt x="445352" y="2813591"/>
                  <a:pt x="440557" y="2814790"/>
                </a:cubicBezTo>
                <a:lnTo>
                  <a:pt x="440557" y="2816588"/>
                </a:lnTo>
                <a:cubicBezTo>
                  <a:pt x="440557" y="2815988"/>
                  <a:pt x="440557" y="2814790"/>
                  <a:pt x="441157" y="2812992"/>
                </a:cubicBezTo>
                <a:cubicBezTo>
                  <a:pt x="441157" y="2815389"/>
                  <a:pt x="440557" y="2817187"/>
                  <a:pt x="440557" y="2817187"/>
                </a:cubicBezTo>
                <a:cubicBezTo>
                  <a:pt x="435164" y="2818386"/>
                  <a:pt x="433366" y="2818985"/>
                  <a:pt x="434565" y="2815389"/>
                </a:cubicBezTo>
                <a:cubicBezTo>
                  <a:pt x="435164" y="2811194"/>
                  <a:pt x="434565" y="2810595"/>
                  <a:pt x="430969" y="2812992"/>
                </a:cubicBezTo>
                <a:cubicBezTo>
                  <a:pt x="427373" y="2815389"/>
                  <a:pt x="421980" y="2817187"/>
                  <a:pt x="412991" y="2819584"/>
                </a:cubicBezTo>
                <a:cubicBezTo>
                  <a:pt x="411792" y="2819584"/>
                  <a:pt x="410594" y="2820183"/>
                  <a:pt x="409395" y="2820183"/>
                </a:cubicBezTo>
                <a:cubicBezTo>
                  <a:pt x="409395" y="2820183"/>
                  <a:pt x="409395" y="2818386"/>
                  <a:pt x="409395" y="2815389"/>
                </a:cubicBezTo>
                <a:cubicBezTo>
                  <a:pt x="408796" y="2818386"/>
                  <a:pt x="408197" y="2820183"/>
                  <a:pt x="408197" y="2820183"/>
                </a:cubicBezTo>
                <a:lnTo>
                  <a:pt x="397410" y="2824378"/>
                </a:lnTo>
                <a:cubicBezTo>
                  <a:pt x="395612" y="2825577"/>
                  <a:pt x="393814" y="2826775"/>
                  <a:pt x="392616" y="2828573"/>
                </a:cubicBezTo>
                <a:cubicBezTo>
                  <a:pt x="387821" y="2833367"/>
                  <a:pt x="387222" y="2832768"/>
                  <a:pt x="388421" y="2827974"/>
                </a:cubicBezTo>
                <a:cubicBezTo>
                  <a:pt x="389619" y="2823180"/>
                  <a:pt x="389020" y="2821382"/>
                  <a:pt x="387222" y="2824977"/>
                </a:cubicBezTo>
                <a:cubicBezTo>
                  <a:pt x="385424" y="2828573"/>
                  <a:pt x="386024" y="2829172"/>
                  <a:pt x="383626" y="2827974"/>
                </a:cubicBezTo>
                <a:cubicBezTo>
                  <a:pt x="381229" y="2827375"/>
                  <a:pt x="381229" y="2823779"/>
                  <a:pt x="380630" y="2827974"/>
                </a:cubicBezTo>
                <a:cubicBezTo>
                  <a:pt x="380031" y="2832169"/>
                  <a:pt x="381829" y="2833367"/>
                  <a:pt x="376435" y="2835165"/>
                </a:cubicBezTo>
                <a:cubicBezTo>
                  <a:pt x="371042" y="2837562"/>
                  <a:pt x="369843" y="2837562"/>
                  <a:pt x="364450" y="2844154"/>
                </a:cubicBezTo>
                <a:cubicBezTo>
                  <a:pt x="359056" y="2850746"/>
                  <a:pt x="351266" y="2856739"/>
                  <a:pt x="344674" y="2856739"/>
                </a:cubicBezTo>
                <a:cubicBezTo>
                  <a:pt x="338082" y="2856739"/>
                  <a:pt x="334486" y="2863331"/>
                  <a:pt x="334486" y="2863331"/>
                </a:cubicBezTo>
                <a:cubicBezTo>
                  <a:pt x="334486" y="2863331"/>
                  <a:pt x="327295" y="2867526"/>
                  <a:pt x="323100" y="2871122"/>
                </a:cubicBezTo>
                <a:cubicBezTo>
                  <a:pt x="318905" y="2875317"/>
                  <a:pt x="310515" y="2875317"/>
                  <a:pt x="306919" y="2873519"/>
                </a:cubicBezTo>
                <a:cubicBezTo>
                  <a:pt x="303324" y="2871721"/>
                  <a:pt x="298530" y="2868125"/>
                  <a:pt x="293735" y="2868125"/>
                </a:cubicBezTo>
                <a:lnTo>
                  <a:pt x="288342" y="2865728"/>
                </a:lnTo>
                <a:lnTo>
                  <a:pt x="281151" y="2869923"/>
                </a:lnTo>
                <a:cubicBezTo>
                  <a:pt x="281151" y="2869923"/>
                  <a:pt x="291938" y="2860934"/>
                  <a:pt x="285346" y="2858537"/>
                </a:cubicBezTo>
                <a:cubicBezTo>
                  <a:pt x="282948" y="2857938"/>
                  <a:pt x="281151" y="2853743"/>
                  <a:pt x="279952" y="2858537"/>
                </a:cubicBezTo>
                <a:cubicBezTo>
                  <a:pt x="278754" y="2863331"/>
                  <a:pt x="279353" y="2863331"/>
                  <a:pt x="275757" y="2862732"/>
                </a:cubicBezTo>
                <a:cubicBezTo>
                  <a:pt x="272761" y="2862133"/>
                  <a:pt x="270963" y="2860335"/>
                  <a:pt x="273360" y="2854941"/>
                </a:cubicBezTo>
                <a:cubicBezTo>
                  <a:pt x="275757" y="2849548"/>
                  <a:pt x="274559" y="2847151"/>
                  <a:pt x="270963" y="2851346"/>
                </a:cubicBezTo>
                <a:cubicBezTo>
                  <a:pt x="267367" y="2855540"/>
                  <a:pt x="263772" y="2853143"/>
                  <a:pt x="252385" y="2853743"/>
                </a:cubicBezTo>
                <a:cubicBezTo>
                  <a:pt x="240999" y="2854342"/>
                  <a:pt x="246393" y="2857938"/>
                  <a:pt x="254783" y="2857938"/>
                </a:cubicBezTo>
                <a:cubicBezTo>
                  <a:pt x="263172" y="2857938"/>
                  <a:pt x="264970" y="2860335"/>
                  <a:pt x="256580" y="2860335"/>
                </a:cubicBezTo>
                <a:cubicBezTo>
                  <a:pt x="248191" y="2860335"/>
                  <a:pt x="248191" y="2862732"/>
                  <a:pt x="244595" y="2860335"/>
                </a:cubicBezTo>
                <a:cubicBezTo>
                  <a:pt x="240400" y="2857938"/>
                  <a:pt x="240999" y="2856739"/>
                  <a:pt x="234407" y="2856140"/>
                </a:cubicBezTo>
                <a:cubicBezTo>
                  <a:pt x="227815" y="2855540"/>
                  <a:pt x="230212" y="2856739"/>
                  <a:pt x="235007" y="2860335"/>
                </a:cubicBezTo>
                <a:cubicBezTo>
                  <a:pt x="239801" y="2863930"/>
                  <a:pt x="237404" y="2863930"/>
                  <a:pt x="230212" y="2863930"/>
                </a:cubicBezTo>
                <a:cubicBezTo>
                  <a:pt x="223021" y="2863930"/>
                  <a:pt x="224819" y="2863331"/>
                  <a:pt x="216429" y="2868125"/>
                </a:cubicBezTo>
                <a:cubicBezTo>
                  <a:pt x="208039" y="2872320"/>
                  <a:pt x="190061" y="2880111"/>
                  <a:pt x="177476" y="2886703"/>
                </a:cubicBezTo>
                <a:cubicBezTo>
                  <a:pt x="175678" y="2887901"/>
                  <a:pt x="173881" y="2888501"/>
                  <a:pt x="172682" y="2889100"/>
                </a:cubicBezTo>
                <a:cubicBezTo>
                  <a:pt x="172682" y="2889100"/>
                  <a:pt x="172083" y="2888501"/>
                  <a:pt x="172083" y="2887901"/>
                </a:cubicBezTo>
                <a:cubicBezTo>
                  <a:pt x="164292" y="2890898"/>
                  <a:pt x="161296" y="2888501"/>
                  <a:pt x="153505" y="2883107"/>
                </a:cubicBezTo>
                <a:cubicBezTo>
                  <a:pt x="143917" y="2875916"/>
                  <a:pt x="135527" y="2862133"/>
                  <a:pt x="128935" y="2851346"/>
                </a:cubicBezTo>
                <a:cubicBezTo>
                  <a:pt x="121744" y="2841158"/>
                  <a:pt x="120545" y="2833367"/>
                  <a:pt x="116950" y="2829172"/>
                </a:cubicBezTo>
                <a:cubicBezTo>
                  <a:pt x="113354" y="2824977"/>
                  <a:pt x="109758" y="2818985"/>
                  <a:pt x="108560" y="2814191"/>
                </a:cubicBezTo>
                <a:cubicBezTo>
                  <a:pt x="106762" y="2809396"/>
                  <a:pt x="109159" y="2806999"/>
                  <a:pt x="106163" y="2807599"/>
                </a:cubicBezTo>
                <a:cubicBezTo>
                  <a:pt x="103166" y="2808198"/>
                  <a:pt x="101968" y="2807599"/>
                  <a:pt x="101368" y="2804003"/>
                </a:cubicBezTo>
                <a:cubicBezTo>
                  <a:pt x="100769" y="2800407"/>
                  <a:pt x="98971" y="2796812"/>
                  <a:pt x="94776" y="2790819"/>
                </a:cubicBezTo>
                <a:cubicBezTo>
                  <a:pt x="90581" y="2784227"/>
                  <a:pt x="88784" y="2786624"/>
                  <a:pt x="88184" y="2783028"/>
                </a:cubicBezTo>
                <a:cubicBezTo>
                  <a:pt x="87585" y="2778833"/>
                  <a:pt x="86986" y="2777036"/>
                  <a:pt x="82791" y="2775238"/>
                </a:cubicBezTo>
                <a:cubicBezTo>
                  <a:pt x="81592" y="2774638"/>
                  <a:pt x="80394" y="2773440"/>
                  <a:pt x="79795" y="2772841"/>
                </a:cubicBezTo>
                <a:cubicBezTo>
                  <a:pt x="78596" y="2770444"/>
                  <a:pt x="78596" y="2767447"/>
                  <a:pt x="76199" y="2764451"/>
                </a:cubicBezTo>
                <a:cubicBezTo>
                  <a:pt x="72603" y="2760256"/>
                  <a:pt x="68408" y="2761455"/>
                  <a:pt x="62416" y="2757859"/>
                </a:cubicBezTo>
                <a:cubicBezTo>
                  <a:pt x="56423" y="2754263"/>
                  <a:pt x="58221" y="2751267"/>
                  <a:pt x="63614" y="2752465"/>
                </a:cubicBezTo>
                <a:cubicBezTo>
                  <a:pt x="69008" y="2753664"/>
                  <a:pt x="71405" y="2754263"/>
                  <a:pt x="65412" y="2748870"/>
                </a:cubicBezTo>
                <a:cubicBezTo>
                  <a:pt x="59419" y="2743476"/>
                  <a:pt x="69607" y="2744675"/>
                  <a:pt x="69607" y="2742877"/>
                </a:cubicBezTo>
                <a:cubicBezTo>
                  <a:pt x="70206" y="2741079"/>
                  <a:pt x="64813" y="2733888"/>
                  <a:pt x="59419" y="2732689"/>
                </a:cubicBezTo>
                <a:cubicBezTo>
                  <a:pt x="54026" y="2731491"/>
                  <a:pt x="54026" y="2729094"/>
                  <a:pt x="55224" y="2727296"/>
                </a:cubicBezTo>
                <a:cubicBezTo>
                  <a:pt x="55824" y="2724899"/>
                  <a:pt x="58820" y="2718307"/>
                  <a:pt x="54625" y="2714112"/>
                </a:cubicBezTo>
                <a:cubicBezTo>
                  <a:pt x="50430" y="2709917"/>
                  <a:pt x="49831" y="2708718"/>
                  <a:pt x="52228" y="2708718"/>
                </a:cubicBezTo>
                <a:cubicBezTo>
                  <a:pt x="54625" y="2708119"/>
                  <a:pt x="57022" y="2703924"/>
                  <a:pt x="58221" y="2698531"/>
                </a:cubicBezTo>
                <a:cubicBezTo>
                  <a:pt x="59419" y="2693137"/>
                  <a:pt x="60019" y="2690141"/>
                  <a:pt x="54625" y="2691339"/>
                </a:cubicBezTo>
                <a:cubicBezTo>
                  <a:pt x="49232" y="2692538"/>
                  <a:pt x="48033" y="2687144"/>
                  <a:pt x="50430" y="2682950"/>
                </a:cubicBezTo>
                <a:cubicBezTo>
                  <a:pt x="52228" y="2680553"/>
                  <a:pt x="51029" y="2678755"/>
                  <a:pt x="51029" y="2676957"/>
                </a:cubicBezTo>
                <a:cubicBezTo>
                  <a:pt x="51029" y="2675159"/>
                  <a:pt x="51029" y="2673361"/>
                  <a:pt x="52827" y="2670964"/>
                </a:cubicBezTo>
                <a:cubicBezTo>
                  <a:pt x="57022" y="2664971"/>
                  <a:pt x="54625" y="2662574"/>
                  <a:pt x="53427" y="2656582"/>
                </a:cubicBezTo>
                <a:cubicBezTo>
                  <a:pt x="52827" y="2650589"/>
                  <a:pt x="52827" y="2644596"/>
                  <a:pt x="51029" y="2638603"/>
                </a:cubicBezTo>
                <a:cubicBezTo>
                  <a:pt x="49232" y="2633210"/>
                  <a:pt x="50430" y="2633210"/>
                  <a:pt x="48033" y="2634408"/>
                </a:cubicBezTo>
                <a:cubicBezTo>
                  <a:pt x="45636" y="2635008"/>
                  <a:pt x="43838" y="2635008"/>
                  <a:pt x="43239" y="2632011"/>
                </a:cubicBezTo>
                <a:cubicBezTo>
                  <a:pt x="42640" y="2628416"/>
                  <a:pt x="43838" y="2625419"/>
                  <a:pt x="40242" y="2626019"/>
                </a:cubicBezTo>
                <a:cubicBezTo>
                  <a:pt x="36048" y="2626618"/>
                  <a:pt x="35448" y="2623622"/>
                  <a:pt x="32452" y="2621824"/>
                </a:cubicBezTo>
                <a:cubicBezTo>
                  <a:pt x="29456" y="2619427"/>
                  <a:pt x="30055" y="2619427"/>
                  <a:pt x="32452" y="2615831"/>
                </a:cubicBezTo>
                <a:cubicBezTo>
                  <a:pt x="34849" y="2612235"/>
                  <a:pt x="32452" y="2610437"/>
                  <a:pt x="34250" y="2605643"/>
                </a:cubicBezTo>
                <a:cubicBezTo>
                  <a:pt x="36048" y="2600250"/>
                  <a:pt x="34849" y="2599651"/>
                  <a:pt x="37246" y="2594257"/>
                </a:cubicBezTo>
                <a:cubicBezTo>
                  <a:pt x="39643" y="2588864"/>
                  <a:pt x="41441" y="2584669"/>
                  <a:pt x="37845" y="2586467"/>
                </a:cubicBezTo>
                <a:cubicBezTo>
                  <a:pt x="34849" y="2588264"/>
                  <a:pt x="32452" y="2590661"/>
                  <a:pt x="33051" y="2588264"/>
                </a:cubicBezTo>
                <a:cubicBezTo>
                  <a:pt x="33650" y="2585867"/>
                  <a:pt x="32452" y="2583470"/>
                  <a:pt x="30055" y="2584069"/>
                </a:cubicBezTo>
                <a:cubicBezTo>
                  <a:pt x="28856" y="2584669"/>
                  <a:pt x="27658" y="2584069"/>
                  <a:pt x="27058" y="2583470"/>
                </a:cubicBezTo>
                <a:cubicBezTo>
                  <a:pt x="27058" y="2583470"/>
                  <a:pt x="27658" y="2582871"/>
                  <a:pt x="28257" y="2581672"/>
                </a:cubicBezTo>
                <a:cubicBezTo>
                  <a:pt x="27658" y="2581073"/>
                  <a:pt x="26459" y="2581073"/>
                  <a:pt x="26459" y="2579275"/>
                </a:cubicBezTo>
                <a:cubicBezTo>
                  <a:pt x="27058" y="2575680"/>
                  <a:pt x="27058" y="2572683"/>
                  <a:pt x="22264" y="2575680"/>
                </a:cubicBezTo>
                <a:cubicBezTo>
                  <a:pt x="17470" y="2578676"/>
                  <a:pt x="17470" y="2573282"/>
                  <a:pt x="18069" y="2565492"/>
                </a:cubicBezTo>
                <a:cubicBezTo>
                  <a:pt x="18669" y="2557701"/>
                  <a:pt x="15672" y="2556503"/>
                  <a:pt x="15073" y="2552308"/>
                </a:cubicBezTo>
                <a:cubicBezTo>
                  <a:pt x="14474" y="2548113"/>
                  <a:pt x="15672" y="2545117"/>
                  <a:pt x="26459" y="2545117"/>
                </a:cubicBezTo>
                <a:cubicBezTo>
                  <a:pt x="37845" y="2544517"/>
                  <a:pt x="30654" y="2539723"/>
                  <a:pt x="19867" y="2542120"/>
                </a:cubicBezTo>
                <a:cubicBezTo>
                  <a:pt x="12077" y="2543918"/>
                  <a:pt x="13275" y="2542720"/>
                  <a:pt x="15672" y="2540322"/>
                </a:cubicBezTo>
                <a:cubicBezTo>
                  <a:pt x="18069" y="2537925"/>
                  <a:pt x="16871" y="2536128"/>
                  <a:pt x="10878" y="2535528"/>
                </a:cubicBezTo>
                <a:cubicBezTo>
                  <a:pt x="4885" y="2534929"/>
                  <a:pt x="3087" y="2528936"/>
                  <a:pt x="11477" y="2527738"/>
                </a:cubicBezTo>
                <a:cubicBezTo>
                  <a:pt x="25261" y="2525940"/>
                  <a:pt x="17470" y="2520546"/>
                  <a:pt x="7282" y="2523543"/>
                </a:cubicBezTo>
                <a:cubicBezTo>
                  <a:pt x="690" y="2525340"/>
                  <a:pt x="690" y="2522344"/>
                  <a:pt x="91" y="2516351"/>
                </a:cubicBezTo>
                <a:cubicBezTo>
                  <a:pt x="-508" y="2510359"/>
                  <a:pt x="1889" y="2509760"/>
                  <a:pt x="6084" y="2509160"/>
                </a:cubicBezTo>
                <a:cubicBezTo>
                  <a:pt x="10279" y="2508561"/>
                  <a:pt x="9080" y="2504965"/>
                  <a:pt x="9080" y="2501969"/>
                </a:cubicBezTo>
                <a:cubicBezTo>
                  <a:pt x="9080" y="2498972"/>
                  <a:pt x="9680" y="2495976"/>
                  <a:pt x="6084" y="2496575"/>
                </a:cubicBezTo>
                <a:cubicBezTo>
                  <a:pt x="2488" y="2497175"/>
                  <a:pt x="2488" y="2494778"/>
                  <a:pt x="4885" y="2491182"/>
                </a:cubicBezTo>
                <a:cubicBezTo>
                  <a:pt x="6084" y="2489384"/>
                  <a:pt x="7282" y="2486388"/>
                  <a:pt x="7882" y="2483391"/>
                </a:cubicBezTo>
                <a:cubicBezTo>
                  <a:pt x="7882" y="2483391"/>
                  <a:pt x="9680" y="2482792"/>
                  <a:pt x="12077" y="2481594"/>
                </a:cubicBezTo>
                <a:cubicBezTo>
                  <a:pt x="9080" y="2481594"/>
                  <a:pt x="7882" y="2483391"/>
                  <a:pt x="7882" y="2483391"/>
                </a:cubicBezTo>
                <a:cubicBezTo>
                  <a:pt x="8481" y="2480994"/>
                  <a:pt x="9080" y="2477998"/>
                  <a:pt x="9680" y="2475601"/>
                </a:cubicBezTo>
                <a:cubicBezTo>
                  <a:pt x="10279" y="2470807"/>
                  <a:pt x="16272" y="2470207"/>
                  <a:pt x="19867" y="2470207"/>
                </a:cubicBezTo>
                <a:cubicBezTo>
                  <a:pt x="24062" y="2469608"/>
                  <a:pt x="25261" y="2466612"/>
                  <a:pt x="19867" y="2462417"/>
                </a:cubicBezTo>
                <a:cubicBezTo>
                  <a:pt x="18669" y="2461818"/>
                  <a:pt x="18669" y="2460619"/>
                  <a:pt x="18669" y="2460020"/>
                </a:cubicBezTo>
                <a:cubicBezTo>
                  <a:pt x="16871" y="2458821"/>
                  <a:pt x="16871" y="2458821"/>
                  <a:pt x="16871" y="2458821"/>
                </a:cubicBezTo>
                <a:cubicBezTo>
                  <a:pt x="15672" y="2456424"/>
                  <a:pt x="17470" y="2454027"/>
                  <a:pt x="19867" y="2451630"/>
                </a:cubicBezTo>
                <a:cubicBezTo>
                  <a:pt x="23463" y="2448034"/>
                  <a:pt x="23463" y="2446236"/>
                  <a:pt x="20466" y="2446236"/>
                </a:cubicBezTo>
                <a:cubicBezTo>
                  <a:pt x="17470" y="2445637"/>
                  <a:pt x="15672" y="2444439"/>
                  <a:pt x="21066" y="2442041"/>
                </a:cubicBezTo>
                <a:cubicBezTo>
                  <a:pt x="26459" y="2439644"/>
                  <a:pt x="25261" y="2437847"/>
                  <a:pt x="21665" y="2437847"/>
                </a:cubicBezTo>
                <a:cubicBezTo>
                  <a:pt x="17470" y="2437847"/>
                  <a:pt x="16272" y="2435449"/>
                  <a:pt x="14474" y="2419868"/>
                </a:cubicBezTo>
                <a:cubicBezTo>
                  <a:pt x="12676" y="2403688"/>
                  <a:pt x="13874" y="2400692"/>
                  <a:pt x="22864" y="2395298"/>
                </a:cubicBezTo>
                <a:cubicBezTo>
                  <a:pt x="31853" y="2389905"/>
                  <a:pt x="36048" y="2385110"/>
                  <a:pt x="38445" y="2374324"/>
                </a:cubicBezTo>
                <a:cubicBezTo>
                  <a:pt x="40842" y="2363537"/>
                  <a:pt x="45037" y="2353948"/>
                  <a:pt x="47434" y="2349753"/>
                </a:cubicBezTo>
                <a:cubicBezTo>
                  <a:pt x="49831" y="2345558"/>
                  <a:pt x="49831" y="2347356"/>
                  <a:pt x="48632" y="2344360"/>
                </a:cubicBezTo>
                <a:cubicBezTo>
                  <a:pt x="47434" y="2341963"/>
                  <a:pt x="47434" y="2340165"/>
                  <a:pt x="48632" y="2335371"/>
                </a:cubicBezTo>
                <a:cubicBezTo>
                  <a:pt x="49831" y="2330576"/>
                  <a:pt x="52827" y="2325183"/>
                  <a:pt x="56423" y="2315595"/>
                </a:cubicBezTo>
                <a:cubicBezTo>
                  <a:pt x="60019" y="2306006"/>
                  <a:pt x="71405" y="2285032"/>
                  <a:pt x="79195" y="2273046"/>
                </a:cubicBezTo>
                <a:cubicBezTo>
                  <a:pt x="86986" y="2261061"/>
                  <a:pt x="88184" y="2245480"/>
                  <a:pt x="89383" y="2233494"/>
                </a:cubicBezTo>
                <a:cubicBezTo>
                  <a:pt x="90581" y="2221509"/>
                  <a:pt x="95975" y="2205928"/>
                  <a:pt x="93578" y="2201733"/>
                </a:cubicBezTo>
                <a:cubicBezTo>
                  <a:pt x="91181" y="2197538"/>
                  <a:pt x="89383" y="2194541"/>
                  <a:pt x="97174" y="2193343"/>
                </a:cubicBezTo>
                <a:cubicBezTo>
                  <a:pt x="104365" y="2192743"/>
                  <a:pt x="105563" y="2189747"/>
                  <a:pt x="101968" y="2189747"/>
                </a:cubicBezTo>
                <a:cubicBezTo>
                  <a:pt x="97773" y="2189747"/>
                  <a:pt x="100170" y="2186152"/>
                  <a:pt x="102567" y="2183754"/>
                </a:cubicBezTo>
                <a:cubicBezTo>
                  <a:pt x="104964" y="2181357"/>
                  <a:pt x="107361" y="2178361"/>
                  <a:pt x="106762" y="2175365"/>
                </a:cubicBezTo>
                <a:cubicBezTo>
                  <a:pt x="106163" y="2171769"/>
                  <a:pt x="104964" y="2169971"/>
                  <a:pt x="110358" y="2162780"/>
                </a:cubicBezTo>
                <a:cubicBezTo>
                  <a:pt x="115751" y="2155589"/>
                  <a:pt x="114552" y="2150794"/>
                  <a:pt x="115751" y="2144202"/>
                </a:cubicBezTo>
                <a:cubicBezTo>
                  <a:pt x="117549" y="2137610"/>
                  <a:pt x="116350" y="2134015"/>
                  <a:pt x="113354" y="2135812"/>
                </a:cubicBezTo>
                <a:cubicBezTo>
                  <a:pt x="110358" y="2137011"/>
                  <a:pt x="109159" y="2135213"/>
                  <a:pt x="107960" y="2129221"/>
                </a:cubicBezTo>
                <a:cubicBezTo>
                  <a:pt x="106762" y="2123228"/>
                  <a:pt x="105563" y="2122029"/>
                  <a:pt x="101968" y="2126823"/>
                </a:cubicBezTo>
                <a:cubicBezTo>
                  <a:pt x="98372" y="2132217"/>
                  <a:pt x="99571" y="2120231"/>
                  <a:pt x="104964" y="2114239"/>
                </a:cubicBezTo>
                <a:cubicBezTo>
                  <a:pt x="104964" y="2114239"/>
                  <a:pt x="116950" y="2110044"/>
                  <a:pt x="127736" y="2107647"/>
                </a:cubicBezTo>
                <a:cubicBezTo>
                  <a:pt x="117549" y="2110044"/>
                  <a:pt x="108560" y="2113040"/>
                  <a:pt x="108560" y="2113040"/>
                </a:cubicBezTo>
                <a:cubicBezTo>
                  <a:pt x="113953" y="2107047"/>
                  <a:pt x="110358" y="2103452"/>
                  <a:pt x="117549" y="2095062"/>
                </a:cubicBezTo>
                <a:cubicBezTo>
                  <a:pt x="124740" y="2086672"/>
                  <a:pt x="121144" y="2085473"/>
                  <a:pt x="124740" y="2078282"/>
                </a:cubicBezTo>
                <a:cubicBezTo>
                  <a:pt x="128935" y="2071091"/>
                  <a:pt x="130733" y="2066297"/>
                  <a:pt x="136126" y="2063899"/>
                </a:cubicBezTo>
                <a:cubicBezTo>
                  <a:pt x="141520" y="2061502"/>
                  <a:pt x="142119" y="2062102"/>
                  <a:pt x="146913" y="2055510"/>
                </a:cubicBezTo>
                <a:cubicBezTo>
                  <a:pt x="151707" y="2048918"/>
                  <a:pt x="154704" y="2048918"/>
                  <a:pt x="155303" y="2041726"/>
                </a:cubicBezTo>
                <a:cubicBezTo>
                  <a:pt x="155902" y="2034535"/>
                  <a:pt x="163094" y="2033936"/>
                  <a:pt x="163693" y="2029142"/>
                </a:cubicBezTo>
                <a:cubicBezTo>
                  <a:pt x="164292" y="2024348"/>
                  <a:pt x="161895" y="2021950"/>
                  <a:pt x="166090" y="2019553"/>
                </a:cubicBezTo>
                <a:cubicBezTo>
                  <a:pt x="170285" y="2017156"/>
                  <a:pt x="175079" y="2011163"/>
                  <a:pt x="182870" y="2002774"/>
                </a:cubicBezTo>
                <a:cubicBezTo>
                  <a:pt x="190660" y="1994983"/>
                  <a:pt x="191260" y="1996781"/>
                  <a:pt x="187065" y="1996781"/>
                </a:cubicBezTo>
                <a:cubicBezTo>
                  <a:pt x="182270" y="1996781"/>
                  <a:pt x="184668" y="1994983"/>
                  <a:pt x="189462" y="1988391"/>
                </a:cubicBezTo>
                <a:cubicBezTo>
                  <a:pt x="194256" y="1981799"/>
                  <a:pt x="200848" y="1974008"/>
                  <a:pt x="208638" y="1970413"/>
                </a:cubicBezTo>
                <a:cubicBezTo>
                  <a:pt x="216429" y="1966218"/>
                  <a:pt x="215230" y="1964420"/>
                  <a:pt x="219425" y="1961424"/>
                </a:cubicBezTo>
                <a:cubicBezTo>
                  <a:pt x="223620" y="1958427"/>
                  <a:pt x="224220" y="1959027"/>
                  <a:pt x="223021" y="1956030"/>
                </a:cubicBezTo>
                <a:cubicBezTo>
                  <a:pt x="221822" y="1953034"/>
                  <a:pt x="223620" y="1950637"/>
                  <a:pt x="228415" y="1947640"/>
                </a:cubicBezTo>
                <a:cubicBezTo>
                  <a:pt x="233209" y="1944045"/>
                  <a:pt x="236804" y="1941048"/>
                  <a:pt x="245194" y="1932059"/>
                </a:cubicBezTo>
                <a:cubicBezTo>
                  <a:pt x="253584" y="1923070"/>
                  <a:pt x="257180" y="1911085"/>
                  <a:pt x="264371" y="1901496"/>
                </a:cubicBezTo>
                <a:cubicBezTo>
                  <a:pt x="271562" y="1891908"/>
                  <a:pt x="282349" y="1890709"/>
                  <a:pt x="287743" y="1887713"/>
                </a:cubicBezTo>
                <a:cubicBezTo>
                  <a:pt x="293136" y="1884717"/>
                  <a:pt x="294934" y="1873330"/>
                  <a:pt x="299129" y="1863143"/>
                </a:cubicBezTo>
                <a:cubicBezTo>
                  <a:pt x="303324" y="1852955"/>
                  <a:pt x="308717" y="1848161"/>
                  <a:pt x="315908" y="1842767"/>
                </a:cubicBezTo>
                <a:lnTo>
                  <a:pt x="365648" y="1849959"/>
                </a:lnTo>
                <a:lnTo>
                  <a:pt x="359056" y="1848161"/>
                </a:lnTo>
                <a:lnTo>
                  <a:pt x="351266" y="1846962"/>
                </a:lnTo>
                <a:lnTo>
                  <a:pt x="315908" y="1842168"/>
                </a:lnTo>
                <a:cubicBezTo>
                  <a:pt x="323100" y="1836775"/>
                  <a:pt x="325497" y="1832580"/>
                  <a:pt x="327295" y="1827786"/>
                </a:cubicBezTo>
                <a:cubicBezTo>
                  <a:pt x="329093" y="1822991"/>
                  <a:pt x="331490" y="1822392"/>
                  <a:pt x="339280" y="1821793"/>
                </a:cubicBezTo>
                <a:cubicBezTo>
                  <a:pt x="346471" y="1821194"/>
                  <a:pt x="351266" y="1821194"/>
                  <a:pt x="357258" y="1816399"/>
                </a:cubicBezTo>
                <a:cubicBezTo>
                  <a:pt x="363850" y="1811006"/>
                  <a:pt x="366847" y="1814002"/>
                  <a:pt x="370442" y="1808609"/>
                </a:cubicBezTo>
                <a:cubicBezTo>
                  <a:pt x="374637" y="1803215"/>
                  <a:pt x="377634" y="1802017"/>
                  <a:pt x="387222" y="1798421"/>
                </a:cubicBezTo>
                <a:cubicBezTo>
                  <a:pt x="396810" y="1794226"/>
                  <a:pt x="400406" y="1791230"/>
                  <a:pt x="406998" y="1784039"/>
                </a:cubicBezTo>
                <a:cubicBezTo>
                  <a:pt x="412991" y="1776847"/>
                  <a:pt x="413590" y="1773252"/>
                  <a:pt x="422579" y="1771454"/>
                </a:cubicBezTo>
                <a:cubicBezTo>
                  <a:pt x="431568" y="1769656"/>
                  <a:pt x="435763" y="1765461"/>
                  <a:pt x="441756" y="1758869"/>
                </a:cubicBezTo>
                <a:cubicBezTo>
                  <a:pt x="447149" y="1752277"/>
                  <a:pt x="449547" y="1746884"/>
                  <a:pt x="449547" y="1739692"/>
                </a:cubicBezTo>
                <a:cubicBezTo>
                  <a:pt x="449547" y="1732501"/>
                  <a:pt x="448947" y="1731302"/>
                  <a:pt x="451944" y="1728905"/>
                </a:cubicBezTo>
                <a:cubicBezTo>
                  <a:pt x="454940" y="1726508"/>
                  <a:pt x="457337" y="1720516"/>
                  <a:pt x="460334" y="1712725"/>
                </a:cubicBezTo>
                <a:cubicBezTo>
                  <a:pt x="463330" y="1705534"/>
                  <a:pt x="464528" y="1704335"/>
                  <a:pt x="465727" y="1695945"/>
                </a:cubicBezTo>
                <a:cubicBezTo>
                  <a:pt x="466926" y="1687556"/>
                  <a:pt x="469922" y="1684559"/>
                  <a:pt x="475315" y="1682761"/>
                </a:cubicBezTo>
                <a:cubicBezTo>
                  <a:pt x="480709" y="1680364"/>
                  <a:pt x="483106" y="1674971"/>
                  <a:pt x="488499" y="1671375"/>
                </a:cubicBezTo>
                <a:cubicBezTo>
                  <a:pt x="493893" y="1667780"/>
                  <a:pt x="493294" y="1664184"/>
                  <a:pt x="493893" y="1658191"/>
                </a:cubicBezTo>
                <a:cubicBezTo>
                  <a:pt x="494492" y="1652198"/>
                  <a:pt x="498088" y="1647404"/>
                  <a:pt x="508875" y="1645007"/>
                </a:cubicBezTo>
                <a:cubicBezTo>
                  <a:pt x="519662" y="1642610"/>
                  <a:pt x="522059" y="1636617"/>
                  <a:pt x="526853" y="1631823"/>
                </a:cubicBezTo>
                <a:cubicBezTo>
                  <a:pt x="531647" y="1627029"/>
                  <a:pt x="537041" y="1624032"/>
                  <a:pt x="543633" y="1623433"/>
                </a:cubicBezTo>
                <a:cubicBezTo>
                  <a:pt x="549625" y="1622834"/>
                  <a:pt x="556817" y="1621036"/>
                  <a:pt x="565806" y="1616242"/>
                </a:cubicBezTo>
                <a:cubicBezTo>
                  <a:pt x="574196" y="1612047"/>
                  <a:pt x="583784" y="1605455"/>
                  <a:pt x="593372" y="1597065"/>
                </a:cubicBezTo>
                <a:cubicBezTo>
                  <a:pt x="602961" y="1588675"/>
                  <a:pt x="603560" y="1580885"/>
                  <a:pt x="610152" y="1572495"/>
                </a:cubicBezTo>
                <a:cubicBezTo>
                  <a:pt x="617343" y="1564105"/>
                  <a:pt x="619740" y="1555715"/>
                  <a:pt x="626932" y="1546127"/>
                </a:cubicBezTo>
                <a:cubicBezTo>
                  <a:pt x="634123" y="1535939"/>
                  <a:pt x="634722" y="1532943"/>
                  <a:pt x="645509" y="1532344"/>
                </a:cubicBezTo>
                <a:cubicBezTo>
                  <a:pt x="656296" y="1531744"/>
                  <a:pt x="656296" y="1532943"/>
                  <a:pt x="652700" y="1537138"/>
                </a:cubicBezTo>
                <a:cubicBezTo>
                  <a:pt x="648506" y="1541333"/>
                  <a:pt x="647906" y="1539535"/>
                  <a:pt x="649105" y="1552719"/>
                </a:cubicBezTo>
                <a:cubicBezTo>
                  <a:pt x="650303" y="1565903"/>
                  <a:pt x="661690" y="1564704"/>
                  <a:pt x="665884" y="1565903"/>
                </a:cubicBezTo>
                <a:cubicBezTo>
                  <a:pt x="670079" y="1567101"/>
                  <a:pt x="674874" y="1565304"/>
                  <a:pt x="679069" y="1567701"/>
                </a:cubicBezTo>
                <a:cubicBezTo>
                  <a:pt x="683263" y="1570098"/>
                  <a:pt x="684462" y="1571296"/>
                  <a:pt x="689855" y="1567701"/>
                </a:cubicBezTo>
                <a:cubicBezTo>
                  <a:pt x="695249" y="1564105"/>
                  <a:pt x="695249" y="1564704"/>
                  <a:pt x="697646" y="1570098"/>
                </a:cubicBezTo>
                <a:cubicBezTo>
                  <a:pt x="700043" y="1575491"/>
                  <a:pt x="705437" y="1576091"/>
                  <a:pt x="712628" y="1577289"/>
                </a:cubicBezTo>
                <a:lnTo>
                  <a:pt x="710231" y="1578488"/>
                </a:lnTo>
                <a:cubicBezTo>
                  <a:pt x="717422" y="1579686"/>
                  <a:pt x="720418" y="1576091"/>
                  <a:pt x="725213" y="1574892"/>
                </a:cubicBezTo>
                <a:cubicBezTo>
                  <a:pt x="730606" y="1574293"/>
                  <a:pt x="734801" y="1572495"/>
                  <a:pt x="736000" y="1567701"/>
                </a:cubicBezTo>
                <a:cubicBezTo>
                  <a:pt x="737198" y="1563506"/>
                  <a:pt x="737198" y="1561109"/>
                  <a:pt x="743790" y="1561109"/>
                </a:cubicBezTo>
                <a:cubicBezTo>
                  <a:pt x="750382" y="1561109"/>
                  <a:pt x="754577" y="1561109"/>
                  <a:pt x="758173" y="1558712"/>
                </a:cubicBezTo>
                <a:cubicBezTo>
                  <a:pt x="761768" y="1556315"/>
                  <a:pt x="762368" y="1554517"/>
                  <a:pt x="765364" y="1558112"/>
                </a:cubicBezTo>
                <a:cubicBezTo>
                  <a:pt x="768960" y="1562307"/>
                  <a:pt x="772555" y="1561109"/>
                  <a:pt x="777349" y="1556914"/>
                </a:cubicBezTo>
                <a:cubicBezTo>
                  <a:pt x="782144" y="1552719"/>
                  <a:pt x="783342" y="1549723"/>
                  <a:pt x="789335" y="1545528"/>
                </a:cubicBezTo>
                <a:cubicBezTo>
                  <a:pt x="794728" y="1541333"/>
                  <a:pt x="798923" y="1539535"/>
                  <a:pt x="809111" y="1537138"/>
                </a:cubicBezTo>
                <a:cubicBezTo>
                  <a:pt x="819299" y="1534741"/>
                  <a:pt x="818100" y="1534141"/>
                  <a:pt x="824692" y="1532943"/>
                </a:cubicBezTo>
                <a:cubicBezTo>
                  <a:pt x="831284" y="1532344"/>
                  <a:pt x="843270" y="1532344"/>
                  <a:pt x="855854" y="1534141"/>
                </a:cubicBezTo>
                <a:cubicBezTo>
                  <a:pt x="868439" y="1535939"/>
                  <a:pt x="869638" y="1536538"/>
                  <a:pt x="873832" y="1534741"/>
                </a:cubicBezTo>
                <a:cubicBezTo>
                  <a:pt x="878027" y="1532344"/>
                  <a:pt x="880425" y="1532344"/>
                  <a:pt x="885818" y="1534141"/>
                </a:cubicBezTo>
                <a:cubicBezTo>
                  <a:pt x="891211" y="1535340"/>
                  <a:pt x="893609" y="1535340"/>
                  <a:pt x="897803" y="1538336"/>
                </a:cubicBezTo>
                <a:cubicBezTo>
                  <a:pt x="901998" y="1541333"/>
                  <a:pt x="913385" y="1547925"/>
                  <a:pt x="918179" y="1546726"/>
                </a:cubicBezTo>
                <a:cubicBezTo>
                  <a:pt x="922973" y="1546127"/>
                  <a:pt x="925969" y="1543730"/>
                  <a:pt x="932561" y="1542531"/>
                </a:cubicBezTo>
                <a:cubicBezTo>
                  <a:pt x="939153" y="1541932"/>
                  <a:pt x="937955" y="1537138"/>
                  <a:pt x="944547" y="1540134"/>
                </a:cubicBezTo>
                <a:cubicBezTo>
                  <a:pt x="951139" y="1542531"/>
                  <a:pt x="945146" y="1545528"/>
                  <a:pt x="956532" y="1546726"/>
                </a:cubicBezTo>
                <a:cubicBezTo>
                  <a:pt x="967319" y="1547925"/>
                  <a:pt x="958929" y="1541333"/>
                  <a:pt x="960727" y="1541333"/>
                </a:cubicBezTo>
                <a:cubicBezTo>
                  <a:pt x="962525" y="1541333"/>
                  <a:pt x="966121" y="1541932"/>
                  <a:pt x="967919" y="1544329"/>
                </a:cubicBezTo>
                <a:cubicBezTo>
                  <a:pt x="969716" y="1546726"/>
                  <a:pt x="972713" y="1551520"/>
                  <a:pt x="979904" y="1548524"/>
                </a:cubicBezTo>
                <a:cubicBezTo>
                  <a:pt x="985897" y="1546127"/>
                  <a:pt x="988294" y="1547925"/>
                  <a:pt x="992489" y="1548524"/>
                </a:cubicBezTo>
                <a:cubicBezTo>
                  <a:pt x="997283" y="1547325"/>
                  <a:pt x="999680" y="1543730"/>
                  <a:pt x="1008070" y="1543130"/>
                </a:cubicBezTo>
                <a:cubicBezTo>
                  <a:pt x="1016460" y="1542531"/>
                  <a:pt x="1022452" y="1542531"/>
                  <a:pt x="1028445" y="1545528"/>
                </a:cubicBezTo>
                <a:cubicBezTo>
                  <a:pt x="1034438" y="1549123"/>
                  <a:pt x="1033239" y="1549723"/>
                  <a:pt x="1029644" y="1555715"/>
                </a:cubicBezTo>
                <a:cubicBezTo>
                  <a:pt x="1026048" y="1561708"/>
                  <a:pt x="1027247" y="1563506"/>
                  <a:pt x="1031442" y="1563506"/>
                </a:cubicBezTo>
                <a:cubicBezTo>
                  <a:pt x="1035636" y="1563506"/>
                  <a:pt x="1038633" y="1561708"/>
                  <a:pt x="1043427" y="1558112"/>
                </a:cubicBezTo>
                <a:cubicBezTo>
                  <a:pt x="1048821" y="1553917"/>
                  <a:pt x="1049420" y="1552719"/>
                  <a:pt x="1049420" y="1557513"/>
                </a:cubicBezTo>
                <a:cubicBezTo>
                  <a:pt x="1049420" y="1562307"/>
                  <a:pt x="1052416" y="1565903"/>
                  <a:pt x="1047622" y="1565903"/>
                </a:cubicBezTo>
                <a:cubicBezTo>
                  <a:pt x="1036835" y="1567101"/>
                  <a:pt x="1040431" y="1571296"/>
                  <a:pt x="1028445" y="1580286"/>
                </a:cubicBezTo>
                <a:cubicBezTo>
                  <a:pt x="1016460" y="1589275"/>
                  <a:pt x="1018258" y="1598264"/>
                  <a:pt x="1023052" y="1605455"/>
                </a:cubicBezTo>
                <a:cubicBezTo>
                  <a:pt x="1027846" y="1612646"/>
                  <a:pt x="1022452" y="1615043"/>
                  <a:pt x="1022452" y="1619838"/>
                </a:cubicBezTo>
                <a:cubicBezTo>
                  <a:pt x="1023052" y="1624632"/>
                  <a:pt x="1021254" y="1627029"/>
                  <a:pt x="1017658" y="1630025"/>
                </a:cubicBezTo>
                <a:cubicBezTo>
                  <a:pt x="1014063" y="1633621"/>
                  <a:pt x="1008669" y="1637217"/>
                  <a:pt x="1004474" y="1645606"/>
                </a:cubicBezTo>
                <a:cubicBezTo>
                  <a:pt x="1000279" y="1653996"/>
                  <a:pt x="988893" y="1657592"/>
                  <a:pt x="979904" y="1659390"/>
                </a:cubicBezTo>
                <a:cubicBezTo>
                  <a:pt x="970915" y="1661187"/>
                  <a:pt x="972713" y="1672574"/>
                  <a:pt x="974511" y="1675570"/>
                </a:cubicBezTo>
                <a:cubicBezTo>
                  <a:pt x="976308" y="1677967"/>
                  <a:pt x="981702" y="1679166"/>
                  <a:pt x="978106" y="1683960"/>
                </a:cubicBezTo>
                <a:cubicBezTo>
                  <a:pt x="974511" y="1689353"/>
                  <a:pt x="973911" y="1692350"/>
                  <a:pt x="983500" y="1689353"/>
                </a:cubicBezTo>
                <a:cubicBezTo>
                  <a:pt x="992489" y="1686357"/>
                  <a:pt x="988893" y="1692350"/>
                  <a:pt x="988294" y="1696545"/>
                </a:cubicBezTo>
                <a:cubicBezTo>
                  <a:pt x="987695" y="1700740"/>
                  <a:pt x="985897" y="1700740"/>
                  <a:pt x="990092" y="1704934"/>
                </a:cubicBezTo>
                <a:cubicBezTo>
                  <a:pt x="994287" y="1709129"/>
                  <a:pt x="997283" y="1710927"/>
                  <a:pt x="999680" y="1716920"/>
                </a:cubicBezTo>
                <a:cubicBezTo>
                  <a:pt x="1002077" y="1722313"/>
                  <a:pt x="1007471" y="1725310"/>
                  <a:pt x="1013463" y="1725310"/>
                </a:cubicBezTo>
                <a:cubicBezTo>
                  <a:pt x="1019456" y="1724711"/>
                  <a:pt x="1023651" y="1724711"/>
                  <a:pt x="1025449" y="1727707"/>
                </a:cubicBezTo>
                <a:cubicBezTo>
                  <a:pt x="1026647" y="1731302"/>
                  <a:pt x="1030842" y="1733100"/>
                  <a:pt x="1033839" y="1734898"/>
                </a:cubicBezTo>
                <a:cubicBezTo>
                  <a:pt x="1037434" y="1736696"/>
                  <a:pt x="1042229" y="1735497"/>
                  <a:pt x="1042828" y="1739093"/>
                </a:cubicBezTo>
                <a:cubicBezTo>
                  <a:pt x="1043427" y="1742689"/>
                  <a:pt x="1046423" y="1747483"/>
                  <a:pt x="1051218" y="1749281"/>
                </a:cubicBezTo>
                <a:cubicBezTo>
                  <a:pt x="1056611" y="1751678"/>
                  <a:pt x="1054813" y="1754674"/>
                  <a:pt x="1052416" y="1754674"/>
                </a:cubicBezTo>
                <a:cubicBezTo>
                  <a:pt x="1050019" y="1754674"/>
                  <a:pt x="1050618" y="1757671"/>
                  <a:pt x="1054214" y="1761865"/>
                </a:cubicBezTo>
                <a:cubicBezTo>
                  <a:pt x="1057810" y="1766060"/>
                  <a:pt x="1056012" y="1769057"/>
                  <a:pt x="1054813" y="1776847"/>
                </a:cubicBezTo>
                <a:cubicBezTo>
                  <a:pt x="1053615" y="1785237"/>
                  <a:pt x="1057210" y="1794826"/>
                  <a:pt x="1062604" y="1797822"/>
                </a:cubicBezTo>
                <a:cubicBezTo>
                  <a:pt x="1067997" y="1800818"/>
                  <a:pt x="1082979" y="1803815"/>
                  <a:pt x="1086575" y="1806212"/>
                </a:cubicBezTo>
                <a:cubicBezTo>
                  <a:pt x="1090170" y="1808609"/>
                  <a:pt x="1103354" y="1819396"/>
                  <a:pt x="1104553" y="1828984"/>
                </a:cubicBezTo>
                <a:cubicBezTo>
                  <a:pt x="1106950" y="1844565"/>
                  <a:pt x="1108748" y="1846962"/>
                  <a:pt x="1120733" y="1849959"/>
                </a:cubicBezTo>
                <a:cubicBezTo>
                  <a:pt x="1132719" y="1852356"/>
                  <a:pt x="1132120" y="1849359"/>
                  <a:pt x="1137513" y="1841569"/>
                </a:cubicBezTo>
                <a:cubicBezTo>
                  <a:pt x="1142907" y="1833778"/>
                  <a:pt x="1147101" y="1828385"/>
                  <a:pt x="1155491" y="1822991"/>
                </a:cubicBezTo>
                <a:cubicBezTo>
                  <a:pt x="1163881" y="1817598"/>
                  <a:pt x="1160885" y="1805013"/>
                  <a:pt x="1160885" y="1793028"/>
                </a:cubicBezTo>
                <a:cubicBezTo>
                  <a:pt x="1161484" y="1781042"/>
                  <a:pt x="1163881" y="1779844"/>
                  <a:pt x="1171072" y="1775050"/>
                </a:cubicBezTo>
                <a:cubicBezTo>
                  <a:pt x="1178264" y="1769656"/>
                  <a:pt x="1181260" y="1766660"/>
                  <a:pt x="1189650" y="1760068"/>
                </a:cubicBezTo>
                <a:cubicBezTo>
                  <a:pt x="1198040" y="1753476"/>
                  <a:pt x="1204632" y="1754674"/>
                  <a:pt x="1214220" y="1754075"/>
                </a:cubicBezTo>
                <a:cubicBezTo>
                  <a:pt x="1223809" y="1753476"/>
                  <a:pt x="1228003" y="1753476"/>
                  <a:pt x="1231000" y="1755873"/>
                </a:cubicBezTo>
                <a:cubicBezTo>
                  <a:pt x="1233397" y="1758270"/>
                  <a:pt x="1238191" y="1760667"/>
                  <a:pt x="1245982" y="1765461"/>
                </a:cubicBezTo>
                <a:cubicBezTo>
                  <a:pt x="1253772" y="1770255"/>
                  <a:pt x="1251974" y="1775649"/>
                  <a:pt x="1246581" y="1775649"/>
                </a:cubicBezTo>
                <a:cubicBezTo>
                  <a:pt x="1241187" y="1775050"/>
                  <a:pt x="1244184" y="1778046"/>
                  <a:pt x="1247780" y="1782840"/>
                </a:cubicBezTo>
                <a:cubicBezTo>
                  <a:pt x="1251974" y="1788233"/>
                  <a:pt x="1251375" y="1790031"/>
                  <a:pt x="1253173" y="1788233"/>
                </a:cubicBezTo>
                <a:cubicBezTo>
                  <a:pt x="1254971" y="1786436"/>
                  <a:pt x="1258566" y="1788833"/>
                  <a:pt x="1259166" y="1791230"/>
                </a:cubicBezTo>
                <a:cubicBezTo>
                  <a:pt x="1259765" y="1793627"/>
                  <a:pt x="1262162" y="1797822"/>
                  <a:pt x="1266956" y="1798421"/>
                </a:cubicBezTo>
                <a:cubicBezTo>
                  <a:pt x="1271750" y="1799021"/>
                  <a:pt x="1272350" y="1798421"/>
                  <a:pt x="1277144" y="1800818"/>
                </a:cubicBezTo>
                <a:cubicBezTo>
                  <a:pt x="1281339" y="1803215"/>
                  <a:pt x="1285534" y="1806212"/>
                  <a:pt x="1285534" y="1811006"/>
                </a:cubicBezTo>
                <a:cubicBezTo>
                  <a:pt x="1285534" y="1816399"/>
                  <a:pt x="1285534" y="1817598"/>
                  <a:pt x="1291527" y="1818796"/>
                </a:cubicBezTo>
                <a:cubicBezTo>
                  <a:pt x="1297519" y="1819995"/>
                  <a:pt x="1299916" y="1821793"/>
                  <a:pt x="1311302" y="1827786"/>
                </a:cubicBezTo>
                <a:cubicBezTo>
                  <a:pt x="1322089" y="1833778"/>
                  <a:pt x="1324487" y="1833778"/>
                  <a:pt x="1324487" y="1837973"/>
                </a:cubicBezTo>
                <a:cubicBezTo>
                  <a:pt x="1325086" y="1842168"/>
                  <a:pt x="1326884" y="1842168"/>
                  <a:pt x="1331079" y="1842767"/>
                </a:cubicBezTo>
                <a:cubicBezTo>
                  <a:pt x="1335273" y="1843367"/>
                  <a:pt x="1336472" y="1840370"/>
                  <a:pt x="1338869" y="1843966"/>
                </a:cubicBezTo>
                <a:cubicBezTo>
                  <a:pt x="1341266" y="1847562"/>
                  <a:pt x="1341266" y="1847562"/>
                  <a:pt x="1349057" y="1848161"/>
                </a:cubicBezTo>
                <a:cubicBezTo>
                  <a:pt x="1357447" y="1848760"/>
                  <a:pt x="1356248" y="1849359"/>
                  <a:pt x="1359844" y="1853554"/>
                </a:cubicBezTo>
                <a:cubicBezTo>
                  <a:pt x="1363439" y="1857749"/>
                  <a:pt x="1368234" y="1860146"/>
                  <a:pt x="1376024" y="1858948"/>
                </a:cubicBezTo>
                <a:cubicBezTo>
                  <a:pt x="1383815" y="1858349"/>
                  <a:pt x="1391006" y="1846363"/>
                  <a:pt x="1394002" y="1843367"/>
                </a:cubicBezTo>
                <a:cubicBezTo>
                  <a:pt x="1397598" y="1840370"/>
                  <a:pt x="1396399" y="1838573"/>
                  <a:pt x="1401194" y="1839172"/>
                </a:cubicBezTo>
                <a:cubicBezTo>
                  <a:pt x="1405988" y="1839771"/>
                  <a:pt x="1405988" y="1836175"/>
                  <a:pt x="1407186" y="1838573"/>
                </a:cubicBezTo>
                <a:cubicBezTo>
                  <a:pt x="1408385" y="1840970"/>
                  <a:pt x="1407786" y="1842168"/>
                  <a:pt x="1411381" y="1842168"/>
                </a:cubicBezTo>
                <a:cubicBezTo>
                  <a:pt x="1414977" y="1842168"/>
                  <a:pt x="1416775" y="1844565"/>
                  <a:pt x="1420370" y="1842168"/>
                </a:cubicBezTo>
                <a:cubicBezTo>
                  <a:pt x="1423966" y="1839771"/>
                  <a:pt x="1423966" y="1839172"/>
                  <a:pt x="1426363" y="1841569"/>
                </a:cubicBezTo>
                <a:cubicBezTo>
                  <a:pt x="1428760" y="1843966"/>
                  <a:pt x="1429959" y="1843966"/>
                  <a:pt x="1434753" y="1842767"/>
                </a:cubicBezTo>
                <a:cubicBezTo>
                  <a:pt x="1440146" y="1842168"/>
                  <a:pt x="1440146" y="1843367"/>
                  <a:pt x="1438948" y="1845164"/>
                </a:cubicBezTo>
                <a:cubicBezTo>
                  <a:pt x="1437150" y="1847562"/>
                  <a:pt x="1437749" y="1846363"/>
                  <a:pt x="1437150" y="1852356"/>
                </a:cubicBezTo>
                <a:cubicBezTo>
                  <a:pt x="1436551" y="1857749"/>
                  <a:pt x="1438349" y="1860746"/>
                  <a:pt x="1442544" y="1857749"/>
                </a:cubicBezTo>
                <a:cubicBezTo>
                  <a:pt x="1446738" y="1854753"/>
                  <a:pt x="1449735" y="1852356"/>
                  <a:pt x="1451533" y="1854753"/>
                </a:cubicBezTo>
                <a:cubicBezTo>
                  <a:pt x="1453330" y="1857150"/>
                  <a:pt x="1456926" y="1860746"/>
                  <a:pt x="1466514" y="1863143"/>
                </a:cubicBezTo>
                <a:cubicBezTo>
                  <a:pt x="1474904" y="1865540"/>
                  <a:pt x="1477901" y="1865540"/>
                  <a:pt x="1489287" y="1859547"/>
                </a:cubicBezTo>
                <a:cubicBezTo>
                  <a:pt x="1491085" y="1857749"/>
                  <a:pt x="1492283" y="1857150"/>
                  <a:pt x="1492283" y="1857150"/>
                </a:cubicBezTo>
                <a:cubicBezTo>
                  <a:pt x="1505467" y="1849959"/>
                  <a:pt x="1508464" y="1840370"/>
                  <a:pt x="1513857" y="1831381"/>
                </a:cubicBezTo>
                <a:cubicBezTo>
                  <a:pt x="1519251" y="1822392"/>
                  <a:pt x="1521048" y="1815201"/>
                  <a:pt x="1525843" y="1811605"/>
                </a:cubicBezTo>
                <a:cubicBezTo>
                  <a:pt x="1530637" y="1807410"/>
                  <a:pt x="1534232" y="1804414"/>
                  <a:pt x="1540225" y="1795425"/>
                </a:cubicBezTo>
                <a:cubicBezTo>
                  <a:pt x="1542023" y="1792428"/>
                  <a:pt x="1544420" y="1789432"/>
                  <a:pt x="1546218" y="1787035"/>
                </a:cubicBezTo>
                <a:lnTo>
                  <a:pt x="1546218" y="1787035"/>
                </a:lnTo>
                <a:cubicBezTo>
                  <a:pt x="1546218" y="1787035"/>
                  <a:pt x="1546218" y="1787035"/>
                  <a:pt x="1546218" y="1787035"/>
                </a:cubicBezTo>
                <a:cubicBezTo>
                  <a:pt x="1546218" y="1787035"/>
                  <a:pt x="1546218" y="1787035"/>
                  <a:pt x="1546218" y="1787035"/>
                </a:cubicBezTo>
                <a:cubicBezTo>
                  <a:pt x="1546218" y="1787035"/>
                  <a:pt x="1546218" y="1787035"/>
                  <a:pt x="1546218" y="1787035"/>
                </a:cubicBezTo>
                <a:cubicBezTo>
                  <a:pt x="1551012" y="1781642"/>
                  <a:pt x="1555806" y="1776847"/>
                  <a:pt x="1560001" y="1772652"/>
                </a:cubicBezTo>
                <a:cubicBezTo>
                  <a:pt x="1565395" y="1766660"/>
                  <a:pt x="1567193" y="1757671"/>
                  <a:pt x="1573185" y="1751079"/>
                </a:cubicBezTo>
                <a:cubicBezTo>
                  <a:pt x="1578579" y="1743887"/>
                  <a:pt x="1580976" y="1741490"/>
                  <a:pt x="1581575" y="1736097"/>
                </a:cubicBezTo>
                <a:cubicBezTo>
                  <a:pt x="1582174" y="1730703"/>
                  <a:pt x="1581575" y="1727707"/>
                  <a:pt x="1587568" y="1722313"/>
                </a:cubicBezTo>
                <a:cubicBezTo>
                  <a:pt x="1593561" y="1716920"/>
                  <a:pt x="1593561" y="1716321"/>
                  <a:pt x="1592362" y="1711526"/>
                </a:cubicBezTo>
                <a:cubicBezTo>
                  <a:pt x="1591163" y="1706732"/>
                  <a:pt x="1592961" y="1701938"/>
                  <a:pt x="1599553" y="1690552"/>
                </a:cubicBezTo>
                <a:cubicBezTo>
                  <a:pt x="1605546" y="1679166"/>
                  <a:pt x="1603149" y="1680364"/>
                  <a:pt x="1616333" y="1671974"/>
                </a:cubicBezTo>
                <a:cubicBezTo>
                  <a:pt x="1629517" y="1663585"/>
                  <a:pt x="1620528" y="1659390"/>
                  <a:pt x="1613936" y="1661187"/>
                </a:cubicBezTo>
                <a:cubicBezTo>
                  <a:pt x="1607344" y="1662985"/>
                  <a:pt x="1603748" y="1660588"/>
                  <a:pt x="1594160" y="1658191"/>
                </a:cubicBezTo>
                <a:cubicBezTo>
                  <a:pt x="1584571" y="1655794"/>
                  <a:pt x="1579178" y="1656393"/>
                  <a:pt x="1572586" y="1667780"/>
                </a:cubicBezTo>
                <a:cubicBezTo>
                  <a:pt x="1565994" y="1679166"/>
                  <a:pt x="1562398" y="1677368"/>
                  <a:pt x="1561799" y="1674971"/>
                </a:cubicBezTo>
                <a:cubicBezTo>
                  <a:pt x="1561200" y="1672574"/>
                  <a:pt x="1558803" y="1671974"/>
                  <a:pt x="1556405" y="1674371"/>
                </a:cubicBezTo>
                <a:cubicBezTo>
                  <a:pt x="1554008" y="1676769"/>
                  <a:pt x="1550413" y="1676769"/>
                  <a:pt x="1540225" y="1674971"/>
                </a:cubicBezTo>
                <a:cubicBezTo>
                  <a:pt x="1530037" y="1673772"/>
                  <a:pt x="1529438" y="1675570"/>
                  <a:pt x="1525243" y="1664783"/>
                </a:cubicBezTo>
                <a:cubicBezTo>
                  <a:pt x="1521048" y="1654595"/>
                  <a:pt x="1512659" y="1651599"/>
                  <a:pt x="1501872" y="1646805"/>
                </a:cubicBezTo>
                <a:cubicBezTo>
                  <a:pt x="1491085" y="1642610"/>
                  <a:pt x="1488088" y="1646805"/>
                  <a:pt x="1483893" y="1655195"/>
                </a:cubicBezTo>
                <a:cubicBezTo>
                  <a:pt x="1479699" y="1663585"/>
                  <a:pt x="1474904" y="1665382"/>
                  <a:pt x="1473706" y="1662386"/>
                </a:cubicBezTo>
                <a:cubicBezTo>
                  <a:pt x="1473106" y="1659390"/>
                  <a:pt x="1473706" y="1658790"/>
                  <a:pt x="1471309" y="1658191"/>
                </a:cubicBezTo>
                <a:cubicBezTo>
                  <a:pt x="1468912" y="1657592"/>
                  <a:pt x="1465915" y="1659390"/>
                  <a:pt x="1460522" y="1658790"/>
                </a:cubicBezTo>
                <a:cubicBezTo>
                  <a:pt x="1455128" y="1658191"/>
                  <a:pt x="1453330" y="1658191"/>
                  <a:pt x="1452731" y="1651000"/>
                </a:cubicBezTo>
                <a:cubicBezTo>
                  <a:pt x="1452132" y="1643809"/>
                  <a:pt x="1450334" y="1642610"/>
                  <a:pt x="1448536" y="1642610"/>
                </a:cubicBezTo>
                <a:cubicBezTo>
                  <a:pt x="1446738" y="1642610"/>
                  <a:pt x="1444941" y="1642011"/>
                  <a:pt x="1443143" y="1640812"/>
                </a:cubicBezTo>
                <a:cubicBezTo>
                  <a:pt x="1440746" y="1639614"/>
                  <a:pt x="1442544" y="1637816"/>
                  <a:pt x="1438349" y="1638415"/>
                </a:cubicBezTo>
                <a:cubicBezTo>
                  <a:pt x="1434154" y="1639014"/>
                  <a:pt x="1434154" y="1639614"/>
                  <a:pt x="1432955" y="1637816"/>
                </a:cubicBezTo>
                <a:cubicBezTo>
                  <a:pt x="1432356" y="1635419"/>
                  <a:pt x="1431157" y="1635419"/>
                  <a:pt x="1424565" y="1633022"/>
                </a:cubicBezTo>
                <a:cubicBezTo>
                  <a:pt x="1417374" y="1630624"/>
                  <a:pt x="1424565" y="1628827"/>
                  <a:pt x="1432955" y="1628227"/>
                </a:cubicBezTo>
                <a:cubicBezTo>
                  <a:pt x="1441345" y="1627628"/>
                  <a:pt x="1438948" y="1624032"/>
                  <a:pt x="1434753" y="1624032"/>
                </a:cubicBezTo>
                <a:cubicBezTo>
                  <a:pt x="1430558" y="1624032"/>
                  <a:pt x="1425165" y="1624632"/>
                  <a:pt x="1419771" y="1623433"/>
                </a:cubicBezTo>
                <a:cubicBezTo>
                  <a:pt x="1414378" y="1622235"/>
                  <a:pt x="1415576" y="1619838"/>
                  <a:pt x="1421569" y="1619238"/>
                </a:cubicBezTo>
                <a:cubicBezTo>
                  <a:pt x="1426962" y="1618639"/>
                  <a:pt x="1425764" y="1616841"/>
                  <a:pt x="1420970" y="1615043"/>
                </a:cubicBezTo>
                <a:cubicBezTo>
                  <a:pt x="1415576" y="1613845"/>
                  <a:pt x="1416775" y="1612646"/>
                  <a:pt x="1420370" y="1609650"/>
                </a:cubicBezTo>
                <a:cubicBezTo>
                  <a:pt x="1423367" y="1606654"/>
                  <a:pt x="1424565" y="1604856"/>
                  <a:pt x="1425764" y="1600061"/>
                </a:cubicBezTo>
                <a:cubicBezTo>
                  <a:pt x="1426962" y="1595267"/>
                  <a:pt x="1425165" y="1595867"/>
                  <a:pt x="1428161" y="1595267"/>
                </a:cubicBezTo>
                <a:cubicBezTo>
                  <a:pt x="1431757" y="1594668"/>
                  <a:pt x="1429360" y="1592271"/>
                  <a:pt x="1428760" y="1588076"/>
                </a:cubicBezTo>
                <a:cubicBezTo>
                  <a:pt x="1428161" y="1583881"/>
                  <a:pt x="1428161" y="1582683"/>
                  <a:pt x="1424565" y="1582683"/>
                </a:cubicBezTo>
                <a:cubicBezTo>
                  <a:pt x="1420970" y="1582083"/>
                  <a:pt x="1421569" y="1581484"/>
                  <a:pt x="1418573" y="1579087"/>
                </a:cubicBezTo>
                <a:cubicBezTo>
                  <a:pt x="1415576" y="1576690"/>
                  <a:pt x="1414977" y="1578488"/>
                  <a:pt x="1414977" y="1575491"/>
                </a:cubicBezTo>
                <a:cubicBezTo>
                  <a:pt x="1414977" y="1573094"/>
                  <a:pt x="1413778" y="1569498"/>
                  <a:pt x="1417374" y="1568300"/>
                </a:cubicBezTo>
                <a:cubicBezTo>
                  <a:pt x="1420970" y="1567101"/>
                  <a:pt x="1419771" y="1565903"/>
                  <a:pt x="1420370" y="1561708"/>
                </a:cubicBezTo>
                <a:cubicBezTo>
                  <a:pt x="1420970" y="1557513"/>
                  <a:pt x="1425764" y="1556315"/>
                  <a:pt x="1426363" y="1562307"/>
                </a:cubicBezTo>
                <a:cubicBezTo>
                  <a:pt x="1426962" y="1568300"/>
                  <a:pt x="1430558" y="1567101"/>
                  <a:pt x="1430558" y="1562907"/>
                </a:cubicBezTo>
                <a:cubicBezTo>
                  <a:pt x="1431157" y="1558712"/>
                  <a:pt x="1429360" y="1557513"/>
                  <a:pt x="1433554" y="1556315"/>
                </a:cubicBezTo>
                <a:cubicBezTo>
                  <a:pt x="1437749" y="1555116"/>
                  <a:pt x="1438349" y="1553318"/>
                  <a:pt x="1438349" y="1550921"/>
                </a:cubicBezTo>
                <a:cubicBezTo>
                  <a:pt x="1438349" y="1548524"/>
                  <a:pt x="1437749" y="1546726"/>
                  <a:pt x="1438948" y="1543730"/>
                </a:cubicBezTo>
                <a:cubicBezTo>
                  <a:pt x="1440746" y="1541333"/>
                  <a:pt x="1443742" y="1538336"/>
                  <a:pt x="1440146" y="1534741"/>
                </a:cubicBezTo>
                <a:cubicBezTo>
                  <a:pt x="1436551" y="1530546"/>
                  <a:pt x="1434753" y="1525152"/>
                  <a:pt x="1434753" y="1517961"/>
                </a:cubicBezTo>
                <a:cubicBezTo>
                  <a:pt x="1434753" y="1510770"/>
                  <a:pt x="1445540" y="1507174"/>
                  <a:pt x="1453930" y="1501781"/>
                </a:cubicBezTo>
                <a:cubicBezTo>
                  <a:pt x="1462320" y="1496387"/>
                  <a:pt x="1468912" y="1497586"/>
                  <a:pt x="1474305" y="1499983"/>
                </a:cubicBezTo>
                <a:cubicBezTo>
                  <a:pt x="1479699" y="1502380"/>
                  <a:pt x="1480897" y="1502380"/>
                  <a:pt x="1481496" y="1499384"/>
                </a:cubicBezTo>
                <a:cubicBezTo>
                  <a:pt x="1482096" y="1496387"/>
                  <a:pt x="1485092" y="1495189"/>
                  <a:pt x="1489287" y="1495189"/>
                </a:cubicBezTo>
                <a:cubicBezTo>
                  <a:pt x="1493482" y="1495788"/>
                  <a:pt x="1492283" y="1499384"/>
                  <a:pt x="1500673" y="1499983"/>
                </a:cubicBezTo>
                <a:cubicBezTo>
                  <a:pt x="1509063" y="1500582"/>
                  <a:pt x="1515655" y="1499983"/>
                  <a:pt x="1510861" y="1496986"/>
                </a:cubicBezTo>
                <a:cubicBezTo>
                  <a:pt x="1506067" y="1493990"/>
                  <a:pt x="1510262" y="1493391"/>
                  <a:pt x="1511460" y="1490394"/>
                </a:cubicBezTo>
                <a:cubicBezTo>
                  <a:pt x="1513258" y="1487398"/>
                  <a:pt x="1521648" y="1489795"/>
                  <a:pt x="1532435" y="1491593"/>
                </a:cubicBezTo>
                <a:cubicBezTo>
                  <a:pt x="1543222" y="1493990"/>
                  <a:pt x="1540825" y="1488597"/>
                  <a:pt x="1533633" y="1487398"/>
                </a:cubicBezTo>
                <a:cubicBezTo>
                  <a:pt x="1526442" y="1486199"/>
                  <a:pt x="1531236" y="1479607"/>
                  <a:pt x="1536030" y="1478409"/>
                </a:cubicBezTo>
                <a:cubicBezTo>
                  <a:pt x="1541424" y="1477210"/>
                  <a:pt x="1544420" y="1478409"/>
                  <a:pt x="1552810" y="1477810"/>
                </a:cubicBezTo>
                <a:cubicBezTo>
                  <a:pt x="1560600" y="1477210"/>
                  <a:pt x="1564196" y="1477810"/>
                  <a:pt x="1568990" y="1480207"/>
                </a:cubicBezTo>
                <a:cubicBezTo>
                  <a:pt x="1573785" y="1482604"/>
                  <a:pt x="1579178" y="1482604"/>
                  <a:pt x="1580376" y="1479607"/>
                </a:cubicBezTo>
                <a:cubicBezTo>
                  <a:pt x="1581575" y="1477210"/>
                  <a:pt x="1582774" y="1475413"/>
                  <a:pt x="1587568" y="1475413"/>
                </a:cubicBezTo>
                <a:cubicBezTo>
                  <a:pt x="1592362" y="1475413"/>
                  <a:pt x="1596557" y="1472416"/>
                  <a:pt x="1601950" y="1470019"/>
                </a:cubicBezTo>
                <a:cubicBezTo>
                  <a:pt x="1607344" y="1467622"/>
                  <a:pt x="1618131" y="1466423"/>
                  <a:pt x="1631914" y="1461629"/>
                </a:cubicBezTo>
                <a:cubicBezTo>
                  <a:pt x="1645697" y="1456835"/>
                  <a:pt x="1652889" y="1460431"/>
                  <a:pt x="1659481" y="1461629"/>
                </a:cubicBezTo>
                <a:cubicBezTo>
                  <a:pt x="1666073" y="1462828"/>
                  <a:pt x="1676260" y="1463427"/>
                  <a:pt x="1679257" y="1461030"/>
                </a:cubicBezTo>
                <a:cubicBezTo>
                  <a:pt x="1682852" y="1458633"/>
                  <a:pt x="1684650" y="1456835"/>
                  <a:pt x="1687047" y="1460431"/>
                </a:cubicBezTo>
                <a:cubicBezTo>
                  <a:pt x="1689444" y="1464026"/>
                  <a:pt x="1687047" y="1465824"/>
                  <a:pt x="1682852" y="1471218"/>
                </a:cubicBezTo>
                <a:cubicBezTo>
                  <a:pt x="1678658" y="1476611"/>
                  <a:pt x="1687647" y="1480207"/>
                  <a:pt x="1694838" y="1478409"/>
                </a:cubicBezTo>
                <a:cubicBezTo>
                  <a:pt x="1702029" y="1476611"/>
                  <a:pt x="1702029" y="1474813"/>
                  <a:pt x="1702029" y="1479008"/>
                </a:cubicBezTo>
                <a:cubicBezTo>
                  <a:pt x="1702628" y="1483203"/>
                  <a:pt x="1700831" y="1482604"/>
                  <a:pt x="1699632" y="1486799"/>
                </a:cubicBezTo>
                <a:cubicBezTo>
                  <a:pt x="1698433" y="1490994"/>
                  <a:pt x="1700831" y="1498784"/>
                  <a:pt x="1705026" y="1498784"/>
                </a:cubicBezTo>
                <a:cubicBezTo>
                  <a:pt x="1709220" y="1498784"/>
                  <a:pt x="1715812" y="1502380"/>
                  <a:pt x="1720007" y="1505975"/>
                </a:cubicBezTo>
                <a:cubicBezTo>
                  <a:pt x="1724202" y="1510170"/>
                  <a:pt x="1727798" y="1507773"/>
                  <a:pt x="1727798" y="1507773"/>
                </a:cubicBezTo>
                <a:cubicBezTo>
                  <a:pt x="1732592" y="1507174"/>
                  <a:pt x="1733791" y="1508373"/>
                  <a:pt x="1735589" y="1511369"/>
                </a:cubicBezTo>
                <a:cubicBezTo>
                  <a:pt x="1737386" y="1514365"/>
                  <a:pt x="1736787" y="1516163"/>
                  <a:pt x="1739783" y="1516762"/>
                </a:cubicBezTo>
                <a:cubicBezTo>
                  <a:pt x="1742780" y="1517362"/>
                  <a:pt x="1746975" y="1517961"/>
                  <a:pt x="1748772" y="1516163"/>
                </a:cubicBezTo>
                <a:cubicBezTo>
                  <a:pt x="1751170" y="1513766"/>
                  <a:pt x="1752368" y="1512568"/>
                  <a:pt x="1760758" y="1512568"/>
                </a:cubicBezTo>
                <a:cubicBezTo>
                  <a:pt x="1769148" y="1512568"/>
                  <a:pt x="1769148" y="1517961"/>
                  <a:pt x="1772743" y="1519759"/>
                </a:cubicBezTo>
                <a:cubicBezTo>
                  <a:pt x="1776339" y="1521557"/>
                  <a:pt x="1781733" y="1523354"/>
                  <a:pt x="1785928" y="1520957"/>
                </a:cubicBezTo>
                <a:cubicBezTo>
                  <a:pt x="1790122" y="1518560"/>
                  <a:pt x="1799711" y="1516163"/>
                  <a:pt x="1808700" y="1515564"/>
                </a:cubicBezTo>
                <a:cubicBezTo>
                  <a:pt x="1815292" y="1514965"/>
                  <a:pt x="1821285" y="1511369"/>
                  <a:pt x="1824880" y="1506575"/>
                </a:cubicBezTo>
                <a:cubicBezTo>
                  <a:pt x="1824880" y="1506575"/>
                  <a:pt x="1825480" y="1506575"/>
                  <a:pt x="1825480" y="1506575"/>
                </a:cubicBezTo>
                <a:cubicBezTo>
                  <a:pt x="1825480" y="1506575"/>
                  <a:pt x="1824880" y="1506575"/>
                  <a:pt x="1824880" y="1505975"/>
                </a:cubicBezTo>
                <a:cubicBezTo>
                  <a:pt x="1826079" y="1504178"/>
                  <a:pt x="1827277" y="1502380"/>
                  <a:pt x="1827877" y="1499983"/>
                </a:cubicBezTo>
                <a:cubicBezTo>
                  <a:pt x="1830274" y="1491593"/>
                  <a:pt x="1836266" y="1478409"/>
                  <a:pt x="1836866" y="1470019"/>
                </a:cubicBezTo>
                <a:cubicBezTo>
                  <a:pt x="1837465" y="1461629"/>
                  <a:pt x="1832671" y="1453239"/>
                  <a:pt x="1828476" y="1449644"/>
                </a:cubicBezTo>
                <a:cubicBezTo>
                  <a:pt x="1824281" y="1446048"/>
                  <a:pt x="1820685" y="1444850"/>
                  <a:pt x="1818888" y="1440055"/>
                </a:cubicBezTo>
                <a:cubicBezTo>
                  <a:pt x="1817090" y="1435261"/>
                  <a:pt x="1816491" y="1433463"/>
                  <a:pt x="1814093" y="1429868"/>
                </a:cubicBezTo>
                <a:cubicBezTo>
                  <a:pt x="1814093" y="1429868"/>
                  <a:pt x="1814693" y="1429868"/>
                  <a:pt x="1814693" y="1429868"/>
                </a:cubicBezTo>
                <a:cubicBezTo>
                  <a:pt x="1812895" y="1428669"/>
                  <a:pt x="1811696" y="1428070"/>
                  <a:pt x="1811696" y="1428070"/>
                </a:cubicBezTo>
                <a:cubicBezTo>
                  <a:pt x="1809299" y="1424474"/>
                  <a:pt x="1809898" y="1422676"/>
                  <a:pt x="1809299" y="1414886"/>
                </a:cubicBezTo>
                <a:cubicBezTo>
                  <a:pt x="1808700" y="1407695"/>
                  <a:pt x="1805104" y="1404698"/>
                  <a:pt x="1800310" y="1399904"/>
                </a:cubicBezTo>
                <a:cubicBezTo>
                  <a:pt x="1795516" y="1395110"/>
                  <a:pt x="1791920" y="1387919"/>
                  <a:pt x="1787126" y="1381326"/>
                </a:cubicBezTo>
                <a:cubicBezTo>
                  <a:pt x="1782332" y="1374735"/>
                  <a:pt x="1782332" y="1373536"/>
                  <a:pt x="1782931" y="1368142"/>
                </a:cubicBezTo>
                <a:cubicBezTo>
                  <a:pt x="1783530" y="1362749"/>
                  <a:pt x="1783530" y="1358554"/>
                  <a:pt x="1780534" y="1353760"/>
                </a:cubicBezTo>
                <a:cubicBezTo>
                  <a:pt x="1777538" y="1348966"/>
                  <a:pt x="1784130" y="1349565"/>
                  <a:pt x="1786527" y="1347168"/>
                </a:cubicBezTo>
                <a:cubicBezTo>
                  <a:pt x="1788924" y="1344771"/>
                  <a:pt x="1793718" y="1346569"/>
                  <a:pt x="1794317" y="1349565"/>
                </a:cubicBezTo>
                <a:cubicBezTo>
                  <a:pt x="1794917" y="1352561"/>
                  <a:pt x="1794917" y="1352561"/>
                  <a:pt x="1797913" y="1350764"/>
                </a:cubicBezTo>
                <a:cubicBezTo>
                  <a:pt x="1800310" y="1348966"/>
                  <a:pt x="1800310" y="1347767"/>
                  <a:pt x="1805104" y="1347767"/>
                </a:cubicBezTo>
                <a:cubicBezTo>
                  <a:pt x="1809898" y="1347767"/>
                  <a:pt x="1814093" y="1337580"/>
                  <a:pt x="1816491" y="1331587"/>
                </a:cubicBezTo>
                <a:cubicBezTo>
                  <a:pt x="1818888" y="1325594"/>
                  <a:pt x="1826678" y="1324995"/>
                  <a:pt x="1828476" y="1329190"/>
                </a:cubicBezTo>
                <a:cubicBezTo>
                  <a:pt x="1830274" y="1333385"/>
                  <a:pt x="1832071" y="1332785"/>
                  <a:pt x="1832671" y="1328590"/>
                </a:cubicBezTo>
                <a:cubicBezTo>
                  <a:pt x="1833270" y="1324395"/>
                  <a:pt x="1831472" y="1321399"/>
                  <a:pt x="1827277" y="1318403"/>
                </a:cubicBezTo>
                <a:cubicBezTo>
                  <a:pt x="1823082" y="1315406"/>
                  <a:pt x="1824281" y="1316006"/>
                  <a:pt x="1824880" y="1311211"/>
                </a:cubicBezTo>
                <a:cubicBezTo>
                  <a:pt x="1825480" y="1306417"/>
                  <a:pt x="1835667" y="1307616"/>
                  <a:pt x="1837465" y="1310013"/>
                </a:cubicBezTo>
                <a:cubicBezTo>
                  <a:pt x="1839263" y="1312410"/>
                  <a:pt x="1841061" y="1312410"/>
                  <a:pt x="1844057" y="1308814"/>
                </a:cubicBezTo>
                <a:cubicBezTo>
                  <a:pt x="1847053" y="1305219"/>
                  <a:pt x="1856642" y="1304619"/>
                  <a:pt x="1862035" y="1304020"/>
                </a:cubicBezTo>
                <a:cubicBezTo>
                  <a:pt x="1867429" y="1303421"/>
                  <a:pt x="1867429" y="1301024"/>
                  <a:pt x="1866230" y="1298627"/>
                </a:cubicBezTo>
                <a:cubicBezTo>
                  <a:pt x="1865032" y="1296829"/>
                  <a:pt x="1860837" y="1296230"/>
                  <a:pt x="1857840" y="1296829"/>
                </a:cubicBezTo>
                <a:cubicBezTo>
                  <a:pt x="1855443" y="1297428"/>
                  <a:pt x="1851848" y="1299226"/>
                  <a:pt x="1849451" y="1297428"/>
                </a:cubicBezTo>
                <a:lnTo>
                  <a:pt x="1848851" y="1293833"/>
                </a:lnTo>
                <a:cubicBezTo>
                  <a:pt x="1848252" y="1295031"/>
                  <a:pt x="1848252" y="1295630"/>
                  <a:pt x="1848252" y="1295630"/>
                </a:cubicBezTo>
                <a:lnTo>
                  <a:pt x="1849451" y="1297428"/>
                </a:lnTo>
                <a:cubicBezTo>
                  <a:pt x="1847053" y="1296230"/>
                  <a:pt x="1843458" y="1296829"/>
                  <a:pt x="1839862" y="1298027"/>
                </a:cubicBezTo>
                <a:cubicBezTo>
                  <a:pt x="1836266" y="1299226"/>
                  <a:pt x="1837465" y="1297428"/>
                  <a:pt x="1834469" y="1293833"/>
                </a:cubicBezTo>
                <a:cubicBezTo>
                  <a:pt x="1831472" y="1290237"/>
                  <a:pt x="1827277" y="1296230"/>
                  <a:pt x="1822483" y="1299226"/>
                </a:cubicBezTo>
                <a:cubicBezTo>
                  <a:pt x="1818288" y="1302222"/>
                  <a:pt x="1817090" y="1302822"/>
                  <a:pt x="1817090" y="1299825"/>
                </a:cubicBezTo>
                <a:cubicBezTo>
                  <a:pt x="1817689" y="1296829"/>
                  <a:pt x="1812895" y="1298027"/>
                  <a:pt x="1805104" y="1304020"/>
                </a:cubicBezTo>
                <a:cubicBezTo>
                  <a:pt x="1797314" y="1310013"/>
                  <a:pt x="1797913" y="1309414"/>
                  <a:pt x="1797913" y="1306417"/>
                </a:cubicBezTo>
                <a:cubicBezTo>
                  <a:pt x="1798512" y="1303421"/>
                  <a:pt x="1798512" y="1304619"/>
                  <a:pt x="1795516" y="1305219"/>
                </a:cubicBezTo>
                <a:cubicBezTo>
                  <a:pt x="1791920" y="1305818"/>
                  <a:pt x="1791920" y="1307017"/>
                  <a:pt x="1789523" y="1310013"/>
                </a:cubicBezTo>
                <a:cubicBezTo>
                  <a:pt x="1787725" y="1313009"/>
                  <a:pt x="1785328" y="1313009"/>
                  <a:pt x="1785328" y="1309414"/>
                </a:cubicBezTo>
                <a:cubicBezTo>
                  <a:pt x="1785328" y="1305818"/>
                  <a:pt x="1781733" y="1306417"/>
                  <a:pt x="1778736" y="1308215"/>
                </a:cubicBezTo>
                <a:cubicBezTo>
                  <a:pt x="1775140" y="1309414"/>
                  <a:pt x="1769747" y="1314807"/>
                  <a:pt x="1764354" y="1316006"/>
                </a:cubicBezTo>
                <a:cubicBezTo>
                  <a:pt x="1758960" y="1317204"/>
                  <a:pt x="1757162" y="1314807"/>
                  <a:pt x="1760758" y="1313009"/>
                </a:cubicBezTo>
                <a:cubicBezTo>
                  <a:pt x="1764354" y="1311211"/>
                  <a:pt x="1767350" y="1311811"/>
                  <a:pt x="1766151" y="1308215"/>
                </a:cubicBezTo>
                <a:cubicBezTo>
                  <a:pt x="1764953" y="1304619"/>
                  <a:pt x="1759559" y="1308215"/>
                  <a:pt x="1756563" y="1310013"/>
                </a:cubicBezTo>
                <a:cubicBezTo>
                  <a:pt x="1752967" y="1311811"/>
                  <a:pt x="1742780" y="1314208"/>
                  <a:pt x="1739184" y="1313009"/>
                </a:cubicBezTo>
                <a:cubicBezTo>
                  <a:pt x="1735589" y="1311811"/>
                  <a:pt x="1731993" y="1314208"/>
                  <a:pt x="1737386" y="1316006"/>
                </a:cubicBezTo>
                <a:cubicBezTo>
                  <a:pt x="1742780" y="1317804"/>
                  <a:pt x="1744578" y="1322598"/>
                  <a:pt x="1745177" y="1327392"/>
                </a:cubicBezTo>
                <a:cubicBezTo>
                  <a:pt x="1745776" y="1332186"/>
                  <a:pt x="1743978" y="1336381"/>
                  <a:pt x="1746375" y="1338179"/>
                </a:cubicBezTo>
                <a:cubicBezTo>
                  <a:pt x="1748772" y="1339977"/>
                  <a:pt x="1748173" y="1341774"/>
                  <a:pt x="1755365" y="1340576"/>
                </a:cubicBezTo>
                <a:cubicBezTo>
                  <a:pt x="1761957" y="1339377"/>
                  <a:pt x="1766151" y="1338778"/>
                  <a:pt x="1772743" y="1339977"/>
                </a:cubicBezTo>
                <a:cubicBezTo>
                  <a:pt x="1779335" y="1341175"/>
                  <a:pt x="1778137" y="1341774"/>
                  <a:pt x="1776339" y="1346569"/>
                </a:cubicBezTo>
                <a:cubicBezTo>
                  <a:pt x="1775140" y="1350764"/>
                  <a:pt x="1772743" y="1354359"/>
                  <a:pt x="1768549" y="1355558"/>
                </a:cubicBezTo>
                <a:cubicBezTo>
                  <a:pt x="1764354" y="1356756"/>
                  <a:pt x="1761357" y="1359753"/>
                  <a:pt x="1755964" y="1357356"/>
                </a:cubicBezTo>
                <a:cubicBezTo>
                  <a:pt x="1750570" y="1354958"/>
                  <a:pt x="1744578" y="1354359"/>
                  <a:pt x="1739184" y="1360951"/>
                </a:cubicBezTo>
                <a:cubicBezTo>
                  <a:pt x="1733791" y="1367543"/>
                  <a:pt x="1727199" y="1367543"/>
                  <a:pt x="1727199" y="1367543"/>
                </a:cubicBezTo>
                <a:cubicBezTo>
                  <a:pt x="1721805" y="1363948"/>
                  <a:pt x="1715213" y="1366345"/>
                  <a:pt x="1710419" y="1371139"/>
                </a:cubicBezTo>
                <a:cubicBezTo>
                  <a:pt x="1705625" y="1375933"/>
                  <a:pt x="1700231" y="1379529"/>
                  <a:pt x="1694838" y="1377132"/>
                </a:cubicBezTo>
                <a:cubicBezTo>
                  <a:pt x="1689444" y="1374735"/>
                  <a:pt x="1687647" y="1365146"/>
                  <a:pt x="1696636" y="1355558"/>
                </a:cubicBezTo>
                <a:cubicBezTo>
                  <a:pt x="1705026" y="1345969"/>
                  <a:pt x="1698433" y="1344172"/>
                  <a:pt x="1697834" y="1339377"/>
                </a:cubicBezTo>
                <a:cubicBezTo>
                  <a:pt x="1697235" y="1334583"/>
                  <a:pt x="1697834" y="1331587"/>
                  <a:pt x="1694838" y="1330388"/>
                </a:cubicBezTo>
                <a:cubicBezTo>
                  <a:pt x="1691841" y="1329190"/>
                  <a:pt x="1688246" y="1327392"/>
                  <a:pt x="1690643" y="1324995"/>
                </a:cubicBezTo>
                <a:cubicBezTo>
                  <a:pt x="1693040" y="1322598"/>
                  <a:pt x="1699632" y="1319601"/>
                  <a:pt x="1708022" y="1321399"/>
                </a:cubicBezTo>
                <a:cubicBezTo>
                  <a:pt x="1716412" y="1323796"/>
                  <a:pt x="1714015" y="1325594"/>
                  <a:pt x="1721206" y="1316006"/>
                </a:cubicBezTo>
                <a:cubicBezTo>
                  <a:pt x="1728397" y="1306417"/>
                  <a:pt x="1719408" y="1310612"/>
                  <a:pt x="1711018" y="1308814"/>
                </a:cubicBezTo>
                <a:cubicBezTo>
                  <a:pt x="1702628" y="1306417"/>
                  <a:pt x="1698433" y="1303421"/>
                  <a:pt x="1696036" y="1300425"/>
                </a:cubicBezTo>
                <a:cubicBezTo>
                  <a:pt x="1693639" y="1296829"/>
                  <a:pt x="1688845" y="1296230"/>
                  <a:pt x="1691242" y="1294432"/>
                </a:cubicBezTo>
                <a:cubicBezTo>
                  <a:pt x="1693639" y="1292035"/>
                  <a:pt x="1692441" y="1284843"/>
                  <a:pt x="1687647" y="1283645"/>
                </a:cubicBezTo>
                <a:cubicBezTo>
                  <a:pt x="1682852" y="1282446"/>
                  <a:pt x="1674463" y="1283645"/>
                  <a:pt x="1669069" y="1289038"/>
                </a:cubicBezTo>
                <a:cubicBezTo>
                  <a:pt x="1663676" y="1294432"/>
                  <a:pt x="1660679" y="1298627"/>
                  <a:pt x="1657084" y="1297428"/>
                </a:cubicBezTo>
                <a:cubicBezTo>
                  <a:pt x="1654087" y="1296829"/>
                  <a:pt x="1650492" y="1295031"/>
                  <a:pt x="1651690" y="1298027"/>
                </a:cubicBezTo>
                <a:cubicBezTo>
                  <a:pt x="1652289" y="1301024"/>
                  <a:pt x="1654687" y="1304619"/>
                  <a:pt x="1646297" y="1306417"/>
                </a:cubicBezTo>
                <a:cubicBezTo>
                  <a:pt x="1637907" y="1308215"/>
                  <a:pt x="1635510" y="1312410"/>
                  <a:pt x="1630116" y="1312410"/>
                </a:cubicBezTo>
                <a:cubicBezTo>
                  <a:pt x="1624723" y="1312410"/>
                  <a:pt x="1622925" y="1311811"/>
                  <a:pt x="1624723" y="1318403"/>
                </a:cubicBezTo>
                <a:cubicBezTo>
                  <a:pt x="1624723" y="1319002"/>
                  <a:pt x="1624723" y="1319601"/>
                  <a:pt x="1624723" y="1319601"/>
                </a:cubicBezTo>
                <a:cubicBezTo>
                  <a:pt x="1625322" y="1321399"/>
                  <a:pt x="1622925" y="1325594"/>
                  <a:pt x="1622925" y="1325594"/>
                </a:cubicBezTo>
                <a:cubicBezTo>
                  <a:pt x="1621127" y="1327392"/>
                  <a:pt x="1619329" y="1329789"/>
                  <a:pt x="1616333" y="1334583"/>
                </a:cubicBezTo>
                <a:cubicBezTo>
                  <a:pt x="1610340" y="1344771"/>
                  <a:pt x="1608542" y="1342374"/>
                  <a:pt x="1601351" y="1344172"/>
                </a:cubicBezTo>
                <a:cubicBezTo>
                  <a:pt x="1594160" y="1345969"/>
                  <a:pt x="1594160" y="1344771"/>
                  <a:pt x="1596557" y="1339977"/>
                </a:cubicBezTo>
                <a:cubicBezTo>
                  <a:pt x="1598954" y="1334583"/>
                  <a:pt x="1598355" y="1330988"/>
                  <a:pt x="1595958" y="1332785"/>
                </a:cubicBezTo>
                <a:cubicBezTo>
                  <a:pt x="1593561" y="1335182"/>
                  <a:pt x="1593561" y="1336980"/>
                  <a:pt x="1590564" y="1338778"/>
                </a:cubicBezTo>
                <a:cubicBezTo>
                  <a:pt x="1588167" y="1340576"/>
                  <a:pt x="1583373" y="1341175"/>
                  <a:pt x="1586369" y="1344172"/>
                </a:cubicBezTo>
                <a:cubicBezTo>
                  <a:pt x="1589366" y="1347168"/>
                  <a:pt x="1587568" y="1349565"/>
                  <a:pt x="1582174" y="1350164"/>
                </a:cubicBezTo>
                <a:cubicBezTo>
                  <a:pt x="1576781" y="1350764"/>
                  <a:pt x="1574983" y="1361551"/>
                  <a:pt x="1568990" y="1372337"/>
                </a:cubicBezTo>
                <a:cubicBezTo>
                  <a:pt x="1567792" y="1374735"/>
                  <a:pt x="1565994" y="1377132"/>
                  <a:pt x="1564795" y="1379529"/>
                </a:cubicBezTo>
                <a:cubicBezTo>
                  <a:pt x="1560600" y="1386121"/>
                  <a:pt x="1555806" y="1390316"/>
                  <a:pt x="1551012" y="1389716"/>
                </a:cubicBezTo>
                <a:cubicBezTo>
                  <a:pt x="1544420" y="1389117"/>
                  <a:pt x="1537828" y="1390915"/>
                  <a:pt x="1534832" y="1396908"/>
                </a:cubicBezTo>
                <a:cubicBezTo>
                  <a:pt x="1531835" y="1402900"/>
                  <a:pt x="1534832" y="1407095"/>
                  <a:pt x="1528839" y="1407095"/>
                </a:cubicBezTo>
                <a:cubicBezTo>
                  <a:pt x="1522846" y="1407695"/>
                  <a:pt x="1516853" y="1412489"/>
                  <a:pt x="1519850" y="1414287"/>
                </a:cubicBezTo>
                <a:cubicBezTo>
                  <a:pt x="1522247" y="1416084"/>
                  <a:pt x="1524045" y="1416684"/>
                  <a:pt x="1521648" y="1422077"/>
                </a:cubicBezTo>
                <a:cubicBezTo>
                  <a:pt x="1519251" y="1426871"/>
                  <a:pt x="1522846" y="1432864"/>
                  <a:pt x="1521648" y="1441254"/>
                </a:cubicBezTo>
                <a:cubicBezTo>
                  <a:pt x="1521648" y="1442453"/>
                  <a:pt x="1521048" y="1443651"/>
                  <a:pt x="1521048" y="1444850"/>
                </a:cubicBezTo>
                <a:cubicBezTo>
                  <a:pt x="1518651" y="1455037"/>
                  <a:pt x="1516254" y="1461030"/>
                  <a:pt x="1524045" y="1464626"/>
                </a:cubicBezTo>
                <a:cubicBezTo>
                  <a:pt x="1531835" y="1468821"/>
                  <a:pt x="1532435" y="1467622"/>
                  <a:pt x="1528839" y="1471218"/>
                </a:cubicBezTo>
                <a:cubicBezTo>
                  <a:pt x="1525243" y="1474813"/>
                  <a:pt x="1513857" y="1474813"/>
                  <a:pt x="1509662" y="1476012"/>
                </a:cubicBezTo>
                <a:cubicBezTo>
                  <a:pt x="1505467" y="1477210"/>
                  <a:pt x="1500673" y="1479008"/>
                  <a:pt x="1498276" y="1476012"/>
                </a:cubicBezTo>
                <a:cubicBezTo>
                  <a:pt x="1495879" y="1473015"/>
                  <a:pt x="1491684" y="1473615"/>
                  <a:pt x="1485691" y="1476611"/>
                </a:cubicBezTo>
                <a:cubicBezTo>
                  <a:pt x="1479699" y="1479607"/>
                  <a:pt x="1477301" y="1486799"/>
                  <a:pt x="1471309" y="1487398"/>
                </a:cubicBezTo>
                <a:cubicBezTo>
                  <a:pt x="1465915" y="1487997"/>
                  <a:pt x="1462919" y="1489196"/>
                  <a:pt x="1457525" y="1491593"/>
                </a:cubicBezTo>
                <a:cubicBezTo>
                  <a:pt x="1452132" y="1493990"/>
                  <a:pt x="1444341" y="1499983"/>
                  <a:pt x="1444941" y="1495788"/>
                </a:cubicBezTo>
                <a:cubicBezTo>
                  <a:pt x="1445540" y="1491593"/>
                  <a:pt x="1451533" y="1488597"/>
                  <a:pt x="1458125" y="1486199"/>
                </a:cubicBezTo>
                <a:cubicBezTo>
                  <a:pt x="1464717" y="1483802"/>
                  <a:pt x="1461121" y="1480806"/>
                  <a:pt x="1457525" y="1480806"/>
                </a:cubicBezTo>
                <a:cubicBezTo>
                  <a:pt x="1453930" y="1480806"/>
                  <a:pt x="1452132" y="1481405"/>
                  <a:pt x="1450933" y="1477210"/>
                </a:cubicBezTo>
                <a:lnTo>
                  <a:pt x="1450933" y="1474813"/>
                </a:lnTo>
                <a:cubicBezTo>
                  <a:pt x="1450933" y="1474813"/>
                  <a:pt x="1450933" y="1474813"/>
                  <a:pt x="1450933" y="1474813"/>
                </a:cubicBezTo>
                <a:cubicBezTo>
                  <a:pt x="1450334" y="1474813"/>
                  <a:pt x="1450334" y="1473615"/>
                  <a:pt x="1450334" y="1473015"/>
                </a:cubicBezTo>
                <a:cubicBezTo>
                  <a:pt x="1449735" y="1471218"/>
                  <a:pt x="1448536" y="1470019"/>
                  <a:pt x="1445540" y="1468221"/>
                </a:cubicBezTo>
                <a:cubicBezTo>
                  <a:pt x="1440146" y="1464626"/>
                  <a:pt x="1441345" y="1465225"/>
                  <a:pt x="1437749" y="1466423"/>
                </a:cubicBezTo>
                <a:cubicBezTo>
                  <a:pt x="1433554" y="1467622"/>
                  <a:pt x="1430558" y="1469420"/>
                  <a:pt x="1426962" y="1466423"/>
                </a:cubicBezTo>
                <a:cubicBezTo>
                  <a:pt x="1423367" y="1463427"/>
                  <a:pt x="1421569" y="1462228"/>
                  <a:pt x="1418573" y="1465824"/>
                </a:cubicBezTo>
                <a:cubicBezTo>
                  <a:pt x="1416175" y="1469420"/>
                  <a:pt x="1413179" y="1471218"/>
                  <a:pt x="1410183" y="1471218"/>
                </a:cubicBezTo>
                <a:cubicBezTo>
                  <a:pt x="1407186" y="1471218"/>
                  <a:pt x="1402392" y="1468221"/>
                  <a:pt x="1399396" y="1471817"/>
                </a:cubicBezTo>
                <a:cubicBezTo>
                  <a:pt x="1396399" y="1476012"/>
                  <a:pt x="1394002" y="1476012"/>
                  <a:pt x="1399995" y="1483203"/>
                </a:cubicBezTo>
                <a:cubicBezTo>
                  <a:pt x="1405988" y="1490394"/>
                  <a:pt x="1404789" y="1491593"/>
                  <a:pt x="1399396" y="1487398"/>
                </a:cubicBezTo>
                <a:cubicBezTo>
                  <a:pt x="1394002" y="1483203"/>
                  <a:pt x="1391006" y="1483203"/>
                  <a:pt x="1394002" y="1490994"/>
                </a:cubicBezTo>
                <a:cubicBezTo>
                  <a:pt x="1397598" y="1498185"/>
                  <a:pt x="1394602" y="1499384"/>
                  <a:pt x="1389807" y="1492192"/>
                </a:cubicBezTo>
                <a:cubicBezTo>
                  <a:pt x="1385013" y="1485001"/>
                  <a:pt x="1383215" y="1487997"/>
                  <a:pt x="1385613" y="1493391"/>
                </a:cubicBezTo>
                <a:cubicBezTo>
                  <a:pt x="1388010" y="1498784"/>
                  <a:pt x="1385613" y="1498784"/>
                  <a:pt x="1381418" y="1493990"/>
                </a:cubicBezTo>
                <a:cubicBezTo>
                  <a:pt x="1377223" y="1489196"/>
                  <a:pt x="1381418" y="1485001"/>
                  <a:pt x="1378421" y="1480806"/>
                </a:cubicBezTo>
                <a:cubicBezTo>
                  <a:pt x="1375425" y="1476611"/>
                  <a:pt x="1376623" y="1477810"/>
                  <a:pt x="1380818" y="1471218"/>
                </a:cubicBezTo>
                <a:cubicBezTo>
                  <a:pt x="1385013" y="1464626"/>
                  <a:pt x="1376623" y="1469420"/>
                  <a:pt x="1370631" y="1471817"/>
                </a:cubicBezTo>
                <a:cubicBezTo>
                  <a:pt x="1365237" y="1474214"/>
                  <a:pt x="1366436" y="1477210"/>
                  <a:pt x="1363439" y="1483802"/>
                </a:cubicBezTo>
                <a:cubicBezTo>
                  <a:pt x="1361042" y="1490394"/>
                  <a:pt x="1359844" y="1494589"/>
                  <a:pt x="1361642" y="1503578"/>
                </a:cubicBezTo>
                <a:cubicBezTo>
                  <a:pt x="1363439" y="1511968"/>
                  <a:pt x="1364039" y="1516762"/>
                  <a:pt x="1362840" y="1521557"/>
                </a:cubicBezTo>
                <a:cubicBezTo>
                  <a:pt x="1362840" y="1523354"/>
                  <a:pt x="1361642" y="1523954"/>
                  <a:pt x="1359844" y="1524553"/>
                </a:cubicBezTo>
                <a:cubicBezTo>
                  <a:pt x="1359844" y="1524553"/>
                  <a:pt x="1359844" y="1524553"/>
                  <a:pt x="1358645" y="1519159"/>
                </a:cubicBezTo>
                <a:cubicBezTo>
                  <a:pt x="1357447" y="1513766"/>
                  <a:pt x="1357447" y="1513766"/>
                  <a:pt x="1354450" y="1517961"/>
                </a:cubicBezTo>
                <a:cubicBezTo>
                  <a:pt x="1352053" y="1522156"/>
                  <a:pt x="1355050" y="1525752"/>
                  <a:pt x="1355050" y="1525752"/>
                </a:cubicBezTo>
                <a:cubicBezTo>
                  <a:pt x="1351454" y="1526950"/>
                  <a:pt x="1350255" y="1525752"/>
                  <a:pt x="1346060" y="1525752"/>
                </a:cubicBezTo>
                <a:cubicBezTo>
                  <a:pt x="1340068" y="1525752"/>
                  <a:pt x="1334674" y="1529946"/>
                  <a:pt x="1338270" y="1530546"/>
                </a:cubicBezTo>
                <a:cubicBezTo>
                  <a:pt x="1341865" y="1531145"/>
                  <a:pt x="1344263" y="1534741"/>
                  <a:pt x="1348458" y="1534741"/>
                </a:cubicBezTo>
                <a:cubicBezTo>
                  <a:pt x="1352652" y="1535340"/>
                  <a:pt x="1355050" y="1541932"/>
                  <a:pt x="1357447" y="1546726"/>
                </a:cubicBezTo>
                <a:cubicBezTo>
                  <a:pt x="1359844" y="1551520"/>
                  <a:pt x="1364638" y="1560509"/>
                  <a:pt x="1361642" y="1562307"/>
                </a:cubicBezTo>
                <a:cubicBezTo>
                  <a:pt x="1359244" y="1564105"/>
                  <a:pt x="1359844" y="1568300"/>
                  <a:pt x="1356248" y="1577289"/>
                </a:cubicBezTo>
                <a:cubicBezTo>
                  <a:pt x="1352652" y="1586278"/>
                  <a:pt x="1350255" y="1583881"/>
                  <a:pt x="1346660" y="1579686"/>
                </a:cubicBezTo>
                <a:cubicBezTo>
                  <a:pt x="1343064" y="1575491"/>
                  <a:pt x="1342465" y="1572495"/>
                  <a:pt x="1336472" y="1573094"/>
                </a:cubicBezTo>
                <a:cubicBezTo>
                  <a:pt x="1330479" y="1573693"/>
                  <a:pt x="1328082" y="1576690"/>
                  <a:pt x="1332277" y="1583282"/>
                </a:cubicBezTo>
                <a:cubicBezTo>
                  <a:pt x="1336472" y="1589874"/>
                  <a:pt x="1339468" y="1593469"/>
                  <a:pt x="1334674" y="1595267"/>
                </a:cubicBezTo>
                <a:cubicBezTo>
                  <a:pt x="1329880" y="1597065"/>
                  <a:pt x="1327483" y="1594069"/>
                  <a:pt x="1324487" y="1587477"/>
                </a:cubicBezTo>
                <a:cubicBezTo>
                  <a:pt x="1321490" y="1580885"/>
                  <a:pt x="1320891" y="1582683"/>
                  <a:pt x="1320292" y="1585679"/>
                </a:cubicBezTo>
                <a:cubicBezTo>
                  <a:pt x="1319692" y="1588675"/>
                  <a:pt x="1319692" y="1589874"/>
                  <a:pt x="1320292" y="1599462"/>
                </a:cubicBezTo>
                <a:cubicBezTo>
                  <a:pt x="1320891" y="1609051"/>
                  <a:pt x="1319093" y="1607852"/>
                  <a:pt x="1314898" y="1617440"/>
                </a:cubicBezTo>
                <a:cubicBezTo>
                  <a:pt x="1310703" y="1627029"/>
                  <a:pt x="1309505" y="1627628"/>
                  <a:pt x="1309505" y="1618040"/>
                </a:cubicBezTo>
                <a:cubicBezTo>
                  <a:pt x="1309505" y="1608451"/>
                  <a:pt x="1306508" y="1612646"/>
                  <a:pt x="1300516" y="1622834"/>
                </a:cubicBezTo>
                <a:cubicBezTo>
                  <a:pt x="1294523" y="1633022"/>
                  <a:pt x="1292725" y="1622235"/>
                  <a:pt x="1295122" y="1618639"/>
                </a:cubicBezTo>
                <a:cubicBezTo>
                  <a:pt x="1297519" y="1614444"/>
                  <a:pt x="1297519" y="1613246"/>
                  <a:pt x="1296920" y="1610249"/>
                </a:cubicBezTo>
                <a:cubicBezTo>
                  <a:pt x="1296321" y="1607852"/>
                  <a:pt x="1293324" y="1607852"/>
                  <a:pt x="1296920" y="1602459"/>
                </a:cubicBezTo>
                <a:cubicBezTo>
                  <a:pt x="1300516" y="1597065"/>
                  <a:pt x="1294523" y="1598264"/>
                  <a:pt x="1291527" y="1603058"/>
                </a:cubicBezTo>
                <a:cubicBezTo>
                  <a:pt x="1287931" y="1607253"/>
                  <a:pt x="1287931" y="1610849"/>
                  <a:pt x="1286133" y="1607253"/>
                </a:cubicBezTo>
                <a:cubicBezTo>
                  <a:pt x="1283736" y="1603058"/>
                  <a:pt x="1283736" y="1598863"/>
                  <a:pt x="1285534" y="1596466"/>
                </a:cubicBezTo>
                <a:cubicBezTo>
                  <a:pt x="1287332" y="1594069"/>
                  <a:pt x="1289729" y="1592271"/>
                  <a:pt x="1289729" y="1592271"/>
                </a:cubicBezTo>
                <a:cubicBezTo>
                  <a:pt x="1289729" y="1592271"/>
                  <a:pt x="1287332" y="1589275"/>
                  <a:pt x="1290328" y="1586878"/>
                </a:cubicBezTo>
                <a:cubicBezTo>
                  <a:pt x="1293324" y="1584480"/>
                  <a:pt x="1294523" y="1581484"/>
                  <a:pt x="1292126" y="1574892"/>
                </a:cubicBezTo>
                <a:cubicBezTo>
                  <a:pt x="1289729" y="1568300"/>
                  <a:pt x="1289129" y="1566502"/>
                  <a:pt x="1292126" y="1562907"/>
                </a:cubicBezTo>
                <a:cubicBezTo>
                  <a:pt x="1295122" y="1559910"/>
                  <a:pt x="1298118" y="1551520"/>
                  <a:pt x="1304111" y="1554517"/>
                </a:cubicBezTo>
                <a:cubicBezTo>
                  <a:pt x="1309505" y="1557513"/>
                  <a:pt x="1308306" y="1559910"/>
                  <a:pt x="1313700" y="1556914"/>
                </a:cubicBezTo>
                <a:cubicBezTo>
                  <a:pt x="1319093" y="1553917"/>
                  <a:pt x="1319692" y="1553318"/>
                  <a:pt x="1323288" y="1558712"/>
                </a:cubicBezTo>
                <a:cubicBezTo>
                  <a:pt x="1326884" y="1564105"/>
                  <a:pt x="1331678" y="1561109"/>
                  <a:pt x="1332876" y="1565304"/>
                </a:cubicBezTo>
                <a:cubicBezTo>
                  <a:pt x="1334075" y="1569498"/>
                  <a:pt x="1334075" y="1568300"/>
                  <a:pt x="1340068" y="1569498"/>
                </a:cubicBezTo>
                <a:cubicBezTo>
                  <a:pt x="1346060" y="1570697"/>
                  <a:pt x="1340667" y="1565903"/>
                  <a:pt x="1337671" y="1561109"/>
                </a:cubicBezTo>
                <a:cubicBezTo>
                  <a:pt x="1334674" y="1556315"/>
                  <a:pt x="1333476" y="1555715"/>
                  <a:pt x="1331678" y="1554517"/>
                </a:cubicBezTo>
                <a:cubicBezTo>
                  <a:pt x="1329281" y="1553917"/>
                  <a:pt x="1327483" y="1550322"/>
                  <a:pt x="1325086" y="1550921"/>
                </a:cubicBezTo>
                <a:cubicBezTo>
                  <a:pt x="1322689" y="1551520"/>
                  <a:pt x="1322689" y="1552120"/>
                  <a:pt x="1319692" y="1550322"/>
                </a:cubicBezTo>
                <a:cubicBezTo>
                  <a:pt x="1316696" y="1547925"/>
                  <a:pt x="1314299" y="1547925"/>
                  <a:pt x="1312501" y="1547325"/>
                </a:cubicBezTo>
                <a:cubicBezTo>
                  <a:pt x="1310703" y="1546726"/>
                  <a:pt x="1310703" y="1544928"/>
                  <a:pt x="1307108" y="1544928"/>
                </a:cubicBezTo>
                <a:cubicBezTo>
                  <a:pt x="1303512" y="1544928"/>
                  <a:pt x="1302913" y="1542531"/>
                  <a:pt x="1301714" y="1535939"/>
                </a:cubicBezTo>
                <a:cubicBezTo>
                  <a:pt x="1300516" y="1529347"/>
                  <a:pt x="1299317" y="1513167"/>
                  <a:pt x="1298718" y="1501781"/>
                </a:cubicBezTo>
                <a:cubicBezTo>
                  <a:pt x="1298118" y="1494589"/>
                  <a:pt x="1299317" y="1492192"/>
                  <a:pt x="1299916" y="1490994"/>
                </a:cubicBezTo>
                <a:lnTo>
                  <a:pt x="1299317" y="1490394"/>
                </a:lnTo>
                <a:cubicBezTo>
                  <a:pt x="1299317" y="1490394"/>
                  <a:pt x="1302313" y="1486199"/>
                  <a:pt x="1299317" y="1480207"/>
                </a:cubicBezTo>
                <a:cubicBezTo>
                  <a:pt x="1296321" y="1474214"/>
                  <a:pt x="1296321" y="1474214"/>
                  <a:pt x="1296321" y="1474214"/>
                </a:cubicBezTo>
                <a:cubicBezTo>
                  <a:pt x="1296321" y="1474214"/>
                  <a:pt x="1297519" y="1469420"/>
                  <a:pt x="1299317" y="1463427"/>
                </a:cubicBezTo>
                <a:cubicBezTo>
                  <a:pt x="1301115" y="1458034"/>
                  <a:pt x="1300516" y="1455637"/>
                  <a:pt x="1304111" y="1451442"/>
                </a:cubicBezTo>
                <a:cubicBezTo>
                  <a:pt x="1308306" y="1447247"/>
                  <a:pt x="1311302" y="1442453"/>
                  <a:pt x="1311902" y="1436460"/>
                </a:cubicBezTo>
                <a:cubicBezTo>
                  <a:pt x="1312501" y="1430467"/>
                  <a:pt x="1314898" y="1426272"/>
                  <a:pt x="1322089" y="1421478"/>
                </a:cubicBezTo>
                <a:cubicBezTo>
                  <a:pt x="1329281" y="1416684"/>
                  <a:pt x="1329281" y="1413687"/>
                  <a:pt x="1327483" y="1410691"/>
                </a:cubicBezTo>
                <a:cubicBezTo>
                  <a:pt x="1325685" y="1408294"/>
                  <a:pt x="1325086" y="1407095"/>
                  <a:pt x="1325086" y="1404099"/>
                </a:cubicBezTo>
                <a:cubicBezTo>
                  <a:pt x="1325086" y="1403500"/>
                  <a:pt x="1325086" y="1402900"/>
                  <a:pt x="1325086" y="1402301"/>
                </a:cubicBezTo>
                <a:cubicBezTo>
                  <a:pt x="1325086" y="1399305"/>
                  <a:pt x="1325086" y="1398705"/>
                  <a:pt x="1322689" y="1396308"/>
                </a:cubicBezTo>
                <a:cubicBezTo>
                  <a:pt x="1322689" y="1396308"/>
                  <a:pt x="1322689" y="1396308"/>
                  <a:pt x="1322689" y="1396308"/>
                </a:cubicBezTo>
                <a:cubicBezTo>
                  <a:pt x="1322689" y="1396308"/>
                  <a:pt x="1322089" y="1396308"/>
                  <a:pt x="1322089" y="1395709"/>
                </a:cubicBezTo>
                <a:cubicBezTo>
                  <a:pt x="1322089" y="1395709"/>
                  <a:pt x="1321490" y="1395110"/>
                  <a:pt x="1321490" y="1394511"/>
                </a:cubicBezTo>
                <a:cubicBezTo>
                  <a:pt x="1321490" y="1394511"/>
                  <a:pt x="1321490" y="1394511"/>
                  <a:pt x="1321490" y="1394511"/>
                </a:cubicBezTo>
                <a:cubicBezTo>
                  <a:pt x="1321490" y="1393911"/>
                  <a:pt x="1320891" y="1393312"/>
                  <a:pt x="1320891" y="1392713"/>
                </a:cubicBezTo>
                <a:cubicBezTo>
                  <a:pt x="1320292" y="1390915"/>
                  <a:pt x="1320292" y="1389716"/>
                  <a:pt x="1320292" y="1389716"/>
                </a:cubicBezTo>
                <a:lnTo>
                  <a:pt x="1320292" y="1386121"/>
                </a:lnTo>
                <a:cubicBezTo>
                  <a:pt x="1320292" y="1384323"/>
                  <a:pt x="1320292" y="1382525"/>
                  <a:pt x="1320292" y="1380727"/>
                </a:cubicBezTo>
                <a:cubicBezTo>
                  <a:pt x="1319692" y="1372937"/>
                  <a:pt x="1315497" y="1372337"/>
                  <a:pt x="1312501" y="1368742"/>
                </a:cubicBezTo>
                <a:cubicBezTo>
                  <a:pt x="1309505" y="1365745"/>
                  <a:pt x="1306508" y="1360951"/>
                  <a:pt x="1302913" y="1357955"/>
                </a:cubicBezTo>
                <a:cubicBezTo>
                  <a:pt x="1299317" y="1354958"/>
                  <a:pt x="1296321" y="1354359"/>
                  <a:pt x="1299916" y="1353161"/>
                </a:cubicBezTo>
                <a:cubicBezTo>
                  <a:pt x="1303512" y="1351962"/>
                  <a:pt x="1304711" y="1354359"/>
                  <a:pt x="1311302" y="1359153"/>
                </a:cubicBezTo>
                <a:cubicBezTo>
                  <a:pt x="1317895" y="1363948"/>
                  <a:pt x="1314299" y="1358554"/>
                  <a:pt x="1312501" y="1354958"/>
                </a:cubicBezTo>
                <a:cubicBezTo>
                  <a:pt x="1310703" y="1350764"/>
                  <a:pt x="1310104" y="1350764"/>
                  <a:pt x="1307108" y="1346569"/>
                </a:cubicBezTo>
                <a:cubicBezTo>
                  <a:pt x="1304111" y="1342374"/>
                  <a:pt x="1299916" y="1338179"/>
                  <a:pt x="1293324" y="1336980"/>
                </a:cubicBezTo>
                <a:cubicBezTo>
                  <a:pt x="1286133" y="1335782"/>
                  <a:pt x="1287332" y="1333385"/>
                  <a:pt x="1289129" y="1331587"/>
                </a:cubicBezTo>
                <a:cubicBezTo>
                  <a:pt x="1291527" y="1329190"/>
                  <a:pt x="1290927" y="1326193"/>
                  <a:pt x="1289129" y="1323197"/>
                </a:cubicBezTo>
                <a:cubicBezTo>
                  <a:pt x="1287332" y="1320201"/>
                  <a:pt x="1284934" y="1316006"/>
                  <a:pt x="1283137" y="1311211"/>
                </a:cubicBezTo>
                <a:cubicBezTo>
                  <a:pt x="1281339" y="1306417"/>
                  <a:pt x="1283736" y="1301024"/>
                  <a:pt x="1287332" y="1300425"/>
                </a:cubicBezTo>
                <a:cubicBezTo>
                  <a:pt x="1290927" y="1299825"/>
                  <a:pt x="1291527" y="1299825"/>
                  <a:pt x="1288530" y="1295031"/>
                </a:cubicBezTo>
                <a:cubicBezTo>
                  <a:pt x="1286133" y="1290237"/>
                  <a:pt x="1286133" y="1289638"/>
                  <a:pt x="1292725" y="1281847"/>
                </a:cubicBezTo>
                <a:cubicBezTo>
                  <a:pt x="1299317" y="1274056"/>
                  <a:pt x="1295122" y="1272858"/>
                  <a:pt x="1290328" y="1267464"/>
                </a:cubicBezTo>
                <a:cubicBezTo>
                  <a:pt x="1286133" y="1262071"/>
                  <a:pt x="1283137" y="1267464"/>
                  <a:pt x="1278342" y="1274056"/>
                </a:cubicBezTo>
                <a:cubicBezTo>
                  <a:pt x="1272949" y="1280649"/>
                  <a:pt x="1269953" y="1278851"/>
                  <a:pt x="1268155" y="1274656"/>
                </a:cubicBezTo>
                <a:cubicBezTo>
                  <a:pt x="1266357" y="1270461"/>
                  <a:pt x="1266357" y="1265067"/>
                  <a:pt x="1268754" y="1257277"/>
                </a:cubicBezTo>
                <a:lnTo>
                  <a:pt x="1268754" y="1259674"/>
                </a:lnTo>
                <a:lnTo>
                  <a:pt x="1269353" y="1257277"/>
                </a:lnTo>
                <a:cubicBezTo>
                  <a:pt x="1269353" y="1257277"/>
                  <a:pt x="1269353" y="1257277"/>
                  <a:pt x="1269353" y="1257277"/>
                </a:cubicBezTo>
                <a:cubicBezTo>
                  <a:pt x="1269353" y="1257277"/>
                  <a:pt x="1269353" y="1256678"/>
                  <a:pt x="1269353" y="1256678"/>
                </a:cubicBezTo>
                <a:lnTo>
                  <a:pt x="1270552" y="1250685"/>
                </a:lnTo>
                <a:lnTo>
                  <a:pt x="1270552" y="1250685"/>
                </a:lnTo>
                <a:cubicBezTo>
                  <a:pt x="1270552" y="1247688"/>
                  <a:pt x="1268754" y="1246490"/>
                  <a:pt x="1265758" y="1247688"/>
                </a:cubicBezTo>
                <a:cubicBezTo>
                  <a:pt x="1260364" y="1248887"/>
                  <a:pt x="1257368" y="1248288"/>
                  <a:pt x="1251974" y="1248288"/>
                </a:cubicBezTo>
                <a:cubicBezTo>
                  <a:pt x="1246581" y="1248887"/>
                  <a:pt x="1247180" y="1247089"/>
                  <a:pt x="1242985" y="1250685"/>
                </a:cubicBezTo>
                <a:cubicBezTo>
                  <a:pt x="1238790" y="1254280"/>
                  <a:pt x="1235195" y="1258475"/>
                  <a:pt x="1239989" y="1257876"/>
                </a:cubicBezTo>
                <a:cubicBezTo>
                  <a:pt x="1244783" y="1257277"/>
                  <a:pt x="1244184" y="1257277"/>
                  <a:pt x="1241787" y="1260273"/>
                </a:cubicBezTo>
                <a:cubicBezTo>
                  <a:pt x="1239390" y="1263869"/>
                  <a:pt x="1244184" y="1265667"/>
                  <a:pt x="1234596" y="1272259"/>
                </a:cubicBezTo>
                <a:cubicBezTo>
                  <a:pt x="1225606" y="1278851"/>
                  <a:pt x="1226805" y="1280649"/>
                  <a:pt x="1225007" y="1292634"/>
                </a:cubicBezTo>
                <a:cubicBezTo>
                  <a:pt x="1223209" y="1304619"/>
                  <a:pt x="1229202" y="1308814"/>
                  <a:pt x="1232198" y="1317204"/>
                </a:cubicBezTo>
                <a:cubicBezTo>
                  <a:pt x="1235794" y="1325594"/>
                  <a:pt x="1231599" y="1330388"/>
                  <a:pt x="1231599" y="1336980"/>
                </a:cubicBezTo>
                <a:cubicBezTo>
                  <a:pt x="1231599" y="1344172"/>
                  <a:pt x="1232798" y="1346569"/>
                  <a:pt x="1230401" y="1349565"/>
                </a:cubicBezTo>
                <a:cubicBezTo>
                  <a:pt x="1228003" y="1352561"/>
                  <a:pt x="1227404" y="1359753"/>
                  <a:pt x="1229202" y="1372937"/>
                </a:cubicBezTo>
                <a:cubicBezTo>
                  <a:pt x="1231000" y="1386121"/>
                  <a:pt x="1242985" y="1392713"/>
                  <a:pt x="1251974" y="1393312"/>
                </a:cubicBezTo>
                <a:cubicBezTo>
                  <a:pt x="1260364" y="1393911"/>
                  <a:pt x="1259166" y="1397507"/>
                  <a:pt x="1256169" y="1397507"/>
                </a:cubicBezTo>
                <a:cubicBezTo>
                  <a:pt x="1253173" y="1397507"/>
                  <a:pt x="1253173" y="1399904"/>
                  <a:pt x="1251974" y="1403500"/>
                </a:cubicBezTo>
                <a:cubicBezTo>
                  <a:pt x="1251375" y="1407095"/>
                  <a:pt x="1252574" y="1411889"/>
                  <a:pt x="1255570" y="1419680"/>
                </a:cubicBezTo>
                <a:cubicBezTo>
                  <a:pt x="1258566" y="1427471"/>
                  <a:pt x="1264559" y="1429868"/>
                  <a:pt x="1267556" y="1436460"/>
                </a:cubicBezTo>
                <a:cubicBezTo>
                  <a:pt x="1270552" y="1443651"/>
                  <a:pt x="1275945" y="1444850"/>
                  <a:pt x="1275945" y="1449044"/>
                </a:cubicBezTo>
                <a:cubicBezTo>
                  <a:pt x="1275945" y="1453239"/>
                  <a:pt x="1277144" y="1456236"/>
                  <a:pt x="1279541" y="1461030"/>
                </a:cubicBezTo>
                <a:cubicBezTo>
                  <a:pt x="1281938" y="1465824"/>
                  <a:pt x="1275945" y="1469420"/>
                  <a:pt x="1271151" y="1475413"/>
                </a:cubicBezTo>
                <a:cubicBezTo>
                  <a:pt x="1265758" y="1481405"/>
                  <a:pt x="1266956" y="1481405"/>
                  <a:pt x="1263960" y="1480806"/>
                </a:cubicBezTo>
                <a:cubicBezTo>
                  <a:pt x="1260964" y="1480207"/>
                  <a:pt x="1262162" y="1476611"/>
                  <a:pt x="1264559" y="1472416"/>
                </a:cubicBezTo>
                <a:cubicBezTo>
                  <a:pt x="1266956" y="1468221"/>
                  <a:pt x="1265158" y="1464626"/>
                  <a:pt x="1262761" y="1464026"/>
                </a:cubicBezTo>
                <a:cubicBezTo>
                  <a:pt x="1260364" y="1463427"/>
                  <a:pt x="1257967" y="1463427"/>
                  <a:pt x="1253772" y="1458034"/>
                </a:cubicBezTo>
                <a:cubicBezTo>
                  <a:pt x="1249577" y="1452640"/>
                  <a:pt x="1247780" y="1455637"/>
                  <a:pt x="1240588" y="1457434"/>
                </a:cubicBezTo>
                <a:cubicBezTo>
                  <a:pt x="1233397" y="1459232"/>
                  <a:pt x="1236393" y="1465225"/>
                  <a:pt x="1232198" y="1468221"/>
                </a:cubicBezTo>
                <a:cubicBezTo>
                  <a:pt x="1228003" y="1471218"/>
                  <a:pt x="1225007" y="1476611"/>
                  <a:pt x="1229202" y="1486199"/>
                </a:cubicBezTo>
                <a:cubicBezTo>
                  <a:pt x="1233397" y="1495788"/>
                  <a:pt x="1229202" y="1498784"/>
                  <a:pt x="1226206" y="1505975"/>
                </a:cubicBezTo>
                <a:cubicBezTo>
                  <a:pt x="1223209" y="1513167"/>
                  <a:pt x="1220213" y="1513167"/>
                  <a:pt x="1214220" y="1511369"/>
                </a:cubicBezTo>
                <a:cubicBezTo>
                  <a:pt x="1208827" y="1510170"/>
                  <a:pt x="1207029" y="1513766"/>
                  <a:pt x="1205830" y="1519759"/>
                </a:cubicBezTo>
                <a:cubicBezTo>
                  <a:pt x="1204032" y="1525752"/>
                  <a:pt x="1204632" y="1525752"/>
                  <a:pt x="1199838" y="1527549"/>
                </a:cubicBezTo>
                <a:cubicBezTo>
                  <a:pt x="1195043" y="1529347"/>
                  <a:pt x="1193845" y="1531145"/>
                  <a:pt x="1188451" y="1537737"/>
                </a:cubicBezTo>
                <a:cubicBezTo>
                  <a:pt x="1183058" y="1544329"/>
                  <a:pt x="1177065" y="1542531"/>
                  <a:pt x="1175267" y="1540134"/>
                </a:cubicBezTo>
                <a:cubicBezTo>
                  <a:pt x="1172870" y="1537737"/>
                  <a:pt x="1172870" y="1533542"/>
                  <a:pt x="1178264" y="1531145"/>
                </a:cubicBezTo>
                <a:cubicBezTo>
                  <a:pt x="1183657" y="1528748"/>
                  <a:pt x="1182459" y="1527549"/>
                  <a:pt x="1186054" y="1521557"/>
                </a:cubicBezTo>
                <a:cubicBezTo>
                  <a:pt x="1189650" y="1515564"/>
                  <a:pt x="1191448" y="1511968"/>
                  <a:pt x="1198040" y="1510170"/>
                </a:cubicBezTo>
                <a:cubicBezTo>
                  <a:pt x="1205231" y="1508373"/>
                  <a:pt x="1202235" y="1502979"/>
                  <a:pt x="1204032" y="1498185"/>
                </a:cubicBezTo>
                <a:cubicBezTo>
                  <a:pt x="1206430" y="1493391"/>
                  <a:pt x="1206430" y="1489795"/>
                  <a:pt x="1206430" y="1482005"/>
                </a:cubicBezTo>
                <a:cubicBezTo>
                  <a:pt x="1205830" y="1474214"/>
                  <a:pt x="1209426" y="1474214"/>
                  <a:pt x="1210625" y="1468821"/>
                </a:cubicBezTo>
                <a:cubicBezTo>
                  <a:pt x="1211823" y="1463427"/>
                  <a:pt x="1205231" y="1461629"/>
                  <a:pt x="1201635" y="1461030"/>
                </a:cubicBezTo>
                <a:cubicBezTo>
                  <a:pt x="1197440" y="1460431"/>
                  <a:pt x="1196242" y="1456835"/>
                  <a:pt x="1194444" y="1452640"/>
                </a:cubicBezTo>
                <a:cubicBezTo>
                  <a:pt x="1193246" y="1448445"/>
                  <a:pt x="1198639" y="1444250"/>
                  <a:pt x="1200437" y="1441853"/>
                </a:cubicBezTo>
                <a:cubicBezTo>
                  <a:pt x="1202235" y="1439456"/>
                  <a:pt x="1199838" y="1434662"/>
                  <a:pt x="1193246" y="1436460"/>
                </a:cubicBezTo>
                <a:cubicBezTo>
                  <a:pt x="1187253" y="1437658"/>
                  <a:pt x="1190848" y="1434063"/>
                  <a:pt x="1196841" y="1430467"/>
                </a:cubicBezTo>
                <a:cubicBezTo>
                  <a:pt x="1202834" y="1426871"/>
                  <a:pt x="1197440" y="1420879"/>
                  <a:pt x="1194444" y="1415485"/>
                </a:cubicBezTo>
                <a:cubicBezTo>
                  <a:pt x="1190848" y="1410092"/>
                  <a:pt x="1184856" y="1408294"/>
                  <a:pt x="1180661" y="1407095"/>
                </a:cubicBezTo>
                <a:cubicBezTo>
                  <a:pt x="1176466" y="1405297"/>
                  <a:pt x="1173469" y="1404099"/>
                  <a:pt x="1173469" y="1401702"/>
                </a:cubicBezTo>
                <a:cubicBezTo>
                  <a:pt x="1173469" y="1399305"/>
                  <a:pt x="1173469" y="1395110"/>
                  <a:pt x="1171072" y="1391514"/>
                </a:cubicBezTo>
                <a:cubicBezTo>
                  <a:pt x="1168675" y="1387319"/>
                  <a:pt x="1166878" y="1386121"/>
                  <a:pt x="1166878" y="1381326"/>
                </a:cubicBezTo>
                <a:cubicBezTo>
                  <a:pt x="1166878" y="1377132"/>
                  <a:pt x="1167477" y="1373536"/>
                  <a:pt x="1164480" y="1371139"/>
                </a:cubicBezTo>
                <a:cubicBezTo>
                  <a:pt x="1161484" y="1368742"/>
                  <a:pt x="1163282" y="1362749"/>
                  <a:pt x="1162683" y="1358554"/>
                </a:cubicBezTo>
                <a:cubicBezTo>
                  <a:pt x="1162083" y="1354359"/>
                  <a:pt x="1162083" y="1354958"/>
                  <a:pt x="1163282" y="1350764"/>
                </a:cubicBezTo>
                <a:cubicBezTo>
                  <a:pt x="1164480" y="1346569"/>
                  <a:pt x="1165080" y="1343572"/>
                  <a:pt x="1161484" y="1339977"/>
                </a:cubicBezTo>
                <a:cubicBezTo>
                  <a:pt x="1157888" y="1336381"/>
                  <a:pt x="1156091" y="1330388"/>
                  <a:pt x="1157888" y="1328590"/>
                </a:cubicBezTo>
                <a:cubicBezTo>
                  <a:pt x="1159686" y="1326793"/>
                  <a:pt x="1160885" y="1326193"/>
                  <a:pt x="1160285" y="1321399"/>
                </a:cubicBezTo>
                <a:cubicBezTo>
                  <a:pt x="1159686" y="1316605"/>
                  <a:pt x="1159686" y="1313009"/>
                  <a:pt x="1163881" y="1304020"/>
                </a:cubicBezTo>
                <a:cubicBezTo>
                  <a:pt x="1168076" y="1295031"/>
                  <a:pt x="1165080" y="1292035"/>
                  <a:pt x="1160285" y="1284244"/>
                </a:cubicBezTo>
                <a:cubicBezTo>
                  <a:pt x="1155491" y="1276454"/>
                  <a:pt x="1153094" y="1274056"/>
                  <a:pt x="1148300" y="1274656"/>
                </a:cubicBezTo>
                <a:cubicBezTo>
                  <a:pt x="1143506" y="1275255"/>
                  <a:pt x="1135116" y="1278251"/>
                  <a:pt x="1129123" y="1282446"/>
                </a:cubicBezTo>
                <a:cubicBezTo>
                  <a:pt x="1123131" y="1286641"/>
                  <a:pt x="1108149" y="1292634"/>
                  <a:pt x="1100358" y="1295031"/>
                </a:cubicBezTo>
                <a:cubicBezTo>
                  <a:pt x="1100358" y="1295031"/>
                  <a:pt x="1100358" y="1295031"/>
                  <a:pt x="1099759" y="1295031"/>
                </a:cubicBezTo>
                <a:cubicBezTo>
                  <a:pt x="1099759" y="1295031"/>
                  <a:pt x="1099759" y="1295031"/>
                  <a:pt x="1099759" y="1295031"/>
                </a:cubicBezTo>
                <a:cubicBezTo>
                  <a:pt x="1091968" y="1297428"/>
                  <a:pt x="1085376" y="1298627"/>
                  <a:pt x="1080582" y="1303421"/>
                </a:cubicBezTo>
                <a:cubicBezTo>
                  <a:pt x="1075788" y="1308814"/>
                  <a:pt x="1070994" y="1310013"/>
                  <a:pt x="1067398" y="1308814"/>
                </a:cubicBezTo>
                <a:cubicBezTo>
                  <a:pt x="1063802" y="1308215"/>
                  <a:pt x="1061405" y="1304619"/>
                  <a:pt x="1059607" y="1307616"/>
                </a:cubicBezTo>
                <a:cubicBezTo>
                  <a:pt x="1057810" y="1310612"/>
                  <a:pt x="1054214" y="1307616"/>
                  <a:pt x="1051817" y="1300425"/>
                </a:cubicBezTo>
                <a:cubicBezTo>
                  <a:pt x="1049420" y="1293233"/>
                  <a:pt x="1046423" y="1292035"/>
                  <a:pt x="1042229" y="1292035"/>
                </a:cubicBezTo>
                <a:cubicBezTo>
                  <a:pt x="1038034" y="1292035"/>
                  <a:pt x="1033839" y="1291435"/>
                  <a:pt x="1030243" y="1286042"/>
                </a:cubicBezTo>
                <a:cubicBezTo>
                  <a:pt x="1026647" y="1280649"/>
                  <a:pt x="1021853" y="1280649"/>
                  <a:pt x="1018258" y="1283046"/>
                </a:cubicBezTo>
                <a:cubicBezTo>
                  <a:pt x="1014662" y="1285443"/>
                  <a:pt x="1008669" y="1288439"/>
                  <a:pt x="1001478" y="1289638"/>
                </a:cubicBezTo>
                <a:cubicBezTo>
                  <a:pt x="994287" y="1290237"/>
                  <a:pt x="993687" y="1290237"/>
                  <a:pt x="990691" y="1295031"/>
                </a:cubicBezTo>
                <a:cubicBezTo>
                  <a:pt x="987695" y="1299825"/>
                  <a:pt x="980503" y="1310013"/>
                  <a:pt x="982301" y="1317804"/>
                </a:cubicBezTo>
                <a:cubicBezTo>
                  <a:pt x="984099" y="1325594"/>
                  <a:pt x="984698" y="1330988"/>
                  <a:pt x="980503" y="1329190"/>
                </a:cubicBezTo>
                <a:cubicBezTo>
                  <a:pt x="976308" y="1327392"/>
                  <a:pt x="976308" y="1326193"/>
                  <a:pt x="975110" y="1335182"/>
                </a:cubicBezTo>
                <a:cubicBezTo>
                  <a:pt x="973312" y="1344172"/>
                  <a:pt x="970915" y="1343572"/>
                  <a:pt x="961926" y="1345370"/>
                </a:cubicBezTo>
                <a:cubicBezTo>
                  <a:pt x="953536" y="1347767"/>
                  <a:pt x="946345" y="1348966"/>
                  <a:pt x="943948" y="1352561"/>
                </a:cubicBezTo>
                <a:cubicBezTo>
                  <a:pt x="941550" y="1356756"/>
                  <a:pt x="938554" y="1358554"/>
                  <a:pt x="932561" y="1358554"/>
                </a:cubicBezTo>
                <a:cubicBezTo>
                  <a:pt x="927168" y="1358554"/>
                  <a:pt x="923572" y="1361551"/>
                  <a:pt x="915182" y="1362150"/>
                </a:cubicBezTo>
                <a:cubicBezTo>
                  <a:pt x="906793" y="1362749"/>
                  <a:pt x="906793" y="1359753"/>
                  <a:pt x="898403" y="1366944"/>
                </a:cubicBezTo>
                <a:cubicBezTo>
                  <a:pt x="890013" y="1374135"/>
                  <a:pt x="898403" y="1374735"/>
                  <a:pt x="893009" y="1378929"/>
                </a:cubicBezTo>
                <a:cubicBezTo>
                  <a:pt x="887616" y="1383124"/>
                  <a:pt x="885818" y="1382525"/>
                  <a:pt x="888814" y="1379529"/>
                </a:cubicBezTo>
                <a:cubicBezTo>
                  <a:pt x="891811" y="1376532"/>
                  <a:pt x="886417" y="1378929"/>
                  <a:pt x="881623" y="1381926"/>
                </a:cubicBezTo>
                <a:cubicBezTo>
                  <a:pt x="876829" y="1384922"/>
                  <a:pt x="869038" y="1393312"/>
                  <a:pt x="858851" y="1398705"/>
                </a:cubicBezTo>
                <a:cubicBezTo>
                  <a:pt x="848663" y="1404099"/>
                  <a:pt x="843869" y="1408294"/>
                  <a:pt x="840872" y="1416084"/>
                </a:cubicBezTo>
                <a:cubicBezTo>
                  <a:pt x="837876" y="1423875"/>
                  <a:pt x="837876" y="1429868"/>
                  <a:pt x="838475" y="1435860"/>
                </a:cubicBezTo>
                <a:cubicBezTo>
                  <a:pt x="839075" y="1441853"/>
                  <a:pt x="840273" y="1445449"/>
                  <a:pt x="837277" y="1446048"/>
                </a:cubicBezTo>
                <a:cubicBezTo>
                  <a:pt x="834280" y="1446647"/>
                  <a:pt x="833082" y="1449644"/>
                  <a:pt x="828887" y="1450243"/>
                </a:cubicBezTo>
                <a:cubicBezTo>
                  <a:pt x="824093" y="1450842"/>
                  <a:pt x="823494" y="1450842"/>
                  <a:pt x="818100" y="1455637"/>
                </a:cubicBezTo>
                <a:cubicBezTo>
                  <a:pt x="812707" y="1460431"/>
                  <a:pt x="804916" y="1472416"/>
                  <a:pt x="800122" y="1474813"/>
                </a:cubicBezTo>
                <a:cubicBezTo>
                  <a:pt x="795328" y="1477210"/>
                  <a:pt x="794728" y="1479008"/>
                  <a:pt x="794728" y="1482005"/>
                </a:cubicBezTo>
                <a:cubicBezTo>
                  <a:pt x="794728" y="1485001"/>
                  <a:pt x="795328" y="1486199"/>
                  <a:pt x="790533" y="1486199"/>
                </a:cubicBezTo>
                <a:cubicBezTo>
                  <a:pt x="786339" y="1486199"/>
                  <a:pt x="783941" y="1485600"/>
                  <a:pt x="778548" y="1486799"/>
                </a:cubicBezTo>
                <a:cubicBezTo>
                  <a:pt x="773155" y="1487398"/>
                  <a:pt x="774353" y="1485001"/>
                  <a:pt x="770158" y="1488597"/>
                </a:cubicBezTo>
                <a:cubicBezTo>
                  <a:pt x="765364" y="1492192"/>
                  <a:pt x="764765" y="1493990"/>
                  <a:pt x="756974" y="1502979"/>
                </a:cubicBezTo>
                <a:cubicBezTo>
                  <a:pt x="748584" y="1511369"/>
                  <a:pt x="739595" y="1514965"/>
                  <a:pt x="737198" y="1511369"/>
                </a:cubicBezTo>
                <a:cubicBezTo>
                  <a:pt x="734801" y="1507773"/>
                  <a:pt x="731805" y="1505975"/>
                  <a:pt x="728808" y="1508972"/>
                </a:cubicBezTo>
                <a:cubicBezTo>
                  <a:pt x="725812" y="1511369"/>
                  <a:pt x="724613" y="1511369"/>
                  <a:pt x="721617" y="1508373"/>
                </a:cubicBezTo>
                <a:cubicBezTo>
                  <a:pt x="719220" y="1504777"/>
                  <a:pt x="717422" y="1504178"/>
                  <a:pt x="709631" y="1504178"/>
                </a:cubicBezTo>
                <a:cubicBezTo>
                  <a:pt x="701841" y="1504777"/>
                  <a:pt x="688058" y="1502380"/>
                  <a:pt x="683863" y="1505975"/>
                </a:cubicBezTo>
                <a:cubicBezTo>
                  <a:pt x="679668" y="1509571"/>
                  <a:pt x="674274" y="1506575"/>
                  <a:pt x="670679" y="1510770"/>
                </a:cubicBezTo>
                <a:cubicBezTo>
                  <a:pt x="666484" y="1514965"/>
                  <a:pt x="662888" y="1517961"/>
                  <a:pt x="656296" y="1520358"/>
                </a:cubicBezTo>
                <a:cubicBezTo>
                  <a:pt x="649704" y="1522755"/>
                  <a:pt x="649105" y="1518560"/>
                  <a:pt x="646108" y="1511968"/>
                </a:cubicBezTo>
                <a:cubicBezTo>
                  <a:pt x="643711" y="1505376"/>
                  <a:pt x="646708" y="1498784"/>
                  <a:pt x="648506" y="1492791"/>
                </a:cubicBezTo>
                <a:cubicBezTo>
                  <a:pt x="649704" y="1487398"/>
                  <a:pt x="651502" y="1486799"/>
                  <a:pt x="651502" y="1486799"/>
                </a:cubicBezTo>
                <a:cubicBezTo>
                  <a:pt x="651502" y="1486799"/>
                  <a:pt x="649704" y="1484402"/>
                  <a:pt x="649105" y="1481405"/>
                </a:cubicBezTo>
                <a:cubicBezTo>
                  <a:pt x="648506" y="1477810"/>
                  <a:pt x="647307" y="1479008"/>
                  <a:pt x="643711" y="1477210"/>
                </a:cubicBezTo>
                <a:cubicBezTo>
                  <a:pt x="640116" y="1476012"/>
                  <a:pt x="638318" y="1473015"/>
                  <a:pt x="632325" y="1473015"/>
                </a:cubicBezTo>
                <a:lnTo>
                  <a:pt x="633524" y="1450842"/>
                </a:lnTo>
                <a:lnTo>
                  <a:pt x="710830" y="1324995"/>
                </a:lnTo>
                <a:lnTo>
                  <a:pt x="708433" y="1287240"/>
                </a:lnTo>
                <a:cubicBezTo>
                  <a:pt x="709631" y="1284244"/>
                  <a:pt x="711429" y="1280649"/>
                  <a:pt x="713227" y="1278251"/>
                </a:cubicBezTo>
                <a:cubicBezTo>
                  <a:pt x="717422" y="1271060"/>
                  <a:pt x="721018" y="1269262"/>
                  <a:pt x="722216" y="1265667"/>
                </a:cubicBezTo>
                <a:cubicBezTo>
                  <a:pt x="725213" y="1257277"/>
                  <a:pt x="724014" y="1252483"/>
                  <a:pt x="727010" y="1239299"/>
                </a:cubicBezTo>
                <a:cubicBezTo>
                  <a:pt x="729408" y="1233905"/>
                  <a:pt x="735400" y="1232107"/>
                  <a:pt x="746786" y="1232107"/>
                </a:cubicBezTo>
                <a:cubicBezTo>
                  <a:pt x="757573" y="1232107"/>
                  <a:pt x="756375" y="1234504"/>
                  <a:pt x="757573" y="1230909"/>
                </a:cubicBezTo>
                <a:cubicBezTo>
                  <a:pt x="758772" y="1227313"/>
                  <a:pt x="759970" y="1225515"/>
                  <a:pt x="767162" y="1223118"/>
                </a:cubicBezTo>
                <a:cubicBezTo>
                  <a:pt x="774353" y="1220721"/>
                  <a:pt x="774353" y="1224916"/>
                  <a:pt x="777349" y="1225515"/>
                </a:cubicBezTo>
                <a:cubicBezTo>
                  <a:pt x="780346" y="1226115"/>
                  <a:pt x="781544" y="1224916"/>
                  <a:pt x="783342" y="1228512"/>
                </a:cubicBezTo>
                <a:cubicBezTo>
                  <a:pt x="785739" y="1232107"/>
                  <a:pt x="792931" y="1234504"/>
                  <a:pt x="806115" y="1236302"/>
                </a:cubicBezTo>
                <a:cubicBezTo>
                  <a:pt x="819299" y="1238100"/>
                  <a:pt x="816302" y="1234504"/>
                  <a:pt x="819898" y="1239299"/>
                </a:cubicBezTo>
                <a:cubicBezTo>
                  <a:pt x="823494" y="1244093"/>
                  <a:pt x="827688" y="1244692"/>
                  <a:pt x="837876" y="1247688"/>
                </a:cubicBezTo>
                <a:cubicBezTo>
                  <a:pt x="848064" y="1250685"/>
                  <a:pt x="853457" y="1248887"/>
                  <a:pt x="858851" y="1253082"/>
                </a:cubicBezTo>
                <a:cubicBezTo>
                  <a:pt x="864244" y="1257277"/>
                  <a:pt x="867241" y="1254880"/>
                  <a:pt x="870836" y="1257876"/>
                </a:cubicBezTo>
                <a:cubicBezTo>
                  <a:pt x="874432" y="1260872"/>
                  <a:pt x="876230" y="1262670"/>
                  <a:pt x="882222" y="1263270"/>
                </a:cubicBezTo>
                <a:cubicBezTo>
                  <a:pt x="885219" y="1263270"/>
                  <a:pt x="888814" y="1263270"/>
                  <a:pt x="891811" y="1262071"/>
                </a:cubicBezTo>
                <a:cubicBezTo>
                  <a:pt x="894208" y="1261472"/>
                  <a:pt x="896605" y="1260273"/>
                  <a:pt x="897803" y="1258475"/>
                </a:cubicBezTo>
                <a:cubicBezTo>
                  <a:pt x="900800" y="1254280"/>
                  <a:pt x="906193" y="1251883"/>
                  <a:pt x="910988" y="1246490"/>
                </a:cubicBezTo>
                <a:cubicBezTo>
                  <a:pt x="916381" y="1241096"/>
                  <a:pt x="922973" y="1236302"/>
                  <a:pt x="925969" y="1230309"/>
                </a:cubicBezTo>
                <a:cubicBezTo>
                  <a:pt x="928366" y="1224317"/>
                  <a:pt x="931363" y="1222519"/>
                  <a:pt x="935558" y="1221320"/>
                </a:cubicBezTo>
                <a:cubicBezTo>
                  <a:pt x="939753" y="1220122"/>
                  <a:pt x="937955" y="1216526"/>
                  <a:pt x="934959" y="1215927"/>
                </a:cubicBezTo>
                <a:cubicBezTo>
                  <a:pt x="931962" y="1215328"/>
                  <a:pt x="935558" y="1212331"/>
                  <a:pt x="942749" y="1206938"/>
                </a:cubicBezTo>
                <a:cubicBezTo>
                  <a:pt x="949940" y="1201544"/>
                  <a:pt x="948742" y="1197349"/>
                  <a:pt x="952937" y="1192555"/>
                </a:cubicBezTo>
                <a:cubicBezTo>
                  <a:pt x="957132" y="1187761"/>
                  <a:pt x="957132" y="1185364"/>
                  <a:pt x="956532" y="1196151"/>
                </a:cubicBezTo>
                <a:cubicBezTo>
                  <a:pt x="955933" y="1206339"/>
                  <a:pt x="957731" y="1203342"/>
                  <a:pt x="960727" y="1198548"/>
                </a:cubicBezTo>
                <a:cubicBezTo>
                  <a:pt x="963124" y="1193754"/>
                  <a:pt x="963124" y="1188360"/>
                  <a:pt x="961327" y="1183566"/>
                </a:cubicBezTo>
                <a:cubicBezTo>
                  <a:pt x="960128" y="1178772"/>
                  <a:pt x="959529" y="1178173"/>
                  <a:pt x="965521" y="1173978"/>
                </a:cubicBezTo>
                <a:cubicBezTo>
                  <a:pt x="970915" y="1169783"/>
                  <a:pt x="969117" y="1161992"/>
                  <a:pt x="970316" y="1158996"/>
                </a:cubicBezTo>
                <a:cubicBezTo>
                  <a:pt x="971514" y="1155400"/>
                  <a:pt x="971514" y="1153602"/>
                  <a:pt x="968518" y="1152404"/>
                </a:cubicBezTo>
                <a:cubicBezTo>
                  <a:pt x="965521" y="1151205"/>
                  <a:pt x="964922" y="1148808"/>
                  <a:pt x="965521" y="1145213"/>
                </a:cubicBezTo>
                <a:cubicBezTo>
                  <a:pt x="966121" y="1141018"/>
                  <a:pt x="966720" y="1135025"/>
                  <a:pt x="968518" y="1127234"/>
                </a:cubicBezTo>
                <a:cubicBezTo>
                  <a:pt x="970316" y="1119444"/>
                  <a:pt x="972713" y="1119444"/>
                  <a:pt x="978705" y="1119444"/>
                </a:cubicBezTo>
                <a:cubicBezTo>
                  <a:pt x="984698" y="1119444"/>
                  <a:pt x="982900" y="1116447"/>
                  <a:pt x="978106" y="1114650"/>
                </a:cubicBezTo>
                <a:cubicBezTo>
                  <a:pt x="970316" y="1112253"/>
                  <a:pt x="979305" y="1102664"/>
                  <a:pt x="967919" y="1101466"/>
                </a:cubicBezTo>
                <a:cubicBezTo>
                  <a:pt x="963724" y="1100866"/>
                  <a:pt x="961926" y="1097271"/>
                  <a:pt x="957132" y="1092476"/>
                </a:cubicBezTo>
                <a:cubicBezTo>
                  <a:pt x="952337" y="1087083"/>
                  <a:pt x="952337" y="1087682"/>
                  <a:pt x="950540" y="1085885"/>
                </a:cubicBezTo>
                <a:cubicBezTo>
                  <a:pt x="948143" y="1084087"/>
                  <a:pt x="948143" y="1083487"/>
                  <a:pt x="943948" y="1081690"/>
                </a:cubicBezTo>
                <a:cubicBezTo>
                  <a:pt x="939753" y="1079892"/>
                  <a:pt x="946345" y="1079292"/>
                  <a:pt x="949341" y="1080491"/>
                </a:cubicBezTo>
                <a:cubicBezTo>
                  <a:pt x="952937" y="1081690"/>
                  <a:pt x="954734" y="1081090"/>
                  <a:pt x="954734" y="1078094"/>
                </a:cubicBezTo>
                <a:cubicBezTo>
                  <a:pt x="954734" y="1073899"/>
                  <a:pt x="956532" y="1072700"/>
                  <a:pt x="955933" y="1070903"/>
                </a:cubicBezTo>
                <a:cubicBezTo>
                  <a:pt x="955933" y="1070303"/>
                  <a:pt x="957132" y="1069704"/>
                  <a:pt x="953536" y="1067906"/>
                </a:cubicBezTo>
                <a:cubicBezTo>
                  <a:pt x="949341" y="1065509"/>
                  <a:pt x="957132" y="1060715"/>
                  <a:pt x="961926" y="1059516"/>
                </a:cubicBezTo>
                <a:cubicBezTo>
                  <a:pt x="967319" y="1058318"/>
                  <a:pt x="969716" y="1061314"/>
                  <a:pt x="976908" y="1061914"/>
                </a:cubicBezTo>
                <a:cubicBezTo>
                  <a:pt x="984099" y="1062513"/>
                  <a:pt x="985297" y="1062513"/>
                  <a:pt x="986496" y="1061314"/>
                </a:cubicBezTo>
                <a:cubicBezTo>
                  <a:pt x="987095" y="1059516"/>
                  <a:pt x="987695" y="1057119"/>
                  <a:pt x="991890" y="1057119"/>
                </a:cubicBezTo>
                <a:cubicBezTo>
                  <a:pt x="996084" y="1057119"/>
                  <a:pt x="996084" y="1056520"/>
                  <a:pt x="996084" y="1062513"/>
                </a:cubicBezTo>
                <a:cubicBezTo>
                  <a:pt x="996084" y="1068506"/>
                  <a:pt x="997882" y="1069105"/>
                  <a:pt x="1006871" y="1068506"/>
                </a:cubicBezTo>
                <a:cubicBezTo>
                  <a:pt x="1015860" y="1067906"/>
                  <a:pt x="1014662" y="1067906"/>
                  <a:pt x="1017059" y="1070903"/>
                </a:cubicBezTo>
                <a:cubicBezTo>
                  <a:pt x="1019456" y="1073899"/>
                  <a:pt x="1020055" y="1075098"/>
                  <a:pt x="1024250" y="1075697"/>
                </a:cubicBezTo>
                <a:cubicBezTo>
                  <a:pt x="1028445" y="1076296"/>
                  <a:pt x="1028445" y="1075098"/>
                  <a:pt x="1024850" y="1072101"/>
                </a:cubicBezTo>
                <a:cubicBezTo>
                  <a:pt x="1021853" y="1069704"/>
                  <a:pt x="1022452" y="1068506"/>
                  <a:pt x="1024850" y="1065509"/>
                </a:cubicBezTo>
                <a:cubicBezTo>
                  <a:pt x="1027247" y="1062513"/>
                  <a:pt x="1027247" y="1058318"/>
                  <a:pt x="1032640" y="1054123"/>
                </a:cubicBezTo>
                <a:cubicBezTo>
                  <a:pt x="1038034" y="1049928"/>
                  <a:pt x="1036835" y="1045733"/>
                  <a:pt x="1039232" y="1037343"/>
                </a:cubicBezTo>
                <a:cubicBezTo>
                  <a:pt x="1041629" y="1028953"/>
                  <a:pt x="1043427" y="1030152"/>
                  <a:pt x="1049420" y="1033148"/>
                </a:cubicBezTo>
                <a:cubicBezTo>
                  <a:pt x="1055413" y="1036145"/>
                  <a:pt x="1054813" y="1037343"/>
                  <a:pt x="1053615" y="1042137"/>
                </a:cubicBezTo>
                <a:cubicBezTo>
                  <a:pt x="1051817" y="1046932"/>
                  <a:pt x="1057810" y="1048729"/>
                  <a:pt x="1066199" y="1052325"/>
                </a:cubicBezTo>
                <a:cubicBezTo>
                  <a:pt x="1074589" y="1055921"/>
                  <a:pt x="1076387" y="1054123"/>
                  <a:pt x="1082979" y="1050527"/>
                </a:cubicBezTo>
                <a:cubicBezTo>
                  <a:pt x="1090170" y="1046932"/>
                  <a:pt x="1090170" y="1042137"/>
                  <a:pt x="1101557" y="1040340"/>
                </a:cubicBezTo>
                <a:cubicBezTo>
                  <a:pt x="1113542" y="1038542"/>
                  <a:pt x="1118336" y="1035545"/>
                  <a:pt x="1128524" y="1023560"/>
                </a:cubicBezTo>
                <a:cubicBezTo>
                  <a:pt x="1138712" y="1011574"/>
                  <a:pt x="1142907" y="1009177"/>
                  <a:pt x="1154293" y="1009177"/>
                </a:cubicBezTo>
                <a:cubicBezTo>
                  <a:pt x="1157888" y="1009177"/>
                  <a:pt x="1161484" y="1008578"/>
                  <a:pt x="1164480" y="1007979"/>
                </a:cubicBezTo>
                <a:cubicBezTo>
                  <a:pt x="1164480" y="1007979"/>
                  <a:pt x="1164480" y="1008578"/>
                  <a:pt x="1165080" y="1008578"/>
                </a:cubicBezTo>
                <a:cubicBezTo>
                  <a:pt x="1171672" y="1006780"/>
                  <a:pt x="1178863" y="1002585"/>
                  <a:pt x="1186054" y="1000188"/>
                </a:cubicBezTo>
                <a:cubicBezTo>
                  <a:pt x="1186054" y="1000188"/>
                  <a:pt x="1186054" y="1000188"/>
                  <a:pt x="1186654" y="1000188"/>
                </a:cubicBezTo>
                <a:cubicBezTo>
                  <a:pt x="1198040" y="996593"/>
                  <a:pt x="1199238" y="1000188"/>
                  <a:pt x="1206430" y="1001387"/>
                </a:cubicBezTo>
                <a:cubicBezTo>
                  <a:pt x="1213621" y="1001986"/>
                  <a:pt x="1210625" y="997192"/>
                  <a:pt x="1205830" y="997192"/>
                </a:cubicBezTo>
                <a:cubicBezTo>
                  <a:pt x="1201036" y="997192"/>
                  <a:pt x="1199238" y="995394"/>
                  <a:pt x="1199838" y="992398"/>
                </a:cubicBezTo>
                <a:cubicBezTo>
                  <a:pt x="1200437" y="989401"/>
                  <a:pt x="1207029" y="990600"/>
                  <a:pt x="1214819" y="994795"/>
                </a:cubicBezTo>
                <a:cubicBezTo>
                  <a:pt x="1222011" y="998990"/>
                  <a:pt x="1219014" y="992997"/>
                  <a:pt x="1214220" y="988802"/>
                </a:cubicBezTo>
                <a:cubicBezTo>
                  <a:pt x="1208827" y="984607"/>
                  <a:pt x="1214819" y="985206"/>
                  <a:pt x="1221411" y="987603"/>
                </a:cubicBezTo>
                <a:cubicBezTo>
                  <a:pt x="1228003" y="990001"/>
                  <a:pt x="1228003" y="988802"/>
                  <a:pt x="1225606" y="984607"/>
                </a:cubicBezTo>
                <a:cubicBezTo>
                  <a:pt x="1223209" y="980412"/>
                  <a:pt x="1223209" y="979214"/>
                  <a:pt x="1228003" y="976217"/>
                </a:cubicBezTo>
                <a:cubicBezTo>
                  <a:pt x="1232798" y="973221"/>
                  <a:pt x="1235195" y="970824"/>
                  <a:pt x="1242386" y="968427"/>
                </a:cubicBezTo>
                <a:cubicBezTo>
                  <a:pt x="1249577" y="966030"/>
                  <a:pt x="1251375" y="961835"/>
                  <a:pt x="1256169" y="955842"/>
                </a:cubicBezTo>
                <a:cubicBezTo>
                  <a:pt x="1260964" y="949849"/>
                  <a:pt x="1263960" y="948051"/>
                  <a:pt x="1266357" y="947452"/>
                </a:cubicBezTo>
                <a:cubicBezTo>
                  <a:pt x="1268754" y="946853"/>
                  <a:pt x="1270552" y="949849"/>
                  <a:pt x="1270552" y="954044"/>
                </a:cubicBezTo>
                <a:cubicBezTo>
                  <a:pt x="1270552" y="958239"/>
                  <a:pt x="1270552" y="962434"/>
                  <a:pt x="1265758" y="962434"/>
                </a:cubicBezTo>
                <a:cubicBezTo>
                  <a:pt x="1260964" y="962434"/>
                  <a:pt x="1261563" y="967827"/>
                  <a:pt x="1263361" y="970824"/>
                </a:cubicBezTo>
                <a:cubicBezTo>
                  <a:pt x="1265158" y="973820"/>
                  <a:pt x="1269353" y="975019"/>
                  <a:pt x="1271750" y="973221"/>
                </a:cubicBezTo>
                <a:cubicBezTo>
                  <a:pt x="1274148" y="971423"/>
                  <a:pt x="1274148" y="970225"/>
                  <a:pt x="1278942" y="970824"/>
                </a:cubicBezTo>
                <a:cubicBezTo>
                  <a:pt x="1284335" y="971423"/>
                  <a:pt x="1282537" y="968427"/>
                  <a:pt x="1279541" y="965430"/>
                </a:cubicBezTo>
                <a:cubicBezTo>
                  <a:pt x="1276545" y="962434"/>
                  <a:pt x="1277144" y="960037"/>
                  <a:pt x="1278942" y="955243"/>
                </a:cubicBezTo>
                <a:cubicBezTo>
                  <a:pt x="1280740" y="951048"/>
                  <a:pt x="1284335" y="945654"/>
                  <a:pt x="1287332" y="940860"/>
                </a:cubicBezTo>
                <a:cubicBezTo>
                  <a:pt x="1290328" y="936066"/>
                  <a:pt x="1295721" y="933070"/>
                  <a:pt x="1301115" y="932470"/>
                </a:cubicBezTo>
                <a:cubicBezTo>
                  <a:pt x="1306508" y="931871"/>
                  <a:pt x="1312501" y="933669"/>
                  <a:pt x="1316097" y="934268"/>
                </a:cubicBezTo>
                <a:cubicBezTo>
                  <a:pt x="1320292" y="934867"/>
                  <a:pt x="1322689" y="934268"/>
                  <a:pt x="1322689" y="941459"/>
                </a:cubicBezTo>
                <a:cubicBezTo>
                  <a:pt x="1322689" y="944456"/>
                  <a:pt x="1323288" y="945654"/>
                  <a:pt x="1324487" y="945654"/>
                </a:cubicBezTo>
                <a:cubicBezTo>
                  <a:pt x="1325685" y="945654"/>
                  <a:pt x="1327483" y="943257"/>
                  <a:pt x="1327483" y="940261"/>
                </a:cubicBezTo>
                <a:cubicBezTo>
                  <a:pt x="1328082" y="935467"/>
                  <a:pt x="1332876" y="934268"/>
                  <a:pt x="1337671" y="933070"/>
                </a:cubicBezTo>
                <a:cubicBezTo>
                  <a:pt x="1342465" y="932470"/>
                  <a:pt x="1348458" y="933669"/>
                  <a:pt x="1347259" y="937864"/>
                </a:cubicBezTo>
                <a:cubicBezTo>
                  <a:pt x="1346060" y="942059"/>
                  <a:pt x="1343064" y="942658"/>
                  <a:pt x="1344263" y="945055"/>
                </a:cubicBezTo>
                <a:cubicBezTo>
                  <a:pt x="1344862" y="947452"/>
                  <a:pt x="1346660" y="948651"/>
                  <a:pt x="1348458" y="944456"/>
                </a:cubicBezTo>
                <a:cubicBezTo>
                  <a:pt x="1350255" y="940261"/>
                  <a:pt x="1352652" y="937265"/>
                  <a:pt x="1352652" y="940860"/>
                </a:cubicBezTo>
                <a:cubicBezTo>
                  <a:pt x="1352652" y="944456"/>
                  <a:pt x="1355050" y="943257"/>
                  <a:pt x="1356847" y="939662"/>
                </a:cubicBezTo>
                <a:cubicBezTo>
                  <a:pt x="1359244" y="936066"/>
                  <a:pt x="1361042" y="936066"/>
                  <a:pt x="1365836" y="934268"/>
                </a:cubicBezTo>
                <a:cubicBezTo>
                  <a:pt x="1371230" y="932470"/>
                  <a:pt x="1371829" y="933669"/>
                  <a:pt x="1371829" y="931272"/>
                </a:cubicBezTo>
                <a:cubicBezTo>
                  <a:pt x="1371829" y="928875"/>
                  <a:pt x="1373627" y="927077"/>
                  <a:pt x="1376024" y="927077"/>
                </a:cubicBezTo>
                <a:cubicBezTo>
                  <a:pt x="1378421" y="926478"/>
                  <a:pt x="1380219" y="926478"/>
                  <a:pt x="1378421" y="924680"/>
                </a:cubicBezTo>
                <a:cubicBezTo>
                  <a:pt x="1376623" y="922882"/>
                  <a:pt x="1377223" y="921084"/>
                  <a:pt x="1380818" y="917488"/>
                </a:cubicBezTo>
                <a:cubicBezTo>
                  <a:pt x="1385013" y="913893"/>
                  <a:pt x="1383215" y="913893"/>
                  <a:pt x="1380219" y="913294"/>
                </a:cubicBezTo>
                <a:cubicBezTo>
                  <a:pt x="1377223" y="912694"/>
                  <a:pt x="1376024" y="910896"/>
                  <a:pt x="1382017" y="909698"/>
                </a:cubicBezTo>
                <a:cubicBezTo>
                  <a:pt x="1382017" y="909698"/>
                  <a:pt x="1382017" y="909698"/>
                  <a:pt x="1382017" y="909698"/>
                </a:cubicBezTo>
                <a:cubicBezTo>
                  <a:pt x="1382017" y="909698"/>
                  <a:pt x="1382017" y="909099"/>
                  <a:pt x="1382017" y="907900"/>
                </a:cubicBezTo>
                <a:cubicBezTo>
                  <a:pt x="1382017" y="906702"/>
                  <a:pt x="1382017" y="906102"/>
                  <a:pt x="1382017" y="906102"/>
                </a:cubicBezTo>
                <a:lnTo>
                  <a:pt x="1382017" y="906102"/>
                </a:lnTo>
                <a:lnTo>
                  <a:pt x="1382017" y="906102"/>
                </a:lnTo>
                <a:cubicBezTo>
                  <a:pt x="1382017" y="906102"/>
                  <a:pt x="1382017" y="906102"/>
                  <a:pt x="1382017" y="906702"/>
                </a:cubicBezTo>
                <a:cubicBezTo>
                  <a:pt x="1382017" y="907301"/>
                  <a:pt x="1382017" y="907301"/>
                  <a:pt x="1382017" y="907900"/>
                </a:cubicBezTo>
                <a:cubicBezTo>
                  <a:pt x="1382017" y="908499"/>
                  <a:pt x="1382017" y="909099"/>
                  <a:pt x="1382017" y="909099"/>
                </a:cubicBezTo>
                <a:cubicBezTo>
                  <a:pt x="1382017" y="909099"/>
                  <a:pt x="1382017" y="909698"/>
                  <a:pt x="1382017" y="909698"/>
                </a:cubicBezTo>
                <a:cubicBezTo>
                  <a:pt x="1387410" y="909099"/>
                  <a:pt x="1386811" y="908499"/>
                  <a:pt x="1387410" y="904304"/>
                </a:cubicBezTo>
                <a:cubicBezTo>
                  <a:pt x="1388010" y="900110"/>
                  <a:pt x="1389807" y="897113"/>
                  <a:pt x="1394602" y="894117"/>
                </a:cubicBezTo>
                <a:cubicBezTo>
                  <a:pt x="1398797" y="891120"/>
                  <a:pt x="1403591" y="885128"/>
                  <a:pt x="1404789" y="880333"/>
                </a:cubicBezTo>
                <a:cubicBezTo>
                  <a:pt x="1405389" y="875539"/>
                  <a:pt x="1407186" y="871944"/>
                  <a:pt x="1404190" y="873741"/>
                </a:cubicBezTo>
                <a:cubicBezTo>
                  <a:pt x="1401194" y="876139"/>
                  <a:pt x="1401793" y="877936"/>
                  <a:pt x="1399995" y="874341"/>
                </a:cubicBezTo>
                <a:cubicBezTo>
                  <a:pt x="1398197" y="870745"/>
                  <a:pt x="1402991" y="868947"/>
                  <a:pt x="1408385" y="862355"/>
                </a:cubicBezTo>
                <a:cubicBezTo>
                  <a:pt x="1413778" y="856363"/>
                  <a:pt x="1413778" y="855164"/>
                  <a:pt x="1413179" y="859958"/>
                </a:cubicBezTo>
                <a:cubicBezTo>
                  <a:pt x="1412580" y="864752"/>
                  <a:pt x="1414977" y="865352"/>
                  <a:pt x="1416175" y="863554"/>
                </a:cubicBezTo>
                <a:cubicBezTo>
                  <a:pt x="1417374" y="861157"/>
                  <a:pt x="1418573" y="859359"/>
                  <a:pt x="1416775" y="855763"/>
                </a:cubicBezTo>
                <a:cubicBezTo>
                  <a:pt x="1414977" y="851568"/>
                  <a:pt x="1415576" y="850370"/>
                  <a:pt x="1417374" y="847973"/>
                </a:cubicBezTo>
                <a:cubicBezTo>
                  <a:pt x="1419771" y="845576"/>
                  <a:pt x="1421569" y="844377"/>
                  <a:pt x="1424565" y="843179"/>
                </a:cubicBezTo>
                <a:cubicBezTo>
                  <a:pt x="1427562" y="841980"/>
                  <a:pt x="1428161" y="844377"/>
                  <a:pt x="1428760" y="840781"/>
                </a:cubicBezTo>
                <a:cubicBezTo>
                  <a:pt x="1429360" y="837186"/>
                  <a:pt x="1429360" y="835388"/>
                  <a:pt x="1429360" y="835388"/>
                </a:cubicBezTo>
                <a:cubicBezTo>
                  <a:pt x="1429360" y="835388"/>
                  <a:pt x="1432955" y="831792"/>
                  <a:pt x="1436551" y="832392"/>
                </a:cubicBezTo>
                <a:cubicBezTo>
                  <a:pt x="1436551" y="831792"/>
                  <a:pt x="1437150" y="830594"/>
                  <a:pt x="1438948" y="829395"/>
                </a:cubicBezTo>
                <a:cubicBezTo>
                  <a:pt x="1439547" y="828796"/>
                  <a:pt x="1439547" y="828796"/>
                  <a:pt x="1440146" y="828197"/>
                </a:cubicBezTo>
                <a:cubicBezTo>
                  <a:pt x="1441944" y="826399"/>
                  <a:pt x="1443742" y="825200"/>
                  <a:pt x="1443742" y="825200"/>
                </a:cubicBezTo>
                <a:cubicBezTo>
                  <a:pt x="1444341" y="824601"/>
                  <a:pt x="1445540" y="823402"/>
                  <a:pt x="1446139" y="822803"/>
                </a:cubicBezTo>
                <a:cubicBezTo>
                  <a:pt x="1447937" y="821605"/>
                  <a:pt x="1449735" y="821605"/>
                  <a:pt x="1452132" y="821005"/>
                </a:cubicBezTo>
                <a:cubicBezTo>
                  <a:pt x="1452731" y="821005"/>
                  <a:pt x="1453330" y="821005"/>
                  <a:pt x="1454529" y="821005"/>
                </a:cubicBezTo>
                <a:cubicBezTo>
                  <a:pt x="1456327" y="821005"/>
                  <a:pt x="1458125" y="821005"/>
                  <a:pt x="1459922" y="821605"/>
                </a:cubicBezTo>
                <a:cubicBezTo>
                  <a:pt x="1464117" y="822204"/>
                  <a:pt x="1466514" y="822204"/>
                  <a:pt x="1469511" y="821005"/>
                </a:cubicBezTo>
                <a:cubicBezTo>
                  <a:pt x="1470709" y="820406"/>
                  <a:pt x="1472507" y="819807"/>
                  <a:pt x="1473706" y="819208"/>
                </a:cubicBezTo>
                <a:cubicBezTo>
                  <a:pt x="1475504" y="818608"/>
                  <a:pt x="1476702" y="817410"/>
                  <a:pt x="1478500" y="816810"/>
                </a:cubicBezTo>
                <a:cubicBezTo>
                  <a:pt x="1480298" y="816211"/>
                  <a:pt x="1481496" y="815612"/>
                  <a:pt x="1482695" y="815013"/>
                </a:cubicBezTo>
                <a:cubicBezTo>
                  <a:pt x="1483294" y="814413"/>
                  <a:pt x="1483893" y="813814"/>
                  <a:pt x="1484493" y="813814"/>
                </a:cubicBezTo>
                <a:cubicBezTo>
                  <a:pt x="1485092" y="813215"/>
                  <a:pt x="1485092" y="813215"/>
                  <a:pt x="1485691" y="813215"/>
                </a:cubicBezTo>
                <a:cubicBezTo>
                  <a:pt x="1486291" y="813215"/>
                  <a:pt x="1486890" y="812616"/>
                  <a:pt x="1487489" y="812616"/>
                </a:cubicBezTo>
                <a:cubicBezTo>
                  <a:pt x="1488088" y="812616"/>
                  <a:pt x="1489287" y="812616"/>
                  <a:pt x="1489886" y="812616"/>
                </a:cubicBezTo>
                <a:cubicBezTo>
                  <a:pt x="1490485" y="812616"/>
                  <a:pt x="1491085" y="812616"/>
                  <a:pt x="1491085" y="812616"/>
                </a:cubicBezTo>
                <a:cubicBezTo>
                  <a:pt x="1492883" y="812616"/>
                  <a:pt x="1495280" y="813215"/>
                  <a:pt x="1498875" y="813215"/>
                </a:cubicBezTo>
                <a:cubicBezTo>
                  <a:pt x="1499475" y="813215"/>
                  <a:pt x="1500673" y="813215"/>
                  <a:pt x="1501272" y="813215"/>
                </a:cubicBezTo>
                <a:cubicBezTo>
                  <a:pt x="1503070" y="813215"/>
                  <a:pt x="1504269" y="813215"/>
                  <a:pt x="1504868" y="813215"/>
                </a:cubicBezTo>
                <a:cubicBezTo>
                  <a:pt x="1505467" y="813215"/>
                  <a:pt x="1506067" y="813814"/>
                  <a:pt x="1506067" y="813814"/>
                </a:cubicBezTo>
                <a:cubicBezTo>
                  <a:pt x="1506067" y="814413"/>
                  <a:pt x="1504269" y="815612"/>
                  <a:pt x="1501872" y="816810"/>
                </a:cubicBezTo>
                <a:cubicBezTo>
                  <a:pt x="1500673" y="817410"/>
                  <a:pt x="1500074" y="818608"/>
                  <a:pt x="1498875" y="819208"/>
                </a:cubicBezTo>
                <a:cubicBezTo>
                  <a:pt x="1498276" y="819807"/>
                  <a:pt x="1497077" y="821005"/>
                  <a:pt x="1496478" y="821605"/>
                </a:cubicBezTo>
                <a:lnTo>
                  <a:pt x="1523446" y="816810"/>
                </a:lnTo>
                <a:cubicBezTo>
                  <a:pt x="1524045" y="815013"/>
                  <a:pt x="1525243" y="813215"/>
                  <a:pt x="1526442" y="810818"/>
                </a:cubicBezTo>
                <a:cubicBezTo>
                  <a:pt x="1528839" y="807222"/>
                  <a:pt x="1531835" y="805424"/>
                  <a:pt x="1534832" y="804226"/>
                </a:cubicBezTo>
                <a:cubicBezTo>
                  <a:pt x="1535431" y="803626"/>
                  <a:pt x="1536630" y="803626"/>
                  <a:pt x="1537229" y="803626"/>
                </a:cubicBezTo>
                <a:cubicBezTo>
                  <a:pt x="1539626" y="803027"/>
                  <a:pt x="1542023" y="802428"/>
                  <a:pt x="1543821" y="801229"/>
                </a:cubicBezTo>
                <a:cubicBezTo>
                  <a:pt x="1545619" y="800031"/>
                  <a:pt x="1546218" y="799432"/>
                  <a:pt x="1545619" y="798233"/>
                </a:cubicBezTo>
                <a:cubicBezTo>
                  <a:pt x="1545019" y="797034"/>
                  <a:pt x="1543222" y="795836"/>
                  <a:pt x="1542622" y="794637"/>
                </a:cubicBezTo>
                <a:cubicBezTo>
                  <a:pt x="1542622" y="794637"/>
                  <a:pt x="1542023" y="794038"/>
                  <a:pt x="1542023" y="794038"/>
                </a:cubicBezTo>
                <a:cubicBezTo>
                  <a:pt x="1542023" y="793439"/>
                  <a:pt x="1542023" y="792839"/>
                  <a:pt x="1542023" y="792240"/>
                </a:cubicBezTo>
                <a:cubicBezTo>
                  <a:pt x="1542023" y="791641"/>
                  <a:pt x="1542622" y="791042"/>
                  <a:pt x="1542023" y="790442"/>
                </a:cubicBezTo>
                <a:cubicBezTo>
                  <a:pt x="1542023" y="789843"/>
                  <a:pt x="1541424" y="789244"/>
                  <a:pt x="1540225" y="789244"/>
                </a:cubicBezTo>
                <a:cubicBezTo>
                  <a:pt x="1539626" y="789244"/>
                  <a:pt x="1539626" y="789244"/>
                  <a:pt x="1539027" y="789244"/>
                </a:cubicBezTo>
                <a:cubicBezTo>
                  <a:pt x="1538427" y="789244"/>
                  <a:pt x="1537828" y="788645"/>
                  <a:pt x="1537229" y="788645"/>
                </a:cubicBezTo>
                <a:cubicBezTo>
                  <a:pt x="1536630" y="788045"/>
                  <a:pt x="1536630" y="787446"/>
                  <a:pt x="1538427" y="785648"/>
                </a:cubicBezTo>
                <a:cubicBezTo>
                  <a:pt x="1540825" y="783850"/>
                  <a:pt x="1542023" y="782652"/>
                  <a:pt x="1542622" y="780255"/>
                </a:cubicBezTo>
                <a:cubicBezTo>
                  <a:pt x="1542622" y="779655"/>
                  <a:pt x="1543222" y="778457"/>
                  <a:pt x="1543222" y="777258"/>
                </a:cubicBezTo>
                <a:cubicBezTo>
                  <a:pt x="1543821" y="774262"/>
                  <a:pt x="1543821" y="772464"/>
                  <a:pt x="1546218" y="770067"/>
                </a:cubicBezTo>
                <a:cubicBezTo>
                  <a:pt x="1546817" y="769468"/>
                  <a:pt x="1546817" y="769468"/>
                  <a:pt x="1547416" y="768868"/>
                </a:cubicBezTo>
                <a:cubicBezTo>
                  <a:pt x="1548016" y="768269"/>
                  <a:pt x="1548615" y="768269"/>
                  <a:pt x="1549214" y="767670"/>
                </a:cubicBezTo>
                <a:cubicBezTo>
                  <a:pt x="1550413" y="766471"/>
                  <a:pt x="1551611" y="765872"/>
                  <a:pt x="1552211" y="764674"/>
                </a:cubicBezTo>
                <a:cubicBezTo>
                  <a:pt x="1552810" y="763475"/>
                  <a:pt x="1553409" y="762876"/>
                  <a:pt x="1554008" y="761677"/>
                </a:cubicBezTo>
                <a:cubicBezTo>
                  <a:pt x="1555207" y="759879"/>
                  <a:pt x="1555806" y="757482"/>
                  <a:pt x="1557604" y="754486"/>
                </a:cubicBezTo>
                <a:cubicBezTo>
                  <a:pt x="1560001" y="750890"/>
                  <a:pt x="1560600" y="749092"/>
                  <a:pt x="1560001" y="748493"/>
                </a:cubicBezTo>
                <a:cubicBezTo>
                  <a:pt x="1559402" y="748493"/>
                  <a:pt x="1559402" y="748493"/>
                  <a:pt x="1558203" y="749092"/>
                </a:cubicBezTo>
                <a:cubicBezTo>
                  <a:pt x="1557604" y="749092"/>
                  <a:pt x="1557604" y="749692"/>
                  <a:pt x="1557005" y="749692"/>
                </a:cubicBezTo>
                <a:cubicBezTo>
                  <a:pt x="1555806" y="750291"/>
                  <a:pt x="1555207" y="750291"/>
                  <a:pt x="1554608" y="750291"/>
                </a:cubicBezTo>
                <a:cubicBezTo>
                  <a:pt x="1554008" y="750291"/>
                  <a:pt x="1553409" y="750291"/>
                  <a:pt x="1552810" y="750291"/>
                </a:cubicBezTo>
                <a:cubicBezTo>
                  <a:pt x="1552211" y="750291"/>
                  <a:pt x="1551611" y="750291"/>
                  <a:pt x="1551012" y="750890"/>
                </a:cubicBezTo>
                <a:cubicBezTo>
                  <a:pt x="1550413" y="750890"/>
                  <a:pt x="1550413" y="751490"/>
                  <a:pt x="1549814" y="752089"/>
                </a:cubicBezTo>
                <a:cubicBezTo>
                  <a:pt x="1549214" y="752688"/>
                  <a:pt x="1549214" y="753287"/>
                  <a:pt x="1548615" y="753887"/>
                </a:cubicBezTo>
                <a:cubicBezTo>
                  <a:pt x="1544420" y="759879"/>
                  <a:pt x="1543222" y="761078"/>
                  <a:pt x="1536030" y="764674"/>
                </a:cubicBezTo>
                <a:cubicBezTo>
                  <a:pt x="1532435" y="766471"/>
                  <a:pt x="1530037" y="767670"/>
                  <a:pt x="1528240" y="767670"/>
                </a:cubicBezTo>
                <a:cubicBezTo>
                  <a:pt x="1526442" y="767670"/>
                  <a:pt x="1525843" y="767071"/>
                  <a:pt x="1525843" y="765273"/>
                </a:cubicBezTo>
                <a:cubicBezTo>
                  <a:pt x="1525843" y="763475"/>
                  <a:pt x="1525843" y="762276"/>
                  <a:pt x="1525243" y="761677"/>
                </a:cubicBezTo>
                <a:cubicBezTo>
                  <a:pt x="1525243" y="761677"/>
                  <a:pt x="1524644" y="761677"/>
                  <a:pt x="1524045" y="761677"/>
                </a:cubicBezTo>
                <a:cubicBezTo>
                  <a:pt x="1523446" y="761677"/>
                  <a:pt x="1522846" y="762276"/>
                  <a:pt x="1522247" y="762876"/>
                </a:cubicBezTo>
                <a:cubicBezTo>
                  <a:pt x="1520449" y="764674"/>
                  <a:pt x="1520449" y="765872"/>
                  <a:pt x="1519251" y="765872"/>
                </a:cubicBezTo>
                <a:cubicBezTo>
                  <a:pt x="1519251" y="765872"/>
                  <a:pt x="1518651" y="765872"/>
                  <a:pt x="1518651" y="765872"/>
                </a:cubicBezTo>
                <a:cubicBezTo>
                  <a:pt x="1518651" y="765872"/>
                  <a:pt x="1518052" y="765872"/>
                  <a:pt x="1517453" y="765273"/>
                </a:cubicBezTo>
                <a:cubicBezTo>
                  <a:pt x="1516853" y="764674"/>
                  <a:pt x="1516254" y="764674"/>
                  <a:pt x="1515056" y="764674"/>
                </a:cubicBezTo>
                <a:cubicBezTo>
                  <a:pt x="1513857" y="764674"/>
                  <a:pt x="1513258" y="764674"/>
                  <a:pt x="1512659" y="765273"/>
                </a:cubicBezTo>
                <a:cubicBezTo>
                  <a:pt x="1512659" y="765273"/>
                  <a:pt x="1512659" y="765872"/>
                  <a:pt x="1512659" y="765872"/>
                </a:cubicBezTo>
                <a:cubicBezTo>
                  <a:pt x="1512659" y="766471"/>
                  <a:pt x="1512659" y="767071"/>
                  <a:pt x="1512659" y="768269"/>
                </a:cubicBezTo>
                <a:cubicBezTo>
                  <a:pt x="1512659" y="768868"/>
                  <a:pt x="1512659" y="769468"/>
                  <a:pt x="1512659" y="769468"/>
                </a:cubicBezTo>
                <a:cubicBezTo>
                  <a:pt x="1512659" y="771266"/>
                  <a:pt x="1509662" y="771865"/>
                  <a:pt x="1504868" y="772464"/>
                </a:cubicBezTo>
                <a:cubicBezTo>
                  <a:pt x="1503669" y="772464"/>
                  <a:pt x="1501872" y="773063"/>
                  <a:pt x="1500074" y="773063"/>
                </a:cubicBezTo>
                <a:cubicBezTo>
                  <a:pt x="1497677" y="773663"/>
                  <a:pt x="1495280" y="774262"/>
                  <a:pt x="1493482" y="774861"/>
                </a:cubicBezTo>
                <a:cubicBezTo>
                  <a:pt x="1492283" y="774861"/>
                  <a:pt x="1491085" y="775461"/>
                  <a:pt x="1490485" y="776060"/>
                </a:cubicBezTo>
                <a:cubicBezTo>
                  <a:pt x="1486291" y="777258"/>
                  <a:pt x="1481496" y="779655"/>
                  <a:pt x="1475504" y="782053"/>
                </a:cubicBezTo>
                <a:cubicBezTo>
                  <a:pt x="1473706" y="782652"/>
                  <a:pt x="1472507" y="783251"/>
                  <a:pt x="1470709" y="784450"/>
                </a:cubicBezTo>
                <a:cubicBezTo>
                  <a:pt x="1462320" y="788645"/>
                  <a:pt x="1455128" y="789244"/>
                  <a:pt x="1450933" y="788045"/>
                </a:cubicBezTo>
                <a:cubicBezTo>
                  <a:pt x="1448536" y="787446"/>
                  <a:pt x="1446738" y="786247"/>
                  <a:pt x="1445540" y="785049"/>
                </a:cubicBezTo>
                <a:cubicBezTo>
                  <a:pt x="1444941" y="783850"/>
                  <a:pt x="1444341" y="783251"/>
                  <a:pt x="1443742" y="782053"/>
                </a:cubicBezTo>
                <a:cubicBezTo>
                  <a:pt x="1443143" y="781453"/>
                  <a:pt x="1442544" y="780854"/>
                  <a:pt x="1441944" y="781453"/>
                </a:cubicBezTo>
                <a:cubicBezTo>
                  <a:pt x="1441345" y="781453"/>
                  <a:pt x="1441345" y="782053"/>
                  <a:pt x="1440746" y="782652"/>
                </a:cubicBezTo>
                <a:cubicBezTo>
                  <a:pt x="1438948" y="784450"/>
                  <a:pt x="1438948" y="785648"/>
                  <a:pt x="1438349" y="785648"/>
                </a:cubicBezTo>
                <a:cubicBezTo>
                  <a:pt x="1438349" y="785648"/>
                  <a:pt x="1437749" y="785648"/>
                  <a:pt x="1437150" y="785049"/>
                </a:cubicBezTo>
                <a:cubicBezTo>
                  <a:pt x="1437150" y="785049"/>
                  <a:pt x="1436551" y="784450"/>
                  <a:pt x="1436551" y="784450"/>
                </a:cubicBezTo>
                <a:cubicBezTo>
                  <a:pt x="1435352" y="783251"/>
                  <a:pt x="1435352" y="782652"/>
                  <a:pt x="1437749" y="778457"/>
                </a:cubicBezTo>
                <a:cubicBezTo>
                  <a:pt x="1438349" y="777258"/>
                  <a:pt x="1438948" y="776060"/>
                  <a:pt x="1438948" y="774861"/>
                </a:cubicBezTo>
                <a:cubicBezTo>
                  <a:pt x="1438948" y="773663"/>
                  <a:pt x="1438948" y="772464"/>
                  <a:pt x="1438349" y="771266"/>
                </a:cubicBezTo>
                <a:cubicBezTo>
                  <a:pt x="1437749" y="770067"/>
                  <a:pt x="1437749" y="768868"/>
                  <a:pt x="1437150" y="767670"/>
                </a:cubicBezTo>
                <a:cubicBezTo>
                  <a:pt x="1437150" y="767071"/>
                  <a:pt x="1436551" y="766471"/>
                  <a:pt x="1436551" y="765872"/>
                </a:cubicBezTo>
                <a:cubicBezTo>
                  <a:pt x="1436551" y="765273"/>
                  <a:pt x="1435951" y="764674"/>
                  <a:pt x="1435951" y="764074"/>
                </a:cubicBezTo>
                <a:cubicBezTo>
                  <a:pt x="1435951" y="762876"/>
                  <a:pt x="1435951" y="761677"/>
                  <a:pt x="1435951" y="760479"/>
                </a:cubicBezTo>
                <a:cubicBezTo>
                  <a:pt x="1436551" y="759280"/>
                  <a:pt x="1436551" y="758082"/>
                  <a:pt x="1437749" y="757482"/>
                </a:cubicBezTo>
                <a:cubicBezTo>
                  <a:pt x="1439547" y="755684"/>
                  <a:pt x="1441944" y="753887"/>
                  <a:pt x="1444941" y="752089"/>
                </a:cubicBezTo>
                <a:cubicBezTo>
                  <a:pt x="1449135" y="749692"/>
                  <a:pt x="1451533" y="750291"/>
                  <a:pt x="1453330" y="750291"/>
                </a:cubicBezTo>
                <a:cubicBezTo>
                  <a:pt x="1453930" y="750291"/>
                  <a:pt x="1453930" y="750291"/>
                  <a:pt x="1454529" y="750291"/>
                </a:cubicBezTo>
                <a:cubicBezTo>
                  <a:pt x="1455128" y="750291"/>
                  <a:pt x="1455728" y="749692"/>
                  <a:pt x="1456327" y="748493"/>
                </a:cubicBezTo>
                <a:cubicBezTo>
                  <a:pt x="1456926" y="747295"/>
                  <a:pt x="1458125" y="746096"/>
                  <a:pt x="1458724" y="744898"/>
                </a:cubicBezTo>
                <a:cubicBezTo>
                  <a:pt x="1460522" y="743100"/>
                  <a:pt x="1462320" y="741901"/>
                  <a:pt x="1465915" y="741901"/>
                </a:cubicBezTo>
                <a:cubicBezTo>
                  <a:pt x="1471309" y="741302"/>
                  <a:pt x="1473106" y="740103"/>
                  <a:pt x="1474305" y="738306"/>
                </a:cubicBezTo>
                <a:cubicBezTo>
                  <a:pt x="1474305" y="737706"/>
                  <a:pt x="1474305" y="737706"/>
                  <a:pt x="1474305" y="737107"/>
                </a:cubicBezTo>
                <a:cubicBezTo>
                  <a:pt x="1473106" y="735908"/>
                  <a:pt x="1469511" y="735908"/>
                  <a:pt x="1463518" y="737107"/>
                </a:cubicBezTo>
                <a:cubicBezTo>
                  <a:pt x="1461720" y="737706"/>
                  <a:pt x="1459922" y="737706"/>
                  <a:pt x="1458724" y="737706"/>
                </a:cubicBezTo>
                <a:cubicBezTo>
                  <a:pt x="1456327" y="737706"/>
                  <a:pt x="1455128" y="737107"/>
                  <a:pt x="1454529" y="735309"/>
                </a:cubicBezTo>
                <a:cubicBezTo>
                  <a:pt x="1454529" y="734710"/>
                  <a:pt x="1454529" y="734710"/>
                  <a:pt x="1453930" y="734111"/>
                </a:cubicBezTo>
                <a:cubicBezTo>
                  <a:pt x="1453930" y="733511"/>
                  <a:pt x="1453930" y="732912"/>
                  <a:pt x="1453930" y="732313"/>
                </a:cubicBezTo>
                <a:cubicBezTo>
                  <a:pt x="1453330" y="728118"/>
                  <a:pt x="1455728" y="727519"/>
                  <a:pt x="1460522" y="727519"/>
                </a:cubicBezTo>
                <a:cubicBezTo>
                  <a:pt x="1462320" y="727519"/>
                  <a:pt x="1464117" y="727519"/>
                  <a:pt x="1465915" y="727519"/>
                </a:cubicBezTo>
                <a:cubicBezTo>
                  <a:pt x="1467114" y="727519"/>
                  <a:pt x="1467713" y="727519"/>
                  <a:pt x="1468912" y="727519"/>
                </a:cubicBezTo>
                <a:cubicBezTo>
                  <a:pt x="1469511" y="727519"/>
                  <a:pt x="1470709" y="727519"/>
                  <a:pt x="1471309" y="727519"/>
                </a:cubicBezTo>
                <a:cubicBezTo>
                  <a:pt x="1475504" y="726919"/>
                  <a:pt x="1476702" y="725122"/>
                  <a:pt x="1474305" y="724522"/>
                </a:cubicBezTo>
                <a:cubicBezTo>
                  <a:pt x="1473106" y="723923"/>
                  <a:pt x="1472507" y="723923"/>
                  <a:pt x="1472507" y="722724"/>
                </a:cubicBezTo>
                <a:cubicBezTo>
                  <a:pt x="1472507" y="722724"/>
                  <a:pt x="1472507" y="722125"/>
                  <a:pt x="1473106" y="721526"/>
                </a:cubicBezTo>
                <a:cubicBezTo>
                  <a:pt x="1473706" y="720927"/>
                  <a:pt x="1474305" y="720327"/>
                  <a:pt x="1474904" y="719728"/>
                </a:cubicBezTo>
                <a:cubicBezTo>
                  <a:pt x="1475504" y="719129"/>
                  <a:pt x="1476103" y="719129"/>
                  <a:pt x="1476103" y="718530"/>
                </a:cubicBezTo>
                <a:cubicBezTo>
                  <a:pt x="1477301" y="717930"/>
                  <a:pt x="1477901" y="717331"/>
                  <a:pt x="1479099" y="717331"/>
                </a:cubicBezTo>
                <a:cubicBezTo>
                  <a:pt x="1480298" y="716732"/>
                  <a:pt x="1481496" y="716732"/>
                  <a:pt x="1483294" y="716732"/>
                </a:cubicBezTo>
                <a:cubicBezTo>
                  <a:pt x="1484493" y="716732"/>
                  <a:pt x="1485691" y="716132"/>
                  <a:pt x="1486890" y="715533"/>
                </a:cubicBezTo>
                <a:cubicBezTo>
                  <a:pt x="1489886" y="713136"/>
                  <a:pt x="1494081" y="710140"/>
                  <a:pt x="1499475" y="709540"/>
                </a:cubicBezTo>
                <a:cubicBezTo>
                  <a:pt x="1500074" y="709540"/>
                  <a:pt x="1500673" y="709540"/>
                  <a:pt x="1501272" y="709540"/>
                </a:cubicBezTo>
                <a:cubicBezTo>
                  <a:pt x="1503669" y="709540"/>
                  <a:pt x="1504269" y="711338"/>
                  <a:pt x="1504868" y="711338"/>
                </a:cubicBezTo>
                <a:cubicBezTo>
                  <a:pt x="1505467" y="711338"/>
                  <a:pt x="1505467" y="711338"/>
                  <a:pt x="1506067" y="710739"/>
                </a:cubicBezTo>
                <a:cubicBezTo>
                  <a:pt x="1507265" y="709540"/>
                  <a:pt x="1508464" y="708941"/>
                  <a:pt x="1509662" y="708342"/>
                </a:cubicBezTo>
                <a:cubicBezTo>
                  <a:pt x="1510262" y="708342"/>
                  <a:pt x="1510861" y="707743"/>
                  <a:pt x="1512059" y="707743"/>
                </a:cubicBezTo>
                <a:cubicBezTo>
                  <a:pt x="1512659" y="707143"/>
                  <a:pt x="1513857" y="707143"/>
                  <a:pt x="1515056" y="706544"/>
                </a:cubicBezTo>
                <a:cubicBezTo>
                  <a:pt x="1520449" y="704147"/>
                  <a:pt x="1520449" y="702948"/>
                  <a:pt x="1517453" y="702948"/>
                </a:cubicBezTo>
                <a:cubicBezTo>
                  <a:pt x="1516254" y="702948"/>
                  <a:pt x="1513857" y="702948"/>
                  <a:pt x="1511460" y="703548"/>
                </a:cubicBezTo>
                <a:cubicBezTo>
                  <a:pt x="1509662" y="703548"/>
                  <a:pt x="1507265" y="704147"/>
                  <a:pt x="1504868" y="704746"/>
                </a:cubicBezTo>
                <a:cubicBezTo>
                  <a:pt x="1498875" y="705945"/>
                  <a:pt x="1494081" y="707143"/>
                  <a:pt x="1490485" y="708941"/>
                </a:cubicBezTo>
                <a:cubicBezTo>
                  <a:pt x="1489886" y="709540"/>
                  <a:pt x="1488688" y="709540"/>
                  <a:pt x="1488088" y="710140"/>
                </a:cubicBezTo>
                <a:cubicBezTo>
                  <a:pt x="1485691" y="711338"/>
                  <a:pt x="1483893" y="712537"/>
                  <a:pt x="1482096" y="713735"/>
                </a:cubicBezTo>
                <a:cubicBezTo>
                  <a:pt x="1481496" y="714335"/>
                  <a:pt x="1480897" y="714335"/>
                  <a:pt x="1480298" y="714335"/>
                </a:cubicBezTo>
                <a:cubicBezTo>
                  <a:pt x="1477301" y="714934"/>
                  <a:pt x="1477901" y="708342"/>
                  <a:pt x="1479099" y="701750"/>
                </a:cubicBezTo>
                <a:cubicBezTo>
                  <a:pt x="1480298" y="695158"/>
                  <a:pt x="1483294" y="693360"/>
                  <a:pt x="1484493" y="690963"/>
                </a:cubicBezTo>
                <a:cubicBezTo>
                  <a:pt x="1484493" y="690364"/>
                  <a:pt x="1485092" y="690364"/>
                  <a:pt x="1485092" y="689764"/>
                </a:cubicBezTo>
                <a:cubicBezTo>
                  <a:pt x="1485092" y="689165"/>
                  <a:pt x="1485092" y="689165"/>
                  <a:pt x="1485691" y="688566"/>
                </a:cubicBezTo>
                <a:cubicBezTo>
                  <a:pt x="1486291" y="687367"/>
                  <a:pt x="1486890" y="686169"/>
                  <a:pt x="1487489" y="686169"/>
                </a:cubicBezTo>
                <a:cubicBezTo>
                  <a:pt x="1488088" y="685569"/>
                  <a:pt x="1488088" y="685569"/>
                  <a:pt x="1488688" y="685569"/>
                </a:cubicBezTo>
                <a:cubicBezTo>
                  <a:pt x="1489287" y="685569"/>
                  <a:pt x="1489886" y="685569"/>
                  <a:pt x="1490485" y="686169"/>
                </a:cubicBezTo>
                <a:cubicBezTo>
                  <a:pt x="1491085" y="686768"/>
                  <a:pt x="1491684" y="686768"/>
                  <a:pt x="1491684" y="687367"/>
                </a:cubicBezTo>
                <a:cubicBezTo>
                  <a:pt x="1492283" y="687967"/>
                  <a:pt x="1492283" y="687967"/>
                  <a:pt x="1492883" y="687967"/>
                </a:cubicBezTo>
                <a:cubicBezTo>
                  <a:pt x="1492883" y="687967"/>
                  <a:pt x="1493482" y="687967"/>
                  <a:pt x="1493482" y="687967"/>
                </a:cubicBezTo>
                <a:cubicBezTo>
                  <a:pt x="1494081" y="687967"/>
                  <a:pt x="1495280" y="688566"/>
                  <a:pt x="1497077" y="688566"/>
                </a:cubicBezTo>
                <a:cubicBezTo>
                  <a:pt x="1500673" y="688566"/>
                  <a:pt x="1500673" y="687367"/>
                  <a:pt x="1499475" y="686169"/>
                </a:cubicBezTo>
                <a:cubicBezTo>
                  <a:pt x="1498875" y="685569"/>
                  <a:pt x="1498276" y="685569"/>
                  <a:pt x="1497677" y="684970"/>
                </a:cubicBezTo>
                <a:cubicBezTo>
                  <a:pt x="1497077" y="684970"/>
                  <a:pt x="1497077" y="684970"/>
                  <a:pt x="1496478" y="684970"/>
                </a:cubicBezTo>
                <a:cubicBezTo>
                  <a:pt x="1495879" y="684970"/>
                  <a:pt x="1495879" y="684371"/>
                  <a:pt x="1495280" y="684371"/>
                </a:cubicBezTo>
                <a:cubicBezTo>
                  <a:pt x="1494680" y="684371"/>
                  <a:pt x="1494680" y="683772"/>
                  <a:pt x="1494680" y="683172"/>
                </a:cubicBezTo>
                <a:cubicBezTo>
                  <a:pt x="1494680" y="682573"/>
                  <a:pt x="1494680" y="682573"/>
                  <a:pt x="1494680" y="681375"/>
                </a:cubicBezTo>
                <a:cubicBezTo>
                  <a:pt x="1494680" y="680775"/>
                  <a:pt x="1494680" y="680176"/>
                  <a:pt x="1494680" y="680176"/>
                </a:cubicBezTo>
                <a:cubicBezTo>
                  <a:pt x="1494680" y="679577"/>
                  <a:pt x="1495280" y="679577"/>
                  <a:pt x="1495280" y="679577"/>
                </a:cubicBezTo>
                <a:cubicBezTo>
                  <a:pt x="1495879" y="679577"/>
                  <a:pt x="1497677" y="679577"/>
                  <a:pt x="1500673" y="680176"/>
                </a:cubicBezTo>
                <a:cubicBezTo>
                  <a:pt x="1505467" y="681375"/>
                  <a:pt x="1506067" y="682573"/>
                  <a:pt x="1512059" y="682573"/>
                </a:cubicBezTo>
                <a:cubicBezTo>
                  <a:pt x="1512659" y="682573"/>
                  <a:pt x="1513857" y="682573"/>
                  <a:pt x="1515056" y="682573"/>
                </a:cubicBezTo>
                <a:cubicBezTo>
                  <a:pt x="1516254" y="682573"/>
                  <a:pt x="1516853" y="682573"/>
                  <a:pt x="1518052" y="682573"/>
                </a:cubicBezTo>
                <a:cubicBezTo>
                  <a:pt x="1522247" y="682573"/>
                  <a:pt x="1521048" y="684371"/>
                  <a:pt x="1522846" y="684371"/>
                </a:cubicBezTo>
                <a:cubicBezTo>
                  <a:pt x="1522846" y="684371"/>
                  <a:pt x="1523446" y="684371"/>
                  <a:pt x="1524045" y="684371"/>
                </a:cubicBezTo>
                <a:cubicBezTo>
                  <a:pt x="1525843" y="683772"/>
                  <a:pt x="1527041" y="683172"/>
                  <a:pt x="1528240" y="683772"/>
                </a:cubicBezTo>
                <a:cubicBezTo>
                  <a:pt x="1528839" y="684371"/>
                  <a:pt x="1529438" y="685569"/>
                  <a:pt x="1529438" y="689165"/>
                </a:cubicBezTo>
                <a:cubicBezTo>
                  <a:pt x="1529438" y="691562"/>
                  <a:pt x="1529438" y="693360"/>
                  <a:pt x="1530037" y="693959"/>
                </a:cubicBezTo>
                <a:cubicBezTo>
                  <a:pt x="1530037" y="693959"/>
                  <a:pt x="1530037" y="694559"/>
                  <a:pt x="1530037" y="694559"/>
                </a:cubicBezTo>
                <a:cubicBezTo>
                  <a:pt x="1530037" y="694559"/>
                  <a:pt x="1530037" y="694559"/>
                  <a:pt x="1530037" y="694559"/>
                </a:cubicBezTo>
                <a:cubicBezTo>
                  <a:pt x="1530037" y="694559"/>
                  <a:pt x="1530037" y="694559"/>
                  <a:pt x="1530637" y="693959"/>
                </a:cubicBezTo>
                <a:cubicBezTo>
                  <a:pt x="1531236" y="693360"/>
                  <a:pt x="1531236" y="692761"/>
                  <a:pt x="1531835" y="692161"/>
                </a:cubicBezTo>
                <a:cubicBezTo>
                  <a:pt x="1532435" y="691562"/>
                  <a:pt x="1532435" y="691562"/>
                  <a:pt x="1532435" y="690963"/>
                </a:cubicBezTo>
                <a:cubicBezTo>
                  <a:pt x="1533633" y="689165"/>
                  <a:pt x="1533633" y="688566"/>
                  <a:pt x="1536030" y="688566"/>
                </a:cubicBezTo>
                <a:cubicBezTo>
                  <a:pt x="1537229" y="688566"/>
                  <a:pt x="1538427" y="688566"/>
                  <a:pt x="1540825" y="687967"/>
                </a:cubicBezTo>
                <a:cubicBezTo>
                  <a:pt x="1543222" y="687967"/>
                  <a:pt x="1544420" y="687967"/>
                  <a:pt x="1545619" y="687367"/>
                </a:cubicBezTo>
                <a:cubicBezTo>
                  <a:pt x="1546817" y="687367"/>
                  <a:pt x="1546817" y="686768"/>
                  <a:pt x="1547416" y="686768"/>
                </a:cubicBezTo>
                <a:cubicBezTo>
                  <a:pt x="1548016" y="686169"/>
                  <a:pt x="1547416" y="685569"/>
                  <a:pt x="1548016" y="684371"/>
                </a:cubicBezTo>
                <a:cubicBezTo>
                  <a:pt x="1548016" y="683772"/>
                  <a:pt x="1548615" y="683172"/>
                  <a:pt x="1548615" y="682573"/>
                </a:cubicBezTo>
                <a:cubicBezTo>
                  <a:pt x="1549214" y="681375"/>
                  <a:pt x="1549814" y="680775"/>
                  <a:pt x="1550413" y="680176"/>
                </a:cubicBezTo>
                <a:cubicBezTo>
                  <a:pt x="1551012" y="679577"/>
                  <a:pt x="1551611" y="679577"/>
                  <a:pt x="1552211" y="678977"/>
                </a:cubicBezTo>
                <a:cubicBezTo>
                  <a:pt x="1552810" y="678378"/>
                  <a:pt x="1553409" y="678378"/>
                  <a:pt x="1554008" y="677779"/>
                </a:cubicBezTo>
                <a:cubicBezTo>
                  <a:pt x="1554608" y="677180"/>
                  <a:pt x="1554608" y="677180"/>
                  <a:pt x="1554608" y="677180"/>
                </a:cubicBezTo>
                <a:cubicBezTo>
                  <a:pt x="1554608" y="676580"/>
                  <a:pt x="1554608" y="676580"/>
                  <a:pt x="1553409" y="676580"/>
                </a:cubicBezTo>
                <a:cubicBezTo>
                  <a:pt x="1552810" y="676580"/>
                  <a:pt x="1552211" y="676580"/>
                  <a:pt x="1551611" y="676580"/>
                </a:cubicBezTo>
                <a:cubicBezTo>
                  <a:pt x="1551611" y="676580"/>
                  <a:pt x="1551012" y="676580"/>
                  <a:pt x="1551012" y="676580"/>
                </a:cubicBezTo>
                <a:cubicBezTo>
                  <a:pt x="1550413" y="676580"/>
                  <a:pt x="1549214" y="677180"/>
                  <a:pt x="1547416" y="678977"/>
                </a:cubicBezTo>
                <a:cubicBezTo>
                  <a:pt x="1546817" y="679577"/>
                  <a:pt x="1546218" y="680176"/>
                  <a:pt x="1545619" y="680775"/>
                </a:cubicBezTo>
                <a:cubicBezTo>
                  <a:pt x="1545019" y="681375"/>
                  <a:pt x="1544420" y="681974"/>
                  <a:pt x="1543821" y="682573"/>
                </a:cubicBezTo>
                <a:cubicBezTo>
                  <a:pt x="1540825" y="684970"/>
                  <a:pt x="1537229" y="684371"/>
                  <a:pt x="1533633" y="683772"/>
                </a:cubicBezTo>
                <a:cubicBezTo>
                  <a:pt x="1532435" y="683172"/>
                  <a:pt x="1530637" y="682573"/>
                  <a:pt x="1529438" y="682573"/>
                </a:cubicBezTo>
                <a:cubicBezTo>
                  <a:pt x="1525843" y="681375"/>
                  <a:pt x="1524045" y="679577"/>
                  <a:pt x="1521648" y="678977"/>
                </a:cubicBezTo>
                <a:cubicBezTo>
                  <a:pt x="1521048" y="678977"/>
                  <a:pt x="1520449" y="678977"/>
                  <a:pt x="1519850" y="678378"/>
                </a:cubicBezTo>
                <a:cubicBezTo>
                  <a:pt x="1519251" y="678378"/>
                  <a:pt x="1518651" y="678378"/>
                  <a:pt x="1517453" y="678378"/>
                </a:cubicBezTo>
                <a:cubicBezTo>
                  <a:pt x="1516853" y="678378"/>
                  <a:pt x="1515655" y="678378"/>
                  <a:pt x="1514456" y="678378"/>
                </a:cubicBezTo>
                <a:cubicBezTo>
                  <a:pt x="1508464" y="678977"/>
                  <a:pt x="1506666" y="678378"/>
                  <a:pt x="1506067" y="676580"/>
                </a:cubicBezTo>
                <a:cubicBezTo>
                  <a:pt x="1505467" y="675382"/>
                  <a:pt x="1505467" y="673584"/>
                  <a:pt x="1506067" y="671786"/>
                </a:cubicBezTo>
                <a:cubicBezTo>
                  <a:pt x="1506067" y="669389"/>
                  <a:pt x="1506067" y="668190"/>
                  <a:pt x="1506666" y="667591"/>
                </a:cubicBezTo>
                <a:cubicBezTo>
                  <a:pt x="1506666" y="666992"/>
                  <a:pt x="1507265" y="666992"/>
                  <a:pt x="1507864" y="666992"/>
                </a:cubicBezTo>
                <a:cubicBezTo>
                  <a:pt x="1508464" y="666992"/>
                  <a:pt x="1510262" y="667591"/>
                  <a:pt x="1512059" y="668190"/>
                </a:cubicBezTo>
                <a:cubicBezTo>
                  <a:pt x="1512659" y="668190"/>
                  <a:pt x="1513258" y="668790"/>
                  <a:pt x="1513857" y="668790"/>
                </a:cubicBezTo>
                <a:cubicBezTo>
                  <a:pt x="1514456" y="668790"/>
                  <a:pt x="1515056" y="668190"/>
                  <a:pt x="1515056" y="667591"/>
                </a:cubicBezTo>
                <a:cubicBezTo>
                  <a:pt x="1515056" y="666992"/>
                  <a:pt x="1515056" y="666992"/>
                  <a:pt x="1515056" y="666393"/>
                </a:cubicBezTo>
                <a:cubicBezTo>
                  <a:pt x="1515056" y="664595"/>
                  <a:pt x="1514456" y="662198"/>
                  <a:pt x="1514456" y="659801"/>
                </a:cubicBezTo>
                <a:cubicBezTo>
                  <a:pt x="1515056" y="655606"/>
                  <a:pt x="1520449" y="656205"/>
                  <a:pt x="1524045" y="655606"/>
                </a:cubicBezTo>
                <a:cubicBezTo>
                  <a:pt x="1524644" y="655606"/>
                  <a:pt x="1525243" y="655606"/>
                  <a:pt x="1525843" y="655006"/>
                </a:cubicBezTo>
                <a:cubicBezTo>
                  <a:pt x="1527041" y="654407"/>
                  <a:pt x="1527640" y="654407"/>
                  <a:pt x="1528240" y="654407"/>
                </a:cubicBezTo>
                <a:cubicBezTo>
                  <a:pt x="1529438" y="654407"/>
                  <a:pt x="1530637" y="655006"/>
                  <a:pt x="1532435" y="655606"/>
                </a:cubicBezTo>
                <a:cubicBezTo>
                  <a:pt x="1533034" y="656205"/>
                  <a:pt x="1534232" y="656804"/>
                  <a:pt x="1535431" y="657404"/>
                </a:cubicBezTo>
                <a:cubicBezTo>
                  <a:pt x="1539626" y="660400"/>
                  <a:pt x="1540825" y="662797"/>
                  <a:pt x="1544420" y="663996"/>
                </a:cubicBezTo>
                <a:cubicBezTo>
                  <a:pt x="1548615" y="664595"/>
                  <a:pt x="1548016" y="661598"/>
                  <a:pt x="1545619" y="661598"/>
                </a:cubicBezTo>
                <a:cubicBezTo>
                  <a:pt x="1545019" y="661598"/>
                  <a:pt x="1544420" y="661598"/>
                  <a:pt x="1544420" y="660999"/>
                </a:cubicBezTo>
                <a:cubicBezTo>
                  <a:pt x="1543222" y="660400"/>
                  <a:pt x="1543222" y="658602"/>
                  <a:pt x="1540225" y="656804"/>
                </a:cubicBezTo>
                <a:cubicBezTo>
                  <a:pt x="1537229" y="654407"/>
                  <a:pt x="1536630" y="653209"/>
                  <a:pt x="1532435" y="652609"/>
                </a:cubicBezTo>
                <a:cubicBezTo>
                  <a:pt x="1531835" y="652609"/>
                  <a:pt x="1531236" y="652609"/>
                  <a:pt x="1530637" y="652609"/>
                </a:cubicBezTo>
                <a:cubicBezTo>
                  <a:pt x="1530037" y="652609"/>
                  <a:pt x="1529438" y="652609"/>
                  <a:pt x="1528839" y="652609"/>
                </a:cubicBezTo>
                <a:cubicBezTo>
                  <a:pt x="1525243" y="652010"/>
                  <a:pt x="1526442" y="649613"/>
                  <a:pt x="1528839" y="649014"/>
                </a:cubicBezTo>
                <a:cubicBezTo>
                  <a:pt x="1529438" y="649014"/>
                  <a:pt x="1530037" y="649014"/>
                  <a:pt x="1530637" y="648414"/>
                </a:cubicBezTo>
                <a:cubicBezTo>
                  <a:pt x="1531835" y="647815"/>
                  <a:pt x="1531835" y="647216"/>
                  <a:pt x="1531835" y="646017"/>
                </a:cubicBezTo>
                <a:cubicBezTo>
                  <a:pt x="1531835" y="645418"/>
                  <a:pt x="1531835" y="645418"/>
                  <a:pt x="1531835" y="644819"/>
                </a:cubicBezTo>
                <a:cubicBezTo>
                  <a:pt x="1531835" y="643620"/>
                  <a:pt x="1533034" y="642422"/>
                  <a:pt x="1535431" y="641223"/>
                </a:cubicBezTo>
                <a:cubicBezTo>
                  <a:pt x="1536030" y="641223"/>
                  <a:pt x="1536030" y="641223"/>
                  <a:pt x="1536630" y="641223"/>
                </a:cubicBezTo>
                <a:cubicBezTo>
                  <a:pt x="1537828" y="641223"/>
                  <a:pt x="1538427" y="641822"/>
                  <a:pt x="1540225" y="643021"/>
                </a:cubicBezTo>
                <a:cubicBezTo>
                  <a:pt x="1540825" y="643620"/>
                  <a:pt x="1542023" y="644220"/>
                  <a:pt x="1543222" y="645418"/>
                </a:cubicBezTo>
                <a:cubicBezTo>
                  <a:pt x="1544420" y="646017"/>
                  <a:pt x="1546218" y="647216"/>
                  <a:pt x="1548016" y="648414"/>
                </a:cubicBezTo>
                <a:cubicBezTo>
                  <a:pt x="1548615" y="649014"/>
                  <a:pt x="1549814" y="649014"/>
                  <a:pt x="1550413" y="649613"/>
                </a:cubicBezTo>
                <a:cubicBezTo>
                  <a:pt x="1550413" y="649613"/>
                  <a:pt x="1551012" y="649613"/>
                  <a:pt x="1551012" y="649613"/>
                </a:cubicBezTo>
                <a:cubicBezTo>
                  <a:pt x="1551611" y="649613"/>
                  <a:pt x="1551611" y="650212"/>
                  <a:pt x="1552211" y="650212"/>
                </a:cubicBezTo>
                <a:cubicBezTo>
                  <a:pt x="1552211" y="650212"/>
                  <a:pt x="1552810" y="650212"/>
                  <a:pt x="1552810" y="650812"/>
                </a:cubicBezTo>
                <a:cubicBezTo>
                  <a:pt x="1552810" y="650812"/>
                  <a:pt x="1552810" y="650812"/>
                  <a:pt x="1553409" y="650812"/>
                </a:cubicBezTo>
                <a:cubicBezTo>
                  <a:pt x="1553409" y="650812"/>
                  <a:pt x="1553409" y="650812"/>
                  <a:pt x="1554008" y="651411"/>
                </a:cubicBezTo>
                <a:cubicBezTo>
                  <a:pt x="1554008" y="651411"/>
                  <a:pt x="1554008" y="651411"/>
                  <a:pt x="1554008" y="651411"/>
                </a:cubicBezTo>
                <a:cubicBezTo>
                  <a:pt x="1554008" y="651411"/>
                  <a:pt x="1554008" y="650812"/>
                  <a:pt x="1554008" y="650212"/>
                </a:cubicBezTo>
                <a:cubicBezTo>
                  <a:pt x="1554608" y="647815"/>
                  <a:pt x="1555207" y="646017"/>
                  <a:pt x="1557604" y="646017"/>
                </a:cubicBezTo>
                <a:cubicBezTo>
                  <a:pt x="1557604" y="646017"/>
                  <a:pt x="1558203" y="646017"/>
                  <a:pt x="1558203" y="646017"/>
                </a:cubicBezTo>
                <a:cubicBezTo>
                  <a:pt x="1558803" y="646017"/>
                  <a:pt x="1560001" y="645418"/>
                  <a:pt x="1560600" y="645418"/>
                </a:cubicBezTo>
                <a:cubicBezTo>
                  <a:pt x="1561799" y="644819"/>
                  <a:pt x="1563597" y="643620"/>
                  <a:pt x="1565395" y="641822"/>
                </a:cubicBezTo>
                <a:cubicBezTo>
                  <a:pt x="1565994" y="641223"/>
                  <a:pt x="1566593" y="641223"/>
                  <a:pt x="1566593" y="640624"/>
                </a:cubicBezTo>
                <a:cubicBezTo>
                  <a:pt x="1567193" y="640025"/>
                  <a:pt x="1567792" y="640025"/>
                  <a:pt x="1568391" y="640025"/>
                </a:cubicBezTo>
                <a:cubicBezTo>
                  <a:pt x="1569590" y="640025"/>
                  <a:pt x="1570189" y="640624"/>
                  <a:pt x="1571987" y="641822"/>
                </a:cubicBezTo>
                <a:cubicBezTo>
                  <a:pt x="1572586" y="641822"/>
                  <a:pt x="1572586" y="642422"/>
                  <a:pt x="1573185" y="642422"/>
                </a:cubicBezTo>
                <a:cubicBezTo>
                  <a:pt x="1573785" y="642422"/>
                  <a:pt x="1573785" y="643021"/>
                  <a:pt x="1574384" y="643021"/>
                </a:cubicBezTo>
                <a:cubicBezTo>
                  <a:pt x="1574983" y="643021"/>
                  <a:pt x="1574983" y="643620"/>
                  <a:pt x="1574983" y="643620"/>
                </a:cubicBezTo>
                <a:cubicBezTo>
                  <a:pt x="1575582" y="644220"/>
                  <a:pt x="1575582" y="644819"/>
                  <a:pt x="1574983" y="645418"/>
                </a:cubicBezTo>
                <a:cubicBezTo>
                  <a:pt x="1574384" y="646617"/>
                  <a:pt x="1573185" y="648414"/>
                  <a:pt x="1570788" y="650812"/>
                </a:cubicBezTo>
                <a:cubicBezTo>
                  <a:pt x="1568990" y="652609"/>
                  <a:pt x="1567792" y="653808"/>
                  <a:pt x="1566593" y="655006"/>
                </a:cubicBezTo>
                <a:cubicBezTo>
                  <a:pt x="1564795" y="656804"/>
                  <a:pt x="1564196" y="656804"/>
                  <a:pt x="1565994" y="656804"/>
                </a:cubicBezTo>
                <a:cubicBezTo>
                  <a:pt x="1567193" y="656804"/>
                  <a:pt x="1568391" y="656804"/>
                  <a:pt x="1568990" y="656804"/>
                </a:cubicBezTo>
                <a:cubicBezTo>
                  <a:pt x="1569590" y="656804"/>
                  <a:pt x="1570189" y="656205"/>
                  <a:pt x="1571387" y="655606"/>
                </a:cubicBezTo>
                <a:cubicBezTo>
                  <a:pt x="1571387" y="655606"/>
                  <a:pt x="1571987" y="655006"/>
                  <a:pt x="1571987" y="655006"/>
                </a:cubicBezTo>
                <a:cubicBezTo>
                  <a:pt x="1572586" y="654407"/>
                  <a:pt x="1572586" y="653808"/>
                  <a:pt x="1573185" y="653209"/>
                </a:cubicBezTo>
                <a:cubicBezTo>
                  <a:pt x="1573785" y="652010"/>
                  <a:pt x="1574983" y="651411"/>
                  <a:pt x="1576182" y="651411"/>
                </a:cubicBezTo>
                <a:cubicBezTo>
                  <a:pt x="1576781" y="651411"/>
                  <a:pt x="1577380" y="651411"/>
                  <a:pt x="1577979" y="651411"/>
                </a:cubicBezTo>
                <a:cubicBezTo>
                  <a:pt x="1578579" y="651411"/>
                  <a:pt x="1578579" y="651411"/>
                  <a:pt x="1579178" y="651411"/>
                </a:cubicBezTo>
                <a:cubicBezTo>
                  <a:pt x="1579777" y="651411"/>
                  <a:pt x="1579777" y="651411"/>
                  <a:pt x="1579777" y="651411"/>
                </a:cubicBezTo>
                <a:cubicBezTo>
                  <a:pt x="1580376" y="651411"/>
                  <a:pt x="1580376" y="650812"/>
                  <a:pt x="1580976" y="650812"/>
                </a:cubicBezTo>
                <a:cubicBezTo>
                  <a:pt x="1581575" y="650212"/>
                  <a:pt x="1580976" y="649014"/>
                  <a:pt x="1579178" y="648414"/>
                </a:cubicBezTo>
                <a:cubicBezTo>
                  <a:pt x="1578579" y="648414"/>
                  <a:pt x="1578579" y="647815"/>
                  <a:pt x="1577979" y="647815"/>
                </a:cubicBezTo>
                <a:cubicBezTo>
                  <a:pt x="1577380" y="647216"/>
                  <a:pt x="1577380" y="646617"/>
                  <a:pt x="1577380" y="646617"/>
                </a:cubicBezTo>
                <a:cubicBezTo>
                  <a:pt x="1577380" y="645418"/>
                  <a:pt x="1577380" y="644220"/>
                  <a:pt x="1576781" y="642422"/>
                </a:cubicBezTo>
                <a:cubicBezTo>
                  <a:pt x="1576781" y="641822"/>
                  <a:pt x="1576182" y="641822"/>
                  <a:pt x="1576182" y="641223"/>
                </a:cubicBezTo>
                <a:cubicBezTo>
                  <a:pt x="1576182" y="640624"/>
                  <a:pt x="1575582" y="640025"/>
                  <a:pt x="1575582" y="640025"/>
                </a:cubicBezTo>
                <a:cubicBezTo>
                  <a:pt x="1575582" y="639425"/>
                  <a:pt x="1574983" y="639425"/>
                  <a:pt x="1574983" y="638826"/>
                </a:cubicBezTo>
                <a:cubicBezTo>
                  <a:pt x="1573785" y="637028"/>
                  <a:pt x="1572586" y="636429"/>
                  <a:pt x="1575582" y="634631"/>
                </a:cubicBezTo>
                <a:cubicBezTo>
                  <a:pt x="1575582" y="634631"/>
                  <a:pt x="1575582" y="634631"/>
                  <a:pt x="1575582" y="634631"/>
                </a:cubicBezTo>
                <a:cubicBezTo>
                  <a:pt x="1579178" y="632234"/>
                  <a:pt x="1580976" y="636429"/>
                  <a:pt x="1583972" y="640624"/>
                </a:cubicBezTo>
                <a:cubicBezTo>
                  <a:pt x="1583972" y="640624"/>
                  <a:pt x="1583972" y="640624"/>
                  <a:pt x="1583972" y="640624"/>
                </a:cubicBezTo>
                <a:cubicBezTo>
                  <a:pt x="1586369" y="643620"/>
                  <a:pt x="1588167" y="644220"/>
                  <a:pt x="1589366" y="644220"/>
                </a:cubicBezTo>
                <a:cubicBezTo>
                  <a:pt x="1589366" y="643620"/>
                  <a:pt x="1589366" y="643620"/>
                  <a:pt x="1588766" y="643021"/>
                </a:cubicBezTo>
                <a:cubicBezTo>
                  <a:pt x="1586968" y="638826"/>
                  <a:pt x="1589965" y="640624"/>
                  <a:pt x="1593561" y="643620"/>
                </a:cubicBezTo>
                <a:cubicBezTo>
                  <a:pt x="1595958" y="646017"/>
                  <a:pt x="1597156" y="647216"/>
                  <a:pt x="1598355" y="646617"/>
                </a:cubicBezTo>
                <a:cubicBezTo>
                  <a:pt x="1598355" y="646617"/>
                  <a:pt x="1598954" y="646017"/>
                  <a:pt x="1598954" y="645418"/>
                </a:cubicBezTo>
                <a:cubicBezTo>
                  <a:pt x="1599553" y="643620"/>
                  <a:pt x="1598355" y="642422"/>
                  <a:pt x="1595358" y="640025"/>
                </a:cubicBezTo>
                <a:cubicBezTo>
                  <a:pt x="1594759" y="639425"/>
                  <a:pt x="1594759" y="639425"/>
                  <a:pt x="1594160" y="638826"/>
                </a:cubicBezTo>
                <a:cubicBezTo>
                  <a:pt x="1592961" y="638227"/>
                  <a:pt x="1592362" y="637628"/>
                  <a:pt x="1591763" y="636429"/>
                </a:cubicBezTo>
                <a:cubicBezTo>
                  <a:pt x="1590564" y="635230"/>
                  <a:pt x="1589366" y="633433"/>
                  <a:pt x="1589366" y="632234"/>
                </a:cubicBezTo>
                <a:cubicBezTo>
                  <a:pt x="1589366" y="631635"/>
                  <a:pt x="1589366" y="630436"/>
                  <a:pt x="1589366" y="629837"/>
                </a:cubicBezTo>
                <a:cubicBezTo>
                  <a:pt x="1589366" y="629238"/>
                  <a:pt x="1589366" y="628638"/>
                  <a:pt x="1589366" y="628638"/>
                </a:cubicBezTo>
                <a:cubicBezTo>
                  <a:pt x="1589366" y="628039"/>
                  <a:pt x="1589366" y="628039"/>
                  <a:pt x="1589965" y="628039"/>
                </a:cubicBezTo>
                <a:cubicBezTo>
                  <a:pt x="1590564" y="627440"/>
                  <a:pt x="1590564" y="627440"/>
                  <a:pt x="1591163" y="627440"/>
                </a:cubicBezTo>
                <a:cubicBezTo>
                  <a:pt x="1592362" y="627440"/>
                  <a:pt x="1594759" y="628039"/>
                  <a:pt x="1597756" y="628638"/>
                </a:cubicBezTo>
                <a:cubicBezTo>
                  <a:pt x="1599553" y="629238"/>
                  <a:pt x="1600752" y="629238"/>
                  <a:pt x="1601351" y="629837"/>
                </a:cubicBezTo>
                <a:cubicBezTo>
                  <a:pt x="1603748" y="631035"/>
                  <a:pt x="1602550" y="632833"/>
                  <a:pt x="1602550" y="640025"/>
                </a:cubicBezTo>
                <a:cubicBezTo>
                  <a:pt x="1602550" y="646017"/>
                  <a:pt x="1603149" y="647815"/>
                  <a:pt x="1603748" y="647216"/>
                </a:cubicBezTo>
                <a:cubicBezTo>
                  <a:pt x="1604347" y="647216"/>
                  <a:pt x="1604947" y="645418"/>
                  <a:pt x="1605546" y="643620"/>
                </a:cubicBezTo>
                <a:cubicBezTo>
                  <a:pt x="1606145" y="642422"/>
                  <a:pt x="1606145" y="641223"/>
                  <a:pt x="1606745" y="640025"/>
                </a:cubicBezTo>
                <a:cubicBezTo>
                  <a:pt x="1607344" y="638227"/>
                  <a:pt x="1607344" y="636429"/>
                  <a:pt x="1608542" y="635230"/>
                </a:cubicBezTo>
                <a:cubicBezTo>
                  <a:pt x="1609142" y="634631"/>
                  <a:pt x="1609741" y="633433"/>
                  <a:pt x="1610340" y="632833"/>
                </a:cubicBezTo>
                <a:cubicBezTo>
                  <a:pt x="1613936" y="628638"/>
                  <a:pt x="1613936" y="628638"/>
                  <a:pt x="1610939" y="637028"/>
                </a:cubicBezTo>
                <a:cubicBezTo>
                  <a:pt x="1610340" y="638227"/>
                  <a:pt x="1610340" y="638826"/>
                  <a:pt x="1610340" y="640025"/>
                </a:cubicBezTo>
                <a:cubicBezTo>
                  <a:pt x="1610340" y="640624"/>
                  <a:pt x="1609741" y="641822"/>
                  <a:pt x="1609741" y="642422"/>
                </a:cubicBezTo>
                <a:cubicBezTo>
                  <a:pt x="1609142" y="645418"/>
                  <a:pt x="1609741" y="646617"/>
                  <a:pt x="1610340" y="646617"/>
                </a:cubicBezTo>
                <a:cubicBezTo>
                  <a:pt x="1610340" y="646617"/>
                  <a:pt x="1610939" y="646017"/>
                  <a:pt x="1610939" y="645418"/>
                </a:cubicBezTo>
                <a:cubicBezTo>
                  <a:pt x="1610939" y="643620"/>
                  <a:pt x="1612138" y="641822"/>
                  <a:pt x="1612737" y="640025"/>
                </a:cubicBezTo>
                <a:cubicBezTo>
                  <a:pt x="1613936" y="638227"/>
                  <a:pt x="1615134" y="636429"/>
                  <a:pt x="1615734" y="634631"/>
                </a:cubicBezTo>
                <a:cubicBezTo>
                  <a:pt x="1616333" y="634032"/>
                  <a:pt x="1616932" y="632833"/>
                  <a:pt x="1617532" y="632833"/>
                </a:cubicBezTo>
                <a:cubicBezTo>
                  <a:pt x="1618131" y="632833"/>
                  <a:pt x="1618730" y="631635"/>
                  <a:pt x="1619329" y="631635"/>
                </a:cubicBezTo>
                <a:cubicBezTo>
                  <a:pt x="1620528" y="631035"/>
                  <a:pt x="1621726" y="630436"/>
                  <a:pt x="1623524" y="630436"/>
                </a:cubicBezTo>
                <a:cubicBezTo>
                  <a:pt x="1624124" y="630436"/>
                  <a:pt x="1624124" y="630436"/>
                  <a:pt x="1624723" y="630436"/>
                </a:cubicBezTo>
                <a:cubicBezTo>
                  <a:pt x="1626521" y="630436"/>
                  <a:pt x="1627719" y="630436"/>
                  <a:pt x="1628318" y="630436"/>
                </a:cubicBezTo>
                <a:cubicBezTo>
                  <a:pt x="1628918" y="630436"/>
                  <a:pt x="1628918" y="629837"/>
                  <a:pt x="1628318" y="628638"/>
                </a:cubicBezTo>
                <a:cubicBezTo>
                  <a:pt x="1628318" y="628039"/>
                  <a:pt x="1628318" y="628039"/>
                  <a:pt x="1627719" y="627440"/>
                </a:cubicBezTo>
                <a:cubicBezTo>
                  <a:pt x="1627120" y="625642"/>
                  <a:pt x="1627719" y="626241"/>
                  <a:pt x="1629517" y="625642"/>
                </a:cubicBezTo>
                <a:cubicBezTo>
                  <a:pt x="1630116" y="625642"/>
                  <a:pt x="1630116" y="625642"/>
                  <a:pt x="1630716" y="625642"/>
                </a:cubicBezTo>
                <a:cubicBezTo>
                  <a:pt x="1632513" y="625642"/>
                  <a:pt x="1632513" y="625642"/>
                  <a:pt x="1633113" y="625642"/>
                </a:cubicBezTo>
                <a:cubicBezTo>
                  <a:pt x="1633113" y="625642"/>
                  <a:pt x="1633712" y="625642"/>
                  <a:pt x="1633712" y="625642"/>
                </a:cubicBezTo>
                <a:cubicBezTo>
                  <a:pt x="1633712" y="625642"/>
                  <a:pt x="1634311" y="625043"/>
                  <a:pt x="1634910" y="624443"/>
                </a:cubicBezTo>
                <a:cubicBezTo>
                  <a:pt x="1635510" y="623844"/>
                  <a:pt x="1635510" y="623245"/>
                  <a:pt x="1636109" y="623245"/>
                </a:cubicBezTo>
                <a:cubicBezTo>
                  <a:pt x="1636109" y="622646"/>
                  <a:pt x="1636708" y="622646"/>
                  <a:pt x="1636708" y="622646"/>
                </a:cubicBezTo>
                <a:cubicBezTo>
                  <a:pt x="1636708" y="622646"/>
                  <a:pt x="1636708" y="622646"/>
                  <a:pt x="1637307" y="622646"/>
                </a:cubicBezTo>
                <a:cubicBezTo>
                  <a:pt x="1637907" y="622646"/>
                  <a:pt x="1639105" y="622646"/>
                  <a:pt x="1640903" y="623844"/>
                </a:cubicBezTo>
                <a:cubicBezTo>
                  <a:pt x="1645098" y="625642"/>
                  <a:pt x="1645697" y="626841"/>
                  <a:pt x="1647495" y="626841"/>
                </a:cubicBezTo>
                <a:cubicBezTo>
                  <a:pt x="1648095" y="626841"/>
                  <a:pt x="1648095" y="626841"/>
                  <a:pt x="1648694" y="626841"/>
                </a:cubicBezTo>
                <a:cubicBezTo>
                  <a:pt x="1650492" y="626241"/>
                  <a:pt x="1651690" y="625642"/>
                  <a:pt x="1652889" y="625642"/>
                </a:cubicBezTo>
                <a:cubicBezTo>
                  <a:pt x="1654087" y="625642"/>
                  <a:pt x="1655286" y="626241"/>
                  <a:pt x="1657084" y="626841"/>
                </a:cubicBezTo>
                <a:cubicBezTo>
                  <a:pt x="1659481" y="628039"/>
                  <a:pt x="1660679" y="629238"/>
                  <a:pt x="1661278" y="630436"/>
                </a:cubicBezTo>
                <a:cubicBezTo>
                  <a:pt x="1661878" y="631035"/>
                  <a:pt x="1661878" y="631635"/>
                  <a:pt x="1662477" y="632234"/>
                </a:cubicBezTo>
                <a:cubicBezTo>
                  <a:pt x="1663076" y="632833"/>
                  <a:pt x="1663076" y="632833"/>
                  <a:pt x="1663676" y="632833"/>
                </a:cubicBezTo>
                <a:cubicBezTo>
                  <a:pt x="1666073" y="632833"/>
                  <a:pt x="1667870" y="635830"/>
                  <a:pt x="1670268" y="634032"/>
                </a:cubicBezTo>
                <a:cubicBezTo>
                  <a:pt x="1670867" y="634032"/>
                  <a:pt x="1670867" y="633433"/>
                  <a:pt x="1671466" y="632833"/>
                </a:cubicBezTo>
                <a:cubicBezTo>
                  <a:pt x="1673863" y="629837"/>
                  <a:pt x="1678058" y="628039"/>
                  <a:pt x="1682852" y="626241"/>
                </a:cubicBezTo>
                <a:cubicBezTo>
                  <a:pt x="1683452" y="626241"/>
                  <a:pt x="1684051" y="625642"/>
                  <a:pt x="1684650" y="625642"/>
                </a:cubicBezTo>
                <a:cubicBezTo>
                  <a:pt x="1685249" y="625642"/>
                  <a:pt x="1685849" y="625043"/>
                  <a:pt x="1686448" y="625043"/>
                </a:cubicBezTo>
                <a:cubicBezTo>
                  <a:pt x="1690643" y="623844"/>
                  <a:pt x="1691841" y="624443"/>
                  <a:pt x="1691242" y="622646"/>
                </a:cubicBezTo>
                <a:cubicBezTo>
                  <a:pt x="1691242" y="622046"/>
                  <a:pt x="1691242" y="621447"/>
                  <a:pt x="1692441" y="620848"/>
                </a:cubicBezTo>
                <a:cubicBezTo>
                  <a:pt x="1693040" y="620249"/>
                  <a:pt x="1693639" y="619649"/>
                  <a:pt x="1694838" y="619649"/>
                </a:cubicBezTo>
                <a:cubicBezTo>
                  <a:pt x="1696636" y="619050"/>
                  <a:pt x="1698433" y="617851"/>
                  <a:pt x="1700831" y="616653"/>
                </a:cubicBezTo>
                <a:cubicBezTo>
                  <a:pt x="1701430" y="616054"/>
                  <a:pt x="1702029" y="616054"/>
                  <a:pt x="1702628" y="615454"/>
                </a:cubicBezTo>
                <a:cubicBezTo>
                  <a:pt x="1704426" y="614256"/>
                  <a:pt x="1703827" y="613057"/>
                  <a:pt x="1702628" y="613657"/>
                </a:cubicBezTo>
                <a:cubicBezTo>
                  <a:pt x="1701430" y="613657"/>
                  <a:pt x="1699632" y="614256"/>
                  <a:pt x="1698433" y="615454"/>
                </a:cubicBezTo>
                <a:cubicBezTo>
                  <a:pt x="1694838" y="617851"/>
                  <a:pt x="1692441" y="617252"/>
                  <a:pt x="1689444" y="619050"/>
                </a:cubicBezTo>
                <a:cubicBezTo>
                  <a:pt x="1688845" y="619050"/>
                  <a:pt x="1688845" y="619649"/>
                  <a:pt x="1688246" y="620249"/>
                </a:cubicBezTo>
                <a:cubicBezTo>
                  <a:pt x="1685249" y="623245"/>
                  <a:pt x="1685249" y="624443"/>
                  <a:pt x="1681654" y="624443"/>
                </a:cubicBezTo>
                <a:cubicBezTo>
                  <a:pt x="1678058" y="625043"/>
                  <a:pt x="1678058" y="625642"/>
                  <a:pt x="1670268" y="627440"/>
                </a:cubicBezTo>
                <a:cubicBezTo>
                  <a:pt x="1668470" y="628039"/>
                  <a:pt x="1666672" y="628039"/>
                  <a:pt x="1665473" y="628039"/>
                </a:cubicBezTo>
                <a:cubicBezTo>
                  <a:pt x="1661878" y="628039"/>
                  <a:pt x="1661278" y="625642"/>
                  <a:pt x="1661278" y="622046"/>
                </a:cubicBezTo>
                <a:cubicBezTo>
                  <a:pt x="1661278" y="617851"/>
                  <a:pt x="1665473" y="617252"/>
                  <a:pt x="1670867" y="616653"/>
                </a:cubicBezTo>
                <a:cubicBezTo>
                  <a:pt x="1671466" y="616653"/>
                  <a:pt x="1672065" y="616653"/>
                  <a:pt x="1673264" y="616653"/>
                </a:cubicBezTo>
                <a:cubicBezTo>
                  <a:pt x="1679257" y="616054"/>
                  <a:pt x="1681654" y="614855"/>
                  <a:pt x="1679257" y="614855"/>
                </a:cubicBezTo>
                <a:cubicBezTo>
                  <a:pt x="1676860" y="614855"/>
                  <a:pt x="1675062" y="614256"/>
                  <a:pt x="1674463" y="612458"/>
                </a:cubicBezTo>
                <a:cubicBezTo>
                  <a:pt x="1674463" y="612458"/>
                  <a:pt x="1674463" y="611859"/>
                  <a:pt x="1673863" y="611859"/>
                </a:cubicBezTo>
                <a:cubicBezTo>
                  <a:pt x="1673863" y="611859"/>
                  <a:pt x="1673863" y="611259"/>
                  <a:pt x="1673863" y="611259"/>
                </a:cubicBezTo>
                <a:cubicBezTo>
                  <a:pt x="1673863" y="610660"/>
                  <a:pt x="1673863" y="610061"/>
                  <a:pt x="1675062" y="609462"/>
                </a:cubicBezTo>
                <a:cubicBezTo>
                  <a:pt x="1675661" y="608862"/>
                  <a:pt x="1676860" y="608862"/>
                  <a:pt x="1678658" y="608263"/>
                </a:cubicBezTo>
                <a:cubicBezTo>
                  <a:pt x="1679257" y="608263"/>
                  <a:pt x="1680455" y="608263"/>
                  <a:pt x="1681654" y="607664"/>
                </a:cubicBezTo>
                <a:cubicBezTo>
                  <a:pt x="1682852" y="607664"/>
                  <a:pt x="1684051" y="607664"/>
                  <a:pt x="1684650" y="607065"/>
                </a:cubicBezTo>
                <a:cubicBezTo>
                  <a:pt x="1686448" y="607065"/>
                  <a:pt x="1688246" y="606465"/>
                  <a:pt x="1690044" y="605866"/>
                </a:cubicBezTo>
                <a:cubicBezTo>
                  <a:pt x="1690643" y="605866"/>
                  <a:pt x="1691841" y="605267"/>
                  <a:pt x="1692441" y="605267"/>
                </a:cubicBezTo>
                <a:cubicBezTo>
                  <a:pt x="1693639" y="604667"/>
                  <a:pt x="1695437" y="604068"/>
                  <a:pt x="1697235" y="603469"/>
                </a:cubicBezTo>
                <a:cubicBezTo>
                  <a:pt x="1699033" y="602870"/>
                  <a:pt x="1700831" y="602270"/>
                  <a:pt x="1703228" y="601072"/>
                </a:cubicBezTo>
                <a:cubicBezTo>
                  <a:pt x="1713415" y="597476"/>
                  <a:pt x="1711618" y="598075"/>
                  <a:pt x="1714614" y="601671"/>
                </a:cubicBezTo>
                <a:cubicBezTo>
                  <a:pt x="1715213" y="602270"/>
                  <a:pt x="1715812" y="602870"/>
                  <a:pt x="1716412" y="602870"/>
                </a:cubicBezTo>
                <a:cubicBezTo>
                  <a:pt x="1717011" y="602870"/>
                  <a:pt x="1717610" y="601671"/>
                  <a:pt x="1718209" y="600473"/>
                </a:cubicBezTo>
                <a:cubicBezTo>
                  <a:pt x="1718209" y="599873"/>
                  <a:pt x="1718809" y="598675"/>
                  <a:pt x="1718809" y="598075"/>
                </a:cubicBezTo>
                <a:cubicBezTo>
                  <a:pt x="1719408" y="596278"/>
                  <a:pt x="1719408" y="595079"/>
                  <a:pt x="1719408" y="594480"/>
                </a:cubicBezTo>
                <a:cubicBezTo>
                  <a:pt x="1720007" y="593881"/>
                  <a:pt x="1720007" y="594480"/>
                  <a:pt x="1721805" y="595678"/>
                </a:cubicBezTo>
                <a:cubicBezTo>
                  <a:pt x="1722404" y="596278"/>
                  <a:pt x="1723004" y="596877"/>
                  <a:pt x="1723603" y="596877"/>
                </a:cubicBezTo>
                <a:cubicBezTo>
                  <a:pt x="1724801" y="596877"/>
                  <a:pt x="1725401" y="595678"/>
                  <a:pt x="1725401" y="595678"/>
                </a:cubicBezTo>
                <a:cubicBezTo>
                  <a:pt x="1725401" y="595678"/>
                  <a:pt x="1727798" y="592083"/>
                  <a:pt x="1730794" y="590285"/>
                </a:cubicBezTo>
                <a:cubicBezTo>
                  <a:pt x="1731394" y="589686"/>
                  <a:pt x="1732592" y="589686"/>
                  <a:pt x="1733791" y="589686"/>
                </a:cubicBezTo>
                <a:cubicBezTo>
                  <a:pt x="1734390" y="589686"/>
                  <a:pt x="1734989" y="589686"/>
                  <a:pt x="1735589" y="589686"/>
                </a:cubicBezTo>
                <a:cubicBezTo>
                  <a:pt x="1736787" y="589686"/>
                  <a:pt x="1738585" y="590285"/>
                  <a:pt x="1739783" y="590884"/>
                </a:cubicBezTo>
                <a:cubicBezTo>
                  <a:pt x="1740982" y="591483"/>
                  <a:pt x="1742780" y="591483"/>
                  <a:pt x="1743978" y="591483"/>
                </a:cubicBezTo>
                <a:cubicBezTo>
                  <a:pt x="1744578" y="591483"/>
                  <a:pt x="1745177" y="591483"/>
                  <a:pt x="1745776" y="591483"/>
                </a:cubicBezTo>
                <a:cubicBezTo>
                  <a:pt x="1747574" y="591483"/>
                  <a:pt x="1746975" y="590285"/>
                  <a:pt x="1745177" y="589086"/>
                </a:cubicBezTo>
                <a:cubicBezTo>
                  <a:pt x="1743978" y="588487"/>
                  <a:pt x="1742780" y="587888"/>
                  <a:pt x="1741581" y="587888"/>
                </a:cubicBezTo>
                <a:cubicBezTo>
                  <a:pt x="1740383" y="587289"/>
                  <a:pt x="1739184" y="587289"/>
                  <a:pt x="1737986" y="587289"/>
                </a:cubicBezTo>
                <a:cubicBezTo>
                  <a:pt x="1736787" y="587289"/>
                  <a:pt x="1736188" y="587289"/>
                  <a:pt x="1734989" y="586689"/>
                </a:cubicBezTo>
                <a:cubicBezTo>
                  <a:pt x="1733791" y="586090"/>
                  <a:pt x="1733791" y="585491"/>
                  <a:pt x="1733791" y="584891"/>
                </a:cubicBezTo>
                <a:cubicBezTo>
                  <a:pt x="1733791" y="584292"/>
                  <a:pt x="1734390" y="584292"/>
                  <a:pt x="1734390" y="584292"/>
                </a:cubicBezTo>
                <a:cubicBezTo>
                  <a:pt x="1734390" y="584292"/>
                  <a:pt x="1734989" y="584292"/>
                  <a:pt x="1734989" y="584292"/>
                </a:cubicBezTo>
                <a:cubicBezTo>
                  <a:pt x="1737386" y="584292"/>
                  <a:pt x="1740982" y="583094"/>
                  <a:pt x="1746375" y="581895"/>
                </a:cubicBezTo>
                <a:cubicBezTo>
                  <a:pt x="1748173" y="581296"/>
                  <a:pt x="1749372" y="581296"/>
                  <a:pt x="1749971" y="581296"/>
                </a:cubicBezTo>
                <a:cubicBezTo>
                  <a:pt x="1751170" y="581296"/>
                  <a:pt x="1751170" y="581895"/>
                  <a:pt x="1750570" y="584292"/>
                </a:cubicBezTo>
                <a:cubicBezTo>
                  <a:pt x="1749971" y="585491"/>
                  <a:pt x="1751170" y="586090"/>
                  <a:pt x="1752967" y="586090"/>
                </a:cubicBezTo>
                <a:cubicBezTo>
                  <a:pt x="1753567" y="586090"/>
                  <a:pt x="1754166" y="586090"/>
                  <a:pt x="1754765" y="586090"/>
                </a:cubicBezTo>
                <a:cubicBezTo>
                  <a:pt x="1755964" y="586090"/>
                  <a:pt x="1757762" y="585491"/>
                  <a:pt x="1759559" y="585491"/>
                </a:cubicBezTo>
                <a:cubicBezTo>
                  <a:pt x="1761357" y="585491"/>
                  <a:pt x="1762556" y="584891"/>
                  <a:pt x="1763754" y="584891"/>
                </a:cubicBezTo>
                <a:cubicBezTo>
                  <a:pt x="1768549" y="584292"/>
                  <a:pt x="1763155" y="580697"/>
                  <a:pt x="1758960" y="582494"/>
                </a:cubicBezTo>
                <a:cubicBezTo>
                  <a:pt x="1757762" y="583094"/>
                  <a:pt x="1757162" y="583094"/>
                  <a:pt x="1756563" y="583094"/>
                </a:cubicBezTo>
                <a:cubicBezTo>
                  <a:pt x="1755964" y="583094"/>
                  <a:pt x="1755365" y="582494"/>
                  <a:pt x="1754765" y="582494"/>
                </a:cubicBezTo>
                <a:cubicBezTo>
                  <a:pt x="1753567" y="581895"/>
                  <a:pt x="1752967" y="580097"/>
                  <a:pt x="1752368" y="578899"/>
                </a:cubicBezTo>
                <a:cubicBezTo>
                  <a:pt x="1752368" y="578299"/>
                  <a:pt x="1752368" y="578299"/>
                  <a:pt x="1751769" y="577700"/>
                </a:cubicBezTo>
                <a:cubicBezTo>
                  <a:pt x="1751170" y="576502"/>
                  <a:pt x="1751170" y="575902"/>
                  <a:pt x="1751769" y="575303"/>
                </a:cubicBezTo>
                <a:cubicBezTo>
                  <a:pt x="1752368" y="574704"/>
                  <a:pt x="1752967" y="574704"/>
                  <a:pt x="1754166" y="574104"/>
                </a:cubicBezTo>
                <a:cubicBezTo>
                  <a:pt x="1754765" y="574104"/>
                  <a:pt x="1755365" y="574104"/>
                  <a:pt x="1755964" y="574104"/>
                </a:cubicBezTo>
                <a:cubicBezTo>
                  <a:pt x="1757162" y="574104"/>
                  <a:pt x="1758361" y="574104"/>
                  <a:pt x="1758960" y="574104"/>
                </a:cubicBezTo>
                <a:cubicBezTo>
                  <a:pt x="1760758" y="573505"/>
                  <a:pt x="1761957" y="572906"/>
                  <a:pt x="1763155" y="571707"/>
                </a:cubicBezTo>
                <a:cubicBezTo>
                  <a:pt x="1763754" y="571108"/>
                  <a:pt x="1764354" y="570509"/>
                  <a:pt x="1765552" y="569910"/>
                </a:cubicBezTo>
                <a:cubicBezTo>
                  <a:pt x="1767949" y="568112"/>
                  <a:pt x="1769747" y="566913"/>
                  <a:pt x="1771545" y="566913"/>
                </a:cubicBezTo>
                <a:cubicBezTo>
                  <a:pt x="1772144" y="566913"/>
                  <a:pt x="1772743" y="566913"/>
                  <a:pt x="1773343" y="566913"/>
                </a:cubicBezTo>
                <a:cubicBezTo>
                  <a:pt x="1773942" y="566913"/>
                  <a:pt x="1774541" y="566913"/>
                  <a:pt x="1775140" y="567512"/>
                </a:cubicBezTo>
                <a:cubicBezTo>
                  <a:pt x="1775740" y="567512"/>
                  <a:pt x="1776339" y="567512"/>
                  <a:pt x="1776938" y="567512"/>
                </a:cubicBezTo>
                <a:cubicBezTo>
                  <a:pt x="1778137" y="567512"/>
                  <a:pt x="1778736" y="566913"/>
                  <a:pt x="1779935" y="566314"/>
                </a:cubicBezTo>
                <a:cubicBezTo>
                  <a:pt x="1782332" y="564516"/>
                  <a:pt x="1779935" y="562718"/>
                  <a:pt x="1784130" y="562119"/>
                </a:cubicBezTo>
                <a:cubicBezTo>
                  <a:pt x="1784729" y="562119"/>
                  <a:pt x="1785328" y="562119"/>
                  <a:pt x="1786527" y="562119"/>
                </a:cubicBezTo>
                <a:cubicBezTo>
                  <a:pt x="1788325" y="562119"/>
                  <a:pt x="1789523" y="562119"/>
                  <a:pt x="1790722" y="561520"/>
                </a:cubicBezTo>
                <a:cubicBezTo>
                  <a:pt x="1791920" y="561520"/>
                  <a:pt x="1792520" y="560920"/>
                  <a:pt x="1793119" y="560321"/>
                </a:cubicBezTo>
                <a:cubicBezTo>
                  <a:pt x="1794317" y="559123"/>
                  <a:pt x="1794317" y="557924"/>
                  <a:pt x="1794317" y="556126"/>
                </a:cubicBezTo>
                <a:cubicBezTo>
                  <a:pt x="1794317" y="555527"/>
                  <a:pt x="1794317" y="555527"/>
                  <a:pt x="1794317" y="554928"/>
                </a:cubicBezTo>
                <a:cubicBezTo>
                  <a:pt x="1794317" y="554328"/>
                  <a:pt x="1794917" y="554328"/>
                  <a:pt x="1794917" y="553729"/>
                </a:cubicBezTo>
                <a:cubicBezTo>
                  <a:pt x="1795516" y="553130"/>
                  <a:pt x="1796714" y="552531"/>
                  <a:pt x="1798512" y="552531"/>
                </a:cubicBezTo>
                <a:cubicBezTo>
                  <a:pt x="1799111" y="552531"/>
                  <a:pt x="1799111" y="552531"/>
                  <a:pt x="1799711" y="552531"/>
                </a:cubicBezTo>
                <a:cubicBezTo>
                  <a:pt x="1800310" y="552531"/>
                  <a:pt x="1801509" y="553130"/>
                  <a:pt x="1802108" y="553729"/>
                </a:cubicBezTo>
                <a:cubicBezTo>
                  <a:pt x="1802707" y="554328"/>
                  <a:pt x="1803306" y="555527"/>
                  <a:pt x="1804505" y="555527"/>
                </a:cubicBezTo>
                <a:cubicBezTo>
                  <a:pt x="1805104" y="556126"/>
                  <a:pt x="1805703" y="556126"/>
                  <a:pt x="1806303" y="556126"/>
                </a:cubicBezTo>
                <a:cubicBezTo>
                  <a:pt x="1806902" y="556126"/>
                  <a:pt x="1806902" y="556126"/>
                  <a:pt x="1807501" y="556126"/>
                </a:cubicBezTo>
                <a:cubicBezTo>
                  <a:pt x="1808101" y="556126"/>
                  <a:pt x="1809299" y="555527"/>
                  <a:pt x="1810498" y="555527"/>
                </a:cubicBezTo>
                <a:cubicBezTo>
                  <a:pt x="1811696" y="554928"/>
                  <a:pt x="1812895" y="554928"/>
                  <a:pt x="1812895" y="554328"/>
                </a:cubicBezTo>
                <a:cubicBezTo>
                  <a:pt x="1812895" y="553729"/>
                  <a:pt x="1813494" y="553729"/>
                  <a:pt x="1812895" y="553729"/>
                </a:cubicBezTo>
                <a:cubicBezTo>
                  <a:pt x="1812895" y="553729"/>
                  <a:pt x="1812296" y="553130"/>
                  <a:pt x="1811696" y="553130"/>
                </a:cubicBezTo>
                <a:cubicBezTo>
                  <a:pt x="1811097" y="553130"/>
                  <a:pt x="1809898" y="552531"/>
                  <a:pt x="1809299" y="552531"/>
                </a:cubicBezTo>
                <a:cubicBezTo>
                  <a:pt x="1808101" y="552531"/>
                  <a:pt x="1807501" y="551931"/>
                  <a:pt x="1806902" y="551931"/>
                </a:cubicBezTo>
                <a:cubicBezTo>
                  <a:pt x="1805703" y="551332"/>
                  <a:pt x="1805703" y="550134"/>
                  <a:pt x="1806303" y="548935"/>
                </a:cubicBezTo>
                <a:cubicBezTo>
                  <a:pt x="1806303" y="548336"/>
                  <a:pt x="1806902" y="547736"/>
                  <a:pt x="1807501" y="547137"/>
                </a:cubicBezTo>
                <a:cubicBezTo>
                  <a:pt x="1809299" y="545339"/>
                  <a:pt x="1811097" y="544141"/>
                  <a:pt x="1812895" y="544740"/>
                </a:cubicBezTo>
                <a:cubicBezTo>
                  <a:pt x="1813494" y="544740"/>
                  <a:pt x="1814693" y="545339"/>
                  <a:pt x="1815292" y="545939"/>
                </a:cubicBezTo>
                <a:cubicBezTo>
                  <a:pt x="1815891" y="545939"/>
                  <a:pt x="1816491" y="546538"/>
                  <a:pt x="1816491" y="546538"/>
                </a:cubicBezTo>
                <a:cubicBezTo>
                  <a:pt x="1817090" y="546538"/>
                  <a:pt x="1817090" y="546538"/>
                  <a:pt x="1817689" y="547137"/>
                </a:cubicBezTo>
                <a:cubicBezTo>
                  <a:pt x="1818288" y="547137"/>
                  <a:pt x="1818288" y="547137"/>
                  <a:pt x="1818288" y="547137"/>
                </a:cubicBezTo>
                <a:cubicBezTo>
                  <a:pt x="1819487" y="547137"/>
                  <a:pt x="1820086" y="545339"/>
                  <a:pt x="1820086" y="543541"/>
                </a:cubicBezTo>
                <a:cubicBezTo>
                  <a:pt x="1820086" y="541144"/>
                  <a:pt x="1821285" y="538747"/>
                  <a:pt x="1824281" y="536949"/>
                </a:cubicBezTo>
                <a:cubicBezTo>
                  <a:pt x="1825480" y="536350"/>
                  <a:pt x="1826678" y="536350"/>
                  <a:pt x="1827877" y="535751"/>
                </a:cubicBezTo>
                <a:cubicBezTo>
                  <a:pt x="1828476" y="535751"/>
                  <a:pt x="1829075" y="535751"/>
                  <a:pt x="1829674" y="535751"/>
                </a:cubicBezTo>
                <a:cubicBezTo>
                  <a:pt x="1830274" y="535751"/>
                  <a:pt x="1830274" y="535751"/>
                  <a:pt x="1830873" y="535751"/>
                </a:cubicBezTo>
                <a:cubicBezTo>
                  <a:pt x="1832671" y="535152"/>
                  <a:pt x="1832671" y="534552"/>
                  <a:pt x="1833270" y="532755"/>
                </a:cubicBezTo>
                <a:cubicBezTo>
                  <a:pt x="1833270" y="531556"/>
                  <a:pt x="1835068" y="530957"/>
                  <a:pt x="1836866" y="530357"/>
                </a:cubicBezTo>
                <a:cubicBezTo>
                  <a:pt x="1839862" y="529159"/>
                  <a:pt x="1844656" y="529159"/>
                  <a:pt x="1847053" y="530357"/>
                </a:cubicBezTo>
                <a:cubicBezTo>
                  <a:pt x="1849451" y="531556"/>
                  <a:pt x="1851248" y="532755"/>
                  <a:pt x="1853645" y="532155"/>
                </a:cubicBezTo>
                <a:cubicBezTo>
                  <a:pt x="1854245" y="532155"/>
                  <a:pt x="1854844" y="531556"/>
                  <a:pt x="1856042" y="530957"/>
                </a:cubicBezTo>
                <a:cubicBezTo>
                  <a:pt x="1857241" y="530357"/>
                  <a:pt x="1857840" y="529758"/>
                  <a:pt x="1858440" y="529758"/>
                </a:cubicBezTo>
                <a:cubicBezTo>
                  <a:pt x="1859039" y="529758"/>
                  <a:pt x="1860237" y="529159"/>
                  <a:pt x="1861436" y="529159"/>
                </a:cubicBezTo>
                <a:cubicBezTo>
                  <a:pt x="1863234" y="529159"/>
                  <a:pt x="1865032" y="529159"/>
                  <a:pt x="1866829" y="529758"/>
                </a:cubicBezTo>
                <a:cubicBezTo>
                  <a:pt x="1869227" y="530957"/>
                  <a:pt x="1873422" y="533354"/>
                  <a:pt x="1877017" y="533953"/>
                </a:cubicBezTo>
                <a:cubicBezTo>
                  <a:pt x="1877616" y="533953"/>
                  <a:pt x="1878216" y="533953"/>
                  <a:pt x="1878815" y="533953"/>
                </a:cubicBezTo>
                <a:cubicBezTo>
                  <a:pt x="1879414" y="533953"/>
                  <a:pt x="1879414" y="533953"/>
                  <a:pt x="1880013" y="533953"/>
                </a:cubicBezTo>
                <a:cubicBezTo>
                  <a:pt x="1881212" y="533354"/>
                  <a:pt x="1880613" y="531556"/>
                  <a:pt x="1878815" y="529758"/>
                </a:cubicBezTo>
                <a:cubicBezTo>
                  <a:pt x="1878216" y="529159"/>
                  <a:pt x="1877616" y="529159"/>
                  <a:pt x="1877017" y="528560"/>
                </a:cubicBezTo>
                <a:cubicBezTo>
                  <a:pt x="1875819" y="527960"/>
                  <a:pt x="1874021" y="527361"/>
                  <a:pt x="1872223" y="526762"/>
                </a:cubicBezTo>
                <a:cubicBezTo>
                  <a:pt x="1865032" y="524964"/>
                  <a:pt x="1868627" y="518372"/>
                  <a:pt x="1872822" y="517173"/>
                </a:cubicBezTo>
                <a:cubicBezTo>
                  <a:pt x="1874620" y="516574"/>
                  <a:pt x="1875819" y="516574"/>
                  <a:pt x="1877017" y="516574"/>
                </a:cubicBezTo>
                <a:cubicBezTo>
                  <a:pt x="1877616" y="516574"/>
                  <a:pt x="1878815" y="516574"/>
                  <a:pt x="1879414" y="516574"/>
                </a:cubicBezTo>
                <a:cubicBezTo>
                  <a:pt x="1880613" y="517173"/>
                  <a:pt x="1881212" y="517773"/>
                  <a:pt x="1881811" y="518971"/>
                </a:cubicBezTo>
                <a:cubicBezTo>
                  <a:pt x="1881811" y="519571"/>
                  <a:pt x="1882411" y="519571"/>
                  <a:pt x="1882411" y="520170"/>
                </a:cubicBezTo>
                <a:cubicBezTo>
                  <a:pt x="1882411" y="520769"/>
                  <a:pt x="1882411" y="520769"/>
                  <a:pt x="1883010" y="521368"/>
                </a:cubicBezTo>
                <a:cubicBezTo>
                  <a:pt x="1883609" y="522567"/>
                  <a:pt x="1883609" y="523765"/>
                  <a:pt x="1884808" y="524365"/>
                </a:cubicBezTo>
                <a:cubicBezTo>
                  <a:pt x="1884808" y="524365"/>
                  <a:pt x="1885407" y="524365"/>
                  <a:pt x="1886006" y="524964"/>
                </a:cubicBezTo>
                <a:cubicBezTo>
                  <a:pt x="1886605" y="524964"/>
                  <a:pt x="1886605" y="524964"/>
                  <a:pt x="1887205" y="524964"/>
                </a:cubicBezTo>
                <a:cubicBezTo>
                  <a:pt x="1887804" y="524964"/>
                  <a:pt x="1887804" y="524964"/>
                  <a:pt x="1887804" y="524365"/>
                </a:cubicBezTo>
                <a:cubicBezTo>
                  <a:pt x="1887804" y="524365"/>
                  <a:pt x="1887804" y="523765"/>
                  <a:pt x="1887804" y="523765"/>
                </a:cubicBezTo>
                <a:cubicBezTo>
                  <a:pt x="1887804" y="522567"/>
                  <a:pt x="1887205" y="520170"/>
                  <a:pt x="1886605" y="517773"/>
                </a:cubicBezTo>
                <a:cubicBezTo>
                  <a:pt x="1886006" y="515376"/>
                  <a:pt x="1887205" y="512979"/>
                  <a:pt x="1889003" y="511181"/>
                </a:cubicBezTo>
                <a:cubicBezTo>
                  <a:pt x="1890201" y="510581"/>
                  <a:pt x="1891400" y="509383"/>
                  <a:pt x="1892598" y="508784"/>
                </a:cubicBezTo>
                <a:cubicBezTo>
                  <a:pt x="1893797" y="508184"/>
                  <a:pt x="1895595" y="507585"/>
                  <a:pt x="1897392" y="507585"/>
                </a:cubicBezTo>
                <a:cubicBezTo>
                  <a:pt x="1899190" y="507585"/>
                  <a:pt x="1900389" y="507585"/>
                  <a:pt x="1901587" y="507585"/>
                </a:cubicBezTo>
                <a:cubicBezTo>
                  <a:pt x="1904584" y="507585"/>
                  <a:pt x="1905782" y="508784"/>
                  <a:pt x="1906981" y="511181"/>
                </a:cubicBezTo>
                <a:cubicBezTo>
                  <a:pt x="1908179" y="513578"/>
                  <a:pt x="1909977" y="510581"/>
                  <a:pt x="1910576" y="507585"/>
                </a:cubicBezTo>
                <a:cubicBezTo>
                  <a:pt x="1910576" y="506387"/>
                  <a:pt x="1910576" y="505787"/>
                  <a:pt x="1909977" y="504589"/>
                </a:cubicBezTo>
                <a:cubicBezTo>
                  <a:pt x="1909977" y="503989"/>
                  <a:pt x="1909977" y="503989"/>
                  <a:pt x="1909378" y="503390"/>
                </a:cubicBezTo>
                <a:cubicBezTo>
                  <a:pt x="1908779" y="500993"/>
                  <a:pt x="1911176" y="499795"/>
                  <a:pt x="1913573" y="500394"/>
                </a:cubicBezTo>
                <a:cubicBezTo>
                  <a:pt x="1915970" y="500993"/>
                  <a:pt x="1917768" y="499195"/>
                  <a:pt x="1920165" y="497397"/>
                </a:cubicBezTo>
                <a:cubicBezTo>
                  <a:pt x="1921963" y="496199"/>
                  <a:pt x="1924360" y="495000"/>
                  <a:pt x="1925558" y="495600"/>
                </a:cubicBezTo>
                <a:cubicBezTo>
                  <a:pt x="1926158" y="495600"/>
                  <a:pt x="1926158" y="496199"/>
                  <a:pt x="1926158" y="496199"/>
                </a:cubicBezTo>
                <a:cubicBezTo>
                  <a:pt x="1926757" y="497997"/>
                  <a:pt x="1923761" y="500394"/>
                  <a:pt x="1921363" y="501592"/>
                </a:cubicBezTo>
                <a:cubicBezTo>
                  <a:pt x="1918966" y="503390"/>
                  <a:pt x="1917168" y="503989"/>
                  <a:pt x="1917168" y="506986"/>
                </a:cubicBezTo>
                <a:cubicBezTo>
                  <a:pt x="1917168" y="507585"/>
                  <a:pt x="1917168" y="507585"/>
                  <a:pt x="1917168" y="508184"/>
                </a:cubicBezTo>
                <a:cubicBezTo>
                  <a:pt x="1917168" y="509383"/>
                  <a:pt x="1917168" y="509982"/>
                  <a:pt x="1917768" y="509982"/>
                </a:cubicBezTo>
                <a:cubicBezTo>
                  <a:pt x="1917768" y="509982"/>
                  <a:pt x="1917768" y="509982"/>
                  <a:pt x="1918367" y="509982"/>
                </a:cubicBezTo>
                <a:cubicBezTo>
                  <a:pt x="1918966" y="509982"/>
                  <a:pt x="1919566" y="509383"/>
                  <a:pt x="1920165" y="508184"/>
                </a:cubicBezTo>
                <a:cubicBezTo>
                  <a:pt x="1920764" y="507585"/>
                  <a:pt x="1921363" y="506986"/>
                  <a:pt x="1921963" y="506387"/>
                </a:cubicBezTo>
                <a:cubicBezTo>
                  <a:pt x="1922562" y="505787"/>
                  <a:pt x="1923161" y="505188"/>
                  <a:pt x="1923761" y="504589"/>
                </a:cubicBezTo>
                <a:cubicBezTo>
                  <a:pt x="1924959" y="503390"/>
                  <a:pt x="1926158" y="502791"/>
                  <a:pt x="1927356" y="502791"/>
                </a:cubicBezTo>
                <a:cubicBezTo>
                  <a:pt x="1927955" y="502791"/>
                  <a:pt x="1928555" y="502791"/>
                  <a:pt x="1929154" y="502791"/>
                </a:cubicBezTo>
                <a:cubicBezTo>
                  <a:pt x="1931551" y="503390"/>
                  <a:pt x="1931551" y="500394"/>
                  <a:pt x="1929753" y="497997"/>
                </a:cubicBezTo>
                <a:cubicBezTo>
                  <a:pt x="1929154" y="497397"/>
                  <a:pt x="1929154" y="496798"/>
                  <a:pt x="1929154" y="496199"/>
                </a:cubicBezTo>
                <a:cubicBezTo>
                  <a:pt x="1929154" y="494401"/>
                  <a:pt x="1930952" y="493202"/>
                  <a:pt x="1934547" y="494401"/>
                </a:cubicBezTo>
                <a:cubicBezTo>
                  <a:pt x="1938742" y="495000"/>
                  <a:pt x="1939941" y="495000"/>
                  <a:pt x="1939342" y="499795"/>
                </a:cubicBezTo>
                <a:cubicBezTo>
                  <a:pt x="1939342" y="500394"/>
                  <a:pt x="1939342" y="500993"/>
                  <a:pt x="1939342" y="500993"/>
                </a:cubicBezTo>
                <a:cubicBezTo>
                  <a:pt x="1939342" y="501592"/>
                  <a:pt x="1939941" y="502192"/>
                  <a:pt x="1940540" y="502192"/>
                </a:cubicBezTo>
                <a:cubicBezTo>
                  <a:pt x="1941739" y="502192"/>
                  <a:pt x="1944735" y="500394"/>
                  <a:pt x="1947731" y="498596"/>
                </a:cubicBezTo>
                <a:cubicBezTo>
                  <a:pt x="1948331" y="497997"/>
                  <a:pt x="1948930" y="497997"/>
                  <a:pt x="1949529" y="497397"/>
                </a:cubicBezTo>
                <a:cubicBezTo>
                  <a:pt x="1950129" y="496798"/>
                  <a:pt x="1950129" y="496798"/>
                  <a:pt x="1950129" y="496798"/>
                </a:cubicBezTo>
                <a:cubicBezTo>
                  <a:pt x="1951327" y="495600"/>
                  <a:pt x="1948930" y="495000"/>
                  <a:pt x="1947132" y="495000"/>
                </a:cubicBezTo>
                <a:cubicBezTo>
                  <a:pt x="1945334" y="495000"/>
                  <a:pt x="1943536" y="495000"/>
                  <a:pt x="1943536" y="493802"/>
                </a:cubicBezTo>
                <a:cubicBezTo>
                  <a:pt x="1943536" y="493802"/>
                  <a:pt x="1943536" y="493202"/>
                  <a:pt x="1943536" y="493202"/>
                </a:cubicBezTo>
                <a:cubicBezTo>
                  <a:pt x="1943536" y="493202"/>
                  <a:pt x="1943536" y="492603"/>
                  <a:pt x="1944136" y="492004"/>
                </a:cubicBezTo>
                <a:cubicBezTo>
                  <a:pt x="1945934" y="489008"/>
                  <a:pt x="1948331" y="488408"/>
                  <a:pt x="1951926" y="489607"/>
                </a:cubicBezTo>
                <a:cubicBezTo>
                  <a:pt x="1954324" y="490805"/>
                  <a:pt x="1956121" y="490206"/>
                  <a:pt x="1957919" y="489607"/>
                </a:cubicBezTo>
                <a:cubicBezTo>
                  <a:pt x="1958518" y="489607"/>
                  <a:pt x="1959118" y="489008"/>
                  <a:pt x="1959717" y="489008"/>
                </a:cubicBezTo>
                <a:cubicBezTo>
                  <a:pt x="1960316" y="488408"/>
                  <a:pt x="1960915" y="488408"/>
                  <a:pt x="1961515" y="488408"/>
                </a:cubicBezTo>
                <a:cubicBezTo>
                  <a:pt x="1962713" y="488408"/>
                  <a:pt x="1963313" y="488408"/>
                  <a:pt x="1964511" y="489008"/>
                </a:cubicBezTo>
                <a:cubicBezTo>
                  <a:pt x="1965110" y="489607"/>
                  <a:pt x="1965110" y="490206"/>
                  <a:pt x="1965710" y="490805"/>
                </a:cubicBezTo>
                <a:cubicBezTo>
                  <a:pt x="1966309" y="491405"/>
                  <a:pt x="1966908" y="492004"/>
                  <a:pt x="1966908" y="492004"/>
                </a:cubicBezTo>
                <a:cubicBezTo>
                  <a:pt x="1966908" y="492004"/>
                  <a:pt x="1967507" y="492004"/>
                  <a:pt x="1967507" y="492004"/>
                </a:cubicBezTo>
                <a:cubicBezTo>
                  <a:pt x="1968107" y="491405"/>
                  <a:pt x="1968706" y="489008"/>
                  <a:pt x="1967507" y="486011"/>
                </a:cubicBezTo>
                <a:cubicBezTo>
                  <a:pt x="1966309" y="482416"/>
                  <a:pt x="1975298" y="478221"/>
                  <a:pt x="1980692" y="478221"/>
                </a:cubicBezTo>
                <a:cubicBezTo>
                  <a:pt x="1981291" y="478221"/>
                  <a:pt x="1981890" y="478221"/>
                  <a:pt x="1982489" y="478221"/>
                </a:cubicBezTo>
                <a:cubicBezTo>
                  <a:pt x="1983089" y="478221"/>
                  <a:pt x="1983688" y="478221"/>
                  <a:pt x="1984287" y="478221"/>
                </a:cubicBezTo>
                <a:cubicBezTo>
                  <a:pt x="1987883" y="477621"/>
                  <a:pt x="1992677" y="474625"/>
                  <a:pt x="1995673" y="473426"/>
                </a:cubicBezTo>
                <a:cubicBezTo>
                  <a:pt x="1996273" y="473426"/>
                  <a:pt x="1996872" y="472827"/>
                  <a:pt x="1996872" y="472827"/>
                </a:cubicBezTo>
                <a:cubicBezTo>
                  <a:pt x="1997471" y="472827"/>
                  <a:pt x="1997471" y="472827"/>
                  <a:pt x="1998070" y="472827"/>
                </a:cubicBezTo>
                <a:cubicBezTo>
                  <a:pt x="1999269" y="472827"/>
                  <a:pt x="1999269" y="472827"/>
                  <a:pt x="1999868" y="473426"/>
                </a:cubicBezTo>
                <a:cubicBezTo>
                  <a:pt x="1999868" y="474026"/>
                  <a:pt x="1999868" y="474026"/>
                  <a:pt x="1999868" y="474625"/>
                </a:cubicBezTo>
                <a:cubicBezTo>
                  <a:pt x="1999868" y="475224"/>
                  <a:pt x="1999269" y="475824"/>
                  <a:pt x="1999269" y="476423"/>
                </a:cubicBezTo>
                <a:cubicBezTo>
                  <a:pt x="1998670" y="477621"/>
                  <a:pt x="1998070" y="478221"/>
                  <a:pt x="1998070" y="478820"/>
                </a:cubicBezTo>
                <a:cubicBezTo>
                  <a:pt x="1998070" y="480018"/>
                  <a:pt x="1998670" y="480618"/>
                  <a:pt x="2001666" y="482416"/>
                </a:cubicBezTo>
                <a:cubicBezTo>
                  <a:pt x="2002865" y="483015"/>
                  <a:pt x="2003464" y="483614"/>
                  <a:pt x="2004063" y="483614"/>
                </a:cubicBezTo>
                <a:cubicBezTo>
                  <a:pt x="2004063" y="483614"/>
                  <a:pt x="2004662" y="483614"/>
                  <a:pt x="2004662" y="483614"/>
                </a:cubicBezTo>
                <a:cubicBezTo>
                  <a:pt x="2005262" y="483015"/>
                  <a:pt x="2005262" y="481816"/>
                  <a:pt x="2004662" y="480618"/>
                </a:cubicBezTo>
                <a:cubicBezTo>
                  <a:pt x="2004662" y="479419"/>
                  <a:pt x="2004063" y="478221"/>
                  <a:pt x="2003464" y="477022"/>
                </a:cubicBezTo>
                <a:cubicBezTo>
                  <a:pt x="2002865" y="475824"/>
                  <a:pt x="2002865" y="475224"/>
                  <a:pt x="2003464" y="474625"/>
                </a:cubicBezTo>
                <a:cubicBezTo>
                  <a:pt x="2004063" y="474026"/>
                  <a:pt x="2004662" y="474026"/>
                  <a:pt x="2005262" y="474026"/>
                </a:cubicBezTo>
                <a:cubicBezTo>
                  <a:pt x="2006460" y="474026"/>
                  <a:pt x="2007659" y="474625"/>
                  <a:pt x="2008258" y="475824"/>
                </a:cubicBezTo>
                <a:cubicBezTo>
                  <a:pt x="2008258" y="476423"/>
                  <a:pt x="2008857" y="476423"/>
                  <a:pt x="2008857" y="477022"/>
                </a:cubicBezTo>
                <a:cubicBezTo>
                  <a:pt x="2008857" y="478820"/>
                  <a:pt x="2008857" y="480618"/>
                  <a:pt x="2008857" y="481816"/>
                </a:cubicBezTo>
                <a:cubicBezTo>
                  <a:pt x="2008857" y="483015"/>
                  <a:pt x="2008857" y="483614"/>
                  <a:pt x="2010056" y="483614"/>
                </a:cubicBezTo>
                <a:cubicBezTo>
                  <a:pt x="2010655" y="483614"/>
                  <a:pt x="2010655" y="483614"/>
                  <a:pt x="2011255" y="483015"/>
                </a:cubicBezTo>
                <a:cubicBezTo>
                  <a:pt x="2011854" y="482416"/>
                  <a:pt x="2011854" y="481217"/>
                  <a:pt x="2011255" y="479419"/>
                </a:cubicBezTo>
                <a:cubicBezTo>
                  <a:pt x="2011255" y="478820"/>
                  <a:pt x="2011255" y="477621"/>
                  <a:pt x="2011255" y="476423"/>
                </a:cubicBezTo>
                <a:cubicBezTo>
                  <a:pt x="2011255" y="474026"/>
                  <a:pt x="2011255" y="472827"/>
                  <a:pt x="2010655" y="471029"/>
                </a:cubicBezTo>
                <a:cubicBezTo>
                  <a:pt x="2010056" y="469831"/>
                  <a:pt x="2008258" y="468033"/>
                  <a:pt x="2005861" y="466834"/>
                </a:cubicBezTo>
                <a:cubicBezTo>
                  <a:pt x="2005262" y="466235"/>
                  <a:pt x="2004662" y="466235"/>
                  <a:pt x="2004662" y="465636"/>
                </a:cubicBezTo>
                <a:cubicBezTo>
                  <a:pt x="2004063" y="464437"/>
                  <a:pt x="2005262" y="463838"/>
                  <a:pt x="2007060" y="463239"/>
                </a:cubicBezTo>
                <a:cubicBezTo>
                  <a:pt x="2008258" y="462639"/>
                  <a:pt x="2008857" y="462639"/>
                  <a:pt x="2010056" y="462639"/>
                </a:cubicBezTo>
                <a:cubicBezTo>
                  <a:pt x="2012453" y="462040"/>
                  <a:pt x="2014251" y="462040"/>
                  <a:pt x="2015449" y="462040"/>
                </a:cubicBezTo>
                <a:cubicBezTo>
                  <a:pt x="2016049" y="462040"/>
                  <a:pt x="2016648" y="462040"/>
                  <a:pt x="2017247" y="462040"/>
                </a:cubicBezTo>
                <a:cubicBezTo>
                  <a:pt x="2019045" y="462040"/>
                  <a:pt x="2021442" y="462040"/>
                  <a:pt x="2021442" y="464437"/>
                </a:cubicBezTo>
                <a:cubicBezTo>
                  <a:pt x="2021442" y="466235"/>
                  <a:pt x="2022041" y="466834"/>
                  <a:pt x="2023839" y="467434"/>
                </a:cubicBezTo>
                <a:cubicBezTo>
                  <a:pt x="2025038" y="468033"/>
                  <a:pt x="2026836" y="468033"/>
                  <a:pt x="2028633" y="468632"/>
                </a:cubicBezTo>
                <a:cubicBezTo>
                  <a:pt x="2034626" y="469232"/>
                  <a:pt x="2028034" y="472228"/>
                  <a:pt x="2025637" y="474625"/>
                </a:cubicBezTo>
                <a:cubicBezTo>
                  <a:pt x="2024438" y="475824"/>
                  <a:pt x="2024438" y="477022"/>
                  <a:pt x="2025038" y="477022"/>
                </a:cubicBezTo>
                <a:cubicBezTo>
                  <a:pt x="2025038" y="477022"/>
                  <a:pt x="2025637" y="477022"/>
                  <a:pt x="2026236" y="477022"/>
                </a:cubicBezTo>
                <a:cubicBezTo>
                  <a:pt x="2026836" y="477022"/>
                  <a:pt x="2027435" y="476423"/>
                  <a:pt x="2028034" y="475824"/>
                </a:cubicBezTo>
                <a:cubicBezTo>
                  <a:pt x="2029832" y="474026"/>
                  <a:pt x="2033428" y="472228"/>
                  <a:pt x="2037023" y="471029"/>
                </a:cubicBezTo>
                <a:cubicBezTo>
                  <a:pt x="2038222" y="470430"/>
                  <a:pt x="2039420" y="470430"/>
                  <a:pt x="2040619" y="470430"/>
                </a:cubicBezTo>
                <a:lnTo>
                  <a:pt x="2040619" y="470430"/>
                </a:lnTo>
                <a:lnTo>
                  <a:pt x="2040619" y="470430"/>
                </a:lnTo>
                <a:cubicBezTo>
                  <a:pt x="2041817" y="470430"/>
                  <a:pt x="2042417" y="470430"/>
                  <a:pt x="2043016" y="471029"/>
                </a:cubicBezTo>
                <a:cubicBezTo>
                  <a:pt x="2043016" y="471029"/>
                  <a:pt x="2043615" y="471629"/>
                  <a:pt x="2043615" y="471629"/>
                </a:cubicBezTo>
                <a:cubicBezTo>
                  <a:pt x="2043615" y="472228"/>
                  <a:pt x="2043615" y="472827"/>
                  <a:pt x="2043016" y="473426"/>
                </a:cubicBezTo>
                <a:cubicBezTo>
                  <a:pt x="2042417" y="474026"/>
                  <a:pt x="2042417" y="474625"/>
                  <a:pt x="2041817" y="474625"/>
                </a:cubicBezTo>
                <a:cubicBezTo>
                  <a:pt x="2041817" y="474625"/>
                  <a:pt x="2041218" y="475224"/>
                  <a:pt x="2040619" y="475224"/>
                </a:cubicBezTo>
                <a:cubicBezTo>
                  <a:pt x="2040020" y="475224"/>
                  <a:pt x="2039420" y="475824"/>
                  <a:pt x="2038821" y="476423"/>
                </a:cubicBezTo>
                <a:cubicBezTo>
                  <a:pt x="2037023" y="477621"/>
                  <a:pt x="2034626" y="479419"/>
                  <a:pt x="2032229" y="481816"/>
                </a:cubicBezTo>
                <a:cubicBezTo>
                  <a:pt x="2030431" y="483614"/>
                  <a:pt x="2029233" y="484213"/>
                  <a:pt x="2029832" y="484213"/>
                </a:cubicBezTo>
                <a:cubicBezTo>
                  <a:pt x="2029832" y="484213"/>
                  <a:pt x="2030431" y="484213"/>
                  <a:pt x="2030431" y="484213"/>
                </a:cubicBezTo>
                <a:cubicBezTo>
                  <a:pt x="2031031" y="484213"/>
                  <a:pt x="2031630" y="484813"/>
                  <a:pt x="2032828" y="484813"/>
                </a:cubicBezTo>
                <a:cubicBezTo>
                  <a:pt x="2033428" y="484813"/>
                  <a:pt x="2034027" y="484813"/>
                  <a:pt x="2034626" y="484813"/>
                </a:cubicBezTo>
                <a:cubicBezTo>
                  <a:pt x="2035825" y="484813"/>
                  <a:pt x="2037023" y="484213"/>
                  <a:pt x="2038222" y="483614"/>
                </a:cubicBezTo>
                <a:cubicBezTo>
                  <a:pt x="2039420" y="482416"/>
                  <a:pt x="2040619" y="481217"/>
                  <a:pt x="2042417" y="479419"/>
                </a:cubicBezTo>
                <a:cubicBezTo>
                  <a:pt x="2045413" y="477022"/>
                  <a:pt x="2046612" y="474026"/>
                  <a:pt x="2050806" y="474026"/>
                </a:cubicBezTo>
                <a:cubicBezTo>
                  <a:pt x="2053803" y="474026"/>
                  <a:pt x="2055001" y="472827"/>
                  <a:pt x="2056200" y="471629"/>
                </a:cubicBezTo>
                <a:cubicBezTo>
                  <a:pt x="2056799" y="471029"/>
                  <a:pt x="2056799" y="470430"/>
                  <a:pt x="2057399" y="469831"/>
                </a:cubicBezTo>
                <a:cubicBezTo>
                  <a:pt x="2057998" y="468632"/>
                  <a:pt x="2058597" y="468033"/>
                  <a:pt x="2059196" y="467434"/>
                </a:cubicBezTo>
                <a:cubicBezTo>
                  <a:pt x="2059196" y="467434"/>
                  <a:pt x="2059796" y="466834"/>
                  <a:pt x="2059796" y="466834"/>
                </a:cubicBezTo>
                <a:cubicBezTo>
                  <a:pt x="2059796" y="466834"/>
                  <a:pt x="2060395" y="466834"/>
                  <a:pt x="2060395" y="466834"/>
                </a:cubicBezTo>
                <a:cubicBezTo>
                  <a:pt x="2060994" y="466834"/>
                  <a:pt x="2062193" y="467434"/>
                  <a:pt x="2063391" y="468033"/>
                </a:cubicBezTo>
                <a:cubicBezTo>
                  <a:pt x="2064590" y="468632"/>
                  <a:pt x="2065189" y="469232"/>
                  <a:pt x="2065189" y="470430"/>
                </a:cubicBezTo>
                <a:cubicBezTo>
                  <a:pt x="2065788" y="471629"/>
                  <a:pt x="2065788" y="473426"/>
                  <a:pt x="2065788" y="475824"/>
                </a:cubicBezTo>
                <a:cubicBezTo>
                  <a:pt x="2065788" y="477621"/>
                  <a:pt x="2065788" y="480018"/>
                  <a:pt x="2065788" y="481816"/>
                </a:cubicBezTo>
                <a:cubicBezTo>
                  <a:pt x="2066388" y="487210"/>
                  <a:pt x="2068785" y="485412"/>
                  <a:pt x="2068785" y="482416"/>
                </a:cubicBezTo>
                <a:cubicBezTo>
                  <a:pt x="2068785" y="480018"/>
                  <a:pt x="2069384" y="475824"/>
                  <a:pt x="2071182" y="475824"/>
                </a:cubicBezTo>
                <a:cubicBezTo>
                  <a:pt x="2071781" y="475824"/>
                  <a:pt x="2072380" y="475824"/>
                  <a:pt x="2072380" y="475224"/>
                </a:cubicBezTo>
                <a:cubicBezTo>
                  <a:pt x="2072980" y="474026"/>
                  <a:pt x="2072980" y="471629"/>
                  <a:pt x="2072380" y="468632"/>
                </a:cubicBezTo>
                <a:cubicBezTo>
                  <a:pt x="2072380" y="467434"/>
                  <a:pt x="2072380" y="466235"/>
                  <a:pt x="2072380" y="465636"/>
                </a:cubicBezTo>
                <a:cubicBezTo>
                  <a:pt x="2072380" y="464437"/>
                  <a:pt x="2072980" y="463838"/>
                  <a:pt x="2074178" y="463239"/>
                </a:cubicBezTo>
                <a:cubicBezTo>
                  <a:pt x="2074777" y="463239"/>
                  <a:pt x="2075377" y="462639"/>
                  <a:pt x="2075976" y="462639"/>
                </a:cubicBezTo>
                <a:cubicBezTo>
                  <a:pt x="2076575" y="462639"/>
                  <a:pt x="2077774" y="462639"/>
                  <a:pt x="2078373" y="462040"/>
                </a:cubicBezTo>
                <a:cubicBezTo>
                  <a:pt x="2078972" y="462040"/>
                  <a:pt x="2079572" y="462040"/>
                  <a:pt x="2080171" y="462040"/>
                </a:cubicBezTo>
                <a:cubicBezTo>
                  <a:pt x="2080770" y="462040"/>
                  <a:pt x="2081369" y="462040"/>
                  <a:pt x="2081969" y="462040"/>
                </a:cubicBezTo>
                <a:cubicBezTo>
                  <a:pt x="2083767" y="462040"/>
                  <a:pt x="2084965" y="462639"/>
                  <a:pt x="2086164" y="462639"/>
                </a:cubicBezTo>
                <a:cubicBezTo>
                  <a:pt x="2087362" y="463239"/>
                  <a:pt x="2087962" y="463838"/>
                  <a:pt x="2087362" y="465037"/>
                </a:cubicBezTo>
                <a:cubicBezTo>
                  <a:pt x="2087362" y="466235"/>
                  <a:pt x="2087362" y="467434"/>
                  <a:pt x="2088561" y="467434"/>
                </a:cubicBezTo>
                <a:cubicBezTo>
                  <a:pt x="2089160" y="467434"/>
                  <a:pt x="2089759" y="468033"/>
                  <a:pt x="2090359" y="468033"/>
                </a:cubicBezTo>
                <a:cubicBezTo>
                  <a:pt x="2090958" y="468033"/>
                  <a:pt x="2091557" y="468033"/>
                  <a:pt x="2092157" y="468033"/>
                </a:cubicBezTo>
                <a:lnTo>
                  <a:pt x="2092157" y="468033"/>
                </a:lnTo>
                <a:lnTo>
                  <a:pt x="2092157" y="468033"/>
                </a:lnTo>
                <a:cubicBezTo>
                  <a:pt x="2092756" y="468033"/>
                  <a:pt x="2093355" y="468033"/>
                  <a:pt x="2093954" y="468033"/>
                </a:cubicBezTo>
                <a:cubicBezTo>
                  <a:pt x="2095752" y="468632"/>
                  <a:pt x="2096951" y="470430"/>
                  <a:pt x="2096951" y="473426"/>
                </a:cubicBezTo>
                <a:cubicBezTo>
                  <a:pt x="2097550" y="477621"/>
                  <a:pt x="2095752" y="478221"/>
                  <a:pt x="2098748" y="480018"/>
                </a:cubicBezTo>
                <a:cubicBezTo>
                  <a:pt x="2099348" y="480618"/>
                  <a:pt x="2099947" y="480618"/>
                  <a:pt x="2099947" y="480618"/>
                </a:cubicBezTo>
                <a:cubicBezTo>
                  <a:pt x="2099947" y="480618"/>
                  <a:pt x="2099947" y="480618"/>
                  <a:pt x="2100546" y="480618"/>
                </a:cubicBezTo>
                <a:cubicBezTo>
                  <a:pt x="2100546" y="480618"/>
                  <a:pt x="2101146" y="480618"/>
                  <a:pt x="2101146" y="480618"/>
                </a:cubicBezTo>
                <a:cubicBezTo>
                  <a:pt x="2101146" y="480618"/>
                  <a:pt x="2101146" y="480618"/>
                  <a:pt x="2101745" y="480018"/>
                </a:cubicBezTo>
                <a:cubicBezTo>
                  <a:pt x="2102344" y="479419"/>
                  <a:pt x="2102344" y="478221"/>
                  <a:pt x="2102344" y="477022"/>
                </a:cubicBezTo>
                <a:cubicBezTo>
                  <a:pt x="2102344" y="474625"/>
                  <a:pt x="2104142" y="473426"/>
                  <a:pt x="2107738" y="471629"/>
                </a:cubicBezTo>
                <a:cubicBezTo>
                  <a:pt x="2108337" y="471629"/>
                  <a:pt x="2108936" y="471029"/>
                  <a:pt x="2109535" y="471029"/>
                </a:cubicBezTo>
                <a:cubicBezTo>
                  <a:pt x="2114330" y="469232"/>
                  <a:pt x="2121521" y="466834"/>
                  <a:pt x="2125716" y="466235"/>
                </a:cubicBezTo>
                <a:cubicBezTo>
                  <a:pt x="2128113" y="466235"/>
                  <a:pt x="2129311" y="465636"/>
                  <a:pt x="2130510" y="465037"/>
                </a:cubicBezTo>
                <a:cubicBezTo>
                  <a:pt x="2131109" y="464437"/>
                  <a:pt x="2131709" y="464437"/>
                  <a:pt x="2132308" y="463838"/>
                </a:cubicBezTo>
                <a:cubicBezTo>
                  <a:pt x="2132907" y="463239"/>
                  <a:pt x="2133506" y="462639"/>
                  <a:pt x="2133506" y="462639"/>
                </a:cubicBezTo>
                <a:cubicBezTo>
                  <a:pt x="2134705" y="460842"/>
                  <a:pt x="2135304" y="460242"/>
                  <a:pt x="2137102" y="460242"/>
                </a:cubicBezTo>
                <a:cubicBezTo>
                  <a:pt x="2137701" y="460242"/>
                  <a:pt x="2138301" y="460242"/>
                  <a:pt x="2139499" y="460242"/>
                </a:cubicBezTo>
                <a:cubicBezTo>
                  <a:pt x="2140698" y="460242"/>
                  <a:pt x="2141297" y="460242"/>
                  <a:pt x="2141896" y="460242"/>
                </a:cubicBezTo>
                <a:cubicBezTo>
                  <a:pt x="2142496" y="460242"/>
                  <a:pt x="2142496" y="460242"/>
                  <a:pt x="2142496" y="459643"/>
                </a:cubicBezTo>
                <a:cubicBezTo>
                  <a:pt x="2142496" y="459643"/>
                  <a:pt x="2142496" y="459044"/>
                  <a:pt x="2142496" y="459044"/>
                </a:cubicBezTo>
                <a:cubicBezTo>
                  <a:pt x="2142496" y="459044"/>
                  <a:pt x="2142496" y="459044"/>
                  <a:pt x="2142496" y="459044"/>
                </a:cubicBezTo>
                <a:cubicBezTo>
                  <a:pt x="2142496" y="459044"/>
                  <a:pt x="2140698" y="457845"/>
                  <a:pt x="2140098" y="456047"/>
                </a:cubicBezTo>
                <a:cubicBezTo>
                  <a:pt x="2140098" y="456047"/>
                  <a:pt x="2140098" y="455448"/>
                  <a:pt x="2140098" y="455448"/>
                </a:cubicBezTo>
                <a:cubicBezTo>
                  <a:pt x="2140098" y="455448"/>
                  <a:pt x="2140098" y="454849"/>
                  <a:pt x="2140098" y="454849"/>
                </a:cubicBezTo>
                <a:cubicBezTo>
                  <a:pt x="2140698" y="453650"/>
                  <a:pt x="2143694" y="453051"/>
                  <a:pt x="2146690" y="453051"/>
                </a:cubicBezTo>
                <a:cubicBezTo>
                  <a:pt x="2150286" y="453051"/>
                  <a:pt x="2153882" y="454250"/>
                  <a:pt x="2156878" y="456047"/>
                </a:cubicBezTo>
                <a:cubicBezTo>
                  <a:pt x="2157477" y="456647"/>
                  <a:pt x="2158077" y="457246"/>
                  <a:pt x="2158676" y="457246"/>
                </a:cubicBezTo>
                <a:cubicBezTo>
                  <a:pt x="2159275" y="457246"/>
                  <a:pt x="2159275" y="457845"/>
                  <a:pt x="2159275" y="458445"/>
                </a:cubicBezTo>
                <a:cubicBezTo>
                  <a:pt x="2159275" y="459044"/>
                  <a:pt x="2159275" y="459643"/>
                  <a:pt x="2158676" y="460242"/>
                </a:cubicBezTo>
                <a:cubicBezTo>
                  <a:pt x="2158676" y="460242"/>
                  <a:pt x="2158077" y="460842"/>
                  <a:pt x="2157477" y="460842"/>
                </a:cubicBezTo>
                <a:cubicBezTo>
                  <a:pt x="2156279" y="461441"/>
                  <a:pt x="2154481" y="462040"/>
                  <a:pt x="2153282" y="462639"/>
                </a:cubicBezTo>
                <a:cubicBezTo>
                  <a:pt x="2149687" y="463838"/>
                  <a:pt x="2144893" y="468632"/>
                  <a:pt x="2141297" y="472228"/>
                </a:cubicBezTo>
                <a:cubicBezTo>
                  <a:pt x="2140698" y="472827"/>
                  <a:pt x="2140698" y="473426"/>
                  <a:pt x="2140098" y="473426"/>
                </a:cubicBezTo>
                <a:cubicBezTo>
                  <a:pt x="2138301" y="475224"/>
                  <a:pt x="2138900" y="476423"/>
                  <a:pt x="2140098" y="477621"/>
                </a:cubicBezTo>
                <a:cubicBezTo>
                  <a:pt x="2140698" y="478221"/>
                  <a:pt x="2141297" y="478221"/>
                  <a:pt x="2141896" y="478221"/>
                </a:cubicBezTo>
                <a:cubicBezTo>
                  <a:pt x="2142496" y="478221"/>
                  <a:pt x="2143095" y="478221"/>
                  <a:pt x="2143694" y="477621"/>
                </a:cubicBezTo>
                <a:cubicBezTo>
                  <a:pt x="2144893" y="475824"/>
                  <a:pt x="2147889" y="472827"/>
                  <a:pt x="2151485" y="470430"/>
                </a:cubicBezTo>
                <a:cubicBezTo>
                  <a:pt x="2152683" y="469831"/>
                  <a:pt x="2153882" y="469232"/>
                  <a:pt x="2155080" y="468632"/>
                </a:cubicBezTo>
                <a:cubicBezTo>
                  <a:pt x="2156878" y="468033"/>
                  <a:pt x="2159275" y="466834"/>
                  <a:pt x="2162272" y="465636"/>
                </a:cubicBezTo>
                <a:cubicBezTo>
                  <a:pt x="2164069" y="465037"/>
                  <a:pt x="2165867" y="463838"/>
                  <a:pt x="2167665" y="463239"/>
                </a:cubicBezTo>
                <a:cubicBezTo>
                  <a:pt x="2170661" y="462040"/>
                  <a:pt x="2173059" y="460842"/>
                  <a:pt x="2176055" y="460242"/>
                </a:cubicBezTo>
                <a:cubicBezTo>
                  <a:pt x="2176654" y="460242"/>
                  <a:pt x="2177853" y="459643"/>
                  <a:pt x="2178452" y="459643"/>
                </a:cubicBezTo>
                <a:cubicBezTo>
                  <a:pt x="2181448" y="459643"/>
                  <a:pt x="2182048" y="461441"/>
                  <a:pt x="2180849" y="463239"/>
                </a:cubicBezTo>
                <a:cubicBezTo>
                  <a:pt x="2180849" y="463838"/>
                  <a:pt x="2180250" y="463838"/>
                  <a:pt x="2180250" y="464437"/>
                </a:cubicBezTo>
                <a:cubicBezTo>
                  <a:pt x="2180250" y="465037"/>
                  <a:pt x="2179650" y="465037"/>
                  <a:pt x="2179650" y="465636"/>
                </a:cubicBezTo>
                <a:cubicBezTo>
                  <a:pt x="2177253" y="468033"/>
                  <a:pt x="2172459" y="470430"/>
                  <a:pt x="2170661" y="475224"/>
                </a:cubicBezTo>
                <a:cubicBezTo>
                  <a:pt x="2169463" y="478221"/>
                  <a:pt x="2170062" y="478820"/>
                  <a:pt x="2171860" y="478820"/>
                </a:cubicBezTo>
                <a:cubicBezTo>
                  <a:pt x="2173059" y="478820"/>
                  <a:pt x="2174257" y="478820"/>
                  <a:pt x="2175456" y="478820"/>
                </a:cubicBezTo>
                <a:lnTo>
                  <a:pt x="2175456" y="478820"/>
                </a:lnTo>
                <a:lnTo>
                  <a:pt x="2175456" y="478820"/>
                </a:lnTo>
                <a:cubicBezTo>
                  <a:pt x="2176055" y="478820"/>
                  <a:pt x="2177253" y="478820"/>
                  <a:pt x="2177853" y="478820"/>
                </a:cubicBezTo>
                <a:cubicBezTo>
                  <a:pt x="2178452" y="478820"/>
                  <a:pt x="2179051" y="478820"/>
                  <a:pt x="2179650" y="478820"/>
                </a:cubicBezTo>
                <a:cubicBezTo>
                  <a:pt x="2180849" y="478820"/>
                  <a:pt x="2181448" y="478221"/>
                  <a:pt x="2182048" y="477621"/>
                </a:cubicBezTo>
                <a:cubicBezTo>
                  <a:pt x="2182647" y="476423"/>
                  <a:pt x="2184445" y="475224"/>
                  <a:pt x="2186242" y="474026"/>
                </a:cubicBezTo>
                <a:cubicBezTo>
                  <a:pt x="2187441" y="473426"/>
                  <a:pt x="2188040" y="472827"/>
                  <a:pt x="2189239" y="472228"/>
                </a:cubicBezTo>
                <a:cubicBezTo>
                  <a:pt x="2190437" y="471629"/>
                  <a:pt x="2191037" y="471029"/>
                  <a:pt x="2192235" y="471029"/>
                </a:cubicBezTo>
                <a:cubicBezTo>
                  <a:pt x="2192835" y="471029"/>
                  <a:pt x="2192835" y="470430"/>
                  <a:pt x="2193434" y="470430"/>
                </a:cubicBezTo>
                <a:cubicBezTo>
                  <a:pt x="2194632" y="469831"/>
                  <a:pt x="2195232" y="469232"/>
                  <a:pt x="2195232" y="468632"/>
                </a:cubicBezTo>
                <a:cubicBezTo>
                  <a:pt x="2195232" y="468033"/>
                  <a:pt x="2195232" y="467434"/>
                  <a:pt x="2195232" y="466235"/>
                </a:cubicBezTo>
                <a:cubicBezTo>
                  <a:pt x="2195232" y="465636"/>
                  <a:pt x="2195232" y="465037"/>
                  <a:pt x="2195232" y="464437"/>
                </a:cubicBezTo>
                <a:cubicBezTo>
                  <a:pt x="2195232" y="462639"/>
                  <a:pt x="2196430" y="461441"/>
                  <a:pt x="2197629" y="460842"/>
                </a:cubicBezTo>
                <a:cubicBezTo>
                  <a:pt x="2198827" y="460242"/>
                  <a:pt x="2200026" y="460242"/>
                  <a:pt x="2201224" y="460242"/>
                </a:cubicBezTo>
                <a:cubicBezTo>
                  <a:pt x="2201824" y="460242"/>
                  <a:pt x="2202423" y="460242"/>
                  <a:pt x="2203621" y="460242"/>
                </a:cubicBezTo>
                <a:cubicBezTo>
                  <a:pt x="2205419" y="460242"/>
                  <a:pt x="2206618" y="460842"/>
                  <a:pt x="2208416" y="461441"/>
                </a:cubicBezTo>
                <a:cubicBezTo>
                  <a:pt x="2211412" y="462639"/>
                  <a:pt x="2210813" y="465037"/>
                  <a:pt x="2209614" y="467434"/>
                </a:cubicBezTo>
                <a:cubicBezTo>
                  <a:pt x="2209015" y="468632"/>
                  <a:pt x="2207816" y="470430"/>
                  <a:pt x="2206618" y="471629"/>
                </a:cubicBezTo>
                <a:cubicBezTo>
                  <a:pt x="2205419" y="473426"/>
                  <a:pt x="2203621" y="474625"/>
                  <a:pt x="2203022" y="475824"/>
                </a:cubicBezTo>
                <a:cubicBezTo>
                  <a:pt x="2201224" y="478221"/>
                  <a:pt x="2200026" y="479419"/>
                  <a:pt x="2200625" y="480618"/>
                </a:cubicBezTo>
                <a:cubicBezTo>
                  <a:pt x="2200625" y="481217"/>
                  <a:pt x="2201224" y="481816"/>
                  <a:pt x="2201824" y="482416"/>
                </a:cubicBezTo>
                <a:cubicBezTo>
                  <a:pt x="2202423" y="483614"/>
                  <a:pt x="2203621" y="483614"/>
                  <a:pt x="2204820" y="483015"/>
                </a:cubicBezTo>
                <a:cubicBezTo>
                  <a:pt x="2205419" y="482416"/>
                  <a:pt x="2206618" y="481816"/>
                  <a:pt x="2207816" y="480618"/>
                </a:cubicBezTo>
                <a:cubicBezTo>
                  <a:pt x="2208416" y="480018"/>
                  <a:pt x="2209015" y="479419"/>
                  <a:pt x="2209614" y="478820"/>
                </a:cubicBezTo>
                <a:cubicBezTo>
                  <a:pt x="2210813" y="477621"/>
                  <a:pt x="2212011" y="476423"/>
                  <a:pt x="2213809" y="474625"/>
                </a:cubicBezTo>
                <a:cubicBezTo>
                  <a:pt x="2216206" y="472228"/>
                  <a:pt x="2218603" y="471629"/>
                  <a:pt x="2220401" y="472228"/>
                </a:cubicBezTo>
                <a:cubicBezTo>
                  <a:pt x="2223398" y="472228"/>
                  <a:pt x="2225795" y="475224"/>
                  <a:pt x="2226394" y="477022"/>
                </a:cubicBezTo>
                <a:cubicBezTo>
                  <a:pt x="2226993" y="479419"/>
                  <a:pt x="2225795" y="481217"/>
                  <a:pt x="2228192" y="481217"/>
                </a:cubicBezTo>
                <a:cubicBezTo>
                  <a:pt x="2228791" y="481217"/>
                  <a:pt x="2228791" y="481217"/>
                  <a:pt x="2229390" y="481217"/>
                </a:cubicBezTo>
                <a:cubicBezTo>
                  <a:pt x="2233585" y="480618"/>
                  <a:pt x="2234784" y="483614"/>
                  <a:pt x="2234784" y="483614"/>
                </a:cubicBezTo>
                <a:cubicBezTo>
                  <a:pt x="2234784" y="483614"/>
                  <a:pt x="2234184" y="486011"/>
                  <a:pt x="2237181" y="490805"/>
                </a:cubicBezTo>
                <a:cubicBezTo>
                  <a:pt x="2237780" y="492004"/>
                  <a:pt x="2238979" y="493202"/>
                  <a:pt x="2238979" y="493802"/>
                </a:cubicBezTo>
                <a:cubicBezTo>
                  <a:pt x="2239578" y="495000"/>
                  <a:pt x="2238979" y="496798"/>
                  <a:pt x="2237780" y="497397"/>
                </a:cubicBezTo>
                <a:cubicBezTo>
                  <a:pt x="2236581" y="498596"/>
                  <a:pt x="2233585" y="499195"/>
                  <a:pt x="2229390" y="500394"/>
                </a:cubicBezTo>
                <a:cubicBezTo>
                  <a:pt x="2228192" y="500394"/>
                  <a:pt x="2226394" y="500993"/>
                  <a:pt x="2225195" y="500993"/>
                </a:cubicBezTo>
                <a:cubicBezTo>
                  <a:pt x="2222798" y="500993"/>
                  <a:pt x="2221000" y="500394"/>
                  <a:pt x="2219802" y="499795"/>
                </a:cubicBezTo>
                <a:cubicBezTo>
                  <a:pt x="2218603" y="499195"/>
                  <a:pt x="2217405" y="497997"/>
                  <a:pt x="2216206" y="496798"/>
                </a:cubicBezTo>
                <a:cubicBezTo>
                  <a:pt x="2215607" y="496199"/>
                  <a:pt x="2215008" y="495600"/>
                  <a:pt x="2214408" y="495000"/>
                </a:cubicBezTo>
                <a:cubicBezTo>
                  <a:pt x="2213210" y="493802"/>
                  <a:pt x="2212011" y="493202"/>
                  <a:pt x="2210813" y="492603"/>
                </a:cubicBezTo>
                <a:cubicBezTo>
                  <a:pt x="2209614" y="492004"/>
                  <a:pt x="2208416" y="492004"/>
                  <a:pt x="2208416" y="492004"/>
                </a:cubicBezTo>
                <a:cubicBezTo>
                  <a:pt x="2207217" y="492603"/>
                  <a:pt x="2210213" y="495000"/>
                  <a:pt x="2210813" y="497997"/>
                </a:cubicBezTo>
                <a:cubicBezTo>
                  <a:pt x="2211412" y="499195"/>
                  <a:pt x="2210813" y="500394"/>
                  <a:pt x="2210813" y="500993"/>
                </a:cubicBezTo>
                <a:cubicBezTo>
                  <a:pt x="2210213" y="501592"/>
                  <a:pt x="2209614" y="502192"/>
                  <a:pt x="2210213" y="502192"/>
                </a:cubicBezTo>
                <a:cubicBezTo>
                  <a:pt x="2210213" y="502192"/>
                  <a:pt x="2210813" y="502192"/>
                  <a:pt x="2210813" y="502192"/>
                </a:cubicBezTo>
                <a:cubicBezTo>
                  <a:pt x="2212011" y="502192"/>
                  <a:pt x="2213210" y="502791"/>
                  <a:pt x="2213210" y="503390"/>
                </a:cubicBezTo>
                <a:cubicBezTo>
                  <a:pt x="2213210" y="503989"/>
                  <a:pt x="2213809" y="503989"/>
                  <a:pt x="2213809" y="504589"/>
                </a:cubicBezTo>
                <a:cubicBezTo>
                  <a:pt x="2213809" y="505188"/>
                  <a:pt x="2213809" y="505787"/>
                  <a:pt x="2213210" y="506387"/>
                </a:cubicBezTo>
                <a:cubicBezTo>
                  <a:pt x="2212610" y="508184"/>
                  <a:pt x="2213210" y="508784"/>
                  <a:pt x="2214408" y="509383"/>
                </a:cubicBezTo>
                <a:cubicBezTo>
                  <a:pt x="2215008" y="509383"/>
                  <a:pt x="2215008" y="509383"/>
                  <a:pt x="2215607" y="509383"/>
                </a:cubicBezTo>
                <a:cubicBezTo>
                  <a:pt x="2217405" y="509383"/>
                  <a:pt x="2219203" y="508184"/>
                  <a:pt x="2222199" y="506986"/>
                </a:cubicBezTo>
                <a:cubicBezTo>
                  <a:pt x="2222199" y="506986"/>
                  <a:pt x="2222199" y="506986"/>
                  <a:pt x="2222199" y="506986"/>
                </a:cubicBezTo>
                <a:cubicBezTo>
                  <a:pt x="2223398" y="506387"/>
                  <a:pt x="2223997" y="506387"/>
                  <a:pt x="2225195" y="506387"/>
                </a:cubicBezTo>
                <a:cubicBezTo>
                  <a:pt x="2225195" y="506387"/>
                  <a:pt x="2225195" y="506387"/>
                  <a:pt x="2225195" y="506387"/>
                </a:cubicBezTo>
                <a:cubicBezTo>
                  <a:pt x="2225795" y="506387"/>
                  <a:pt x="2226993" y="506387"/>
                  <a:pt x="2227592" y="506387"/>
                </a:cubicBezTo>
                <a:cubicBezTo>
                  <a:pt x="2227592" y="506387"/>
                  <a:pt x="2227592" y="506387"/>
                  <a:pt x="2227592" y="506387"/>
                </a:cubicBezTo>
                <a:cubicBezTo>
                  <a:pt x="2228192" y="506387"/>
                  <a:pt x="2228791" y="506986"/>
                  <a:pt x="2229390" y="507585"/>
                </a:cubicBezTo>
                <a:cubicBezTo>
                  <a:pt x="2229390" y="507585"/>
                  <a:pt x="2229390" y="507585"/>
                  <a:pt x="2229390" y="507585"/>
                </a:cubicBezTo>
                <a:cubicBezTo>
                  <a:pt x="2229990" y="508184"/>
                  <a:pt x="2230589" y="508784"/>
                  <a:pt x="2231188" y="508784"/>
                </a:cubicBezTo>
                <a:cubicBezTo>
                  <a:pt x="2231188" y="508784"/>
                  <a:pt x="2231188" y="508784"/>
                  <a:pt x="2231188" y="508784"/>
                </a:cubicBezTo>
                <a:cubicBezTo>
                  <a:pt x="2231188" y="508784"/>
                  <a:pt x="2231188" y="508784"/>
                  <a:pt x="2231188" y="509383"/>
                </a:cubicBezTo>
                <a:lnTo>
                  <a:pt x="2232387" y="509383"/>
                </a:lnTo>
                <a:cubicBezTo>
                  <a:pt x="2231787" y="509383"/>
                  <a:pt x="2231787" y="509982"/>
                  <a:pt x="2231787" y="509982"/>
                </a:cubicBezTo>
                <a:cubicBezTo>
                  <a:pt x="2231787" y="509982"/>
                  <a:pt x="2231787" y="509982"/>
                  <a:pt x="2231787" y="509982"/>
                </a:cubicBezTo>
                <a:cubicBezTo>
                  <a:pt x="2231787" y="510581"/>
                  <a:pt x="2232387" y="510581"/>
                  <a:pt x="2232387" y="510581"/>
                </a:cubicBezTo>
                <a:cubicBezTo>
                  <a:pt x="2232387" y="511181"/>
                  <a:pt x="2232986" y="511181"/>
                  <a:pt x="2232986" y="511780"/>
                </a:cubicBezTo>
                <a:cubicBezTo>
                  <a:pt x="2232986" y="511780"/>
                  <a:pt x="2232986" y="512379"/>
                  <a:pt x="2233585" y="512379"/>
                </a:cubicBezTo>
                <a:cubicBezTo>
                  <a:pt x="2233585" y="512979"/>
                  <a:pt x="2233585" y="513578"/>
                  <a:pt x="2233585" y="513578"/>
                </a:cubicBezTo>
                <a:cubicBezTo>
                  <a:pt x="2233585" y="513578"/>
                  <a:pt x="2233585" y="514177"/>
                  <a:pt x="2233585" y="514177"/>
                </a:cubicBezTo>
                <a:cubicBezTo>
                  <a:pt x="2233585" y="514776"/>
                  <a:pt x="2233585" y="515376"/>
                  <a:pt x="2233585" y="515975"/>
                </a:cubicBezTo>
                <a:cubicBezTo>
                  <a:pt x="2233585" y="515975"/>
                  <a:pt x="2233585" y="515975"/>
                  <a:pt x="2233585" y="515975"/>
                </a:cubicBezTo>
                <a:cubicBezTo>
                  <a:pt x="2233585" y="517173"/>
                  <a:pt x="2233585" y="517773"/>
                  <a:pt x="2233585" y="517773"/>
                </a:cubicBezTo>
                <a:cubicBezTo>
                  <a:pt x="2233585" y="517773"/>
                  <a:pt x="2233585" y="518372"/>
                  <a:pt x="2234184" y="518372"/>
                </a:cubicBezTo>
                <a:cubicBezTo>
                  <a:pt x="2234784" y="518372"/>
                  <a:pt x="2234784" y="518372"/>
                  <a:pt x="2235383" y="518372"/>
                </a:cubicBezTo>
                <a:cubicBezTo>
                  <a:pt x="2235982" y="518372"/>
                  <a:pt x="2237181" y="518372"/>
                  <a:pt x="2238379" y="518372"/>
                </a:cubicBezTo>
                <a:cubicBezTo>
                  <a:pt x="2241376" y="518372"/>
                  <a:pt x="2243174" y="517773"/>
                  <a:pt x="2243174" y="517773"/>
                </a:cubicBezTo>
                <a:cubicBezTo>
                  <a:pt x="2243174" y="517773"/>
                  <a:pt x="2243174" y="513578"/>
                  <a:pt x="2245571" y="514177"/>
                </a:cubicBezTo>
                <a:lnTo>
                  <a:pt x="2245571" y="514177"/>
                </a:lnTo>
                <a:lnTo>
                  <a:pt x="2245571" y="514177"/>
                </a:lnTo>
                <a:cubicBezTo>
                  <a:pt x="2246170" y="514177"/>
                  <a:pt x="2246769" y="514177"/>
                  <a:pt x="2246769" y="514177"/>
                </a:cubicBezTo>
                <a:cubicBezTo>
                  <a:pt x="2247368" y="514177"/>
                  <a:pt x="2247368" y="514177"/>
                  <a:pt x="2247968" y="514177"/>
                </a:cubicBezTo>
                <a:cubicBezTo>
                  <a:pt x="2248567" y="514177"/>
                  <a:pt x="2249166" y="513578"/>
                  <a:pt x="2249766" y="512379"/>
                </a:cubicBezTo>
                <a:cubicBezTo>
                  <a:pt x="2250365" y="511780"/>
                  <a:pt x="2250365" y="511181"/>
                  <a:pt x="2250964" y="511181"/>
                </a:cubicBezTo>
                <a:cubicBezTo>
                  <a:pt x="2251563" y="511181"/>
                  <a:pt x="2252163" y="511181"/>
                  <a:pt x="2252163" y="511181"/>
                </a:cubicBezTo>
                <a:cubicBezTo>
                  <a:pt x="2253361" y="511181"/>
                  <a:pt x="2254560" y="512379"/>
                  <a:pt x="2255758" y="514177"/>
                </a:cubicBezTo>
                <a:cubicBezTo>
                  <a:pt x="2256358" y="514776"/>
                  <a:pt x="2256957" y="515975"/>
                  <a:pt x="2258155" y="517173"/>
                </a:cubicBezTo>
                <a:cubicBezTo>
                  <a:pt x="2258755" y="517773"/>
                  <a:pt x="2258755" y="518372"/>
                  <a:pt x="2259354" y="518971"/>
                </a:cubicBezTo>
                <a:cubicBezTo>
                  <a:pt x="2261152" y="521368"/>
                  <a:pt x="2262350" y="523765"/>
                  <a:pt x="2259354" y="524964"/>
                </a:cubicBezTo>
                <a:cubicBezTo>
                  <a:pt x="2258755" y="524964"/>
                  <a:pt x="2258155" y="525563"/>
                  <a:pt x="2257556" y="525563"/>
                </a:cubicBezTo>
                <a:cubicBezTo>
                  <a:pt x="2254560" y="525563"/>
                  <a:pt x="2252163" y="523166"/>
                  <a:pt x="2249766" y="520769"/>
                </a:cubicBezTo>
                <a:cubicBezTo>
                  <a:pt x="2249166" y="520170"/>
                  <a:pt x="2249166" y="520170"/>
                  <a:pt x="2248567" y="519571"/>
                </a:cubicBezTo>
                <a:cubicBezTo>
                  <a:pt x="2247968" y="518971"/>
                  <a:pt x="2247368" y="518971"/>
                  <a:pt x="2246769" y="519571"/>
                </a:cubicBezTo>
                <a:cubicBezTo>
                  <a:pt x="2246170" y="520170"/>
                  <a:pt x="2246170" y="520769"/>
                  <a:pt x="2246170" y="521368"/>
                </a:cubicBezTo>
                <a:cubicBezTo>
                  <a:pt x="2246170" y="521968"/>
                  <a:pt x="2246170" y="523166"/>
                  <a:pt x="2246769" y="523765"/>
                </a:cubicBezTo>
                <a:cubicBezTo>
                  <a:pt x="2246769" y="524365"/>
                  <a:pt x="2247368" y="524964"/>
                  <a:pt x="2247968" y="524964"/>
                </a:cubicBezTo>
                <a:cubicBezTo>
                  <a:pt x="2249166" y="524964"/>
                  <a:pt x="2249766" y="524964"/>
                  <a:pt x="2250964" y="524964"/>
                </a:cubicBezTo>
                <a:cubicBezTo>
                  <a:pt x="2251563" y="524964"/>
                  <a:pt x="2252163" y="525563"/>
                  <a:pt x="2252762" y="526762"/>
                </a:cubicBezTo>
                <a:cubicBezTo>
                  <a:pt x="2252762" y="527361"/>
                  <a:pt x="2253361" y="527960"/>
                  <a:pt x="2253361" y="527960"/>
                </a:cubicBezTo>
                <a:cubicBezTo>
                  <a:pt x="2253961" y="529159"/>
                  <a:pt x="2254560" y="530357"/>
                  <a:pt x="2256957" y="530357"/>
                </a:cubicBezTo>
                <a:cubicBezTo>
                  <a:pt x="2257556" y="530357"/>
                  <a:pt x="2258155" y="530357"/>
                  <a:pt x="2258755" y="530957"/>
                </a:cubicBezTo>
                <a:cubicBezTo>
                  <a:pt x="2259354" y="531556"/>
                  <a:pt x="2259354" y="532155"/>
                  <a:pt x="2258155" y="533953"/>
                </a:cubicBezTo>
                <a:cubicBezTo>
                  <a:pt x="2257556" y="534552"/>
                  <a:pt x="2256957" y="535152"/>
                  <a:pt x="2256358" y="536350"/>
                </a:cubicBezTo>
                <a:cubicBezTo>
                  <a:pt x="2255758" y="536949"/>
                  <a:pt x="2255159" y="538148"/>
                  <a:pt x="2255159" y="538148"/>
                </a:cubicBezTo>
                <a:cubicBezTo>
                  <a:pt x="2255159" y="538747"/>
                  <a:pt x="2255758" y="538747"/>
                  <a:pt x="2256358" y="538747"/>
                </a:cubicBezTo>
                <a:cubicBezTo>
                  <a:pt x="2257556" y="538747"/>
                  <a:pt x="2259953" y="538148"/>
                  <a:pt x="2262350" y="536949"/>
                </a:cubicBezTo>
                <a:cubicBezTo>
                  <a:pt x="2263549" y="536350"/>
                  <a:pt x="2264747" y="535751"/>
                  <a:pt x="2266545" y="535751"/>
                </a:cubicBezTo>
                <a:cubicBezTo>
                  <a:pt x="2271339" y="535751"/>
                  <a:pt x="2277932" y="538148"/>
                  <a:pt x="2281527" y="539946"/>
                </a:cubicBezTo>
                <a:cubicBezTo>
                  <a:pt x="2284523" y="541744"/>
                  <a:pt x="2285722" y="542942"/>
                  <a:pt x="2286921" y="542942"/>
                </a:cubicBezTo>
                <a:cubicBezTo>
                  <a:pt x="2286921" y="542942"/>
                  <a:pt x="2287520" y="542942"/>
                  <a:pt x="2287520" y="542942"/>
                </a:cubicBezTo>
                <a:cubicBezTo>
                  <a:pt x="2288119" y="542942"/>
                  <a:pt x="2288718" y="542343"/>
                  <a:pt x="2289917" y="541744"/>
                </a:cubicBezTo>
                <a:cubicBezTo>
                  <a:pt x="2290516" y="541144"/>
                  <a:pt x="2291115" y="541144"/>
                  <a:pt x="2291715" y="541144"/>
                </a:cubicBezTo>
                <a:cubicBezTo>
                  <a:pt x="2295310" y="541144"/>
                  <a:pt x="2300704" y="548935"/>
                  <a:pt x="2304899" y="553130"/>
                </a:cubicBezTo>
                <a:cubicBezTo>
                  <a:pt x="2305498" y="553729"/>
                  <a:pt x="2306097" y="554328"/>
                  <a:pt x="2307296" y="555527"/>
                </a:cubicBezTo>
                <a:cubicBezTo>
                  <a:pt x="2313289" y="562119"/>
                  <a:pt x="2324075" y="575902"/>
                  <a:pt x="2327072" y="581296"/>
                </a:cubicBezTo>
                <a:cubicBezTo>
                  <a:pt x="2328870" y="584292"/>
                  <a:pt x="2329469" y="585491"/>
                  <a:pt x="2330068" y="584891"/>
                </a:cubicBezTo>
                <a:cubicBezTo>
                  <a:pt x="2330068" y="584891"/>
                  <a:pt x="2330068" y="584891"/>
                  <a:pt x="2330068" y="584292"/>
                </a:cubicBezTo>
                <a:cubicBezTo>
                  <a:pt x="2330068" y="583693"/>
                  <a:pt x="2330068" y="583094"/>
                  <a:pt x="2330068" y="582494"/>
                </a:cubicBezTo>
                <a:cubicBezTo>
                  <a:pt x="2330068" y="581895"/>
                  <a:pt x="2330068" y="581895"/>
                  <a:pt x="2330068" y="581296"/>
                </a:cubicBezTo>
                <a:cubicBezTo>
                  <a:pt x="2330068" y="580697"/>
                  <a:pt x="2330068" y="580697"/>
                  <a:pt x="2330668" y="580697"/>
                </a:cubicBezTo>
                <a:cubicBezTo>
                  <a:pt x="2330668" y="580697"/>
                  <a:pt x="2331267" y="580697"/>
                  <a:pt x="2331267" y="580697"/>
                </a:cubicBezTo>
                <a:cubicBezTo>
                  <a:pt x="2333065" y="581296"/>
                  <a:pt x="2336061" y="586689"/>
                  <a:pt x="2336061" y="589086"/>
                </a:cubicBezTo>
                <a:cubicBezTo>
                  <a:pt x="2336061" y="592682"/>
                  <a:pt x="2335462" y="594480"/>
                  <a:pt x="2337260" y="594480"/>
                </a:cubicBezTo>
                <a:cubicBezTo>
                  <a:pt x="2338458" y="594480"/>
                  <a:pt x="2339057" y="593881"/>
                  <a:pt x="2339657" y="593881"/>
                </a:cubicBezTo>
                <a:cubicBezTo>
                  <a:pt x="2339657" y="593881"/>
                  <a:pt x="2339657" y="593881"/>
                  <a:pt x="2340256" y="593881"/>
                </a:cubicBezTo>
                <a:cubicBezTo>
                  <a:pt x="2340256" y="593881"/>
                  <a:pt x="2340256" y="593881"/>
                  <a:pt x="2340855" y="594480"/>
                </a:cubicBezTo>
                <a:cubicBezTo>
                  <a:pt x="2341454" y="594480"/>
                  <a:pt x="2341454" y="595079"/>
                  <a:pt x="2342054" y="596278"/>
                </a:cubicBezTo>
                <a:cubicBezTo>
                  <a:pt x="2342653" y="596877"/>
                  <a:pt x="2343252" y="597476"/>
                  <a:pt x="2343252" y="598075"/>
                </a:cubicBezTo>
                <a:cubicBezTo>
                  <a:pt x="2343252" y="598075"/>
                  <a:pt x="2343852" y="598675"/>
                  <a:pt x="2343852" y="598675"/>
                </a:cubicBezTo>
                <a:cubicBezTo>
                  <a:pt x="2344451" y="599873"/>
                  <a:pt x="2344451" y="601072"/>
                  <a:pt x="2343252" y="603469"/>
                </a:cubicBezTo>
                <a:cubicBezTo>
                  <a:pt x="2342653" y="604068"/>
                  <a:pt x="2342653" y="604667"/>
                  <a:pt x="2342653" y="604667"/>
                </a:cubicBezTo>
                <a:cubicBezTo>
                  <a:pt x="2342653" y="605267"/>
                  <a:pt x="2342054" y="605267"/>
                  <a:pt x="2342054" y="605866"/>
                </a:cubicBezTo>
                <a:cubicBezTo>
                  <a:pt x="2341454" y="607664"/>
                  <a:pt x="2342653" y="608263"/>
                  <a:pt x="2343852" y="607664"/>
                </a:cubicBezTo>
                <a:cubicBezTo>
                  <a:pt x="2343852" y="607664"/>
                  <a:pt x="2344451" y="607664"/>
                  <a:pt x="2345050" y="607664"/>
                </a:cubicBezTo>
                <a:lnTo>
                  <a:pt x="2345050" y="607664"/>
                </a:lnTo>
                <a:lnTo>
                  <a:pt x="2345050" y="607664"/>
                </a:lnTo>
                <a:cubicBezTo>
                  <a:pt x="2346848" y="607065"/>
                  <a:pt x="2347447" y="609462"/>
                  <a:pt x="2346249" y="611859"/>
                </a:cubicBezTo>
                <a:cubicBezTo>
                  <a:pt x="2346249" y="612458"/>
                  <a:pt x="2346249" y="612458"/>
                  <a:pt x="2345649" y="613057"/>
                </a:cubicBezTo>
                <a:cubicBezTo>
                  <a:pt x="2345649" y="613657"/>
                  <a:pt x="2345050" y="614256"/>
                  <a:pt x="2345050" y="614256"/>
                </a:cubicBezTo>
                <a:cubicBezTo>
                  <a:pt x="2343852" y="617252"/>
                  <a:pt x="2343852" y="621447"/>
                  <a:pt x="2342054" y="626241"/>
                </a:cubicBezTo>
                <a:cubicBezTo>
                  <a:pt x="2341454" y="628039"/>
                  <a:pt x="2340855" y="629837"/>
                  <a:pt x="2340256" y="631635"/>
                </a:cubicBezTo>
                <a:cubicBezTo>
                  <a:pt x="2339657" y="633433"/>
                  <a:pt x="2338458" y="635230"/>
                  <a:pt x="2337260" y="636429"/>
                </a:cubicBezTo>
                <a:cubicBezTo>
                  <a:pt x="2334863" y="638826"/>
                  <a:pt x="2331866" y="640025"/>
                  <a:pt x="2329469" y="641223"/>
                </a:cubicBezTo>
                <a:cubicBezTo>
                  <a:pt x="2328270" y="641822"/>
                  <a:pt x="2327072" y="642422"/>
                  <a:pt x="2325873" y="642422"/>
                </a:cubicBezTo>
                <a:cubicBezTo>
                  <a:pt x="2321678" y="644220"/>
                  <a:pt x="2307895" y="650812"/>
                  <a:pt x="2287520" y="655606"/>
                </a:cubicBezTo>
                <a:cubicBezTo>
                  <a:pt x="2282126" y="656804"/>
                  <a:pt x="2277332" y="656804"/>
                  <a:pt x="2273137" y="656804"/>
                </a:cubicBezTo>
                <a:cubicBezTo>
                  <a:pt x="2270740" y="656804"/>
                  <a:pt x="2268942" y="656804"/>
                  <a:pt x="2266545" y="656205"/>
                </a:cubicBezTo>
                <a:cubicBezTo>
                  <a:pt x="2256358" y="655006"/>
                  <a:pt x="2249166" y="650812"/>
                  <a:pt x="2245571" y="649014"/>
                </a:cubicBezTo>
                <a:cubicBezTo>
                  <a:pt x="2241975" y="647216"/>
                  <a:pt x="2236581" y="644819"/>
                  <a:pt x="2231787" y="643620"/>
                </a:cubicBezTo>
                <a:cubicBezTo>
                  <a:pt x="2229990" y="643021"/>
                  <a:pt x="2228192" y="642422"/>
                  <a:pt x="2226394" y="642422"/>
                </a:cubicBezTo>
                <a:cubicBezTo>
                  <a:pt x="2225795" y="642422"/>
                  <a:pt x="2225195" y="642422"/>
                  <a:pt x="2224596" y="641822"/>
                </a:cubicBezTo>
                <a:cubicBezTo>
                  <a:pt x="2222199" y="641822"/>
                  <a:pt x="2219203" y="638826"/>
                  <a:pt x="2216206" y="636429"/>
                </a:cubicBezTo>
                <a:cubicBezTo>
                  <a:pt x="2215607" y="635830"/>
                  <a:pt x="2214408" y="635230"/>
                  <a:pt x="2213809" y="634032"/>
                </a:cubicBezTo>
                <a:cubicBezTo>
                  <a:pt x="2212610" y="632833"/>
                  <a:pt x="2210813" y="631035"/>
                  <a:pt x="2209614" y="630436"/>
                </a:cubicBezTo>
                <a:cubicBezTo>
                  <a:pt x="2209015" y="629837"/>
                  <a:pt x="2208416" y="629837"/>
                  <a:pt x="2207816" y="629238"/>
                </a:cubicBezTo>
                <a:cubicBezTo>
                  <a:pt x="2206618" y="628638"/>
                  <a:pt x="2206019" y="628039"/>
                  <a:pt x="2204820" y="627440"/>
                </a:cubicBezTo>
                <a:cubicBezTo>
                  <a:pt x="2202423" y="626241"/>
                  <a:pt x="2201224" y="624443"/>
                  <a:pt x="2201224" y="623245"/>
                </a:cubicBezTo>
                <a:cubicBezTo>
                  <a:pt x="2201224" y="623245"/>
                  <a:pt x="2201224" y="622646"/>
                  <a:pt x="2201224" y="622646"/>
                </a:cubicBezTo>
                <a:cubicBezTo>
                  <a:pt x="2201224" y="622646"/>
                  <a:pt x="2201224" y="622046"/>
                  <a:pt x="2201224" y="622046"/>
                </a:cubicBezTo>
                <a:cubicBezTo>
                  <a:pt x="2201824" y="620848"/>
                  <a:pt x="2201824" y="619050"/>
                  <a:pt x="2200625" y="618451"/>
                </a:cubicBezTo>
                <a:cubicBezTo>
                  <a:pt x="2200625" y="618451"/>
                  <a:pt x="2200026" y="618451"/>
                  <a:pt x="2200026" y="618451"/>
                </a:cubicBezTo>
                <a:cubicBezTo>
                  <a:pt x="2200026" y="618451"/>
                  <a:pt x="2199427" y="618451"/>
                  <a:pt x="2198827" y="618451"/>
                </a:cubicBezTo>
                <a:cubicBezTo>
                  <a:pt x="2198228" y="618451"/>
                  <a:pt x="2198228" y="618451"/>
                  <a:pt x="2197629" y="618451"/>
                </a:cubicBezTo>
                <a:cubicBezTo>
                  <a:pt x="2195232" y="617851"/>
                  <a:pt x="2192235" y="614256"/>
                  <a:pt x="2189239" y="614256"/>
                </a:cubicBezTo>
                <a:cubicBezTo>
                  <a:pt x="2186842" y="614256"/>
                  <a:pt x="2185044" y="612458"/>
                  <a:pt x="2183246" y="610660"/>
                </a:cubicBezTo>
                <a:cubicBezTo>
                  <a:pt x="2182647" y="610061"/>
                  <a:pt x="2182048" y="609462"/>
                  <a:pt x="2181448" y="608263"/>
                </a:cubicBezTo>
                <a:cubicBezTo>
                  <a:pt x="2179650" y="606465"/>
                  <a:pt x="2177253" y="604068"/>
                  <a:pt x="2175456" y="603469"/>
                </a:cubicBezTo>
                <a:cubicBezTo>
                  <a:pt x="2174257" y="602870"/>
                  <a:pt x="2173658" y="602870"/>
                  <a:pt x="2172459" y="604068"/>
                </a:cubicBezTo>
                <a:cubicBezTo>
                  <a:pt x="2171261" y="605267"/>
                  <a:pt x="2173059" y="608862"/>
                  <a:pt x="2176654" y="612458"/>
                </a:cubicBezTo>
                <a:cubicBezTo>
                  <a:pt x="2177253" y="613057"/>
                  <a:pt x="2177853" y="613657"/>
                  <a:pt x="2179051" y="614855"/>
                </a:cubicBezTo>
                <a:cubicBezTo>
                  <a:pt x="2180250" y="616054"/>
                  <a:pt x="2182048" y="617851"/>
                  <a:pt x="2183845" y="619050"/>
                </a:cubicBezTo>
                <a:cubicBezTo>
                  <a:pt x="2185643" y="620249"/>
                  <a:pt x="2186842" y="621447"/>
                  <a:pt x="2187441" y="622646"/>
                </a:cubicBezTo>
                <a:cubicBezTo>
                  <a:pt x="2188640" y="623844"/>
                  <a:pt x="2188640" y="625043"/>
                  <a:pt x="2189239" y="626241"/>
                </a:cubicBezTo>
                <a:cubicBezTo>
                  <a:pt x="2189838" y="628638"/>
                  <a:pt x="2189239" y="630436"/>
                  <a:pt x="2187441" y="631035"/>
                </a:cubicBezTo>
                <a:cubicBezTo>
                  <a:pt x="2180250" y="632833"/>
                  <a:pt x="2183246" y="633433"/>
                  <a:pt x="2186242" y="636429"/>
                </a:cubicBezTo>
                <a:cubicBezTo>
                  <a:pt x="2187441" y="637628"/>
                  <a:pt x="2188040" y="639425"/>
                  <a:pt x="2188040" y="641822"/>
                </a:cubicBezTo>
                <a:cubicBezTo>
                  <a:pt x="2188640" y="645418"/>
                  <a:pt x="2188640" y="649613"/>
                  <a:pt x="2188040" y="651411"/>
                </a:cubicBezTo>
                <a:cubicBezTo>
                  <a:pt x="2187441" y="653808"/>
                  <a:pt x="2180849" y="659201"/>
                  <a:pt x="2178452" y="661598"/>
                </a:cubicBezTo>
                <a:cubicBezTo>
                  <a:pt x="2176654" y="663396"/>
                  <a:pt x="2174856" y="665194"/>
                  <a:pt x="2173658" y="667591"/>
                </a:cubicBezTo>
                <a:cubicBezTo>
                  <a:pt x="2173059" y="668190"/>
                  <a:pt x="2173059" y="669389"/>
                  <a:pt x="2173059" y="669988"/>
                </a:cubicBezTo>
                <a:cubicBezTo>
                  <a:pt x="2173059" y="670588"/>
                  <a:pt x="2173059" y="670588"/>
                  <a:pt x="2172459" y="671187"/>
                </a:cubicBezTo>
                <a:cubicBezTo>
                  <a:pt x="2171261" y="673584"/>
                  <a:pt x="2168864" y="677779"/>
                  <a:pt x="2167066" y="680176"/>
                </a:cubicBezTo>
                <a:cubicBezTo>
                  <a:pt x="2166467" y="681375"/>
                  <a:pt x="2165268" y="681974"/>
                  <a:pt x="2164669" y="681974"/>
                </a:cubicBezTo>
                <a:cubicBezTo>
                  <a:pt x="2162871" y="682573"/>
                  <a:pt x="2161672" y="685569"/>
                  <a:pt x="2161073" y="688566"/>
                </a:cubicBezTo>
                <a:cubicBezTo>
                  <a:pt x="2160474" y="689764"/>
                  <a:pt x="2160474" y="690364"/>
                  <a:pt x="2159874" y="690963"/>
                </a:cubicBezTo>
                <a:cubicBezTo>
                  <a:pt x="2159275" y="692761"/>
                  <a:pt x="2159275" y="693360"/>
                  <a:pt x="2159275" y="693959"/>
                </a:cubicBezTo>
                <a:cubicBezTo>
                  <a:pt x="2159275" y="694559"/>
                  <a:pt x="2159874" y="695158"/>
                  <a:pt x="2161073" y="695757"/>
                </a:cubicBezTo>
                <a:cubicBezTo>
                  <a:pt x="2163470" y="698154"/>
                  <a:pt x="2164069" y="700551"/>
                  <a:pt x="2166467" y="699952"/>
                </a:cubicBezTo>
                <a:cubicBezTo>
                  <a:pt x="2167066" y="699952"/>
                  <a:pt x="2167066" y="699952"/>
                  <a:pt x="2167066" y="699952"/>
                </a:cubicBezTo>
                <a:cubicBezTo>
                  <a:pt x="2167066" y="699952"/>
                  <a:pt x="2167665" y="700551"/>
                  <a:pt x="2167665" y="700551"/>
                </a:cubicBezTo>
                <a:cubicBezTo>
                  <a:pt x="2168264" y="701151"/>
                  <a:pt x="2168264" y="702349"/>
                  <a:pt x="2168264" y="704147"/>
                </a:cubicBezTo>
                <a:lnTo>
                  <a:pt x="2197629" y="698753"/>
                </a:lnTo>
                <a:cubicBezTo>
                  <a:pt x="2197629" y="699952"/>
                  <a:pt x="2197629" y="700551"/>
                  <a:pt x="2197629" y="701151"/>
                </a:cubicBezTo>
                <a:cubicBezTo>
                  <a:pt x="2197629" y="700551"/>
                  <a:pt x="2197629" y="699353"/>
                  <a:pt x="2197629" y="698753"/>
                </a:cubicBezTo>
                <a:lnTo>
                  <a:pt x="2197629" y="698753"/>
                </a:lnTo>
                <a:cubicBezTo>
                  <a:pt x="2197629" y="698753"/>
                  <a:pt x="2197629" y="698753"/>
                  <a:pt x="2197629" y="698154"/>
                </a:cubicBezTo>
                <a:cubicBezTo>
                  <a:pt x="2197629" y="696956"/>
                  <a:pt x="2197629" y="696356"/>
                  <a:pt x="2197629" y="695158"/>
                </a:cubicBezTo>
                <a:cubicBezTo>
                  <a:pt x="2197629" y="694559"/>
                  <a:pt x="2197030" y="693360"/>
                  <a:pt x="2197030" y="692761"/>
                </a:cubicBezTo>
                <a:cubicBezTo>
                  <a:pt x="2196430" y="690963"/>
                  <a:pt x="2195232" y="689764"/>
                  <a:pt x="2195232" y="688566"/>
                </a:cubicBezTo>
                <a:cubicBezTo>
                  <a:pt x="2195232" y="687967"/>
                  <a:pt x="2195232" y="687967"/>
                  <a:pt x="2195232" y="687367"/>
                </a:cubicBezTo>
                <a:cubicBezTo>
                  <a:pt x="2195232" y="685569"/>
                  <a:pt x="2196430" y="683772"/>
                  <a:pt x="2197629" y="683772"/>
                </a:cubicBezTo>
                <a:cubicBezTo>
                  <a:pt x="2197629" y="683772"/>
                  <a:pt x="2198228" y="683772"/>
                  <a:pt x="2198228" y="684371"/>
                </a:cubicBezTo>
                <a:cubicBezTo>
                  <a:pt x="2198827" y="684970"/>
                  <a:pt x="2200026" y="686169"/>
                  <a:pt x="2200625" y="686169"/>
                </a:cubicBezTo>
                <a:cubicBezTo>
                  <a:pt x="2201224" y="686169"/>
                  <a:pt x="2201824" y="686169"/>
                  <a:pt x="2202423" y="684970"/>
                </a:cubicBezTo>
                <a:cubicBezTo>
                  <a:pt x="2202423" y="684970"/>
                  <a:pt x="2203022" y="684371"/>
                  <a:pt x="2203022" y="684371"/>
                </a:cubicBezTo>
                <a:cubicBezTo>
                  <a:pt x="2204221" y="682573"/>
                  <a:pt x="2206618" y="680775"/>
                  <a:pt x="2210213" y="680176"/>
                </a:cubicBezTo>
                <a:lnTo>
                  <a:pt x="2210213" y="680176"/>
                </a:lnTo>
                <a:lnTo>
                  <a:pt x="2210213" y="680176"/>
                </a:lnTo>
                <a:cubicBezTo>
                  <a:pt x="2211412" y="680176"/>
                  <a:pt x="2212610" y="680775"/>
                  <a:pt x="2213210" y="681974"/>
                </a:cubicBezTo>
                <a:cubicBezTo>
                  <a:pt x="2214408" y="683772"/>
                  <a:pt x="2215607" y="686768"/>
                  <a:pt x="2219203" y="689165"/>
                </a:cubicBezTo>
                <a:cubicBezTo>
                  <a:pt x="2222199" y="690963"/>
                  <a:pt x="2222798" y="692761"/>
                  <a:pt x="2222798" y="693959"/>
                </a:cubicBezTo>
                <a:lnTo>
                  <a:pt x="2268942" y="685569"/>
                </a:lnTo>
                <a:cubicBezTo>
                  <a:pt x="2268343" y="686768"/>
                  <a:pt x="2268343" y="688566"/>
                  <a:pt x="2268343" y="690364"/>
                </a:cubicBezTo>
                <a:cubicBezTo>
                  <a:pt x="2268942" y="693360"/>
                  <a:pt x="2270141" y="696956"/>
                  <a:pt x="2270740" y="699353"/>
                </a:cubicBezTo>
                <a:cubicBezTo>
                  <a:pt x="2270141" y="696956"/>
                  <a:pt x="2269542" y="693360"/>
                  <a:pt x="2268343" y="690364"/>
                </a:cubicBezTo>
                <a:cubicBezTo>
                  <a:pt x="2267744" y="688566"/>
                  <a:pt x="2268343" y="686768"/>
                  <a:pt x="2268942" y="685569"/>
                </a:cubicBezTo>
                <a:lnTo>
                  <a:pt x="2268942" y="685569"/>
                </a:lnTo>
                <a:cubicBezTo>
                  <a:pt x="2269542" y="684371"/>
                  <a:pt x="2270141" y="683172"/>
                  <a:pt x="2271339" y="681974"/>
                </a:cubicBezTo>
                <a:cubicBezTo>
                  <a:pt x="2271939" y="681375"/>
                  <a:pt x="2271939" y="681375"/>
                  <a:pt x="2272538" y="680775"/>
                </a:cubicBezTo>
                <a:cubicBezTo>
                  <a:pt x="2273137" y="680176"/>
                  <a:pt x="2274336" y="679577"/>
                  <a:pt x="2274935" y="678977"/>
                </a:cubicBezTo>
                <a:cubicBezTo>
                  <a:pt x="2275534" y="678378"/>
                  <a:pt x="2276733" y="678378"/>
                  <a:pt x="2277332" y="677779"/>
                </a:cubicBezTo>
                <a:cubicBezTo>
                  <a:pt x="2280329" y="676580"/>
                  <a:pt x="2282726" y="675981"/>
                  <a:pt x="2285722" y="673584"/>
                </a:cubicBezTo>
                <a:cubicBezTo>
                  <a:pt x="2288119" y="671187"/>
                  <a:pt x="2292913" y="669389"/>
                  <a:pt x="2298307" y="668790"/>
                </a:cubicBezTo>
                <a:cubicBezTo>
                  <a:pt x="2300105" y="668790"/>
                  <a:pt x="2301902" y="668790"/>
                  <a:pt x="2303700" y="668790"/>
                </a:cubicBezTo>
                <a:cubicBezTo>
                  <a:pt x="2304899" y="668790"/>
                  <a:pt x="2305498" y="668790"/>
                  <a:pt x="2306697" y="668790"/>
                </a:cubicBezTo>
                <a:cubicBezTo>
                  <a:pt x="2307895" y="668790"/>
                  <a:pt x="2309094" y="668790"/>
                  <a:pt x="2309693" y="668190"/>
                </a:cubicBezTo>
                <a:cubicBezTo>
                  <a:pt x="2314487" y="666992"/>
                  <a:pt x="2319281" y="665194"/>
                  <a:pt x="2322877" y="662797"/>
                </a:cubicBezTo>
                <a:cubicBezTo>
                  <a:pt x="2324675" y="661598"/>
                  <a:pt x="2326473" y="660999"/>
                  <a:pt x="2327671" y="660400"/>
                </a:cubicBezTo>
                <a:cubicBezTo>
                  <a:pt x="2330668" y="658602"/>
                  <a:pt x="2333664" y="656804"/>
                  <a:pt x="2336061" y="656804"/>
                </a:cubicBezTo>
                <a:cubicBezTo>
                  <a:pt x="2337260" y="656804"/>
                  <a:pt x="2339057" y="656804"/>
                  <a:pt x="2339657" y="658602"/>
                </a:cubicBezTo>
                <a:cubicBezTo>
                  <a:pt x="2340855" y="660400"/>
                  <a:pt x="2342054" y="660999"/>
                  <a:pt x="2343852" y="661598"/>
                </a:cubicBezTo>
                <a:cubicBezTo>
                  <a:pt x="2344451" y="661598"/>
                  <a:pt x="2345649" y="661598"/>
                  <a:pt x="2346848" y="662198"/>
                </a:cubicBezTo>
                <a:cubicBezTo>
                  <a:pt x="2348046" y="662198"/>
                  <a:pt x="2349245" y="662198"/>
                  <a:pt x="2350443" y="662198"/>
                </a:cubicBezTo>
                <a:cubicBezTo>
                  <a:pt x="2352841" y="662198"/>
                  <a:pt x="2354638" y="663396"/>
                  <a:pt x="2355837" y="665194"/>
                </a:cubicBezTo>
                <a:cubicBezTo>
                  <a:pt x="2356436" y="665793"/>
                  <a:pt x="2356436" y="666992"/>
                  <a:pt x="2357036" y="668190"/>
                </a:cubicBezTo>
                <a:cubicBezTo>
                  <a:pt x="2357036" y="668790"/>
                  <a:pt x="2357036" y="668790"/>
                  <a:pt x="2357036" y="669389"/>
                </a:cubicBezTo>
                <a:lnTo>
                  <a:pt x="2357036" y="669389"/>
                </a:lnTo>
                <a:cubicBezTo>
                  <a:pt x="2357036" y="669988"/>
                  <a:pt x="2357036" y="671187"/>
                  <a:pt x="2357036" y="671786"/>
                </a:cubicBezTo>
                <a:cubicBezTo>
                  <a:pt x="2356436" y="674783"/>
                  <a:pt x="2357036" y="675382"/>
                  <a:pt x="2358833" y="675382"/>
                </a:cubicBezTo>
                <a:cubicBezTo>
                  <a:pt x="2357036" y="675382"/>
                  <a:pt x="2356436" y="674783"/>
                  <a:pt x="2357036" y="671786"/>
                </a:cubicBezTo>
                <a:cubicBezTo>
                  <a:pt x="2357036" y="671187"/>
                  <a:pt x="2357036" y="669988"/>
                  <a:pt x="2357036" y="669389"/>
                </a:cubicBezTo>
                <a:lnTo>
                  <a:pt x="2369620" y="666992"/>
                </a:lnTo>
                <a:cubicBezTo>
                  <a:pt x="2369620" y="666992"/>
                  <a:pt x="2369620" y="666992"/>
                  <a:pt x="2369620" y="666992"/>
                </a:cubicBezTo>
                <a:cubicBezTo>
                  <a:pt x="2369620" y="666992"/>
                  <a:pt x="2369620" y="666992"/>
                  <a:pt x="2369620" y="666992"/>
                </a:cubicBezTo>
                <a:lnTo>
                  <a:pt x="2369620" y="666992"/>
                </a:lnTo>
                <a:cubicBezTo>
                  <a:pt x="2371418" y="665194"/>
                  <a:pt x="2373815" y="663996"/>
                  <a:pt x="2376212" y="662797"/>
                </a:cubicBezTo>
                <a:cubicBezTo>
                  <a:pt x="2376812" y="662198"/>
                  <a:pt x="2377411" y="662198"/>
                  <a:pt x="2378010" y="662198"/>
                </a:cubicBezTo>
                <a:cubicBezTo>
                  <a:pt x="2382205" y="659801"/>
                  <a:pt x="2383404" y="658602"/>
                  <a:pt x="2385801" y="653808"/>
                </a:cubicBezTo>
                <a:cubicBezTo>
                  <a:pt x="2386400" y="653209"/>
                  <a:pt x="2386400" y="652609"/>
                  <a:pt x="2386400" y="652010"/>
                </a:cubicBezTo>
                <a:cubicBezTo>
                  <a:pt x="2386999" y="650812"/>
                  <a:pt x="2386999" y="650212"/>
                  <a:pt x="2387599" y="649613"/>
                </a:cubicBezTo>
                <a:cubicBezTo>
                  <a:pt x="2388198" y="648414"/>
                  <a:pt x="2388198" y="647815"/>
                  <a:pt x="2388198" y="646617"/>
                </a:cubicBezTo>
                <a:cubicBezTo>
                  <a:pt x="2388198" y="646017"/>
                  <a:pt x="2388198" y="646017"/>
                  <a:pt x="2388198" y="645418"/>
                </a:cubicBezTo>
                <a:cubicBezTo>
                  <a:pt x="2388198" y="644819"/>
                  <a:pt x="2388198" y="644220"/>
                  <a:pt x="2388198" y="643620"/>
                </a:cubicBezTo>
                <a:cubicBezTo>
                  <a:pt x="2387599" y="638227"/>
                  <a:pt x="2394191" y="631035"/>
                  <a:pt x="2400783" y="625043"/>
                </a:cubicBezTo>
                <a:cubicBezTo>
                  <a:pt x="2401382" y="624443"/>
                  <a:pt x="2402580" y="623844"/>
                  <a:pt x="2403180" y="623245"/>
                </a:cubicBezTo>
                <a:cubicBezTo>
                  <a:pt x="2404977" y="621447"/>
                  <a:pt x="2406176" y="620249"/>
                  <a:pt x="2406775" y="619050"/>
                </a:cubicBezTo>
                <a:cubicBezTo>
                  <a:pt x="2407375" y="618451"/>
                  <a:pt x="2407974" y="617851"/>
                  <a:pt x="2408573" y="617252"/>
                </a:cubicBezTo>
                <a:cubicBezTo>
                  <a:pt x="2409172" y="616653"/>
                  <a:pt x="2410371" y="616653"/>
                  <a:pt x="2411570" y="616054"/>
                </a:cubicBezTo>
                <a:cubicBezTo>
                  <a:pt x="2412169" y="616054"/>
                  <a:pt x="2412768" y="615454"/>
                  <a:pt x="2413367" y="615454"/>
                </a:cubicBezTo>
                <a:cubicBezTo>
                  <a:pt x="2415765" y="614256"/>
                  <a:pt x="2416364" y="611259"/>
                  <a:pt x="2417562" y="606465"/>
                </a:cubicBezTo>
                <a:cubicBezTo>
                  <a:pt x="2418162" y="605267"/>
                  <a:pt x="2418162" y="604068"/>
                  <a:pt x="2418761" y="602270"/>
                </a:cubicBezTo>
                <a:cubicBezTo>
                  <a:pt x="2419959" y="598075"/>
                  <a:pt x="2418761" y="595079"/>
                  <a:pt x="2416963" y="592682"/>
                </a:cubicBezTo>
                <a:cubicBezTo>
                  <a:pt x="2415765" y="590285"/>
                  <a:pt x="2414566" y="588487"/>
                  <a:pt x="2415165" y="587289"/>
                </a:cubicBezTo>
                <a:cubicBezTo>
                  <a:pt x="2415765" y="586689"/>
                  <a:pt x="2416364" y="586090"/>
                  <a:pt x="2416963" y="586090"/>
                </a:cubicBezTo>
                <a:cubicBezTo>
                  <a:pt x="2418162" y="586090"/>
                  <a:pt x="2419959" y="587289"/>
                  <a:pt x="2421757" y="588487"/>
                </a:cubicBezTo>
                <a:cubicBezTo>
                  <a:pt x="2422956" y="589086"/>
                  <a:pt x="2423555" y="590285"/>
                  <a:pt x="2424754" y="590884"/>
                </a:cubicBezTo>
                <a:cubicBezTo>
                  <a:pt x="2427750" y="593281"/>
                  <a:pt x="2428948" y="594480"/>
                  <a:pt x="2431345" y="595079"/>
                </a:cubicBezTo>
                <a:cubicBezTo>
                  <a:pt x="2432544" y="595678"/>
                  <a:pt x="2434342" y="595678"/>
                  <a:pt x="2437338" y="595678"/>
                </a:cubicBezTo>
                <a:cubicBezTo>
                  <a:pt x="2439735" y="595678"/>
                  <a:pt x="2441533" y="595079"/>
                  <a:pt x="2443331" y="595678"/>
                </a:cubicBezTo>
                <a:cubicBezTo>
                  <a:pt x="2446327" y="595678"/>
                  <a:pt x="2448725" y="596877"/>
                  <a:pt x="2453519" y="599873"/>
                </a:cubicBezTo>
                <a:cubicBezTo>
                  <a:pt x="2454717" y="600473"/>
                  <a:pt x="2455316" y="601072"/>
                  <a:pt x="2455916" y="602270"/>
                </a:cubicBezTo>
                <a:cubicBezTo>
                  <a:pt x="2457114" y="604667"/>
                  <a:pt x="2457114" y="607664"/>
                  <a:pt x="2457114" y="611259"/>
                </a:cubicBezTo>
                <a:cubicBezTo>
                  <a:pt x="2456515" y="614256"/>
                  <a:pt x="2455916" y="616653"/>
                  <a:pt x="2455316" y="619649"/>
                </a:cubicBezTo>
                <a:cubicBezTo>
                  <a:pt x="2455316" y="620249"/>
                  <a:pt x="2454717" y="620848"/>
                  <a:pt x="2454717" y="621447"/>
                </a:cubicBezTo>
                <a:cubicBezTo>
                  <a:pt x="2454118" y="622646"/>
                  <a:pt x="2454118" y="623844"/>
                  <a:pt x="2453519" y="625043"/>
                </a:cubicBezTo>
                <a:cubicBezTo>
                  <a:pt x="2453519" y="626241"/>
                  <a:pt x="2452919" y="627440"/>
                  <a:pt x="2452919" y="628039"/>
                </a:cubicBezTo>
                <a:cubicBezTo>
                  <a:pt x="2452919" y="629837"/>
                  <a:pt x="2452320" y="631035"/>
                  <a:pt x="2452320" y="631635"/>
                </a:cubicBezTo>
                <a:cubicBezTo>
                  <a:pt x="2452320" y="632234"/>
                  <a:pt x="2451721" y="632833"/>
                  <a:pt x="2451721" y="632833"/>
                </a:cubicBezTo>
                <a:cubicBezTo>
                  <a:pt x="2451721" y="632833"/>
                  <a:pt x="2451122" y="632833"/>
                  <a:pt x="2451122" y="632833"/>
                </a:cubicBezTo>
                <a:cubicBezTo>
                  <a:pt x="2451122" y="632833"/>
                  <a:pt x="2450522" y="632234"/>
                  <a:pt x="2450522" y="632234"/>
                </a:cubicBezTo>
                <a:cubicBezTo>
                  <a:pt x="2449923" y="631635"/>
                  <a:pt x="2449923" y="631035"/>
                  <a:pt x="2449324" y="630436"/>
                </a:cubicBezTo>
                <a:cubicBezTo>
                  <a:pt x="2448725" y="628638"/>
                  <a:pt x="2447526" y="628039"/>
                  <a:pt x="2446327" y="627440"/>
                </a:cubicBezTo>
                <a:cubicBezTo>
                  <a:pt x="2445728" y="627440"/>
                  <a:pt x="2445129" y="626841"/>
                  <a:pt x="2443930" y="626841"/>
                </a:cubicBezTo>
                <a:cubicBezTo>
                  <a:pt x="2442732" y="626841"/>
                  <a:pt x="2442133" y="626841"/>
                  <a:pt x="2440335" y="627440"/>
                </a:cubicBezTo>
                <a:cubicBezTo>
                  <a:pt x="2439136" y="628039"/>
                  <a:pt x="2437338" y="628039"/>
                  <a:pt x="2436140" y="628039"/>
                </a:cubicBezTo>
                <a:cubicBezTo>
                  <a:pt x="2433743" y="628039"/>
                  <a:pt x="2431945" y="627440"/>
                  <a:pt x="2430147" y="627440"/>
                </a:cubicBezTo>
                <a:cubicBezTo>
                  <a:pt x="2428349" y="627440"/>
                  <a:pt x="2427151" y="628039"/>
                  <a:pt x="2426551" y="629238"/>
                </a:cubicBezTo>
                <a:cubicBezTo>
                  <a:pt x="2425952" y="631035"/>
                  <a:pt x="2425353" y="632234"/>
                  <a:pt x="2424754" y="632833"/>
                </a:cubicBezTo>
                <a:cubicBezTo>
                  <a:pt x="2424154" y="633433"/>
                  <a:pt x="2422956" y="632833"/>
                  <a:pt x="2421757" y="632234"/>
                </a:cubicBezTo>
                <a:cubicBezTo>
                  <a:pt x="2420559" y="631635"/>
                  <a:pt x="2419360" y="631635"/>
                  <a:pt x="2418162" y="632234"/>
                </a:cubicBezTo>
                <a:cubicBezTo>
                  <a:pt x="2416364" y="633433"/>
                  <a:pt x="2415765" y="637028"/>
                  <a:pt x="2416963" y="640025"/>
                </a:cubicBezTo>
                <a:cubicBezTo>
                  <a:pt x="2417562" y="641822"/>
                  <a:pt x="2418162" y="643021"/>
                  <a:pt x="2418162" y="644220"/>
                </a:cubicBezTo>
                <a:cubicBezTo>
                  <a:pt x="2418761" y="646017"/>
                  <a:pt x="2418761" y="647815"/>
                  <a:pt x="2418761" y="652010"/>
                </a:cubicBezTo>
                <a:cubicBezTo>
                  <a:pt x="2418761" y="655606"/>
                  <a:pt x="2419360" y="657404"/>
                  <a:pt x="2420559" y="658602"/>
                </a:cubicBezTo>
                <a:lnTo>
                  <a:pt x="2463107" y="650812"/>
                </a:lnTo>
                <a:cubicBezTo>
                  <a:pt x="2465504" y="649014"/>
                  <a:pt x="2467302" y="647216"/>
                  <a:pt x="2469100" y="644819"/>
                </a:cubicBezTo>
                <a:cubicBezTo>
                  <a:pt x="2469699" y="644220"/>
                  <a:pt x="2470298" y="643620"/>
                  <a:pt x="2470298" y="643021"/>
                </a:cubicBezTo>
                <a:cubicBezTo>
                  <a:pt x="2470898" y="642422"/>
                  <a:pt x="2470898" y="641822"/>
                  <a:pt x="2471497" y="641223"/>
                </a:cubicBezTo>
                <a:cubicBezTo>
                  <a:pt x="2472096" y="640624"/>
                  <a:pt x="2472696" y="640624"/>
                  <a:pt x="2473295" y="640025"/>
                </a:cubicBezTo>
                <a:cubicBezTo>
                  <a:pt x="2474493" y="639425"/>
                  <a:pt x="2475692" y="639425"/>
                  <a:pt x="2476291" y="639425"/>
                </a:cubicBezTo>
                <a:cubicBezTo>
                  <a:pt x="2478089" y="639425"/>
                  <a:pt x="2479287" y="640025"/>
                  <a:pt x="2481085" y="640624"/>
                </a:cubicBezTo>
                <a:cubicBezTo>
                  <a:pt x="2481685" y="640624"/>
                  <a:pt x="2482284" y="640624"/>
                  <a:pt x="2482284" y="640624"/>
                </a:cubicBezTo>
                <a:cubicBezTo>
                  <a:pt x="2482883" y="640624"/>
                  <a:pt x="2484082" y="640624"/>
                  <a:pt x="2484681" y="640624"/>
                </a:cubicBezTo>
                <a:cubicBezTo>
                  <a:pt x="2486479" y="640624"/>
                  <a:pt x="2487677" y="640624"/>
                  <a:pt x="2488876" y="641822"/>
                </a:cubicBezTo>
                <a:cubicBezTo>
                  <a:pt x="2489475" y="642422"/>
                  <a:pt x="2490074" y="642422"/>
                  <a:pt x="2490074" y="643021"/>
                </a:cubicBezTo>
                <a:cubicBezTo>
                  <a:pt x="2490074" y="643620"/>
                  <a:pt x="2490674" y="643620"/>
                  <a:pt x="2490674" y="643620"/>
                </a:cubicBezTo>
                <a:cubicBezTo>
                  <a:pt x="2490674" y="643620"/>
                  <a:pt x="2491273" y="644220"/>
                  <a:pt x="2491273" y="644220"/>
                </a:cubicBezTo>
                <a:cubicBezTo>
                  <a:pt x="2491273" y="644220"/>
                  <a:pt x="2491872" y="644220"/>
                  <a:pt x="2491872" y="644220"/>
                </a:cubicBezTo>
                <a:cubicBezTo>
                  <a:pt x="2492471" y="644220"/>
                  <a:pt x="2493071" y="643021"/>
                  <a:pt x="2493670" y="640624"/>
                </a:cubicBezTo>
                <a:cubicBezTo>
                  <a:pt x="2493670" y="640025"/>
                  <a:pt x="2493670" y="639425"/>
                  <a:pt x="2493670" y="638826"/>
                </a:cubicBezTo>
                <a:cubicBezTo>
                  <a:pt x="2493670" y="635830"/>
                  <a:pt x="2494269" y="633433"/>
                  <a:pt x="2495468" y="632234"/>
                </a:cubicBezTo>
                <a:cubicBezTo>
                  <a:pt x="2496067" y="631635"/>
                  <a:pt x="2496666" y="631635"/>
                  <a:pt x="2497865" y="631635"/>
                </a:cubicBezTo>
                <a:cubicBezTo>
                  <a:pt x="2498464" y="631635"/>
                  <a:pt x="2499064" y="631635"/>
                  <a:pt x="2499663" y="631635"/>
                </a:cubicBezTo>
                <a:cubicBezTo>
                  <a:pt x="2500262" y="631635"/>
                  <a:pt x="2500861" y="631635"/>
                  <a:pt x="2502060" y="631635"/>
                </a:cubicBezTo>
                <a:cubicBezTo>
                  <a:pt x="2505656" y="631635"/>
                  <a:pt x="2511648" y="631035"/>
                  <a:pt x="2517641" y="629238"/>
                </a:cubicBezTo>
                <a:cubicBezTo>
                  <a:pt x="2522435" y="628039"/>
                  <a:pt x="2527229" y="626841"/>
                  <a:pt x="2531424" y="625043"/>
                </a:cubicBezTo>
                <a:cubicBezTo>
                  <a:pt x="2540413" y="622046"/>
                  <a:pt x="2544009" y="620848"/>
                  <a:pt x="2547605" y="620848"/>
                </a:cubicBezTo>
                <a:cubicBezTo>
                  <a:pt x="2548803" y="620848"/>
                  <a:pt x="2549403" y="620848"/>
                  <a:pt x="2550601" y="621447"/>
                </a:cubicBezTo>
                <a:cubicBezTo>
                  <a:pt x="2552998" y="622046"/>
                  <a:pt x="2554796" y="622646"/>
                  <a:pt x="2555995" y="622646"/>
                </a:cubicBezTo>
                <a:cubicBezTo>
                  <a:pt x="2557193" y="622646"/>
                  <a:pt x="2557792" y="622046"/>
                  <a:pt x="2558991" y="621447"/>
                </a:cubicBezTo>
                <a:cubicBezTo>
                  <a:pt x="2558991" y="621447"/>
                  <a:pt x="2559590" y="620848"/>
                  <a:pt x="2559590" y="620848"/>
                </a:cubicBezTo>
                <a:cubicBezTo>
                  <a:pt x="2560189" y="620249"/>
                  <a:pt x="2560789" y="619649"/>
                  <a:pt x="2561388" y="619649"/>
                </a:cubicBezTo>
                <a:cubicBezTo>
                  <a:pt x="2563785" y="618451"/>
                  <a:pt x="2567381" y="617252"/>
                  <a:pt x="2571576" y="617252"/>
                </a:cubicBezTo>
                <a:lnTo>
                  <a:pt x="2571576" y="617252"/>
                </a:lnTo>
                <a:lnTo>
                  <a:pt x="2571576" y="617252"/>
                </a:lnTo>
                <a:cubicBezTo>
                  <a:pt x="2573973" y="617252"/>
                  <a:pt x="2573973" y="618451"/>
                  <a:pt x="2573973" y="620848"/>
                </a:cubicBezTo>
                <a:cubicBezTo>
                  <a:pt x="2573973" y="621447"/>
                  <a:pt x="2573373" y="622046"/>
                  <a:pt x="2573373" y="623245"/>
                </a:cubicBezTo>
                <a:cubicBezTo>
                  <a:pt x="2572175" y="625642"/>
                  <a:pt x="2570377" y="628039"/>
                  <a:pt x="2569178" y="629837"/>
                </a:cubicBezTo>
                <a:lnTo>
                  <a:pt x="2569178" y="629837"/>
                </a:lnTo>
                <a:cubicBezTo>
                  <a:pt x="2568579" y="630436"/>
                  <a:pt x="2568579" y="630436"/>
                  <a:pt x="2568579" y="631035"/>
                </a:cubicBezTo>
                <a:cubicBezTo>
                  <a:pt x="2568579" y="631635"/>
                  <a:pt x="2567980" y="631635"/>
                  <a:pt x="2567980" y="632234"/>
                </a:cubicBezTo>
                <a:cubicBezTo>
                  <a:pt x="2567381" y="632833"/>
                  <a:pt x="2567980" y="633433"/>
                  <a:pt x="2568579" y="634032"/>
                </a:cubicBezTo>
                <a:cubicBezTo>
                  <a:pt x="2567980" y="634032"/>
                  <a:pt x="2567381" y="632833"/>
                  <a:pt x="2567980" y="632234"/>
                </a:cubicBezTo>
                <a:cubicBezTo>
                  <a:pt x="2567980" y="632234"/>
                  <a:pt x="2567980" y="631635"/>
                  <a:pt x="2568579" y="631035"/>
                </a:cubicBezTo>
                <a:cubicBezTo>
                  <a:pt x="2568579" y="631035"/>
                  <a:pt x="2569178" y="630436"/>
                  <a:pt x="2569178" y="629837"/>
                </a:cubicBezTo>
                <a:lnTo>
                  <a:pt x="2575771" y="628638"/>
                </a:lnTo>
                <a:cubicBezTo>
                  <a:pt x="2576370" y="626841"/>
                  <a:pt x="2576969" y="624443"/>
                  <a:pt x="2576969" y="620848"/>
                </a:cubicBezTo>
                <a:cubicBezTo>
                  <a:pt x="2576969" y="619649"/>
                  <a:pt x="2577568" y="618451"/>
                  <a:pt x="2578767" y="617252"/>
                </a:cubicBezTo>
                <a:cubicBezTo>
                  <a:pt x="2579366" y="616653"/>
                  <a:pt x="2580565" y="616054"/>
                  <a:pt x="2581763" y="615454"/>
                </a:cubicBezTo>
                <a:cubicBezTo>
                  <a:pt x="2582363" y="615454"/>
                  <a:pt x="2582962" y="614855"/>
                  <a:pt x="2583561" y="614855"/>
                </a:cubicBezTo>
                <a:cubicBezTo>
                  <a:pt x="2590153" y="612458"/>
                  <a:pt x="2600341" y="611259"/>
                  <a:pt x="2607532" y="610061"/>
                </a:cubicBezTo>
                <a:cubicBezTo>
                  <a:pt x="2611727" y="609462"/>
                  <a:pt x="2614723" y="608862"/>
                  <a:pt x="2617120" y="608862"/>
                </a:cubicBezTo>
                <a:cubicBezTo>
                  <a:pt x="2619518" y="608862"/>
                  <a:pt x="2620716" y="608862"/>
                  <a:pt x="2621915" y="609462"/>
                </a:cubicBezTo>
                <a:cubicBezTo>
                  <a:pt x="2622514" y="610061"/>
                  <a:pt x="2623113" y="610061"/>
                  <a:pt x="2623113" y="611259"/>
                </a:cubicBezTo>
                <a:cubicBezTo>
                  <a:pt x="2623712" y="613657"/>
                  <a:pt x="2621915" y="613657"/>
                  <a:pt x="2617720" y="613657"/>
                </a:cubicBezTo>
                <a:cubicBezTo>
                  <a:pt x="2617120" y="613657"/>
                  <a:pt x="2616521" y="613657"/>
                  <a:pt x="2615922" y="613657"/>
                </a:cubicBezTo>
                <a:cubicBezTo>
                  <a:pt x="2614723" y="613657"/>
                  <a:pt x="2614124" y="613657"/>
                  <a:pt x="2612926" y="613657"/>
                </a:cubicBezTo>
                <a:cubicBezTo>
                  <a:pt x="2610529" y="614256"/>
                  <a:pt x="2608731" y="615454"/>
                  <a:pt x="2607532" y="621447"/>
                </a:cubicBezTo>
                <a:cubicBezTo>
                  <a:pt x="2607532" y="622046"/>
                  <a:pt x="2606933" y="622646"/>
                  <a:pt x="2606933" y="622646"/>
                </a:cubicBezTo>
                <a:lnTo>
                  <a:pt x="2906570" y="567512"/>
                </a:lnTo>
                <a:cubicBezTo>
                  <a:pt x="2909566" y="566314"/>
                  <a:pt x="2912563" y="565115"/>
                  <a:pt x="2915559" y="564516"/>
                </a:cubicBezTo>
                <a:cubicBezTo>
                  <a:pt x="2920353" y="563318"/>
                  <a:pt x="2926346" y="562119"/>
                  <a:pt x="2931739" y="561520"/>
                </a:cubicBezTo>
                <a:cubicBezTo>
                  <a:pt x="2933537" y="561520"/>
                  <a:pt x="2935335" y="560920"/>
                  <a:pt x="2937133" y="560321"/>
                </a:cubicBezTo>
                <a:cubicBezTo>
                  <a:pt x="2938931" y="559722"/>
                  <a:pt x="2940728" y="558523"/>
                  <a:pt x="2941927" y="557924"/>
                </a:cubicBezTo>
                <a:cubicBezTo>
                  <a:pt x="2951515" y="551931"/>
                  <a:pt x="2958107" y="541144"/>
                  <a:pt x="2961104" y="536949"/>
                </a:cubicBezTo>
                <a:cubicBezTo>
                  <a:pt x="2963501" y="532155"/>
                  <a:pt x="2971291" y="526762"/>
                  <a:pt x="2977883" y="522567"/>
                </a:cubicBezTo>
                <a:cubicBezTo>
                  <a:pt x="2979082" y="521968"/>
                  <a:pt x="2979681" y="521368"/>
                  <a:pt x="2980880" y="520769"/>
                </a:cubicBezTo>
                <a:cubicBezTo>
                  <a:pt x="2982078" y="520170"/>
                  <a:pt x="2982677" y="519571"/>
                  <a:pt x="2983277" y="518971"/>
                </a:cubicBezTo>
                <a:cubicBezTo>
                  <a:pt x="2985674" y="517773"/>
                  <a:pt x="2987472" y="517173"/>
                  <a:pt x="2988670" y="516574"/>
                </a:cubicBezTo>
                <a:cubicBezTo>
                  <a:pt x="2989270" y="516574"/>
                  <a:pt x="2989270" y="516574"/>
                  <a:pt x="2989869" y="516574"/>
                </a:cubicBezTo>
                <a:cubicBezTo>
                  <a:pt x="2991067" y="517173"/>
                  <a:pt x="2991067" y="518372"/>
                  <a:pt x="2989869" y="519571"/>
                </a:cubicBezTo>
                <a:cubicBezTo>
                  <a:pt x="2987472" y="522567"/>
                  <a:pt x="2986872" y="523765"/>
                  <a:pt x="2992865" y="524964"/>
                </a:cubicBezTo>
                <a:cubicBezTo>
                  <a:pt x="2994663" y="525563"/>
                  <a:pt x="2997060" y="525563"/>
                  <a:pt x="3001255" y="526163"/>
                </a:cubicBezTo>
                <a:cubicBezTo>
                  <a:pt x="3004251" y="526762"/>
                  <a:pt x="3007248" y="527361"/>
                  <a:pt x="3010244" y="527960"/>
                </a:cubicBezTo>
                <a:cubicBezTo>
                  <a:pt x="3012641" y="528560"/>
                  <a:pt x="3014439" y="528560"/>
                  <a:pt x="3016836" y="529159"/>
                </a:cubicBezTo>
                <a:cubicBezTo>
                  <a:pt x="3019233" y="529758"/>
                  <a:pt x="3021630" y="529758"/>
                  <a:pt x="3023428" y="530357"/>
                </a:cubicBezTo>
                <a:cubicBezTo>
                  <a:pt x="3028822" y="531556"/>
                  <a:pt x="3033616" y="532755"/>
                  <a:pt x="3036612" y="533953"/>
                </a:cubicBezTo>
                <a:cubicBezTo>
                  <a:pt x="3039609" y="535152"/>
                  <a:pt x="3039009" y="537549"/>
                  <a:pt x="3036612" y="540545"/>
                </a:cubicBezTo>
                <a:cubicBezTo>
                  <a:pt x="3036013" y="541744"/>
                  <a:pt x="3034814" y="542942"/>
                  <a:pt x="3034215" y="544740"/>
                </a:cubicBezTo>
                <a:lnTo>
                  <a:pt x="3034215" y="544740"/>
                </a:lnTo>
                <a:cubicBezTo>
                  <a:pt x="3033017" y="546538"/>
                  <a:pt x="3031219" y="548935"/>
                  <a:pt x="3030619" y="551332"/>
                </a:cubicBezTo>
                <a:cubicBezTo>
                  <a:pt x="3027024" y="559722"/>
                  <a:pt x="3025226" y="560920"/>
                  <a:pt x="3020432" y="567512"/>
                </a:cubicBezTo>
                <a:cubicBezTo>
                  <a:pt x="3019233" y="569310"/>
                  <a:pt x="3018634" y="570509"/>
                  <a:pt x="3017435" y="571108"/>
                </a:cubicBezTo>
                <a:cubicBezTo>
                  <a:pt x="3018035" y="570509"/>
                  <a:pt x="3019233" y="569310"/>
                  <a:pt x="3020432" y="567512"/>
                </a:cubicBezTo>
                <a:cubicBezTo>
                  <a:pt x="3025226" y="560920"/>
                  <a:pt x="3027024" y="559722"/>
                  <a:pt x="3030619" y="551332"/>
                </a:cubicBezTo>
                <a:cubicBezTo>
                  <a:pt x="3031818" y="548935"/>
                  <a:pt x="3033017" y="546538"/>
                  <a:pt x="3034215" y="544740"/>
                </a:cubicBezTo>
                <a:lnTo>
                  <a:pt x="3078561" y="536350"/>
                </a:lnTo>
                <a:cubicBezTo>
                  <a:pt x="3078561" y="535751"/>
                  <a:pt x="3079161" y="535751"/>
                  <a:pt x="3079161" y="535152"/>
                </a:cubicBezTo>
                <a:cubicBezTo>
                  <a:pt x="3079760" y="534552"/>
                  <a:pt x="3080359" y="533354"/>
                  <a:pt x="3080959" y="533354"/>
                </a:cubicBezTo>
                <a:cubicBezTo>
                  <a:pt x="3081558" y="533354"/>
                  <a:pt x="3082157" y="533354"/>
                  <a:pt x="3082756" y="533953"/>
                </a:cubicBezTo>
                <a:cubicBezTo>
                  <a:pt x="3082756" y="533953"/>
                  <a:pt x="3083355" y="534552"/>
                  <a:pt x="3083355" y="534552"/>
                </a:cubicBezTo>
                <a:lnTo>
                  <a:pt x="3083355" y="534552"/>
                </a:lnTo>
                <a:cubicBezTo>
                  <a:pt x="3083955" y="535751"/>
                  <a:pt x="3083955" y="536949"/>
                  <a:pt x="3084554" y="538747"/>
                </a:cubicBezTo>
                <a:cubicBezTo>
                  <a:pt x="3084554" y="540545"/>
                  <a:pt x="3083955" y="542942"/>
                  <a:pt x="3083355" y="545339"/>
                </a:cubicBezTo>
                <a:cubicBezTo>
                  <a:pt x="3084554" y="542942"/>
                  <a:pt x="3084554" y="540545"/>
                  <a:pt x="3084554" y="538747"/>
                </a:cubicBezTo>
                <a:cubicBezTo>
                  <a:pt x="3084554" y="536949"/>
                  <a:pt x="3083955" y="535751"/>
                  <a:pt x="3083355" y="534552"/>
                </a:cubicBezTo>
                <a:lnTo>
                  <a:pt x="3338047" y="487809"/>
                </a:lnTo>
                <a:cubicBezTo>
                  <a:pt x="3337448" y="487809"/>
                  <a:pt x="3337448" y="487210"/>
                  <a:pt x="3336849" y="487210"/>
                </a:cubicBezTo>
                <a:cubicBezTo>
                  <a:pt x="3335650" y="486610"/>
                  <a:pt x="3334451" y="486011"/>
                  <a:pt x="3333253" y="485412"/>
                </a:cubicBezTo>
                <a:cubicBezTo>
                  <a:pt x="3330256" y="484213"/>
                  <a:pt x="3332054" y="482416"/>
                  <a:pt x="3335650" y="482416"/>
                </a:cubicBezTo>
                <a:cubicBezTo>
                  <a:pt x="3338047" y="482416"/>
                  <a:pt x="3341043" y="483015"/>
                  <a:pt x="3344040" y="484213"/>
                </a:cubicBezTo>
                <a:cubicBezTo>
                  <a:pt x="3345238" y="484813"/>
                  <a:pt x="3346437" y="485412"/>
                  <a:pt x="3347635" y="485412"/>
                </a:cubicBezTo>
                <a:lnTo>
                  <a:pt x="3361419" y="483015"/>
                </a:lnTo>
                <a:cubicBezTo>
                  <a:pt x="3360220" y="483614"/>
                  <a:pt x="3358422" y="484213"/>
                  <a:pt x="3357224" y="484813"/>
                </a:cubicBezTo>
                <a:cubicBezTo>
                  <a:pt x="3355426" y="485412"/>
                  <a:pt x="3353628" y="486011"/>
                  <a:pt x="3351830" y="486011"/>
                </a:cubicBezTo>
                <a:cubicBezTo>
                  <a:pt x="3353628" y="486011"/>
                  <a:pt x="3355426" y="485412"/>
                  <a:pt x="3357224" y="484813"/>
                </a:cubicBezTo>
                <a:cubicBezTo>
                  <a:pt x="3358422" y="484213"/>
                  <a:pt x="3359621" y="483614"/>
                  <a:pt x="3361419" y="483015"/>
                </a:cubicBezTo>
                <a:lnTo>
                  <a:pt x="3361419" y="483015"/>
                </a:lnTo>
                <a:cubicBezTo>
                  <a:pt x="3363216" y="482416"/>
                  <a:pt x="3365014" y="481217"/>
                  <a:pt x="3366812" y="480618"/>
                </a:cubicBezTo>
                <a:cubicBezTo>
                  <a:pt x="3372805" y="477621"/>
                  <a:pt x="3377599" y="477022"/>
                  <a:pt x="3381195" y="477022"/>
                </a:cubicBezTo>
                <a:cubicBezTo>
                  <a:pt x="3382992" y="477022"/>
                  <a:pt x="3384791" y="477621"/>
                  <a:pt x="3385390" y="478221"/>
                </a:cubicBezTo>
                <a:cubicBezTo>
                  <a:pt x="3385989" y="478221"/>
                  <a:pt x="3385989" y="478820"/>
                  <a:pt x="3386588" y="478820"/>
                </a:cubicBezTo>
                <a:lnTo>
                  <a:pt x="3390184" y="478221"/>
                </a:lnTo>
                <a:cubicBezTo>
                  <a:pt x="3390184" y="478221"/>
                  <a:pt x="3390184" y="478221"/>
                  <a:pt x="3390184" y="478221"/>
                </a:cubicBezTo>
                <a:cubicBezTo>
                  <a:pt x="3388985" y="478820"/>
                  <a:pt x="3387787" y="478820"/>
                  <a:pt x="3386588" y="478820"/>
                </a:cubicBezTo>
                <a:cubicBezTo>
                  <a:pt x="3387787" y="478820"/>
                  <a:pt x="3388985" y="478820"/>
                  <a:pt x="3390184" y="478221"/>
                </a:cubicBezTo>
                <a:cubicBezTo>
                  <a:pt x="3390184" y="478221"/>
                  <a:pt x="3390184" y="478221"/>
                  <a:pt x="3390184" y="478221"/>
                </a:cubicBezTo>
                <a:lnTo>
                  <a:pt x="3390184" y="478221"/>
                </a:lnTo>
                <a:cubicBezTo>
                  <a:pt x="3393780" y="477022"/>
                  <a:pt x="3397974" y="474625"/>
                  <a:pt x="3400971" y="474026"/>
                </a:cubicBezTo>
                <a:cubicBezTo>
                  <a:pt x="3401570" y="474026"/>
                  <a:pt x="3402169" y="473426"/>
                  <a:pt x="3402769" y="473426"/>
                </a:cubicBezTo>
                <a:cubicBezTo>
                  <a:pt x="3403967" y="472827"/>
                  <a:pt x="3405166" y="472228"/>
                  <a:pt x="3405765" y="472228"/>
                </a:cubicBezTo>
                <a:cubicBezTo>
                  <a:pt x="3405765" y="472228"/>
                  <a:pt x="3406364" y="472228"/>
                  <a:pt x="3406364" y="472228"/>
                </a:cubicBezTo>
                <a:cubicBezTo>
                  <a:pt x="3406963" y="472228"/>
                  <a:pt x="3408162" y="472827"/>
                  <a:pt x="3409361" y="473426"/>
                </a:cubicBezTo>
                <a:cubicBezTo>
                  <a:pt x="3409361" y="473426"/>
                  <a:pt x="3409361" y="473426"/>
                  <a:pt x="3409361" y="473426"/>
                </a:cubicBezTo>
                <a:cubicBezTo>
                  <a:pt x="3412956" y="475824"/>
                  <a:pt x="3416552" y="472827"/>
                  <a:pt x="3416552" y="472827"/>
                </a:cubicBezTo>
                <a:cubicBezTo>
                  <a:pt x="3416552" y="472827"/>
                  <a:pt x="3429137" y="466834"/>
                  <a:pt x="3438725" y="469831"/>
                </a:cubicBezTo>
                <a:cubicBezTo>
                  <a:pt x="3449512" y="473426"/>
                  <a:pt x="3454306" y="467434"/>
                  <a:pt x="3463295" y="469831"/>
                </a:cubicBezTo>
                <a:cubicBezTo>
                  <a:pt x="3472284" y="472228"/>
                  <a:pt x="3472284" y="466235"/>
                  <a:pt x="3462097" y="466834"/>
                </a:cubicBezTo>
                <a:cubicBezTo>
                  <a:pt x="3451909" y="467434"/>
                  <a:pt x="3446516" y="465636"/>
                  <a:pt x="3453108" y="461441"/>
                </a:cubicBezTo>
                <a:cubicBezTo>
                  <a:pt x="3459700" y="457845"/>
                  <a:pt x="3480674" y="462639"/>
                  <a:pt x="3490862" y="461441"/>
                </a:cubicBezTo>
                <a:cubicBezTo>
                  <a:pt x="3501049" y="460242"/>
                  <a:pt x="3511836" y="463239"/>
                  <a:pt x="3504046" y="467434"/>
                </a:cubicBezTo>
                <a:cubicBezTo>
                  <a:pt x="3496255" y="471029"/>
                  <a:pt x="3498653" y="477022"/>
                  <a:pt x="3505844" y="471029"/>
                </a:cubicBezTo>
                <a:cubicBezTo>
                  <a:pt x="3513035" y="465037"/>
                  <a:pt x="3514234" y="467434"/>
                  <a:pt x="3513035" y="470430"/>
                </a:cubicBezTo>
                <a:cubicBezTo>
                  <a:pt x="3511836" y="472827"/>
                  <a:pt x="3515432" y="474026"/>
                  <a:pt x="3518429" y="471029"/>
                </a:cubicBezTo>
                <a:cubicBezTo>
                  <a:pt x="3520825" y="468033"/>
                  <a:pt x="3521425" y="469232"/>
                  <a:pt x="3525620" y="469831"/>
                </a:cubicBezTo>
                <a:cubicBezTo>
                  <a:pt x="3528616" y="469831"/>
                  <a:pt x="3537006" y="466235"/>
                  <a:pt x="3542399" y="461441"/>
                </a:cubicBezTo>
                <a:cubicBezTo>
                  <a:pt x="3547793" y="457246"/>
                  <a:pt x="3564573" y="457845"/>
                  <a:pt x="3564573" y="462639"/>
                </a:cubicBezTo>
                <a:cubicBezTo>
                  <a:pt x="3565172" y="470430"/>
                  <a:pt x="3570565" y="465037"/>
                  <a:pt x="3572363" y="469831"/>
                </a:cubicBezTo>
                <a:cubicBezTo>
                  <a:pt x="3575959" y="480018"/>
                  <a:pt x="3579555" y="471629"/>
                  <a:pt x="3573562" y="462639"/>
                </a:cubicBezTo>
                <a:cubicBezTo>
                  <a:pt x="3567569" y="453650"/>
                  <a:pt x="3559778" y="454849"/>
                  <a:pt x="3563374" y="451253"/>
                </a:cubicBezTo>
                <a:cubicBezTo>
                  <a:pt x="3568168" y="446459"/>
                  <a:pt x="3569966" y="456047"/>
                  <a:pt x="3585547" y="454849"/>
                </a:cubicBezTo>
                <a:cubicBezTo>
                  <a:pt x="3596933" y="454250"/>
                  <a:pt x="3605323" y="463239"/>
                  <a:pt x="3616110" y="464437"/>
                </a:cubicBezTo>
                <a:cubicBezTo>
                  <a:pt x="3626897" y="465636"/>
                  <a:pt x="3621504" y="460242"/>
                  <a:pt x="3611915" y="459044"/>
                </a:cubicBezTo>
                <a:cubicBezTo>
                  <a:pt x="3604724" y="457845"/>
                  <a:pt x="3601128" y="445261"/>
                  <a:pt x="3609518" y="439268"/>
                </a:cubicBezTo>
                <a:cubicBezTo>
                  <a:pt x="3618507" y="432676"/>
                  <a:pt x="3621504" y="432676"/>
                  <a:pt x="3643677" y="421889"/>
                </a:cubicBezTo>
                <a:cubicBezTo>
                  <a:pt x="3659857" y="414098"/>
                  <a:pt x="3677835" y="416495"/>
                  <a:pt x="3681431" y="420091"/>
                </a:cubicBezTo>
                <a:cubicBezTo>
                  <a:pt x="3686824" y="425485"/>
                  <a:pt x="3690420" y="420690"/>
                  <a:pt x="3694615" y="425485"/>
                </a:cubicBezTo>
                <a:cubicBezTo>
                  <a:pt x="3695813" y="426683"/>
                  <a:pt x="3701207" y="432077"/>
                  <a:pt x="3693417" y="432077"/>
                </a:cubicBezTo>
                <a:cubicBezTo>
                  <a:pt x="3690420" y="435073"/>
                  <a:pt x="3685626" y="437470"/>
                  <a:pt x="3680832" y="438069"/>
                </a:cubicBezTo>
                <a:cubicBezTo>
                  <a:pt x="3673640" y="439268"/>
                  <a:pt x="3667648" y="444062"/>
                  <a:pt x="3680832" y="444062"/>
                </a:cubicBezTo>
                <a:cubicBezTo>
                  <a:pt x="3688622" y="444062"/>
                  <a:pt x="3686824" y="444062"/>
                  <a:pt x="3691019" y="440466"/>
                </a:cubicBezTo>
                <a:cubicBezTo>
                  <a:pt x="3695214" y="437470"/>
                  <a:pt x="3696413" y="441665"/>
                  <a:pt x="3694016" y="444062"/>
                </a:cubicBezTo>
                <a:cubicBezTo>
                  <a:pt x="3690420" y="447658"/>
                  <a:pt x="3695214" y="447658"/>
                  <a:pt x="3704803" y="446459"/>
                </a:cubicBezTo>
                <a:cubicBezTo>
                  <a:pt x="3714391" y="445261"/>
                  <a:pt x="3718586" y="449455"/>
                  <a:pt x="3710795" y="457845"/>
                </a:cubicBezTo>
                <a:cubicBezTo>
                  <a:pt x="3700008" y="469232"/>
                  <a:pt x="3706600" y="468632"/>
                  <a:pt x="3713792" y="468632"/>
                </a:cubicBezTo>
                <a:cubicBezTo>
                  <a:pt x="3721582" y="468632"/>
                  <a:pt x="3722781" y="469831"/>
                  <a:pt x="3725178" y="462040"/>
                </a:cubicBezTo>
                <a:cubicBezTo>
                  <a:pt x="3726377" y="459044"/>
                  <a:pt x="3731171" y="459044"/>
                  <a:pt x="3735366" y="460242"/>
                </a:cubicBezTo>
                <a:cubicBezTo>
                  <a:pt x="3739560" y="461441"/>
                  <a:pt x="3750947" y="457246"/>
                  <a:pt x="3755142" y="460242"/>
                </a:cubicBezTo>
                <a:cubicBezTo>
                  <a:pt x="3759337" y="463239"/>
                  <a:pt x="3766528" y="457845"/>
                  <a:pt x="3777315" y="460242"/>
                </a:cubicBezTo>
                <a:cubicBezTo>
                  <a:pt x="3790499" y="463239"/>
                  <a:pt x="3784506" y="463239"/>
                  <a:pt x="3784506" y="465636"/>
                </a:cubicBezTo>
                <a:cubicBezTo>
                  <a:pt x="3784506" y="468033"/>
                  <a:pt x="3796491" y="468033"/>
                  <a:pt x="3798889" y="474625"/>
                </a:cubicBezTo>
                <a:cubicBezTo>
                  <a:pt x="3804282" y="493202"/>
                  <a:pt x="3803084" y="466834"/>
                  <a:pt x="3808477" y="484813"/>
                </a:cubicBezTo>
                <a:cubicBezTo>
                  <a:pt x="3810275" y="490805"/>
                  <a:pt x="3812672" y="500394"/>
                  <a:pt x="3804881" y="493202"/>
                </a:cubicBezTo>
                <a:cubicBezTo>
                  <a:pt x="3799488" y="487809"/>
                  <a:pt x="3787502" y="492603"/>
                  <a:pt x="3804881" y="497997"/>
                </a:cubicBezTo>
                <a:cubicBezTo>
                  <a:pt x="3813870" y="500394"/>
                  <a:pt x="3798290" y="533354"/>
                  <a:pt x="3788701" y="529758"/>
                </a:cubicBezTo>
                <a:cubicBezTo>
                  <a:pt x="3773719" y="524365"/>
                  <a:pt x="3779113" y="536949"/>
                  <a:pt x="3766528" y="533354"/>
                </a:cubicBezTo>
                <a:cubicBezTo>
                  <a:pt x="3753943" y="529758"/>
                  <a:pt x="3755741" y="539946"/>
                  <a:pt x="3740160" y="536949"/>
                </a:cubicBezTo>
                <a:cubicBezTo>
                  <a:pt x="3731171" y="535152"/>
                  <a:pt x="3730571" y="538148"/>
                  <a:pt x="3735366" y="541144"/>
                </a:cubicBezTo>
                <a:cubicBezTo>
                  <a:pt x="3735965" y="543541"/>
                  <a:pt x="3735366" y="545939"/>
                  <a:pt x="3728174" y="547736"/>
                </a:cubicBezTo>
                <a:cubicBezTo>
                  <a:pt x="3713792" y="551332"/>
                  <a:pt x="3709597" y="557924"/>
                  <a:pt x="3706001" y="560920"/>
                </a:cubicBezTo>
                <a:cubicBezTo>
                  <a:pt x="3702406" y="563917"/>
                  <a:pt x="3700008" y="566314"/>
                  <a:pt x="3692817" y="562718"/>
                </a:cubicBezTo>
                <a:cubicBezTo>
                  <a:pt x="3688023" y="560321"/>
                  <a:pt x="3683229" y="562718"/>
                  <a:pt x="3678435" y="565715"/>
                </a:cubicBezTo>
                <a:cubicBezTo>
                  <a:pt x="3676037" y="566913"/>
                  <a:pt x="3672442" y="575303"/>
                  <a:pt x="3667048" y="572307"/>
                </a:cubicBezTo>
                <a:cubicBezTo>
                  <a:pt x="3661655" y="569310"/>
                  <a:pt x="3658059" y="575303"/>
                  <a:pt x="3653265" y="581296"/>
                </a:cubicBezTo>
                <a:cubicBezTo>
                  <a:pt x="3647872" y="588487"/>
                  <a:pt x="3641280" y="590285"/>
                  <a:pt x="3629294" y="593281"/>
                </a:cubicBezTo>
                <a:cubicBezTo>
                  <a:pt x="3622103" y="595079"/>
                  <a:pt x="3618507" y="601671"/>
                  <a:pt x="3609518" y="601671"/>
                </a:cubicBezTo>
                <a:cubicBezTo>
                  <a:pt x="3602926" y="601671"/>
                  <a:pt x="3592139" y="615454"/>
                  <a:pt x="3613114" y="607065"/>
                </a:cubicBezTo>
                <a:cubicBezTo>
                  <a:pt x="3616709" y="605866"/>
                  <a:pt x="3623901" y="605866"/>
                  <a:pt x="3626298" y="603469"/>
                </a:cubicBezTo>
                <a:cubicBezTo>
                  <a:pt x="3631691" y="598075"/>
                  <a:pt x="3639482" y="600473"/>
                  <a:pt x="3644276" y="596877"/>
                </a:cubicBezTo>
                <a:cubicBezTo>
                  <a:pt x="3649070" y="593281"/>
                  <a:pt x="3649070" y="592083"/>
                  <a:pt x="3652067" y="591483"/>
                </a:cubicBezTo>
                <a:cubicBezTo>
                  <a:pt x="3655662" y="590884"/>
                  <a:pt x="3656262" y="588487"/>
                  <a:pt x="3658059" y="583094"/>
                </a:cubicBezTo>
                <a:cubicBezTo>
                  <a:pt x="3659857" y="577700"/>
                  <a:pt x="3667648" y="577700"/>
                  <a:pt x="3672442" y="580097"/>
                </a:cubicBezTo>
                <a:cubicBezTo>
                  <a:pt x="3679633" y="584292"/>
                  <a:pt x="3695813" y="581895"/>
                  <a:pt x="3698810" y="580097"/>
                </a:cubicBezTo>
                <a:cubicBezTo>
                  <a:pt x="3702406" y="577700"/>
                  <a:pt x="3711994" y="581296"/>
                  <a:pt x="3716189" y="574704"/>
                </a:cubicBezTo>
                <a:cubicBezTo>
                  <a:pt x="3720384" y="568112"/>
                  <a:pt x="3719784" y="571707"/>
                  <a:pt x="3720983" y="574704"/>
                </a:cubicBezTo>
                <a:cubicBezTo>
                  <a:pt x="3722182" y="577700"/>
                  <a:pt x="3727575" y="574104"/>
                  <a:pt x="3730571" y="571108"/>
                </a:cubicBezTo>
                <a:cubicBezTo>
                  <a:pt x="3732369" y="569910"/>
                  <a:pt x="3737163" y="569910"/>
                  <a:pt x="3738961" y="568711"/>
                </a:cubicBezTo>
                <a:cubicBezTo>
                  <a:pt x="3744355" y="566913"/>
                  <a:pt x="3744355" y="562718"/>
                  <a:pt x="3737163" y="563917"/>
                </a:cubicBezTo>
                <a:cubicBezTo>
                  <a:pt x="3724579" y="566314"/>
                  <a:pt x="3726976" y="560321"/>
                  <a:pt x="3734167" y="556126"/>
                </a:cubicBezTo>
                <a:cubicBezTo>
                  <a:pt x="3742557" y="551332"/>
                  <a:pt x="3743755" y="560321"/>
                  <a:pt x="3752744" y="559123"/>
                </a:cubicBezTo>
                <a:cubicBezTo>
                  <a:pt x="3755741" y="558523"/>
                  <a:pt x="3761734" y="562119"/>
                  <a:pt x="3765929" y="563318"/>
                </a:cubicBezTo>
                <a:cubicBezTo>
                  <a:pt x="3769524" y="564516"/>
                  <a:pt x="3786304" y="569310"/>
                  <a:pt x="3788102" y="562119"/>
                </a:cubicBezTo>
                <a:cubicBezTo>
                  <a:pt x="3791697" y="549534"/>
                  <a:pt x="3795892" y="555527"/>
                  <a:pt x="3792297" y="564516"/>
                </a:cubicBezTo>
                <a:cubicBezTo>
                  <a:pt x="3789300" y="574104"/>
                  <a:pt x="3797091" y="580697"/>
                  <a:pt x="3798889" y="575902"/>
                </a:cubicBezTo>
                <a:cubicBezTo>
                  <a:pt x="3800686" y="571108"/>
                  <a:pt x="3789900" y="562718"/>
                  <a:pt x="3806080" y="566913"/>
                </a:cubicBezTo>
                <a:cubicBezTo>
                  <a:pt x="3818665" y="569910"/>
                  <a:pt x="3826455" y="563917"/>
                  <a:pt x="3834845" y="567512"/>
                </a:cubicBezTo>
                <a:cubicBezTo>
                  <a:pt x="3842036" y="570509"/>
                  <a:pt x="3846231" y="572906"/>
                  <a:pt x="3854022" y="572906"/>
                </a:cubicBezTo>
                <a:cubicBezTo>
                  <a:pt x="3861812" y="572906"/>
                  <a:pt x="3870202" y="572307"/>
                  <a:pt x="3875596" y="574704"/>
                </a:cubicBezTo>
                <a:cubicBezTo>
                  <a:pt x="3881588" y="577101"/>
                  <a:pt x="3885184" y="576502"/>
                  <a:pt x="3892375" y="575303"/>
                </a:cubicBezTo>
                <a:cubicBezTo>
                  <a:pt x="3899567" y="574104"/>
                  <a:pt x="3907957" y="575902"/>
                  <a:pt x="3896570" y="581895"/>
                </a:cubicBezTo>
                <a:cubicBezTo>
                  <a:pt x="3887581" y="586689"/>
                  <a:pt x="3899567" y="591483"/>
                  <a:pt x="3903762" y="592682"/>
                </a:cubicBezTo>
                <a:cubicBezTo>
                  <a:pt x="3907357" y="593881"/>
                  <a:pt x="3909155" y="595678"/>
                  <a:pt x="3912152" y="599873"/>
                </a:cubicBezTo>
                <a:cubicBezTo>
                  <a:pt x="3914548" y="603469"/>
                  <a:pt x="3920541" y="606465"/>
                  <a:pt x="3916946" y="601671"/>
                </a:cubicBezTo>
                <a:cubicBezTo>
                  <a:pt x="3914548" y="597476"/>
                  <a:pt x="3922938" y="598675"/>
                  <a:pt x="3928931" y="599873"/>
                </a:cubicBezTo>
                <a:cubicBezTo>
                  <a:pt x="3934924" y="601072"/>
                  <a:pt x="3948108" y="600473"/>
                  <a:pt x="3952902" y="599274"/>
                </a:cubicBezTo>
                <a:cubicBezTo>
                  <a:pt x="3957097" y="598075"/>
                  <a:pt x="3968483" y="598075"/>
                  <a:pt x="3973277" y="599274"/>
                </a:cubicBezTo>
                <a:cubicBezTo>
                  <a:pt x="3978671" y="600473"/>
                  <a:pt x="3986461" y="596278"/>
                  <a:pt x="3985862" y="586090"/>
                </a:cubicBezTo>
                <a:cubicBezTo>
                  <a:pt x="3985263" y="575902"/>
                  <a:pt x="3987660" y="578299"/>
                  <a:pt x="3991255" y="579498"/>
                </a:cubicBezTo>
                <a:cubicBezTo>
                  <a:pt x="3997848" y="581296"/>
                  <a:pt x="3998447" y="572307"/>
                  <a:pt x="4004440" y="576502"/>
                </a:cubicBezTo>
                <a:cubicBezTo>
                  <a:pt x="4009234" y="580097"/>
                  <a:pt x="4012230" y="576502"/>
                  <a:pt x="4019421" y="582494"/>
                </a:cubicBezTo>
                <a:cubicBezTo>
                  <a:pt x="4026613" y="588487"/>
                  <a:pt x="4032605" y="586689"/>
                  <a:pt x="4036201" y="586689"/>
                </a:cubicBezTo>
                <a:cubicBezTo>
                  <a:pt x="4039197" y="586689"/>
                  <a:pt x="4039797" y="587289"/>
                  <a:pt x="4042793" y="589086"/>
                </a:cubicBezTo>
                <a:cubicBezTo>
                  <a:pt x="4045790" y="590884"/>
                  <a:pt x="4052381" y="585491"/>
                  <a:pt x="4051183" y="590285"/>
                </a:cubicBezTo>
                <a:cubicBezTo>
                  <a:pt x="4049385" y="597476"/>
                  <a:pt x="4054179" y="592682"/>
                  <a:pt x="4059573" y="589686"/>
                </a:cubicBezTo>
                <a:cubicBezTo>
                  <a:pt x="4064966" y="586689"/>
                  <a:pt x="4069161" y="591483"/>
                  <a:pt x="4070959" y="591483"/>
                </a:cubicBezTo>
                <a:cubicBezTo>
                  <a:pt x="4072757" y="591483"/>
                  <a:pt x="4072757" y="588487"/>
                  <a:pt x="4076952" y="593281"/>
                </a:cubicBezTo>
                <a:cubicBezTo>
                  <a:pt x="4080547" y="597476"/>
                  <a:pt x="4088937" y="591483"/>
                  <a:pt x="4088937" y="598675"/>
                </a:cubicBezTo>
                <a:cubicBezTo>
                  <a:pt x="4088937" y="605866"/>
                  <a:pt x="4091334" y="602870"/>
                  <a:pt x="4095529" y="606465"/>
                </a:cubicBezTo>
                <a:cubicBezTo>
                  <a:pt x="4099724" y="610061"/>
                  <a:pt x="4090136" y="608862"/>
                  <a:pt x="4096728" y="611859"/>
                </a:cubicBezTo>
                <a:cubicBezTo>
                  <a:pt x="4103320" y="614256"/>
                  <a:pt x="4093132" y="616054"/>
                  <a:pt x="4089536" y="619050"/>
                </a:cubicBezTo>
                <a:cubicBezTo>
                  <a:pt x="4086540" y="621447"/>
                  <a:pt x="4082345" y="624443"/>
                  <a:pt x="4078150" y="621447"/>
                </a:cubicBezTo>
                <a:cubicBezTo>
                  <a:pt x="4073956" y="619050"/>
                  <a:pt x="4072157" y="623245"/>
                  <a:pt x="4079349" y="625642"/>
                </a:cubicBezTo>
                <a:cubicBezTo>
                  <a:pt x="4086540" y="628039"/>
                  <a:pt x="4093731" y="624443"/>
                  <a:pt x="4091934" y="632234"/>
                </a:cubicBezTo>
                <a:cubicBezTo>
                  <a:pt x="4090735" y="637028"/>
                  <a:pt x="4087139" y="641223"/>
                  <a:pt x="4083544" y="640624"/>
                </a:cubicBezTo>
                <a:cubicBezTo>
                  <a:pt x="4076352" y="639425"/>
                  <a:pt x="4083544" y="644220"/>
                  <a:pt x="4083544" y="649014"/>
                </a:cubicBezTo>
                <a:cubicBezTo>
                  <a:pt x="4083544" y="653209"/>
                  <a:pt x="4089536" y="653209"/>
                  <a:pt x="4090735" y="650812"/>
                </a:cubicBezTo>
                <a:cubicBezTo>
                  <a:pt x="4091934" y="648414"/>
                  <a:pt x="4096128" y="650212"/>
                  <a:pt x="4094331" y="655006"/>
                </a:cubicBezTo>
                <a:cubicBezTo>
                  <a:pt x="4093132" y="660400"/>
                  <a:pt x="4075154" y="653808"/>
                  <a:pt x="4087139" y="662198"/>
                </a:cubicBezTo>
                <a:cubicBezTo>
                  <a:pt x="4097327" y="669389"/>
                  <a:pt x="4087139" y="677779"/>
                  <a:pt x="4099125" y="676580"/>
                </a:cubicBezTo>
                <a:cubicBezTo>
                  <a:pt x="4103320" y="675981"/>
                  <a:pt x="4101522" y="687367"/>
                  <a:pt x="4109912" y="681974"/>
                </a:cubicBezTo>
                <a:cubicBezTo>
                  <a:pt x="4114706" y="678977"/>
                  <a:pt x="4112908" y="681375"/>
                  <a:pt x="4112908" y="685569"/>
                </a:cubicBezTo>
                <a:cubicBezTo>
                  <a:pt x="4112908" y="690963"/>
                  <a:pt x="4118901" y="693959"/>
                  <a:pt x="4126092" y="684371"/>
                </a:cubicBezTo>
                <a:cubicBezTo>
                  <a:pt x="4135081" y="672385"/>
                  <a:pt x="4141673" y="672985"/>
                  <a:pt x="4141673" y="667591"/>
                </a:cubicBezTo>
                <a:cubicBezTo>
                  <a:pt x="4141673" y="660999"/>
                  <a:pt x="4148265" y="655006"/>
                  <a:pt x="4151861" y="649014"/>
                </a:cubicBezTo>
                <a:cubicBezTo>
                  <a:pt x="4157254" y="640624"/>
                  <a:pt x="4159652" y="647216"/>
                  <a:pt x="4157254" y="651411"/>
                </a:cubicBezTo>
                <a:cubicBezTo>
                  <a:pt x="4154857" y="655606"/>
                  <a:pt x="4174633" y="669389"/>
                  <a:pt x="4183023" y="668190"/>
                </a:cubicBezTo>
                <a:cubicBezTo>
                  <a:pt x="4191413" y="666992"/>
                  <a:pt x="4193211" y="669389"/>
                  <a:pt x="4199803" y="663996"/>
                </a:cubicBezTo>
                <a:cubicBezTo>
                  <a:pt x="4206395" y="658003"/>
                  <a:pt x="4214785" y="662797"/>
                  <a:pt x="4221976" y="666393"/>
                </a:cubicBezTo>
                <a:cubicBezTo>
                  <a:pt x="4227969" y="669389"/>
                  <a:pt x="4232763" y="670588"/>
                  <a:pt x="4238756" y="672385"/>
                </a:cubicBezTo>
                <a:cubicBezTo>
                  <a:pt x="4244749" y="673584"/>
                  <a:pt x="4245947" y="677779"/>
                  <a:pt x="4250741" y="678378"/>
                </a:cubicBezTo>
                <a:cubicBezTo>
                  <a:pt x="4259731" y="679577"/>
                  <a:pt x="4245947" y="672985"/>
                  <a:pt x="4253738" y="672385"/>
                </a:cubicBezTo>
                <a:cubicBezTo>
                  <a:pt x="4259731" y="671786"/>
                  <a:pt x="4249543" y="663396"/>
                  <a:pt x="4257932" y="662797"/>
                </a:cubicBezTo>
                <a:cubicBezTo>
                  <a:pt x="4266922" y="662198"/>
                  <a:pt x="4267521" y="660400"/>
                  <a:pt x="4272914" y="665194"/>
                </a:cubicBezTo>
                <a:cubicBezTo>
                  <a:pt x="4278308" y="670588"/>
                  <a:pt x="4278907" y="670588"/>
                  <a:pt x="4281903" y="667591"/>
                </a:cubicBezTo>
                <a:cubicBezTo>
                  <a:pt x="4284900" y="665194"/>
                  <a:pt x="4289095" y="665194"/>
                  <a:pt x="4291492" y="666393"/>
                </a:cubicBezTo>
                <a:cubicBezTo>
                  <a:pt x="4293889" y="667591"/>
                  <a:pt x="4291492" y="659201"/>
                  <a:pt x="4292091" y="655606"/>
                </a:cubicBezTo>
                <a:cubicBezTo>
                  <a:pt x="4292691" y="652010"/>
                  <a:pt x="4293290" y="649014"/>
                  <a:pt x="4290893" y="649014"/>
                </a:cubicBezTo>
                <a:cubicBezTo>
                  <a:pt x="4288496" y="649014"/>
                  <a:pt x="4283702" y="647815"/>
                  <a:pt x="4292691" y="641223"/>
                </a:cubicBezTo>
                <a:cubicBezTo>
                  <a:pt x="4301680" y="634631"/>
                  <a:pt x="4293889" y="632234"/>
                  <a:pt x="4289095" y="637028"/>
                </a:cubicBezTo>
                <a:cubicBezTo>
                  <a:pt x="4283702" y="641223"/>
                  <a:pt x="4278308" y="634032"/>
                  <a:pt x="4286698" y="628638"/>
                </a:cubicBezTo>
                <a:cubicBezTo>
                  <a:pt x="4295087" y="623245"/>
                  <a:pt x="4303477" y="625642"/>
                  <a:pt x="4308272" y="626241"/>
                </a:cubicBezTo>
                <a:cubicBezTo>
                  <a:pt x="4316662" y="627440"/>
                  <a:pt x="4320856" y="626241"/>
                  <a:pt x="4317261" y="622646"/>
                </a:cubicBezTo>
                <a:cubicBezTo>
                  <a:pt x="4313665" y="619050"/>
                  <a:pt x="4320257" y="617252"/>
                  <a:pt x="4331643" y="622646"/>
                </a:cubicBezTo>
                <a:cubicBezTo>
                  <a:pt x="4342430" y="628039"/>
                  <a:pt x="4359809" y="625642"/>
                  <a:pt x="4370596" y="626841"/>
                </a:cubicBezTo>
                <a:cubicBezTo>
                  <a:pt x="4381383" y="628039"/>
                  <a:pt x="4407152" y="631035"/>
                  <a:pt x="4416141" y="629837"/>
                </a:cubicBezTo>
                <a:cubicBezTo>
                  <a:pt x="4432921" y="627440"/>
                  <a:pt x="4425130" y="630436"/>
                  <a:pt x="4411946" y="632833"/>
                </a:cubicBezTo>
                <a:cubicBezTo>
                  <a:pt x="4398762" y="635230"/>
                  <a:pt x="4386776" y="631035"/>
                  <a:pt x="4383181" y="633433"/>
                </a:cubicBezTo>
                <a:cubicBezTo>
                  <a:pt x="4379585" y="635830"/>
                  <a:pt x="4369997" y="637628"/>
                  <a:pt x="4379585" y="641822"/>
                </a:cubicBezTo>
                <a:cubicBezTo>
                  <a:pt x="4387975" y="645418"/>
                  <a:pt x="4393968" y="638826"/>
                  <a:pt x="4398163" y="637628"/>
                </a:cubicBezTo>
                <a:cubicBezTo>
                  <a:pt x="4402358" y="636429"/>
                  <a:pt x="4415542" y="635830"/>
                  <a:pt x="4422733" y="634631"/>
                </a:cubicBezTo>
                <a:cubicBezTo>
                  <a:pt x="4433520" y="632234"/>
                  <a:pt x="4429325" y="636429"/>
                  <a:pt x="4424531" y="638826"/>
                </a:cubicBezTo>
                <a:cubicBezTo>
                  <a:pt x="4420336" y="641223"/>
                  <a:pt x="4418538" y="645418"/>
                  <a:pt x="4414942" y="648414"/>
                </a:cubicBezTo>
                <a:cubicBezTo>
                  <a:pt x="4411946" y="651411"/>
                  <a:pt x="4408950" y="649014"/>
                  <a:pt x="4413145" y="645418"/>
                </a:cubicBezTo>
                <a:cubicBezTo>
                  <a:pt x="4416740" y="641822"/>
                  <a:pt x="4418538" y="638826"/>
                  <a:pt x="4411347" y="641822"/>
                </a:cubicBezTo>
                <a:cubicBezTo>
                  <a:pt x="4406553" y="643620"/>
                  <a:pt x="4407152" y="640624"/>
                  <a:pt x="4407751" y="644220"/>
                </a:cubicBezTo>
                <a:cubicBezTo>
                  <a:pt x="4408350" y="650212"/>
                  <a:pt x="4404155" y="650812"/>
                  <a:pt x="4398163" y="649613"/>
                </a:cubicBezTo>
                <a:cubicBezTo>
                  <a:pt x="4392769" y="648414"/>
                  <a:pt x="4386776" y="650812"/>
                  <a:pt x="4392769" y="653209"/>
                </a:cubicBezTo>
                <a:cubicBezTo>
                  <a:pt x="4396964" y="655006"/>
                  <a:pt x="4396365" y="658003"/>
                  <a:pt x="4392769" y="659201"/>
                </a:cubicBezTo>
                <a:cubicBezTo>
                  <a:pt x="4389773" y="660400"/>
                  <a:pt x="4395765" y="662198"/>
                  <a:pt x="4402957" y="660999"/>
                </a:cubicBezTo>
                <a:cubicBezTo>
                  <a:pt x="4410148" y="659801"/>
                  <a:pt x="4420336" y="653209"/>
                  <a:pt x="4426928" y="644220"/>
                </a:cubicBezTo>
                <a:cubicBezTo>
                  <a:pt x="4438314" y="629837"/>
                  <a:pt x="4454495" y="629238"/>
                  <a:pt x="4464682" y="631035"/>
                </a:cubicBezTo>
                <a:cubicBezTo>
                  <a:pt x="4474870" y="632234"/>
                  <a:pt x="4487455" y="635230"/>
                  <a:pt x="4498841" y="647815"/>
                </a:cubicBezTo>
                <a:cubicBezTo>
                  <a:pt x="4506032" y="656205"/>
                  <a:pt x="4497043" y="657404"/>
                  <a:pt x="4490451" y="655606"/>
                </a:cubicBezTo>
                <a:cubicBezTo>
                  <a:pt x="4486256" y="654407"/>
                  <a:pt x="4479664" y="658602"/>
                  <a:pt x="4475469" y="662797"/>
                </a:cubicBezTo>
                <a:cubicBezTo>
                  <a:pt x="4471873" y="666393"/>
                  <a:pt x="4467678" y="669389"/>
                  <a:pt x="4485657" y="668790"/>
                </a:cubicBezTo>
                <a:cubicBezTo>
                  <a:pt x="4501238" y="668190"/>
                  <a:pt x="4507231" y="669988"/>
                  <a:pt x="4509627" y="671786"/>
                </a:cubicBezTo>
                <a:cubicBezTo>
                  <a:pt x="4512025" y="674183"/>
                  <a:pt x="4518617" y="675382"/>
                  <a:pt x="4525209" y="675382"/>
                </a:cubicBezTo>
                <a:cubicBezTo>
                  <a:pt x="4534797" y="675382"/>
                  <a:pt x="4537194" y="679577"/>
                  <a:pt x="4544386" y="688566"/>
                </a:cubicBezTo>
                <a:cubicBezTo>
                  <a:pt x="4552176" y="698154"/>
                  <a:pt x="4530003" y="692161"/>
                  <a:pt x="4544386" y="699353"/>
                </a:cubicBezTo>
                <a:cubicBezTo>
                  <a:pt x="4558768" y="706544"/>
                  <a:pt x="4574349" y="695158"/>
                  <a:pt x="4586934" y="693360"/>
                </a:cubicBezTo>
                <a:cubicBezTo>
                  <a:pt x="4598919" y="692161"/>
                  <a:pt x="4630681" y="686768"/>
                  <a:pt x="4636674" y="692161"/>
                </a:cubicBezTo>
                <a:cubicBezTo>
                  <a:pt x="4643266" y="697555"/>
                  <a:pt x="4645663" y="695158"/>
                  <a:pt x="4649858" y="692161"/>
                </a:cubicBezTo>
                <a:cubicBezTo>
                  <a:pt x="4654053" y="689165"/>
                  <a:pt x="4669634" y="689764"/>
                  <a:pt x="4680421" y="699952"/>
                </a:cubicBezTo>
                <a:cubicBezTo>
                  <a:pt x="4686413" y="705345"/>
                  <a:pt x="4703193" y="711937"/>
                  <a:pt x="4693006" y="720927"/>
                </a:cubicBezTo>
                <a:cubicBezTo>
                  <a:pt x="4682818" y="729916"/>
                  <a:pt x="4695402" y="737706"/>
                  <a:pt x="4703792" y="737107"/>
                </a:cubicBezTo>
                <a:cubicBezTo>
                  <a:pt x="4712182" y="736508"/>
                  <a:pt x="4719373" y="739504"/>
                  <a:pt x="4718175" y="746695"/>
                </a:cubicBezTo>
                <a:cubicBezTo>
                  <a:pt x="4716976" y="753887"/>
                  <a:pt x="4720572" y="755684"/>
                  <a:pt x="4724767" y="746096"/>
                </a:cubicBezTo>
                <a:cubicBezTo>
                  <a:pt x="4728362" y="736508"/>
                  <a:pt x="4735554" y="741901"/>
                  <a:pt x="4730161" y="750291"/>
                </a:cubicBezTo>
                <a:cubicBezTo>
                  <a:pt x="4724168" y="759280"/>
                  <a:pt x="4730161" y="768868"/>
                  <a:pt x="4732557" y="753287"/>
                </a:cubicBezTo>
                <a:cubicBezTo>
                  <a:pt x="4734955" y="737706"/>
                  <a:pt x="4743344" y="744298"/>
                  <a:pt x="4748738" y="739504"/>
                </a:cubicBezTo>
                <a:cubicBezTo>
                  <a:pt x="4754132" y="735309"/>
                  <a:pt x="4773908" y="737107"/>
                  <a:pt x="4784694" y="740103"/>
                </a:cubicBezTo>
                <a:cubicBezTo>
                  <a:pt x="4795481" y="742500"/>
                  <a:pt x="4833235" y="743699"/>
                  <a:pt x="4837430" y="735908"/>
                </a:cubicBezTo>
                <a:cubicBezTo>
                  <a:pt x="4841026" y="728118"/>
                  <a:pt x="4854809" y="734111"/>
                  <a:pt x="4856607" y="739504"/>
                </a:cubicBezTo>
                <a:cubicBezTo>
                  <a:pt x="4858405" y="745497"/>
                  <a:pt x="4867994" y="745497"/>
                  <a:pt x="4875185" y="746695"/>
                </a:cubicBezTo>
                <a:cubicBezTo>
                  <a:pt x="4882376" y="747894"/>
                  <a:pt x="4890166" y="750291"/>
                  <a:pt x="4890166" y="756883"/>
                </a:cubicBezTo>
                <a:cubicBezTo>
                  <a:pt x="4890166" y="763475"/>
                  <a:pt x="4900954" y="764074"/>
                  <a:pt x="4908744" y="760479"/>
                </a:cubicBezTo>
                <a:cubicBezTo>
                  <a:pt x="4913538" y="758082"/>
                  <a:pt x="4918332" y="755684"/>
                  <a:pt x="4916535" y="749092"/>
                </a:cubicBezTo>
                <a:cubicBezTo>
                  <a:pt x="4910542" y="730515"/>
                  <a:pt x="4912340" y="728717"/>
                  <a:pt x="4908744" y="722724"/>
                </a:cubicBezTo>
                <a:cubicBezTo>
                  <a:pt x="4905148" y="716732"/>
                  <a:pt x="4906946" y="706544"/>
                  <a:pt x="4921329" y="713735"/>
                </a:cubicBezTo>
                <a:cubicBezTo>
                  <a:pt x="4935711" y="720927"/>
                  <a:pt x="4948896" y="719728"/>
                  <a:pt x="4951892" y="722125"/>
                </a:cubicBezTo>
                <a:cubicBezTo>
                  <a:pt x="4954888" y="724522"/>
                  <a:pt x="4964477" y="720927"/>
                  <a:pt x="4968072" y="723324"/>
                </a:cubicBezTo>
                <a:cubicBezTo>
                  <a:pt x="4971068" y="725721"/>
                  <a:pt x="4975263" y="724522"/>
                  <a:pt x="4978859" y="722724"/>
                </a:cubicBezTo>
                <a:cubicBezTo>
                  <a:pt x="4982455" y="720927"/>
                  <a:pt x="4999834" y="723923"/>
                  <a:pt x="5004628" y="721526"/>
                </a:cubicBezTo>
                <a:cubicBezTo>
                  <a:pt x="5008823" y="719129"/>
                  <a:pt x="5019610" y="718530"/>
                  <a:pt x="5025003" y="722724"/>
                </a:cubicBezTo>
                <a:cubicBezTo>
                  <a:pt x="5030996" y="726320"/>
                  <a:pt x="5035191" y="729916"/>
                  <a:pt x="5039985" y="727519"/>
                </a:cubicBezTo>
                <a:cubicBezTo>
                  <a:pt x="5044180" y="725122"/>
                  <a:pt x="5051970" y="728118"/>
                  <a:pt x="5055566" y="730515"/>
                </a:cubicBezTo>
                <a:cubicBezTo>
                  <a:pt x="5058563" y="732912"/>
                  <a:pt x="5060360" y="732912"/>
                  <a:pt x="5063956" y="732313"/>
                </a:cubicBezTo>
                <a:cubicBezTo>
                  <a:pt x="5072945" y="729916"/>
                  <a:pt x="5075941" y="737706"/>
                  <a:pt x="5083732" y="738905"/>
                </a:cubicBezTo>
                <a:cubicBezTo>
                  <a:pt x="5092122" y="740103"/>
                  <a:pt x="5090324" y="744898"/>
                  <a:pt x="5093920" y="747295"/>
                </a:cubicBezTo>
                <a:cubicBezTo>
                  <a:pt x="5097515" y="749692"/>
                  <a:pt x="5102310" y="753287"/>
                  <a:pt x="5108302" y="751490"/>
                </a:cubicBezTo>
                <a:cubicBezTo>
                  <a:pt x="5114295" y="750291"/>
                  <a:pt x="5119689" y="750890"/>
                  <a:pt x="5127479" y="756883"/>
                </a:cubicBezTo>
                <a:cubicBezTo>
                  <a:pt x="5135270" y="762876"/>
                  <a:pt x="5140663" y="759879"/>
                  <a:pt x="5143660" y="759879"/>
                </a:cubicBezTo>
                <a:cubicBezTo>
                  <a:pt x="5146056" y="759879"/>
                  <a:pt x="5159840" y="762876"/>
                  <a:pt x="5161038" y="768868"/>
                </a:cubicBezTo>
                <a:cubicBezTo>
                  <a:pt x="5162237" y="777858"/>
                  <a:pt x="5172425" y="769468"/>
                  <a:pt x="5175421" y="775461"/>
                </a:cubicBezTo>
                <a:cubicBezTo>
                  <a:pt x="5177818" y="781453"/>
                  <a:pt x="5182013" y="782053"/>
                  <a:pt x="5186208" y="780854"/>
                </a:cubicBezTo>
                <a:cubicBezTo>
                  <a:pt x="5190403" y="779655"/>
                  <a:pt x="5191602" y="784450"/>
                  <a:pt x="5191602" y="788045"/>
                </a:cubicBezTo>
                <a:cubicBezTo>
                  <a:pt x="5191602" y="792240"/>
                  <a:pt x="5197594" y="794038"/>
                  <a:pt x="5195796" y="786847"/>
                </a:cubicBezTo>
                <a:cubicBezTo>
                  <a:pt x="5194598" y="779655"/>
                  <a:pt x="5219767" y="788045"/>
                  <a:pt x="5216771" y="795836"/>
                </a:cubicBezTo>
                <a:cubicBezTo>
                  <a:pt x="5214374" y="803626"/>
                  <a:pt x="5224562" y="803626"/>
                  <a:pt x="5222763" y="812016"/>
                </a:cubicBezTo>
                <a:cubicBezTo>
                  <a:pt x="5220367" y="819807"/>
                  <a:pt x="5237146" y="825800"/>
                  <a:pt x="5230554" y="829395"/>
                </a:cubicBezTo>
                <a:cubicBezTo>
                  <a:pt x="5215572" y="837186"/>
                  <a:pt x="5253926" y="837785"/>
                  <a:pt x="5241940" y="828796"/>
                </a:cubicBezTo>
                <a:cubicBezTo>
                  <a:pt x="5234749" y="823402"/>
                  <a:pt x="5239543" y="822803"/>
                  <a:pt x="5239543" y="819208"/>
                </a:cubicBezTo>
                <a:cubicBezTo>
                  <a:pt x="5239543" y="815612"/>
                  <a:pt x="5238345" y="812616"/>
                  <a:pt x="5235348" y="809619"/>
                </a:cubicBezTo>
                <a:cubicBezTo>
                  <a:pt x="5232352" y="806623"/>
                  <a:pt x="5232352" y="795237"/>
                  <a:pt x="5244338" y="800630"/>
                </a:cubicBezTo>
                <a:cubicBezTo>
                  <a:pt x="5256323" y="806023"/>
                  <a:pt x="5251529" y="812616"/>
                  <a:pt x="5255124" y="813814"/>
                </a:cubicBezTo>
                <a:cubicBezTo>
                  <a:pt x="5258720" y="815013"/>
                  <a:pt x="5256922" y="806023"/>
                  <a:pt x="5263514" y="807222"/>
                </a:cubicBezTo>
                <a:cubicBezTo>
                  <a:pt x="5267110" y="807821"/>
                  <a:pt x="5271305" y="795836"/>
                  <a:pt x="5282691" y="806023"/>
                </a:cubicBezTo>
                <a:cubicBezTo>
                  <a:pt x="5297074" y="818608"/>
                  <a:pt x="5312655" y="818009"/>
                  <a:pt x="5316250" y="825200"/>
                </a:cubicBezTo>
                <a:cubicBezTo>
                  <a:pt x="5319247" y="832392"/>
                  <a:pt x="5320445" y="827597"/>
                  <a:pt x="5324640" y="825800"/>
                </a:cubicBezTo>
                <a:cubicBezTo>
                  <a:pt x="5330633" y="826998"/>
                  <a:pt x="5340221" y="826399"/>
                  <a:pt x="5341420" y="832392"/>
                </a:cubicBezTo>
                <a:close/>
                <a:moveTo>
                  <a:pt x="326695" y="2664971"/>
                </a:moveTo>
                <a:cubicBezTo>
                  <a:pt x="326695" y="2664372"/>
                  <a:pt x="327295" y="2663773"/>
                  <a:pt x="327295" y="2663173"/>
                </a:cubicBezTo>
                <a:cubicBezTo>
                  <a:pt x="326695" y="2663773"/>
                  <a:pt x="326096" y="2664372"/>
                  <a:pt x="326096" y="2664372"/>
                </a:cubicBezTo>
                <a:lnTo>
                  <a:pt x="326695" y="2664971"/>
                </a:lnTo>
                <a:close/>
                <a:moveTo>
                  <a:pt x="898403" y="1821194"/>
                </a:moveTo>
                <a:cubicBezTo>
                  <a:pt x="899002" y="1821194"/>
                  <a:pt x="899601" y="1821194"/>
                  <a:pt x="900201" y="1820594"/>
                </a:cubicBezTo>
                <a:cubicBezTo>
                  <a:pt x="901998" y="1819995"/>
                  <a:pt x="903796" y="1819995"/>
                  <a:pt x="905594" y="1819396"/>
                </a:cubicBezTo>
                <a:cubicBezTo>
                  <a:pt x="903796" y="1818796"/>
                  <a:pt x="901998" y="1818197"/>
                  <a:pt x="901399" y="1817598"/>
                </a:cubicBezTo>
                <a:cubicBezTo>
                  <a:pt x="901998" y="1818197"/>
                  <a:pt x="902598" y="1818796"/>
                  <a:pt x="903796" y="1819396"/>
                </a:cubicBezTo>
                <a:cubicBezTo>
                  <a:pt x="901399" y="1819995"/>
                  <a:pt x="900201" y="1820594"/>
                  <a:pt x="898403" y="1821194"/>
                </a:cubicBezTo>
                <a:close/>
                <a:moveTo>
                  <a:pt x="1151296" y="2200534"/>
                </a:moveTo>
                <a:cubicBezTo>
                  <a:pt x="1151296" y="2200534"/>
                  <a:pt x="1151896" y="2200534"/>
                  <a:pt x="1152495" y="2200534"/>
                </a:cubicBezTo>
                <a:cubicBezTo>
                  <a:pt x="1151896" y="2200534"/>
                  <a:pt x="1151896" y="2200534"/>
                  <a:pt x="1151296" y="2200534"/>
                </a:cubicBezTo>
                <a:lnTo>
                  <a:pt x="1151296" y="2200534"/>
                </a:lnTo>
                <a:close/>
                <a:moveTo>
                  <a:pt x="916980" y="2133415"/>
                </a:moveTo>
                <a:lnTo>
                  <a:pt x="947543" y="2117834"/>
                </a:lnTo>
                <a:lnTo>
                  <a:pt x="896605" y="2144202"/>
                </a:lnTo>
                <a:lnTo>
                  <a:pt x="916980" y="2133415"/>
                </a:lnTo>
                <a:close/>
                <a:moveTo>
                  <a:pt x="1332876" y="2216714"/>
                </a:moveTo>
                <a:lnTo>
                  <a:pt x="1337071" y="2217913"/>
                </a:lnTo>
                <a:lnTo>
                  <a:pt x="1337071" y="2215516"/>
                </a:lnTo>
                <a:lnTo>
                  <a:pt x="1332876" y="2216714"/>
                </a:lnTo>
                <a:close/>
                <a:moveTo>
                  <a:pt x="1248379" y="2940637"/>
                </a:moveTo>
                <a:cubicBezTo>
                  <a:pt x="1248379" y="2937042"/>
                  <a:pt x="1245982" y="2934045"/>
                  <a:pt x="1244783" y="2932248"/>
                </a:cubicBezTo>
                <a:cubicBezTo>
                  <a:pt x="1245982" y="2934645"/>
                  <a:pt x="1247780" y="2937641"/>
                  <a:pt x="1248379" y="2940637"/>
                </a:cubicBezTo>
                <a:close/>
                <a:moveTo>
                  <a:pt x="1242985" y="2930450"/>
                </a:moveTo>
                <a:cubicBezTo>
                  <a:pt x="1242985" y="2930450"/>
                  <a:pt x="1242985" y="2930450"/>
                  <a:pt x="1242985" y="2930450"/>
                </a:cubicBezTo>
                <a:cubicBezTo>
                  <a:pt x="1242985" y="2930450"/>
                  <a:pt x="1242985" y="2930450"/>
                  <a:pt x="1242985" y="2930450"/>
                </a:cubicBezTo>
                <a:cubicBezTo>
                  <a:pt x="1242985" y="2930450"/>
                  <a:pt x="1242985" y="2930450"/>
                  <a:pt x="1242985" y="2930450"/>
                </a:cubicBezTo>
                <a:close/>
                <a:moveTo>
                  <a:pt x="1256769" y="2762653"/>
                </a:moveTo>
                <a:cubicBezTo>
                  <a:pt x="1256769" y="2762054"/>
                  <a:pt x="1256769" y="2761455"/>
                  <a:pt x="1257368" y="2760855"/>
                </a:cubicBezTo>
                <a:cubicBezTo>
                  <a:pt x="1256769" y="2761455"/>
                  <a:pt x="1256169" y="2762054"/>
                  <a:pt x="1256769" y="2762653"/>
                </a:cubicBezTo>
                <a:cubicBezTo>
                  <a:pt x="1256169" y="2762653"/>
                  <a:pt x="1256769" y="2762653"/>
                  <a:pt x="1256769" y="2762653"/>
                </a:cubicBezTo>
                <a:cubicBezTo>
                  <a:pt x="1256769" y="2764451"/>
                  <a:pt x="1257368" y="2763852"/>
                  <a:pt x="1256769" y="2762653"/>
                </a:cubicBezTo>
                <a:close/>
                <a:moveTo>
                  <a:pt x="1250776" y="2760855"/>
                </a:moveTo>
                <a:cubicBezTo>
                  <a:pt x="1248379" y="2760256"/>
                  <a:pt x="1244783" y="2759657"/>
                  <a:pt x="1238790" y="2760855"/>
                </a:cubicBezTo>
                <a:cubicBezTo>
                  <a:pt x="1240588" y="2760855"/>
                  <a:pt x="1244184" y="2760256"/>
                  <a:pt x="1248379" y="2760855"/>
                </a:cubicBezTo>
                <a:cubicBezTo>
                  <a:pt x="1249577" y="2760855"/>
                  <a:pt x="1250177" y="2760855"/>
                  <a:pt x="1250776" y="2760855"/>
                </a:cubicBezTo>
                <a:close/>
                <a:moveTo>
                  <a:pt x="1305909" y="3569276"/>
                </a:moveTo>
                <a:lnTo>
                  <a:pt x="1305310" y="3569276"/>
                </a:lnTo>
                <a:cubicBezTo>
                  <a:pt x="1305310" y="3569276"/>
                  <a:pt x="1305310" y="3569276"/>
                  <a:pt x="1305310" y="3569875"/>
                </a:cubicBezTo>
                <a:cubicBezTo>
                  <a:pt x="1305310" y="3569276"/>
                  <a:pt x="1305909" y="3569276"/>
                  <a:pt x="1305909" y="3569276"/>
                </a:cubicBezTo>
                <a:close/>
                <a:moveTo>
                  <a:pt x="1263361" y="3488973"/>
                </a:moveTo>
                <a:cubicBezTo>
                  <a:pt x="1262761" y="3488374"/>
                  <a:pt x="1262761" y="3487775"/>
                  <a:pt x="1262761" y="3487775"/>
                </a:cubicBezTo>
                <a:cubicBezTo>
                  <a:pt x="1262761" y="3487775"/>
                  <a:pt x="1259765" y="3487175"/>
                  <a:pt x="1256169" y="3485977"/>
                </a:cubicBezTo>
                <a:cubicBezTo>
                  <a:pt x="1256169" y="3486576"/>
                  <a:pt x="1256769" y="3486576"/>
                  <a:pt x="1256769" y="3487175"/>
                </a:cubicBezTo>
                <a:lnTo>
                  <a:pt x="1263361" y="3488973"/>
                </a:lnTo>
                <a:close/>
                <a:moveTo>
                  <a:pt x="987695" y="3566879"/>
                </a:moveTo>
                <a:cubicBezTo>
                  <a:pt x="981702" y="3568077"/>
                  <a:pt x="979305" y="3570474"/>
                  <a:pt x="977507" y="3571074"/>
                </a:cubicBezTo>
                <a:cubicBezTo>
                  <a:pt x="978705" y="3571074"/>
                  <a:pt x="979904" y="3570474"/>
                  <a:pt x="982301" y="3569276"/>
                </a:cubicBezTo>
                <a:cubicBezTo>
                  <a:pt x="984698" y="3568077"/>
                  <a:pt x="988893" y="3566879"/>
                  <a:pt x="993687" y="3565680"/>
                </a:cubicBezTo>
                <a:cubicBezTo>
                  <a:pt x="991290" y="3565680"/>
                  <a:pt x="989492" y="3566279"/>
                  <a:pt x="987695" y="3566879"/>
                </a:cubicBezTo>
                <a:close/>
                <a:moveTo>
                  <a:pt x="970915" y="3558489"/>
                </a:moveTo>
                <a:cubicBezTo>
                  <a:pt x="971514" y="3559688"/>
                  <a:pt x="971514" y="3560287"/>
                  <a:pt x="971514" y="3560886"/>
                </a:cubicBezTo>
                <a:cubicBezTo>
                  <a:pt x="970316" y="3556092"/>
                  <a:pt x="968518" y="3550698"/>
                  <a:pt x="967919" y="3548301"/>
                </a:cubicBezTo>
                <a:cubicBezTo>
                  <a:pt x="968518" y="3550698"/>
                  <a:pt x="969117" y="3554294"/>
                  <a:pt x="970915" y="3558489"/>
                </a:cubicBezTo>
                <a:close/>
                <a:moveTo>
                  <a:pt x="974511" y="3568677"/>
                </a:moveTo>
                <a:cubicBezTo>
                  <a:pt x="974511" y="3568677"/>
                  <a:pt x="974511" y="3568077"/>
                  <a:pt x="974511" y="3568077"/>
                </a:cubicBezTo>
                <a:cubicBezTo>
                  <a:pt x="973911" y="3568077"/>
                  <a:pt x="974511" y="3568077"/>
                  <a:pt x="974511" y="3568677"/>
                </a:cubicBezTo>
                <a:close/>
                <a:moveTo>
                  <a:pt x="1317895" y="3567478"/>
                </a:moveTo>
                <a:lnTo>
                  <a:pt x="1322089" y="3565081"/>
                </a:lnTo>
                <a:lnTo>
                  <a:pt x="1322089" y="3565081"/>
                </a:lnTo>
                <a:lnTo>
                  <a:pt x="1317895" y="3567478"/>
                </a:lnTo>
                <a:lnTo>
                  <a:pt x="1313700" y="3567478"/>
                </a:lnTo>
                <a:lnTo>
                  <a:pt x="1312501" y="3567478"/>
                </a:lnTo>
                <a:lnTo>
                  <a:pt x="1314299" y="3567478"/>
                </a:lnTo>
                <a:lnTo>
                  <a:pt x="1317895" y="3567478"/>
                </a:lnTo>
                <a:close/>
                <a:moveTo>
                  <a:pt x="1314898" y="2214917"/>
                </a:moveTo>
                <a:lnTo>
                  <a:pt x="1314898" y="2215516"/>
                </a:lnTo>
                <a:lnTo>
                  <a:pt x="1319093" y="2216115"/>
                </a:lnTo>
                <a:lnTo>
                  <a:pt x="1314898" y="2214917"/>
                </a:lnTo>
                <a:close/>
                <a:moveTo>
                  <a:pt x="761169" y="2519947"/>
                </a:moveTo>
                <a:lnTo>
                  <a:pt x="778548" y="2515153"/>
                </a:lnTo>
                <a:cubicBezTo>
                  <a:pt x="778548" y="2515153"/>
                  <a:pt x="778548" y="2515153"/>
                  <a:pt x="778548" y="2514554"/>
                </a:cubicBezTo>
                <a:lnTo>
                  <a:pt x="761169" y="2519947"/>
                </a:lnTo>
                <a:close/>
                <a:moveTo>
                  <a:pt x="649105" y="2249674"/>
                </a:moveTo>
                <a:cubicBezTo>
                  <a:pt x="648506" y="2250274"/>
                  <a:pt x="647906" y="2250873"/>
                  <a:pt x="647307" y="2251472"/>
                </a:cubicBezTo>
                <a:cubicBezTo>
                  <a:pt x="647906" y="2250873"/>
                  <a:pt x="648506" y="2250274"/>
                  <a:pt x="649105" y="2249674"/>
                </a:cubicBezTo>
                <a:close/>
                <a:moveTo>
                  <a:pt x="601762" y="2265256"/>
                </a:moveTo>
                <a:cubicBezTo>
                  <a:pt x="601762" y="2265855"/>
                  <a:pt x="601762" y="2265855"/>
                  <a:pt x="601762" y="2265256"/>
                </a:cubicBezTo>
                <a:cubicBezTo>
                  <a:pt x="601762" y="2265855"/>
                  <a:pt x="601762" y="2265855"/>
                  <a:pt x="601762" y="2265256"/>
                </a:cubicBezTo>
                <a:lnTo>
                  <a:pt x="601762" y="2265256"/>
                </a:lnTo>
                <a:close/>
                <a:moveTo>
                  <a:pt x="497488" y="2573282"/>
                </a:moveTo>
                <a:lnTo>
                  <a:pt x="497488" y="2573282"/>
                </a:lnTo>
                <a:lnTo>
                  <a:pt x="497488" y="2573282"/>
                </a:lnTo>
                <a:cubicBezTo>
                  <a:pt x="497488" y="2573282"/>
                  <a:pt x="497488" y="2573282"/>
                  <a:pt x="497488" y="2573282"/>
                </a:cubicBezTo>
                <a:lnTo>
                  <a:pt x="497488" y="2573282"/>
                </a:lnTo>
                <a:cubicBezTo>
                  <a:pt x="497488" y="2573282"/>
                  <a:pt x="497488" y="2573282"/>
                  <a:pt x="497488" y="2573282"/>
                </a:cubicBezTo>
                <a:close/>
                <a:moveTo>
                  <a:pt x="598167" y="2277241"/>
                </a:moveTo>
                <a:cubicBezTo>
                  <a:pt x="598167" y="2276642"/>
                  <a:pt x="598766" y="2276043"/>
                  <a:pt x="598766" y="2275443"/>
                </a:cubicBezTo>
                <a:cubicBezTo>
                  <a:pt x="598167" y="2276043"/>
                  <a:pt x="598167" y="2276642"/>
                  <a:pt x="598167" y="2277241"/>
                </a:cubicBezTo>
                <a:close/>
                <a:moveTo>
                  <a:pt x="599964" y="2271248"/>
                </a:moveTo>
                <a:cubicBezTo>
                  <a:pt x="600564" y="2270050"/>
                  <a:pt x="600564" y="2268851"/>
                  <a:pt x="601163" y="2268252"/>
                </a:cubicBezTo>
                <a:cubicBezTo>
                  <a:pt x="600564" y="2268851"/>
                  <a:pt x="600564" y="2270050"/>
                  <a:pt x="599964" y="2271248"/>
                </a:cubicBezTo>
                <a:close/>
                <a:moveTo>
                  <a:pt x="599365" y="2273645"/>
                </a:moveTo>
                <a:cubicBezTo>
                  <a:pt x="599365" y="2273046"/>
                  <a:pt x="599964" y="2272447"/>
                  <a:pt x="599964" y="2272447"/>
                </a:cubicBezTo>
                <a:cubicBezTo>
                  <a:pt x="599365" y="2272447"/>
                  <a:pt x="599365" y="2273046"/>
                  <a:pt x="599365" y="2273645"/>
                </a:cubicBezTo>
                <a:close/>
                <a:moveTo>
                  <a:pt x="595170" y="2284432"/>
                </a:moveTo>
                <a:cubicBezTo>
                  <a:pt x="595170" y="2285032"/>
                  <a:pt x="595170" y="2285032"/>
                  <a:pt x="594571" y="2285631"/>
                </a:cubicBezTo>
                <a:cubicBezTo>
                  <a:pt x="595170" y="2285631"/>
                  <a:pt x="595170" y="2285032"/>
                  <a:pt x="595170" y="2284432"/>
                </a:cubicBezTo>
                <a:close/>
                <a:moveTo>
                  <a:pt x="596968" y="2279638"/>
                </a:moveTo>
                <a:cubicBezTo>
                  <a:pt x="596968" y="2280237"/>
                  <a:pt x="596369" y="2280837"/>
                  <a:pt x="596369" y="2281436"/>
                </a:cubicBezTo>
                <a:cubicBezTo>
                  <a:pt x="596369" y="2280837"/>
                  <a:pt x="596968" y="2280237"/>
                  <a:pt x="596968" y="2279638"/>
                </a:cubicBezTo>
                <a:close/>
                <a:moveTo>
                  <a:pt x="619141" y="2262259"/>
                </a:moveTo>
                <a:cubicBezTo>
                  <a:pt x="618542" y="2262259"/>
                  <a:pt x="618542" y="2262259"/>
                  <a:pt x="617943" y="2262259"/>
                </a:cubicBezTo>
                <a:cubicBezTo>
                  <a:pt x="617943" y="2262859"/>
                  <a:pt x="618542" y="2262859"/>
                  <a:pt x="619141" y="2262259"/>
                </a:cubicBezTo>
                <a:close/>
                <a:moveTo>
                  <a:pt x="622737" y="2261660"/>
                </a:moveTo>
                <a:cubicBezTo>
                  <a:pt x="622137" y="2261660"/>
                  <a:pt x="621538" y="2261660"/>
                  <a:pt x="621538" y="2262259"/>
                </a:cubicBezTo>
                <a:cubicBezTo>
                  <a:pt x="621538" y="2261660"/>
                  <a:pt x="622137" y="2261660"/>
                  <a:pt x="622737" y="2261660"/>
                </a:cubicBezTo>
                <a:close/>
                <a:moveTo>
                  <a:pt x="626332" y="2261061"/>
                </a:moveTo>
                <a:cubicBezTo>
                  <a:pt x="625733" y="2261061"/>
                  <a:pt x="625134" y="2261061"/>
                  <a:pt x="624535" y="2261660"/>
                </a:cubicBezTo>
                <a:cubicBezTo>
                  <a:pt x="625134" y="2261061"/>
                  <a:pt x="625733" y="2261061"/>
                  <a:pt x="626332" y="2261061"/>
                </a:cubicBezTo>
                <a:close/>
                <a:moveTo>
                  <a:pt x="629329" y="2259862"/>
                </a:moveTo>
                <a:cubicBezTo>
                  <a:pt x="628730" y="2259862"/>
                  <a:pt x="628130" y="2260462"/>
                  <a:pt x="627531" y="2260462"/>
                </a:cubicBezTo>
                <a:cubicBezTo>
                  <a:pt x="628730" y="2259862"/>
                  <a:pt x="628730" y="2259862"/>
                  <a:pt x="629329" y="2259862"/>
                </a:cubicBezTo>
                <a:close/>
                <a:moveTo>
                  <a:pt x="632924" y="2258664"/>
                </a:moveTo>
                <a:cubicBezTo>
                  <a:pt x="632325" y="2258664"/>
                  <a:pt x="631726" y="2259263"/>
                  <a:pt x="631127" y="2259263"/>
                </a:cubicBezTo>
                <a:cubicBezTo>
                  <a:pt x="631726" y="2259263"/>
                  <a:pt x="632325" y="2258664"/>
                  <a:pt x="632924" y="2258664"/>
                </a:cubicBezTo>
                <a:close/>
                <a:moveTo>
                  <a:pt x="635921" y="2257465"/>
                </a:moveTo>
                <a:cubicBezTo>
                  <a:pt x="635322" y="2257465"/>
                  <a:pt x="634722" y="2258064"/>
                  <a:pt x="634123" y="2258064"/>
                </a:cubicBezTo>
                <a:cubicBezTo>
                  <a:pt x="635322" y="2258064"/>
                  <a:pt x="635921" y="2257465"/>
                  <a:pt x="635921" y="2257465"/>
                </a:cubicBezTo>
                <a:close/>
                <a:moveTo>
                  <a:pt x="639516" y="2256267"/>
                </a:moveTo>
                <a:cubicBezTo>
                  <a:pt x="638917" y="2256267"/>
                  <a:pt x="638318" y="2256866"/>
                  <a:pt x="637719" y="2256866"/>
                </a:cubicBezTo>
                <a:cubicBezTo>
                  <a:pt x="638318" y="2256866"/>
                  <a:pt x="638917" y="2256267"/>
                  <a:pt x="639516" y="2256267"/>
                </a:cubicBezTo>
                <a:close/>
                <a:moveTo>
                  <a:pt x="641914" y="2255068"/>
                </a:moveTo>
                <a:cubicBezTo>
                  <a:pt x="641314" y="2255068"/>
                  <a:pt x="640715" y="2255667"/>
                  <a:pt x="640116" y="2255667"/>
                </a:cubicBezTo>
                <a:cubicBezTo>
                  <a:pt x="641314" y="2255667"/>
                  <a:pt x="641314" y="2255068"/>
                  <a:pt x="641914" y="2255068"/>
                </a:cubicBezTo>
                <a:close/>
                <a:moveTo>
                  <a:pt x="644311" y="2253270"/>
                </a:moveTo>
                <a:cubicBezTo>
                  <a:pt x="643711" y="2253270"/>
                  <a:pt x="643112" y="2253869"/>
                  <a:pt x="643112" y="2253869"/>
                </a:cubicBezTo>
                <a:cubicBezTo>
                  <a:pt x="643711" y="2253869"/>
                  <a:pt x="644311" y="2253869"/>
                  <a:pt x="644311" y="2253270"/>
                </a:cubicBezTo>
                <a:close/>
                <a:moveTo>
                  <a:pt x="646708" y="2252072"/>
                </a:moveTo>
                <a:cubicBezTo>
                  <a:pt x="646108" y="2252671"/>
                  <a:pt x="646108" y="2252671"/>
                  <a:pt x="645509" y="2253270"/>
                </a:cubicBezTo>
                <a:cubicBezTo>
                  <a:pt x="646108" y="2252671"/>
                  <a:pt x="646708" y="2252072"/>
                  <a:pt x="646708" y="2252072"/>
                </a:cubicBezTo>
                <a:close/>
                <a:moveTo>
                  <a:pt x="828887" y="3438634"/>
                </a:moveTo>
                <a:cubicBezTo>
                  <a:pt x="828887" y="3441631"/>
                  <a:pt x="828887" y="3442230"/>
                  <a:pt x="830086" y="3444027"/>
                </a:cubicBezTo>
                <a:cubicBezTo>
                  <a:pt x="829486" y="3441631"/>
                  <a:pt x="828887" y="3439833"/>
                  <a:pt x="828887" y="3438634"/>
                </a:cubicBezTo>
                <a:close/>
                <a:moveTo>
                  <a:pt x="840872" y="3447623"/>
                </a:moveTo>
                <a:cubicBezTo>
                  <a:pt x="842071" y="3447024"/>
                  <a:pt x="843270" y="3447024"/>
                  <a:pt x="845067" y="3445825"/>
                </a:cubicBezTo>
                <a:cubicBezTo>
                  <a:pt x="845667" y="3445825"/>
                  <a:pt x="845667" y="3445226"/>
                  <a:pt x="846266" y="3445226"/>
                </a:cubicBezTo>
                <a:cubicBezTo>
                  <a:pt x="845067" y="3445825"/>
                  <a:pt x="843869" y="3445825"/>
                  <a:pt x="842670" y="3445825"/>
                </a:cubicBezTo>
                <a:lnTo>
                  <a:pt x="840872" y="3447623"/>
                </a:lnTo>
                <a:close/>
                <a:moveTo>
                  <a:pt x="833681" y="3448822"/>
                </a:moveTo>
                <a:cubicBezTo>
                  <a:pt x="833681" y="3448822"/>
                  <a:pt x="834280" y="3449421"/>
                  <a:pt x="836678" y="3449421"/>
                </a:cubicBezTo>
                <a:lnTo>
                  <a:pt x="833681" y="3448822"/>
                </a:lnTo>
                <a:close/>
                <a:moveTo>
                  <a:pt x="858251" y="3439833"/>
                </a:moveTo>
                <a:cubicBezTo>
                  <a:pt x="858851" y="3439833"/>
                  <a:pt x="860049" y="3439833"/>
                  <a:pt x="861248" y="3440432"/>
                </a:cubicBezTo>
                <a:cubicBezTo>
                  <a:pt x="860049" y="3439833"/>
                  <a:pt x="859450" y="3439833"/>
                  <a:pt x="858251" y="3439833"/>
                </a:cubicBezTo>
                <a:close/>
                <a:moveTo>
                  <a:pt x="872634" y="3433840"/>
                </a:moveTo>
                <a:cubicBezTo>
                  <a:pt x="872634" y="3436237"/>
                  <a:pt x="873233" y="3438634"/>
                  <a:pt x="873233" y="3439833"/>
                </a:cubicBezTo>
                <a:cubicBezTo>
                  <a:pt x="873832" y="3438035"/>
                  <a:pt x="873233" y="3436237"/>
                  <a:pt x="872634" y="3433840"/>
                </a:cubicBezTo>
                <a:close/>
                <a:moveTo>
                  <a:pt x="879825" y="3396085"/>
                </a:moveTo>
                <a:cubicBezTo>
                  <a:pt x="877428" y="3396085"/>
                  <a:pt x="875630" y="3396685"/>
                  <a:pt x="875630" y="3397884"/>
                </a:cubicBezTo>
                <a:cubicBezTo>
                  <a:pt x="875031" y="3400280"/>
                  <a:pt x="875630" y="3405075"/>
                  <a:pt x="877428" y="3409270"/>
                </a:cubicBezTo>
                <a:cubicBezTo>
                  <a:pt x="876829" y="3406873"/>
                  <a:pt x="876829" y="3404475"/>
                  <a:pt x="876230" y="3402678"/>
                </a:cubicBezTo>
                <a:cubicBezTo>
                  <a:pt x="875630" y="3399681"/>
                  <a:pt x="876230" y="3397284"/>
                  <a:pt x="879825" y="3396085"/>
                </a:cubicBezTo>
                <a:close/>
                <a:moveTo>
                  <a:pt x="900201" y="3394887"/>
                </a:moveTo>
                <a:cubicBezTo>
                  <a:pt x="901399" y="3395486"/>
                  <a:pt x="902598" y="3396685"/>
                  <a:pt x="903197" y="3399082"/>
                </a:cubicBezTo>
                <a:cubicBezTo>
                  <a:pt x="903197" y="3398483"/>
                  <a:pt x="903197" y="3397884"/>
                  <a:pt x="903197" y="3397884"/>
                </a:cubicBezTo>
                <a:cubicBezTo>
                  <a:pt x="902598" y="3394887"/>
                  <a:pt x="901998" y="3394288"/>
                  <a:pt x="900201" y="3394887"/>
                </a:cubicBezTo>
                <a:close/>
                <a:moveTo>
                  <a:pt x="903197" y="3403277"/>
                </a:moveTo>
                <a:cubicBezTo>
                  <a:pt x="903197" y="3403277"/>
                  <a:pt x="903197" y="3403876"/>
                  <a:pt x="903197" y="3403876"/>
                </a:cubicBezTo>
                <a:cubicBezTo>
                  <a:pt x="903197" y="3403876"/>
                  <a:pt x="903197" y="3403876"/>
                  <a:pt x="903197" y="3404475"/>
                </a:cubicBezTo>
                <a:cubicBezTo>
                  <a:pt x="903197" y="3403876"/>
                  <a:pt x="903197" y="3403876"/>
                  <a:pt x="903197" y="3403277"/>
                </a:cubicBezTo>
                <a:close/>
                <a:moveTo>
                  <a:pt x="928966" y="3407472"/>
                </a:moveTo>
                <a:cubicBezTo>
                  <a:pt x="930164" y="3407472"/>
                  <a:pt x="931363" y="3407472"/>
                  <a:pt x="932561" y="3407472"/>
                </a:cubicBezTo>
                <a:lnTo>
                  <a:pt x="932561" y="3406273"/>
                </a:lnTo>
                <a:lnTo>
                  <a:pt x="928966" y="3407472"/>
                </a:lnTo>
                <a:close/>
                <a:moveTo>
                  <a:pt x="936157" y="3408071"/>
                </a:moveTo>
                <a:cubicBezTo>
                  <a:pt x="937356" y="3408071"/>
                  <a:pt x="937955" y="3407472"/>
                  <a:pt x="937955" y="3407472"/>
                </a:cubicBezTo>
                <a:lnTo>
                  <a:pt x="936157" y="3408071"/>
                </a:lnTo>
                <a:close/>
                <a:moveTo>
                  <a:pt x="937955" y="3429645"/>
                </a:moveTo>
                <a:cubicBezTo>
                  <a:pt x="936157" y="3422454"/>
                  <a:pt x="939753" y="3418259"/>
                  <a:pt x="939153" y="3410468"/>
                </a:cubicBezTo>
                <a:cubicBezTo>
                  <a:pt x="939153" y="3416461"/>
                  <a:pt x="935558" y="3421255"/>
                  <a:pt x="937955" y="3429645"/>
                </a:cubicBezTo>
                <a:close/>
                <a:moveTo>
                  <a:pt x="967919" y="3533319"/>
                </a:moveTo>
                <a:cubicBezTo>
                  <a:pt x="968518" y="3536316"/>
                  <a:pt x="967919" y="3539312"/>
                  <a:pt x="967919" y="3541709"/>
                </a:cubicBezTo>
                <a:cubicBezTo>
                  <a:pt x="968518" y="3539911"/>
                  <a:pt x="968518" y="3536915"/>
                  <a:pt x="967919" y="3533319"/>
                </a:cubicBezTo>
                <a:close/>
                <a:moveTo>
                  <a:pt x="1331678" y="3563882"/>
                </a:moveTo>
                <a:lnTo>
                  <a:pt x="1326884" y="3562684"/>
                </a:lnTo>
                <a:lnTo>
                  <a:pt x="1326284" y="3562684"/>
                </a:lnTo>
                <a:lnTo>
                  <a:pt x="1331678" y="3563882"/>
                </a:lnTo>
                <a:close/>
                <a:moveTo>
                  <a:pt x="1365836" y="2530135"/>
                </a:moveTo>
                <a:cubicBezTo>
                  <a:pt x="1365836" y="2530135"/>
                  <a:pt x="1365836" y="2530135"/>
                  <a:pt x="1365836" y="2530135"/>
                </a:cubicBezTo>
                <a:cubicBezTo>
                  <a:pt x="1365836" y="2530135"/>
                  <a:pt x="1365836" y="2530734"/>
                  <a:pt x="1368234" y="2530135"/>
                </a:cubicBezTo>
                <a:lnTo>
                  <a:pt x="1365836" y="2530135"/>
                </a:lnTo>
                <a:cubicBezTo>
                  <a:pt x="1365836" y="2530135"/>
                  <a:pt x="1365836" y="2530135"/>
                  <a:pt x="1365836" y="2530135"/>
                </a:cubicBezTo>
                <a:cubicBezTo>
                  <a:pt x="1365836" y="2530135"/>
                  <a:pt x="1365836" y="2530135"/>
                  <a:pt x="1365836" y="2530135"/>
                </a:cubicBezTo>
                <a:close/>
                <a:moveTo>
                  <a:pt x="1364638" y="2534929"/>
                </a:moveTo>
                <a:cubicBezTo>
                  <a:pt x="1364638" y="2534929"/>
                  <a:pt x="1364638" y="2534330"/>
                  <a:pt x="1364638" y="2534330"/>
                </a:cubicBezTo>
                <a:cubicBezTo>
                  <a:pt x="1364638" y="2534330"/>
                  <a:pt x="1364638" y="2534929"/>
                  <a:pt x="1364638" y="2534929"/>
                </a:cubicBezTo>
                <a:close/>
                <a:moveTo>
                  <a:pt x="1366436" y="2519348"/>
                </a:moveTo>
                <a:cubicBezTo>
                  <a:pt x="1366436" y="2518749"/>
                  <a:pt x="1366436" y="2518749"/>
                  <a:pt x="1366436" y="2518149"/>
                </a:cubicBezTo>
                <a:cubicBezTo>
                  <a:pt x="1366436" y="2518749"/>
                  <a:pt x="1366436" y="2519348"/>
                  <a:pt x="1366436" y="2519348"/>
                </a:cubicBezTo>
                <a:close/>
                <a:moveTo>
                  <a:pt x="1365836" y="2522943"/>
                </a:moveTo>
                <a:cubicBezTo>
                  <a:pt x="1365836" y="2522344"/>
                  <a:pt x="1365836" y="2522344"/>
                  <a:pt x="1365836" y="2521745"/>
                </a:cubicBezTo>
                <a:cubicBezTo>
                  <a:pt x="1365836" y="2522344"/>
                  <a:pt x="1365836" y="2522943"/>
                  <a:pt x="1365836" y="2522943"/>
                </a:cubicBezTo>
                <a:close/>
                <a:moveTo>
                  <a:pt x="1365836" y="2527138"/>
                </a:moveTo>
                <a:cubicBezTo>
                  <a:pt x="1365836" y="2526539"/>
                  <a:pt x="1365836" y="2526539"/>
                  <a:pt x="1365836" y="2525940"/>
                </a:cubicBezTo>
                <a:cubicBezTo>
                  <a:pt x="1365836" y="2525940"/>
                  <a:pt x="1365836" y="2526539"/>
                  <a:pt x="1365836" y="2527138"/>
                </a:cubicBezTo>
                <a:close/>
                <a:moveTo>
                  <a:pt x="1179462" y="2201733"/>
                </a:moveTo>
                <a:cubicBezTo>
                  <a:pt x="1178863" y="2201733"/>
                  <a:pt x="1178863" y="2201733"/>
                  <a:pt x="1178264" y="2201733"/>
                </a:cubicBezTo>
                <a:cubicBezTo>
                  <a:pt x="1178863" y="2201733"/>
                  <a:pt x="1178863" y="2201733"/>
                  <a:pt x="1179462" y="2201733"/>
                </a:cubicBezTo>
                <a:close/>
                <a:moveTo>
                  <a:pt x="1182459" y="2201733"/>
                </a:moveTo>
                <a:cubicBezTo>
                  <a:pt x="1181859" y="2201733"/>
                  <a:pt x="1181859" y="2201733"/>
                  <a:pt x="1181260" y="2201733"/>
                </a:cubicBezTo>
                <a:cubicBezTo>
                  <a:pt x="1181859" y="2201733"/>
                  <a:pt x="1182459" y="2201733"/>
                  <a:pt x="1182459" y="2201733"/>
                </a:cubicBezTo>
                <a:close/>
                <a:moveTo>
                  <a:pt x="1186054" y="2202332"/>
                </a:moveTo>
                <a:cubicBezTo>
                  <a:pt x="1185455" y="2202332"/>
                  <a:pt x="1185455" y="2202332"/>
                  <a:pt x="1184856" y="2202332"/>
                </a:cubicBezTo>
                <a:cubicBezTo>
                  <a:pt x="1184856" y="2202332"/>
                  <a:pt x="1185455" y="2202332"/>
                  <a:pt x="1186054" y="2202332"/>
                </a:cubicBezTo>
                <a:close/>
                <a:moveTo>
                  <a:pt x="1189051" y="2202332"/>
                </a:moveTo>
                <a:cubicBezTo>
                  <a:pt x="1188451" y="2202332"/>
                  <a:pt x="1188451" y="2202332"/>
                  <a:pt x="1187852" y="2202332"/>
                </a:cubicBezTo>
                <a:cubicBezTo>
                  <a:pt x="1187852" y="2202332"/>
                  <a:pt x="1188451" y="2202332"/>
                  <a:pt x="1189051" y="2202332"/>
                </a:cubicBezTo>
                <a:close/>
                <a:moveTo>
                  <a:pt x="1191448" y="2202332"/>
                </a:moveTo>
                <a:cubicBezTo>
                  <a:pt x="1191448" y="2202332"/>
                  <a:pt x="1190848" y="2202332"/>
                  <a:pt x="1190848" y="2202332"/>
                </a:cubicBezTo>
                <a:cubicBezTo>
                  <a:pt x="1190848" y="2202332"/>
                  <a:pt x="1191448" y="2202332"/>
                  <a:pt x="1191448" y="2202332"/>
                </a:cubicBezTo>
                <a:close/>
                <a:moveTo>
                  <a:pt x="1175867" y="2201733"/>
                </a:moveTo>
                <a:cubicBezTo>
                  <a:pt x="1175267" y="2201733"/>
                  <a:pt x="1175267" y="2201733"/>
                  <a:pt x="1174668" y="2201733"/>
                </a:cubicBezTo>
                <a:cubicBezTo>
                  <a:pt x="1175267" y="2201733"/>
                  <a:pt x="1175267" y="2201733"/>
                  <a:pt x="1175867" y="2201733"/>
                </a:cubicBezTo>
                <a:close/>
                <a:moveTo>
                  <a:pt x="1169275" y="2201133"/>
                </a:moveTo>
                <a:cubicBezTo>
                  <a:pt x="1168675" y="2201133"/>
                  <a:pt x="1168076" y="2201133"/>
                  <a:pt x="1167477" y="2201133"/>
                </a:cubicBezTo>
                <a:cubicBezTo>
                  <a:pt x="1168076" y="2201133"/>
                  <a:pt x="1168675" y="2201133"/>
                  <a:pt x="1169275" y="2201133"/>
                </a:cubicBezTo>
                <a:close/>
                <a:moveTo>
                  <a:pt x="1172271" y="2201133"/>
                </a:moveTo>
                <a:cubicBezTo>
                  <a:pt x="1171672" y="2201133"/>
                  <a:pt x="1171672" y="2201133"/>
                  <a:pt x="1171072" y="2201133"/>
                </a:cubicBezTo>
                <a:cubicBezTo>
                  <a:pt x="1171672" y="2201133"/>
                  <a:pt x="1171672" y="2201133"/>
                  <a:pt x="1172271" y="2201133"/>
                </a:cubicBezTo>
                <a:close/>
                <a:moveTo>
                  <a:pt x="1162683" y="2201133"/>
                </a:moveTo>
                <a:cubicBezTo>
                  <a:pt x="1162083" y="2201133"/>
                  <a:pt x="1161484" y="2201133"/>
                  <a:pt x="1160285" y="2201133"/>
                </a:cubicBezTo>
                <a:cubicBezTo>
                  <a:pt x="1161484" y="2200534"/>
                  <a:pt x="1162083" y="2201133"/>
                  <a:pt x="1162683" y="2201133"/>
                </a:cubicBezTo>
                <a:close/>
                <a:moveTo>
                  <a:pt x="1165080" y="2201133"/>
                </a:moveTo>
                <a:cubicBezTo>
                  <a:pt x="1165080" y="2201133"/>
                  <a:pt x="1164480" y="2201133"/>
                  <a:pt x="1164480" y="2201133"/>
                </a:cubicBezTo>
                <a:cubicBezTo>
                  <a:pt x="1165080" y="2201133"/>
                  <a:pt x="1165080" y="2201133"/>
                  <a:pt x="1165080" y="2201133"/>
                </a:cubicBezTo>
                <a:close/>
                <a:moveTo>
                  <a:pt x="1157888" y="2200534"/>
                </a:moveTo>
                <a:cubicBezTo>
                  <a:pt x="1156690" y="2200534"/>
                  <a:pt x="1155491" y="2200534"/>
                  <a:pt x="1154293" y="2200534"/>
                </a:cubicBezTo>
                <a:cubicBezTo>
                  <a:pt x="1155491" y="2200534"/>
                  <a:pt x="1156690" y="2200534"/>
                  <a:pt x="1157888" y="2200534"/>
                </a:cubicBezTo>
                <a:close/>
                <a:moveTo>
                  <a:pt x="1154293" y="2200534"/>
                </a:moveTo>
                <a:cubicBezTo>
                  <a:pt x="1153694" y="2200534"/>
                  <a:pt x="1153694" y="2200534"/>
                  <a:pt x="1153094" y="2200534"/>
                </a:cubicBezTo>
                <a:cubicBezTo>
                  <a:pt x="1153094" y="2200534"/>
                  <a:pt x="1153694" y="2200534"/>
                  <a:pt x="1154293" y="2200534"/>
                </a:cubicBezTo>
                <a:close/>
                <a:moveTo>
                  <a:pt x="755176" y="2519348"/>
                </a:moveTo>
                <a:cubicBezTo>
                  <a:pt x="752779" y="2519947"/>
                  <a:pt x="749783" y="2522344"/>
                  <a:pt x="745588" y="2527138"/>
                </a:cubicBezTo>
                <a:cubicBezTo>
                  <a:pt x="744989" y="2528337"/>
                  <a:pt x="744389" y="2529535"/>
                  <a:pt x="743790" y="2530734"/>
                </a:cubicBezTo>
                <a:cubicBezTo>
                  <a:pt x="744989" y="2529535"/>
                  <a:pt x="746187" y="2527738"/>
                  <a:pt x="747985" y="2525940"/>
                </a:cubicBezTo>
                <a:cubicBezTo>
                  <a:pt x="750981" y="2522344"/>
                  <a:pt x="753378" y="2519947"/>
                  <a:pt x="755176" y="2519348"/>
                </a:cubicBezTo>
                <a:close/>
                <a:moveTo>
                  <a:pt x="398009" y="1920074"/>
                </a:moveTo>
                <a:lnTo>
                  <a:pt x="417785" y="1874529"/>
                </a:lnTo>
                <a:lnTo>
                  <a:pt x="443554" y="1930261"/>
                </a:lnTo>
                <a:lnTo>
                  <a:pt x="417785" y="1873930"/>
                </a:lnTo>
                <a:lnTo>
                  <a:pt x="398009" y="1920074"/>
                </a:lnTo>
                <a:close/>
                <a:moveTo>
                  <a:pt x="147513" y="2539723"/>
                </a:moveTo>
                <a:cubicBezTo>
                  <a:pt x="148711" y="2540322"/>
                  <a:pt x="148711" y="2542720"/>
                  <a:pt x="151108" y="2540322"/>
                </a:cubicBezTo>
                <a:cubicBezTo>
                  <a:pt x="151108" y="2540322"/>
                  <a:pt x="151707" y="2539723"/>
                  <a:pt x="152307" y="2539723"/>
                </a:cubicBezTo>
                <a:cubicBezTo>
                  <a:pt x="152307" y="2539723"/>
                  <a:pt x="151707" y="2539723"/>
                  <a:pt x="151707" y="2539723"/>
                </a:cubicBezTo>
                <a:lnTo>
                  <a:pt x="147513" y="2539723"/>
                </a:lnTo>
                <a:close/>
                <a:moveTo>
                  <a:pt x="160097" y="2539723"/>
                </a:moveTo>
                <a:cubicBezTo>
                  <a:pt x="163094" y="2540322"/>
                  <a:pt x="166090" y="2541521"/>
                  <a:pt x="167289" y="2542120"/>
                </a:cubicBezTo>
                <a:cubicBezTo>
                  <a:pt x="164891" y="2540922"/>
                  <a:pt x="162494" y="2540322"/>
                  <a:pt x="160097" y="2539723"/>
                </a:cubicBezTo>
                <a:close/>
                <a:moveTo>
                  <a:pt x="143917" y="2537925"/>
                </a:moveTo>
                <a:cubicBezTo>
                  <a:pt x="142718" y="2536128"/>
                  <a:pt x="141520" y="2535528"/>
                  <a:pt x="137924" y="2541521"/>
                </a:cubicBezTo>
                <a:cubicBezTo>
                  <a:pt x="140921" y="2537326"/>
                  <a:pt x="142119" y="2537326"/>
                  <a:pt x="143917" y="2537925"/>
                </a:cubicBezTo>
                <a:close/>
                <a:moveTo>
                  <a:pt x="396810" y="2603246"/>
                </a:moveTo>
                <a:cubicBezTo>
                  <a:pt x="398009" y="2602048"/>
                  <a:pt x="399208" y="2601448"/>
                  <a:pt x="400406" y="2600849"/>
                </a:cubicBezTo>
                <a:cubicBezTo>
                  <a:pt x="399208" y="2600849"/>
                  <a:pt x="398009" y="2601448"/>
                  <a:pt x="396810" y="2603246"/>
                </a:cubicBezTo>
                <a:close/>
                <a:moveTo>
                  <a:pt x="469323" y="2569088"/>
                </a:moveTo>
                <a:cubicBezTo>
                  <a:pt x="469922" y="2569088"/>
                  <a:pt x="470521" y="2569088"/>
                  <a:pt x="470521" y="2569088"/>
                </a:cubicBezTo>
                <a:cubicBezTo>
                  <a:pt x="470521" y="2566691"/>
                  <a:pt x="468723" y="2565492"/>
                  <a:pt x="467525" y="2562496"/>
                </a:cubicBezTo>
                <a:cubicBezTo>
                  <a:pt x="468124" y="2565492"/>
                  <a:pt x="468723" y="2566691"/>
                  <a:pt x="469323" y="2569088"/>
                </a:cubicBezTo>
                <a:close/>
                <a:moveTo>
                  <a:pt x="593372" y="2291025"/>
                </a:moveTo>
                <a:cubicBezTo>
                  <a:pt x="593372" y="2290425"/>
                  <a:pt x="593972" y="2289826"/>
                  <a:pt x="593972" y="2289227"/>
                </a:cubicBezTo>
                <a:cubicBezTo>
                  <a:pt x="593972" y="2289826"/>
                  <a:pt x="593372" y="2290425"/>
                  <a:pt x="593372" y="2291025"/>
                </a:cubicBezTo>
                <a:close/>
                <a:moveTo>
                  <a:pt x="591575" y="2295819"/>
                </a:moveTo>
                <a:cubicBezTo>
                  <a:pt x="591575" y="2295219"/>
                  <a:pt x="592174" y="2294620"/>
                  <a:pt x="592174" y="2294021"/>
                </a:cubicBezTo>
                <a:cubicBezTo>
                  <a:pt x="592174" y="2294620"/>
                  <a:pt x="592174" y="2295219"/>
                  <a:pt x="591575" y="2295819"/>
                </a:cubicBezTo>
                <a:close/>
                <a:moveTo>
                  <a:pt x="590376" y="2300613"/>
                </a:moveTo>
                <a:cubicBezTo>
                  <a:pt x="590376" y="2300014"/>
                  <a:pt x="590975" y="2299414"/>
                  <a:pt x="590975" y="2298815"/>
                </a:cubicBezTo>
                <a:cubicBezTo>
                  <a:pt x="590376" y="2299414"/>
                  <a:pt x="590376" y="2300014"/>
                  <a:pt x="590376" y="2300613"/>
                </a:cubicBezTo>
                <a:close/>
                <a:moveTo>
                  <a:pt x="588578" y="2304808"/>
                </a:moveTo>
                <a:cubicBezTo>
                  <a:pt x="588578" y="2304208"/>
                  <a:pt x="589177" y="2303609"/>
                  <a:pt x="589177" y="2303010"/>
                </a:cubicBezTo>
                <a:cubicBezTo>
                  <a:pt x="589177" y="2304208"/>
                  <a:pt x="588578" y="2304208"/>
                  <a:pt x="588578" y="2304808"/>
                </a:cubicBezTo>
                <a:close/>
                <a:moveTo>
                  <a:pt x="587380" y="2309602"/>
                </a:moveTo>
                <a:cubicBezTo>
                  <a:pt x="587380" y="2309003"/>
                  <a:pt x="587979" y="2308403"/>
                  <a:pt x="587979" y="2307804"/>
                </a:cubicBezTo>
                <a:cubicBezTo>
                  <a:pt x="587380" y="2308403"/>
                  <a:pt x="587380" y="2309003"/>
                  <a:pt x="587380" y="2309602"/>
                </a:cubicBezTo>
                <a:close/>
                <a:moveTo>
                  <a:pt x="586181" y="2313198"/>
                </a:moveTo>
                <a:cubicBezTo>
                  <a:pt x="586181" y="2312598"/>
                  <a:pt x="586181" y="2311999"/>
                  <a:pt x="586780" y="2311999"/>
                </a:cubicBezTo>
                <a:cubicBezTo>
                  <a:pt x="586181" y="2312598"/>
                  <a:pt x="586181" y="2313198"/>
                  <a:pt x="586181" y="2313198"/>
                </a:cubicBezTo>
                <a:close/>
                <a:moveTo>
                  <a:pt x="584982" y="2316793"/>
                </a:moveTo>
                <a:cubicBezTo>
                  <a:pt x="584982" y="2316194"/>
                  <a:pt x="584982" y="2316194"/>
                  <a:pt x="585582" y="2315595"/>
                </a:cubicBezTo>
                <a:cubicBezTo>
                  <a:pt x="584982" y="2316194"/>
                  <a:pt x="584982" y="2316793"/>
                  <a:pt x="584982" y="2316793"/>
                </a:cubicBezTo>
                <a:close/>
                <a:moveTo>
                  <a:pt x="584383" y="2319790"/>
                </a:moveTo>
                <a:cubicBezTo>
                  <a:pt x="584383" y="2319790"/>
                  <a:pt x="584383" y="2319190"/>
                  <a:pt x="584383" y="2319190"/>
                </a:cubicBezTo>
                <a:cubicBezTo>
                  <a:pt x="584383" y="2319190"/>
                  <a:pt x="584383" y="2319790"/>
                  <a:pt x="584383" y="2319790"/>
                </a:cubicBezTo>
                <a:close/>
                <a:moveTo>
                  <a:pt x="797126" y="3366122"/>
                </a:moveTo>
                <a:cubicBezTo>
                  <a:pt x="797126" y="3364924"/>
                  <a:pt x="797126" y="3363725"/>
                  <a:pt x="796526" y="3362526"/>
                </a:cubicBezTo>
                <a:cubicBezTo>
                  <a:pt x="797126" y="3363125"/>
                  <a:pt x="797126" y="3364324"/>
                  <a:pt x="797126" y="3366122"/>
                </a:cubicBezTo>
                <a:cubicBezTo>
                  <a:pt x="797126" y="3370317"/>
                  <a:pt x="797126" y="3372714"/>
                  <a:pt x="798324" y="3375111"/>
                </a:cubicBezTo>
                <a:cubicBezTo>
                  <a:pt x="797725" y="3372115"/>
                  <a:pt x="797126" y="3369118"/>
                  <a:pt x="797126" y="3366122"/>
                </a:cubicBezTo>
                <a:close/>
                <a:moveTo>
                  <a:pt x="795927" y="3360129"/>
                </a:moveTo>
                <a:cubicBezTo>
                  <a:pt x="795927" y="3360729"/>
                  <a:pt x="796526" y="3361328"/>
                  <a:pt x="796526" y="3361927"/>
                </a:cubicBezTo>
                <a:cubicBezTo>
                  <a:pt x="796526" y="3361328"/>
                  <a:pt x="796526" y="3360729"/>
                  <a:pt x="795927" y="3360129"/>
                </a:cubicBezTo>
                <a:close/>
                <a:moveTo>
                  <a:pt x="1322689" y="4000154"/>
                </a:moveTo>
                <a:cubicBezTo>
                  <a:pt x="1322689" y="4000154"/>
                  <a:pt x="1324487" y="4001952"/>
                  <a:pt x="1328082" y="4005547"/>
                </a:cubicBezTo>
                <a:cubicBezTo>
                  <a:pt x="1328082" y="4004349"/>
                  <a:pt x="1328082" y="4002551"/>
                  <a:pt x="1328082" y="4000753"/>
                </a:cubicBezTo>
                <a:cubicBezTo>
                  <a:pt x="1328082" y="4000753"/>
                  <a:pt x="1328082" y="4001352"/>
                  <a:pt x="1328082" y="4001352"/>
                </a:cubicBezTo>
                <a:lnTo>
                  <a:pt x="1326884" y="4002551"/>
                </a:lnTo>
                <a:cubicBezTo>
                  <a:pt x="1325685" y="4001952"/>
                  <a:pt x="1324487" y="4000753"/>
                  <a:pt x="1322689" y="4000154"/>
                </a:cubicBezTo>
                <a:close/>
                <a:moveTo>
                  <a:pt x="1338270" y="3225892"/>
                </a:moveTo>
                <a:cubicBezTo>
                  <a:pt x="1338270" y="3231285"/>
                  <a:pt x="1339468" y="3234881"/>
                  <a:pt x="1340068" y="3237278"/>
                </a:cubicBezTo>
                <a:cubicBezTo>
                  <a:pt x="1339468" y="3234881"/>
                  <a:pt x="1338869" y="3231885"/>
                  <a:pt x="1338869" y="3228888"/>
                </a:cubicBezTo>
                <a:cubicBezTo>
                  <a:pt x="1338869" y="3226491"/>
                  <a:pt x="1338270" y="3224693"/>
                  <a:pt x="1337671" y="3222896"/>
                </a:cubicBezTo>
                <a:cubicBezTo>
                  <a:pt x="1337671" y="3223495"/>
                  <a:pt x="1338270" y="3224693"/>
                  <a:pt x="1338270" y="3225892"/>
                </a:cubicBezTo>
                <a:close/>
                <a:moveTo>
                  <a:pt x="1421569" y="2186751"/>
                </a:moveTo>
                <a:cubicBezTo>
                  <a:pt x="1421569" y="2187350"/>
                  <a:pt x="1420970" y="2187949"/>
                  <a:pt x="1420970" y="2189148"/>
                </a:cubicBezTo>
                <a:cubicBezTo>
                  <a:pt x="1420970" y="2187949"/>
                  <a:pt x="1420970" y="2187350"/>
                  <a:pt x="1421569" y="2186751"/>
                </a:cubicBezTo>
                <a:close/>
                <a:moveTo>
                  <a:pt x="1423966" y="2184354"/>
                </a:moveTo>
                <a:cubicBezTo>
                  <a:pt x="1424565" y="2184354"/>
                  <a:pt x="1424565" y="2184354"/>
                  <a:pt x="1425165" y="2184953"/>
                </a:cubicBezTo>
                <a:cubicBezTo>
                  <a:pt x="1425165" y="2184354"/>
                  <a:pt x="1424565" y="2184354"/>
                  <a:pt x="1423966" y="2184354"/>
                </a:cubicBezTo>
                <a:close/>
                <a:moveTo>
                  <a:pt x="1422767" y="2184953"/>
                </a:moveTo>
                <a:cubicBezTo>
                  <a:pt x="1423367" y="2184354"/>
                  <a:pt x="1423367" y="2184354"/>
                  <a:pt x="1423966" y="2184354"/>
                </a:cubicBezTo>
                <a:cubicBezTo>
                  <a:pt x="1423367" y="2184354"/>
                  <a:pt x="1422767" y="2184354"/>
                  <a:pt x="1422767" y="2184953"/>
                </a:cubicBezTo>
                <a:close/>
                <a:moveTo>
                  <a:pt x="1421569" y="2186751"/>
                </a:moveTo>
                <a:cubicBezTo>
                  <a:pt x="1421569" y="2186152"/>
                  <a:pt x="1422168" y="2185552"/>
                  <a:pt x="1422767" y="2185552"/>
                </a:cubicBezTo>
                <a:cubicBezTo>
                  <a:pt x="1422168" y="2185552"/>
                  <a:pt x="1421569" y="2186152"/>
                  <a:pt x="1421569" y="2186751"/>
                </a:cubicBezTo>
                <a:close/>
                <a:moveTo>
                  <a:pt x="1166878" y="2152592"/>
                </a:moveTo>
                <a:cubicBezTo>
                  <a:pt x="1167477" y="2151394"/>
                  <a:pt x="1168076" y="2150195"/>
                  <a:pt x="1168076" y="2148997"/>
                </a:cubicBezTo>
                <a:cubicBezTo>
                  <a:pt x="1167477" y="2150195"/>
                  <a:pt x="1167477" y="2151394"/>
                  <a:pt x="1166878" y="2152592"/>
                </a:cubicBezTo>
                <a:close/>
                <a:moveTo>
                  <a:pt x="1163282" y="2162780"/>
                </a:moveTo>
                <a:cubicBezTo>
                  <a:pt x="1163282" y="2162181"/>
                  <a:pt x="1163881" y="2161581"/>
                  <a:pt x="1163881" y="2160383"/>
                </a:cubicBezTo>
                <a:cubicBezTo>
                  <a:pt x="1163282" y="2161581"/>
                  <a:pt x="1163282" y="2162181"/>
                  <a:pt x="1163282" y="2162780"/>
                </a:cubicBezTo>
                <a:close/>
                <a:moveTo>
                  <a:pt x="1165080" y="2157386"/>
                </a:moveTo>
                <a:cubicBezTo>
                  <a:pt x="1165080" y="2156787"/>
                  <a:pt x="1165679" y="2156188"/>
                  <a:pt x="1165679" y="2154989"/>
                </a:cubicBezTo>
                <a:cubicBezTo>
                  <a:pt x="1165679" y="2156188"/>
                  <a:pt x="1165080" y="2156787"/>
                  <a:pt x="1165080" y="2157386"/>
                </a:cubicBezTo>
                <a:close/>
                <a:moveTo>
                  <a:pt x="1160885" y="2169372"/>
                </a:moveTo>
                <a:cubicBezTo>
                  <a:pt x="1160885" y="2168772"/>
                  <a:pt x="1161484" y="2168173"/>
                  <a:pt x="1161484" y="2167574"/>
                </a:cubicBezTo>
                <a:cubicBezTo>
                  <a:pt x="1161484" y="2168173"/>
                  <a:pt x="1160885" y="2168772"/>
                  <a:pt x="1160885" y="2169372"/>
                </a:cubicBezTo>
                <a:close/>
                <a:moveTo>
                  <a:pt x="1158488" y="2176563"/>
                </a:moveTo>
                <a:cubicBezTo>
                  <a:pt x="1158488" y="2175964"/>
                  <a:pt x="1159087" y="2175365"/>
                  <a:pt x="1159087" y="2174765"/>
                </a:cubicBezTo>
                <a:cubicBezTo>
                  <a:pt x="1159087" y="2175365"/>
                  <a:pt x="1158488" y="2175964"/>
                  <a:pt x="1158488" y="2176563"/>
                </a:cubicBezTo>
                <a:close/>
                <a:moveTo>
                  <a:pt x="1156091" y="2183754"/>
                </a:moveTo>
                <a:cubicBezTo>
                  <a:pt x="1156091" y="2183155"/>
                  <a:pt x="1156690" y="2181957"/>
                  <a:pt x="1156690" y="2181357"/>
                </a:cubicBezTo>
                <a:cubicBezTo>
                  <a:pt x="1156690" y="2181957"/>
                  <a:pt x="1156091" y="2183155"/>
                  <a:pt x="1156091" y="2183754"/>
                </a:cubicBezTo>
                <a:close/>
                <a:moveTo>
                  <a:pt x="1153694" y="2191545"/>
                </a:moveTo>
                <a:cubicBezTo>
                  <a:pt x="1154293" y="2190346"/>
                  <a:pt x="1154293" y="2189148"/>
                  <a:pt x="1154892" y="2187949"/>
                </a:cubicBezTo>
                <a:cubicBezTo>
                  <a:pt x="1154293" y="2189747"/>
                  <a:pt x="1153694" y="2190346"/>
                  <a:pt x="1153694" y="2191545"/>
                </a:cubicBezTo>
                <a:close/>
                <a:moveTo>
                  <a:pt x="1150697" y="2200534"/>
                </a:moveTo>
                <a:cubicBezTo>
                  <a:pt x="1151296" y="2198736"/>
                  <a:pt x="1151896" y="2197538"/>
                  <a:pt x="1151896" y="2195740"/>
                </a:cubicBezTo>
                <a:cubicBezTo>
                  <a:pt x="1151296" y="2196938"/>
                  <a:pt x="1151296" y="2198137"/>
                  <a:pt x="1150697" y="2199935"/>
                </a:cubicBezTo>
                <a:cubicBezTo>
                  <a:pt x="1150697" y="2199935"/>
                  <a:pt x="1150697" y="2199935"/>
                  <a:pt x="1150697" y="2200534"/>
                </a:cubicBezTo>
                <a:close/>
                <a:moveTo>
                  <a:pt x="1138712" y="2242483"/>
                </a:moveTo>
                <a:cubicBezTo>
                  <a:pt x="1141708" y="2233494"/>
                  <a:pt x="1145903" y="2219112"/>
                  <a:pt x="1150697" y="2204130"/>
                </a:cubicBezTo>
                <a:cubicBezTo>
                  <a:pt x="1145903" y="2219112"/>
                  <a:pt x="1141109" y="2233494"/>
                  <a:pt x="1138712" y="2242483"/>
                </a:cubicBezTo>
                <a:close/>
                <a:moveTo>
                  <a:pt x="1097961" y="2297616"/>
                </a:moveTo>
                <a:lnTo>
                  <a:pt x="1099759" y="2294021"/>
                </a:lnTo>
                <a:lnTo>
                  <a:pt x="1103954" y="2274844"/>
                </a:lnTo>
                <a:lnTo>
                  <a:pt x="1097961" y="2297616"/>
                </a:lnTo>
                <a:close/>
                <a:moveTo>
                  <a:pt x="982301" y="1572495"/>
                </a:moveTo>
                <a:cubicBezTo>
                  <a:pt x="982301" y="1571896"/>
                  <a:pt x="982900" y="1571296"/>
                  <a:pt x="982900" y="1570697"/>
                </a:cubicBezTo>
                <a:cubicBezTo>
                  <a:pt x="982900" y="1571296"/>
                  <a:pt x="982301" y="1571896"/>
                  <a:pt x="982301" y="1572495"/>
                </a:cubicBezTo>
                <a:close/>
                <a:moveTo>
                  <a:pt x="409395" y="1861345"/>
                </a:moveTo>
                <a:lnTo>
                  <a:pt x="421381" y="1863143"/>
                </a:lnTo>
                <a:lnTo>
                  <a:pt x="421381" y="1863143"/>
                </a:lnTo>
                <a:lnTo>
                  <a:pt x="416587" y="1861944"/>
                </a:lnTo>
                <a:lnTo>
                  <a:pt x="409395" y="1861345"/>
                </a:lnTo>
                <a:close/>
                <a:moveTo>
                  <a:pt x="226017" y="2635607"/>
                </a:moveTo>
                <a:lnTo>
                  <a:pt x="226017" y="2634408"/>
                </a:lnTo>
                <a:lnTo>
                  <a:pt x="221223" y="2635008"/>
                </a:lnTo>
                <a:cubicBezTo>
                  <a:pt x="221223" y="2635008"/>
                  <a:pt x="219425" y="2635607"/>
                  <a:pt x="217028" y="2634408"/>
                </a:cubicBezTo>
                <a:cubicBezTo>
                  <a:pt x="217628" y="2635008"/>
                  <a:pt x="218826" y="2635008"/>
                  <a:pt x="219425" y="2635008"/>
                </a:cubicBezTo>
                <a:cubicBezTo>
                  <a:pt x="221822" y="2635607"/>
                  <a:pt x="223620" y="2635607"/>
                  <a:pt x="226017" y="2635607"/>
                </a:cubicBezTo>
                <a:close/>
                <a:moveTo>
                  <a:pt x="446550" y="2788422"/>
                </a:moveTo>
                <a:cubicBezTo>
                  <a:pt x="446550" y="2789021"/>
                  <a:pt x="446550" y="2789620"/>
                  <a:pt x="446550" y="2790220"/>
                </a:cubicBezTo>
                <a:cubicBezTo>
                  <a:pt x="446550" y="2789021"/>
                  <a:pt x="446550" y="2788422"/>
                  <a:pt x="446550" y="2788422"/>
                </a:cubicBezTo>
                <a:close/>
                <a:moveTo>
                  <a:pt x="445352" y="2808797"/>
                </a:moveTo>
                <a:cubicBezTo>
                  <a:pt x="444752" y="2812393"/>
                  <a:pt x="444752" y="2815988"/>
                  <a:pt x="444153" y="2818386"/>
                </a:cubicBezTo>
                <a:cubicBezTo>
                  <a:pt x="444752" y="2815988"/>
                  <a:pt x="444752" y="2812393"/>
                  <a:pt x="445352" y="2808797"/>
                </a:cubicBezTo>
                <a:close/>
                <a:moveTo>
                  <a:pt x="445352" y="2805801"/>
                </a:moveTo>
                <a:cubicBezTo>
                  <a:pt x="445352" y="2806400"/>
                  <a:pt x="445352" y="2807599"/>
                  <a:pt x="445352" y="2808198"/>
                </a:cubicBezTo>
                <a:cubicBezTo>
                  <a:pt x="445352" y="2807599"/>
                  <a:pt x="445352" y="2806999"/>
                  <a:pt x="445352" y="2805801"/>
                </a:cubicBezTo>
                <a:close/>
                <a:moveTo>
                  <a:pt x="445951" y="2803404"/>
                </a:moveTo>
                <a:cubicBezTo>
                  <a:pt x="445951" y="2804003"/>
                  <a:pt x="445951" y="2804602"/>
                  <a:pt x="445951" y="2805801"/>
                </a:cubicBezTo>
                <a:cubicBezTo>
                  <a:pt x="445951" y="2804602"/>
                  <a:pt x="445951" y="2804003"/>
                  <a:pt x="445951" y="2803404"/>
                </a:cubicBezTo>
                <a:close/>
                <a:moveTo>
                  <a:pt x="445951" y="2800407"/>
                </a:moveTo>
                <a:cubicBezTo>
                  <a:pt x="445951" y="2801007"/>
                  <a:pt x="445951" y="2801606"/>
                  <a:pt x="445951" y="2802205"/>
                </a:cubicBezTo>
                <a:cubicBezTo>
                  <a:pt x="445951" y="2801606"/>
                  <a:pt x="445951" y="2801007"/>
                  <a:pt x="445951" y="2800407"/>
                </a:cubicBezTo>
                <a:close/>
                <a:moveTo>
                  <a:pt x="445951" y="2798010"/>
                </a:moveTo>
                <a:cubicBezTo>
                  <a:pt x="445951" y="2798609"/>
                  <a:pt x="445951" y="2799209"/>
                  <a:pt x="445951" y="2799808"/>
                </a:cubicBezTo>
                <a:cubicBezTo>
                  <a:pt x="445951" y="2798609"/>
                  <a:pt x="445951" y="2798609"/>
                  <a:pt x="445951" y="2798010"/>
                </a:cubicBezTo>
                <a:close/>
                <a:moveTo>
                  <a:pt x="446550" y="2795014"/>
                </a:moveTo>
                <a:cubicBezTo>
                  <a:pt x="446550" y="2795613"/>
                  <a:pt x="446550" y="2796212"/>
                  <a:pt x="446550" y="2796812"/>
                </a:cubicBezTo>
                <a:cubicBezTo>
                  <a:pt x="446550" y="2796212"/>
                  <a:pt x="446550" y="2795613"/>
                  <a:pt x="446550" y="2795014"/>
                </a:cubicBezTo>
                <a:close/>
                <a:moveTo>
                  <a:pt x="446550" y="2794415"/>
                </a:moveTo>
                <a:cubicBezTo>
                  <a:pt x="446550" y="2793815"/>
                  <a:pt x="446550" y="2793216"/>
                  <a:pt x="446550" y="2792617"/>
                </a:cubicBezTo>
                <a:cubicBezTo>
                  <a:pt x="446550" y="2793216"/>
                  <a:pt x="446550" y="2793815"/>
                  <a:pt x="446550" y="2794415"/>
                </a:cubicBezTo>
                <a:close/>
                <a:moveTo>
                  <a:pt x="446550" y="2790819"/>
                </a:moveTo>
                <a:cubicBezTo>
                  <a:pt x="446550" y="2791418"/>
                  <a:pt x="446550" y="2791418"/>
                  <a:pt x="446550" y="2792017"/>
                </a:cubicBezTo>
                <a:cubicBezTo>
                  <a:pt x="446550" y="2791418"/>
                  <a:pt x="446550" y="2790819"/>
                  <a:pt x="446550" y="2790819"/>
                </a:cubicBezTo>
                <a:close/>
                <a:moveTo>
                  <a:pt x="607755" y="3004161"/>
                </a:moveTo>
                <a:cubicBezTo>
                  <a:pt x="609553" y="3005359"/>
                  <a:pt x="612549" y="3007157"/>
                  <a:pt x="615545" y="3007756"/>
                </a:cubicBezTo>
                <a:lnTo>
                  <a:pt x="612549" y="3005958"/>
                </a:lnTo>
                <a:cubicBezTo>
                  <a:pt x="610152" y="3004760"/>
                  <a:pt x="608953" y="3004161"/>
                  <a:pt x="607755" y="3004161"/>
                </a:cubicBezTo>
                <a:close/>
                <a:moveTo>
                  <a:pt x="791732" y="3357133"/>
                </a:moveTo>
                <a:lnTo>
                  <a:pt x="740794" y="3357133"/>
                </a:lnTo>
                <a:lnTo>
                  <a:pt x="729408" y="3357732"/>
                </a:lnTo>
                <a:lnTo>
                  <a:pt x="791732" y="3357133"/>
                </a:lnTo>
                <a:close/>
                <a:moveTo>
                  <a:pt x="1417973" y="3544706"/>
                </a:moveTo>
                <a:cubicBezTo>
                  <a:pt x="1417973" y="3544706"/>
                  <a:pt x="1417973" y="3544706"/>
                  <a:pt x="1417973" y="3544706"/>
                </a:cubicBezTo>
                <a:cubicBezTo>
                  <a:pt x="1418573" y="3544706"/>
                  <a:pt x="1419172" y="3544106"/>
                  <a:pt x="1419771" y="3542908"/>
                </a:cubicBezTo>
                <a:lnTo>
                  <a:pt x="1417973" y="3544706"/>
                </a:lnTo>
                <a:close/>
                <a:moveTo>
                  <a:pt x="1404190" y="3552496"/>
                </a:moveTo>
                <a:cubicBezTo>
                  <a:pt x="1404190" y="3552496"/>
                  <a:pt x="1404789" y="3551897"/>
                  <a:pt x="1404789" y="3551897"/>
                </a:cubicBezTo>
                <a:cubicBezTo>
                  <a:pt x="1404190" y="3551897"/>
                  <a:pt x="1404190" y="3551897"/>
                  <a:pt x="1404190" y="3552496"/>
                </a:cubicBezTo>
                <a:close/>
                <a:moveTo>
                  <a:pt x="1364638" y="3565081"/>
                </a:moveTo>
                <a:cubicBezTo>
                  <a:pt x="1357447" y="3565680"/>
                  <a:pt x="1357447" y="3565081"/>
                  <a:pt x="1353851" y="3566879"/>
                </a:cubicBezTo>
                <a:cubicBezTo>
                  <a:pt x="1352053" y="3567478"/>
                  <a:pt x="1350855" y="3568677"/>
                  <a:pt x="1348458" y="3568677"/>
                </a:cubicBezTo>
                <a:cubicBezTo>
                  <a:pt x="1351454" y="3568677"/>
                  <a:pt x="1352652" y="3568077"/>
                  <a:pt x="1355050" y="3566879"/>
                </a:cubicBezTo>
                <a:cubicBezTo>
                  <a:pt x="1359244" y="3565081"/>
                  <a:pt x="1359244" y="3565680"/>
                  <a:pt x="1365836" y="3565081"/>
                </a:cubicBezTo>
                <a:cubicBezTo>
                  <a:pt x="1373028" y="3564482"/>
                  <a:pt x="1374226" y="3564482"/>
                  <a:pt x="1377822" y="3559688"/>
                </a:cubicBezTo>
                <a:cubicBezTo>
                  <a:pt x="1382017" y="3555493"/>
                  <a:pt x="1383215" y="3554294"/>
                  <a:pt x="1384414" y="3551897"/>
                </a:cubicBezTo>
                <a:cubicBezTo>
                  <a:pt x="1385013" y="3550698"/>
                  <a:pt x="1385613" y="3550099"/>
                  <a:pt x="1386811" y="3550698"/>
                </a:cubicBezTo>
                <a:cubicBezTo>
                  <a:pt x="1385013" y="3550099"/>
                  <a:pt x="1383815" y="3550698"/>
                  <a:pt x="1383215" y="3551897"/>
                </a:cubicBezTo>
                <a:cubicBezTo>
                  <a:pt x="1382616" y="3554294"/>
                  <a:pt x="1380818" y="3555493"/>
                  <a:pt x="1376623" y="3559688"/>
                </a:cubicBezTo>
                <a:cubicBezTo>
                  <a:pt x="1373028" y="3564482"/>
                  <a:pt x="1371230" y="3565081"/>
                  <a:pt x="1364638" y="3565081"/>
                </a:cubicBezTo>
                <a:close/>
                <a:moveTo>
                  <a:pt x="1464117" y="2934645"/>
                </a:moveTo>
                <a:cubicBezTo>
                  <a:pt x="1464117" y="2934645"/>
                  <a:pt x="1464117" y="2933446"/>
                  <a:pt x="1464717" y="2932248"/>
                </a:cubicBezTo>
                <a:cubicBezTo>
                  <a:pt x="1464117" y="2932248"/>
                  <a:pt x="1464117" y="2932248"/>
                  <a:pt x="1463518" y="2932248"/>
                </a:cubicBezTo>
                <a:lnTo>
                  <a:pt x="1462919" y="2935843"/>
                </a:lnTo>
                <a:lnTo>
                  <a:pt x="1464117" y="2934645"/>
                </a:lnTo>
                <a:close/>
                <a:moveTo>
                  <a:pt x="1523446" y="2649990"/>
                </a:moveTo>
                <a:lnTo>
                  <a:pt x="1522846" y="2650589"/>
                </a:lnTo>
                <a:cubicBezTo>
                  <a:pt x="1523446" y="2650589"/>
                  <a:pt x="1524045" y="2651188"/>
                  <a:pt x="1524045" y="2651787"/>
                </a:cubicBezTo>
                <a:lnTo>
                  <a:pt x="1523446" y="2649990"/>
                </a:lnTo>
                <a:close/>
                <a:moveTo>
                  <a:pt x="1504269" y="2607441"/>
                </a:moveTo>
                <a:cubicBezTo>
                  <a:pt x="1504269" y="2607441"/>
                  <a:pt x="1504269" y="2607441"/>
                  <a:pt x="1504269" y="2608040"/>
                </a:cubicBezTo>
                <a:cubicBezTo>
                  <a:pt x="1504868" y="2608040"/>
                  <a:pt x="1504868" y="2607441"/>
                  <a:pt x="1505467" y="2607441"/>
                </a:cubicBezTo>
                <a:lnTo>
                  <a:pt x="1504269" y="2607441"/>
                </a:lnTo>
                <a:close/>
                <a:moveTo>
                  <a:pt x="3065377" y="2865728"/>
                </a:moveTo>
                <a:lnTo>
                  <a:pt x="3068973" y="2866927"/>
                </a:lnTo>
                <a:cubicBezTo>
                  <a:pt x="3068374" y="2866328"/>
                  <a:pt x="3067175" y="2865728"/>
                  <a:pt x="3065377" y="2865728"/>
                </a:cubicBezTo>
                <a:close/>
                <a:moveTo>
                  <a:pt x="1477901" y="1448445"/>
                </a:moveTo>
                <a:cubicBezTo>
                  <a:pt x="1478500" y="1448445"/>
                  <a:pt x="1478500" y="1448445"/>
                  <a:pt x="1479099" y="1448445"/>
                </a:cubicBezTo>
                <a:cubicBezTo>
                  <a:pt x="1478500" y="1448445"/>
                  <a:pt x="1477901" y="1448445"/>
                  <a:pt x="1477301" y="1448445"/>
                </a:cubicBezTo>
                <a:cubicBezTo>
                  <a:pt x="1477901" y="1448445"/>
                  <a:pt x="1477901" y="1448445"/>
                  <a:pt x="1478500" y="1449644"/>
                </a:cubicBezTo>
                <a:lnTo>
                  <a:pt x="1477901" y="1448445"/>
                </a:lnTo>
                <a:close/>
                <a:moveTo>
                  <a:pt x="1448536" y="845576"/>
                </a:moveTo>
                <a:cubicBezTo>
                  <a:pt x="1448536" y="845576"/>
                  <a:pt x="1448536" y="845576"/>
                  <a:pt x="1448536" y="845576"/>
                </a:cubicBezTo>
                <a:cubicBezTo>
                  <a:pt x="1448536" y="845576"/>
                  <a:pt x="1448536" y="845576"/>
                  <a:pt x="1448536" y="845576"/>
                </a:cubicBezTo>
                <a:cubicBezTo>
                  <a:pt x="1449135" y="846175"/>
                  <a:pt x="1449735" y="847373"/>
                  <a:pt x="1450334" y="849171"/>
                </a:cubicBezTo>
                <a:cubicBezTo>
                  <a:pt x="1450933" y="850370"/>
                  <a:pt x="1451533" y="850969"/>
                  <a:pt x="1452132" y="851568"/>
                </a:cubicBezTo>
                <a:cubicBezTo>
                  <a:pt x="1451533" y="851568"/>
                  <a:pt x="1450933" y="850969"/>
                  <a:pt x="1450334" y="849171"/>
                </a:cubicBezTo>
                <a:cubicBezTo>
                  <a:pt x="1450334" y="847373"/>
                  <a:pt x="1449735" y="846175"/>
                  <a:pt x="1448536" y="845576"/>
                </a:cubicBezTo>
                <a:close/>
                <a:moveTo>
                  <a:pt x="1514456" y="916290"/>
                </a:moveTo>
                <a:cubicBezTo>
                  <a:pt x="1516853" y="916290"/>
                  <a:pt x="1519251" y="916889"/>
                  <a:pt x="1521648" y="917488"/>
                </a:cubicBezTo>
                <a:cubicBezTo>
                  <a:pt x="1522247" y="917488"/>
                  <a:pt x="1522846" y="918088"/>
                  <a:pt x="1523446" y="918088"/>
                </a:cubicBezTo>
                <a:cubicBezTo>
                  <a:pt x="1522846" y="918088"/>
                  <a:pt x="1522247" y="918088"/>
                  <a:pt x="1521648" y="917488"/>
                </a:cubicBezTo>
                <a:cubicBezTo>
                  <a:pt x="1519251" y="916889"/>
                  <a:pt x="1516853" y="916290"/>
                  <a:pt x="1514456" y="916290"/>
                </a:cubicBezTo>
                <a:close/>
                <a:moveTo>
                  <a:pt x="1529438" y="854565"/>
                </a:moveTo>
                <a:cubicBezTo>
                  <a:pt x="1529438" y="853366"/>
                  <a:pt x="1529438" y="852168"/>
                  <a:pt x="1528839" y="850370"/>
                </a:cubicBezTo>
                <a:cubicBezTo>
                  <a:pt x="1528839" y="849770"/>
                  <a:pt x="1528240" y="849171"/>
                  <a:pt x="1528240" y="848572"/>
                </a:cubicBezTo>
                <a:cubicBezTo>
                  <a:pt x="1528240" y="849171"/>
                  <a:pt x="1528839" y="849770"/>
                  <a:pt x="1528839" y="850370"/>
                </a:cubicBezTo>
                <a:cubicBezTo>
                  <a:pt x="1529438" y="852168"/>
                  <a:pt x="1529438" y="853366"/>
                  <a:pt x="1529438" y="854565"/>
                </a:cubicBezTo>
                <a:close/>
                <a:moveTo>
                  <a:pt x="1528839" y="859359"/>
                </a:moveTo>
                <a:cubicBezTo>
                  <a:pt x="1528839" y="858760"/>
                  <a:pt x="1529438" y="857561"/>
                  <a:pt x="1529438" y="856962"/>
                </a:cubicBezTo>
                <a:cubicBezTo>
                  <a:pt x="1529438" y="857561"/>
                  <a:pt x="1528839" y="858160"/>
                  <a:pt x="1528839" y="859359"/>
                </a:cubicBezTo>
                <a:close/>
                <a:moveTo>
                  <a:pt x="1527640" y="872543"/>
                </a:moveTo>
                <a:cubicBezTo>
                  <a:pt x="1527640" y="871944"/>
                  <a:pt x="1527640" y="870745"/>
                  <a:pt x="1527640" y="869547"/>
                </a:cubicBezTo>
                <a:cubicBezTo>
                  <a:pt x="1527640" y="870745"/>
                  <a:pt x="1527640" y="871344"/>
                  <a:pt x="1527640" y="872543"/>
                </a:cubicBezTo>
                <a:close/>
                <a:moveTo>
                  <a:pt x="2859227" y="734111"/>
                </a:moveTo>
                <a:lnTo>
                  <a:pt x="2859227" y="734111"/>
                </a:lnTo>
                <a:lnTo>
                  <a:pt x="2859227" y="734111"/>
                </a:lnTo>
                <a:cubicBezTo>
                  <a:pt x="2859826" y="734710"/>
                  <a:pt x="2860426" y="735309"/>
                  <a:pt x="2861025" y="735309"/>
                </a:cubicBezTo>
                <a:cubicBezTo>
                  <a:pt x="2860426" y="735309"/>
                  <a:pt x="2859826" y="734710"/>
                  <a:pt x="2859227" y="734111"/>
                </a:cubicBezTo>
                <a:cubicBezTo>
                  <a:pt x="2858628" y="733511"/>
                  <a:pt x="2858029" y="732912"/>
                  <a:pt x="2858029" y="732912"/>
                </a:cubicBezTo>
                <a:cubicBezTo>
                  <a:pt x="2858029" y="732912"/>
                  <a:pt x="2858029" y="732313"/>
                  <a:pt x="2858029" y="732313"/>
                </a:cubicBezTo>
                <a:cubicBezTo>
                  <a:pt x="2858029" y="732313"/>
                  <a:pt x="2857429" y="732912"/>
                  <a:pt x="2858029" y="732912"/>
                </a:cubicBezTo>
                <a:cubicBezTo>
                  <a:pt x="2858029" y="733511"/>
                  <a:pt x="2858628" y="733511"/>
                  <a:pt x="2859227" y="734111"/>
                </a:cubicBezTo>
                <a:close/>
                <a:moveTo>
                  <a:pt x="2886195" y="631635"/>
                </a:moveTo>
                <a:cubicBezTo>
                  <a:pt x="2886794" y="631635"/>
                  <a:pt x="2887393" y="631635"/>
                  <a:pt x="2887992" y="632234"/>
                </a:cubicBezTo>
                <a:cubicBezTo>
                  <a:pt x="2889191" y="632833"/>
                  <a:pt x="2890389" y="633433"/>
                  <a:pt x="2891588" y="634631"/>
                </a:cubicBezTo>
                <a:cubicBezTo>
                  <a:pt x="2892187" y="635230"/>
                  <a:pt x="2892786" y="635230"/>
                  <a:pt x="2893386" y="635830"/>
                </a:cubicBezTo>
                <a:cubicBezTo>
                  <a:pt x="2892786" y="635830"/>
                  <a:pt x="2892187" y="635230"/>
                  <a:pt x="2891588" y="634631"/>
                </a:cubicBezTo>
                <a:cubicBezTo>
                  <a:pt x="2890389" y="633433"/>
                  <a:pt x="2889191" y="632833"/>
                  <a:pt x="2887992" y="632234"/>
                </a:cubicBezTo>
                <a:cubicBezTo>
                  <a:pt x="2887992" y="631635"/>
                  <a:pt x="2887393" y="631635"/>
                  <a:pt x="2886195" y="631635"/>
                </a:cubicBezTo>
                <a:close/>
                <a:moveTo>
                  <a:pt x="2899378" y="589086"/>
                </a:moveTo>
                <a:cubicBezTo>
                  <a:pt x="2899378" y="589686"/>
                  <a:pt x="2899978" y="589686"/>
                  <a:pt x="2899978" y="590285"/>
                </a:cubicBezTo>
                <a:cubicBezTo>
                  <a:pt x="2899978" y="590285"/>
                  <a:pt x="2899978" y="590884"/>
                  <a:pt x="2900577" y="591483"/>
                </a:cubicBezTo>
                <a:cubicBezTo>
                  <a:pt x="2900577" y="590884"/>
                  <a:pt x="2900577" y="590884"/>
                  <a:pt x="2899978" y="590285"/>
                </a:cubicBezTo>
                <a:cubicBezTo>
                  <a:pt x="2899978" y="589686"/>
                  <a:pt x="2899978" y="589086"/>
                  <a:pt x="2899378" y="589086"/>
                </a:cubicBezTo>
                <a:close/>
                <a:moveTo>
                  <a:pt x="3074966" y="573505"/>
                </a:moveTo>
                <a:cubicBezTo>
                  <a:pt x="3074366" y="574104"/>
                  <a:pt x="3074366" y="575303"/>
                  <a:pt x="3074966" y="576502"/>
                </a:cubicBezTo>
                <a:cubicBezTo>
                  <a:pt x="3074966" y="575303"/>
                  <a:pt x="3074966" y="574104"/>
                  <a:pt x="3074966" y="573505"/>
                </a:cubicBezTo>
                <a:close/>
                <a:moveTo>
                  <a:pt x="3068973" y="589086"/>
                </a:moveTo>
                <a:cubicBezTo>
                  <a:pt x="3069572" y="588487"/>
                  <a:pt x="3070172" y="587888"/>
                  <a:pt x="3071370" y="587289"/>
                </a:cubicBezTo>
                <a:cubicBezTo>
                  <a:pt x="3070771" y="587888"/>
                  <a:pt x="3069572" y="588487"/>
                  <a:pt x="3068973" y="589086"/>
                </a:cubicBezTo>
                <a:cubicBezTo>
                  <a:pt x="3062980" y="593281"/>
                  <a:pt x="3090547" y="599873"/>
                  <a:pt x="3099536" y="601671"/>
                </a:cubicBezTo>
                <a:cubicBezTo>
                  <a:pt x="3090547" y="599873"/>
                  <a:pt x="3062980" y="593281"/>
                  <a:pt x="3068973" y="589086"/>
                </a:cubicBezTo>
                <a:close/>
                <a:moveTo>
                  <a:pt x="3121709" y="566913"/>
                </a:moveTo>
                <a:cubicBezTo>
                  <a:pt x="3121709" y="567512"/>
                  <a:pt x="3122308" y="568112"/>
                  <a:pt x="3122908" y="568711"/>
                </a:cubicBezTo>
                <a:cubicBezTo>
                  <a:pt x="3122308" y="568112"/>
                  <a:pt x="3122308" y="567512"/>
                  <a:pt x="3121709" y="566913"/>
                </a:cubicBezTo>
                <a:close/>
                <a:moveTo>
                  <a:pt x="3179839" y="627440"/>
                </a:moveTo>
                <a:cubicBezTo>
                  <a:pt x="3179839" y="627440"/>
                  <a:pt x="3180438" y="626841"/>
                  <a:pt x="3180438" y="626841"/>
                </a:cubicBezTo>
                <a:cubicBezTo>
                  <a:pt x="3181637" y="625642"/>
                  <a:pt x="3182236" y="625043"/>
                  <a:pt x="3182835" y="624443"/>
                </a:cubicBezTo>
                <a:cubicBezTo>
                  <a:pt x="3182236" y="625043"/>
                  <a:pt x="3181637" y="626241"/>
                  <a:pt x="3180438" y="626841"/>
                </a:cubicBezTo>
                <a:cubicBezTo>
                  <a:pt x="3180438" y="626841"/>
                  <a:pt x="3179839" y="626841"/>
                  <a:pt x="3179839" y="627440"/>
                </a:cubicBezTo>
                <a:close/>
                <a:moveTo>
                  <a:pt x="3299094" y="539347"/>
                </a:moveTo>
                <a:cubicBezTo>
                  <a:pt x="3293701" y="539946"/>
                  <a:pt x="3297896" y="541144"/>
                  <a:pt x="3304488" y="541744"/>
                </a:cubicBezTo>
                <a:cubicBezTo>
                  <a:pt x="3301491" y="540545"/>
                  <a:pt x="3299694" y="539347"/>
                  <a:pt x="3304488" y="538747"/>
                </a:cubicBezTo>
                <a:cubicBezTo>
                  <a:pt x="3312878" y="537549"/>
                  <a:pt x="3315275" y="535152"/>
                  <a:pt x="3314675" y="532755"/>
                </a:cubicBezTo>
                <a:cubicBezTo>
                  <a:pt x="3314675" y="535152"/>
                  <a:pt x="3307484" y="538148"/>
                  <a:pt x="3299094" y="539347"/>
                </a:cubicBezTo>
                <a:close/>
                <a:moveTo>
                  <a:pt x="3313477" y="541144"/>
                </a:moveTo>
                <a:cubicBezTo>
                  <a:pt x="3323664" y="539946"/>
                  <a:pt x="3321867" y="533953"/>
                  <a:pt x="3322466" y="523765"/>
                </a:cubicBezTo>
                <a:cubicBezTo>
                  <a:pt x="3323065" y="514776"/>
                  <a:pt x="3320069" y="511780"/>
                  <a:pt x="3317672" y="511780"/>
                </a:cubicBezTo>
                <a:cubicBezTo>
                  <a:pt x="3320069" y="512379"/>
                  <a:pt x="3323664" y="515376"/>
                  <a:pt x="3322466" y="523765"/>
                </a:cubicBezTo>
                <a:cubicBezTo>
                  <a:pt x="3321867" y="533953"/>
                  <a:pt x="3322466" y="535751"/>
                  <a:pt x="3313477" y="541144"/>
                </a:cubicBezTo>
                <a:close/>
                <a:moveTo>
                  <a:pt x="3328459" y="512379"/>
                </a:moveTo>
                <a:cubicBezTo>
                  <a:pt x="3329058" y="512379"/>
                  <a:pt x="3329058" y="512379"/>
                  <a:pt x="3328459" y="512379"/>
                </a:cubicBezTo>
                <a:cubicBezTo>
                  <a:pt x="3329058" y="512379"/>
                  <a:pt x="3329058" y="512379"/>
                  <a:pt x="3328459" y="512379"/>
                </a:cubicBezTo>
                <a:close/>
                <a:moveTo>
                  <a:pt x="1233397" y="1167386"/>
                </a:moveTo>
                <a:cubicBezTo>
                  <a:pt x="1231000" y="1163191"/>
                  <a:pt x="1228003" y="1167985"/>
                  <a:pt x="1226206" y="1169184"/>
                </a:cubicBezTo>
                <a:cubicBezTo>
                  <a:pt x="1226805" y="1169184"/>
                  <a:pt x="1227404" y="1167985"/>
                  <a:pt x="1228603" y="1167386"/>
                </a:cubicBezTo>
                <a:cubicBezTo>
                  <a:pt x="1231000" y="1165588"/>
                  <a:pt x="1232198" y="1166187"/>
                  <a:pt x="1233397" y="1167386"/>
                </a:cubicBezTo>
                <a:close/>
                <a:moveTo>
                  <a:pt x="1225007" y="1072700"/>
                </a:moveTo>
                <a:cubicBezTo>
                  <a:pt x="1225606" y="1075697"/>
                  <a:pt x="1225007" y="1078693"/>
                  <a:pt x="1223209" y="1081090"/>
                </a:cubicBezTo>
                <a:lnTo>
                  <a:pt x="1223809" y="1080491"/>
                </a:lnTo>
                <a:cubicBezTo>
                  <a:pt x="1225007" y="1079292"/>
                  <a:pt x="1225606" y="1078094"/>
                  <a:pt x="1225606" y="1076296"/>
                </a:cubicBezTo>
                <a:cubicBezTo>
                  <a:pt x="1225606" y="1075098"/>
                  <a:pt x="1225606" y="1073899"/>
                  <a:pt x="1225606" y="1072101"/>
                </a:cubicBezTo>
                <a:cubicBezTo>
                  <a:pt x="1225007" y="1072700"/>
                  <a:pt x="1225007" y="1072700"/>
                  <a:pt x="1225007" y="1072700"/>
                </a:cubicBezTo>
                <a:close/>
                <a:moveTo>
                  <a:pt x="1219614" y="1160794"/>
                </a:moveTo>
                <a:cubicBezTo>
                  <a:pt x="1221411" y="1158996"/>
                  <a:pt x="1222610" y="1159595"/>
                  <a:pt x="1223809" y="1164389"/>
                </a:cubicBezTo>
                <a:cubicBezTo>
                  <a:pt x="1223209" y="1162591"/>
                  <a:pt x="1223209" y="1160794"/>
                  <a:pt x="1222610" y="1160194"/>
                </a:cubicBezTo>
                <a:cubicBezTo>
                  <a:pt x="1221411" y="1158397"/>
                  <a:pt x="1220812" y="1159595"/>
                  <a:pt x="1219614" y="1160794"/>
                </a:cubicBezTo>
                <a:close/>
                <a:moveTo>
                  <a:pt x="1235195" y="1173978"/>
                </a:moveTo>
                <a:cubicBezTo>
                  <a:pt x="1235794" y="1175776"/>
                  <a:pt x="1236993" y="1176375"/>
                  <a:pt x="1239390" y="1175776"/>
                </a:cubicBezTo>
                <a:cubicBezTo>
                  <a:pt x="1236393" y="1177573"/>
                  <a:pt x="1235794" y="1174577"/>
                  <a:pt x="1234596" y="1171581"/>
                </a:cubicBezTo>
                <a:cubicBezTo>
                  <a:pt x="1235195" y="1172180"/>
                  <a:pt x="1235195" y="1173978"/>
                  <a:pt x="1235195" y="1173978"/>
                </a:cubicBezTo>
                <a:close/>
                <a:moveTo>
                  <a:pt x="1486291" y="844377"/>
                </a:moveTo>
                <a:cubicBezTo>
                  <a:pt x="1488088" y="845576"/>
                  <a:pt x="1487489" y="847373"/>
                  <a:pt x="1487489" y="849171"/>
                </a:cubicBezTo>
                <a:cubicBezTo>
                  <a:pt x="1487489" y="852767"/>
                  <a:pt x="1486291" y="854565"/>
                  <a:pt x="1483294" y="856962"/>
                </a:cubicBezTo>
                <a:cubicBezTo>
                  <a:pt x="1485691" y="854565"/>
                  <a:pt x="1487489" y="852767"/>
                  <a:pt x="1487489" y="849171"/>
                </a:cubicBezTo>
                <a:cubicBezTo>
                  <a:pt x="1487489" y="846774"/>
                  <a:pt x="1488088" y="844976"/>
                  <a:pt x="1486291" y="844377"/>
                </a:cubicBezTo>
                <a:close/>
                <a:moveTo>
                  <a:pt x="1501272" y="900110"/>
                </a:moveTo>
                <a:cubicBezTo>
                  <a:pt x="1500673" y="900709"/>
                  <a:pt x="1500673" y="900709"/>
                  <a:pt x="1500673" y="900709"/>
                </a:cubicBezTo>
                <a:cubicBezTo>
                  <a:pt x="1500673" y="900110"/>
                  <a:pt x="1501272" y="900110"/>
                  <a:pt x="1501272" y="900110"/>
                </a:cubicBezTo>
                <a:cubicBezTo>
                  <a:pt x="1503070" y="898312"/>
                  <a:pt x="1504269" y="897113"/>
                  <a:pt x="1504269" y="895915"/>
                </a:cubicBezTo>
                <a:cubicBezTo>
                  <a:pt x="1504269" y="897113"/>
                  <a:pt x="1503669" y="897712"/>
                  <a:pt x="1501272" y="900110"/>
                </a:cubicBezTo>
                <a:close/>
                <a:moveTo>
                  <a:pt x="1659481" y="821005"/>
                </a:moveTo>
                <a:cubicBezTo>
                  <a:pt x="1660080" y="820406"/>
                  <a:pt x="1660080" y="819208"/>
                  <a:pt x="1660080" y="819208"/>
                </a:cubicBezTo>
                <a:cubicBezTo>
                  <a:pt x="1660080" y="819208"/>
                  <a:pt x="1660679" y="818608"/>
                  <a:pt x="1661878" y="818009"/>
                </a:cubicBezTo>
                <a:cubicBezTo>
                  <a:pt x="1660679" y="818009"/>
                  <a:pt x="1660080" y="819208"/>
                  <a:pt x="1660080" y="819208"/>
                </a:cubicBezTo>
                <a:cubicBezTo>
                  <a:pt x="1660080" y="819208"/>
                  <a:pt x="1660080" y="819807"/>
                  <a:pt x="1659481" y="821005"/>
                </a:cubicBezTo>
                <a:close/>
                <a:moveTo>
                  <a:pt x="1794317" y="858160"/>
                </a:moveTo>
                <a:cubicBezTo>
                  <a:pt x="1794317" y="853965"/>
                  <a:pt x="1801509" y="841381"/>
                  <a:pt x="1804505" y="837785"/>
                </a:cubicBezTo>
                <a:cubicBezTo>
                  <a:pt x="1800310" y="843778"/>
                  <a:pt x="1794317" y="854565"/>
                  <a:pt x="1794317" y="858160"/>
                </a:cubicBezTo>
                <a:close/>
                <a:moveTo>
                  <a:pt x="2894584" y="748493"/>
                </a:moveTo>
                <a:cubicBezTo>
                  <a:pt x="2895184" y="748493"/>
                  <a:pt x="2895783" y="748493"/>
                  <a:pt x="2896382" y="747894"/>
                </a:cubicBezTo>
                <a:cubicBezTo>
                  <a:pt x="2898180" y="747295"/>
                  <a:pt x="2900577" y="746695"/>
                  <a:pt x="2902375" y="746096"/>
                </a:cubicBezTo>
                <a:cubicBezTo>
                  <a:pt x="2900577" y="746695"/>
                  <a:pt x="2898180" y="747295"/>
                  <a:pt x="2896382" y="747894"/>
                </a:cubicBezTo>
                <a:cubicBezTo>
                  <a:pt x="2895783" y="747894"/>
                  <a:pt x="2895184" y="747894"/>
                  <a:pt x="2894584" y="748493"/>
                </a:cubicBezTo>
                <a:close/>
                <a:moveTo>
                  <a:pt x="2890389" y="754486"/>
                </a:moveTo>
                <a:cubicBezTo>
                  <a:pt x="2896382" y="755085"/>
                  <a:pt x="2902974" y="755085"/>
                  <a:pt x="2908368" y="756284"/>
                </a:cubicBezTo>
                <a:cubicBezTo>
                  <a:pt x="2911963" y="756883"/>
                  <a:pt x="2914360" y="758082"/>
                  <a:pt x="2916757" y="758082"/>
                </a:cubicBezTo>
                <a:cubicBezTo>
                  <a:pt x="2914360" y="758082"/>
                  <a:pt x="2911364" y="757482"/>
                  <a:pt x="2908368" y="756284"/>
                </a:cubicBezTo>
                <a:cubicBezTo>
                  <a:pt x="2902974" y="755085"/>
                  <a:pt x="2896382" y="755085"/>
                  <a:pt x="2890389" y="754486"/>
                </a:cubicBezTo>
                <a:close/>
                <a:moveTo>
                  <a:pt x="2950916" y="741901"/>
                </a:moveTo>
                <a:cubicBezTo>
                  <a:pt x="2949118" y="743100"/>
                  <a:pt x="2946721" y="743699"/>
                  <a:pt x="2944324" y="744298"/>
                </a:cubicBezTo>
                <a:cubicBezTo>
                  <a:pt x="2946122" y="743699"/>
                  <a:pt x="2948519" y="743100"/>
                  <a:pt x="2950916" y="741901"/>
                </a:cubicBezTo>
                <a:close/>
                <a:moveTo>
                  <a:pt x="1796714" y="874940"/>
                </a:moveTo>
                <a:cubicBezTo>
                  <a:pt x="1797913" y="873741"/>
                  <a:pt x="1799711" y="873142"/>
                  <a:pt x="1800909" y="871944"/>
                </a:cubicBezTo>
                <a:cubicBezTo>
                  <a:pt x="1802108" y="871344"/>
                  <a:pt x="1802707" y="870146"/>
                  <a:pt x="1803306" y="869547"/>
                </a:cubicBezTo>
                <a:cubicBezTo>
                  <a:pt x="1802707" y="870146"/>
                  <a:pt x="1802108" y="871344"/>
                  <a:pt x="1800909" y="871944"/>
                </a:cubicBezTo>
                <a:cubicBezTo>
                  <a:pt x="1799111" y="873142"/>
                  <a:pt x="1797913" y="873741"/>
                  <a:pt x="1796714" y="874940"/>
                </a:cubicBezTo>
                <a:close/>
                <a:moveTo>
                  <a:pt x="1798512" y="864752"/>
                </a:moveTo>
                <a:lnTo>
                  <a:pt x="1798512" y="864752"/>
                </a:lnTo>
                <a:cubicBezTo>
                  <a:pt x="1797913" y="864752"/>
                  <a:pt x="1797314" y="864752"/>
                  <a:pt x="1796714" y="864752"/>
                </a:cubicBezTo>
                <a:cubicBezTo>
                  <a:pt x="1797913" y="864752"/>
                  <a:pt x="1797913" y="864752"/>
                  <a:pt x="1798512" y="864752"/>
                </a:cubicBezTo>
                <a:close/>
                <a:moveTo>
                  <a:pt x="1803306" y="868348"/>
                </a:moveTo>
                <a:cubicBezTo>
                  <a:pt x="1803306" y="867749"/>
                  <a:pt x="1803306" y="866550"/>
                  <a:pt x="1802707" y="865951"/>
                </a:cubicBezTo>
                <a:cubicBezTo>
                  <a:pt x="1803306" y="866550"/>
                  <a:pt x="1803306" y="867749"/>
                  <a:pt x="1803306" y="868348"/>
                </a:cubicBezTo>
                <a:close/>
                <a:moveTo>
                  <a:pt x="3013240" y="675981"/>
                </a:moveTo>
                <a:cubicBezTo>
                  <a:pt x="3009046" y="676580"/>
                  <a:pt x="3005450" y="677779"/>
                  <a:pt x="3004251" y="680176"/>
                </a:cubicBezTo>
                <a:cubicBezTo>
                  <a:pt x="3002454" y="683172"/>
                  <a:pt x="3001854" y="685569"/>
                  <a:pt x="3001255" y="687367"/>
                </a:cubicBezTo>
                <a:cubicBezTo>
                  <a:pt x="3001854" y="684970"/>
                  <a:pt x="3002454" y="683172"/>
                  <a:pt x="3004251" y="680176"/>
                </a:cubicBezTo>
                <a:cubicBezTo>
                  <a:pt x="3006049" y="677779"/>
                  <a:pt x="3009046" y="676580"/>
                  <a:pt x="3013240" y="675981"/>
                </a:cubicBezTo>
                <a:cubicBezTo>
                  <a:pt x="3015038" y="675981"/>
                  <a:pt x="3017435" y="675981"/>
                  <a:pt x="3019833" y="675981"/>
                </a:cubicBezTo>
                <a:cubicBezTo>
                  <a:pt x="3017435" y="675981"/>
                  <a:pt x="3015638" y="675981"/>
                  <a:pt x="3013240" y="675981"/>
                </a:cubicBezTo>
                <a:close/>
                <a:moveTo>
                  <a:pt x="2496666" y="1665982"/>
                </a:moveTo>
                <a:cubicBezTo>
                  <a:pt x="2495468" y="1666581"/>
                  <a:pt x="2494869" y="1666581"/>
                  <a:pt x="2493670" y="1665382"/>
                </a:cubicBezTo>
                <a:cubicBezTo>
                  <a:pt x="2494869" y="1666581"/>
                  <a:pt x="2495468" y="1666581"/>
                  <a:pt x="2496666" y="1665982"/>
                </a:cubicBezTo>
                <a:close/>
                <a:moveTo>
                  <a:pt x="2503258" y="1659989"/>
                </a:moveTo>
                <a:cubicBezTo>
                  <a:pt x="2502060" y="1658790"/>
                  <a:pt x="2500861" y="1657592"/>
                  <a:pt x="2500861" y="1657592"/>
                </a:cubicBezTo>
                <a:cubicBezTo>
                  <a:pt x="2500861" y="1657592"/>
                  <a:pt x="2500861" y="1658191"/>
                  <a:pt x="2500262" y="1658790"/>
                </a:cubicBezTo>
                <a:cubicBezTo>
                  <a:pt x="2501461" y="1659390"/>
                  <a:pt x="2502060" y="1659989"/>
                  <a:pt x="2503258" y="1659989"/>
                </a:cubicBezTo>
                <a:close/>
                <a:moveTo>
                  <a:pt x="1814693" y="805424"/>
                </a:moveTo>
                <a:cubicBezTo>
                  <a:pt x="1815292" y="804825"/>
                  <a:pt x="1816491" y="804226"/>
                  <a:pt x="1817090" y="803626"/>
                </a:cubicBezTo>
                <a:cubicBezTo>
                  <a:pt x="1816491" y="804226"/>
                  <a:pt x="1815891" y="804825"/>
                  <a:pt x="1814693" y="805424"/>
                </a:cubicBezTo>
                <a:cubicBezTo>
                  <a:pt x="1814093" y="806023"/>
                  <a:pt x="1813494" y="806623"/>
                  <a:pt x="1812895" y="807222"/>
                </a:cubicBezTo>
                <a:cubicBezTo>
                  <a:pt x="1813494" y="806623"/>
                  <a:pt x="1814093" y="806023"/>
                  <a:pt x="1814693" y="805424"/>
                </a:cubicBezTo>
                <a:close/>
                <a:moveTo>
                  <a:pt x="1838664" y="827597"/>
                </a:moveTo>
                <a:cubicBezTo>
                  <a:pt x="1837465" y="828197"/>
                  <a:pt x="1835667" y="828197"/>
                  <a:pt x="1833869" y="828796"/>
                </a:cubicBezTo>
                <a:cubicBezTo>
                  <a:pt x="1835667" y="828197"/>
                  <a:pt x="1837465" y="827597"/>
                  <a:pt x="1838664" y="827597"/>
                </a:cubicBezTo>
                <a:cubicBezTo>
                  <a:pt x="1839862" y="826998"/>
                  <a:pt x="1841061" y="826998"/>
                  <a:pt x="1841660" y="826998"/>
                </a:cubicBezTo>
                <a:cubicBezTo>
                  <a:pt x="1841061" y="826998"/>
                  <a:pt x="1839862" y="826998"/>
                  <a:pt x="1838664" y="827597"/>
                </a:cubicBezTo>
                <a:close/>
                <a:moveTo>
                  <a:pt x="1845256" y="826998"/>
                </a:moveTo>
                <a:cubicBezTo>
                  <a:pt x="1844656" y="826998"/>
                  <a:pt x="1844057" y="826399"/>
                  <a:pt x="1843458" y="826399"/>
                </a:cubicBezTo>
                <a:cubicBezTo>
                  <a:pt x="1844057" y="826399"/>
                  <a:pt x="1844656" y="826399"/>
                  <a:pt x="1845256" y="826998"/>
                </a:cubicBezTo>
                <a:close/>
                <a:moveTo>
                  <a:pt x="1933948" y="816211"/>
                </a:moveTo>
                <a:cubicBezTo>
                  <a:pt x="1933948" y="819208"/>
                  <a:pt x="1933948" y="821005"/>
                  <a:pt x="1935746" y="822803"/>
                </a:cubicBezTo>
                <a:cubicBezTo>
                  <a:pt x="1933948" y="821005"/>
                  <a:pt x="1933948" y="819208"/>
                  <a:pt x="1933948" y="816211"/>
                </a:cubicBezTo>
                <a:cubicBezTo>
                  <a:pt x="1933948" y="815013"/>
                  <a:pt x="1933948" y="814413"/>
                  <a:pt x="1933948" y="813215"/>
                </a:cubicBezTo>
                <a:cubicBezTo>
                  <a:pt x="1933349" y="814413"/>
                  <a:pt x="1933349" y="815013"/>
                  <a:pt x="1933948" y="816211"/>
                </a:cubicBezTo>
                <a:close/>
                <a:moveTo>
                  <a:pt x="1939342" y="807222"/>
                </a:moveTo>
                <a:cubicBezTo>
                  <a:pt x="1939941" y="806623"/>
                  <a:pt x="1939941" y="806023"/>
                  <a:pt x="1940540" y="805424"/>
                </a:cubicBezTo>
                <a:cubicBezTo>
                  <a:pt x="1939941" y="806023"/>
                  <a:pt x="1939941" y="806623"/>
                  <a:pt x="1939342" y="807222"/>
                </a:cubicBezTo>
                <a:cubicBezTo>
                  <a:pt x="1938742" y="807821"/>
                  <a:pt x="1938143" y="808421"/>
                  <a:pt x="1938143" y="809020"/>
                </a:cubicBezTo>
                <a:cubicBezTo>
                  <a:pt x="1938143" y="808421"/>
                  <a:pt x="1938742" y="807821"/>
                  <a:pt x="1939342" y="807222"/>
                </a:cubicBezTo>
                <a:close/>
                <a:moveTo>
                  <a:pt x="1937544" y="803626"/>
                </a:moveTo>
                <a:cubicBezTo>
                  <a:pt x="1936345" y="804226"/>
                  <a:pt x="1935746" y="804825"/>
                  <a:pt x="1934547" y="805424"/>
                </a:cubicBezTo>
                <a:cubicBezTo>
                  <a:pt x="1930952" y="808421"/>
                  <a:pt x="1927356" y="809020"/>
                  <a:pt x="1923161" y="809020"/>
                </a:cubicBezTo>
                <a:lnTo>
                  <a:pt x="1923161" y="809020"/>
                </a:lnTo>
                <a:cubicBezTo>
                  <a:pt x="1927356" y="809020"/>
                  <a:pt x="1930952" y="808421"/>
                  <a:pt x="1934547" y="805424"/>
                </a:cubicBezTo>
                <a:cubicBezTo>
                  <a:pt x="1935147" y="804825"/>
                  <a:pt x="1936345" y="804226"/>
                  <a:pt x="1937544" y="803626"/>
                </a:cubicBezTo>
                <a:close/>
                <a:moveTo>
                  <a:pt x="1920165" y="808421"/>
                </a:moveTo>
                <a:cubicBezTo>
                  <a:pt x="1920764" y="808421"/>
                  <a:pt x="1920764" y="808421"/>
                  <a:pt x="1921363" y="808421"/>
                </a:cubicBezTo>
                <a:cubicBezTo>
                  <a:pt x="1920764" y="808421"/>
                  <a:pt x="1920764" y="808421"/>
                  <a:pt x="1920165" y="808421"/>
                </a:cubicBezTo>
                <a:close/>
                <a:moveTo>
                  <a:pt x="1908779" y="832991"/>
                </a:moveTo>
                <a:cubicBezTo>
                  <a:pt x="1908779" y="832991"/>
                  <a:pt x="1908179" y="832991"/>
                  <a:pt x="1908179" y="832991"/>
                </a:cubicBezTo>
                <a:cubicBezTo>
                  <a:pt x="1908179" y="832991"/>
                  <a:pt x="1908179" y="832991"/>
                  <a:pt x="1908779" y="832991"/>
                </a:cubicBezTo>
                <a:close/>
                <a:moveTo>
                  <a:pt x="1903984" y="840182"/>
                </a:moveTo>
                <a:cubicBezTo>
                  <a:pt x="1903984" y="840781"/>
                  <a:pt x="1903385" y="841381"/>
                  <a:pt x="1903385" y="841980"/>
                </a:cubicBezTo>
                <a:cubicBezTo>
                  <a:pt x="1903385" y="841381"/>
                  <a:pt x="1903984" y="840781"/>
                  <a:pt x="1903984" y="840182"/>
                </a:cubicBezTo>
                <a:close/>
                <a:moveTo>
                  <a:pt x="1904584" y="838384"/>
                </a:moveTo>
                <a:cubicBezTo>
                  <a:pt x="1904584" y="838984"/>
                  <a:pt x="1903984" y="838984"/>
                  <a:pt x="1903984" y="839583"/>
                </a:cubicBezTo>
                <a:cubicBezTo>
                  <a:pt x="1904584" y="838984"/>
                  <a:pt x="1904584" y="838384"/>
                  <a:pt x="1904584" y="838384"/>
                </a:cubicBezTo>
                <a:close/>
                <a:moveTo>
                  <a:pt x="1905183" y="835987"/>
                </a:moveTo>
                <a:cubicBezTo>
                  <a:pt x="1905183" y="836586"/>
                  <a:pt x="1904584" y="837186"/>
                  <a:pt x="1904584" y="837785"/>
                </a:cubicBezTo>
                <a:cubicBezTo>
                  <a:pt x="1905183" y="837186"/>
                  <a:pt x="1905183" y="836586"/>
                  <a:pt x="1905183" y="835987"/>
                </a:cubicBezTo>
                <a:close/>
                <a:moveTo>
                  <a:pt x="1903385" y="841980"/>
                </a:moveTo>
                <a:cubicBezTo>
                  <a:pt x="1903385" y="842579"/>
                  <a:pt x="1902786" y="842579"/>
                  <a:pt x="1902786" y="843179"/>
                </a:cubicBezTo>
                <a:cubicBezTo>
                  <a:pt x="1902786" y="843179"/>
                  <a:pt x="1902786" y="843179"/>
                  <a:pt x="1902786" y="843179"/>
                </a:cubicBezTo>
                <a:cubicBezTo>
                  <a:pt x="1902786" y="842579"/>
                  <a:pt x="1903385" y="841980"/>
                  <a:pt x="1903385" y="841980"/>
                </a:cubicBezTo>
                <a:close/>
                <a:moveTo>
                  <a:pt x="1947731" y="831792"/>
                </a:moveTo>
                <a:cubicBezTo>
                  <a:pt x="1949529" y="832991"/>
                  <a:pt x="1948331" y="834189"/>
                  <a:pt x="1945934" y="834189"/>
                </a:cubicBezTo>
                <a:cubicBezTo>
                  <a:pt x="1948331" y="834789"/>
                  <a:pt x="1949529" y="833590"/>
                  <a:pt x="1947731" y="831792"/>
                </a:cubicBezTo>
                <a:close/>
                <a:moveTo>
                  <a:pt x="1918966" y="808421"/>
                </a:moveTo>
                <a:cubicBezTo>
                  <a:pt x="1918367" y="808421"/>
                  <a:pt x="1917768" y="808421"/>
                  <a:pt x="1917768" y="808421"/>
                </a:cubicBezTo>
                <a:cubicBezTo>
                  <a:pt x="1917768" y="808421"/>
                  <a:pt x="1918367" y="808421"/>
                  <a:pt x="1918966" y="808421"/>
                </a:cubicBezTo>
                <a:close/>
                <a:moveTo>
                  <a:pt x="1915371" y="807821"/>
                </a:moveTo>
                <a:cubicBezTo>
                  <a:pt x="1914771" y="807821"/>
                  <a:pt x="1914771" y="807821"/>
                  <a:pt x="1914172" y="807821"/>
                </a:cubicBezTo>
                <a:cubicBezTo>
                  <a:pt x="1914172" y="807821"/>
                  <a:pt x="1914771" y="807821"/>
                  <a:pt x="1915371" y="807821"/>
                </a:cubicBezTo>
                <a:close/>
                <a:moveTo>
                  <a:pt x="1909977" y="806623"/>
                </a:moveTo>
                <a:cubicBezTo>
                  <a:pt x="1909378" y="806623"/>
                  <a:pt x="1908779" y="806623"/>
                  <a:pt x="1908179" y="806023"/>
                </a:cubicBezTo>
                <a:cubicBezTo>
                  <a:pt x="1908779" y="806623"/>
                  <a:pt x="1909378" y="806623"/>
                  <a:pt x="1909977" y="806623"/>
                </a:cubicBezTo>
                <a:close/>
                <a:moveTo>
                  <a:pt x="1900389" y="804825"/>
                </a:moveTo>
                <a:cubicBezTo>
                  <a:pt x="1899790" y="804825"/>
                  <a:pt x="1899190" y="804825"/>
                  <a:pt x="1898591" y="804226"/>
                </a:cubicBezTo>
                <a:cubicBezTo>
                  <a:pt x="1899190" y="804825"/>
                  <a:pt x="1899790" y="804825"/>
                  <a:pt x="1900389" y="804825"/>
                </a:cubicBezTo>
                <a:close/>
                <a:moveTo>
                  <a:pt x="1904584" y="806023"/>
                </a:moveTo>
                <a:cubicBezTo>
                  <a:pt x="1903984" y="806023"/>
                  <a:pt x="1903385" y="806023"/>
                  <a:pt x="1902187" y="805424"/>
                </a:cubicBezTo>
                <a:cubicBezTo>
                  <a:pt x="1903385" y="805424"/>
                  <a:pt x="1903984" y="805424"/>
                  <a:pt x="1904584" y="806023"/>
                </a:cubicBezTo>
                <a:close/>
                <a:moveTo>
                  <a:pt x="1897392" y="804226"/>
                </a:moveTo>
                <a:cubicBezTo>
                  <a:pt x="1896194" y="804226"/>
                  <a:pt x="1895595" y="803626"/>
                  <a:pt x="1894995" y="803626"/>
                </a:cubicBezTo>
                <a:cubicBezTo>
                  <a:pt x="1889003" y="803027"/>
                  <a:pt x="1882411" y="801829"/>
                  <a:pt x="1877017" y="802428"/>
                </a:cubicBezTo>
                <a:cubicBezTo>
                  <a:pt x="1881212" y="801829"/>
                  <a:pt x="1889602" y="803027"/>
                  <a:pt x="1894995" y="803626"/>
                </a:cubicBezTo>
                <a:cubicBezTo>
                  <a:pt x="1895595" y="804226"/>
                  <a:pt x="1896194" y="804226"/>
                  <a:pt x="1897392" y="804226"/>
                </a:cubicBezTo>
                <a:close/>
                <a:moveTo>
                  <a:pt x="1896793" y="844377"/>
                </a:moveTo>
                <a:cubicBezTo>
                  <a:pt x="1894396" y="842579"/>
                  <a:pt x="1892598" y="841381"/>
                  <a:pt x="1890201" y="840182"/>
                </a:cubicBezTo>
                <a:cubicBezTo>
                  <a:pt x="1892598" y="841381"/>
                  <a:pt x="1894396" y="842579"/>
                  <a:pt x="1896793" y="844377"/>
                </a:cubicBezTo>
                <a:cubicBezTo>
                  <a:pt x="1896793" y="844377"/>
                  <a:pt x="1896793" y="844377"/>
                  <a:pt x="1896793" y="844377"/>
                </a:cubicBezTo>
                <a:cubicBezTo>
                  <a:pt x="1896793" y="844377"/>
                  <a:pt x="1896793" y="844377"/>
                  <a:pt x="1896793" y="844377"/>
                </a:cubicBezTo>
                <a:close/>
                <a:moveTo>
                  <a:pt x="1874620" y="803027"/>
                </a:moveTo>
                <a:cubicBezTo>
                  <a:pt x="1872822" y="803626"/>
                  <a:pt x="1871624" y="803626"/>
                  <a:pt x="1869227" y="804226"/>
                </a:cubicBezTo>
                <a:cubicBezTo>
                  <a:pt x="1867429" y="804825"/>
                  <a:pt x="1865032" y="804825"/>
                  <a:pt x="1862035" y="805424"/>
                </a:cubicBezTo>
                <a:cubicBezTo>
                  <a:pt x="1865032" y="805424"/>
                  <a:pt x="1867429" y="804825"/>
                  <a:pt x="1869227" y="804226"/>
                </a:cubicBezTo>
                <a:cubicBezTo>
                  <a:pt x="1871624" y="804226"/>
                  <a:pt x="1873422" y="803626"/>
                  <a:pt x="1874620" y="803027"/>
                </a:cubicBezTo>
                <a:close/>
                <a:moveTo>
                  <a:pt x="1859039" y="828197"/>
                </a:moveTo>
                <a:cubicBezTo>
                  <a:pt x="1861436" y="828197"/>
                  <a:pt x="1865032" y="829395"/>
                  <a:pt x="1868627" y="831193"/>
                </a:cubicBezTo>
                <a:cubicBezTo>
                  <a:pt x="1864432" y="829395"/>
                  <a:pt x="1860837" y="828197"/>
                  <a:pt x="1859039" y="828197"/>
                </a:cubicBezTo>
                <a:close/>
                <a:moveTo>
                  <a:pt x="1828476" y="804825"/>
                </a:moveTo>
                <a:cubicBezTo>
                  <a:pt x="1827277" y="804825"/>
                  <a:pt x="1826079" y="804825"/>
                  <a:pt x="1824880" y="805424"/>
                </a:cubicBezTo>
                <a:cubicBezTo>
                  <a:pt x="1826079" y="804825"/>
                  <a:pt x="1827277" y="804825"/>
                  <a:pt x="1828476" y="804825"/>
                </a:cubicBezTo>
                <a:close/>
                <a:moveTo>
                  <a:pt x="1818888" y="782652"/>
                </a:moveTo>
                <a:cubicBezTo>
                  <a:pt x="1817090" y="780854"/>
                  <a:pt x="1815891" y="780255"/>
                  <a:pt x="1814093" y="780255"/>
                </a:cubicBezTo>
                <a:cubicBezTo>
                  <a:pt x="1815292" y="779655"/>
                  <a:pt x="1817090" y="780255"/>
                  <a:pt x="1818888" y="782652"/>
                </a:cubicBezTo>
                <a:cubicBezTo>
                  <a:pt x="1821285" y="785049"/>
                  <a:pt x="1821285" y="791042"/>
                  <a:pt x="1820685" y="796435"/>
                </a:cubicBezTo>
                <a:cubicBezTo>
                  <a:pt x="1820685" y="798832"/>
                  <a:pt x="1820086" y="800630"/>
                  <a:pt x="1818888" y="802428"/>
                </a:cubicBezTo>
                <a:cubicBezTo>
                  <a:pt x="1820086" y="801229"/>
                  <a:pt x="1820086" y="799432"/>
                  <a:pt x="1820685" y="796435"/>
                </a:cubicBezTo>
                <a:cubicBezTo>
                  <a:pt x="1820685" y="791042"/>
                  <a:pt x="1820685" y="785049"/>
                  <a:pt x="1818888" y="782652"/>
                </a:cubicBezTo>
                <a:close/>
                <a:moveTo>
                  <a:pt x="1814093" y="810218"/>
                </a:moveTo>
                <a:cubicBezTo>
                  <a:pt x="1814093" y="810218"/>
                  <a:pt x="1814693" y="810218"/>
                  <a:pt x="1815292" y="810218"/>
                </a:cubicBezTo>
                <a:cubicBezTo>
                  <a:pt x="1815891" y="810218"/>
                  <a:pt x="1816491" y="810218"/>
                  <a:pt x="1817090" y="810218"/>
                </a:cubicBezTo>
                <a:cubicBezTo>
                  <a:pt x="1816491" y="810218"/>
                  <a:pt x="1815891" y="810218"/>
                  <a:pt x="1815292" y="810218"/>
                </a:cubicBezTo>
                <a:cubicBezTo>
                  <a:pt x="1814693" y="810218"/>
                  <a:pt x="1814693" y="810218"/>
                  <a:pt x="1814093" y="810218"/>
                </a:cubicBezTo>
                <a:close/>
                <a:moveTo>
                  <a:pt x="3045601" y="680775"/>
                </a:moveTo>
                <a:cubicBezTo>
                  <a:pt x="3045601" y="680176"/>
                  <a:pt x="3045002" y="679577"/>
                  <a:pt x="3045002" y="678977"/>
                </a:cubicBezTo>
                <a:cubicBezTo>
                  <a:pt x="3045002" y="678378"/>
                  <a:pt x="3045002" y="677779"/>
                  <a:pt x="3044403" y="677779"/>
                </a:cubicBezTo>
                <a:cubicBezTo>
                  <a:pt x="3044403" y="678378"/>
                  <a:pt x="3044403" y="678378"/>
                  <a:pt x="3045002" y="678977"/>
                </a:cubicBezTo>
                <a:cubicBezTo>
                  <a:pt x="3045601" y="679577"/>
                  <a:pt x="3045601" y="680176"/>
                  <a:pt x="3045601" y="680775"/>
                </a:cubicBezTo>
                <a:close/>
                <a:moveTo>
                  <a:pt x="3041406" y="675981"/>
                </a:moveTo>
                <a:cubicBezTo>
                  <a:pt x="3040208" y="675981"/>
                  <a:pt x="3039009" y="675981"/>
                  <a:pt x="3037211" y="675981"/>
                </a:cubicBezTo>
                <a:cubicBezTo>
                  <a:pt x="3039009" y="675981"/>
                  <a:pt x="3040208" y="675981"/>
                  <a:pt x="3041406" y="675981"/>
                </a:cubicBezTo>
                <a:close/>
                <a:moveTo>
                  <a:pt x="3033017" y="675981"/>
                </a:moveTo>
                <a:cubicBezTo>
                  <a:pt x="3031818" y="675981"/>
                  <a:pt x="3030619" y="675981"/>
                  <a:pt x="3029421" y="675981"/>
                </a:cubicBezTo>
                <a:cubicBezTo>
                  <a:pt x="3030020" y="675981"/>
                  <a:pt x="3031818" y="675981"/>
                  <a:pt x="3033017" y="675981"/>
                </a:cubicBezTo>
                <a:close/>
                <a:moveTo>
                  <a:pt x="3011443" y="661598"/>
                </a:moveTo>
                <a:cubicBezTo>
                  <a:pt x="3009046" y="660999"/>
                  <a:pt x="3006648" y="660400"/>
                  <a:pt x="3004851" y="659801"/>
                </a:cubicBezTo>
                <a:cubicBezTo>
                  <a:pt x="3004251" y="659801"/>
                  <a:pt x="3003652" y="659801"/>
                  <a:pt x="3003652" y="659201"/>
                </a:cubicBezTo>
                <a:cubicBezTo>
                  <a:pt x="3004251" y="659201"/>
                  <a:pt x="3004851" y="659201"/>
                  <a:pt x="3004851" y="659801"/>
                </a:cubicBezTo>
                <a:cubicBezTo>
                  <a:pt x="3006648" y="660400"/>
                  <a:pt x="3009046" y="660400"/>
                  <a:pt x="3011443" y="661598"/>
                </a:cubicBezTo>
                <a:close/>
                <a:moveTo>
                  <a:pt x="2991667" y="715533"/>
                </a:moveTo>
                <a:cubicBezTo>
                  <a:pt x="2990468" y="717331"/>
                  <a:pt x="2988670" y="718530"/>
                  <a:pt x="2987472" y="719129"/>
                </a:cubicBezTo>
                <a:cubicBezTo>
                  <a:pt x="2983876" y="720927"/>
                  <a:pt x="2983277" y="722125"/>
                  <a:pt x="2980280" y="723324"/>
                </a:cubicBezTo>
                <a:cubicBezTo>
                  <a:pt x="2982677" y="722125"/>
                  <a:pt x="2983876" y="720927"/>
                  <a:pt x="2987472" y="719129"/>
                </a:cubicBezTo>
                <a:cubicBezTo>
                  <a:pt x="2988670" y="718530"/>
                  <a:pt x="2989869" y="717331"/>
                  <a:pt x="2991667" y="715533"/>
                </a:cubicBezTo>
                <a:close/>
                <a:moveTo>
                  <a:pt x="2983876" y="676580"/>
                </a:moveTo>
                <a:cubicBezTo>
                  <a:pt x="2983277" y="675382"/>
                  <a:pt x="2982078" y="673584"/>
                  <a:pt x="2981479" y="672385"/>
                </a:cubicBezTo>
                <a:cubicBezTo>
                  <a:pt x="2980280" y="669988"/>
                  <a:pt x="2979082" y="668190"/>
                  <a:pt x="2978483" y="666393"/>
                </a:cubicBezTo>
                <a:cubicBezTo>
                  <a:pt x="2979082" y="668190"/>
                  <a:pt x="2979681" y="670588"/>
                  <a:pt x="2981479" y="672385"/>
                </a:cubicBezTo>
                <a:cubicBezTo>
                  <a:pt x="2982078" y="673584"/>
                  <a:pt x="2983277" y="675382"/>
                  <a:pt x="2983876" y="676580"/>
                </a:cubicBezTo>
                <a:close/>
                <a:moveTo>
                  <a:pt x="2867018" y="742500"/>
                </a:moveTo>
                <a:cubicBezTo>
                  <a:pt x="2866418" y="741901"/>
                  <a:pt x="2865819" y="741302"/>
                  <a:pt x="2865819" y="740703"/>
                </a:cubicBezTo>
                <a:cubicBezTo>
                  <a:pt x="2865819" y="741302"/>
                  <a:pt x="2866418" y="741901"/>
                  <a:pt x="2867018" y="742500"/>
                </a:cubicBezTo>
                <a:cubicBezTo>
                  <a:pt x="2868216" y="744298"/>
                  <a:pt x="2868815" y="745497"/>
                  <a:pt x="2870014" y="746695"/>
                </a:cubicBezTo>
                <a:cubicBezTo>
                  <a:pt x="2868815" y="745497"/>
                  <a:pt x="2868216" y="744298"/>
                  <a:pt x="2867018" y="742500"/>
                </a:cubicBezTo>
                <a:close/>
                <a:moveTo>
                  <a:pt x="1809898" y="833590"/>
                </a:moveTo>
                <a:cubicBezTo>
                  <a:pt x="1811097" y="832991"/>
                  <a:pt x="1812296" y="832392"/>
                  <a:pt x="1813494" y="832392"/>
                </a:cubicBezTo>
                <a:cubicBezTo>
                  <a:pt x="1812296" y="832392"/>
                  <a:pt x="1811097" y="832991"/>
                  <a:pt x="1809898" y="833590"/>
                </a:cubicBezTo>
                <a:close/>
                <a:moveTo>
                  <a:pt x="1791920" y="878536"/>
                </a:moveTo>
                <a:cubicBezTo>
                  <a:pt x="1793718" y="877337"/>
                  <a:pt x="1794917" y="876139"/>
                  <a:pt x="1796714" y="874940"/>
                </a:cubicBezTo>
                <a:cubicBezTo>
                  <a:pt x="1794917" y="876139"/>
                  <a:pt x="1793119" y="877337"/>
                  <a:pt x="1791920" y="878536"/>
                </a:cubicBezTo>
                <a:close/>
                <a:moveTo>
                  <a:pt x="1619329" y="970824"/>
                </a:moveTo>
                <a:cubicBezTo>
                  <a:pt x="1619329" y="970225"/>
                  <a:pt x="1619929" y="970225"/>
                  <a:pt x="1619929" y="969625"/>
                </a:cubicBezTo>
                <a:cubicBezTo>
                  <a:pt x="1619929" y="969625"/>
                  <a:pt x="1619929" y="970225"/>
                  <a:pt x="1619329" y="970824"/>
                </a:cubicBezTo>
                <a:lnTo>
                  <a:pt x="1619329" y="970824"/>
                </a:lnTo>
                <a:close/>
                <a:moveTo>
                  <a:pt x="1627120" y="959438"/>
                </a:moveTo>
                <a:cubicBezTo>
                  <a:pt x="1625921" y="961235"/>
                  <a:pt x="1624723" y="963033"/>
                  <a:pt x="1623524" y="964831"/>
                </a:cubicBezTo>
                <a:cubicBezTo>
                  <a:pt x="1624723" y="963033"/>
                  <a:pt x="1625921" y="960636"/>
                  <a:pt x="1627120" y="959438"/>
                </a:cubicBezTo>
                <a:close/>
                <a:moveTo>
                  <a:pt x="1667271" y="951647"/>
                </a:moveTo>
                <a:cubicBezTo>
                  <a:pt x="1665473" y="955243"/>
                  <a:pt x="1663076" y="958838"/>
                  <a:pt x="1660679" y="962434"/>
                </a:cubicBezTo>
                <a:cubicBezTo>
                  <a:pt x="1660080" y="963633"/>
                  <a:pt x="1658881" y="964831"/>
                  <a:pt x="1657683" y="964831"/>
                </a:cubicBezTo>
                <a:cubicBezTo>
                  <a:pt x="1658881" y="964232"/>
                  <a:pt x="1659481" y="963633"/>
                  <a:pt x="1660679" y="962434"/>
                </a:cubicBezTo>
                <a:cubicBezTo>
                  <a:pt x="1662477" y="958838"/>
                  <a:pt x="1663676" y="958239"/>
                  <a:pt x="1665473" y="954643"/>
                </a:cubicBezTo>
                <a:cubicBezTo>
                  <a:pt x="1666672" y="953445"/>
                  <a:pt x="1667271" y="952846"/>
                  <a:pt x="1667271" y="951647"/>
                </a:cubicBezTo>
                <a:close/>
                <a:moveTo>
                  <a:pt x="1641502" y="958239"/>
                </a:moveTo>
                <a:cubicBezTo>
                  <a:pt x="1639705" y="957041"/>
                  <a:pt x="1638506" y="956441"/>
                  <a:pt x="1637307" y="955842"/>
                </a:cubicBezTo>
                <a:cubicBezTo>
                  <a:pt x="1638506" y="956441"/>
                  <a:pt x="1640304" y="957041"/>
                  <a:pt x="1641502" y="958239"/>
                </a:cubicBezTo>
                <a:cubicBezTo>
                  <a:pt x="1643300" y="959438"/>
                  <a:pt x="1644499" y="960636"/>
                  <a:pt x="1646297" y="961835"/>
                </a:cubicBezTo>
                <a:cubicBezTo>
                  <a:pt x="1645098" y="960037"/>
                  <a:pt x="1643300" y="958838"/>
                  <a:pt x="1641502" y="958239"/>
                </a:cubicBezTo>
                <a:close/>
                <a:moveTo>
                  <a:pt x="1633712" y="955243"/>
                </a:moveTo>
                <a:cubicBezTo>
                  <a:pt x="1631914" y="955243"/>
                  <a:pt x="1630116" y="956441"/>
                  <a:pt x="1628918" y="957640"/>
                </a:cubicBezTo>
                <a:cubicBezTo>
                  <a:pt x="1630116" y="956441"/>
                  <a:pt x="1631914" y="955243"/>
                  <a:pt x="1633712" y="955243"/>
                </a:cubicBezTo>
                <a:close/>
                <a:moveTo>
                  <a:pt x="1598954" y="972022"/>
                </a:moveTo>
                <a:cubicBezTo>
                  <a:pt x="1600752" y="972622"/>
                  <a:pt x="1601950" y="973221"/>
                  <a:pt x="1602550" y="973820"/>
                </a:cubicBezTo>
                <a:cubicBezTo>
                  <a:pt x="1601950" y="973221"/>
                  <a:pt x="1600153" y="972622"/>
                  <a:pt x="1598954" y="972022"/>
                </a:cubicBezTo>
                <a:close/>
                <a:moveTo>
                  <a:pt x="1682852" y="923481"/>
                </a:moveTo>
                <a:cubicBezTo>
                  <a:pt x="1683452" y="921084"/>
                  <a:pt x="1684650" y="918687"/>
                  <a:pt x="1685849" y="916889"/>
                </a:cubicBezTo>
                <a:cubicBezTo>
                  <a:pt x="1687647" y="914492"/>
                  <a:pt x="1688845" y="912095"/>
                  <a:pt x="1690643" y="910297"/>
                </a:cubicBezTo>
                <a:cubicBezTo>
                  <a:pt x="1688845" y="912095"/>
                  <a:pt x="1687047" y="913893"/>
                  <a:pt x="1685849" y="916889"/>
                </a:cubicBezTo>
                <a:cubicBezTo>
                  <a:pt x="1684650" y="918687"/>
                  <a:pt x="1683452" y="920485"/>
                  <a:pt x="1682852" y="923481"/>
                </a:cubicBezTo>
                <a:cubicBezTo>
                  <a:pt x="1681654" y="927077"/>
                  <a:pt x="1679856" y="929474"/>
                  <a:pt x="1678658" y="931272"/>
                </a:cubicBezTo>
                <a:cubicBezTo>
                  <a:pt x="1677459" y="932470"/>
                  <a:pt x="1676860" y="933669"/>
                  <a:pt x="1675661" y="934268"/>
                </a:cubicBezTo>
                <a:cubicBezTo>
                  <a:pt x="1676260" y="933070"/>
                  <a:pt x="1677459" y="932470"/>
                  <a:pt x="1678658" y="931272"/>
                </a:cubicBezTo>
                <a:cubicBezTo>
                  <a:pt x="1679856" y="929474"/>
                  <a:pt x="1681654" y="927077"/>
                  <a:pt x="1682852" y="923481"/>
                </a:cubicBezTo>
                <a:close/>
                <a:moveTo>
                  <a:pt x="1751769" y="881532"/>
                </a:moveTo>
                <a:cubicBezTo>
                  <a:pt x="1751170" y="882731"/>
                  <a:pt x="1751170" y="883330"/>
                  <a:pt x="1750570" y="883929"/>
                </a:cubicBezTo>
                <a:cubicBezTo>
                  <a:pt x="1751170" y="883330"/>
                  <a:pt x="1751170" y="882731"/>
                  <a:pt x="1751769" y="881532"/>
                </a:cubicBezTo>
                <a:cubicBezTo>
                  <a:pt x="1751769" y="880933"/>
                  <a:pt x="1751769" y="880933"/>
                  <a:pt x="1751769" y="880333"/>
                </a:cubicBezTo>
                <a:cubicBezTo>
                  <a:pt x="1752368" y="880333"/>
                  <a:pt x="1752368" y="880933"/>
                  <a:pt x="1751769" y="881532"/>
                </a:cubicBezTo>
                <a:close/>
                <a:moveTo>
                  <a:pt x="1770346" y="784450"/>
                </a:moveTo>
                <a:cubicBezTo>
                  <a:pt x="1770346" y="784450"/>
                  <a:pt x="1768549" y="784450"/>
                  <a:pt x="1767350" y="785049"/>
                </a:cubicBezTo>
                <a:lnTo>
                  <a:pt x="1770346" y="784450"/>
                </a:lnTo>
                <a:cubicBezTo>
                  <a:pt x="1770346" y="784450"/>
                  <a:pt x="1770346" y="784450"/>
                  <a:pt x="1770346" y="784450"/>
                </a:cubicBezTo>
                <a:close/>
                <a:moveTo>
                  <a:pt x="1754166" y="898312"/>
                </a:moveTo>
                <a:cubicBezTo>
                  <a:pt x="1755964" y="901907"/>
                  <a:pt x="1758361" y="904904"/>
                  <a:pt x="1761957" y="907301"/>
                </a:cubicBezTo>
                <a:cubicBezTo>
                  <a:pt x="1763155" y="907900"/>
                  <a:pt x="1763754" y="907900"/>
                  <a:pt x="1764953" y="907900"/>
                </a:cubicBezTo>
                <a:cubicBezTo>
                  <a:pt x="1763754" y="907900"/>
                  <a:pt x="1763155" y="907900"/>
                  <a:pt x="1761957" y="907301"/>
                </a:cubicBezTo>
                <a:cubicBezTo>
                  <a:pt x="1758361" y="904904"/>
                  <a:pt x="1755964" y="901308"/>
                  <a:pt x="1754166" y="898312"/>
                </a:cubicBezTo>
                <a:close/>
                <a:moveTo>
                  <a:pt x="1774541" y="901907"/>
                </a:moveTo>
                <a:cubicBezTo>
                  <a:pt x="1775740" y="900709"/>
                  <a:pt x="1776339" y="899510"/>
                  <a:pt x="1777538" y="898312"/>
                </a:cubicBezTo>
                <a:cubicBezTo>
                  <a:pt x="1779935" y="895315"/>
                  <a:pt x="1781733" y="892319"/>
                  <a:pt x="1783530" y="889323"/>
                </a:cubicBezTo>
                <a:cubicBezTo>
                  <a:pt x="1782332" y="891720"/>
                  <a:pt x="1779935" y="895315"/>
                  <a:pt x="1777538" y="898312"/>
                </a:cubicBezTo>
                <a:cubicBezTo>
                  <a:pt x="1776339" y="899510"/>
                  <a:pt x="1775140" y="900709"/>
                  <a:pt x="1774541" y="901907"/>
                </a:cubicBezTo>
                <a:close/>
                <a:moveTo>
                  <a:pt x="1785328" y="885727"/>
                </a:moveTo>
                <a:cubicBezTo>
                  <a:pt x="1785328" y="885128"/>
                  <a:pt x="1785328" y="885128"/>
                  <a:pt x="1785328" y="885727"/>
                </a:cubicBezTo>
                <a:cubicBezTo>
                  <a:pt x="1785328" y="885128"/>
                  <a:pt x="1785328" y="885128"/>
                  <a:pt x="1785328" y="885727"/>
                </a:cubicBezTo>
                <a:close/>
                <a:moveTo>
                  <a:pt x="1787725" y="882131"/>
                </a:moveTo>
                <a:cubicBezTo>
                  <a:pt x="1787725" y="882131"/>
                  <a:pt x="1787126" y="882731"/>
                  <a:pt x="1787126" y="882731"/>
                </a:cubicBezTo>
                <a:cubicBezTo>
                  <a:pt x="1787126" y="882731"/>
                  <a:pt x="1787725" y="882731"/>
                  <a:pt x="1787725" y="882131"/>
                </a:cubicBezTo>
                <a:close/>
                <a:moveTo>
                  <a:pt x="1789523" y="880933"/>
                </a:moveTo>
                <a:cubicBezTo>
                  <a:pt x="1789523" y="880933"/>
                  <a:pt x="1790122" y="880333"/>
                  <a:pt x="1790122" y="880333"/>
                </a:cubicBezTo>
                <a:cubicBezTo>
                  <a:pt x="1790122" y="880333"/>
                  <a:pt x="1789523" y="880333"/>
                  <a:pt x="1789523" y="880933"/>
                </a:cubicBezTo>
                <a:close/>
                <a:moveTo>
                  <a:pt x="1746975" y="877337"/>
                </a:moveTo>
                <a:cubicBezTo>
                  <a:pt x="1746375" y="877337"/>
                  <a:pt x="1745776" y="877337"/>
                  <a:pt x="1745177" y="877337"/>
                </a:cubicBezTo>
                <a:cubicBezTo>
                  <a:pt x="1743978" y="877337"/>
                  <a:pt x="1742780" y="877337"/>
                  <a:pt x="1740982" y="877337"/>
                </a:cubicBezTo>
                <a:cubicBezTo>
                  <a:pt x="1742180" y="877337"/>
                  <a:pt x="1743978" y="877337"/>
                  <a:pt x="1745177" y="877337"/>
                </a:cubicBezTo>
                <a:cubicBezTo>
                  <a:pt x="1745776" y="877337"/>
                  <a:pt x="1746375" y="877337"/>
                  <a:pt x="1746975" y="877337"/>
                </a:cubicBezTo>
                <a:close/>
                <a:moveTo>
                  <a:pt x="1731993" y="877337"/>
                </a:moveTo>
                <a:lnTo>
                  <a:pt x="1731993" y="877337"/>
                </a:lnTo>
                <a:cubicBezTo>
                  <a:pt x="1731993" y="877337"/>
                  <a:pt x="1731993" y="877936"/>
                  <a:pt x="1725401" y="880933"/>
                </a:cubicBezTo>
                <a:cubicBezTo>
                  <a:pt x="1718809" y="883929"/>
                  <a:pt x="1715812" y="891120"/>
                  <a:pt x="1709820" y="893517"/>
                </a:cubicBezTo>
                <a:cubicBezTo>
                  <a:pt x="1707423" y="894117"/>
                  <a:pt x="1705625" y="895315"/>
                  <a:pt x="1704426" y="896514"/>
                </a:cubicBezTo>
                <a:cubicBezTo>
                  <a:pt x="1703228" y="897712"/>
                  <a:pt x="1702628" y="898312"/>
                  <a:pt x="1701430" y="899510"/>
                </a:cubicBezTo>
                <a:cubicBezTo>
                  <a:pt x="1702628" y="898312"/>
                  <a:pt x="1703228" y="897113"/>
                  <a:pt x="1704426" y="896514"/>
                </a:cubicBezTo>
                <a:cubicBezTo>
                  <a:pt x="1706224" y="895315"/>
                  <a:pt x="1707423" y="894117"/>
                  <a:pt x="1709820" y="893517"/>
                </a:cubicBezTo>
                <a:cubicBezTo>
                  <a:pt x="1715812" y="891120"/>
                  <a:pt x="1718809" y="883929"/>
                  <a:pt x="1725401" y="880933"/>
                </a:cubicBezTo>
                <a:cubicBezTo>
                  <a:pt x="1731993" y="877936"/>
                  <a:pt x="1731993" y="877337"/>
                  <a:pt x="1731993" y="877337"/>
                </a:cubicBezTo>
                <a:close/>
                <a:moveTo>
                  <a:pt x="1715812" y="804825"/>
                </a:moveTo>
                <a:cubicBezTo>
                  <a:pt x="1715812" y="806023"/>
                  <a:pt x="1715812" y="807222"/>
                  <a:pt x="1715213" y="808421"/>
                </a:cubicBezTo>
                <a:cubicBezTo>
                  <a:pt x="1714614" y="809619"/>
                  <a:pt x="1714015" y="810818"/>
                  <a:pt x="1712816" y="811417"/>
                </a:cubicBezTo>
                <a:cubicBezTo>
                  <a:pt x="1714015" y="810818"/>
                  <a:pt x="1714614" y="809619"/>
                  <a:pt x="1715213" y="808421"/>
                </a:cubicBezTo>
                <a:cubicBezTo>
                  <a:pt x="1715812" y="806623"/>
                  <a:pt x="1715812" y="806023"/>
                  <a:pt x="1715812" y="804825"/>
                </a:cubicBezTo>
                <a:cubicBezTo>
                  <a:pt x="1715812" y="803626"/>
                  <a:pt x="1715812" y="803027"/>
                  <a:pt x="1715812" y="802428"/>
                </a:cubicBezTo>
                <a:cubicBezTo>
                  <a:pt x="1715812" y="803027"/>
                  <a:pt x="1715812" y="803626"/>
                  <a:pt x="1715812" y="804825"/>
                </a:cubicBezTo>
                <a:close/>
                <a:moveTo>
                  <a:pt x="1692441" y="816211"/>
                </a:moveTo>
                <a:cubicBezTo>
                  <a:pt x="1691841" y="816211"/>
                  <a:pt x="1691242" y="816211"/>
                  <a:pt x="1691242" y="816211"/>
                </a:cubicBezTo>
                <a:cubicBezTo>
                  <a:pt x="1691242" y="816810"/>
                  <a:pt x="1691841" y="816810"/>
                  <a:pt x="1692441" y="816211"/>
                </a:cubicBezTo>
                <a:close/>
                <a:moveTo>
                  <a:pt x="1692441" y="809619"/>
                </a:moveTo>
                <a:cubicBezTo>
                  <a:pt x="1692441" y="809619"/>
                  <a:pt x="1692441" y="809619"/>
                  <a:pt x="1692441" y="809619"/>
                </a:cubicBezTo>
                <a:cubicBezTo>
                  <a:pt x="1692441" y="809619"/>
                  <a:pt x="1692441" y="809619"/>
                  <a:pt x="1692441" y="809619"/>
                </a:cubicBezTo>
                <a:close/>
                <a:moveTo>
                  <a:pt x="1679856" y="816810"/>
                </a:moveTo>
                <a:cubicBezTo>
                  <a:pt x="1687047" y="812616"/>
                  <a:pt x="1688246" y="809619"/>
                  <a:pt x="1691242" y="809619"/>
                </a:cubicBezTo>
                <a:cubicBezTo>
                  <a:pt x="1688246" y="810218"/>
                  <a:pt x="1686448" y="813215"/>
                  <a:pt x="1679856" y="816810"/>
                </a:cubicBezTo>
                <a:close/>
                <a:moveTo>
                  <a:pt x="1669668" y="819807"/>
                </a:moveTo>
                <a:cubicBezTo>
                  <a:pt x="1666672" y="819807"/>
                  <a:pt x="1664275" y="819208"/>
                  <a:pt x="1663676" y="818608"/>
                </a:cubicBezTo>
                <a:cubicBezTo>
                  <a:pt x="1663076" y="818009"/>
                  <a:pt x="1663076" y="818009"/>
                  <a:pt x="1662477" y="818009"/>
                </a:cubicBezTo>
                <a:cubicBezTo>
                  <a:pt x="1663076" y="818009"/>
                  <a:pt x="1663076" y="818009"/>
                  <a:pt x="1663676" y="818608"/>
                </a:cubicBezTo>
                <a:cubicBezTo>
                  <a:pt x="1664275" y="819807"/>
                  <a:pt x="1666672" y="820406"/>
                  <a:pt x="1669668" y="819807"/>
                </a:cubicBezTo>
                <a:close/>
                <a:moveTo>
                  <a:pt x="1649892" y="823402"/>
                </a:moveTo>
                <a:cubicBezTo>
                  <a:pt x="1649293" y="823402"/>
                  <a:pt x="1649892" y="824002"/>
                  <a:pt x="1650492" y="824601"/>
                </a:cubicBezTo>
                <a:cubicBezTo>
                  <a:pt x="1651091" y="825200"/>
                  <a:pt x="1651690" y="825200"/>
                  <a:pt x="1651690" y="825800"/>
                </a:cubicBezTo>
                <a:cubicBezTo>
                  <a:pt x="1651690" y="825200"/>
                  <a:pt x="1651091" y="825200"/>
                  <a:pt x="1650492" y="824601"/>
                </a:cubicBezTo>
                <a:cubicBezTo>
                  <a:pt x="1649293" y="824601"/>
                  <a:pt x="1649293" y="824002"/>
                  <a:pt x="1649892" y="823402"/>
                </a:cubicBezTo>
                <a:close/>
                <a:moveTo>
                  <a:pt x="1644499" y="834789"/>
                </a:moveTo>
                <a:cubicBezTo>
                  <a:pt x="1643900" y="835388"/>
                  <a:pt x="1643300" y="835987"/>
                  <a:pt x="1643300" y="836586"/>
                </a:cubicBezTo>
                <a:cubicBezTo>
                  <a:pt x="1643300" y="837186"/>
                  <a:pt x="1642701" y="837186"/>
                  <a:pt x="1642701" y="837785"/>
                </a:cubicBezTo>
                <a:cubicBezTo>
                  <a:pt x="1642102" y="838384"/>
                  <a:pt x="1642102" y="839583"/>
                  <a:pt x="1642102" y="840182"/>
                </a:cubicBezTo>
                <a:cubicBezTo>
                  <a:pt x="1642102" y="839583"/>
                  <a:pt x="1642701" y="838984"/>
                  <a:pt x="1642701" y="837785"/>
                </a:cubicBezTo>
                <a:cubicBezTo>
                  <a:pt x="1642701" y="837186"/>
                  <a:pt x="1643300" y="837186"/>
                  <a:pt x="1643300" y="836586"/>
                </a:cubicBezTo>
                <a:cubicBezTo>
                  <a:pt x="1643900" y="835987"/>
                  <a:pt x="1643900" y="835388"/>
                  <a:pt x="1644499" y="834789"/>
                </a:cubicBezTo>
                <a:close/>
                <a:moveTo>
                  <a:pt x="1637907" y="837785"/>
                </a:moveTo>
                <a:cubicBezTo>
                  <a:pt x="1637307" y="837785"/>
                  <a:pt x="1637307" y="837785"/>
                  <a:pt x="1637307" y="838384"/>
                </a:cubicBezTo>
                <a:cubicBezTo>
                  <a:pt x="1637307" y="838984"/>
                  <a:pt x="1636708" y="839583"/>
                  <a:pt x="1636708" y="841381"/>
                </a:cubicBezTo>
                <a:cubicBezTo>
                  <a:pt x="1636708" y="840182"/>
                  <a:pt x="1636708" y="838984"/>
                  <a:pt x="1637307" y="838384"/>
                </a:cubicBezTo>
                <a:cubicBezTo>
                  <a:pt x="1637307" y="837785"/>
                  <a:pt x="1637307" y="837785"/>
                  <a:pt x="1637907" y="837785"/>
                </a:cubicBezTo>
                <a:close/>
                <a:moveTo>
                  <a:pt x="1636109" y="843179"/>
                </a:moveTo>
                <a:cubicBezTo>
                  <a:pt x="1636109" y="847373"/>
                  <a:pt x="1636109" y="847973"/>
                  <a:pt x="1633113" y="850370"/>
                </a:cubicBezTo>
                <a:cubicBezTo>
                  <a:pt x="1632513" y="850969"/>
                  <a:pt x="1631315" y="852168"/>
                  <a:pt x="1630716" y="852767"/>
                </a:cubicBezTo>
                <a:cubicBezTo>
                  <a:pt x="1631315" y="852168"/>
                  <a:pt x="1632513" y="850969"/>
                  <a:pt x="1633113" y="850370"/>
                </a:cubicBezTo>
                <a:cubicBezTo>
                  <a:pt x="1636109" y="847973"/>
                  <a:pt x="1636109" y="847373"/>
                  <a:pt x="1636109" y="843179"/>
                </a:cubicBezTo>
                <a:close/>
                <a:moveTo>
                  <a:pt x="1596557" y="884528"/>
                </a:moveTo>
                <a:cubicBezTo>
                  <a:pt x="1594160" y="886326"/>
                  <a:pt x="1592362" y="888124"/>
                  <a:pt x="1589965" y="890521"/>
                </a:cubicBezTo>
                <a:cubicBezTo>
                  <a:pt x="1588766" y="891720"/>
                  <a:pt x="1586968" y="893517"/>
                  <a:pt x="1584571" y="894716"/>
                </a:cubicBezTo>
                <a:cubicBezTo>
                  <a:pt x="1586369" y="892918"/>
                  <a:pt x="1588167" y="891720"/>
                  <a:pt x="1589965" y="890521"/>
                </a:cubicBezTo>
                <a:cubicBezTo>
                  <a:pt x="1592362" y="888124"/>
                  <a:pt x="1594160" y="886326"/>
                  <a:pt x="1596557" y="884528"/>
                </a:cubicBezTo>
                <a:close/>
                <a:moveTo>
                  <a:pt x="1481496" y="859958"/>
                </a:moveTo>
                <a:cubicBezTo>
                  <a:pt x="1481496" y="861157"/>
                  <a:pt x="1482096" y="862355"/>
                  <a:pt x="1483893" y="865352"/>
                </a:cubicBezTo>
                <a:cubicBezTo>
                  <a:pt x="1482096" y="862954"/>
                  <a:pt x="1481496" y="861157"/>
                  <a:pt x="1481496" y="859958"/>
                </a:cubicBezTo>
                <a:close/>
                <a:moveTo>
                  <a:pt x="1450933" y="945654"/>
                </a:moveTo>
                <a:cubicBezTo>
                  <a:pt x="1451533" y="944456"/>
                  <a:pt x="1452731" y="942658"/>
                  <a:pt x="1453930" y="941459"/>
                </a:cubicBezTo>
                <a:cubicBezTo>
                  <a:pt x="1452132" y="942658"/>
                  <a:pt x="1451533" y="944456"/>
                  <a:pt x="1450933" y="945654"/>
                </a:cubicBezTo>
                <a:cubicBezTo>
                  <a:pt x="1450334" y="946254"/>
                  <a:pt x="1450334" y="946853"/>
                  <a:pt x="1449735" y="946853"/>
                </a:cubicBezTo>
                <a:cubicBezTo>
                  <a:pt x="1449735" y="946853"/>
                  <a:pt x="1450334" y="946254"/>
                  <a:pt x="1450933" y="945654"/>
                </a:cubicBezTo>
                <a:close/>
                <a:moveTo>
                  <a:pt x="1483893" y="964232"/>
                </a:moveTo>
                <a:cubicBezTo>
                  <a:pt x="1484493" y="964831"/>
                  <a:pt x="1485092" y="965430"/>
                  <a:pt x="1486291" y="966030"/>
                </a:cubicBezTo>
                <a:cubicBezTo>
                  <a:pt x="1486291" y="966030"/>
                  <a:pt x="1486291" y="966030"/>
                  <a:pt x="1486291" y="966030"/>
                </a:cubicBezTo>
                <a:cubicBezTo>
                  <a:pt x="1486291" y="966030"/>
                  <a:pt x="1486291" y="966030"/>
                  <a:pt x="1486291" y="966030"/>
                </a:cubicBezTo>
                <a:cubicBezTo>
                  <a:pt x="1485092" y="966030"/>
                  <a:pt x="1484493" y="965430"/>
                  <a:pt x="1483893" y="964232"/>
                </a:cubicBezTo>
                <a:close/>
                <a:moveTo>
                  <a:pt x="1485092" y="956441"/>
                </a:moveTo>
                <a:cubicBezTo>
                  <a:pt x="1485092" y="956441"/>
                  <a:pt x="1485691" y="955842"/>
                  <a:pt x="1485691" y="955842"/>
                </a:cubicBezTo>
                <a:cubicBezTo>
                  <a:pt x="1486291" y="955243"/>
                  <a:pt x="1486291" y="954643"/>
                  <a:pt x="1486890" y="954643"/>
                </a:cubicBezTo>
                <a:cubicBezTo>
                  <a:pt x="1486890" y="955243"/>
                  <a:pt x="1486291" y="955842"/>
                  <a:pt x="1485691" y="955842"/>
                </a:cubicBezTo>
                <a:cubicBezTo>
                  <a:pt x="1485691" y="956441"/>
                  <a:pt x="1485092" y="956441"/>
                  <a:pt x="1485092" y="956441"/>
                </a:cubicBezTo>
                <a:cubicBezTo>
                  <a:pt x="1485092" y="956441"/>
                  <a:pt x="1484493" y="957041"/>
                  <a:pt x="1484493" y="957041"/>
                </a:cubicBezTo>
                <a:cubicBezTo>
                  <a:pt x="1484493" y="957041"/>
                  <a:pt x="1484493" y="957041"/>
                  <a:pt x="1485092" y="956441"/>
                </a:cubicBezTo>
                <a:close/>
                <a:moveTo>
                  <a:pt x="1486890" y="952246"/>
                </a:moveTo>
                <a:cubicBezTo>
                  <a:pt x="1486890" y="951647"/>
                  <a:pt x="1486291" y="951048"/>
                  <a:pt x="1485691" y="950449"/>
                </a:cubicBezTo>
                <a:cubicBezTo>
                  <a:pt x="1486291" y="951048"/>
                  <a:pt x="1486890" y="951647"/>
                  <a:pt x="1486890" y="952246"/>
                </a:cubicBezTo>
                <a:close/>
                <a:moveTo>
                  <a:pt x="1480897" y="937265"/>
                </a:moveTo>
                <a:cubicBezTo>
                  <a:pt x="1482096" y="937265"/>
                  <a:pt x="1482695" y="939062"/>
                  <a:pt x="1482695" y="942059"/>
                </a:cubicBezTo>
                <a:cubicBezTo>
                  <a:pt x="1483294" y="936665"/>
                  <a:pt x="1482695" y="936066"/>
                  <a:pt x="1480897" y="937265"/>
                </a:cubicBezTo>
                <a:close/>
                <a:moveTo>
                  <a:pt x="1479699" y="937864"/>
                </a:moveTo>
                <a:cubicBezTo>
                  <a:pt x="1479099" y="937864"/>
                  <a:pt x="1478500" y="936665"/>
                  <a:pt x="1477301" y="936066"/>
                </a:cubicBezTo>
                <a:cubicBezTo>
                  <a:pt x="1478500" y="936665"/>
                  <a:pt x="1478500" y="939062"/>
                  <a:pt x="1479699" y="937864"/>
                </a:cubicBezTo>
                <a:close/>
                <a:moveTo>
                  <a:pt x="1489287" y="967228"/>
                </a:moveTo>
                <a:cubicBezTo>
                  <a:pt x="1489287" y="967228"/>
                  <a:pt x="1489287" y="967228"/>
                  <a:pt x="1489287" y="967228"/>
                </a:cubicBezTo>
                <a:cubicBezTo>
                  <a:pt x="1489287" y="967228"/>
                  <a:pt x="1488688" y="967228"/>
                  <a:pt x="1489287" y="967228"/>
                </a:cubicBezTo>
                <a:cubicBezTo>
                  <a:pt x="1488688" y="967228"/>
                  <a:pt x="1488688" y="967228"/>
                  <a:pt x="1489287" y="967228"/>
                </a:cubicBezTo>
                <a:close/>
                <a:moveTo>
                  <a:pt x="1491684" y="967827"/>
                </a:moveTo>
                <a:cubicBezTo>
                  <a:pt x="1492283" y="967827"/>
                  <a:pt x="1492283" y="967827"/>
                  <a:pt x="1491684" y="967827"/>
                </a:cubicBezTo>
                <a:cubicBezTo>
                  <a:pt x="1492283" y="967827"/>
                  <a:pt x="1492283" y="967827"/>
                  <a:pt x="1491684" y="967827"/>
                </a:cubicBezTo>
                <a:close/>
                <a:moveTo>
                  <a:pt x="1494680" y="968427"/>
                </a:moveTo>
                <a:cubicBezTo>
                  <a:pt x="1494680" y="968427"/>
                  <a:pt x="1495280" y="968427"/>
                  <a:pt x="1494680" y="968427"/>
                </a:cubicBezTo>
                <a:cubicBezTo>
                  <a:pt x="1495280" y="968427"/>
                  <a:pt x="1494680" y="968427"/>
                  <a:pt x="1494680" y="968427"/>
                </a:cubicBezTo>
                <a:close/>
                <a:moveTo>
                  <a:pt x="1497677" y="967827"/>
                </a:moveTo>
                <a:cubicBezTo>
                  <a:pt x="1497677" y="967827"/>
                  <a:pt x="1498276" y="967827"/>
                  <a:pt x="1497677" y="967827"/>
                </a:cubicBezTo>
                <a:cubicBezTo>
                  <a:pt x="1498276" y="967827"/>
                  <a:pt x="1497677" y="967827"/>
                  <a:pt x="1497677" y="967827"/>
                </a:cubicBezTo>
                <a:close/>
                <a:moveTo>
                  <a:pt x="1500673" y="906102"/>
                </a:moveTo>
                <a:cubicBezTo>
                  <a:pt x="1500074" y="906102"/>
                  <a:pt x="1498875" y="905503"/>
                  <a:pt x="1498875" y="904304"/>
                </a:cubicBezTo>
                <a:cubicBezTo>
                  <a:pt x="1498875" y="905503"/>
                  <a:pt x="1500074" y="905503"/>
                  <a:pt x="1500673" y="906102"/>
                </a:cubicBezTo>
                <a:close/>
                <a:moveTo>
                  <a:pt x="1479099" y="874341"/>
                </a:moveTo>
                <a:cubicBezTo>
                  <a:pt x="1478500" y="874341"/>
                  <a:pt x="1478500" y="874940"/>
                  <a:pt x="1477901" y="874940"/>
                </a:cubicBezTo>
                <a:lnTo>
                  <a:pt x="1477901" y="874940"/>
                </a:lnTo>
                <a:cubicBezTo>
                  <a:pt x="1477901" y="874940"/>
                  <a:pt x="1477901" y="874940"/>
                  <a:pt x="1477901" y="874940"/>
                </a:cubicBezTo>
                <a:cubicBezTo>
                  <a:pt x="1478500" y="874940"/>
                  <a:pt x="1479099" y="874341"/>
                  <a:pt x="1479099" y="874341"/>
                </a:cubicBezTo>
                <a:close/>
                <a:moveTo>
                  <a:pt x="1420970" y="1162591"/>
                </a:moveTo>
                <a:cubicBezTo>
                  <a:pt x="1420370" y="1161992"/>
                  <a:pt x="1420370" y="1161393"/>
                  <a:pt x="1419771" y="1161393"/>
                </a:cubicBezTo>
                <a:lnTo>
                  <a:pt x="1419771" y="1161393"/>
                </a:lnTo>
                <a:cubicBezTo>
                  <a:pt x="1420370" y="1161393"/>
                  <a:pt x="1420970" y="1161992"/>
                  <a:pt x="1420970" y="1162591"/>
                </a:cubicBezTo>
                <a:close/>
                <a:moveTo>
                  <a:pt x="1422168" y="1164989"/>
                </a:moveTo>
                <a:cubicBezTo>
                  <a:pt x="1422168" y="1164389"/>
                  <a:pt x="1421569" y="1163790"/>
                  <a:pt x="1421569" y="1163191"/>
                </a:cubicBezTo>
                <a:cubicBezTo>
                  <a:pt x="1421569" y="1163191"/>
                  <a:pt x="1422168" y="1163790"/>
                  <a:pt x="1422168" y="1164989"/>
                </a:cubicBezTo>
                <a:close/>
                <a:moveTo>
                  <a:pt x="1405988" y="1185963"/>
                </a:moveTo>
                <a:cubicBezTo>
                  <a:pt x="1411981" y="1188360"/>
                  <a:pt x="1413179" y="1191357"/>
                  <a:pt x="1414977" y="1194952"/>
                </a:cubicBezTo>
                <a:cubicBezTo>
                  <a:pt x="1413179" y="1191357"/>
                  <a:pt x="1411981" y="1188360"/>
                  <a:pt x="1405988" y="1185963"/>
                </a:cubicBezTo>
                <a:lnTo>
                  <a:pt x="1405988" y="1185963"/>
                </a:lnTo>
                <a:close/>
                <a:moveTo>
                  <a:pt x="1406587" y="1184765"/>
                </a:moveTo>
                <a:cubicBezTo>
                  <a:pt x="1406587" y="1184765"/>
                  <a:pt x="1406587" y="1184765"/>
                  <a:pt x="1406587" y="1184765"/>
                </a:cubicBezTo>
                <a:cubicBezTo>
                  <a:pt x="1406587" y="1184765"/>
                  <a:pt x="1406587" y="1184765"/>
                  <a:pt x="1406587" y="1184765"/>
                </a:cubicBezTo>
                <a:close/>
                <a:moveTo>
                  <a:pt x="1407786" y="1181768"/>
                </a:moveTo>
                <a:cubicBezTo>
                  <a:pt x="1407786" y="1181768"/>
                  <a:pt x="1407786" y="1181768"/>
                  <a:pt x="1407786" y="1181768"/>
                </a:cubicBezTo>
                <a:cubicBezTo>
                  <a:pt x="1407786" y="1181768"/>
                  <a:pt x="1407786" y="1181768"/>
                  <a:pt x="1407786" y="1181768"/>
                </a:cubicBezTo>
                <a:close/>
                <a:moveTo>
                  <a:pt x="1408385" y="1181169"/>
                </a:moveTo>
                <a:cubicBezTo>
                  <a:pt x="1408385" y="1181169"/>
                  <a:pt x="1408385" y="1181169"/>
                  <a:pt x="1408385" y="1181169"/>
                </a:cubicBezTo>
                <a:cubicBezTo>
                  <a:pt x="1408385" y="1181169"/>
                  <a:pt x="1408385" y="1181169"/>
                  <a:pt x="1408385" y="1181169"/>
                </a:cubicBezTo>
                <a:close/>
                <a:moveTo>
                  <a:pt x="1408984" y="1179970"/>
                </a:moveTo>
                <a:cubicBezTo>
                  <a:pt x="1408984" y="1179970"/>
                  <a:pt x="1408984" y="1179970"/>
                  <a:pt x="1408984" y="1179970"/>
                </a:cubicBezTo>
                <a:cubicBezTo>
                  <a:pt x="1408984" y="1179970"/>
                  <a:pt x="1408984" y="1179970"/>
                  <a:pt x="1408984" y="1179970"/>
                </a:cubicBezTo>
                <a:close/>
                <a:moveTo>
                  <a:pt x="1409583" y="1178772"/>
                </a:moveTo>
                <a:cubicBezTo>
                  <a:pt x="1409583" y="1179371"/>
                  <a:pt x="1409583" y="1179371"/>
                  <a:pt x="1409583" y="1178772"/>
                </a:cubicBezTo>
                <a:cubicBezTo>
                  <a:pt x="1409583" y="1179371"/>
                  <a:pt x="1409583" y="1179371"/>
                  <a:pt x="1409583" y="1178772"/>
                </a:cubicBezTo>
                <a:close/>
                <a:moveTo>
                  <a:pt x="1405389" y="1188960"/>
                </a:moveTo>
                <a:cubicBezTo>
                  <a:pt x="1405988" y="1187761"/>
                  <a:pt x="1405988" y="1187162"/>
                  <a:pt x="1405988" y="1185963"/>
                </a:cubicBezTo>
                <a:cubicBezTo>
                  <a:pt x="1405988" y="1187162"/>
                  <a:pt x="1405389" y="1187761"/>
                  <a:pt x="1405389" y="1188960"/>
                </a:cubicBezTo>
                <a:close/>
                <a:moveTo>
                  <a:pt x="1363439" y="1241096"/>
                </a:moveTo>
                <a:cubicBezTo>
                  <a:pt x="1363439" y="1241096"/>
                  <a:pt x="1363439" y="1241096"/>
                  <a:pt x="1363439" y="1241096"/>
                </a:cubicBezTo>
                <a:cubicBezTo>
                  <a:pt x="1363439" y="1241096"/>
                  <a:pt x="1364039" y="1241096"/>
                  <a:pt x="1364039" y="1241696"/>
                </a:cubicBezTo>
                <a:cubicBezTo>
                  <a:pt x="1364039" y="1241696"/>
                  <a:pt x="1364039" y="1240497"/>
                  <a:pt x="1364039" y="1239299"/>
                </a:cubicBezTo>
                <a:cubicBezTo>
                  <a:pt x="1364039" y="1239299"/>
                  <a:pt x="1364039" y="1240497"/>
                  <a:pt x="1363439" y="1241096"/>
                </a:cubicBezTo>
                <a:close/>
                <a:moveTo>
                  <a:pt x="1364039" y="1236302"/>
                </a:moveTo>
                <a:cubicBezTo>
                  <a:pt x="1364039" y="1235104"/>
                  <a:pt x="1364039" y="1233306"/>
                  <a:pt x="1363439" y="1231508"/>
                </a:cubicBezTo>
                <a:cubicBezTo>
                  <a:pt x="1362840" y="1226714"/>
                  <a:pt x="1362840" y="1226115"/>
                  <a:pt x="1362840" y="1226115"/>
                </a:cubicBezTo>
                <a:cubicBezTo>
                  <a:pt x="1362840" y="1226115"/>
                  <a:pt x="1362840" y="1226115"/>
                  <a:pt x="1362840" y="1226115"/>
                </a:cubicBezTo>
                <a:lnTo>
                  <a:pt x="1362840" y="1233306"/>
                </a:lnTo>
                <a:cubicBezTo>
                  <a:pt x="1363439" y="1232707"/>
                  <a:pt x="1364039" y="1234504"/>
                  <a:pt x="1364039" y="1236302"/>
                </a:cubicBezTo>
                <a:close/>
                <a:moveTo>
                  <a:pt x="1370631" y="1245891"/>
                </a:moveTo>
                <a:cubicBezTo>
                  <a:pt x="1372429" y="1247688"/>
                  <a:pt x="1374226" y="1248887"/>
                  <a:pt x="1374826" y="1250086"/>
                </a:cubicBezTo>
                <a:cubicBezTo>
                  <a:pt x="1374226" y="1248887"/>
                  <a:pt x="1372429" y="1247688"/>
                  <a:pt x="1370631" y="1245891"/>
                </a:cubicBezTo>
                <a:close/>
                <a:moveTo>
                  <a:pt x="1364638" y="1225515"/>
                </a:moveTo>
                <a:cubicBezTo>
                  <a:pt x="1364039" y="1225515"/>
                  <a:pt x="1363439" y="1225515"/>
                  <a:pt x="1363439" y="1226115"/>
                </a:cubicBezTo>
                <a:cubicBezTo>
                  <a:pt x="1364039" y="1225515"/>
                  <a:pt x="1364039" y="1225515"/>
                  <a:pt x="1364638" y="1225515"/>
                </a:cubicBezTo>
                <a:close/>
                <a:moveTo>
                  <a:pt x="1367634" y="1224916"/>
                </a:moveTo>
                <a:cubicBezTo>
                  <a:pt x="1366436" y="1224916"/>
                  <a:pt x="1365836" y="1225515"/>
                  <a:pt x="1365237" y="1225515"/>
                </a:cubicBezTo>
                <a:cubicBezTo>
                  <a:pt x="1365836" y="1224916"/>
                  <a:pt x="1367035" y="1224916"/>
                  <a:pt x="1367634" y="1224916"/>
                </a:cubicBezTo>
                <a:close/>
                <a:moveTo>
                  <a:pt x="1358645" y="1228512"/>
                </a:moveTo>
                <a:cubicBezTo>
                  <a:pt x="1358645" y="1228512"/>
                  <a:pt x="1358645" y="1228512"/>
                  <a:pt x="1358645" y="1228512"/>
                </a:cubicBezTo>
                <a:cubicBezTo>
                  <a:pt x="1358645" y="1228512"/>
                  <a:pt x="1358645" y="1228512"/>
                  <a:pt x="1358645" y="1228512"/>
                </a:cubicBezTo>
                <a:close/>
                <a:moveTo>
                  <a:pt x="1361042" y="1226714"/>
                </a:moveTo>
                <a:cubicBezTo>
                  <a:pt x="1360443" y="1227313"/>
                  <a:pt x="1359844" y="1227313"/>
                  <a:pt x="1359244" y="1227912"/>
                </a:cubicBezTo>
                <a:cubicBezTo>
                  <a:pt x="1360443" y="1227313"/>
                  <a:pt x="1360443" y="1227313"/>
                  <a:pt x="1361042" y="1226714"/>
                </a:cubicBezTo>
                <a:close/>
                <a:moveTo>
                  <a:pt x="1362840" y="1226115"/>
                </a:moveTo>
                <a:cubicBezTo>
                  <a:pt x="1362241" y="1226115"/>
                  <a:pt x="1361642" y="1226714"/>
                  <a:pt x="1361642" y="1226714"/>
                </a:cubicBezTo>
                <a:cubicBezTo>
                  <a:pt x="1361642" y="1226714"/>
                  <a:pt x="1362241" y="1226115"/>
                  <a:pt x="1362840" y="1226115"/>
                </a:cubicBezTo>
                <a:close/>
                <a:moveTo>
                  <a:pt x="1441944" y="1268663"/>
                </a:moveTo>
                <a:lnTo>
                  <a:pt x="1437749" y="1270461"/>
                </a:lnTo>
                <a:lnTo>
                  <a:pt x="1437749" y="1270461"/>
                </a:lnTo>
                <a:lnTo>
                  <a:pt x="1441944" y="1268663"/>
                </a:lnTo>
                <a:close/>
                <a:moveTo>
                  <a:pt x="1549814" y="956441"/>
                </a:moveTo>
                <a:cubicBezTo>
                  <a:pt x="1551012" y="955842"/>
                  <a:pt x="1551611" y="955243"/>
                  <a:pt x="1552810" y="954044"/>
                </a:cubicBezTo>
                <a:cubicBezTo>
                  <a:pt x="1554008" y="953445"/>
                  <a:pt x="1555207" y="952246"/>
                  <a:pt x="1557005" y="952246"/>
                </a:cubicBezTo>
                <a:cubicBezTo>
                  <a:pt x="1555207" y="952846"/>
                  <a:pt x="1553409" y="953445"/>
                  <a:pt x="1552810" y="954044"/>
                </a:cubicBezTo>
                <a:cubicBezTo>
                  <a:pt x="1551611" y="954643"/>
                  <a:pt x="1550413" y="955842"/>
                  <a:pt x="1549814" y="956441"/>
                </a:cubicBezTo>
                <a:close/>
                <a:moveTo>
                  <a:pt x="1571387" y="898911"/>
                </a:moveTo>
                <a:cubicBezTo>
                  <a:pt x="1572586" y="899510"/>
                  <a:pt x="1573185" y="900110"/>
                  <a:pt x="1574384" y="900110"/>
                </a:cubicBezTo>
                <a:cubicBezTo>
                  <a:pt x="1573185" y="900110"/>
                  <a:pt x="1571987" y="900110"/>
                  <a:pt x="1571387" y="898911"/>
                </a:cubicBezTo>
                <a:cubicBezTo>
                  <a:pt x="1570189" y="897712"/>
                  <a:pt x="1567792" y="895915"/>
                  <a:pt x="1564795" y="894117"/>
                </a:cubicBezTo>
                <a:cubicBezTo>
                  <a:pt x="1561200" y="891720"/>
                  <a:pt x="1558803" y="891120"/>
                  <a:pt x="1557005" y="891120"/>
                </a:cubicBezTo>
                <a:cubicBezTo>
                  <a:pt x="1558803" y="891120"/>
                  <a:pt x="1561200" y="891720"/>
                  <a:pt x="1564795" y="894117"/>
                </a:cubicBezTo>
                <a:cubicBezTo>
                  <a:pt x="1567792" y="896514"/>
                  <a:pt x="1569590" y="898312"/>
                  <a:pt x="1571387" y="898911"/>
                </a:cubicBezTo>
                <a:close/>
                <a:moveTo>
                  <a:pt x="1552810" y="898312"/>
                </a:moveTo>
                <a:cubicBezTo>
                  <a:pt x="1552211" y="898312"/>
                  <a:pt x="1551012" y="897712"/>
                  <a:pt x="1549814" y="897113"/>
                </a:cubicBezTo>
                <a:cubicBezTo>
                  <a:pt x="1546817" y="895915"/>
                  <a:pt x="1545619" y="895315"/>
                  <a:pt x="1545019" y="895315"/>
                </a:cubicBezTo>
                <a:cubicBezTo>
                  <a:pt x="1546218" y="895315"/>
                  <a:pt x="1547416" y="895915"/>
                  <a:pt x="1549814" y="897113"/>
                </a:cubicBezTo>
                <a:cubicBezTo>
                  <a:pt x="1551012" y="897712"/>
                  <a:pt x="1552211" y="898312"/>
                  <a:pt x="1552810" y="898312"/>
                </a:cubicBezTo>
                <a:close/>
                <a:moveTo>
                  <a:pt x="1526442" y="961835"/>
                </a:moveTo>
                <a:cubicBezTo>
                  <a:pt x="1532435" y="960636"/>
                  <a:pt x="1537229" y="960037"/>
                  <a:pt x="1539626" y="960037"/>
                </a:cubicBezTo>
                <a:cubicBezTo>
                  <a:pt x="1540825" y="960037"/>
                  <a:pt x="1542023" y="960037"/>
                  <a:pt x="1542622" y="959438"/>
                </a:cubicBezTo>
                <a:cubicBezTo>
                  <a:pt x="1541424" y="959438"/>
                  <a:pt x="1540225" y="960037"/>
                  <a:pt x="1539626" y="960037"/>
                </a:cubicBezTo>
                <a:cubicBezTo>
                  <a:pt x="1537229" y="959438"/>
                  <a:pt x="1532435" y="960636"/>
                  <a:pt x="1526442" y="961835"/>
                </a:cubicBezTo>
                <a:close/>
                <a:moveTo>
                  <a:pt x="1503669" y="964831"/>
                </a:moveTo>
                <a:cubicBezTo>
                  <a:pt x="1503070" y="965430"/>
                  <a:pt x="1501872" y="965430"/>
                  <a:pt x="1501272" y="966030"/>
                </a:cubicBezTo>
                <a:cubicBezTo>
                  <a:pt x="1500673" y="966030"/>
                  <a:pt x="1500673" y="966629"/>
                  <a:pt x="1500074" y="966629"/>
                </a:cubicBezTo>
                <a:cubicBezTo>
                  <a:pt x="1500074" y="966629"/>
                  <a:pt x="1500074" y="966629"/>
                  <a:pt x="1500074" y="966629"/>
                </a:cubicBezTo>
                <a:cubicBezTo>
                  <a:pt x="1500074" y="966629"/>
                  <a:pt x="1500074" y="966629"/>
                  <a:pt x="1500074" y="966629"/>
                </a:cubicBezTo>
                <a:cubicBezTo>
                  <a:pt x="1500673" y="966030"/>
                  <a:pt x="1500673" y="966030"/>
                  <a:pt x="1501272" y="966030"/>
                </a:cubicBezTo>
                <a:cubicBezTo>
                  <a:pt x="1501872" y="965430"/>
                  <a:pt x="1502471" y="965430"/>
                  <a:pt x="1503669" y="964831"/>
                </a:cubicBezTo>
                <a:close/>
                <a:moveTo>
                  <a:pt x="1468312" y="873741"/>
                </a:moveTo>
                <a:cubicBezTo>
                  <a:pt x="1469511" y="872543"/>
                  <a:pt x="1470709" y="872543"/>
                  <a:pt x="1471908" y="873142"/>
                </a:cubicBezTo>
                <a:cubicBezTo>
                  <a:pt x="1473106" y="870745"/>
                  <a:pt x="1470709" y="870745"/>
                  <a:pt x="1468312" y="873741"/>
                </a:cubicBezTo>
                <a:close/>
                <a:moveTo>
                  <a:pt x="1461720" y="882731"/>
                </a:moveTo>
                <a:cubicBezTo>
                  <a:pt x="1461121" y="882731"/>
                  <a:pt x="1461121" y="883330"/>
                  <a:pt x="1460522" y="883330"/>
                </a:cubicBezTo>
                <a:cubicBezTo>
                  <a:pt x="1461121" y="882731"/>
                  <a:pt x="1461720" y="882731"/>
                  <a:pt x="1461720" y="882731"/>
                </a:cubicBezTo>
                <a:close/>
                <a:moveTo>
                  <a:pt x="1458125" y="882131"/>
                </a:moveTo>
                <a:cubicBezTo>
                  <a:pt x="1457525" y="882131"/>
                  <a:pt x="1456926" y="882131"/>
                  <a:pt x="1456327" y="882131"/>
                </a:cubicBezTo>
                <a:cubicBezTo>
                  <a:pt x="1457525" y="882131"/>
                  <a:pt x="1457525" y="882131"/>
                  <a:pt x="1458125" y="882131"/>
                </a:cubicBezTo>
                <a:close/>
                <a:moveTo>
                  <a:pt x="1437749" y="955243"/>
                </a:moveTo>
                <a:cubicBezTo>
                  <a:pt x="1438948" y="955243"/>
                  <a:pt x="1439547" y="953445"/>
                  <a:pt x="1441345" y="951048"/>
                </a:cubicBezTo>
                <a:cubicBezTo>
                  <a:pt x="1439547" y="953445"/>
                  <a:pt x="1438349" y="955243"/>
                  <a:pt x="1437749" y="955243"/>
                </a:cubicBezTo>
                <a:close/>
                <a:moveTo>
                  <a:pt x="1432356" y="943257"/>
                </a:moveTo>
                <a:cubicBezTo>
                  <a:pt x="1433554" y="942658"/>
                  <a:pt x="1434753" y="942059"/>
                  <a:pt x="1435352" y="941459"/>
                </a:cubicBezTo>
                <a:cubicBezTo>
                  <a:pt x="1434154" y="942059"/>
                  <a:pt x="1433554" y="942658"/>
                  <a:pt x="1432356" y="943257"/>
                </a:cubicBezTo>
                <a:close/>
                <a:moveTo>
                  <a:pt x="1425165" y="948051"/>
                </a:moveTo>
                <a:cubicBezTo>
                  <a:pt x="1424565" y="949250"/>
                  <a:pt x="1425165" y="949849"/>
                  <a:pt x="1426962" y="951048"/>
                </a:cubicBezTo>
                <a:cubicBezTo>
                  <a:pt x="1429360" y="952246"/>
                  <a:pt x="1430558" y="952246"/>
                  <a:pt x="1431757" y="952846"/>
                </a:cubicBezTo>
                <a:cubicBezTo>
                  <a:pt x="1432356" y="952846"/>
                  <a:pt x="1432955" y="952846"/>
                  <a:pt x="1433554" y="953445"/>
                </a:cubicBezTo>
                <a:cubicBezTo>
                  <a:pt x="1432955" y="953445"/>
                  <a:pt x="1432356" y="952846"/>
                  <a:pt x="1431757" y="952846"/>
                </a:cubicBezTo>
                <a:cubicBezTo>
                  <a:pt x="1430558" y="952846"/>
                  <a:pt x="1429360" y="952246"/>
                  <a:pt x="1426962" y="951048"/>
                </a:cubicBezTo>
                <a:cubicBezTo>
                  <a:pt x="1425165" y="949849"/>
                  <a:pt x="1424565" y="948651"/>
                  <a:pt x="1425165" y="948051"/>
                </a:cubicBezTo>
                <a:close/>
                <a:moveTo>
                  <a:pt x="1411381" y="1160194"/>
                </a:moveTo>
                <a:cubicBezTo>
                  <a:pt x="1414378" y="1160194"/>
                  <a:pt x="1417374" y="1160794"/>
                  <a:pt x="1419172" y="1161393"/>
                </a:cubicBezTo>
                <a:cubicBezTo>
                  <a:pt x="1419172" y="1161393"/>
                  <a:pt x="1419172" y="1161393"/>
                  <a:pt x="1419172" y="1161393"/>
                </a:cubicBezTo>
                <a:lnTo>
                  <a:pt x="1419172" y="1161393"/>
                </a:lnTo>
                <a:lnTo>
                  <a:pt x="1419172" y="1161393"/>
                </a:lnTo>
                <a:lnTo>
                  <a:pt x="1419172" y="1161393"/>
                </a:lnTo>
                <a:cubicBezTo>
                  <a:pt x="1416775" y="1160194"/>
                  <a:pt x="1414378" y="1160194"/>
                  <a:pt x="1411381" y="1160194"/>
                </a:cubicBezTo>
                <a:close/>
                <a:moveTo>
                  <a:pt x="1525243" y="1193155"/>
                </a:moveTo>
                <a:lnTo>
                  <a:pt x="1523446" y="1192555"/>
                </a:lnTo>
                <a:lnTo>
                  <a:pt x="1523446" y="1192555"/>
                </a:lnTo>
                <a:lnTo>
                  <a:pt x="1525243" y="1193155"/>
                </a:lnTo>
                <a:close/>
                <a:moveTo>
                  <a:pt x="1533034" y="1212931"/>
                </a:moveTo>
                <a:cubicBezTo>
                  <a:pt x="1533034" y="1212931"/>
                  <a:pt x="1533034" y="1212931"/>
                  <a:pt x="1533034" y="1212931"/>
                </a:cubicBezTo>
                <a:cubicBezTo>
                  <a:pt x="1531835" y="1212931"/>
                  <a:pt x="1530637" y="1212931"/>
                  <a:pt x="1530637" y="1213530"/>
                </a:cubicBezTo>
                <a:cubicBezTo>
                  <a:pt x="1530637" y="1213530"/>
                  <a:pt x="1531835" y="1212931"/>
                  <a:pt x="1533034" y="1212931"/>
                </a:cubicBezTo>
                <a:close/>
                <a:moveTo>
                  <a:pt x="1542622" y="1213530"/>
                </a:moveTo>
                <a:cubicBezTo>
                  <a:pt x="1542622" y="1213530"/>
                  <a:pt x="1543222" y="1214129"/>
                  <a:pt x="1543222" y="1214728"/>
                </a:cubicBezTo>
                <a:cubicBezTo>
                  <a:pt x="1543222" y="1214129"/>
                  <a:pt x="1542622" y="1214129"/>
                  <a:pt x="1542622" y="1213530"/>
                </a:cubicBezTo>
                <a:close/>
                <a:moveTo>
                  <a:pt x="1570788" y="951048"/>
                </a:moveTo>
                <a:cubicBezTo>
                  <a:pt x="1569590" y="951048"/>
                  <a:pt x="1568391" y="951048"/>
                  <a:pt x="1567193" y="951048"/>
                </a:cubicBezTo>
                <a:cubicBezTo>
                  <a:pt x="1568391" y="951048"/>
                  <a:pt x="1569590" y="951048"/>
                  <a:pt x="1570788" y="951048"/>
                </a:cubicBezTo>
                <a:close/>
                <a:moveTo>
                  <a:pt x="1592362" y="966030"/>
                </a:moveTo>
                <a:cubicBezTo>
                  <a:pt x="1592362" y="966629"/>
                  <a:pt x="1592362" y="967228"/>
                  <a:pt x="1592961" y="968427"/>
                </a:cubicBezTo>
                <a:cubicBezTo>
                  <a:pt x="1592362" y="967827"/>
                  <a:pt x="1591763" y="966629"/>
                  <a:pt x="1592362" y="966030"/>
                </a:cubicBezTo>
                <a:cubicBezTo>
                  <a:pt x="1592362" y="964831"/>
                  <a:pt x="1594160" y="963633"/>
                  <a:pt x="1595958" y="963033"/>
                </a:cubicBezTo>
                <a:cubicBezTo>
                  <a:pt x="1596557" y="963033"/>
                  <a:pt x="1596557" y="963033"/>
                  <a:pt x="1597156" y="963033"/>
                </a:cubicBezTo>
                <a:cubicBezTo>
                  <a:pt x="1596557" y="963033"/>
                  <a:pt x="1596557" y="963033"/>
                  <a:pt x="1595958" y="963033"/>
                </a:cubicBezTo>
                <a:cubicBezTo>
                  <a:pt x="1594160" y="963633"/>
                  <a:pt x="1592362" y="964831"/>
                  <a:pt x="1592362" y="966030"/>
                </a:cubicBezTo>
                <a:close/>
                <a:moveTo>
                  <a:pt x="1907580" y="1533542"/>
                </a:moveTo>
                <a:cubicBezTo>
                  <a:pt x="1904584" y="1534141"/>
                  <a:pt x="1902187" y="1534741"/>
                  <a:pt x="1899790" y="1535340"/>
                </a:cubicBezTo>
                <a:lnTo>
                  <a:pt x="1905183" y="1534741"/>
                </a:lnTo>
                <a:lnTo>
                  <a:pt x="1907580" y="1533542"/>
                </a:lnTo>
                <a:close/>
                <a:moveTo>
                  <a:pt x="3184633" y="641223"/>
                </a:moveTo>
                <a:cubicBezTo>
                  <a:pt x="3183434" y="641822"/>
                  <a:pt x="3182835" y="643021"/>
                  <a:pt x="3182236" y="643620"/>
                </a:cubicBezTo>
                <a:cubicBezTo>
                  <a:pt x="3182236" y="643021"/>
                  <a:pt x="3183434" y="642422"/>
                  <a:pt x="3184633" y="641223"/>
                </a:cubicBezTo>
                <a:cubicBezTo>
                  <a:pt x="3187030" y="639425"/>
                  <a:pt x="3188828" y="637628"/>
                  <a:pt x="3190626" y="635230"/>
                </a:cubicBezTo>
                <a:cubicBezTo>
                  <a:pt x="3188828" y="637628"/>
                  <a:pt x="3186431" y="640025"/>
                  <a:pt x="3184633" y="641223"/>
                </a:cubicBezTo>
                <a:close/>
                <a:moveTo>
                  <a:pt x="3191824" y="643021"/>
                </a:moveTo>
                <a:cubicBezTo>
                  <a:pt x="3192423" y="643021"/>
                  <a:pt x="3193023" y="643021"/>
                  <a:pt x="3193023" y="643620"/>
                </a:cubicBezTo>
                <a:cubicBezTo>
                  <a:pt x="3193622" y="643620"/>
                  <a:pt x="3194221" y="644220"/>
                  <a:pt x="3194221" y="644220"/>
                </a:cubicBezTo>
                <a:cubicBezTo>
                  <a:pt x="3193622" y="644220"/>
                  <a:pt x="3193622" y="643620"/>
                  <a:pt x="3193023" y="643620"/>
                </a:cubicBezTo>
                <a:cubicBezTo>
                  <a:pt x="3192423" y="643021"/>
                  <a:pt x="3192423" y="643021"/>
                  <a:pt x="3191824" y="643021"/>
                </a:cubicBezTo>
                <a:close/>
                <a:moveTo>
                  <a:pt x="3200813" y="669988"/>
                </a:moveTo>
                <a:cubicBezTo>
                  <a:pt x="3202012" y="669988"/>
                  <a:pt x="3202012" y="668790"/>
                  <a:pt x="3202012" y="668190"/>
                </a:cubicBezTo>
                <a:cubicBezTo>
                  <a:pt x="3202611" y="669389"/>
                  <a:pt x="3202012" y="669988"/>
                  <a:pt x="3200813" y="669988"/>
                </a:cubicBezTo>
                <a:close/>
                <a:moveTo>
                  <a:pt x="3203810" y="641223"/>
                </a:moveTo>
                <a:cubicBezTo>
                  <a:pt x="3204409" y="640624"/>
                  <a:pt x="3204409" y="640025"/>
                  <a:pt x="3204409" y="638826"/>
                </a:cubicBezTo>
                <a:cubicBezTo>
                  <a:pt x="3204409" y="639425"/>
                  <a:pt x="3203810" y="640624"/>
                  <a:pt x="3203810" y="641223"/>
                </a:cubicBezTo>
                <a:close/>
                <a:moveTo>
                  <a:pt x="3211600" y="593881"/>
                </a:moveTo>
                <a:cubicBezTo>
                  <a:pt x="3211600" y="594480"/>
                  <a:pt x="3211001" y="595678"/>
                  <a:pt x="3209802" y="596877"/>
                </a:cubicBezTo>
                <a:cubicBezTo>
                  <a:pt x="3208604" y="598675"/>
                  <a:pt x="3207405" y="599873"/>
                  <a:pt x="3205607" y="601072"/>
                </a:cubicBezTo>
                <a:cubicBezTo>
                  <a:pt x="3206806" y="599873"/>
                  <a:pt x="3208604" y="598675"/>
                  <a:pt x="3209802" y="596877"/>
                </a:cubicBezTo>
                <a:cubicBezTo>
                  <a:pt x="3211001" y="595678"/>
                  <a:pt x="3211600" y="594480"/>
                  <a:pt x="3211600" y="593881"/>
                </a:cubicBezTo>
                <a:close/>
                <a:moveTo>
                  <a:pt x="3199615" y="602870"/>
                </a:moveTo>
                <a:cubicBezTo>
                  <a:pt x="3199016" y="602870"/>
                  <a:pt x="3198416" y="602870"/>
                  <a:pt x="3197817" y="602870"/>
                </a:cubicBezTo>
                <a:cubicBezTo>
                  <a:pt x="3196618" y="602870"/>
                  <a:pt x="3195420" y="602870"/>
                  <a:pt x="3194821" y="603469"/>
                </a:cubicBezTo>
                <a:cubicBezTo>
                  <a:pt x="3195420" y="603469"/>
                  <a:pt x="3196618" y="602870"/>
                  <a:pt x="3197817" y="602870"/>
                </a:cubicBezTo>
                <a:cubicBezTo>
                  <a:pt x="3198416" y="603469"/>
                  <a:pt x="3199016" y="603469"/>
                  <a:pt x="3199615" y="602870"/>
                </a:cubicBezTo>
                <a:cubicBezTo>
                  <a:pt x="3201412" y="602870"/>
                  <a:pt x="3203210" y="602270"/>
                  <a:pt x="3204409" y="601671"/>
                </a:cubicBezTo>
                <a:cubicBezTo>
                  <a:pt x="3203210" y="602270"/>
                  <a:pt x="3201412" y="602870"/>
                  <a:pt x="3199615" y="602870"/>
                </a:cubicBezTo>
                <a:close/>
                <a:moveTo>
                  <a:pt x="3208604" y="592083"/>
                </a:moveTo>
                <a:cubicBezTo>
                  <a:pt x="3210402" y="592083"/>
                  <a:pt x="3211001" y="592083"/>
                  <a:pt x="3211600" y="593281"/>
                </a:cubicBezTo>
                <a:cubicBezTo>
                  <a:pt x="3211600" y="592083"/>
                  <a:pt x="3210402" y="592083"/>
                  <a:pt x="3208604" y="592083"/>
                </a:cubicBezTo>
                <a:close/>
                <a:moveTo>
                  <a:pt x="3182236" y="629837"/>
                </a:moveTo>
                <a:cubicBezTo>
                  <a:pt x="3181037" y="631635"/>
                  <a:pt x="3179839" y="632833"/>
                  <a:pt x="3179239" y="632833"/>
                </a:cubicBezTo>
                <a:cubicBezTo>
                  <a:pt x="3180438" y="632833"/>
                  <a:pt x="3181037" y="631635"/>
                  <a:pt x="3182236" y="629837"/>
                </a:cubicBezTo>
                <a:close/>
                <a:moveTo>
                  <a:pt x="3180438" y="648414"/>
                </a:moveTo>
                <a:cubicBezTo>
                  <a:pt x="3180438" y="649613"/>
                  <a:pt x="3181637" y="650812"/>
                  <a:pt x="3182835" y="652010"/>
                </a:cubicBezTo>
                <a:cubicBezTo>
                  <a:pt x="3184633" y="653209"/>
                  <a:pt x="3185831" y="654407"/>
                  <a:pt x="3186431" y="655606"/>
                </a:cubicBezTo>
                <a:cubicBezTo>
                  <a:pt x="3185831" y="654407"/>
                  <a:pt x="3184633" y="652609"/>
                  <a:pt x="3182835" y="652010"/>
                </a:cubicBezTo>
                <a:cubicBezTo>
                  <a:pt x="3181637" y="650812"/>
                  <a:pt x="3181037" y="649613"/>
                  <a:pt x="3180438" y="648414"/>
                </a:cubicBezTo>
                <a:close/>
                <a:moveTo>
                  <a:pt x="3205008" y="575303"/>
                </a:moveTo>
                <a:cubicBezTo>
                  <a:pt x="3205008" y="572307"/>
                  <a:pt x="3203210" y="570509"/>
                  <a:pt x="3200813" y="569310"/>
                </a:cubicBezTo>
                <a:cubicBezTo>
                  <a:pt x="3203210" y="570509"/>
                  <a:pt x="3205008" y="572307"/>
                  <a:pt x="3205008" y="575303"/>
                </a:cubicBezTo>
                <a:cubicBezTo>
                  <a:pt x="3205008" y="580697"/>
                  <a:pt x="3206207" y="583094"/>
                  <a:pt x="3209802" y="584292"/>
                </a:cubicBezTo>
                <a:cubicBezTo>
                  <a:pt x="3205607" y="583094"/>
                  <a:pt x="3205008" y="580697"/>
                  <a:pt x="3205008" y="575303"/>
                </a:cubicBezTo>
                <a:close/>
                <a:moveTo>
                  <a:pt x="3183434" y="618451"/>
                </a:moveTo>
                <a:cubicBezTo>
                  <a:pt x="3182835" y="619649"/>
                  <a:pt x="3183434" y="620249"/>
                  <a:pt x="3183434" y="621447"/>
                </a:cubicBezTo>
                <a:cubicBezTo>
                  <a:pt x="3182835" y="620249"/>
                  <a:pt x="3182835" y="619649"/>
                  <a:pt x="3183434" y="618451"/>
                </a:cubicBezTo>
                <a:cubicBezTo>
                  <a:pt x="3184034" y="617252"/>
                  <a:pt x="3185831" y="615454"/>
                  <a:pt x="3188228" y="613057"/>
                </a:cubicBezTo>
                <a:cubicBezTo>
                  <a:pt x="3189427" y="611859"/>
                  <a:pt x="3190626" y="611259"/>
                  <a:pt x="3191225" y="610061"/>
                </a:cubicBezTo>
                <a:cubicBezTo>
                  <a:pt x="3190626" y="611259"/>
                  <a:pt x="3189427" y="611859"/>
                  <a:pt x="3188228" y="613057"/>
                </a:cubicBezTo>
                <a:cubicBezTo>
                  <a:pt x="3185831" y="615454"/>
                  <a:pt x="3183434" y="617252"/>
                  <a:pt x="3183434" y="618451"/>
                </a:cubicBezTo>
                <a:close/>
                <a:moveTo>
                  <a:pt x="3116315" y="610061"/>
                </a:moveTo>
                <a:cubicBezTo>
                  <a:pt x="3114518" y="609462"/>
                  <a:pt x="3113319" y="608862"/>
                  <a:pt x="3112121" y="607664"/>
                </a:cubicBezTo>
                <a:cubicBezTo>
                  <a:pt x="3113319" y="608862"/>
                  <a:pt x="3114518" y="609462"/>
                  <a:pt x="3116315" y="610061"/>
                </a:cubicBezTo>
                <a:close/>
                <a:moveTo>
                  <a:pt x="3121110" y="610061"/>
                </a:moveTo>
                <a:cubicBezTo>
                  <a:pt x="3121110" y="610660"/>
                  <a:pt x="3120510" y="610660"/>
                  <a:pt x="3119911" y="611259"/>
                </a:cubicBezTo>
                <a:cubicBezTo>
                  <a:pt x="3120510" y="610660"/>
                  <a:pt x="3121110" y="610660"/>
                  <a:pt x="3121110" y="610061"/>
                </a:cubicBezTo>
                <a:close/>
                <a:moveTo>
                  <a:pt x="3093543" y="584891"/>
                </a:moveTo>
                <a:cubicBezTo>
                  <a:pt x="3096540" y="586689"/>
                  <a:pt x="3098937" y="589086"/>
                  <a:pt x="3101334" y="590884"/>
                </a:cubicBezTo>
                <a:cubicBezTo>
                  <a:pt x="3098937" y="588487"/>
                  <a:pt x="3096540" y="586689"/>
                  <a:pt x="3093543" y="584891"/>
                </a:cubicBezTo>
                <a:cubicBezTo>
                  <a:pt x="3092345" y="584292"/>
                  <a:pt x="3091745" y="583693"/>
                  <a:pt x="3091146" y="583094"/>
                </a:cubicBezTo>
                <a:cubicBezTo>
                  <a:pt x="3091745" y="583094"/>
                  <a:pt x="3092345" y="583693"/>
                  <a:pt x="3093543" y="584891"/>
                </a:cubicBezTo>
                <a:close/>
                <a:moveTo>
                  <a:pt x="3064179" y="720327"/>
                </a:moveTo>
                <a:cubicBezTo>
                  <a:pt x="3062381" y="720327"/>
                  <a:pt x="3061182" y="720327"/>
                  <a:pt x="3059385" y="720327"/>
                </a:cubicBezTo>
                <a:cubicBezTo>
                  <a:pt x="3060583" y="720327"/>
                  <a:pt x="3062381" y="720327"/>
                  <a:pt x="3064179" y="720327"/>
                </a:cubicBezTo>
                <a:close/>
                <a:moveTo>
                  <a:pt x="3065977" y="719129"/>
                </a:moveTo>
                <a:cubicBezTo>
                  <a:pt x="3064778" y="717930"/>
                  <a:pt x="3061182" y="716132"/>
                  <a:pt x="3056988" y="715533"/>
                </a:cubicBezTo>
                <a:cubicBezTo>
                  <a:pt x="3056388" y="715533"/>
                  <a:pt x="3055190" y="714934"/>
                  <a:pt x="3054590" y="714934"/>
                </a:cubicBezTo>
                <a:cubicBezTo>
                  <a:pt x="3053392" y="714335"/>
                  <a:pt x="3052793" y="714335"/>
                  <a:pt x="3052193" y="713735"/>
                </a:cubicBezTo>
                <a:cubicBezTo>
                  <a:pt x="3051594" y="713136"/>
                  <a:pt x="3050995" y="711937"/>
                  <a:pt x="3050995" y="710140"/>
                </a:cubicBezTo>
                <a:cubicBezTo>
                  <a:pt x="3050995" y="711937"/>
                  <a:pt x="3050995" y="712537"/>
                  <a:pt x="3052193" y="713735"/>
                </a:cubicBezTo>
                <a:cubicBezTo>
                  <a:pt x="3052793" y="714335"/>
                  <a:pt x="3053392" y="714934"/>
                  <a:pt x="3054590" y="714934"/>
                </a:cubicBezTo>
                <a:cubicBezTo>
                  <a:pt x="3055190" y="714934"/>
                  <a:pt x="3055789" y="715533"/>
                  <a:pt x="3056988" y="715533"/>
                </a:cubicBezTo>
                <a:cubicBezTo>
                  <a:pt x="3061182" y="716732"/>
                  <a:pt x="3065377" y="717930"/>
                  <a:pt x="3065977" y="719129"/>
                </a:cubicBezTo>
                <a:close/>
                <a:moveTo>
                  <a:pt x="3065977" y="698154"/>
                </a:moveTo>
                <a:cubicBezTo>
                  <a:pt x="3065977" y="699353"/>
                  <a:pt x="3065377" y="699952"/>
                  <a:pt x="3064179" y="699952"/>
                </a:cubicBezTo>
                <a:cubicBezTo>
                  <a:pt x="3065377" y="699952"/>
                  <a:pt x="3065377" y="699353"/>
                  <a:pt x="3065977" y="698154"/>
                </a:cubicBezTo>
                <a:close/>
                <a:moveTo>
                  <a:pt x="3065377" y="689764"/>
                </a:moveTo>
                <a:cubicBezTo>
                  <a:pt x="3065377" y="686768"/>
                  <a:pt x="3063579" y="682573"/>
                  <a:pt x="3061782" y="679577"/>
                </a:cubicBezTo>
                <a:cubicBezTo>
                  <a:pt x="3063579" y="682573"/>
                  <a:pt x="3064778" y="686169"/>
                  <a:pt x="3065377" y="689764"/>
                </a:cubicBezTo>
                <a:close/>
                <a:moveTo>
                  <a:pt x="3057587" y="674783"/>
                </a:moveTo>
                <a:cubicBezTo>
                  <a:pt x="3056988" y="674183"/>
                  <a:pt x="3056388" y="674183"/>
                  <a:pt x="3055789" y="674183"/>
                </a:cubicBezTo>
                <a:cubicBezTo>
                  <a:pt x="3052793" y="673584"/>
                  <a:pt x="3050995" y="674183"/>
                  <a:pt x="3049197" y="673584"/>
                </a:cubicBezTo>
                <a:cubicBezTo>
                  <a:pt x="3047998" y="672985"/>
                  <a:pt x="3046800" y="672385"/>
                  <a:pt x="3045002" y="671187"/>
                </a:cubicBezTo>
                <a:cubicBezTo>
                  <a:pt x="3046201" y="672385"/>
                  <a:pt x="3047998" y="673584"/>
                  <a:pt x="3049197" y="673584"/>
                </a:cubicBezTo>
                <a:cubicBezTo>
                  <a:pt x="3050995" y="674183"/>
                  <a:pt x="3053392" y="674183"/>
                  <a:pt x="3055789" y="674183"/>
                </a:cubicBezTo>
                <a:cubicBezTo>
                  <a:pt x="3056388" y="674183"/>
                  <a:pt x="3056988" y="674183"/>
                  <a:pt x="3057587" y="674783"/>
                </a:cubicBezTo>
                <a:close/>
                <a:moveTo>
                  <a:pt x="3034814" y="666393"/>
                </a:moveTo>
                <a:cubicBezTo>
                  <a:pt x="3033616" y="666393"/>
                  <a:pt x="3032417" y="666393"/>
                  <a:pt x="3031818" y="666992"/>
                </a:cubicBezTo>
                <a:cubicBezTo>
                  <a:pt x="3031219" y="666992"/>
                  <a:pt x="3030619" y="666992"/>
                  <a:pt x="3030020" y="666992"/>
                </a:cubicBezTo>
                <a:cubicBezTo>
                  <a:pt x="3030619" y="666992"/>
                  <a:pt x="3031219" y="666992"/>
                  <a:pt x="3031818" y="666992"/>
                </a:cubicBezTo>
                <a:cubicBezTo>
                  <a:pt x="3033017" y="666992"/>
                  <a:pt x="3033616" y="666393"/>
                  <a:pt x="3034814" y="666393"/>
                </a:cubicBezTo>
                <a:close/>
                <a:moveTo>
                  <a:pt x="3009046" y="607664"/>
                </a:moveTo>
                <a:cubicBezTo>
                  <a:pt x="3007847" y="609462"/>
                  <a:pt x="3007248" y="611859"/>
                  <a:pt x="3006049" y="613657"/>
                </a:cubicBezTo>
                <a:cubicBezTo>
                  <a:pt x="3005450" y="614855"/>
                  <a:pt x="3004851" y="615454"/>
                  <a:pt x="3004251" y="616653"/>
                </a:cubicBezTo>
                <a:cubicBezTo>
                  <a:pt x="3004851" y="616054"/>
                  <a:pt x="3005450" y="614855"/>
                  <a:pt x="3006049" y="613657"/>
                </a:cubicBezTo>
                <a:cubicBezTo>
                  <a:pt x="3007248" y="611259"/>
                  <a:pt x="3008446" y="609462"/>
                  <a:pt x="3009046" y="607664"/>
                </a:cubicBezTo>
                <a:cubicBezTo>
                  <a:pt x="3010843" y="604068"/>
                  <a:pt x="3012042" y="600473"/>
                  <a:pt x="3012042" y="596278"/>
                </a:cubicBezTo>
                <a:cubicBezTo>
                  <a:pt x="3012641" y="600473"/>
                  <a:pt x="3011443" y="603469"/>
                  <a:pt x="3009046" y="607664"/>
                </a:cubicBezTo>
                <a:close/>
                <a:moveTo>
                  <a:pt x="2992865" y="639425"/>
                </a:moveTo>
                <a:cubicBezTo>
                  <a:pt x="2990468" y="645418"/>
                  <a:pt x="2988071" y="645418"/>
                  <a:pt x="2985075" y="648414"/>
                </a:cubicBezTo>
                <a:cubicBezTo>
                  <a:pt x="2984475" y="649014"/>
                  <a:pt x="2983876" y="649613"/>
                  <a:pt x="2983277" y="650812"/>
                </a:cubicBezTo>
                <a:cubicBezTo>
                  <a:pt x="2983876" y="649613"/>
                  <a:pt x="2984475" y="649014"/>
                  <a:pt x="2985075" y="648414"/>
                </a:cubicBezTo>
                <a:cubicBezTo>
                  <a:pt x="2988071" y="645418"/>
                  <a:pt x="2990468" y="646017"/>
                  <a:pt x="2992865" y="639425"/>
                </a:cubicBezTo>
                <a:close/>
                <a:moveTo>
                  <a:pt x="2980280" y="656205"/>
                </a:moveTo>
                <a:cubicBezTo>
                  <a:pt x="2979082" y="658003"/>
                  <a:pt x="2979082" y="660400"/>
                  <a:pt x="2978483" y="661598"/>
                </a:cubicBezTo>
                <a:cubicBezTo>
                  <a:pt x="2979082" y="659801"/>
                  <a:pt x="2979082" y="658003"/>
                  <a:pt x="2980280" y="656205"/>
                </a:cubicBezTo>
                <a:close/>
                <a:moveTo>
                  <a:pt x="2967097" y="702948"/>
                </a:moveTo>
                <a:cubicBezTo>
                  <a:pt x="2965898" y="704746"/>
                  <a:pt x="2964699" y="706544"/>
                  <a:pt x="2964100" y="708342"/>
                </a:cubicBezTo>
                <a:cubicBezTo>
                  <a:pt x="2961703" y="711937"/>
                  <a:pt x="2958107" y="713735"/>
                  <a:pt x="2953912" y="714934"/>
                </a:cubicBezTo>
                <a:cubicBezTo>
                  <a:pt x="2952115" y="715533"/>
                  <a:pt x="2950317" y="716132"/>
                  <a:pt x="2948519" y="716732"/>
                </a:cubicBezTo>
                <a:cubicBezTo>
                  <a:pt x="2950317" y="716132"/>
                  <a:pt x="2952115" y="715533"/>
                  <a:pt x="2953912" y="714934"/>
                </a:cubicBezTo>
                <a:cubicBezTo>
                  <a:pt x="2958107" y="713735"/>
                  <a:pt x="2961703" y="711937"/>
                  <a:pt x="2964100" y="708342"/>
                </a:cubicBezTo>
                <a:cubicBezTo>
                  <a:pt x="2964699" y="707143"/>
                  <a:pt x="2965898" y="704746"/>
                  <a:pt x="2967097" y="702948"/>
                </a:cubicBezTo>
                <a:close/>
                <a:moveTo>
                  <a:pt x="2941328" y="721526"/>
                </a:moveTo>
                <a:cubicBezTo>
                  <a:pt x="2940728" y="721526"/>
                  <a:pt x="2939530" y="721526"/>
                  <a:pt x="2937732" y="722125"/>
                </a:cubicBezTo>
                <a:cubicBezTo>
                  <a:pt x="2937133" y="722125"/>
                  <a:pt x="2936534" y="722125"/>
                  <a:pt x="2936534" y="722125"/>
                </a:cubicBezTo>
                <a:cubicBezTo>
                  <a:pt x="2937133" y="722125"/>
                  <a:pt x="2937133" y="722125"/>
                  <a:pt x="2937732" y="722125"/>
                </a:cubicBezTo>
                <a:cubicBezTo>
                  <a:pt x="2939530" y="722125"/>
                  <a:pt x="2940129" y="722125"/>
                  <a:pt x="2941328" y="721526"/>
                </a:cubicBezTo>
                <a:close/>
                <a:moveTo>
                  <a:pt x="2913761" y="735908"/>
                </a:moveTo>
                <a:cubicBezTo>
                  <a:pt x="2913162" y="735908"/>
                  <a:pt x="2912563" y="735908"/>
                  <a:pt x="2911963" y="735908"/>
                </a:cubicBezTo>
                <a:cubicBezTo>
                  <a:pt x="2912563" y="735908"/>
                  <a:pt x="2913162" y="735908"/>
                  <a:pt x="2913761" y="735908"/>
                </a:cubicBezTo>
                <a:close/>
                <a:moveTo>
                  <a:pt x="2907768" y="735309"/>
                </a:moveTo>
                <a:cubicBezTo>
                  <a:pt x="2905970" y="735309"/>
                  <a:pt x="2905371" y="735908"/>
                  <a:pt x="2906570" y="738306"/>
                </a:cubicBezTo>
                <a:cubicBezTo>
                  <a:pt x="2905371" y="735908"/>
                  <a:pt x="2905970" y="735309"/>
                  <a:pt x="2907768" y="735309"/>
                </a:cubicBezTo>
                <a:close/>
                <a:moveTo>
                  <a:pt x="2898180" y="635230"/>
                </a:moveTo>
                <a:lnTo>
                  <a:pt x="2898180" y="635230"/>
                </a:lnTo>
                <a:cubicBezTo>
                  <a:pt x="2899978" y="635230"/>
                  <a:pt x="2899978" y="637028"/>
                  <a:pt x="2899378" y="638227"/>
                </a:cubicBezTo>
                <a:cubicBezTo>
                  <a:pt x="2899978" y="637028"/>
                  <a:pt x="2899978" y="635230"/>
                  <a:pt x="2898180" y="635230"/>
                </a:cubicBezTo>
                <a:close/>
                <a:moveTo>
                  <a:pt x="2890989" y="675981"/>
                </a:moveTo>
                <a:cubicBezTo>
                  <a:pt x="2890989" y="677180"/>
                  <a:pt x="2890389" y="677779"/>
                  <a:pt x="2890389" y="678378"/>
                </a:cubicBezTo>
                <a:cubicBezTo>
                  <a:pt x="2890989" y="677779"/>
                  <a:pt x="2890989" y="677180"/>
                  <a:pt x="2890989" y="675981"/>
                </a:cubicBezTo>
                <a:cubicBezTo>
                  <a:pt x="2890989" y="674783"/>
                  <a:pt x="2892187" y="672985"/>
                  <a:pt x="2893386" y="671187"/>
                </a:cubicBezTo>
                <a:cubicBezTo>
                  <a:pt x="2892187" y="672985"/>
                  <a:pt x="2891588" y="674783"/>
                  <a:pt x="2890989" y="675981"/>
                </a:cubicBezTo>
                <a:close/>
                <a:moveTo>
                  <a:pt x="2884996" y="743100"/>
                </a:moveTo>
                <a:cubicBezTo>
                  <a:pt x="2884397" y="742500"/>
                  <a:pt x="2884397" y="741901"/>
                  <a:pt x="2883797" y="740703"/>
                </a:cubicBezTo>
                <a:cubicBezTo>
                  <a:pt x="2883198" y="740103"/>
                  <a:pt x="2883198" y="738905"/>
                  <a:pt x="2882000" y="738306"/>
                </a:cubicBezTo>
                <a:cubicBezTo>
                  <a:pt x="2880202" y="735908"/>
                  <a:pt x="2877205" y="734710"/>
                  <a:pt x="2874209" y="733511"/>
                </a:cubicBezTo>
                <a:cubicBezTo>
                  <a:pt x="2877205" y="734710"/>
                  <a:pt x="2880202" y="735908"/>
                  <a:pt x="2882000" y="738306"/>
                </a:cubicBezTo>
                <a:cubicBezTo>
                  <a:pt x="2882599" y="738905"/>
                  <a:pt x="2883198" y="740103"/>
                  <a:pt x="2883797" y="740703"/>
                </a:cubicBezTo>
                <a:cubicBezTo>
                  <a:pt x="2883797" y="741901"/>
                  <a:pt x="2884397" y="742500"/>
                  <a:pt x="2884996" y="743100"/>
                </a:cubicBezTo>
                <a:close/>
                <a:moveTo>
                  <a:pt x="2871213" y="732912"/>
                </a:moveTo>
                <a:cubicBezTo>
                  <a:pt x="2868216" y="732313"/>
                  <a:pt x="2865220" y="731714"/>
                  <a:pt x="2862823" y="731714"/>
                </a:cubicBezTo>
                <a:cubicBezTo>
                  <a:pt x="2862224" y="731714"/>
                  <a:pt x="2861624" y="731714"/>
                  <a:pt x="2861025" y="731714"/>
                </a:cubicBezTo>
                <a:cubicBezTo>
                  <a:pt x="2861624" y="731714"/>
                  <a:pt x="2862224" y="731714"/>
                  <a:pt x="2862823" y="731714"/>
                </a:cubicBezTo>
                <a:cubicBezTo>
                  <a:pt x="2865220" y="731714"/>
                  <a:pt x="2868216" y="732313"/>
                  <a:pt x="2871213" y="732912"/>
                </a:cubicBezTo>
                <a:close/>
                <a:moveTo>
                  <a:pt x="2721993" y="641223"/>
                </a:moveTo>
                <a:cubicBezTo>
                  <a:pt x="2721394" y="641822"/>
                  <a:pt x="2720795" y="641822"/>
                  <a:pt x="2720196" y="642422"/>
                </a:cubicBezTo>
                <a:cubicBezTo>
                  <a:pt x="2720795" y="642422"/>
                  <a:pt x="2721394" y="641822"/>
                  <a:pt x="2721993" y="641223"/>
                </a:cubicBezTo>
                <a:cubicBezTo>
                  <a:pt x="2723192" y="640624"/>
                  <a:pt x="2724391" y="639425"/>
                  <a:pt x="2724391" y="637628"/>
                </a:cubicBezTo>
                <a:cubicBezTo>
                  <a:pt x="2724391" y="639425"/>
                  <a:pt x="2723192" y="641223"/>
                  <a:pt x="2721993" y="641223"/>
                </a:cubicBezTo>
                <a:close/>
                <a:moveTo>
                  <a:pt x="2606334" y="633433"/>
                </a:moveTo>
                <a:cubicBezTo>
                  <a:pt x="2605734" y="633433"/>
                  <a:pt x="2605135" y="633433"/>
                  <a:pt x="2604536" y="633433"/>
                </a:cubicBezTo>
                <a:cubicBezTo>
                  <a:pt x="2603337" y="633433"/>
                  <a:pt x="2602738" y="634032"/>
                  <a:pt x="2603337" y="634631"/>
                </a:cubicBezTo>
                <a:cubicBezTo>
                  <a:pt x="2603337" y="634032"/>
                  <a:pt x="2603936" y="633433"/>
                  <a:pt x="2604536" y="633433"/>
                </a:cubicBezTo>
                <a:cubicBezTo>
                  <a:pt x="2605734" y="633433"/>
                  <a:pt x="2606334" y="633433"/>
                  <a:pt x="2606334" y="633433"/>
                </a:cubicBezTo>
                <a:close/>
                <a:moveTo>
                  <a:pt x="2212610" y="712537"/>
                </a:moveTo>
                <a:cubicBezTo>
                  <a:pt x="2214408" y="713735"/>
                  <a:pt x="2215008" y="716132"/>
                  <a:pt x="2213809" y="718530"/>
                </a:cubicBezTo>
                <a:cubicBezTo>
                  <a:pt x="2214408" y="716132"/>
                  <a:pt x="2213809" y="713136"/>
                  <a:pt x="2212610" y="712537"/>
                </a:cubicBezTo>
                <a:close/>
                <a:moveTo>
                  <a:pt x="1729596" y="792240"/>
                </a:moveTo>
                <a:lnTo>
                  <a:pt x="1759559" y="786847"/>
                </a:lnTo>
                <a:cubicBezTo>
                  <a:pt x="1759559" y="783850"/>
                  <a:pt x="1760758" y="781453"/>
                  <a:pt x="1762556" y="780854"/>
                </a:cubicBezTo>
                <a:cubicBezTo>
                  <a:pt x="1763155" y="780854"/>
                  <a:pt x="1763754" y="780854"/>
                  <a:pt x="1764354" y="780854"/>
                </a:cubicBezTo>
                <a:cubicBezTo>
                  <a:pt x="1765552" y="780854"/>
                  <a:pt x="1766751" y="780854"/>
                  <a:pt x="1766751" y="777858"/>
                </a:cubicBezTo>
                <a:cubicBezTo>
                  <a:pt x="1766751" y="775461"/>
                  <a:pt x="1767949" y="773663"/>
                  <a:pt x="1769747" y="773663"/>
                </a:cubicBezTo>
                <a:cubicBezTo>
                  <a:pt x="1770346" y="773663"/>
                  <a:pt x="1771545" y="774262"/>
                  <a:pt x="1772144" y="776060"/>
                </a:cubicBezTo>
                <a:cubicBezTo>
                  <a:pt x="1772743" y="777858"/>
                  <a:pt x="1773942" y="779655"/>
                  <a:pt x="1774541" y="781453"/>
                </a:cubicBezTo>
                <a:cubicBezTo>
                  <a:pt x="1775140" y="782053"/>
                  <a:pt x="1775140" y="782652"/>
                  <a:pt x="1775140" y="783850"/>
                </a:cubicBezTo>
                <a:cubicBezTo>
                  <a:pt x="1775140" y="783850"/>
                  <a:pt x="1775140" y="784450"/>
                  <a:pt x="1775140" y="784450"/>
                </a:cubicBezTo>
                <a:lnTo>
                  <a:pt x="1785928" y="782652"/>
                </a:lnTo>
                <a:cubicBezTo>
                  <a:pt x="1785928" y="782652"/>
                  <a:pt x="1785928" y="782652"/>
                  <a:pt x="1785928" y="782652"/>
                </a:cubicBezTo>
                <a:cubicBezTo>
                  <a:pt x="1785928" y="782652"/>
                  <a:pt x="1785928" y="782652"/>
                  <a:pt x="1785328" y="782652"/>
                </a:cubicBezTo>
                <a:cubicBezTo>
                  <a:pt x="1785328" y="782652"/>
                  <a:pt x="1784729" y="782053"/>
                  <a:pt x="1784729" y="782053"/>
                </a:cubicBezTo>
                <a:cubicBezTo>
                  <a:pt x="1784729" y="781453"/>
                  <a:pt x="1784729" y="781453"/>
                  <a:pt x="1785328" y="780854"/>
                </a:cubicBezTo>
                <a:cubicBezTo>
                  <a:pt x="1785928" y="780854"/>
                  <a:pt x="1785928" y="780854"/>
                  <a:pt x="1785928" y="780854"/>
                </a:cubicBezTo>
                <a:cubicBezTo>
                  <a:pt x="1786527" y="780854"/>
                  <a:pt x="1786527" y="782053"/>
                  <a:pt x="1786527" y="782652"/>
                </a:cubicBezTo>
                <a:cubicBezTo>
                  <a:pt x="1786527" y="782652"/>
                  <a:pt x="1786527" y="782652"/>
                  <a:pt x="1786527" y="783251"/>
                </a:cubicBezTo>
                <a:lnTo>
                  <a:pt x="1809898" y="779056"/>
                </a:lnTo>
                <a:cubicBezTo>
                  <a:pt x="1809898" y="780255"/>
                  <a:pt x="1810498" y="781453"/>
                  <a:pt x="1811097" y="782053"/>
                </a:cubicBezTo>
                <a:cubicBezTo>
                  <a:pt x="1810498" y="782053"/>
                  <a:pt x="1809898" y="780854"/>
                  <a:pt x="1809898" y="779056"/>
                </a:cubicBezTo>
                <a:lnTo>
                  <a:pt x="1809898" y="779056"/>
                </a:lnTo>
                <a:cubicBezTo>
                  <a:pt x="1809898" y="777858"/>
                  <a:pt x="1809898" y="776659"/>
                  <a:pt x="1809898" y="775461"/>
                </a:cubicBezTo>
                <a:cubicBezTo>
                  <a:pt x="1810498" y="771266"/>
                  <a:pt x="1811696" y="768868"/>
                  <a:pt x="1814093" y="766471"/>
                </a:cubicBezTo>
                <a:cubicBezTo>
                  <a:pt x="1814693" y="765872"/>
                  <a:pt x="1815891" y="765273"/>
                  <a:pt x="1816491" y="764074"/>
                </a:cubicBezTo>
                <a:cubicBezTo>
                  <a:pt x="1817689" y="763475"/>
                  <a:pt x="1818288" y="762276"/>
                  <a:pt x="1819487" y="761078"/>
                </a:cubicBezTo>
                <a:cubicBezTo>
                  <a:pt x="1820086" y="760479"/>
                  <a:pt x="1820685" y="759879"/>
                  <a:pt x="1821285" y="759280"/>
                </a:cubicBezTo>
                <a:cubicBezTo>
                  <a:pt x="1822483" y="758082"/>
                  <a:pt x="1823082" y="756284"/>
                  <a:pt x="1824281" y="755085"/>
                </a:cubicBezTo>
                <a:cubicBezTo>
                  <a:pt x="1825480" y="752688"/>
                  <a:pt x="1826678" y="750890"/>
                  <a:pt x="1827277" y="749092"/>
                </a:cubicBezTo>
                <a:cubicBezTo>
                  <a:pt x="1828476" y="744298"/>
                  <a:pt x="1827877" y="743699"/>
                  <a:pt x="1833869" y="737706"/>
                </a:cubicBezTo>
                <a:cubicBezTo>
                  <a:pt x="1835667" y="735908"/>
                  <a:pt x="1844057" y="725122"/>
                  <a:pt x="1847653" y="722125"/>
                </a:cubicBezTo>
                <a:cubicBezTo>
                  <a:pt x="1848252" y="721526"/>
                  <a:pt x="1848252" y="721526"/>
                  <a:pt x="1848851" y="721526"/>
                </a:cubicBezTo>
                <a:cubicBezTo>
                  <a:pt x="1848851" y="721526"/>
                  <a:pt x="1848851" y="721526"/>
                  <a:pt x="1848851" y="721526"/>
                </a:cubicBezTo>
                <a:cubicBezTo>
                  <a:pt x="1849451" y="721526"/>
                  <a:pt x="1849451" y="720927"/>
                  <a:pt x="1850050" y="720927"/>
                </a:cubicBezTo>
                <a:cubicBezTo>
                  <a:pt x="1850649" y="720927"/>
                  <a:pt x="1850649" y="720327"/>
                  <a:pt x="1851248" y="720327"/>
                </a:cubicBezTo>
                <a:cubicBezTo>
                  <a:pt x="1852447" y="719728"/>
                  <a:pt x="1853046" y="719129"/>
                  <a:pt x="1853046" y="718530"/>
                </a:cubicBezTo>
                <a:cubicBezTo>
                  <a:pt x="1853046" y="718530"/>
                  <a:pt x="1853046" y="717930"/>
                  <a:pt x="1853046" y="717331"/>
                </a:cubicBezTo>
                <a:cubicBezTo>
                  <a:pt x="1853046" y="716732"/>
                  <a:pt x="1853046" y="715533"/>
                  <a:pt x="1852447" y="714934"/>
                </a:cubicBezTo>
                <a:cubicBezTo>
                  <a:pt x="1852447" y="714335"/>
                  <a:pt x="1852447" y="713136"/>
                  <a:pt x="1853645" y="712537"/>
                </a:cubicBezTo>
                <a:cubicBezTo>
                  <a:pt x="1853645" y="711937"/>
                  <a:pt x="1854245" y="711937"/>
                  <a:pt x="1854844" y="711338"/>
                </a:cubicBezTo>
                <a:cubicBezTo>
                  <a:pt x="1856642" y="709540"/>
                  <a:pt x="1859039" y="707743"/>
                  <a:pt x="1862035" y="706544"/>
                </a:cubicBezTo>
                <a:cubicBezTo>
                  <a:pt x="1863234" y="705945"/>
                  <a:pt x="1864432" y="705345"/>
                  <a:pt x="1865631" y="704746"/>
                </a:cubicBezTo>
                <a:cubicBezTo>
                  <a:pt x="1866829" y="704147"/>
                  <a:pt x="1868028" y="703548"/>
                  <a:pt x="1868627" y="702948"/>
                </a:cubicBezTo>
                <a:cubicBezTo>
                  <a:pt x="1869826" y="702349"/>
                  <a:pt x="1871024" y="701750"/>
                  <a:pt x="1872223" y="701151"/>
                </a:cubicBezTo>
                <a:cubicBezTo>
                  <a:pt x="1873422" y="700551"/>
                  <a:pt x="1874620" y="699952"/>
                  <a:pt x="1875819" y="698753"/>
                </a:cubicBezTo>
                <a:cubicBezTo>
                  <a:pt x="1878216" y="696956"/>
                  <a:pt x="1881212" y="695158"/>
                  <a:pt x="1883010" y="693360"/>
                </a:cubicBezTo>
                <a:cubicBezTo>
                  <a:pt x="1884208" y="692161"/>
                  <a:pt x="1884808" y="691562"/>
                  <a:pt x="1884808" y="690364"/>
                </a:cubicBezTo>
                <a:cubicBezTo>
                  <a:pt x="1886006" y="687967"/>
                  <a:pt x="1886605" y="687367"/>
                  <a:pt x="1887804" y="687367"/>
                </a:cubicBezTo>
                <a:cubicBezTo>
                  <a:pt x="1888403" y="687367"/>
                  <a:pt x="1889602" y="687967"/>
                  <a:pt x="1890800" y="689165"/>
                </a:cubicBezTo>
                <a:cubicBezTo>
                  <a:pt x="1892598" y="690364"/>
                  <a:pt x="1893797" y="690963"/>
                  <a:pt x="1894995" y="690963"/>
                </a:cubicBezTo>
                <a:cubicBezTo>
                  <a:pt x="1895595" y="690963"/>
                  <a:pt x="1896194" y="690963"/>
                  <a:pt x="1896793" y="690963"/>
                </a:cubicBezTo>
                <a:cubicBezTo>
                  <a:pt x="1897392" y="690963"/>
                  <a:pt x="1898591" y="690963"/>
                  <a:pt x="1899190" y="690364"/>
                </a:cubicBezTo>
                <a:cubicBezTo>
                  <a:pt x="1899790" y="690364"/>
                  <a:pt x="1900389" y="690364"/>
                  <a:pt x="1900389" y="689764"/>
                </a:cubicBezTo>
                <a:cubicBezTo>
                  <a:pt x="1903385" y="687967"/>
                  <a:pt x="1906382" y="683772"/>
                  <a:pt x="1906981" y="681375"/>
                </a:cubicBezTo>
                <a:cubicBezTo>
                  <a:pt x="1907580" y="678378"/>
                  <a:pt x="1926757" y="675981"/>
                  <a:pt x="1929753" y="675981"/>
                </a:cubicBezTo>
                <a:cubicBezTo>
                  <a:pt x="1930353" y="675981"/>
                  <a:pt x="1931551" y="675981"/>
                  <a:pt x="1932150" y="675981"/>
                </a:cubicBezTo>
                <a:cubicBezTo>
                  <a:pt x="1934547" y="675981"/>
                  <a:pt x="1936944" y="675382"/>
                  <a:pt x="1938143" y="673584"/>
                </a:cubicBezTo>
                <a:cubicBezTo>
                  <a:pt x="1938742" y="672985"/>
                  <a:pt x="1938742" y="672385"/>
                  <a:pt x="1939342" y="672385"/>
                </a:cubicBezTo>
                <a:cubicBezTo>
                  <a:pt x="1939941" y="671786"/>
                  <a:pt x="1940540" y="671187"/>
                  <a:pt x="1941139" y="670588"/>
                </a:cubicBezTo>
                <a:cubicBezTo>
                  <a:pt x="1941739" y="670588"/>
                  <a:pt x="1942338" y="670588"/>
                  <a:pt x="1942937" y="670588"/>
                </a:cubicBezTo>
                <a:cubicBezTo>
                  <a:pt x="1943536" y="670588"/>
                  <a:pt x="1943536" y="670588"/>
                  <a:pt x="1944136" y="670588"/>
                </a:cubicBezTo>
                <a:cubicBezTo>
                  <a:pt x="1945334" y="670588"/>
                  <a:pt x="1946533" y="669988"/>
                  <a:pt x="1948331" y="668190"/>
                </a:cubicBezTo>
                <a:cubicBezTo>
                  <a:pt x="1948930" y="667591"/>
                  <a:pt x="1949529" y="666393"/>
                  <a:pt x="1950129" y="665194"/>
                </a:cubicBezTo>
                <a:cubicBezTo>
                  <a:pt x="1951327" y="663396"/>
                  <a:pt x="1954324" y="662198"/>
                  <a:pt x="1957320" y="660999"/>
                </a:cubicBezTo>
                <a:cubicBezTo>
                  <a:pt x="1960316" y="659801"/>
                  <a:pt x="1964511" y="658602"/>
                  <a:pt x="1967507" y="657404"/>
                </a:cubicBezTo>
                <a:cubicBezTo>
                  <a:pt x="1969904" y="656804"/>
                  <a:pt x="1971702" y="656205"/>
                  <a:pt x="1972901" y="655006"/>
                </a:cubicBezTo>
                <a:cubicBezTo>
                  <a:pt x="1974099" y="654407"/>
                  <a:pt x="1975298" y="653808"/>
                  <a:pt x="1976497" y="653209"/>
                </a:cubicBezTo>
                <a:cubicBezTo>
                  <a:pt x="1977695" y="652609"/>
                  <a:pt x="1978894" y="652010"/>
                  <a:pt x="1980092" y="652010"/>
                </a:cubicBezTo>
                <a:cubicBezTo>
                  <a:pt x="1982489" y="651411"/>
                  <a:pt x="1984287" y="650812"/>
                  <a:pt x="1986684" y="650812"/>
                </a:cubicBezTo>
                <a:cubicBezTo>
                  <a:pt x="1989081" y="650812"/>
                  <a:pt x="1992078" y="650212"/>
                  <a:pt x="1994475" y="649613"/>
                </a:cubicBezTo>
                <a:cubicBezTo>
                  <a:pt x="1995673" y="649014"/>
                  <a:pt x="1996872" y="648414"/>
                  <a:pt x="1998070" y="647815"/>
                </a:cubicBezTo>
                <a:cubicBezTo>
                  <a:pt x="1999269" y="647216"/>
                  <a:pt x="1999868" y="646617"/>
                  <a:pt x="2000468" y="645418"/>
                </a:cubicBezTo>
                <a:cubicBezTo>
                  <a:pt x="2001067" y="644220"/>
                  <a:pt x="2002265" y="642422"/>
                  <a:pt x="2002865" y="641223"/>
                </a:cubicBezTo>
                <a:cubicBezTo>
                  <a:pt x="2004662" y="638826"/>
                  <a:pt x="2007060" y="637028"/>
                  <a:pt x="2009457" y="634032"/>
                </a:cubicBezTo>
                <a:cubicBezTo>
                  <a:pt x="2010056" y="633433"/>
                  <a:pt x="2010056" y="632833"/>
                  <a:pt x="2010655" y="632234"/>
                </a:cubicBezTo>
                <a:cubicBezTo>
                  <a:pt x="2010655" y="631635"/>
                  <a:pt x="2011255" y="631035"/>
                  <a:pt x="2011255" y="630436"/>
                </a:cubicBezTo>
                <a:cubicBezTo>
                  <a:pt x="2011255" y="629238"/>
                  <a:pt x="2010655" y="628039"/>
                  <a:pt x="2010056" y="626841"/>
                </a:cubicBezTo>
                <a:cubicBezTo>
                  <a:pt x="2008857" y="624443"/>
                  <a:pt x="2006460" y="622646"/>
                  <a:pt x="2004063" y="620848"/>
                </a:cubicBezTo>
                <a:cubicBezTo>
                  <a:pt x="2002865" y="620249"/>
                  <a:pt x="2002265" y="619649"/>
                  <a:pt x="2001067" y="619050"/>
                </a:cubicBezTo>
                <a:cubicBezTo>
                  <a:pt x="2000468" y="619050"/>
                  <a:pt x="2000468" y="618451"/>
                  <a:pt x="1999868" y="618451"/>
                </a:cubicBezTo>
                <a:cubicBezTo>
                  <a:pt x="1999269" y="617851"/>
                  <a:pt x="1998070" y="617851"/>
                  <a:pt x="1997471" y="617252"/>
                </a:cubicBezTo>
                <a:cubicBezTo>
                  <a:pt x="1996872" y="617252"/>
                  <a:pt x="1996872" y="616653"/>
                  <a:pt x="1996273" y="616653"/>
                </a:cubicBezTo>
                <a:cubicBezTo>
                  <a:pt x="1995673" y="616653"/>
                  <a:pt x="1994475" y="616054"/>
                  <a:pt x="1993875" y="616054"/>
                </a:cubicBezTo>
                <a:cubicBezTo>
                  <a:pt x="1993276" y="616054"/>
                  <a:pt x="1993276" y="616054"/>
                  <a:pt x="1992677" y="616054"/>
                </a:cubicBezTo>
                <a:cubicBezTo>
                  <a:pt x="1991478" y="616054"/>
                  <a:pt x="1990879" y="615454"/>
                  <a:pt x="1989681" y="615454"/>
                </a:cubicBezTo>
                <a:cubicBezTo>
                  <a:pt x="1989681" y="615454"/>
                  <a:pt x="1989681" y="615454"/>
                  <a:pt x="1989681" y="615454"/>
                </a:cubicBezTo>
                <a:cubicBezTo>
                  <a:pt x="1987883" y="615454"/>
                  <a:pt x="1986085" y="616054"/>
                  <a:pt x="1984886" y="616054"/>
                </a:cubicBezTo>
                <a:cubicBezTo>
                  <a:pt x="1984287" y="616054"/>
                  <a:pt x="1984287" y="616054"/>
                  <a:pt x="1983688" y="616054"/>
                </a:cubicBezTo>
                <a:cubicBezTo>
                  <a:pt x="1982489" y="616054"/>
                  <a:pt x="1981890" y="615454"/>
                  <a:pt x="1981890" y="614256"/>
                </a:cubicBezTo>
                <a:cubicBezTo>
                  <a:pt x="1981291" y="612458"/>
                  <a:pt x="1980692" y="611259"/>
                  <a:pt x="1980092" y="611859"/>
                </a:cubicBezTo>
                <a:cubicBezTo>
                  <a:pt x="1979493" y="611859"/>
                  <a:pt x="1978894" y="612458"/>
                  <a:pt x="1977695" y="613657"/>
                </a:cubicBezTo>
                <a:cubicBezTo>
                  <a:pt x="1977096" y="614256"/>
                  <a:pt x="1977096" y="614256"/>
                  <a:pt x="1976497" y="614256"/>
                </a:cubicBezTo>
                <a:cubicBezTo>
                  <a:pt x="1974699" y="614855"/>
                  <a:pt x="1971702" y="613057"/>
                  <a:pt x="1968107" y="611259"/>
                </a:cubicBezTo>
                <a:cubicBezTo>
                  <a:pt x="1967507" y="610660"/>
                  <a:pt x="1966309" y="610660"/>
                  <a:pt x="1965710" y="610061"/>
                </a:cubicBezTo>
                <a:cubicBezTo>
                  <a:pt x="1963912" y="609462"/>
                  <a:pt x="1962114" y="608263"/>
                  <a:pt x="1960316" y="608263"/>
                </a:cubicBezTo>
                <a:cubicBezTo>
                  <a:pt x="1959118" y="608263"/>
                  <a:pt x="1958518" y="607664"/>
                  <a:pt x="1957919" y="607664"/>
                </a:cubicBezTo>
                <a:cubicBezTo>
                  <a:pt x="1956121" y="607664"/>
                  <a:pt x="1954923" y="608263"/>
                  <a:pt x="1954324" y="608862"/>
                </a:cubicBezTo>
                <a:cubicBezTo>
                  <a:pt x="1953724" y="608862"/>
                  <a:pt x="1953125" y="609462"/>
                  <a:pt x="1953125" y="610061"/>
                </a:cubicBezTo>
                <a:cubicBezTo>
                  <a:pt x="1951327" y="611859"/>
                  <a:pt x="1950728" y="614256"/>
                  <a:pt x="1949529" y="616054"/>
                </a:cubicBezTo>
                <a:cubicBezTo>
                  <a:pt x="1948930" y="617252"/>
                  <a:pt x="1948930" y="617851"/>
                  <a:pt x="1948331" y="618451"/>
                </a:cubicBezTo>
                <a:cubicBezTo>
                  <a:pt x="1948331" y="619050"/>
                  <a:pt x="1947731" y="619050"/>
                  <a:pt x="1947731" y="619050"/>
                </a:cubicBezTo>
                <a:cubicBezTo>
                  <a:pt x="1946533" y="620249"/>
                  <a:pt x="1945934" y="620249"/>
                  <a:pt x="1944136" y="620848"/>
                </a:cubicBezTo>
                <a:cubicBezTo>
                  <a:pt x="1941139" y="621447"/>
                  <a:pt x="1939941" y="621447"/>
                  <a:pt x="1935746" y="626241"/>
                </a:cubicBezTo>
                <a:cubicBezTo>
                  <a:pt x="1933948" y="628638"/>
                  <a:pt x="1930952" y="630436"/>
                  <a:pt x="1928555" y="631635"/>
                </a:cubicBezTo>
                <a:cubicBezTo>
                  <a:pt x="1925558" y="632833"/>
                  <a:pt x="1922562" y="634032"/>
                  <a:pt x="1920165" y="635230"/>
                </a:cubicBezTo>
                <a:cubicBezTo>
                  <a:pt x="1918966" y="635830"/>
                  <a:pt x="1918367" y="636429"/>
                  <a:pt x="1918367" y="637028"/>
                </a:cubicBezTo>
                <a:cubicBezTo>
                  <a:pt x="1917768" y="638826"/>
                  <a:pt x="1920764" y="640624"/>
                  <a:pt x="1918367" y="641822"/>
                </a:cubicBezTo>
                <a:cubicBezTo>
                  <a:pt x="1917768" y="642422"/>
                  <a:pt x="1917168" y="642422"/>
                  <a:pt x="1917168" y="642422"/>
                </a:cubicBezTo>
                <a:cubicBezTo>
                  <a:pt x="1917168" y="642422"/>
                  <a:pt x="1916569" y="642422"/>
                  <a:pt x="1916569" y="643021"/>
                </a:cubicBezTo>
                <a:cubicBezTo>
                  <a:pt x="1916569" y="643021"/>
                  <a:pt x="1916569" y="643021"/>
                  <a:pt x="1916569" y="643620"/>
                </a:cubicBezTo>
                <a:cubicBezTo>
                  <a:pt x="1916569" y="644220"/>
                  <a:pt x="1917168" y="644220"/>
                  <a:pt x="1917168" y="645418"/>
                </a:cubicBezTo>
                <a:cubicBezTo>
                  <a:pt x="1917168" y="646017"/>
                  <a:pt x="1917168" y="646017"/>
                  <a:pt x="1917768" y="646617"/>
                </a:cubicBezTo>
                <a:cubicBezTo>
                  <a:pt x="1918367" y="648414"/>
                  <a:pt x="1915970" y="649613"/>
                  <a:pt x="1912374" y="651411"/>
                </a:cubicBezTo>
                <a:cubicBezTo>
                  <a:pt x="1906981" y="653808"/>
                  <a:pt x="1897992" y="656804"/>
                  <a:pt x="1893198" y="659801"/>
                </a:cubicBezTo>
                <a:cubicBezTo>
                  <a:pt x="1893198" y="659801"/>
                  <a:pt x="1893198" y="659801"/>
                  <a:pt x="1893198" y="659801"/>
                </a:cubicBezTo>
                <a:cubicBezTo>
                  <a:pt x="1886006" y="665194"/>
                  <a:pt x="1878815" y="668790"/>
                  <a:pt x="1875219" y="668790"/>
                </a:cubicBezTo>
                <a:cubicBezTo>
                  <a:pt x="1869227" y="669389"/>
                  <a:pt x="1862035" y="674183"/>
                  <a:pt x="1859039" y="671187"/>
                </a:cubicBezTo>
                <a:cubicBezTo>
                  <a:pt x="1858440" y="671187"/>
                  <a:pt x="1858440" y="670588"/>
                  <a:pt x="1858440" y="669988"/>
                </a:cubicBezTo>
                <a:cubicBezTo>
                  <a:pt x="1858440" y="669988"/>
                  <a:pt x="1858440" y="669988"/>
                  <a:pt x="1858440" y="669988"/>
                </a:cubicBezTo>
                <a:cubicBezTo>
                  <a:pt x="1858440" y="669389"/>
                  <a:pt x="1857840" y="668790"/>
                  <a:pt x="1857241" y="668790"/>
                </a:cubicBezTo>
                <a:cubicBezTo>
                  <a:pt x="1854844" y="668790"/>
                  <a:pt x="1848851" y="671786"/>
                  <a:pt x="1844057" y="674783"/>
                </a:cubicBezTo>
                <a:cubicBezTo>
                  <a:pt x="1842859" y="675382"/>
                  <a:pt x="1842259" y="675981"/>
                  <a:pt x="1841061" y="676580"/>
                </a:cubicBezTo>
                <a:cubicBezTo>
                  <a:pt x="1840461" y="677180"/>
                  <a:pt x="1839263" y="677779"/>
                  <a:pt x="1838664" y="677779"/>
                </a:cubicBezTo>
                <a:cubicBezTo>
                  <a:pt x="1836866" y="678977"/>
                  <a:pt x="1835667" y="678977"/>
                  <a:pt x="1834469" y="678977"/>
                </a:cubicBezTo>
                <a:cubicBezTo>
                  <a:pt x="1833869" y="678977"/>
                  <a:pt x="1833270" y="678977"/>
                  <a:pt x="1833270" y="678378"/>
                </a:cubicBezTo>
                <a:cubicBezTo>
                  <a:pt x="1833270" y="677779"/>
                  <a:pt x="1832671" y="677779"/>
                  <a:pt x="1832671" y="677180"/>
                </a:cubicBezTo>
                <a:cubicBezTo>
                  <a:pt x="1832671" y="677180"/>
                  <a:pt x="1832671" y="676580"/>
                  <a:pt x="1832671" y="675981"/>
                </a:cubicBezTo>
                <a:cubicBezTo>
                  <a:pt x="1832671" y="675382"/>
                  <a:pt x="1832671" y="675382"/>
                  <a:pt x="1832671" y="675382"/>
                </a:cubicBezTo>
                <a:cubicBezTo>
                  <a:pt x="1832671" y="674783"/>
                  <a:pt x="1832071" y="674783"/>
                  <a:pt x="1831472" y="674783"/>
                </a:cubicBezTo>
                <a:cubicBezTo>
                  <a:pt x="1830873" y="674783"/>
                  <a:pt x="1829674" y="675382"/>
                  <a:pt x="1829075" y="675382"/>
                </a:cubicBezTo>
                <a:cubicBezTo>
                  <a:pt x="1828476" y="675382"/>
                  <a:pt x="1827877" y="675981"/>
                  <a:pt x="1827277" y="675981"/>
                </a:cubicBezTo>
                <a:cubicBezTo>
                  <a:pt x="1826079" y="676580"/>
                  <a:pt x="1824880" y="676580"/>
                  <a:pt x="1823082" y="677180"/>
                </a:cubicBezTo>
                <a:cubicBezTo>
                  <a:pt x="1822483" y="677180"/>
                  <a:pt x="1821884" y="677779"/>
                  <a:pt x="1821285" y="677779"/>
                </a:cubicBezTo>
                <a:cubicBezTo>
                  <a:pt x="1820685" y="677779"/>
                  <a:pt x="1820086" y="678378"/>
                  <a:pt x="1820086" y="678378"/>
                </a:cubicBezTo>
                <a:cubicBezTo>
                  <a:pt x="1817689" y="679577"/>
                  <a:pt x="1818888" y="680176"/>
                  <a:pt x="1820086" y="680176"/>
                </a:cubicBezTo>
                <a:cubicBezTo>
                  <a:pt x="1821285" y="680176"/>
                  <a:pt x="1821884" y="680775"/>
                  <a:pt x="1821285" y="681974"/>
                </a:cubicBezTo>
                <a:cubicBezTo>
                  <a:pt x="1821285" y="681974"/>
                  <a:pt x="1820685" y="682573"/>
                  <a:pt x="1820685" y="682573"/>
                </a:cubicBezTo>
                <a:cubicBezTo>
                  <a:pt x="1820086" y="683172"/>
                  <a:pt x="1819487" y="683772"/>
                  <a:pt x="1817689" y="684371"/>
                </a:cubicBezTo>
                <a:cubicBezTo>
                  <a:pt x="1817090" y="684970"/>
                  <a:pt x="1816491" y="684970"/>
                  <a:pt x="1815891" y="685569"/>
                </a:cubicBezTo>
                <a:cubicBezTo>
                  <a:pt x="1814093" y="686768"/>
                  <a:pt x="1812296" y="686768"/>
                  <a:pt x="1811097" y="686768"/>
                </a:cubicBezTo>
                <a:cubicBezTo>
                  <a:pt x="1809299" y="686768"/>
                  <a:pt x="1807501" y="686169"/>
                  <a:pt x="1806303" y="685569"/>
                </a:cubicBezTo>
                <a:cubicBezTo>
                  <a:pt x="1805703" y="684970"/>
                  <a:pt x="1805104" y="684970"/>
                  <a:pt x="1805104" y="684970"/>
                </a:cubicBezTo>
                <a:cubicBezTo>
                  <a:pt x="1805104" y="684970"/>
                  <a:pt x="1805104" y="684970"/>
                  <a:pt x="1804505" y="684970"/>
                </a:cubicBezTo>
                <a:cubicBezTo>
                  <a:pt x="1803906" y="685569"/>
                  <a:pt x="1803306" y="686768"/>
                  <a:pt x="1802707" y="689764"/>
                </a:cubicBezTo>
                <a:cubicBezTo>
                  <a:pt x="1802707" y="690364"/>
                  <a:pt x="1802108" y="690963"/>
                  <a:pt x="1802108" y="691562"/>
                </a:cubicBezTo>
                <a:cubicBezTo>
                  <a:pt x="1802108" y="692161"/>
                  <a:pt x="1801509" y="692761"/>
                  <a:pt x="1800909" y="692761"/>
                </a:cubicBezTo>
                <a:cubicBezTo>
                  <a:pt x="1799711" y="693959"/>
                  <a:pt x="1798512" y="694559"/>
                  <a:pt x="1797314" y="695158"/>
                </a:cubicBezTo>
                <a:cubicBezTo>
                  <a:pt x="1796115" y="695158"/>
                  <a:pt x="1795516" y="695757"/>
                  <a:pt x="1794317" y="695158"/>
                </a:cubicBezTo>
                <a:cubicBezTo>
                  <a:pt x="1793718" y="695158"/>
                  <a:pt x="1793119" y="695158"/>
                  <a:pt x="1793119" y="695158"/>
                </a:cubicBezTo>
                <a:cubicBezTo>
                  <a:pt x="1792520" y="695158"/>
                  <a:pt x="1792520" y="695158"/>
                  <a:pt x="1791920" y="695158"/>
                </a:cubicBezTo>
                <a:cubicBezTo>
                  <a:pt x="1791321" y="695158"/>
                  <a:pt x="1791321" y="695158"/>
                  <a:pt x="1791321" y="695158"/>
                </a:cubicBezTo>
                <a:cubicBezTo>
                  <a:pt x="1790122" y="695158"/>
                  <a:pt x="1790122" y="696356"/>
                  <a:pt x="1790122" y="699353"/>
                </a:cubicBezTo>
                <a:cubicBezTo>
                  <a:pt x="1790122" y="701750"/>
                  <a:pt x="1790122" y="703548"/>
                  <a:pt x="1788924" y="704746"/>
                </a:cubicBezTo>
                <a:cubicBezTo>
                  <a:pt x="1788325" y="705345"/>
                  <a:pt x="1787725" y="705945"/>
                  <a:pt x="1786527" y="706544"/>
                </a:cubicBezTo>
                <a:cubicBezTo>
                  <a:pt x="1785328" y="707143"/>
                  <a:pt x="1784130" y="707743"/>
                  <a:pt x="1782332" y="708342"/>
                </a:cubicBezTo>
                <a:cubicBezTo>
                  <a:pt x="1780534" y="708941"/>
                  <a:pt x="1778736" y="709540"/>
                  <a:pt x="1776938" y="710739"/>
                </a:cubicBezTo>
                <a:cubicBezTo>
                  <a:pt x="1771545" y="713735"/>
                  <a:pt x="1767949" y="717331"/>
                  <a:pt x="1766751" y="719728"/>
                </a:cubicBezTo>
                <a:cubicBezTo>
                  <a:pt x="1765552" y="722724"/>
                  <a:pt x="1763155" y="723923"/>
                  <a:pt x="1761957" y="721526"/>
                </a:cubicBezTo>
                <a:cubicBezTo>
                  <a:pt x="1761357" y="720927"/>
                  <a:pt x="1761357" y="720327"/>
                  <a:pt x="1760758" y="720327"/>
                </a:cubicBezTo>
                <a:cubicBezTo>
                  <a:pt x="1760159" y="720327"/>
                  <a:pt x="1759559" y="720327"/>
                  <a:pt x="1758960" y="720327"/>
                </a:cubicBezTo>
                <a:cubicBezTo>
                  <a:pt x="1757762" y="720327"/>
                  <a:pt x="1756563" y="721526"/>
                  <a:pt x="1756563" y="722724"/>
                </a:cubicBezTo>
                <a:cubicBezTo>
                  <a:pt x="1756563" y="723324"/>
                  <a:pt x="1755964" y="723923"/>
                  <a:pt x="1755964" y="724522"/>
                </a:cubicBezTo>
                <a:cubicBezTo>
                  <a:pt x="1755365" y="725721"/>
                  <a:pt x="1754765" y="726320"/>
                  <a:pt x="1753567" y="727519"/>
                </a:cubicBezTo>
                <a:cubicBezTo>
                  <a:pt x="1752967" y="728118"/>
                  <a:pt x="1752368" y="728717"/>
                  <a:pt x="1751170" y="729916"/>
                </a:cubicBezTo>
                <a:cubicBezTo>
                  <a:pt x="1749971" y="730515"/>
                  <a:pt x="1748772" y="732313"/>
                  <a:pt x="1746975" y="734111"/>
                </a:cubicBezTo>
                <a:cubicBezTo>
                  <a:pt x="1746375" y="734710"/>
                  <a:pt x="1745177" y="735908"/>
                  <a:pt x="1744578" y="736508"/>
                </a:cubicBezTo>
                <a:cubicBezTo>
                  <a:pt x="1740383" y="741302"/>
                  <a:pt x="1736188" y="746096"/>
                  <a:pt x="1736188" y="746096"/>
                </a:cubicBezTo>
                <a:cubicBezTo>
                  <a:pt x="1736188" y="746096"/>
                  <a:pt x="1734989" y="748493"/>
                  <a:pt x="1734989" y="753287"/>
                </a:cubicBezTo>
                <a:cubicBezTo>
                  <a:pt x="1734989" y="756883"/>
                  <a:pt x="1734989" y="758681"/>
                  <a:pt x="1734989" y="759879"/>
                </a:cubicBezTo>
                <a:cubicBezTo>
                  <a:pt x="1734989" y="759879"/>
                  <a:pt x="1734989" y="760479"/>
                  <a:pt x="1734989" y="760479"/>
                </a:cubicBezTo>
                <a:cubicBezTo>
                  <a:pt x="1734989" y="760479"/>
                  <a:pt x="1735589" y="760479"/>
                  <a:pt x="1736787" y="760479"/>
                </a:cubicBezTo>
                <a:cubicBezTo>
                  <a:pt x="1738585" y="760479"/>
                  <a:pt x="1741581" y="761677"/>
                  <a:pt x="1742180" y="765273"/>
                </a:cubicBezTo>
                <a:cubicBezTo>
                  <a:pt x="1743379" y="770067"/>
                  <a:pt x="1743379" y="770666"/>
                  <a:pt x="1742180" y="771865"/>
                </a:cubicBezTo>
                <a:cubicBezTo>
                  <a:pt x="1741581" y="772464"/>
                  <a:pt x="1740982" y="772464"/>
                  <a:pt x="1739783" y="773063"/>
                </a:cubicBezTo>
                <a:cubicBezTo>
                  <a:pt x="1737986" y="774262"/>
                  <a:pt x="1737386" y="774861"/>
                  <a:pt x="1737386" y="776060"/>
                </a:cubicBezTo>
                <a:cubicBezTo>
                  <a:pt x="1737386" y="776659"/>
                  <a:pt x="1737986" y="777258"/>
                  <a:pt x="1739184" y="777858"/>
                </a:cubicBezTo>
                <a:cubicBezTo>
                  <a:pt x="1739783" y="778457"/>
                  <a:pt x="1739783" y="779056"/>
                  <a:pt x="1739783" y="780255"/>
                </a:cubicBezTo>
                <a:cubicBezTo>
                  <a:pt x="1739783" y="781453"/>
                  <a:pt x="1739783" y="782652"/>
                  <a:pt x="1739184" y="783850"/>
                </a:cubicBezTo>
                <a:cubicBezTo>
                  <a:pt x="1738585" y="786847"/>
                  <a:pt x="1737386" y="789843"/>
                  <a:pt x="1736188" y="791641"/>
                </a:cubicBezTo>
                <a:lnTo>
                  <a:pt x="1736188" y="791641"/>
                </a:lnTo>
                <a:lnTo>
                  <a:pt x="1736188" y="791641"/>
                </a:lnTo>
                <a:cubicBezTo>
                  <a:pt x="1734390" y="789843"/>
                  <a:pt x="1733191" y="789244"/>
                  <a:pt x="1731394" y="789244"/>
                </a:cubicBezTo>
                <a:cubicBezTo>
                  <a:pt x="1730794" y="789244"/>
                  <a:pt x="1730794" y="789244"/>
                  <a:pt x="1730195" y="789244"/>
                </a:cubicBezTo>
                <a:cubicBezTo>
                  <a:pt x="1728996" y="789843"/>
                  <a:pt x="1728996" y="790442"/>
                  <a:pt x="1730195" y="791641"/>
                </a:cubicBezTo>
                <a:cubicBezTo>
                  <a:pt x="1728397" y="791042"/>
                  <a:pt x="1728996" y="791641"/>
                  <a:pt x="1729596" y="792240"/>
                </a:cubicBezTo>
                <a:cubicBezTo>
                  <a:pt x="1729596" y="792240"/>
                  <a:pt x="1729596" y="792240"/>
                  <a:pt x="1729596" y="792240"/>
                </a:cubicBezTo>
                <a:close/>
                <a:moveTo>
                  <a:pt x="1534832" y="910297"/>
                </a:moveTo>
                <a:cubicBezTo>
                  <a:pt x="1534232" y="912694"/>
                  <a:pt x="1533034" y="914492"/>
                  <a:pt x="1531236" y="915691"/>
                </a:cubicBezTo>
                <a:cubicBezTo>
                  <a:pt x="1533034" y="913893"/>
                  <a:pt x="1534232" y="912095"/>
                  <a:pt x="1534832" y="910297"/>
                </a:cubicBezTo>
                <a:cubicBezTo>
                  <a:pt x="1535431" y="909099"/>
                  <a:pt x="1535431" y="907900"/>
                  <a:pt x="1536030" y="906702"/>
                </a:cubicBezTo>
                <a:cubicBezTo>
                  <a:pt x="1535431" y="907301"/>
                  <a:pt x="1535431" y="909099"/>
                  <a:pt x="1534832" y="910297"/>
                </a:cubicBezTo>
                <a:close/>
                <a:moveTo>
                  <a:pt x="1487489" y="840781"/>
                </a:moveTo>
                <a:lnTo>
                  <a:pt x="1487489" y="840781"/>
                </a:lnTo>
                <a:cubicBezTo>
                  <a:pt x="1486890" y="840781"/>
                  <a:pt x="1486890" y="840781"/>
                  <a:pt x="1486291" y="840781"/>
                </a:cubicBezTo>
                <a:cubicBezTo>
                  <a:pt x="1486890" y="840781"/>
                  <a:pt x="1487489" y="840781"/>
                  <a:pt x="1487489" y="840781"/>
                </a:cubicBezTo>
                <a:close/>
                <a:moveTo>
                  <a:pt x="1474904" y="841980"/>
                </a:moveTo>
                <a:cubicBezTo>
                  <a:pt x="1474305" y="841980"/>
                  <a:pt x="1473706" y="841980"/>
                  <a:pt x="1473106" y="842579"/>
                </a:cubicBezTo>
                <a:cubicBezTo>
                  <a:pt x="1473706" y="841980"/>
                  <a:pt x="1474305" y="841381"/>
                  <a:pt x="1474904" y="841980"/>
                </a:cubicBezTo>
                <a:close/>
                <a:moveTo>
                  <a:pt x="1460522" y="849770"/>
                </a:moveTo>
                <a:cubicBezTo>
                  <a:pt x="1460522" y="850370"/>
                  <a:pt x="1461121" y="850969"/>
                  <a:pt x="1462320" y="850969"/>
                </a:cubicBezTo>
                <a:cubicBezTo>
                  <a:pt x="1461720" y="850370"/>
                  <a:pt x="1461121" y="849770"/>
                  <a:pt x="1460522" y="849770"/>
                </a:cubicBezTo>
                <a:close/>
                <a:moveTo>
                  <a:pt x="1458724" y="848572"/>
                </a:moveTo>
                <a:cubicBezTo>
                  <a:pt x="1458125" y="848572"/>
                  <a:pt x="1457525" y="848572"/>
                  <a:pt x="1456327" y="849171"/>
                </a:cubicBezTo>
                <a:cubicBezTo>
                  <a:pt x="1457525" y="848572"/>
                  <a:pt x="1458125" y="848572"/>
                  <a:pt x="1458724" y="848572"/>
                </a:cubicBezTo>
                <a:close/>
                <a:moveTo>
                  <a:pt x="1450334" y="885727"/>
                </a:moveTo>
                <a:cubicBezTo>
                  <a:pt x="1450933" y="885128"/>
                  <a:pt x="1452132" y="884528"/>
                  <a:pt x="1452731" y="883929"/>
                </a:cubicBezTo>
                <a:cubicBezTo>
                  <a:pt x="1453930" y="882731"/>
                  <a:pt x="1455128" y="882131"/>
                  <a:pt x="1455728" y="882131"/>
                </a:cubicBezTo>
                <a:cubicBezTo>
                  <a:pt x="1454529" y="882731"/>
                  <a:pt x="1453930" y="882731"/>
                  <a:pt x="1452731" y="883929"/>
                </a:cubicBezTo>
                <a:cubicBezTo>
                  <a:pt x="1451533" y="885128"/>
                  <a:pt x="1450933" y="885727"/>
                  <a:pt x="1450334" y="885727"/>
                </a:cubicBezTo>
                <a:close/>
                <a:moveTo>
                  <a:pt x="1432356" y="936066"/>
                </a:moveTo>
                <a:cubicBezTo>
                  <a:pt x="1431757" y="936066"/>
                  <a:pt x="1430558" y="936066"/>
                  <a:pt x="1430558" y="936066"/>
                </a:cubicBezTo>
                <a:cubicBezTo>
                  <a:pt x="1431157" y="935467"/>
                  <a:pt x="1431757" y="936066"/>
                  <a:pt x="1432356" y="936066"/>
                </a:cubicBezTo>
                <a:cubicBezTo>
                  <a:pt x="1434753" y="936066"/>
                  <a:pt x="1435951" y="937265"/>
                  <a:pt x="1436551" y="937864"/>
                </a:cubicBezTo>
                <a:cubicBezTo>
                  <a:pt x="1436551" y="938463"/>
                  <a:pt x="1436551" y="939062"/>
                  <a:pt x="1435951" y="940261"/>
                </a:cubicBezTo>
                <a:cubicBezTo>
                  <a:pt x="1436551" y="939662"/>
                  <a:pt x="1436551" y="938463"/>
                  <a:pt x="1436551" y="937864"/>
                </a:cubicBezTo>
                <a:cubicBezTo>
                  <a:pt x="1435951" y="936665"/>
                  <a:pt x="1434753" y="936066"/>
                  <a:pt x="1432356" y="936066"/>
                </a:cubicBezTo>
                <a:close/>
                <a:moveTo>
                  <a:pt x="1426363" y="934867"/>
                </a:moveTo>
                <a:cubicBezTo>
                  <a:pt x="1425764" y="934867"/>
                  <a:pt x="1425764" y="934867"/>
                  <a:pt x="1426363" y="934867"/>
                </a:cubicBezTo>
                <a:cubicBezTo>
                  <a:pt x="1425165" y="934268"/>
                  <a:pt x="1425165" y="933669"/>
                  <a:pt x="1425165" y="933070"/>
                </a:cubicBezTo>
                <a:cubicBezTo>
                  <a:pt x="1425165" y="933669"/>
                  <a:pt x="1425165" y="934268"/>
                  <a:pt x="1426363" y="934867"/>
                </a:cubicBezTo>
                <a:cubicBezTo>
                  <a:pt x="1425764" y="934867"/>
                  <a:pt x="1425764" y="934867"/>
                  <a:pt x="1426363" y="934867"/>
                </a:cubicBezTo>
                <a:close/>
                <a:moveTo>
                  <a:pt x="1423367" y="920485"/>
                </a:moveTo>
                <a:cubicBezTo>
                  <a:pt x="1423367" y="919286"/>
                  <a:pt x="1422767" y="918687"/>
                  <a:pt x="1421569" y="918687"/>
                </a:cubicBezTo>
                <a:cubicBezTo>
                  <a:pt x="1422767" y="918687"/>
                  <a:pt x="1423367" y="919286"/>
                  <a:pt x="1423367" y="920485"/>
                </a:cubicBezTo>
                <a:close/>
                <a:moveTo>
                  <a:pt x="1361042" y="1416084"/>
                </a:moveTo>
                <a:cubicBezTo>
                  <a:pt x="1361042" y="1415485"/>
                  <a:pt x="1361042" y="1415485"/>
                  <a:pt x="1361042" y="1414886"/>
                </a:cubicBezTo>
                <a:cubicBezTo>
                  <a:pt x="1361042" y="1415485"/>
                  <a:pt x="1361042" y="1416084"/>
                  <a:pt x="1361042" y="1416084"/>
                </a:cubicBezTo>
                <a:close/>
                <a:moveTo>
                  <a:pt x="1360443" y="1419081"/>
                </a:moveTo>
                <a:cubicBezTo>
                  <a:pt x="1360443" y="1418482"/>
                  <a:pt x="1360443" y="1418482"/>
                  <a:pt x="1361042" y="1417882"/>
                </a:cubicBezTo>
                <a:cubicBezTo>
                  <a:pt x="1360443" y="1418482"/>
                  <a:pt x="1360443" y="1418482"/>
                  <a:pt x="1360443" y="1419081"/>
                </a:cubicBezTo>
                <a:close/>
                <a:moveTo>
                  <a:pt x="1358645" y="1422077"/>
                </a:moveTo>
                <a:cubicBezTo>
                  <a:pt x="1358645" y="1421478"/>
                  <a:pt x="1358645" y="1421478"/>
                  <a:pt x="1359244" y="1420879"/>
                </a:cubicBezTo>
                <a:cubicBezTo>
                  <a:pt x="1359244" y="1421478"/>
                  <a:pt x="1359244" y="1421478"/>
                  <a:pt x="1358645" y="1422077"/>
                </a:cubicBezTo>
                <a:close/>
                <a:moveTo>
                  <a:pt x="1409583" y="1416084"/>
                </a:moveTo>
                <a:lnTo>
                  <a:pt x="1409583" y="1414886"/>
                </a:lnTo>
                <a:cubicBezTo>
                  <a:pt x="1409583" y="1414287"/>
                  <a:pt x="1409583" y="1413687"/>
                  <a:pt x="1409583" y="1413687"/>
                </a:cubicBezTo>
                <a:lnTo>
                  <a:pt x="1409583" y="1414886"/>
                </a:lnTo>
                <a:cubicBezTo>
                  <a:pt x="1409583" y="1416084"/>
                  <a:pt x="1407786" y="1417283"/>
                  <a:pt x="1402392" y="1415485"/>
                </a:cubicBezTo>
                <a:cubicBezTo>
                  <a:pt x="1407186" y="1417283"/>
                  <a:pt x="1408984" y="1417283"/>
                  <a:pt x="1409583" y="1416084"/>
                </a:cubicBezTo>
                <a:cubicBezTo>
                  <a:pt x="1409583" y="1416684"/>
                  <a:pt x="1409583" y="1416684"/>
                  <a:pt x="1409583" y="1416084"/>
                </a:cubicBezTo>
                <a:close/>
                <a:moveTo>
                  <a:pt x="1459323" y="1483203"/>
                </a:moveTo>
                <a:cubicBezTo>
                  <a:pt x="1459922" y="1483203"/>
                  <a:pt x="1460522" y="1482604"/>
                  <a:pt x="1461121" y="1482005"/>
                </a:cubicBezTo>
                <a:cubicBezTo>
                  <a:pt x="1460522" y="1482604"/>
                  <a:pt x="1459922" y="1483203"/>
                  <a:pt x="1459323" y="1483203"/>
                </a:cubicBezTo>
                <a:close/>
                <a:moveTo>
                  <a:pt x="1464717" y="1479008"/>
                </a:moveTo>
                <a:cubicBezTo>
                  <a:pt x="1465316" y="1478409"/>
                  <a:pt x="1466514" y="1477210"/>
                  <a:pt x="1467114" y="1476611"/>
                </a:cubicBezTo>
                <a:cubicBezTo>
                  <a:pt x="1465915" y="1477810"/>
                  <a:pt x="1465316" y="1478409"/>
                  <a:pt x="1464717" y="1479008"/>
                </a:cubicBezTo>
                <a:close/>
                <a:moveTo>
                  <a:pt x="1461720" y="1481405"/>
                </a:moveTo>
                <a:cubicBezTo>
                  <a:pt x="1462320" y="1480806"/>
                  <a:pt x="1462919" y="1480207"/>
                  <a:pt x="1463518" y="1479607"/>
                </a:cubicBezTo>
                <a:cubicBezTo>
                  <a:pt x="1462919" y="1480806"/>
                  <a:pt x="1462320" y="1481405"/>
                  <a:pt x="1461720" y="1481405"/>
                </a:cubicBezTo>
                <a:close/>
                <a:moveTo>
                  <a:pt x="1470110" y="1455637"/>
                </a:moveTo>
                <a:cubicBezTo>
                  <a:pt x="1470709" y="1455037"/>
                  <a:pt x="1470709" y="1454438"/>
                  <a:pt x="1471309" y="1453839"/>
                </a:cubicBezTo>
                <a:cubicBezTo>
                  <a:pt x="1470709" y="1454438"/>
                  <a:pt x="1470709" y="1455037"/>
                  <a:pt x="1470110" y="1455637"/>
                </a:cubicBezTo>
                <a:close/>
                <a:moveTo>
                  <a:pt x="1468912" y="1458633"/>
                </a:moveTo>
                <a:cubicBezTo>
                  <a:pt x="1468912" y="1458034"/>
                  <a:pt x="1469511" y="1457434"/>
                  <a:pt x="1470110" y="1456236"/>
                </a:cubicBezTo>
                <a:cubicBezTo>
                  <a:pt x="1469511" y="1456835"/>
                  <a:pt x="1468912" y="1458034"/>
                  <a:pt x="1468912" y="1458633"/>
                </a:cubicBezTo>
                <a:close/>
                <a:moveTo>
                  <a:pt x="1471908" y="1453239"/>
                </a:moveTo>
                <a:cubicBezTo>
                  <a:pt x="1472507" y="1452640"/>
                  <a:pt x="1473106" y="1451442"/>
                  <a:pt x="1473706" y="1450842"/>
                </a:cubicBezTo>
                <a:cubicBezTo>
                  <a:pt x="1473106" y="1451442"/>
                  <a:pt x="1472507" y="1452041"/>
                  <a:pt x="1471908" y="1453239"/>
                </a:cubicBezTo>
                <a:close/>
                <a:moveTo>
                  <a:pt x="1476702" y="1448445"/>
                </a:moveTo>
                <a:cubicBezTo>
                  <a:pt x="1476702" y="1448445"/>
                  <a:pt x="1476702" y="1448445"/>
                  <a:pt x="1476702" y="1448445"/>
                </a:cubicBezTo>
                <a:cubicBezTo>
                  <a:pt x="1476702" y="1448445"/>
                  <a:pt x="1476702" y="1448445"/>
                  <a:pt x="1476702" y="1448445"/>
                </a:cubicBezTo>
                <a:close/>
                <a:moveTo>
                  <a:pt x="1473706" y="1450243"/>
                </a:moveTo>
                <a:cubicBezTo>
                  <a:pt x="1474305" y="1449644"/>
                  <a:pt x="1474904" y="1449044"/>
                  <a:pt x="1475504" y="1449044"/>
                </a:cubicBezTo>
                <a:cubicBezTo>
                  <a:pt x="1474904" y="1449044"/>
                  <a:pt x="1474305" y="1449644"/>
                  <a:pt x="1473706" y="1450243"/>
                </a:cubicBezTo>
                <a:close/>
                <a:moveTo>
                  <a:pt x="1524644" y="1216526"/>
                </a:moveTo>
                <a:cubicBezTo>
                  <a:pt x="1524644" y="1216526"/>
                  <a:pt x="1525243" y="1216526"/>
                  <a:pt x="1525243" y="1215927"/>
                </a:cubicBezTo>
                <a:cubicBezTo>
                  <a:pt x="1524644" y="1216526"/>
                  <a:pt x="1524644" y="1216526"/>
                  <a:pt x="1524644" y="1216526"/>
                </a:cubicBezTo>
                <a:close/>
                <a:moveTo>
                  <a:pt x="1522846" y="1217725"/>
                </a:moveTo>
                <a:cubicBezTo>
                  <a:pt x="1522846" y="1217725"/>
                  <a:pt x="1522846" y="1217725"/>
                  <a:pt x="1522846" y="1217725"/>
                </a:cubicBezTo>
                <a:cubicBezTo>
                  <a:pt x="1522846" y="1217725"/>
                  <a:pt x="1522846" y="1217725"/>
                  <a:pt x="1522846" y="1217725"/>
                </a:cubicBezTo>
                <a:close/>
                <a:moveTo>
                  <a:pt x="1521048" y="1218324"/>
                </a:moveTo>
                <a:cubicBezTo>
                  <a:pt x="1521648" y="1218324"/>
                  <a:pt x="1521648" y="1218324"/>
                  <a:pt x="1521048" y="1218324"/>
                </a:cubicBezTo>
                <a:cubicBezTo>
                  <a:pt x="1521648" y="1218324"/>
                  <a:pt x="1521648" y="1218324"/>
                  <a:pt x="1521048" y="1218324"/>
                </a:cubicBezTo>
                <a:close/>
                <a:moveTo>
                  <a:pt x="1519850" y="1218923"/>
                </a:moveTo>
                <a:cubicBezTo>
                  <a:pt x="1519850" y="1218923"/>
                  <a:pt x="1519850" y="1218923"/>
                  <a:pt x="1519850" y="1218923"/>
                </a:cubicBezTo>
                <a:cubicBezTo>
                  <a:pt x="1519850" y="1218923"/>
                  <a:pt x="1519850" y="1218923"/>
                  <a:pt x="1519850" y="1218923"/>
                </a:cubicBezTo>
                <a:close/>
                <a:moveTo>
                  <a:pt x="1528240" y="1214728"/>
                </a:moveTo>
                <a:cubicBezTo>
                  <a:pt x="1528839" y="1214728"/>
                  <a:pt x="1528839" y="1214129"/>
                  <a:pt x="1529438" y="1214129"/>
                </a:cubicBezTo>
                <a:cubicBezTo>
                  <a:pt x="1528839" y="1214129"/>
                  <a:pt x="1528240" y="1214728"/>
                  <a:pt x="1528240" y="1214728"/>
                </a:cubicBezTo>
                <a:close/>
                <a:moveTo>
                  <a:pt x="1526442" y="1215927"/>
                </a:moveTo>
                <a:cubicBezTo>
                  <a:pt x="1526442" y="1215927"/>
                  <a:pt x="1527041" y="1215927"/>
                  <a:pt x="1527041" y="1215328"/>
                </a:cubicBezTo>
                <a:cubicBezTo>
                  <a:pt x="1527041" y="1215328"/>
                  <a:pt x="1526442" y="1215328"/>
                  <a:pt x="1526442" y="1215927"/>
                </a:cubicBezTo>
                <a:close/>
                <a:moveTo>
                  <a:pt x="1549814" y="1218923"/>
                </a:moveTo>
                <a:cubicBezTo>
                  <a:pt x="1551611" y="1219523"/>
                  <a:pt x="1552810" y="1219523"/>
                  <a:pt x="1554608" y="1220122"/>
                </a:cubicBezTo>
                <a:cubicBezTo>
                  <a:pt x="1552810" y="1218923"/>
                  <a:pt x="1551611" y="1218923"/>
                  <a:pt x="1549814" y="1218923"/>
                </a:cubicBezTo>
                <a:close/>
                <a:moveTo>
                  <a:pt x="3341043" y="498596"/>
                </a:moveTo>
                <a:cubicBezTo>
                  <a:pt x="3341643" y="498596"/>
                  <a:pt x="3342242" y="498596"/>
                  <a:pt x="3342841" y="497997"/>
                </a:cubicBezTo>
                <a:cubicBezTo>
                  <a:pt x="3344639" y="497997"/>
                  <a:pt x="3345238" y="497397"/>
                  <a:pt x="3345238" y="496798"/>
                </a:cubicBezTo>
                <a:cubicBezTo>
                  <a:pt x="3344639" y="497397"/>
                  <a:pt x="3344040" y="497397"/>
                  <a:pt x="3342841" y="497997"/>
                </a:cubicBezTo>
                <a:cubicBezTo>
                  <a:pt x="3342242" y="498596"/>
                  <a:pt x="3341643" y="498596"/>
                  <a:pt x="3341043" y="498596"/>
                </a:cubicBezTo>
                <a:close/>
                <a:moveTo>
                  <a:pt x="3332054" y="504589"/>
                </a:moveTo>
                <a:cubicBezTo>
                  <a:pt x="3332654" y="504589"/>
                  <a:pt x="3333852" y="503989"/>
                  <a:pt x="3334451" y="503390"/>
                </a:cubicBezTo>
                <a:cubicBezTo>
                  <a:pt x="3335050" y="502791"/>
                  <a:pt x="3335050" y="502791"/>
                  <a:pt x="3335050" y="502192"/>
                </a:cubicBezTo>
                <a:cubicBezTo>
                  <a:pt x="3335050" y="502192"/>
                  <a:pt x="3334451" y="502791"/>
                  <a:pt x="3334451" y="503390"/>
                </a:cubicBezTo>
                <a:cubicBezTo>
                  <a:pt x="3333253" y="503989"/>
                  <a:pt x="3332654" y="503989"/>
                  <a:pt x="3332054" y="504589"/>
                </a:cubicBezTo>
                <a:close/>
                <a:moveTo>
                  <a:pt x="3318271" y="499795"/>
                </a:moveTo>
                <a:cubicBezTo>
                  <a:pt x="3318870" y="499795"/>
                  <a:pt x="3319470" y="499795"/>
                  <a:pt x="3320668" y="500394"/>
                </a:cubicBezTo>
                <a:cubicBezTo>
                  <a:pt x="3320069" y="499795"/>
                  <a:pt x="3318870" y="499795"/>
                  <a:pt x="3318271" y="499795"/>
                </a:cubicBezTo>
                <a:close/>
                <a:moveTo>
                  <a:pt x="3316473" y="506986"/>
                </a:moveTo>
                <a:cubicBezTo>
                  <a:pt x="3318870" y="507585"/>
                  <a:pt x="3321267" y="508784"/>
                  <a:pt x="3323065" y="509383"/>
                </a:cubicBezTo>
                <a:cubicBezTo>
                  <a:pt x="3323664" y="509383"/>
                  <a:pt x="3323664" y="509982"/>
                  <a:pt x="3324264" y="509982"/>
                </a:cubicBezTo>
                <a:cubicBezTo>
                  <a:pt x="3323664" y="509982"/>
                  <a:pt x="3323664" y="509383"/>
                  <a:pt x="3323065" y="509383"/>
                </a:cubicBezTo>
                <a:cubicBezTo>
                  <a:pt x="3321267" y="508784"/>
                  <a:pt x="3318870" y="507585"/>
                  <a:pt x="3316473" y="506986"/>
                </a:cubicBezTo>
                <a:close/>
                <a:moveTo>
                  <a:pt x="3311080" y="508784"/>
                </a:moveTo>
                <a:cubicBezTo>
                  <a:pt x="3311080" y="510581"/>
                  <a:pt x="3313477" y="511780"/>
                  <a:pt x="3315874" y="511780"/>
                </a:cubicBezTo>
                <a:cubicBezTo>
                  <a:pt x="3313477" y="511780"/>
                  <a:pt x="3311080" y="510581"/>
                  <a:pt x="3311080" y="508784"/>
                </a:cubicBezTo>
                <a:close/>
                <a:moveTo>
                  <a:pt x="3291903" y="535152"/>
                </a:moveTo>
                <a:cubicBezTo>
                  <a:pt x="3294300" y="533354"/>
                  <a:pt x="3298495" y="531556"/>
                  <a:pt x="3302690" y="530957"/>
                </a:cubicBezTo>
                <a:cubicBezTo>
                  <a:pt x="3305087" y="530357"/>
                  <a:pt x="3306885" y="530357"/>
                  <a:pt x="3308683" y="530357"/>
                </a:cubicBezTo>
                <a:cubicBezTo>
                  <a:pt x="3306885" y="530357"/>
                  <a:pt x="3305087" y="530357"/>
                  <a:pt x="3302690" y="530957"/>
                </a:cubicBezTo>
                <a:cubicBezTo>
                  <a:pt x="3298495" y="531556"/>
                  <a:pt x="3294300" y="533354"/>
                  <a:pt x="3291903" y="535152"/>
                </a:cubicBezTo>
                <a:close/>
                <a:moveTo>
                  <a:pt x="3288307" y="537549"/>
                </a:moveTo>
                <a:cubicBezTo>
                  <a:pt x="3287708" y="537549"/>
                  <a:pt x="3287109" y="537549"/>
                  <a:pt x="3285910" y="537549"/>
                </a:cubicBezTo>
                <a:cubicBezTo>
                  <a:pt x="3286509" y="537549"/>
                  <a:pt x="3287708" y="537549"/>
                  <a:pt x="3288307" y="537549"/>
                </a:cubicBezTo>
                <a:close/>
                <a:moveTo>
                  <a:pt x="3190026" y="542343"/>
                </a:moveTo>
                <a:cubicBezTo>
                  <a:pt x="3190026" y="542942"/>
                  <a:pt x="3190026" y="543541"/>
                  <a:pt x="3190626" y="544141"/>
                </a:cubicBezTo>
                <a:cubicBezTo>
                  <a:pt x="3191225" y="546538"/>
                  <a:pt x="3191225" y="547736"/>
                  <a:pt x="3191225" y="548935"/>
                </a:cubicBezTo>
                <a:cubicBezTo>
                  <a:pt x="3191225" y="547736"/>
                  <a:pt x="3191225" y="546538"/>
                  <a:pt x="3190626" y="544141"/>
                </a:cubicBezTo>
                <a:cubicBezTo>
                  <a:pt x="3190026" y="543541"/>
                  <a:pt x="3190026" y="542942"/>
                  <a:pt x="3190026" y="542343"/>
                </a:cubicBezTo>
                <a:close/>
                <a:moveTo>
                  <a:pt x="3176243" y="576502"/>
                </a:moveTo>
                <a:cubicBezTo>
                  <a:pt x="3177442" y="577101"/>
                  <a:pt x="3177442" y="577700"/>
                  <a:pt x="3177442" y="578899"/>
                </a:cubicBezTo>
                <a:cubicBezTo>
                  <a:pt x="3176842" y="580697"/>
                  <a:pt x="3175644" y="581296"/>
                  <a:pt x="3176243" y="581895"/>
                </a:cubicBezTo>
                <a:cubicBezTo>
                  <a:pt x="3175644" y="581296"/>
                  <a:pt x="3176842" y="580697"/>
                  <a:pt x="3177442" y="578899"/>
                </a:cubicBezTo>
                <a:cubicBezTo>
                  <a:pt x="3178041" y="577700"/>
                  <a:pt x="3177442" y="577101"/>
                  <a:pt x="3176243" y="576502"/>
                </a:cubicBezTo>
                <a:close/>
                <a:moveTo>
                  <a:pt x="3157666" y="565715"/>
                </a:moveTo>
                <a:cubicBezTo>
                  <a:pt x="3160063" y="566913"/>
                  <a:pt x="3161861" y="567512"/>
                  <a:pt x="3163059" y="568711"/>
                </a:cubicBezTo>
                <a:cubicBezTo>
                  <a:pt x="3163658" y="569310"/>
                  <a:pt x="3164257" y="569910"/>
                  <a:pt x="3164257" y="570509"/>
                </a:cubicBezTo>
                <a:cubicBezTo>
                  <a:pt x="3164257" y="570509"/>
                  <a:pt x="3164857" y="571108"/>
                  <a:pt x="3164857" y="571108"/>
                </a:cubicBezTo>
                <a:cubicBezTo>
                  <a:pt x="3164857" y="571108"/>
                  <a:pt x="3164257" y="570509"/>
                  <a:pt x="3164257" y="570509"/>
                </a:cubicBezTo>
                <a:cubicBezTo>
                  <a:pt x="3164257" y="569910"/>
                  <a:pt x="3163658" y="569310"/>
                  <a:pt x="3163059" y="568711"/>
                </a:cubicBezTo>
                <a:cubicBezTo>
                  <a:pt x="3161861" y="568112"/>
                  <a:pt x="3160063" y="566913"/>
                  <a:pt x="3157666" y="565715"/>
                </a:cubicBezTo>
                <a:close/>
                <a:moveTo>
                  <a:pt x="3134294" y="560920"/>
                </a:moveTo>
                <a:cubicBezTo>
                  <a:pt x="3134893" y="560321"/>
                  <a:pt x="3136092" y="560321"/>
                  <a:pt x="3136691" y="560321"/>
                </a:cubicBezTo>
                <a:cubicBezTo>
                  <a:pt x="3135492" y="560920"/>
                  <a:pt x="3134893" y="560920"/>
                  <a:pt x="3134294" y="560920"/>
                </a:cubicBezTo>
                <a:close/>
                <a:moveTo>
                  <a:pt x="3125904" y="565115"/>
                </a:moveTo>
                <a:cubicBezTo>
                  <a:pt x="3127702" y="565115"/>
                  <a:pt x="3129500" y="564516"/>
                  <a:pt x="3131897" y="562718"/>
                </a:cubicBezTo>
                <a:cubicBezTo>
                  <a:pt x="3129500" y="564516"/>
                  <a:pt x="3127702" y="565115"/>
                  <a:pt x="3125904" y="565115"/>
                </a:cubicBezTo>
                <a:close/>
                <a:moveTo>
                  <a:pt x="3127103" y="570509"/>
                </a:moveTo>
                <a:cubicBezTo>
                  <a:pt x="3128301" y="571108"/>
                  <a:pt x="3128900" y="572307"/>
                  <a:pt x="3130099" y="572906"/>
                </a:cubicBezTo>
                <a:cubicBezTo>
                  <a:pt x="3128900" y="572307"/>
                  <a:pt x="3127702" y="571108"/>
                  <a:pt x="3127103" y="570509"/>
                </a:cubicBezTo>
                <a:close/>
                <a:moveTo>
                  <a:pt x="3112720" y="572307"/>
                </a:moveTo>
                <a:cubicBezTo>
                  <a:pt x="3113919" y="572906"/>
                  <a:pt x="3114518" y="574104"/>
                  <a:pt x="3115716" y="574704"/>
                </a:cubicBezTo>
                <a:cubicBezTo>
                  <a:pt x="3118713" y="577101"/>
                  <a:pt x="3123507" y="578899"/>
                  <a:pt x="3127103" y="578899"/>
                </a:cubicBezTo>
                <a:cubicBezTo>
                  <a:pt x="3123507" y="578299"/>
                  <a:pt x="3118713" y="576502"/>
                  <a:pt x="3115716" y="574704"/>
                </a:cubicBezTo>
                <a:cubicBezTo>
                  <a:pt x="3115117" y="574104"/>
                  <a:pt x="3113919" y="572906"/>
                  <a:pt x="3112720" y="572307"/>
                </a:cubicBezTo>
                <a:close/>
                <a:moveTo>
                  <a:pt x="3089948" y="578299"/>
                </a:moveTo>
                <a:cubicBezTo>
                  <a:pt x="3091146" y="576502"/>
                  <a:pt x="3095341" y="574704"/>
                  <a:pt x="3100135" y="572307"/>
                </a:cubicBezTo>
                <a:cubicBezTo>
                  <a:pt x="3103731" y="570509"/>
                  <a:pt x="3106128" y="569910"/>
                  <a:pt x="3108525" y="569910"/>
                </a:cubicBezTo>
                <a:cubicBezTo>
                  <a:pt x="3106727" y="569910"/>
                  <a:pt x="3103731" y="570509"/>
                  <a:pt x="3100135" y="572307"/>
                </a:cubicBezTo>
                <a:cubicBezTo>
                  <a:pt x="3095341" y="575303"/>
                  <a:pt x="3091146" y="577101"/>
                  <a:pt x="3089948" y="578299"/>
                </a:cubicBezTo>
                <a:close/>
                <a:moveTo>
                  <a:pt x="3083355" y="563318"/>
                </a:moveTo>
                <a:cubicBezTo>
                  <a:pt x="3082756" y="563917"/>
                  <a:pt x="3082157" y="565115"/>
                  <a:pt x="3081558" y="565715"/>
                </a:cubicBezTo>
                <a:cubicBezTo>
                  <a:pt x="3080959" y="566314"/>
                  <a:pt x="3080359" y="566913"/>
                  <a:pt x="3079760" y="567512"/>
                </a:cubicBezTo>
                <a:cubicBezTo>
                  <a:pt x="3080359" y="566913"/>
                  <a:pt x="3080959" y="566314"/>
                  <a:pt x="3081558" y="565715"/>
                </a:cubicBezTo>
                <a:cubicBezTo>
                  <a:pt x="3082157" y="565115"/>
                  <a:pt x="3082756" y="563917"/>
                  <a:pt x="3083355" y="563318"/>
                </a:cubicBezTo>
                <a:close/>
                <a:moveTo>
                  <a:pt x="3043204" y="578899"/>
                </a:moveTo>
                <a:cubicBezTo>
                  <a:pt x="3045002" y="577101"/>
                  <a:pt x="3046201" y="575902"/>
                  <a:pt x="3049197" y="574704"/>
                </a:cubicBezTo>
                <a:cubicBezTo>
                  <a:pt x="3050995" y="574104"/>
                  <a:pt x="3052793" y="573505"/>
                  <a:pt x="3055190" y="572307"/>
                </a:cubicBezTo>
                <a:cubicBezTo>
                  <a:pt x="3058785" y="570509"/>
                  <a:pt x="3062980" y="568112"/>
                  <a:pt x="3069572" y="564516"/>
                </a:cubicBezTo>
                <a:cubicBezTo>
                  <a:pt x="3070771" y="563917"/>
                  <a:pt x="3071969" y="563318"/>
                  <a:pt x="3073168" y="562718"/>
                </a:cubicBezTo>
                <a:cubicBezTo>
                  <a:pt x="3071969" y="563318"/>
                  <a:pt x="3070771" y="563917"/>
                  <a:pt x="3069572" y="564516"/>
                </a:cubicBezTo>
                <a:cubicBezTo>
                  <a:pt x="3062980" y="568112"/>
                  <a:pt x="3058785" y="570509"/>
                  <a:pt x="3055190" y="572307"/>
                </a:cubicBezTo>
                <a:cubicBezTo>
                  <a:pt x="3053392" y="573505"/>
                  <a:pt x="3050995" y="574104"/>
                  <a:pt x="3049197" y="574704"/>
                </a:cubicBezTo>
                <a:cubicBezTo>
                  <a:pt x="3046201" y="575902"/>
                  <a:pt x="3045002" y="577101"/>
                  <a:pt x="3043204" y="578899"/>
                </a:cubicBezTo>
                <a:close/>
                <a:moveTo>
                  <a:pt x="3028822" y="589686"/>
                </a:moveTo>
                <a:cubicBezTo>
                  <a:pt x="3031818" y="587289"/>
                  <a:pt x="3037211" y="584891"/>
                  <a:pt x="3039609" y="582494"/>
                </a:cubicBezTo>
                <a:cubicBezTo>
                  <a:pt x="3040807" y="581296"/>
                  <a:pt x="3041406" y="580697"/>
                  <a:pt x="3042006" y="580097"/>
                </a:cubicBezTo>
                <a:cubicBezTo>
                  <a:pt x="3041406" y="580697"/>
                  <a:pt x="3040807" y="581895"/>
                  <a:pt x="3039609" y="582494"/>
                </a:cubicBezTo>
                <a:cubicBezTo>
                  <a:pt x="3037811" y="585491"/>
                  <a:pt x="3031818" y="587888"/>
                  <a:pt x="3028822" y="589686"/>
                </a:cubicBezTo>
                <a:close/>
                <a:moveTo>
                  <a:pt x="3027024" y="593881"/>
                </a:moveTo>
                <a:cubicBezTo>
                  <a:pt x="3027024" y="593881"/>
                  <a:pt x="3027623" y="594480"/>
                  <a:pt x="3027623" y="595079"/>
                </a:cubicBezTo>
                <a:cubicBezTo>
                  <a:pt x="3028222" y="595678"/>
                  <a:pt x="3028222" y="596877"/>
                  <a:pt x="3028822" y="598075"/>
                </a:cubicBezTo>
                <a:cubicBezTo>
                  <a:pt x="3029421" y="599274"/>
                  <a:pt x="3030020" y="600473"/>
                  <a:pt x="3030619" y="601671"/>
                </a:cubicBezTo>
                <a:cubicBezTo>
                  <a:pt x="3030020" y="600473"/>
                  <a:pt x="3029421" y="599274"/>
                  <a:pt x="3028822" y="598075"/>
                </a:cubicBezTo>
                <a:cubicBezTo>
                  <a:pt x="3028222" y="596877"/>
                  <a:pt x="3027623" y="596278"/>
                  <a:pt x="3027623" y="595079"/>
                </a:cubicBezTo>
                <a:cubicBezTo>
                  <a:pt x="3027623" y="594480"/>
                  <a:pt x="3027024" y="594480"/>
                  <a:pt x="3027024" y="593881"/>
                </a:cubicBezTo>
                <a:cubicBezTo>
                  <a:pt x="3026425" y="592682"/>
                  <a:pt x="3026425" y="592083"/>
                  <a:pt x="3027623" y="590884"/>
                </a:cubicBezTo>
                <a:cubicBezTo>
                  <a:pt x="3026425" y="592083"/>
                  <a:pt x="3026425" y="593281"/>
                  <a:pt x="3027024" y="593881"/>
                </a:cubicBezTo>
                <a:close/>
                <a:moveTo>
                  <a:pt x="3023428" y="577700"/>
                </a:moveTo>
                <a:cubicBezTo>
                  <a:pt x="3022230" y="578899"/>
                  <a:pt x="3021031" y="578299"/>
                  <a:pt x="3018035" y="579498"/>
                </a:cubicBezTo>
                <a:cubicBezTo>
                  <a:pt x="3016836" y="580097"/>
                  <a:pt x="3015638" y="580097"/>
                  <a:pt x="3014439" y="581296"/>
                </a:cubicBezTo>
                <a:cubicBezTo>
                  <a:pt x="3015638" y="580697"/>
                  <a:pt x="3016836" y="580097"/>
                  <a:pt x="3018035" y="579498"/>
                </a:cubicBezTo>
                <a:cubicBezTo>
                  <a:pt x="3021031" y="578899"/>
                  <a:pt x="3022230" y="578899"/>
                  <a:pt x="3023428" y="577700"/>
                </a:cubicBezTo>
                <a:close/>
                <a:moveTo>
                  <a:pt x="2902375" y="583094"/>
                </a:moveTo>
                <a:cubicBezTo>
                  <a:pt x="2902974" y="582494"/>
                  <a:pt x="2903573" y="581296"/>
                  <a:pt x="2904173" y="580697"/>
                </a:cubicBezTo>
                <a:cubicBezTo>
                  <a:pt x="2906570" y="577700"/>
                  <a:pt x="2909566" y="575902"/>
                  <a:pt x="2913761" y="574104"/>
                </a:cubicBezTo>
                <a:cubicBezTo>
                  <a:pt x="2909566" y="575902"/>
                  <a:pt x="2905970" y="578299"/>
                  <a:pt x="2904173" y="580697"/>
                </a:cubicBezTo>
                <a:cubicBezTo>
                  <a:pt x="2903573" y="581895"/>
                  <a:pt x="2902974" y="582494"/>
                  <a:pt x="2902375" y="583094"/>
                </a:cubicBezTo>
                <a:close/>
                <a:moveTo>
                  <a:pt x="2891588" y="615454"/>
                </a:moveTo>
                <a:cubicBezTo>
                  <a:pt x="2892786" y="615454"/>
                  <a:pt x="2893386" y="613657"/>
                  <a:pt x="2892786" y="611859"/>
                </a:cubicBezTo>
                <a:cubicBezTo>
                  <a:pt x="2892187" y="609462"/>
                  <a:pt x="2892786" y="607664"/>
                  <a:pt x="2894584" y="605866"/>
                </a:cubicBezTo>
                <a:cubicBezTo>
                  <a:pt x="2892786" y="607664"/>
                  <a:pt x="2892187" y="609462"/>
                  <a:pt x="2892786" y="611859"/>
                </a:cubicBezTo>
                <a:cubicBezTo>
                  <a:pt x="2893386" y="613657"/>
                  <a:pt x="2892786" y="615454"/>
                  <a:pt x="2891588" y="615454"/>
                </a:cubicBezTo>
                <a:close/>
                <a:moveTo>
                  <a:pt x="2885595" y="614855"/>
                </a:moveTo>
                <a:cubicBezTo>
                  <a:pt x="2885595" y="615454"/>
                  <a:pt x="2885595" y="616653"/>
                  <a:pt x="2885595" y="617851"/>
                </a:cubicBezTo>
                <a:cubicBezTo>
                  <a:pt x="2885595" y="618451"/>
                  <a:pt x="2885595" y="619050"/>
                  <a:pt x="2885595" y="619649"/>
                </a:cubicBezTo>
                <a:cubicBezTo>
                  <a:pt x="2885595" y="619050"/>
                  <a:pt x="2885595" y="618451"/>
                  <a:pt x="2885595" y="617851"/>
                </a:cubicBezTo>
                <a:cubicBezTo>
                  <a:pt x="2885595" y="616653"/>
                  <a:pt x="2885595" y="615454"/>
                  <a:pt x="2885595" y="614855"/>
                </a:cubicBezTo>
                <a:close/>
                <a:moveTo>
                  <a:pt x="2883198" y="631635"/>
                </a:moveTo>
                <a:cubicBezTo>
                  <a:pt x="2880801" y="631635"/>
                  <a:pt x="2879003" y="629238"/>
                  <a:pt x="2882000" y="627440"/>
                </a:cubicBezTo>
                <a:cubicBezTo>
                  <a:pt x="2884397" y="625642"/>
                  <a:pt x="2885595" y="624443"/>
                  <a:pt x="2885595" y="622646"/>
                </a:cubicBezTo>
                <a:cubicBezTo>
                  <a:pt x="2884996" y="624443"/>
                  <a:pt x="2884397" y="625642"/>
                  <a:pt x="2882000" y="627440"/>
                </a:cubicBezTo>
                <a:cubicBezTo>
                  <a:pt x="2879003" y="629238"/>
                  <a:pt x="2880801" y="631635"/>
                  <a:pt x="2883198" y="631635"/>
                </a:cubicBezTo>
                <a:close/>
                <a:moveTo>
                  <a:pt x="2880202" y="684970"/>
                </a:moveTo>
                <a:cubicBezTo>
                  <a:pt x="2880801" y="684371"/>
                  <a:pt x="2881400" y="684371"/>
                  <a:pt x="2882000" y="683772"/>
                </a:cubicBezTo>
                <a:cubicBezTo>
                  <a:pt x="2883198" y="683172"/>
                  <a:pt x="2883797" y="681974"/>
                  <a:pt x="2884996" y="681974"/>
                </a:cubicBezTo>
                <a:cubicBezTo>
                  <a:pt x="2886195" y="681974"/>
                  <a:pt x="2886794" y="681375"/>
                  <a:pt x="2887393" y="681375"/>
                </a:cubicBezTo>
                <a:cubicBezTo>
                  <a:pt x="2886794" y="681375"/>
                  <a:pt x="2885595" y="681974"/>
                  <a:pt x="2884996" y="681974"/>
                </a:cubicBezTo>
                <a:cubicBezTo>
                  <a:pt x="2884397" y="681974"/>
                  <a:pt x="2883198" y="683172"/>
                  <a:pt x="2882000" y="683772"/>
                </a:cubicBezTo>
                <a:cubicBezTo>
                  <a:pt x="2881400" y="683772"/>
                  <a:pt x="2880801" y="684371"/>
                  <a:pt x="2880202" y="684970"/>
                </a:cubicBezTo>
                <a:close/>
                <a:moveTo>
                  <a:pt x="2876007" y="675981"/>
                </a:moveTo>
                <a:cubicBezTo>
                  <a:pt x="2876606" y="678378"/>
                  <a:pt x="2876606" y="680775"/>
                  <a:pt x="2876007" y="683172"/>
                </a:cubicBezTo>
                <a:cubicBezTo>
                  <a:pt x="2876007" y="684371"/>
                  <a:pt x="2876007" y="684970"/>
                  <a:pt x="2876007" y="684970"/>
                </a:cubicBezTo>
                <a:cubicBezTo>
                  <a:pt x="2876007" y="685569"/>
                  <a:pt x="2876606" y="686169"/>
                  <a:pt x="2877205" y="686169"/>
                </a:cubicBezTo>
                <a:cubicBezTo>
                  <a:pt x="2876606" y="686169"/>
                  <a:pt x="2876606" y="686169"/>
                  <a:pt x="2876007" y="684970"/>
                </a:cubicBezTo>
                <a:cubicBezTo>
                  <a:pt x="2876007" y="684371"/>
                  <a:pt x="2876007" y="683772"/>
                  <a:pt x="2876007" y="683172"/>
                </a:cubicBezTo>
                <a:cubicBezTo>
                  <a:pt x="2876606" y="680775"/>
                  <a:pt x="2876606" y="678378"/>
                  <a:pt x="2876007" y="675981"/>
                </a:cubicBezTo>
                <a:close/>
                <a:moveTo>
                  <a:pt x="2856231" y="653209"/>
                </a:moveTo>
                <a:cubicBezTo>
                  <a:pt x="2857429" y="653808"/>
                  <a:pt x="2858628" y="654407"/>
                  <a:pt x="2859826" y="655006"/>
                </a:cubicBezTo>
                <a:cubicBezTo>
                  <a:pt x="2862224" y="656205"/>
                  <a:pt x="2865220" y="658602"/>
                  <a:pt x="2868815" y="662797"/>
                </a:cubicBezTo>
                <a:cubicBezTo>
                  <a:pt x="2871213" y="665793"/>
                  <a:pt x="2873010" y="668790"/>
                  <a:pt x="2874808" y="671187"/>
                </a:cubicBezTo>
                <a:cubicBezTo>
                  <a:pt x="2873610" y="668790"/>
                  <a:pt x="2871812" y="666393"/>
                  <a:pt x="2868815" y="662797"/>
                </a:cubicBezTo>
                <a:cubicBezTo>
                  <a:pt x="2865220" y="658602"/>
                  <a:pt x="2862823" y="656205"/>
                  <a:pt x="2859826" y="655006"/>
                </a:cubicBezTo>
                <a:cubicBezTo>
                  <a:pt x="2858029" y="654407"/>
                  <a:pt x="2856830" y="653808"/>
                  <a:pt x="2856231" y="653209"/>
                </a:cubicBezTo>
                <a:close/>
                <a:moveTo>
                  <a:pt x="2848440" y="645418"/>
                </a:moveTo>
                <a:cubicBezTo>
                  <a:pt x="2849639" y="646017"/>
                  <a:pt x="2850238" y="647216"/>
                  <a:pt x="2850238" y="647815"/>
                </a:cubicBezTo>
                <a:cubicBezTo>
                  <a:pt x="2850238" y="648414"/>
                  <a:pt x="2850238" y="648414"/>
                  <a:pt x="2850238" y="649014"/>
                </a:cubicBezTo>
                <a:cubicBezTo>
                  <a:pt x="2850238" y="649014"/>
                  <a:pt x="2850238" y="648414"/>
                  <a:pt x="2850238" y="647815"/>
                </a:cubicBezTo>
                <a:cubicBezTo>
                  <a:pt x="2850238" y="647216"/>
                  <a:pt x="2849639" y="646617"/>
                  <a:pt x="2848440" y="645418"/>
                </a:cubicBezTo>
                <a:close/>
                <a:moveTo>
                  <a:pt x="2836455" y="641223"/>
                </a:moveTo>
                <a:cubicBezTo>
                  <a:pt x="2835855" y="641223"/>
                  <a:pt x="2835256" y="641223"/>
                  <a:pt x="2835256" y="641223"/>
                </a:cubicBezTo>
                <a:cubicBezTo>
                  <a:pt x="2835855" y="641223"/>
                  <a:pt x="2835855" y="641223"/>
                  <a:pt x="2836455" y="641223"/>
                </a:cubicBezTo>
                <a:cubicBezTo>
                  <a:pt x="2837054" y="641223"/>
                  <a:pt x="2837653" y="641223"/>
                  <a:pt x="2838253" y="641223"/>
                </a:cubicBezTo>
                <a:cubicBezTo>
                  <a:pt x="2837653" y="640624"/>
                  <a:pt x="2837054" y="640624"/>
                  <a:pt x="2836455" y="641223"/>
                </a:cubicBezTo>
                <a:close/>
                <a:moveTo>
                  <a:pt x="2828065" y="631035"/>
                </a:moveTo>
                <a:cubicBezTo>
                  <a:pt x="2830462" y="632234"/>
                  <a:pt x="2832260" y="632833"/>
                  <a:pt x="2832859" y="634032"/>
                </a:cubicBezTo>
                <a:cubicBezTo>
                  <a:pt x="2832260" y="632833"/>
                  <a:pt x="2830462" y="632234"/>
                  <a:pt x="2828065" y="631035"/>
                </a:cubicBezTo>
                <a:close/>
                <a:moveTo>
                  <a:pt x="2754354" y="628039"/>
                </a:moveTo>
                <a:cubicBezTo>
                  <a:pt x="2753755" y="627440"/>
                  <a:pt x="2753755" y="625642"/>
                  <a:pt x="2753755" y="623245"/>
                </a:cubicBezTo>
                <a:cubicBezTo>
                  <a:pt x="2753755" y="625642"/>
                  <a:pt x="2753755" y="627440"/>
                  <a:pt x="2754354" y="628039"/>
                </a:cubicBezTo>
                <a:close/>
                <a:moveTo>
                  <a:pt x="2745365" y="642422"/>
                </a:moveTo>
                <a:cubicBezTo>
                  <a:pt x="2743567" y="642422"/>
                  <a:pt x="2741769" y="642422"/>
                  <a:pt x="2739972" y="642422"/>
                </a:cubicBezTo>
                <a:cubicBezTo>
                  <a:pt x="2742369" y="642422"/>
                  <a:pt x="2743567" y="642422"/>
                  <a:pt x="2745365" y="642422"/>
                </a:cubicBezTo>
                <a:cubicBezTo>
                  <a:pt x="2750759" y="641822"/>
                  <a:pt x="2753755" y="638826"/>
                  <a:pt x="2756152" y="635830"/>
                </a:cubicBezTo>
                <a:cubicBezTo>
                  <a:pt x="2753755" y="638826"/>
                  <a:pt x="2750759" y="641822"/>
                  <a:pt x="2745365" y="642422"/>
                </a:cubicBezTo>
                <a:close/>
                <a:moveTo>
                  <a:pt x="2727387" y="647216"/>
                </a:moveTo>
                <a:cubicBezTo>
                  <a:pt x="2727986" y="646617"/>
                  <a:pt x="2728585" y="646017"/>
                  <a:pt x="2728585" y="645418"/>
                </a:cubicBezTo>
                <a:cubicBezTo>
                  <a:pt x="2730383" y="642422"/>
                  <a:pt x="2733979" y="642422"/>
                  <a:pt x="2738174" y="642422"/>
                </a:cubicBezTo>
                <a:cubicBezTo>
                  <a:pt x="2733979" y="642422"/>
                  <a:pt x="2730982" y="642422"/>
                  <a:pt x="2728585" y="645418"/>
                </a:cubicBezTo>
                <a:cubicBezTo>
                  <a:pt x="2727986" y="646617"/>
                  <a:pt x="2727986" y="647216"/>
                  <a:pt x="2727387" y="647216"/>
                </a:cubicBezTo>
                <a:close/>
                <a:moveTo>
                  <a:pt x="2714203" y="631635"/>
                </a:moveTo>
                <a:cubicBezTo>
                  <a:pt x="2716001" y="631635"/>
                  <a:pt x="2718398" y="631635"/>
                  <a:pt x="2720196" y="631635"/>
                </a:cubicBezTo>
                <a:cubicBezTo>
                  <a:pt x="2721993" y="631635"/>
                  <a:pt x="2723192" y="632234"/>
                  <a:pt x="2723791" y="632833"/>
                </a:cubicBezTo>
                <a:cubicBezTo>
                  <a:pt x="2723192" y="632234"/>
                  <a:pt x="2721993" y="631635"/>
                  <a:pt x="2720196" y="631635"/>
                </a:cubicBezTo>
                <a:cubicBezTo>
                  <a:pt x="2718398" y="631635"/>
                  <a:pt x="2716001" y="631635"/>
                  <a:pt x="2714203" y="631635"/>
                </a:cubicBezTo>
                <a:close/>
                <a:moveTo>
                  <a:pt x="2644687" y="632234"/>
                </a:moveTo>
                <a:cubicBezTo>
                  <a:pt x="2641091" y="632833"/>
                  <a:pt x="2638694" y="633433"/>
                  <a:pt x="2636297" y="634032"/>
                </a:cubicBezTo>
                <a:cubicBezTo>
                  <a:pt x="2638694" y="633433"/>
                  <a:pt x="2641691" y="633433"/>
                  <a:pt x="2644687" y="632234"/>
                </a:cubicBezTo>
                <a:cubicBezTo>
                  <a:pt x="2645886" y="631635"/>
                  <a:pt x="2647084" y="631635"/>
                  <a:pt x="2648283" y="631635"/>
                </a:cubicBezTo>
                <a:cubicBezTo>
                  <a:pt x="2647683" y="631635"/>
                  <a:pt x="2646485" y="632234"/>
                  <a:pt x="2644687" y="632234"/>
                </a:cubicBezTo>
                <a:close/>
                <a:moveTo>
                  <a:pt x="2627308" y="643620"/>
                </a:moveTo>
                <a:cubicBezTo>
                  <a:pt x="2627308" y="643620"/>
                  <a:pt x="2626709" y="643620"/>
                  <a:pt x="2627308" y="643620"/>
                </a:cubicBezTo>
                <a:cubicBezTo>
                  <a:pt x="2626709" y="643620"/>
                  <a:pt x="2627308" y="643620"/>
                  <a:pt x="2627308" y="643620"/>
                </a:cubicBezTo>
                <a:close/>
                <a:moveTo>
                  <a:pt x="2615922" y="639425"/>
                </a:moveTo>
                <a:cubicBezTo>
                  <a:pt x="2614723" y="639425"/>
                  <a:pt x="2613525" y="639425"/>
                  <a:pt x="2612326" y="639425"/>
                </a:cubicBezTo>
                <a:lnTo>
                  <a:pt x="2612326" y="639425"/>
                </a:lnTo>
                <a:cubicBezTo>
                  <a:pt x="2613525" y="639425"/>
                  <a:pt x="2615323" y="639425"/>
                  <a:pt x="2615922" y="639425"/>
                </a:cubicBezTo>
                <a:close/>
                <a:moveTo>
                  <a:pt x="2613525" y="632234"/>
                </a:moveTo>
                <a:cubicBezTo>
                  <a:pt x="2612926" y="633433"/>
                  <a:pt x="2611727" y="633433"/>
                  <a:pt x="2611128" y="634032"/>
                </a:cubicBezTo>
                <a:cubicBezTo>
                  <a:pt x="2611727" y="633433"/>
                  <a:pt x="2612326" y="633433"/>
                  <a:pt x="2613525" y="632234"/>
                </a:cubicBezTo>
                <a:close/>
                <a:moveTo>
                  <a:pt x="2459511" y="670588"/>
                </a:moveTo>
                <a:cubicBezTo>
                  <a:pt x="2458912" y="671187"/>
                  <a:pt x="2458313" y="671187"/>
                  <a:pt x="2457114" y="671187"/>
                </a:cubicBezTo>
                <a:cubicBezTo>
                  <a:pt x="2457714" y="671786"/>
                  <a:pt x="2458313" y="671187"/>
                  <a:pt x="2459511" y="670588"/>
                </a:cubicBezTo>
                <a:close/>
                <a:moveTo>
                  <a:pt x="2439136" y="669389"/>
                </a:moveTo>
                <a:cubicBezTo>
                  <a:pt x="2436140" y="669389"/>
                  <a:pt x="2433743" y="669389"/>
                  <a:pt x="2433143" y="669389"/>
                </a:cubicBezTo>
                <a:cubicBezTo>
                  <a:pt x="2434342" y="669389"/>
                  <a:pt x="2436140" y="669389"/>
                  <a:pt x="2439136" y="669389"/>
                </a:cubicBezTo>
                <a:cubicBezTo>
                  <a:pt x="2440934" y="669389"/>
                  <a:pt x="2442133" y="669389"/>
                  <a:pt x="2443930" y="669389"/>
                </a:cubicBezTo>
                <a:cubicBezTo>
                  <a:pt x="2442732" y="669389"/>
                  <a:pt x="2440934" y="669389"/>
                  <a:pt x="2439136" y="669389"/>
                </a:cubicBezTo>
                <a:close/>
                <a:moveTo>
                  <a:pt x="2373815" y="678977"/>
                </a:moveTo>
                <a:cubicBezTo>
                  <a:pt x="2373216" y="680775"/>
                  <a:pt x="2373216" y="681375"/>
                  <a:pt x="2372017" y="681375"/>
                </a:cubicBezTo>
                <a:cubicBezTo>
                  <a:pt x="2373216" y="681375"/>
                  <a:pt x="2373216" y="680775"/>
                  <a:pt x="2373815" y="678977"/>
                </a:cubicBezTo>
                <a:close/>
                <a:moveTo>
                  <a:pt x="2272538" y="708342"/>
                </a:moveTo>
                <a:cubicBezTo>
                  <a:pt x="2273137" y="708342"/>
                  <a:pt x="2273137" y="707743"/>
                  <a:pt x="2273737" y="707743"/>
                </a:cubicBezTo>
                <a:cubicBezTo>
                  <a:pt x="2273137" y="708342"/>
                  <a:pt x="2272538" y="708342"/>
                  <a:pt x="2272538" y="708342"/>
                </a:cubicBezTo>
                <a:close/>
                <a:moveTo>
                  <a:pt x="2263549" y="712537"/>
                </a:moveTo>
                <a:cubicBezTo>
                  <a:pt x="2264148" y="712537"/>
                  <a:pt x="2264148" y="713136"/>
                  <a:pt x="2264747" y="713136"/>
                </a:cubicBezTo>
                <a:cubicBezTo>
                  <a:pt x="2264747" y="713136"/>
                  <a:pt x="2265347" y="713735"/>
                  <a:pt x="2265347" y="713735"/>
                </a:cubicBezTo>
                <a:cubicBezTo>
                  <a:pt x="2265347" y="713735"/>
                  <a:pt x="2264747" y="713136"/>
                  <a:pt x="2264747" y="713136"/>
                </a:cubicBezTo>
                <a:cubicBezTo>
                  <a:pt x="2264747" y="713136"/>
                  <a:pt x="2264148" y="712537"/>
                  <a:pt x="2263549" y="712537"/>
                </a:cubicBezTo>
                <a:close/>
                <a:moveTo>
                  <a:pt x="2258755" y="716732"/>
                </a:moveTo>
                <a:cubicBezTo>
                  <a:pt x="2258155" y="716732"/>
                  <a:pt x="2258155" y="716732"/>
                  <a:pt x="2257556" y="716732"/>
                </a:cubicBezTo>
                <a:cubicBezTo>
                  <a:pt x="2257556" y="716732"/>
                  <a:pt x="2258155" y="716732"/>
                  <a:pt x="2258755" y="716732"/>
                </a:cubicBezTo>
                <a:cubicBezTo>
                  <a:pt x="2259354" y="716732"/>
                  <a:pt x="2259953" y="716132"/>
                  <a:pt x="2260552" y="715533"/>
                </a:cubicBezTo>
                <a:cubicBezTo>
                  <a:pt x="2259953" y="716132"/>
                  <a:pt x="2259354" y="716732"/>
                  <a:pt x="2258755" y="716732"/>
                </a:cubicBezTo>
                <a:close/>
                <a:moveTo>
                  <a:pt x="2232387" y="705345"/>
                </a:moveTo>
                <a:cubicBezTo>
                  <a:pt x="2231787" y="705945"/>
                  <a:pt x="2230589" y="705945"/>
                  <a:pt x="2229990" y="705945"/>
                </a:cubicBezTo>
                <a:cubicBezTo>
                  <a:pt x="2228791" y="706544"/>
                  <a:pt x="2227592" y="706544"/>
                  <a:pt x="2226993" y="706544"/>
                </a:cubicBezTo>
                <a:cubicBezTo>
                  <a:pt x="2227592" y="706544"/>
                  <a:pt x="2228791" y="706544"/>
                  <a:pt x="2229990" y="705945"/>
                </a:cubicBezTo>
                <a:cubicBezTo>
                  <a:pt x="2230589" y="705945"/>
                  <a:pt x="2231787" y="705345"/>
                  <a:pt x="2232387" y="705345"/>
                </a:cubicBezTo>
                <a:cubicBezTo>
                  <a:pt x="2232986" y="704746"/>
                  <a:pt x="2234184" y="704746"/>
                  <a:pt x="2234784" y="704746"/>
                </a:cubicBezTo>
                <a:cubicBezTo>
                  <a:pt x="2234184" y="704746"/>
                  <a:pt x="2233585" y="704746"/>
                  <a:pt x="2232387" y="705345"/>
                </a:cubicBezTo>
                <a:close/>
                <a:moveTo>
                  <a:pt x="2230589" y="700551"/>
                </a:moveTo>
                <a:cubicBezTo>
                  <a:pt x="2229990" y="701151"/>
                  <a:pt x="2229390" y="701750"/>
                  <a:pt x="2228791" y="702349"/>
                </a:cubicBezTo>
                <a:cubicBezTo>
                  <a:pt x="2229990" y="701750"/>
                  <a:pt x="2230589" y="701151"/>
                  <a:pt x="2230589" y="700551"/>
                </a:cubicBezTo>
                <a:close/>
                <a:moveTo>
                  <a:pt x="2197030" y="734111"/>
                </a:moveTo>
                <a:cubicBezTo>
                  <a:pt x="2196430" y="735309"/>
                  <a:pt x="2195232" y="735908"/>
                  <a:pt x="2194632" y="735309"/>
                </a:cubicBezTo>
                <a:cubicBezTo>
                  <a:pt x="2195232" y="735309"/>
                  <a:pt x="2195831" y="734710"/>
                  <a:pt x="2197030" y="734111"/>
                </a:cubicBezTo>
                <a:cubicBezTo>
                  <a:pt x="2197629" y="732912"/>
                  <a:pt x="2198827" y="732912"/>
                  <a:pt x="2200026" y="732313"/>
                </a:cubicBezTo>
                <a:cubicBezTo>
                  <a:pt x="2198827" y="732313"/>
                  <a:pt x="2197629" y="732912"/>
                  <a:pt x="2197030" y="734111"/>
                </a:cubicBezTo>
                <a:close/>
                <a:moveTo>
                  <a:pt x="1528240" y="841980"/>
                </a:moveTo>
                <a:cubicBezTo>
                  <a:pt x="1528240" y="841980"/>
                  <a:pt x="1528839" y="841381"/>
                  <a:pt x="1528839" y="840781"/>
                </a:cubicBezTo>
                <a:cubicBezTo>
                  <a:pt x="1530637" y="838384"/>
                  <a:pt x="1531236" y="837186"/>
                  <a:pt x="1530637" y="834789"/>
                </a:cubicBezTo>
                <a:cubicBezTo>
                  <a:pt x="1530637" y="833590"/>
                  <a:pt x="1530637" y="832392"/>
                  <a:pt x="1531236" y="829994"/>
                </a:cubicBezTo>
                <a:cubicBezTo>
                  <a:pt x="1530637" y="831792"/>
                  <a:pt x="1530637" y="832991"/>
                  <a:pt x="1530637" y="834789"/>
                </a:cubicBezTo>
                <a:cubicBezTo>
                  <a:pt x="1531236" y="837186"/>
                  <a:pt x="1530637" y="838384"/>
                  <a:pt x="1528839" y="840781"/>
                </a:cubicBezTo>
                <a:cubicBezTo>
                  <a:pt x="1528839" y="841381"/>
                  <a:pt x="1528240" y="841980"/>
                  <a:pt x="1528240" y="841980"/>
                </a:cubicBezTo>
                <a:close/>
                <a:moveTo>
                  <a:pt x="1524045" y="874341"/>
                </a:moveTo>
                <a:cubicBezTo>
                  <a:pt x="1524644" y="874341"/>
                  <a:pt x="1525243" y="874940"/>
                  <a:pt x="1525243" y="874940"/>
                </a:cubicBezTo>
                <a:cubicBezTo>
                  <a:pt x="1525243" y="874341"/>
                  <a:pt x="1524644" y="874341"/>
                  <a:pt x="1524045" y="874341"/>
                </a:cubicBezTo>
                <a:close/>
                <a:moveTo>
                  <a:pt x="1519251" y="873741"/>
                </a:moveTo>
                <a:cubicBezTo>
                  <a:pt x="1519251" y="872543"/>
                  <a:pt x="1518651" y="871944"/>
                  <a:pt x="1519251" y="871944"/>
                </a:cubicBezTo>
                <a:cubicBezTo>
                  <a:pt x="1518651" y="871944"/>
                  <a:pt x="1519251" y="872543"/>
                  <a:pt x="1519251" y="873741"/>
                </a:cubicBezTo>
                <a:close/>
                <a:moveTo>
                  <a:pt x="1516853" y="877936"/>
                </a:moveTo>
                <a:cubicBezTo>
                  <a:pt x="1518052" y="879135"/>
                  <a:pt x="1519251" y="880333"/>
                  <a:pt x="1519251" y="880933"/>
                </a:cubicBezTo>
                <a:cubicBezTo>
                  <a:pt x="1519251" y="880933"/>
                  <a:pt x="1519251" y="880933"/>
                  <a:pt x="1519850" y="880933"/>
                </a:cubicBezTo>
                <a:cubicBezTo>
                  <a:pt x="1519850" y="880933"/>
                  <a:pt x="1519850" y="880933"/>
                  <a:pt x="1519251" y="880933"/>
                </a:cubicBezTo>
                <a:cubicBezTo>
                  <a:pt x="1519251" y="880333"/>
                  <a:pt x="1518052" y="879135"/>
                  <a:pt x="1516853" y="877936"/>
                </a:cubicBezTo>
                <a:close/>
                <a:moveTo>
                  <a:pt x="1512059" y="875539"/>
                </a:moveTo>
                <a:cubicBezTo>
                  <a:pt x="1512059" y="875539"/>
                  <a:pt x="1512659" y="874940"/>
                  <a:pt x="1512659" y="874940"/>
                </a:cubicBezTo>
                <a:cubicBezTo>
                  <a:pt x="1512659" y="874940"/>
                  <a:pt x="1512659" y="875539"/>
                  <a:pt x="1512059" y="875539"/>
                </a:cubicBezTo>
                <a:close/>
                <a:moveTo>
                  <a:pt x="1510262" y="883929"/>
                </a:moveTo>
                <a:cubicBezTo>
                  <a:pt x="1510262" y="883330"/>
                  <a:pt x="1510861" y="882731"/>
                  <a:pt x="1510861" y="882131"/>
                </a:cubicBezTo>
                <a:cubicBezTo>
                  <a:pt x="1511460" y="880933"/>
                  <a:pt x="1511460" y="880333"/>
                  <a:pt x="1511460" y="879135"/>
                </a:cubicBezTo>
                <a:cubicBezTo>
                  <a:pt x="1511460" y="880333"/>
                  <a:pt x="1510861" y="881532"/>
                  <a:pt x="1510861" y="882131"/>
                </a:cubicBezTo>
                <a:cubicBezTo>
                  <a:pt x="1510262" y="882731"/>
                  <a:pt x="1510262" y="883330"/>
                  <a:pt x="1510262" y="883929"/>
                </a:cubicBezTo>
                <a:close/>
                <a:moveTo>
                  <a:pt x="1508464" y="888124"/>
                </a:moveTo>
                <a:cubicBezTo>
                  <a:pt x="1509063" y="887525"/>
                  <a:pt x="1509063" y="886326"/>
                  <a:pt x="1509662" y="885128"/>
                </a:cubicBezTo>
                <a:cubicBezTo>
                  <a:pt x="1509063" y="886326"/>
                  <a:pt x="1509063" y="887525"/>
                  <a:pt x="1508464" y="888124"/>
                </a:cubicBezTo>
                <a:close/>
                <a:moveTo>
                  <a:pt x="1506666" y="890521"/>
                </a:moveTo>
                <a:cubicBezTo>
                  <a:pt x="1507265" y="890521"/>
                  <a:pt x="1507265" y="889922"/>
                  <a:pt x="1507864" y="889323"/>
                </a:cubicBezTo>
                <a:cubicBezTo>
                  <a:pt x="1507864" y="889922"/>
                  <a:pt x="1507265" y="890521"/>
                  <a:pt x="1506666" y="890521"/>
                </a:cubicBezTo>
                <a:close/>
                <a:moveTo>
                  <a:pt x="1450334" y="843778"/>
                </a:moveTo>
                <a:lnTo>
                  <a:pt x="1450334" y="843778"/>
                </a:lnTo>
                <a:cubicBezTo>
                  <a:pt x="1450334" y="843778"/>
                  <a:pt x="1449735" y="844377"/>
                  <a:pt x="1449735" y="844377"/>
                </a:cubicBezTo>
                <a:cubicBezTo>
                  <a:pt x="1449735" y="844377"/>
                  <a:pt x="1450334" y="843778"/>
                  <a:pt x="1450334" y="843778"/>
                </a:cubicBezTo>
                <a:lnTo>
                  <a:pt x="1474904" y="838984"/>
                </a:lnTo>
                <a:cubicBezTo>
                  <a:pt x="1474904" y="838984"/>
                  <a:pt x="1474904" y="838984"/>
                  <a:pt x="1474904" y="838984"/>
                </a:cubicBezTo>
                <a:cubicBezTo>
                  <a:pt x="1474904" y="838984"/>
                  <a:pt x="1474904" y="838984"/>
                  <a:pt x="1474904" y="838984"/>
                </a:cubicBezTo>
                <a:lnTo>
                  <a:pt x="1474904" y="838984"/>
                </a:lnTo>
                <a:cubicBezTo>
                  <a:pt x="1471309" y="838984"/>
                  <a:pt x="1468312" y="838984"/>
                  <a:pt x="1465316" y="838984"/>
                </a:cubicBezTo>
                <a:cubicBezTo>
                  <a:pt x="1463518" y="838984"/>
                  <a:pt x="1462320" y="838984"/>
                  <a:pt x="1460522" y="839583"/>
                </a:cubicBezTo>
                <a:cubicBezTo>
                  <a:pt x="1458724" y="839583"/>
                  <a:pt x="1457525" y="840182"/>
                  <a:pt x="1456327" y="840781"/>
                </a:cubicBezTo>
                <a:cubicBezTo>
                  <a:pt x="1456327" y="840781"/>
                  <a:pt x="1456327" y="840781"/>
                  <a:pt x="1453330" y="842579"/>
                </a:cubicBezTo>
                <a:cubicBezTo>
                  <a:pt x="1452132" y="842579"/>
                  <a:pt x="1450933" y="843179"/>
                  <a:pt x="1450334" y="843778"/>
                </a:cubicBezTo>
                <a:close/>
                <a:moveTo>
                  <a:pt x="1443742" y="887525"/>
                </a:moveTo>
                <a:cubicBezTo>
                  <a:pt x="1443143" y="887525"/>
                  <a:pt x="1443143" y="887525"/>
                  <a:pt x="1443143" y="887525"/>
                </a:cubicBezTo>
                <a:cubicBezTo>
                  <a:pt x="1443143" y="887525"/>
                  <a:pt x="1443742" y="887525"/>
                  <a:pt x="1443742" y="887525"/>
                </a:cubicBezTo>
                <a:cubicBezTo>
                  <a:pt x="1444341" y="887525"/>
                  <a:pt x="1444341" y="887525"/>
                  <a:pt x="1444941" y="887525"/>
                </a:cubicBezTo>
                <a:cubicBezTo>
                  <a:pt x="1444341" y="887525"/>
                  <a:pt x="1444341" y="887525"/>
                  <a:pt x="1443742" y="887525"/>
                </a:cubicBezTo>
                <a:close/>
                <a:moveTo>
                  <a:pt x="1439547" y="890521"/>
                </a:moveTo>
                <a:cubicBezTo>
                  <a:pt x="1439547" y="891120"/>
                  <a:pt x="1438948" y="891120"/>
                  <a:pt x="1438948" y="891720"/>
                </a:cubicBezTo>
                <a:cubicBezTo>
                  <a:pt x="1438948" y="891120"/>
                  <a:pt x="1439547" y="891120"/>
                  <a:pt x="1439547" y="890521"/>
                </a:cubicBezTo>
                <a:cubicBezTo>
                  <a:pt x="1439547" y="889922"/>
                  <a:pt x="1439547" y="889922"/>
                  <a:pt x="1440146" y="889922"/>
                </a:cubicBezTo>
                <a:cubicBezTo>
                  <a:pt x="1439547" y="889922"/>
                  <a:pt x="1439547" y="890521"/>
                  <a:pt x="1439547" y="890521"/>
                </a:cubicBezTo>
                <a:close/>
                <a:moveTo>
                  <a:pt x="1414378" y="918088"/>
                </a:moveTo>
                <a:cubicBezTo>
                  <a:pt x="1414378" y="918687"/>
                  <a:pt x="1414378" y="918687"/>
                  <a:pt x="1414977" y="919286"/>
                </a:cubicBezTo>
                <a:cubicBezTo>
                  <a:pt x="1414378" y="918687"/>
                  <a:pt x="1414378" y="918687"/>
                  <a:pt x="1414378" y="918088"/>
                </a:cubicBezTo>
                <a:cubicBezTo>
                  <a:pt x="1414378" y="916290"/>
                  <a:pt x="1423367" y="910297"/>
                  <a:pt x="1428760" y="905503"/>
                </a:cubicBezTo>
                <a:cubicBezTo>
                  <a:pt x="1426363" y="906102"/>
                  <a:pt x="1432356" y="901907"/>
                  <a:pt x="1422168" y="910297"/>
                </a:cubicBezTo>
                <a:cubicBezTo>
                  <a:pt x="1417374" y="914492"/>
                  <a:pt x="1414378" y="915691"/>
                  <a:pt x="1414378" y="918088"/>
                </a:cubicBezTo>
                <a:close/>
                <a:moveTo>
                  <a:pt x="1195043" y="1011574"/>
                </a:moveTo>
                <a:cubicBezTo>
                  <a:pt x="1195643" y="1011574"/>
                  <a:pt x="1195643" y="1011574"/>
                  <a:pt x="1196242" y="1011574"/>
                </a:cubicBezTo>
                <a:cubicBezTo>
                  <a:pt x="1196242" y="1011574"/>
                  <a:pt x="1196242" y="1011574"/>
                  <a:pt x="1196242" y="1011574"/>
                </a:cubicBezTo>
                <a:lnTo>
                  <a:pt x="1195043" y="1011574"/>
                </a:lnTo>
                <a:close/>
                <a:moveTo>
                  <a:pt x="1596557" y="1320201"/>
                </a:moveTo>
                <a:lnTo>
                  <a:pt x="1597156" y="1318403"/>
                </a:lnTo>
                <a:cubicBezTo>
                  <a:pt x="1597156" y="1318403"/>
                  <a:pt x="1596557" y="1318403"/>
                  <a:pt x="1596557" y="1318403"/>
                </a:cubicBezTo>
                <a:lnTo>
                  <a:pt x="1595958" y="1318403"/>
                </a:lnTo>
                <a:lnTo>
                  <a:pt x="1596557" y="1320201"/>
                </a:lnTo>
                <a:close/>
                <a:moveTo>
                  <a:pt x="1598355" y="1323197"/>
                </a:moveTo>
                <a:cubicBezTo>
                  <a:pt x="1598355" y="1323197"/>
                  <a:pt x="1598355" y="1323197"/>
                  <a:pt x="1598355" y="1323197"/>
                </a:cubicBezTo>
                <a:cubicBezTo>
                  <a:pt x="1598355" y="1323197"/>
                  <a:pt x="1598355" y="1323197"/>
                  <a:pt x="1598355" y="1323197"/>
                </a:cubicBezTo>
                <a:lnTo>
                  <a:pt x="1598355" y="1323197"/>
                </a:lnTo>
                <a:close/>
                <a:moveTo>
                  <a:pt x="1604947" y="1326193"/>
                </a:moveTo>
                <a:cubicBezTo>
                  <a:pt x="1604347" y="1325594"/>
                  <a:pt x="1603748" y="1325594"/>
                  <a:pt x="1602550" y="1324995"/>
                </a:cubicBezTo>
                <a:cubicBezTo>
                  <a:pt x="1603149" y="1324995"/>
                  <a:pt x="1603748" y="1325594"/>
                  <a:pt x="1604947" y="1326193"/>
                </a:cubicBezTo>
                <a:close/>
                <a:moveTo>
                  <a:pt x="1624124" y="1327392"/>
                </a:moveTo>
                <a:cubicBezTo>
                  <a:pt x="1622326" y="1326793"/>
                  <a:pt x="1619929" y="1326193"/>
                  <a:pt x="1616932" y="1326793"/>
                </a:cubicBezTo>
                <a:cubicBezTo>
                  <a:pt x="1615734" y="1326793"/>
                  <a:pt x="1615134" y="1327392"/>
                  <a:pt x="1614535" y="1327392"/>
                </a:cubicBezTo>
                <a:cubicBezTo>
                  <a:pt x="1618131" y="1327392"/>
                  <a:pt x="1621726" y="1327392"/>
                  <a:pt x="1624124" y="1327392"/>
                </a:cubicBezTo>
                <a:close/>
                <a:moveTo>
                  <a:pt x="1553409" y="1797223"/>
                </a:moveTo>
                <a:cubicBezTo>
                  <a:pt x="1554008" y="1798421"/>
                  <a:pt x="1555207" y="1800219"/>
                  <a:pt x="1555806" y="1800818"/>
                </a:cubicBezTo>
                <a:cubicBezTo>
                  <a:pt x="1555806" y="1800818"/>
                  <a:pt x="1555806" y="1800818"/>
                  <a:pt x="1555806" y="1800818"/>
                </a:cubicBezTo>
                <a:cubicBezTo>
                  <a:pt x="1555207" y="1799021"/>
                  <a:pt x="1554008" y="1797822"/>
                  <a:pt x="1553409" y="1797223"/>
                </a:cubicBezTo>
                <a:close/>
                <a:moveTo>
                  <a:pt x="4006837" y="1662985"/>
                </a:moveTo>
                <a:cubicBezTo>
                  <a:pt x="4006837" y="1662985"/>
                  <a:pt x="4006837" y="1662386"/>
                  <a:pt x="4006237" y="1662386"/>
                </a:cubicBezTo>
                <a:cubicBezTo>
                  <a:pt x="4006237" y="1662386"/>
                  <a:pt x="4006237" y="1662386"/>
                  <a:pt x="4006237" y="1662386"/>
                </a:cubicBezTo>
                <a:lnTo>
                  <a:pt x="4006237" y="1662386"/>
                </a:lnTo>
                <a:cubicBezTo>
                  <a:pt x="4006237" y="1662386"/>
                  <a:pt x="4006237" y="1662386"/>
                  <a:pt x="4006237" y="1662386"/>
                </a:cubicBezTo>
                <a:cubicBezTo>
                  <a:pt x="4006237" y="1662386"/>
                  <a:pt x="4006237" y="1662386"/>
                  <a:pt x="4006237" y="1662386"/>
                </a:cubicBezTo>
                <a:cubicBezTo>
                  <a:pt x="4006237" y="1662386"/>
                  <a:pt x="4006237" y="1662985"/>
                  <a:pt x="4006837" y="1662985"/>
                </a:cubicBezTo>
                <a:close/>
                <a:moveTo>
                  <a:pt x="4299282" y="1547925"/>
                </a:moveTo>
                <a:cubicBezTo>
                  <a:pt x="4301080" y="1552120"/>
                  <a:pt x="4299882" y="1556914"/>
                  <a:pt x="4304077" y="1553318"/>
                </a:cubicBezTo>
                <a:cubicBezTo>
                  <a:pt x="4308272" y="1549123"/>
                  <a:pt x="4301080" y="1543130"/>
                  <a:pt x="4308272" y="1533542"/>
                </a:cubicBezTo>
                <a:cubicBezTo>
                  <a:pt x="4313066" y="1526950"/>
                  <a:pt x="4323253" y="1531145"/>
                  <a:pt x="4326849" y="1531145"/>
                </a:cubicBezTo>
                <a:cubicBezTo>
                  <a:pt x="4331044" y="1531744"/>
                  <a:pt x="4335838" y="1535939"/>
                  <a:pt x="4337037" y="1541333"/>
                </a:cubicBezTo>
                <a:cubicBezTo>
                  <a:pt x="4338235" y="1546726"/>
                  <a:pt x="4343629" y="1550322"/>
                  <a:pt x="4343029" y="1541932"/>
                </a:cubicBezTo>
                <a:cubicBezTo>
                  <a:pt x="4342430" y="1531744"/>
                  <a:pt x="4334640" y="1521557"/>
                  <a:pt x="4334640" y="1528149"/>
                </a:cubicBezTo>
                <a:cubicBezTo>
                  <a:pt x="4334640" y="1534741"/>
                  <a:pt x="4329246" y="1527549"/>
                  <a:pt x="4329845" y="1522755"/>
                </a:cubicBezTo>
                <a:cubicBezTo>
                  <a:pt x="4330445" y="1517961"/>
                  <a:pt x="4324452" y="1511369"/>
                  <a:pt x="4321456" y="1507773"/>
                </a:cubicBezTo>
                <a:cubicBezTo>
                  <a:pt x="4316062" y="1502380"/>
                  <a:pt x="4317860" y="1480207"/>
                  <a:pt x="4323853" y="1470618"/>
                </a:cubicBezTo>
                <a:cubicBezTo>
                  <a:pt x="4329845" y="1461030"/>
                  <a:pt x="4332842" y="1454438"/>
                  <a:pt x="4332243" y="1450243"/>
                </a:cubicBezTo>
                <a:cubicBezTo>
                  <a:pt x="4331643" y="1446048"/>
                  <a:pt x="4332243" y="1445449"/>
                  <a:pt x="4335239" y="1444850"/>
                </a:cubicBezTo>
                <a:cubicBezTo>
                  <a:pt x="4338235" y="1444250"/>
                  <a:pt x="4337636" y="1441254"/>
                  <a:pt x="4341831" y="1440655"/>
                </a:cubicBezTo>
                <a:cubicBezTo>
                  <a:pt x="4349022" y="1439456"/>
                  <a:pt x="4348423" y="1444250"/>
                  <a:pt x="4352618" y="1444850"/>
                </a:cubicBezTo>
                <a:cubicBezTo>
                  <a:pt x="4356813" y="1445449"/>
                  <a:pt x="4367600" y="1453239"/>
                  <a:pt x="4370596" y="1461629"/>
                </a:cubicBezTo>
                <a:cubicBezTo>
                  <a:pt x="4372993" y="1470019"/>
                  <a:pt x="4377787" y="1468821"/>
                  <a:pt x="4374192" y="1459232"/>
                </a:cubicBezTo>
                <a:cubicBezTo>
                  <a:pt x="4370596" y="1449644"/>
                  <a:pt x="4361008" y="1446048"/>
                  <a:pt x="4360409" y="1433463"/>
                </a:cubicBezTo>
                <a:cubicBezTo>
                  <a:pt x="4359809" y="1420879"/>
                  <a:pt x="4348423" y="1411889"/>
                  <a:pt x="4348423" y="1401702"/>
                </a:cubicBezTo>
                <a:cubicBezTo>
                  <a:pt x="4348423" y="1391514"/>
                  <a:pt x="4343029" y="1381926"/>
                  <a:pt x="4343029" y="1374135"/>
                </a:cubicBezTo>
                <a:cubicBezTo>
                  <a:pt x="4343629" y="1366944"/>
                  <a:pt x="4341232" y="1366944"/>
                  <a:pt x="4340033" y="1369341"/>
                </a:cubicBezTo>
                <a:cubicBezTo>
                  <a:pt x="4338834" y="1371738"/>
                  <a:pt x="4337636" y="1369341"/>
                  <a:pt x="4339434" y="1364547"/>
                </a:cubicBezTo>
                <a:cubicBezTo>
                  <a:pt x="4341232" y="1359753"/>
                  <a:pt x="4340033" y="1356157"/>
                  <a:pt x="4338235" y="1356157"/>
                </a:cubicBezTo>
                <a:cubicBezTo>
                  <a:pt x="4336438" y="1356157"/>
                  <a:pt x="4335838" y="1347767"/>
                  <a:pt x="4338235" y="1347767"/>
                </a:cubicBezTo>
                <a:cubicBezTo>
                  <a:pt x="4340633" y="1347767"/>
                  <a:pt x="4340633" y="1347168"/>
                  <a:pt x="4338834" y="1342973"/>
                </a:cubicBezTo>
                <a:cubicBezTo>
                  <a:pt x="4337636" y="1338778"/>
                  <a:pt x="4338235" y="1333385"/>
                  <a:pt x="4340633" y="1336381"/>
                </a:cubicBezTo>
                <a:cubicBezTo>
                  <a:pt x="4343029" y="1339377"/>
                  <a:pt x="4344827" y="1338179"/>
                  <a:pt x="4343029" y="1331587"/>
                </a:cubicBezTo>
                <a:cubicBezTo>
                  <a:pt x="4340633" y="1324995"/>
                  <a:pt x="4344228" y="1318403"/>
                  <a:pt x="4340633" y="1316006"/>
                </a:cubicBezTo>
                <a:cubicBezTo>
                  <a:pt x="4335239" y="1313009"/>
                  <a:pt x="4335838" y="1298627"/>
                  <a:pt x="4340633" y="1308814"/>
                </a:cubicBezTo>
                <a:cubicBezTo>
                  <a:pt x="4344827" y="1318403"/>
                  <a:pt x="4343029" y="1311211"/>
                  <a:pt x="4343629" y="1307616"/>
                </a:cubicBezTo>
                <a:cubicBezTo>
                  <a:pt x="4344228" y="1303421"/>
                  <a:pt x="4336438" y="1296829"/>
                  <a:pt x="4335838" y="1292634"/>
                </a:cubicBezTo>
                <a:cubicBezTo>
                  <a:pt x="4335239" y="1288439"/>
                  <a:pt x="4333441" y="1284244"/>
                  <a:pt x="4333441" y="1281248"/>
                </a:cubicBezTo>
                <a:cubicBezTo>
                  <a:pt x="4334040" y="1278251"/>
                  <a:pt x="4332842" y="1277053"/>
                  <a:pt x="4331044" y="1274656"/>
                </a:cubicBezTo>
                <a:cubicBezTo>
                  <a:pt x="4329845" y="1272259"/>
                  <a:pt x="4329246" y="1268663"/>
                  <a:pt x="4330445" y="1266266"/>
                </a:cubicBezTo>
                <a:cubicBezTo>
                  <a:pt x="4331044" y="1263869"/>
                  <a:pt x="4329845" y="1260273"/>
                  <a:pt x="4325051" y="1263270"/>
                </a:cubicBezTo>
                <a:cubicBezTo>
                  <a:pt x="4320856" y="1266266"/>
                  <a:pt x="4318459" y="1267464"/>
                  <a:pt x="4322654" y="1271659"/>
                </a:cubicBezTo>
                <a:cubicBezTo>
                  <a:pt x="4328048" y="1277053"/>
                  <a:pt x="4323253" y="1281847"/>
                  <a:pt x="4326849" y="1286641"/>
                </a:cubicBezTo>
                <a:cubicBezTo>
                  <a:pt x="4329246" y="1290237"/>
                  <a:pt x="4318459" y="1311211"/>
                  <a:pt x="4313665" y="1300425"/>
                </a:cubicBezTo>
                <a:cubicBezTo>
                  <a:pt x="4311268" y="1295630"/>
                  <a:pt x="4303477" y="1302822"/>
                  <a:pt x="4307073" y="1312410"/>
                </a:cubicBezTo>
                <a:cubicBezTo>
                  <a:pt x="4311867" y="1324995"/>
                  <a:pt x="4302878" y="1326793"/>
                  <a:pt x="4305275" y="1335782"/>
                </a:cubicBezTo>
                <a:cubicBezTo>
                  <a:pt x="4307672" y="1344771"/>
                  <a:pt x="4305874" y="1349565"/>
                  <a:pt x="4308272" y="1353161"/>
                </a:cubicBezTo>
                <a:cubicBezTo>
                  <a:pt x="4313665" y="1361551"/>
                  <a:pt x="4301080" y="1352561"/>
                  <a:pt x="4308272" y="1362749"/>
                </a:cubicBezTo>
                <a:cubicBezTo>
                  <a:pt x="4312467" y="1368142"/>
                  <a:pt x="4313665" y="1378929"/>
                  <a:pt x="4313066" y="1387319"/>
                </a:cubicBezTo>
                <a:cubicBezTo>
                  <a:pt x="4312467" y="1395709"/>
                  <a:pt x="4313066" y="1414287"/>
                  <a:pt x="4311867" y="1416684"/>
                </a:cubicBezTo>
                <a:cubicBezTo>
                  <a:pt x="4310669" y="1419081"/>
                  <a:pt x="4311268" y="1425074"/>
                  <a:pt x="4311268" y="1428669"/>
                </a:cubicBezTo>
                <a:cubicBezTo>
                  <a:pt x="4311268" y="1431666"/>
                  <a:pt x="4307672" y="1442453"/>
                  <a:pt x="4307672" y="1442453"/>
                </a:cubicBezTo>
                <a:cubicBezTo>
                  <a:pt x="4307672" y="1442453"/>
                  <a:pt x="4301080" y="1453239"/>
                  <a:pt x="4304676" y="1466423"/>
                </a:cubicBezTo>
                <a:cubicBezTo>
                  <a:pt x="4309470" y="1483203"/>
                  <a:pt x="4301680" y="1498784"/>
                  <a:pt x="4302279" y="1507773"/>
                </a:cubicBezTo>
                <a:cubicBezTo>
                  <a:pt x="4302878" y="1516762"/>
                  <a:pt x="4301080" y="1525152"/>
                  <a:pt x="4298683" y="1528149"/>
                </a:cubicBezTo>
                <a:cubicBezTo>
                  <a:pt x="4297485" y="1529946"/>
                  <a:pt x="4297485" y="1543730"/>
                  <a:pt x="4299282" y="1547925"/>
                </a:cubicBezTo>
                <a:close/>
                <a:moveTo>
                  <a:pt x="2735177" y="462040"/>
                </a:moveTo>
                <a:cubicBezTo>
                  <a:pt x="2740571" y="460842"/>
                  <a:pt x="2741170" y="460842"/>
                  <a:pt x="2747762" y="462639"/>
                </a:cubicBezTo>
                <a:cubicBezTo>
                  <a:pt x="2754354" y="464437"/>
                  <a:pt x="2750159" y="467434"/>
                  <a:pt x="2747163" y="466235"/>
                </a:cubicBezTo>
                <a:cubicBezTo>
                  <a:pt x="2744167" y="465037"/>
                  <a:pt x="2741769" y="465636"/>
                  <a:pt x="2736975" y="467434"/>
                </a:cubicBezTo>
                <a:cubicBezTo>
                  <a:pt x="2732181" y="469232"/>
                  <a:pt x="2732780" y="471029"/>
                  <a:pt x="2736376" y="471629"/>
                </a:cubicBezTo>
                <a:cubicBezTo>
                  <a:pt x="2739372" y="472228"/>
                  <a:pt x="2742369" y="471029"/>
                  <a:pt x="2746564" y="473426"/>
                </a:cubicBezTo>
                <a:cubicBezTo>
                  <a:pt x="2750759" y="475824"/>
                  <a:pt x="2751957" y="477621"/>
                  <a:pt x="2761545" y="478820"/>
                </a:cubicBezTo>
                <a:cubicBezTo>
                  <a:pt x="2771134" y="479419"/>
                  <a:pt x="2774730" y="482416"/>
                  <a:pt x="2779524" y="481217"/>
                </a:cubicBezTo>
                <a:cubicBezTo>
                  <a:pt x="2784318" y="480618"/>
                  <a:pt x="2783719" y="477621"/>
                  <a:pt x="2783119" y="474026"/>
                </a:cubicBezTo>
                <a:cubicBezTo>
                  <a:pt x="2782520" y="470430"/>
                  <a:pt x="2782520" y="467434"/>
                  <a:pt x="2785516" y="471029"/>
                </a:cubicBezTo>
                <a:cubicBezTo>
                  <a:pt x="2786715" y="472827"/>
                  <a:pt x="2787913" y="475824"/>
                  <a:pt x="2792108" y="474625"/>
                </a:cubicBezTo>
                <a:cubicBezTo>
                  <a:pt x="2796303" y="473426"/>
                  <a:pt x="2792108" y="469232"/>
                  <a:pt x="2787913" y="465037"/>
                </a:cubicBezTo>
                <a:cubicBezTo>
                  <a:pt x="2783719" y="460842"/>
                  <a:pt x="2790311" y="461441"/>
                  <a:pt x="2793906" y="463838"/>
                </a:cubicBezTo>
                <a:cubicBezTo>
                  <a:pt x="2798101" y="466235"/>
                  <a:pt x="2796303" y="468632"/>
                  <a:pt x="2800498" y="469232"/>
                </a:cubicBezTo>
                <a:cubicBezTo>
                  <a:pt x="2804693" y="469831"/>
                  <a:pt x="2803495" y="463838"/>
                  <a:pt x="2801098" y="460842"/>
                </a:cubicBezTo>
                <a:cubicBezTo>
                  <a:pt x="2798701" y="457845"/>
                  <a:pt x="2799899" y="456047"/>
                  <a:pt x="2803495" y="456647"/>
                </a:cubicBezTo>
                <a:cubicBezTo>
                  <a:pt x="2807090" y="457246"/>
                  <a:pt x="2807690" y="455448"/>
                  <a:pt x="2808888" y="462040"/>
                </a:cubicBezTo>
                <a:cubicBezTo>
                  <a:pt x="2810686" y="469232"/>
                  <a:pt x="2816679" y="462639"/>
                  <a:pt x="2825069" y="457845"/>
                </a:cubicBezTo>
                <a:cubicBezTo>
                  <a:pt x="2833458" y="453650"/>
                  <a:pt x="2829264" y="451253"/>
                  <a:pt x="2828664" y="447658"/>
                </a:cubicBezTo>
                <a:cubicBezTo>
                  <a:pt x="2827466" y="442264"/>
                  <a:pt x="2830462" y="444661"/>
                  <a:pt x="2833458" y="447058"/>
                </a:cubicBezTo>
                <a:cubicBezTo>
                  <a:pt x="2836455" y="449455"/>
                  <a:pt x="2840650" y="448856"/>
                  <a:pt x="2843646" y="447058"/>
                </a:cubicBezTo>
                <a:cubicBezTo>
                  <a:pt x="2846043" y="445261"/>
                  <a:pt x="2847841" y="445261"/>
                  <a:pt x="2849039" y="448257"/>
                </a:cubicBezTo>
                <a:cubicBezTo>
                  <a:pt x="2850238" y="451253"/>
                  <a:pt x="2854433" y="451853"/>
                  <a:pt x="2864621" y="448856"/>
                </a:cubicBezTo>
                <a:cubicBezTo>
                  <a:pt x="2874808" y="445860"/>
                  <a:pt x="2868815" y="444062"/>
                  <a:pt x="2868815" y="440466"/>
                </a:cubicBezTo>
                <a:cubicBezTo>
                  <a:pt x="2868815" y="436871"/>
                  <a:pt x="2877805" y="435073"/>
                  <a:pt x="2882599" y="435672"/>
                </a:cubicBezTo>
                <a:cubicBezTo>
                  <a:pt x="2887393" y="436271"/>
                  <a:pt x="2887393" y="436871"/>
                  <a:pt x="2889790" y="435073"/>
                </a:cubicBezTo>
                <a:cubicBezTo>
                  <a:pt x="2892187" y="432676"/>
                  <a:pt x="2895184" y="430878"/>
                  <a:pt x="2898779" y="433874"/>
                </a:cubicBezTo>
                <a:cubicBezTo>
                  <a:pt x="2902974" y="436871"/>
                  <a:pt x="2904772" y="435672"/>
                  <a:pt x="2912563" y="432077"/>
                </a:cubicBezTo>
                <a:cubicBezTo>
                  <a:pt x="2920353" y="428481"/>
                  <a:pt x="2932339" y="429679"/>
                  <a:pt x="2935335" y="428481"/>
                </a:cubicBezTo>
                <a:cubicBezTo>
                  <a:pt x="2937732" y="427282"/>
                  <a:pt x="2939530" y="425485"/>
                  <a:pt x="2942526" y="427282"/>
                </a:cubicBezTo>
                <a:cubicBezTo>
                  <a:pt x="2944923" y="429080"/>
                  <a:pt x="2946122" y="429080"/>
                  <a:pt x="2952714" y="429679"/>
                </a:cubicBezTo>
                <a:cubicBezTo>
                  <a:pt x="2959306" y="430279"/>
                  <a:pt x="2965299" y="429679"/>
                  <a:pt x="2972490" y="426683"/>
                </a:cubicBezTo>
                <a:cubicBezTo>
                  <a:pt x="2979681" y="423687"/>
                  <a:pt x="3003053" y="421290"/>
                  <a:pt x="3012641" y="421290"/>
                </a:cubicBezTo>
                <a:cubicBezTo>
                  <a:pt x="3022230" y="421290"/>
                  <a:pt x="3034215" y="417095"/>
                  <a:pt x="3043204" y="413499"/>
                </a:cubicBezTo>
                <a:cubicBezTo>
                  <a:pt x="3051594" y="409304"/>
                  <a:pt x="3048598" y="405109"/>
                  <a:pt x="3047399" y="398517"/>
                </a:cubicBezTo>
                <a:cubicBezTo>
                  <a:pt x="3046201" y="391925"/>
                  <a:pt x="3034215" y="391326"/>
                  <a:pt x="3028222" y="393124"/>
                </a:cubicBezTo>
                <a:cubicBezTo>
                  <a:pt x="3022829" y="394922"/>
                  <a:pt x="3016836" y="396719"/>
                  <a:pt x="3012042" y="396719"/>
                </a:cubicBezTo>
                <a:cubicBezTo>
                  <a:pt x="3007248" y="396719"/>
                  <a:pt x="3004851" y="396120"/>
                  <a:pt x="3000656" y="400315"/>
                </a:cubicBezTo>
                <a:cubicBezTo>
                  <a:pt x="2996461" y="404510"/>
                  <a:pt x="2990468" y="402712"/>
                  <a:pt x="2986872" y="402113"/>
                </a:cubicBezTo>
                <a:cubicBezTo>
                  <a:pt x="2982677" y="401514"/>
                  <a:pt x="2977284" y="402712"/>
                  <a:pt x="2970093" y="405109"/>
                </a:cubicBezTo>
                <a:cubicBezTo>
                  <a:pt x="2962902" y="407506"/>
                  <a:pt x="2961703" y="409304"/>
                  <a:pt x="2958707" y="406308"/>
                </a:cubicBezTo>
                <a:cubicBezTo>
                  <a:pt x="2955710" y="403911"/>
                  <a:pt x="2950916" y="404510"/>
                  <a:pt x="2941927" y="406907"/>
                </a:cubicBezTo>
                <a:cubicBezTo>
                  <a:pt x="2933537" y="409304"/>
                  <a:pt x="2932938" y="408106"/>
                  <a:pt x="2932938" y="404510"/>
                </a:cubicBezTo>
                <a:cubicBezTo>
                  <a:pt x="2932938" y="400914"/>
                  <a:pt x="2926945" y="400315"/>
                  <a:pt x="2918555" y="399116"/>
                </a:cubicBezTo>
                <a:cubicBezTo>
                  <a:pt x="2910165" y="397918"/>
                  <a:pt x="2908368" y="402113"/>
                  <a:pt x="2907768" y="405708"/>
                </a:cubicBezTo>
                <a:cubicBezTo>
                  <a:pt x="2907169" y="409304"/>
                  <a:pt x="2903573" y="409304"/>
                  <a:pt x="2899978" y="409903"/>
                </a:cubicBezTo>
                <a:cubicBezTo>
                  <a:pt x="2895783" y="410503"/>
                  <a:pt x="2895783" y="409304"/>
                  <a:pt x="2897581" y="406308"/>
                </a:cubicBezTo>
                <a:cubicBezTo>
                  <a:pt x="2899978" y="403311"/>
                  <a:pt x="2895783" y="400914"/>
                  <a:pt x="2892786" y="406907"/>
                </a:cubicBezTo>
                <a:cubicBezTo>
                  <a:pt x="2889790" y="413499"/>
                  <a:pt x="2880801" y="412300"/>
                  <a:pt x="2876606" y="411701"/>
                </a:cubicBezTo>
                <a:cubicBezTo>
                  <a:pt x="2872411" y="411102"/>
                  <a:pt x="2864621" y="413499"/>
                  <a:pt x="2858029" y="414098"/>
                </a:cubicBezTo>
                <a:cubicBezTo>
                  <a:pt x="2851437" y="414698"/>
                  <a:pt x="2850837" y="412300"/>
                  <a:pt x="2847841" y="411102"/>
                </a:cubicBezTo>
                <a:cubicBezTo>
                  <a:pt x="2844844" y="409903"/>
                  <a:pt x="2840650" y="408106"/>
                  <a:pt x="2844844" y="414098"/>
                </a:cubicBezTo>
                <a:cubicBezTo>
                  <a:pt x="2849039" y="420091"/>
                  <a:pt x="2839451" y="416495"/>
                  <a:pt x="2835855" y="415896"/>
                </a:cubicBezTo>
                <a:cubicBezTo>
                  <a:pt x="2831661" y="415297"/>
                  <a:pt x="2829264" y="416495"/>
                  <a:pt x="2832260" y="422488"/>
                </a:cubicBezTo>
                <a:cubicBezTo>
                  <a:pt x="2835256" y="427882"/>
                  <a:pt x="2829863" y="424885"/>
                  <a:pt x="2828065" y="420690"/>
                </a:cubicBezTo>
                <a:cubicBezTo>
                  <a:pt x="2825668" y="416495"/>
                  <a:pt x="2820274" y="418893"/>
                  <a:pt x="2817877" y="423087"/>
                </a:cubicBezTo>
                <a:cubicBezTo>
                  <a:pt x="2815480" y="427282"/>
                  <a:pt x="2804693" y="427282"/>
                  <a:pt x="2804693" y="427282"/>
                </a:cubicBezTo>
                <a:cubicBezTo>
                  <a:pt x="2804693" y="427282"/>
                  <a:pt x="2800498" y="424885"/>
                  <a:pt x="2797502" y="425485"/>
                </a:cubicBezTo>
                <a:cubicBezTo>
                  <a:pt x="2793906" y="426084"/>
                  <a:pt x="2790311" y="427882"/>
                  <a:pt x="2796903" y="430279"/>
                </a:cubicBezTo>
                <a:cubicBezTo>
                  <a:pt x="2803495" y="432676"/>
                  <a:pt x="2798701" y="433874"/>
                  <a:pt x="2793307" y="433275"/>
                </a:cubicBezTo>
                <a:cubicBezTo>
                  <a:pt x="2787913" y="432676"/>
                  <a:pt x="2785516" y="435672"/>
                  <a:pt x="2789112" y="436271"/>
                </a:cubicBezTo>
                <a:cubicBezTo>
                  <a:pt x="2793307" y="436871"/>
                  <a:pt x="2797502" y="437470"/>
                  <a:pt x="2799300" y="441066"/>
                </a:cubicBezTo>
                <a:cubicBezTo>
                  <a:pt x="2801697" y="444661"/>
                  <a:pt x="2795105" y="442863"/>
                  <a:pt x="2790910" y="441665"/>
                </a:cubicBezTo>
                <a:cubicBezTo>
                  <a:pt x="2786116" y="440466"/>
                  <a:pt x="2783119" y="439268"/>
                  <a:pt x="2780123" y="439867"/>
                </a:cubicBezTo>
                <a:cubicBezTo>
                  <a:pt x="2777127" y="440466"/>
                  <a:pt x="2774730" y="440466"/>
                  <a:pt x="2778924" y="445860"/>
                </a:cubicBezTo>
                <a:cubicBezTo>
                  <a:pt x="2781322" y="449455"/>
                  <a:pt x="2782520" y="451253"/>
                  <a:pt x="2773531" y="447058"/>
                </a:cubicBezTo>
                <a:cubicBezTo>
                  <a:pt x="2766939" y="444062"/>
                  <a:pt x="2773531" y="451253"/>
                  <a:pt x="2768137" y="450055"/>
                </a:cubicBezTo>
                <a:cubicBezTo>
                  <a:pt x="2762744" y="448856"/>
                  <a:pt x="2765141" y="451853"/>
                  <a:pt x="2770535" y="456047"/>
                </a:cubicBezTo>
                <a:cubicBezTo>
                  <a:pt x="2775928" y="460242"/>
                  <a:pt x="2769935" y="460242"/>
                  <a:pt x="2765740" y="457246"/>
                </a:cubicBezTo>
                <a:cubicBezTo>
                  <a:pt x="2761545" y="454250"/>
                  <a:pt x="2759748" y="455448"/>
                  <a:pt x="2755553" y="457845"/>
                </a:cubicBezTo>
                <a:cubicBezTo>
                  <a:pt x="2751358" y="460242"/>
                  <a:pt x="2745964" y="459643"/>
                  <a:pt x="2736975" y="459044"/>
                </a:cubicBezTo>
                <a:cubicBezTo>
                  <a:pt x="2727986" y="458445"/>
                  <a:pt x="2729784" y="459643"/>
                  <a:pt x="2729784" y="462040"/>
                </a:cubicBezTo>
                <a:cubicBezTo>
                  <a:pt x="2729784" y="462639"/>
                  <a:pt x="2729784" y="463838"/>
                  <a:pt x="2735177" y="462040"/>
                </a:cubicBezTo>
                <a:close/>
                <a:moveTo>
                  <a:pt x="3519627" y="352373"/>
                </a:moveTo>
                <a:cubicBezTo>
                  <a:pt x="3528017" y="348777"/>
                  <a:pt x="3530414" y="354171"/>
                  <a:pt x="3529215" y="358366"/>
                </a:cubicBezTo>
                <a:cubicBezTo>
                  <a:pt x="3528017" y="362561"/>
                  <a:pt x="3531013" y="367954"/>
                  <a:pt x="3538204" y="366756"/>
                </a:cubicBezTo>
                <a:cubicBezTo>
                  <a:pt x="3545396" y="365557"/>
                  <a:pt x="3547194" y="376344"/>
                  <a:pt x="3557381" y="375146"/>
                </a:cubicBezTo>
                <a:cubicBezTo>
                  <a:pt x="3567569" y="373947"/>
                  <a:pt x="3570565" y="378741"/>
                  <a:pt x="3575360" y="382337"/>
                </a:cubicBezTo>
                <a:cubicBezTo>
                  <a:pt x="3579555" y="385333"/>
                  <a:pt x="3592139" y="385932"/>
                  <a:pt x="3604724" y="384734"/>
                </a:cubicBezTo>
                <a:cubicBezTo>
                  <a:pt x="3617309" y="383535"/>
                  <a:pt x="3620904" y="377543"/>
                  <a:pt x="3613713" y="370351"/>
                </a:cubicBezTo>
                <a:cubicBezTo>
                  <a:pt x="3606522" y="363160"/>
                  <a:pt x="3610716" y="363160"/>
                  <a:pt x="3614911" y="363160"/>
                </a:cubicBezTo>
                <a:cubicBezTo>
                  <a:pt x="3619106" y="363160"/>
                  <a:pt x="3622103" y="357767"/>
                  <a:pt x="3623301" y="352972"/>
                </a:cubicBezTo>
                <a:cubicBezTo>
                  <a:pt x="3624500" y="347579"/>
                  <a:pt x="3629893" y="341586"/>
                  <a:pt x="3622702" y="340388"/>
                </a:cubicBezTo>
                <a:cubicBezTo>
                  <a:pt x="3615511" y="339189"/>
                  <a:pt x="3609518" y="339189"/>
                  <a:pt x="3606522" y="341586"/>
                </a:cubicBezTo>
                <a:cubicBezTo>
                  <a:pt x="3603525" y="343983"/>
                  <a:pt x="3602327" y="343983"/>
                  <a:pt x="3599330" y="343983"/>
                </a:cubicBezTo>
                <a:cubicBezTo>
                  <a:pt x="3596933" y="343983"/>
                  <a:pt x="3593338" y="344583"/>
                  <a:pt x="3590941" y="348178"/>
                </a:cubicBezTo>
                <a:cubicBezTo>
                  <a:pt x="3588544" y="351774"/>
                  <a:pt x="3572962" y="353572"/>
                  <a:pt x="3584948" y="346980"/>
                </a:cubicBezTo>
                <a:cubicBezTo>
                  <a:pt x="3595735" y="340987"/>
                  <a:pt x="3607121" y="328402"/>
                  <a:pt x="3593338" y="330799"/>
                </a:cubicBezTo>
                <a:cubicBezTo>
                  <a:pt x="3576558" y="333796"/>
                  <a:pt x="3553785" y="331998"/>
                  <a:pt x="3553785" y="331998"/>
                </a:cubicBezTo>
                <a:cubicBezTo>
                  <a:pt x="3553785" y="331998"/>
                  <a:pt x="3542399" y="331399"/>
                  <a:pt x="3539403" y="334994"/>
                </a:cubicBezTo>
                <a:cubicBezTo>
                  <a:pt x="3537006" y="338590"/>
                  <a:pt x="3535208" y="339788"/>
                  <a:pt x="3538804" y="341586"/>
                </a:cubicBezTo>
                <a:cubicBezTo>
                  <a:pt x="3541800" y="343384"/>
                  <a:pt x="3536407" y="342785"/>
                  <a:pt x="3532212" y="341586"/>
                </a:cubicBezTo>
                <a:cubicBezTo>
                  <a:pt x="3527418" y="339788"/>
                  <a:pt x="3524421" y="348777"/>
                  <a:pt x="3514234" y="347579"/>
                </a:cubicBezTo>
                <a:cubicBezTo>
                  <a:pt x="3505244" y="347579"/>
                  <a:pt x="3511237" y="356568"/>
                  <a:pt x="3519627" y="352373"/>
                </a:cubicBezTo>
                <a:close/>
                <a:moveTo>
                  <a:pt x="4278907" y="560321"/>
                </a:moveTo>
                <a:cubicBezTo>
                  <a:pt x="4284301" y="564516"/>
                  <a:pt x="4292691" y="567512"/>
                  <a:pt x="4296885" y="558523"/>
                </a:cubicBezTo>
                <a:cubicBezTo>
                  <a:pt x="4301080" y="550134"/>
                  <a:pt x="4304676" y="551332"/>
                  <a:pt x="4307073" y="556126"/>
                </a:cubicBezTo>
                <a:cubicBezTo>
                  <a:pt x="4309470" y="560920"/>
                  <a:pt x="4314264" y="559123"/>
                  <a:pt x="4317261" y="558523"/>
                </a:cubicBezTo>
                <a:cubicBezTo>
                  <a:pt x="4320257" y="557924"/>
                  <a:pt x="4332243" y="557924"/>
                  <a:pt x="4338235" y="554328"/>
                </a:cubicBezTo>
                <a:cubicBezTo>
                  <a:pt x="4344228" y="550134"/>
                  <a:pt x="4354416" y="551931"/>
                  <a:pt x="4348423" y="554928"/>
                </a:cubicBezTo>
                <a:cubicBezTo>
                  <a:pt x="4343029" y="557924"/>
                  <a:pt x="4349622" y="560920"/>
                  <a:pt x="4358011" y="558523"/>
                </a:cubicBezTo>
                <a:cubicBezTo>
                  <a:pt x="4366401" y="556126"/>
                  <a:pt x="4367600" y="560920"/>
                  <a:pt x="4371195" y="554928"/>
                </a:cubicBezTo>
                <a:cubicBezTo>
                  <a:pt x="4374791" y="548336"/>
                  <a:pt x="4362206" y="548935"/>
                  <a:pt x="4357412" y="547736"/>
                </a:cubicBezTo>
                <a:cubicBezTo>
                  <a:pt x="4352618" y="547137"/>
                  <a:pt x="4346026" y="537549"/>
                  <a:pt x="4350221" y="530357"/>
                </a:cubicBezTo>
                <a:cubicBezTo>
                  <a:pt x="4354416" y="523166"/>
                  <a:pt x="4362206" y="526163"/>
                  <a:pt x="4363405" y="529159"/>
                </a:cubicBezTo>
                <a:cubicBezTo>
                  <a:pt x="4364603" y="531556"/>
                  <a:pt x="4364004" y="533354"/>
                  <a:pt x="4359809" y="534552"/>
                </a:cubicBezTo>
                <a:cubicBezTo>
                  <a:pt x="4355614" y="536350"/>
                  <a:pt x="4356813" y="539347"/>
                  <a:pt x="4363405" y="542942"/>
                </a:cubicBezTo>
                <a:cubicBezTo>
                  <a:pt x="4369997" y="546538"/>
                  <a:pt x="4376589" y="545939"/>
                  <a:pt x="4380184" y="548336"/>
                </a:cubicBezTo>
                <a:cubicBezTo>
                  <a:pt x="4384379" y="550733"/>
                  <a:pt x="4388574" y="548935"/>
                  <a:pt x="4393968" y="547736"/>
                </a:cubicBezTo>
                <a:cubicBezTo>
                  <a:pt x="4399361" y="545939"/>
                  <a:pt x="4402358" y="542343"/>
                  <a:pt x="4401758" y="539946"/>
                </a:cubicBezTo>
                <a:cubicBezTo>
                  <a:pt x="4401159" y="537549"/>
                  <a:pt x="4407751" y="532755"/>
                  <a:pt x="4401159" y="530957"/>
                </a:cubicBezTo>
                <a:cubicBezTo>
                  <a:pt x="4393968" y="528560"/>
                  <a:pt x="4382582" y="519571"/>
                  <a:pt x="4373593" y="523166"/>
                </a:cubicBezTo>
                <a:cubicBezTo>
                  <a:pt x="4365203" y="526762"/>
                  <a:pt x="4358011" y="518971"/>
                  <a:pt x="4355015" y="517773"/>
                </a:cubicBezTo>
                <a:cubicBezTo>
                  <a:pt x="4352019" y="515975"/>
                  <a:pt x="4350221" y="518372"/>
                  <a:pt x="4343629" y="512379"/>
                </a:cubicBezTo>
                <a:cubicBezTo>
                  <a:pt x="4338834" y="508784"/>
                  <a:pt x="4329845" y="508184"/>
                  <a:pt x="4336438" y="513578"/>
                </a:cubicBezTo>
                <a:cubicBezTo>
                  <a:pt x="4343029" y="518971"/>
                  <a:pt x="4334040" y="517773"/>
                  <a:pt x="4331643" y="514776"/>
                </a:cubicBezTo>
                <a:cubicBezTo>
                  <a:pt x="4329246" y="512379"/>
                  <a:pt x="4323253" y="517773"/>
                  <a:pt x="4326849" y="521968"/>
                </a:cubicBezTo>
                <a:cubicBezTo>
                  <a:pt x="4332243" y="528560"/>
                  <a:pt x="4320257" y="529758"/>
                  <a:pt x="4318459" y="525563"/>
                </a:cubicBezTo>
                <a:cubicBezTo>
                  <a:pt x="4316062" y="519571"/>
                  <a:pt x="4308272" y="521368"/>
                  <a:pt x="4307672" y="518372"/>
                </a:cubicBezTo>
                <a:cubicBezTo>
                  <a:pt x="4307073" y="515376"/>
                  <a:pt x="4299882" y="512979"/>
                  <a:pt x="4297485" y="512979"/>
                </a:cubicBezTo>
                <a:cubicBezTo>
                  <a:pt x="4295087" y="512979"/>
                  <a:pt x="4291492" y="506986"/>
                  <a:pt x="4292091" y="504589"/>
                </a:cubicBezTo>
                <a:cubicBezTo>
                  <a:pt x="4292691" y="502192"/>
                  <a:pt x="4283702" y="502192"/>
                  <a:pt x="4281903" y="505787"/>
                </a:cubicBezTo>
                <a:cubicBezTo>
                  <a:pt x="4280106" y="509982"/>
                  <a:pt x="4279507" y="509982"/>
                  <a:pt x="4277109" y="508784"/>
                </a:cubicBezTo>
                <a:cubicBezTo>
                  <a:pt x="4274712" y="508184"/>
                  <a:pt x="4272315" y="511181"/>
                  <a:pt x="4271716" y="513578"/>
                </a:cubicBezTo>
                <a:cubicBezTo>
                  <a:pt x="4271117" y="515975"/>
                  <a:pt x="4267521" y="517173"/>
                  <a:pt x="4266322" y="517173"/>
                </a:cubicBezTo>
                <a:cubicBezTo>
                  <a:pt x="4265124" y="517173"/>
                  <a:pt x="4262127" y="517773"/>
                  <a:pt x="4265723" y="521368"/>
                </a:cubicBezTo>
                <a:cubicBezTo>
                  <a:pt x="4268720" y="524365"/>
                  <a:pt x="4266322" y="524964"/>
                  <a:pt x="4263326" y="523765"/>
                </a:cubicBezTo>
                <a:cubicBezTo>
                  <a:pt x="4259731" y="523166"/>
                  <a:pt x="4254936" y="529159"/>
                  <a:pt x="4257333" y="532755"/>
                </a:cubicBezTo>
                <a:cubicBezTo>
                  <a:pt x="4259731" y="536350"/>
                  <a:pt x="4257932" y="536350"/>
                  <a:pt x="4256135" y="535152"/>
                </a:cubicBezTo>
                <a:cubicBezTo>
                  <a:pt x="4254337" y="534552"/>
                  <a:pt x="4250741" y="538747"/>
                  <a:pt x="4257932" y="545939"/>
                </a:cubicBezTo>
                <a:cubicBezTo>
                  <a:pt x="4263925" y="553130"/>
                  <a:pt x="4274113" y="556126"/>
                  <a:pt x="4278907" y="560321"/>
                </a:cubicBezTo>
                <a:close/>
                <a:moveTo>
                  <a:pt x="1492883" y="1934456"/>
                </a:moveTo>
                <a:lnTo>
                  <a:pt x="1494680" y="1933258"/>
                </a:lnTo>
                <a:cubicBezTo>
                  <a:pt x="1494081" y="1932659"/>
                  <a:pt x="1493482" y="1933258"/>
                  <a:pt x="1492883" y="1934456"/>
                </a:cubicBezTo>
                <a:close/>
                <a:moveTo>
                  <a:pt x="940951" y="924680"/>
                </a:moveTo>
                <a:cubicBezTo>
                  <a:pt x="943348" y="924680"/>
                  <a:pt x="945146" y="926478"/>
                  <a:pt x="942150" y="928875"/>
                </a:cubicBezTo>
                <a:cubicBezTo>
                  <a:pt x="939153" y="931272"/>
                  <a:pt x="939753" y="931871"/>
                  <a:pt x="942749" y="933070"/>
                </a:cubicBezTo>
                <a:cubicBezTo>
                  <a:pt x="945745" y="933669"/>
                  <a:pt x="946944" y="934268"/>
                  <a:pt x="943948" y="936066"/>
                </a:cubicBezTo>
                <a:cubicBezTo>
                  <a:pt x="941550" y="937864"/>
                  <a:pt x="944547" y="939662"/>
                  <a:pt x="948143" y="939662"/>
                </a:cubicBezTo>
                <a:cubicBezTo>
                  <a:pt x="952337" y="939662"/>
                  <a:pt x="958929" y="942658"/>
                  <a:pt x="958929" y="942658"/>
                </a:cubicBezTo>
                <a:cubicBezTo>
                  <a:pt x="958929" y="942658"/>
                  <a:pt x="966121" y="944456"/>
                  <a:pt x="969716" y="943257"/>
                </a:cubicBezTo>
                <a:cubicBezTo>
                  <a:pt x="973312" y="942658"/>
                  <a:pt x="973911" y="942658"/>
                  <a:pt x="973911" y="938463"/>
                </a:cubicBezTo>
                <a:cubicBezTo>
                  <a:pt x="973312" y="934268"/>
                  <a:pt x="978705" y="939662"/>
                  <a:pt x="982301" y="940860"/>
                </a:cubicBezTo>
                <a:cubicBezTo>
                  <a:pt x="986496" y="941459"/>
                  <a:pt x="990092" y="940261"/>
                  <a:pt x="994886" y="935467"/>
                </a:cubicBezTo>
                <a:cubicBezTo>
                  <a:pt x="999680" y="931272"/>
                  <a:pt x="1007471" y="931272"/>
                  <a:pt x="1014662" y="933070"/>
                </a:cubicBezTo>
                <a:cubicBezTo>
                  <a:pt x="1021853" y="934867"/>
                  <a:pt x="1029044" y="937864"/>
                  <a:pt x="1029644" y="931871"/>
                </a:cubicBezTo>
                <a:cubicBezTo>
                  <a:pt x="1030243" y="925878"/>
                  <a:pt x="1033239" y="927676"/>
                  <a:pt x="1038034" y="923481"/>
                </a:cubicBezTo>
                <a:cubicBezTo>
                  <a:pt x="1043427" y="919286"/>
                  <a:pt x="1046423" y="916290"/>
                  <a:pt x="1051218" y="914492"/>
                </a:cubicBezTo>
                <a:cubicBezTo>
                  <a:pt x="1056012" y="912694"/>
                  <a:pt x="1054214" y="909099"/>
                  <a:pt x="1055413" y="904304"/>
                </a:cubicBezTo>
                <a:cubicBezTo>
                  <a:pt x="1056611" y="899510"/>
                  <a:pt x="1057210" y="899510"/>
                  <a:pt x="1059607" y="900110"/>
                </a:cubicBezTo>
                <a:cubicBezTo>
                  <a:pt x="1062005" y="900709"/>
                  <a:pt x="1063802" y="895915"/>
                  <a:pt x="1068597" y="888723"/>
                </a:cubicBezTo>
                <a:cubicBezTo>
                  <a:pt x="1073990" y="881532"/>
                  <a:pt x="1075788" y="876738"/>
                  <a:pt x="1082380" y="873741"/>
                </a:cubicBezTo>
                <a:cubicBezTo>
                  <a:pt x="1083578" y="873142"/>
                  <a:pt x="1084777" y="872543"/>
                  <a:pt x="1085376" y="871944"/>
                </a:cubicBezTo>
                <a:cubicBezTo>
                  <a:pt x="1090770" y="868947"/>
                  <a:pt x="1094965" y="867149"/>
                  <a:pt x="1099759" y="867749"/>
                </a:cubicBezTo>
                <a:cubicBezTo>
                  <a:pt x="1105152" y="868348"/>
                  <a:pt x="1105152" y="864752"/>
                  <a:pt x="1106351" y="862355"/>
                </a:cubicBezTo>
                <a:cubicBezTo>
                  <a:pt x="1106950" y="859958"/>
                  <a:pt x="1109347" y="861157"/>
                  <a:pt x="1108748" y="864153"/>
                </a:cubicBezTo>
                <a:cubicBezTo>
                  <a:pt x="1108149" y="867149"/>
                  <a:pt x="1112943" y="864752"/>
                  <a:pt x="1112943" y="856962"/>
                </a:cubicBezTo>
                <a:cubicBezTo>
                  <a:pt x="1112943" y="849770"/>
                  <a:pt x="1112344" y="852767"/>
                  <a:pt x="1115340" y="845576"/>
                </a:cubicBezTo>
                <a:cubicBezTo>
                  <a:pt x="1118936" y="838384"/>
                  <a:pt x="1117138" y="832991"/>
                  <a:pt x="1110546" y="832392"/>
                </a:cubicBezTo>
                <a:cubicBezTo>
                  <a:pt x="1105752" y="831792"/>
                  <a:pt x="1099759" y="831193"/>
                  <a:pt x="1098560" y="829395"/>
                </a:cubicBezTo>
                <a:cubicBezTo>
                  <a:pt x="1098560" y="829395"/>
                  <a:pt x="1098560" y="829395"/>
                  <a:pt x="1097961" y="829395"/>
                </a:cubicBezTo>
                <a:lnTo>
                  <a:pt x="1097961" y="829395"/>
                </a:lnTo>
                <a:cubicBezTo>
                  <a:pt x="1097362" y="828796"/>
                  <a:pt x="1097961" y="828197"/>
                  <a:pt x="1099160" y="827597"/>
                </a:cubicBezTo>
                <a:cubicBezTo>
                  <a:pt x="1104553" y="825200"/>
                  <a:pt x="1103354" y="821005"/>
                  <a:pt x="1096763" y="822803"/>
                </a:cubicBezTo>
                <a:cubicBezTo>
                  <a:pt x="1090170" y="824601"/>
                  <a:pt x="1088373" y="829395"/>
                  <a:pt x="1083578" y="829395"/>
                </a:cubicBezTo>
                <a:cubicBezTo>
                  <a:pt x="1079384" y="829395"/>
                  <a:pt x="1076986" y="829395"/>
                  <a:pt x="1083578" y="825800"/>
                </a:cubicBezTo>
                <a:cubicBezTo>
                  <a:pt x="1090170" y="822204"/>
                  <a:pt x="1088972" y="820406"/>
                  <a:pt x="1084777" y="821605"/>
                </a:cubicBezTo>
                <a:cubicBezTo>
                  <a:pt x="1080582" y="822803"/>
                  <a:pt x="1073990" y="816211"/>
                  <a:pt x="1070394" y="822204"/>
                </a:cubicBezTo>
                <a:cubicBezTo>
                  <a:pt x="1066799" y="828197"/>
                  <a:pt x="1062604" y="832991"/>
                  <a:pt x="1057210" y="833590"/>
                </a:cubicBezTo>
                <a:cubicBezTo>
                  <a:pt x="1051817" y="834189"/>
                  <a:pt x="1052416" y="834189"/>
                  <a:pt x="1052416" y="836586"/>
                </a:cubicBezTo>
                <a:cubicBezTo>
                  <a:pt x="1052416" y="838984"/>
                  <a:pt x="1054813" y="837186"/>
                  <a:pt x="1056611" y="839583"/>
                </a:cubicBezTo>
                <a:cubicBezTo>
                  <a:pt x="1059008" y="841980"/>
                  <a:pt x="1060806" y="844976"/>
                  <a:pt x="1052416" y="846774"/>
                </a:cubicBezTo>
                <a:cubicBezTo>
                  <a:pt x="1044026" y="849171"/>
                  <a:pt x="1043427" y="847973"/>
                  <a:pt x="1042229" y="851568"/>
                </a:cubicBezTo>
                <a:cubicBezTo>
                  <a:pt x="1041030" y="855164"/>
                  <a:pt x="1039831" y="855164"/>
                  <a:pt x="1036835" y="852168"/>
                </a:cubicBezTo>
                <a:cubicBezTo>
                  <a:pt x="1033239" y="849770"/>
                  <a:pt x="1030842" y="851568"/>
                  <a:pt x="1027247" y="846774"/>
                </a:cubicBezTo>
                <a:cubicBezTo>
                  <a:pt x="1023651" y="842579"/>
                  <a:pt x="1021254" y="841381"/>
                  <a:pt x="1015860" y="841381"/>
                </a:cubicBezTo>
                <a:cubicBezTo>
                  <a:pt x="1010467" y="841980"/>
                  <a:pt x="1008669" y="843778"/>
                  <a:pt x="1011666" y="845576"/>
                </a:cubicBezTo>
                <a:cubicBezTo>
                  <a:pt x="1014662" y="846774"/>
                  <a:pt x="1012864" y="847973"/>
                  <a:pt x="1011066" y="849770"/>
                </a:cubicBezTo>
                <a:cubicBezTo>
                  <a:pt x="1009268" y="852168"/>
                  <a:pt x="1006871" y="853965"/>
                  <a:pt x="1006871" y="856962"/>
                </a:cubicBezTo>
                <a:cubicBezTo>
                  <a:pt x="1007471" y="859958"/>
                  <a:pt x="1007471" y="861157"/>
                  <a:pt x="1005074" y="860557"/>
                </a:cubicBezTo>
                <a:cubicBezTo>
                  <a:pt x="1002676" y="859958"/>
                  <a:pt x="1002676" y="862355"/>
                  <a:pt x="1002077" y="862954"/>
                </a:cubicBezTo>
                <a:cubicBezTo>
                  <a:pt x="1001478" y="863554"/>
                  <a:pt x="1000879" y="863554"/>
                  <a:pt x="997882" y="862954"/>
                </a:cubicBezTo>
                <a:cubicBezTo>
                  <a:pt x="995485" y="862355"/>
                  <a:pt x="993088" y="868348"/>
                  <a:pt x="994287" y="873142"/>
                </a:cubicBezTo>
                <a:cubicBezTo>
                  <a:pt x="995485" y="877936"/>
                  <a:pt x="1000279" y="885128"/>
                  <a:pt x="994287" y="885128"/>
                </a:cubicBezTo>
                <a:cubicBezTo>
                  <a:pt x="988294" y="885128"/>
                  <a:pt x="987095" y="888124"/>
                  <a:pt x="982900" y="892319"/>
                </a:cubicBezTo>
                <a:cubicBezTo>
                  <a:pt x="978705" y="896514"/>
                  <a:pt x="973911" y="900709"/>
                  <a:pt x="970915" y="902507"/>
                </a:cubicBezTo>
                <a:cubicBezTo>
                  <a:pt x="968518" y="903705"/>
                  <a:pt x="973312" y="906702"/>
                  <a:pt x="976308" y="907301"/>
                </a:cubicBezTo>
                <a:cubicBezTo>
                  <a:pt x="979305" y="907900"/>
                  <a:pt x="986496" y="912095"/>
                  <a:pt x="973911" y="910297"/>
                </a:cubicBezTo>
                <a:cubicBezTo>
                  <a:pt x="961327" y="908499"/>
                  <a:pt x="960727" y="907900"/>
                  <a:pt x="958929" y="912694"/>
                </a:cubicBezTo>
                <a:cubicBezTo>
                  <a:pt x="957132" y="916889"/>
                  <a:pt x="955334" y="919286"/>
                  <a:pt x="950540" y="915691"/>
                </a:cubicBezTo>
                <a:cubicBezTo>
                  <a:pt x="945146" y="912095"/>
                  <a:pt x="943948" y="908499"/>
                  <a:pt x="941550" y="911496"/>
                </a:cubicBezTo>
                <a:cubicBezTo>
                  <a:pt x="939153" y="913893"/>
                  <a:pt x="939753" y="915091"/>
                  <a:pt x="942150" y="916290"/>
                </a:cubicBezTo>
                <a:cubicBezTo>
                  <a:pt x="944547" y="917488"/>
                  <a:pt x="943948" y="918687"/>
                  <a:pt x="939753" y="920485"/>
                </a:cubicBezTo>
                <a:cubicBezTo>
                  <a:pt x="937955" y="921683"/>
                  <a:pt x="938554" y="924680"/>
                  <a:pt x="940951" y="924680"/>
                </a:cubicBezTo>
                <a:close/>
                <a:moveTo>
                  <a:pt x="1275346" y="978614"/>
                </a:moveTo>
                <a:cubicBezTo>
                  <a:pt x="1271151" y="980412"/>
                  <a:pt x="1275945" y="982809"/>
                  <a:pt x="1275945" y="982809"/>
                </a:cubicBezTo>
                <a:cubicBezTo>
                  <a:pt x="1275945" y="982809"/>
                  <a:pt x="1275945" y="982809"/>
                  <a:pt x="1278942" y="980412"/>
                </a:cubicBezTo>
                <a:cubicBezTo>
                  <a:pt x="1282537" y="978015"/>
                  <a:pt x="1280140" y="976817"/>
                  <a:pt x="1275346" y="978614"/>
                </a:cubicBezTo>
                <a:close/>
                <a:moveTo>
                  <a:pt x="1278342" y="949250"/>
                </a:moveTo>
                <a:cubicBezTo>
                  <a:pt x="1274148" y="953445"/>
                  <a:pt x="1278342" y="953445"/>
                  <a:pt x="1278342" y="953445"/>
                </a:cubicBezTo>
                <a:cubicBezTo>
                  <a:pt x="1278342" y="953445"/>
                  <a:pt x="1278342" y="953445"/>
                  <a:pt x="1282537" y="950449"/>
                </a:cubicBezTo>
                <a:cubicBezTo>
                  <a:pt x="1286133" y="947452"/>
                  <a:pt x="1283137" y="945055"/>
                  <a:pt x="1278342" y="949250"/>
                </a:cubicBezTo>
                <a:close/>
                <a:moveTo>
                  <a:pt x="8089091" y="2772241"/>
                </a:moveTo>
                <a:cubicBezTo>
                  <a:pt x="8086095" y="2768646"/>
                  <a:pt x="8087293" y="2766848"/>
                  <a:pt x="8084296" y="2768646"/>
                </a:cubicBezTo>
                <a:cubicBezTo>
                  <a:pt x="8081300" y="2770444"/>
                  <a:pt x="8081300" y="2770444"/>
                  <a:pt x="8081300" y="2770444"/>
                </a:cubicBezTo>
                <a:cubicBezTo>
                  <a:pt x="8081300" y="2770444"/>
                  <a:pt x="8078304" y="2773440"/>
                  <a:pt x="8083098" y="2774638"/>
                </a:cubicBezTo>
                <a:cubicBezTo>
                  <a:pt x="8087293" y="2775238"/>
                  <a:pt x="8092087" y="2775837"/>
                  <a:pt x="8089091" y="2772241"/>
                </a:cubicBezTo>
                <a:close/>
                <a:moveTo>
                  <a:pt x="8806421" y="4170947"/>
                </a:moveTo>
                <a:cubicBezTo>
                  <a:pt x="8802826" y="4172745"/>
                  <a:pt x="8802826" y="4172745"/>
                  <a:pt x="8802826" y="4172745"/>
                </a:cubicBezTo>
                <a:cubicBezTo>
                  <a:pt x="8802826" y="4172745"/>
                  <a:pt x="8800429" y="4177539"/>
                  <a:pt x="8805223" y="4176940"/>
                </a:cubicBezTo>
                <a:cubicBezTo>
                  <a:pt x="8810617" y="4176340"/>
                  <a:pt x="8810017" y="4174542"/>
                  <a:pt x="8810017" y="4172745"/>
                </a:cubicBezTo>
                <a:cubicBezTo>
                  <a:pt x="8810617" y="4170347"/>
                  <a:pt x="8810017" y="4169149"/>
                  <a:pt x="8806421" y="4170947"/>
                </a:cubicBezTo>
                <a:close/>
                <a:moveTo>
                  <a:pt x="8911893" y="3069481"/>
                </a:moveTo>
                <a:cubicBezTo>
                  <a:pt x="8911893" y="3069481"/>
                  <a:pt x="8916089" y="3071279"/>
                  <a:pt x="8919684" y="3073676"/>
                </a:cubicBezTo>
                <a:cubicBezTo>
                  <a:pt x="8923879" y="3076073"/>
                  <a:pt x="8924479" y="3074276"/>
                  <a:pt x="8927475" y="3068882"/>
                </a:cubicBezTo>
                <a:cubicBezTo>
                  <a:pt x="8930471" y="3063489"/>
                  <a:pt x="8922081" y="3064687"/>
                  <a:pt x="8913691" y="3064687"/>
                </a:cubicBezTo>
                <a:cubicBezTo>
                  <a:pt x="8905301" y="3065286"/>
                  <a:pt x="8911893" y="3069481"/>
                  <a:pt x="8911893" y="3069481"/>
                </a:cubicBezTo>
                <a:close/>
                <a:moveTo>
                  <a:pt x="8932269" y="3073676"/>
                </a:moveTo>
                <a:cubicBezTo>
                  <a:pt x="8937063" y="3076073"/>
                  <a:pt x="8938861" y="3074875"/>
                  <a:pt x="8940659" y="3073077"/>
                </a:cubicBezTo>
                <a:cubicBezTo>
                  <a:pt x="8942457" y="3070680"/>
                  <a:pt x="8941258" y="3068882"/>
                  <a:pt x="8938262" y="3068283"/>
                </a:cubicBezTo>
                <a:cubicBezTo>
                  <a:pt x="8935864" y="3067683"/>
                  <a:pt x="8931670" y="3068283"/>
                  <a:pt x="8931670" y="3068283"/>
                </a:cubicBezTo>
                <a:cubicBezTo>
                  <a:pt x="8931670" y="3068283"/>
                  <a:pt x="8927475" y="3071279"/>
                  <a:pt x="8932269" y="3073676"/>
                </a:cubicBezTo>
                <a:close/>
                <a:moveTo>
                  <a:pt x="8905901" y="2977792"/>
                </a:moveTo>
                <a:cubicBezTo>
                  <a:pt x="8907100" y="2980789"/>
                  <a:pt x="8907100" y="2981987"/>
                  <a:pt x="8910096" y="2979590"/>
                </a:cubicBezTo>
                <a:cubicBezTo>
                  <a:pt x="8913092" y="2977193"/>
                  <a:pt x="8911294" y="2972998"/>
                  <a:pt x="8910695" y="2971200"/>
                </a:cubicBezTo>
                <a:cubicBezTo>
                  <a:pt x="8910096" y="2968803"/>
                  <a:pt x="8910695" y="2965807"/>
                  <a:pt x="8906500" y="2967005"/>
                </a:cubicBezTo>
                <a:cubicBezTo>
                  <a:pt x="8902305" y="2967605"/>
                  <a:pt x="8903504" y="2971800"/>
                  <a:pt x="8903504" y="2971800"/>
                </a:cubicBezTo>
                <a:cubicBezTo>
                  <a:pt x="8903504" y="2971800"/>
                  <a:pt x="8904702" y="2974796"/>
                  <a:pt x="8905901" y="2977792"/>
                </a:cubicBezTo>
                <a:close/>
                <a:moveTo>
                  <a:pt x="8889720" y="3081467"/>
                </a:moveTo>
                <a:cubicBezTo>
                  <a:pt x="8889720" y="3081467"/>
                  <a:pt x="8889121" y="3083864"/>
                  <a:pt x="8887323" y="3088658"/>
                </a:cubicBezTo>
                <a:cubicBezTo>
                  <a:pt x="8884926" y="3093452"/>
                  <a:pt x="8886724" y="3092254"/>
                  <a:pt x="8889121" y="3089857"/>
                </a:cubicBezTo>
                <a:cubicBezTo>
                  <a:pt x="8891519" y="3087459"/>
                  <a:pt x="8891519" y="3088658"/>
                  <a:pt x="8893316" y="3084463"/>
                </a:cubicBezTo>
                <a:cubicBezTo>
                  <a:pt x="8894515" y="3079669"/>
                  <a:pt x="8889720" y="3081467"/>
                  <a:pt x="8889720" y="3081467"/>
                </a:cubicBezTo>
                <a:close/>
                <a:moveTo>
                  <a:pt x="8901706" y="3073676"/>
                </a:moveTo>
                <a:cubicBezTo>
                  <a:pt x="8897511" y="3073676"/>
                  <a:pt x="8895713" y="3076673"/>
                  <a:pt x="8895713" y="3076673"/>
                </a:cubicBezTo>
                <a:cubicBezTo>
                  <a:pt x="8895713" y="3076673"/>
                  <a:pt x="8892118" y="3080868"/>
                  <a:pt x="8896911" y="3079070"/>
                </a:cubicBezTo>
                <a:cubicBezTo>
                  <a:pt x="8901706" y="3077272"/>
                  <a:pt x="8905301" y="3073676"/>
                  <a:pt x="8901706" y="3073676"/>
                </a:cubicBezTo>
                <a:close/>
                <a:moveTo>
                  <a:pt x="8907699" y="3059294"/>
                </a:moveTo>
                <a:cubicBezTo>
                  <a:pt x="8907699" y="3059294"/>
                  <a:pt x="8903504" y="3061691"/>
                  <a:pt x="8905301" y="3063489"/>
                </a:cubicBezTo>
                <a:cubicBezTo>
                  <a:pt x="8906500" y="3065886"/>
                  <a:pt x="8908897" y="3064088"/>
                  <a:pt x="8909497" y="3062290"/>
                </a:cubicBezTo>
                <a:cubicBezTo>
                  <a:pt x="8910096" y="3060492"/>
                  <a:pt x="8907699" y="3059294"/>
                  <a:pt x="8907699" y="3059294"/>
                </a:cubicBezTo>
                <a:close/>
                <a:moveTo>
                  <a:pt x="8667989" y="4312376"/>
                </a:moveTo>
                <a:lnTo>
                  <a:pt x="8666791" y="4318368"/>
                </a:lnTo>
                <a:cubicBezTo>
                  <a:pt x="8666791" y="4318368"/>
                  <a:pt x="8664394" y="4329155"/>
                  <a:pt x="8664993" y="4331552"/>
                </a:cubicBezTo>
                <a:cubicBezTo>
                  <a:pt x="8665592" y="4333949"/>
                  <a:pt x="8667390" y="4327357"/>
                  <a:pt x="8669787" y="4319567"/>
                </a:cubicBezTo>
                <a:cubicBezTo>
                  <a:pt x="8672184" y="4311776"/>
                  <a:pt x="8667989" y="4312376"/>
                  <a:pt x="8667989" y="4312376"/>
                </a:cubicBezTo>
                <a:close/>
                <a:moveTo>
                  <a:pt x="9277450" y="3420656"/>
                </a:moveTo>
                <a:cubicBezTo>
                  <a:pt x="9276851" y="3424851"/>
                  <a:pt x="9273256" y="3436836"/>
                  <a:pt x="9269660" y="3440432"/>
                </a:cubicBezTo>
                <a:cubicBezTo>
                  <a:pt x="9266065" y="3444627"/>
                  <a:pt x="9266664" y="3448822"/>
                  <a:pt x="9267263" y="3453616"/>
                </a:cubicBezTo>
                <a:cubicBezTo>
                  <a:pt x="9267862" y="3457811"/>
                  <a:pt x="9270859" y="3459009"/>
                  <a:pt x="9254079" y="3498562"/>
                </a:cubicBezTo>
                <a:cubicBezTo>
                  <a:pt x="9237299" y="3538113"/>
                  <a:pt x="9231307" y="3539911"/>
                  <a:pt x="9228909" y="3547702"/>
                </a:cubicBezTo>
                <a:cubicBezTo>
                  <a:pt x="9226512" y="3554893"/>
                  <a:pt x="9217523" y="3565680"/>
                  <a:pt x="9213328" y="3573471"/>
                </a:cubicBezTo>
                <a:cubicBezTo>
                  <a:pt x="9209134" y="3581860"/>
                  <a:pt x="9206137" y="3579464"/>
                  <a:pt x="9202541" y="3586055"/>
                </a:cubicBezTo>
                <a:cubicBezTo>
                  <a:pt x="9198347" y="3592648"/>
                  <a:pt x="9196548" y="3592648"/>
                  <a:pt x="9194152" y="3592648"/>
                </a:cubicBezTo>
                <a:cubicBezTo>
                  <a:pt x="9191755" y="3592648"/>
                  <a:pt x="9189957" y="3595044"/>
                  <a:pt x="9186361" y="3599839"/>
                </a:cubicBezTo>
                <a:cubicBezTo>
                  <a:pt x="9182166" y="3604034"/>
                  <a:pt x="9179769" y="3602236"/>
                  <a:pt x="9182166" y="3607030"/>
                </a:cubicBezTo>
                <a:cubicBezTo>
                  <a:pt x="9184563" y="3611824"/>
                  <a:pt x="9181567" y="3614820"/>
                  <a:pt x="9177971" y="3620214"/>
                </a:cubicBezTo>
                <a:cubicBezTo>
                  <a:pt x="9173776" y="3625608"/>
                  <a:pt x="9171379" y="3630402"/>
                  <a:pt x="9171379" y="3633997"/>
                </a:cubicBezTo>
                <a:cubicBezTo>
                  <a:pt x="9171379" y="3637593"/>
                  <a:pt x="9170181" y="3644185"/>
                  <a:pt x="9165386" y="3650777"/>
                </a:cubicBezTo>
                <a:cubicBezTo>
                  <a:pt x="9160592" y="3657369"/>
                  <a:pt x="9156997" y="3666358"/>
                  <a:pt x="9152802" y="3675347"/>
                </a:cubicBezTo>
                <a:cubicBezTo>
                  <a:pt x="9148607" y="3684336"/>
                  <a:pt x="9145610" y="3677744"/>
                  <a:pt x="9143214" y="3674149"/>
                </a:cubicBezTo>
                <a:cubicBezTo>
                  <a:pt x="9140816" y="3670553"/>
                  <a:pt x="9134225" y="3671152"/>
                  <a:pt x="9133026" y="3673550"/>
                </a:cubicBezTo>
                <a:cubicBezTo>
                  <a:pt x="9131827" y="3675946"/>
                  <a:pt x="9131228" y="3676546"/>
                  <a:pt x="9128232" y="3674748"/>
                </a:cubicBezTo>
                <a:cubicBezTo>
                  <a:pt x="9125235" y="3672950"/>
                  <a:pt x="9126434" y="3675347"/>
                  <a:pt x="9128232" y="3679542"/>
                </a:cubicBezTo>
                <a:cubicBezTo>
                  <a:pt x="9130029" y="3683737"/>
                  <a:pt x="9131827" y="3684936"/>
                  <a:pt x="9128831" y="3685535"/>
                </a:cubicBezTo>
                <a:cubicBezTo>
                  <a:pt x="9125835" y="3686134"/>
                  <a:pt x="9126434" y="3685535"/>
                  <a:pt x="9126434" y="3689131"/>
                </a:cubicBezTo>
                <a:cubicBezTo>
                  <a:pt x="9126434" y="3692726"/>
                  <a:pt x="9125835" y="3693326"/>
                  <a:pt x="9124036" y="3693326"/>
                </a:cubicBezTo>
                <a:cubicBezTo>
                  <a:pt x="9122239" y="3693925"/>
                  <a:pt x="9119842" y="3696322"/>
                  <a:pt x="9120441" y="3698719"/>
                </a:cubicBezTo>
                <a:cubicBezTo>
                  <a:pt x="9121040" y="3701116"/>
                  <a:pt x="9119243" y="3702914"/>
                  <a:pt x="9118044" y="3704712"/>
                </a:cubicBezTo>
                <a:cubicBezTo>
                  <a:pt x="9116845" y="3707109"/>
                  <a:pt x="9118643" y="3710105"/>
                  <a:pt x="9117445" y="3717896"/>
                </a:cubicBezTo>
                <a:cubicBezTo>
                  <a:pt x="9116246" y="3725087"/>
                  <a:pt x="9110853" y="3728083"/>
                  <a:pt x="9107257" y="3726286"/>
                </a:cubicBezTo>
                <a:cubicBezTo>
                  <a:pt x="9103661" y="3724488"/>
                  <a:pt x="9104860" y="3725686"/>
                  <a:pt x="9103661" y="3729282"/>
                </a:cubicBezTo>
                <a:cubicBezTo>
                  <a:pt x="9103062" y="3733477"/>
                  <a:pt x="9105459" y="3733477"/>
                  <a:pt x="9106058" y="3737672"/>
                </a:cubicBezTo>
                <a:cubicBezTo>
                  <a:pt x="9106657" y="3742466"/>
                  <a:pt x="9105459" y="3740069"/>
                  <a:pt x="9109055" y="3741267"/>
                </a:cubicBezTo>
                <a:cubicBezTo>
                  <a:pt x="9112650" y="3742466"/>
                  <a:pt x="9112051" y="3740668"/>
                  <a:pt x="9113250" y="3737072"/>
                </a:cubicBezTo>
                <a:cubicBezTo>
                  <a:pt x="9113849" y="3732878"/>
                  <a:pt x="9117445" y="3732878"/>
                  <a:pt x="9117445" y="3737072"/>
                </a:cubicBezTo>
                <a:cubicBezTo>
                  <a:pt x="9117445" y="3741267"/>
                  <a:pt x="9110254" y="3753253"/>
                  <a:pt x="9107856" y="3757448"/>
                </a:cubicBezTo>
                <a:cubicBezTo>
                  <a:pt x="9105459" y="3761643"/>
                  <a:pt x="9100665" y="3772430"/>
                  <a:pt x="9100665" y="3777224"/>
                </a:cubicBezTo>
                <a:cubicBezTo>
                  <a:pt x="9100665" y="3782018"/>
                  <a:pt x="9098867" y="3794004"/>
                  <a:pt x="9094073" y="3802993"/>
                </a:cubicBezTo>
                <a:cubicBezTo>
                  <a:pt x="9089279" y="3811383"/>
                  <a:pt x="9089878" y="3820372"/>
                  <a:pt x="9089878" y="3826364"/>
                </a:cubicBezTo>
                <a:cubicBezTo>
                  <a:pt x="9089878" y="3832357"/>
                  <a:pt x="9084485" y="3842545"/>
                  <a:pt x="9079690" y="3847339"/>
                </a:cubicBezTo>
                <a:cubicBezTo>
                  <a:pt x="9075495" y="3852133"/>
                  <a:pt x="9064708" y="3880898"/>
                  <a:pt x="9061113" y="3889288"/>
                </a:cubicBezTo>
                <a:cubicBezTo>
                  <a:pt x="9056918" y="3897678"/>
                  <a:pt x="9055719" y="3912061"/>
                  <a:pt x="9055719" y="3912061"/>
                </a:cubicBezTo>
                <a:cubicBezTo>
                  <a:pt x="9055719" y="3912061"/>
                  <a:pt x="9052124" y="3916855"/>
                  <a:pt x="9043734" y="3924046"/>
                </a:cubicBezTo>
                <a:cubicBezTo>
                  <a:pt x="9035344" y="3931237"/>
                  <a:pt x="9029352" y="3964197"/>
                  <a:pt x="9024557" y="3977981"/>
                </a:cubicBezTo>
                <a:cubicBezTo>
                  <a:pt x="9019763" y="3991764"/>
                  <a:pt x="9016766" y="3992363"/>
                  <a:pt x="9014969" y="3995359"/>
                </a:cubicBezTo>
                <a:cubicBezTo>
                  <a:pt x="9010774" y="4001952"/>
                  <a:pt x="9004781" y="4006746"/>
                  <a:pt x="8998788" y="4012739"/>
                </a:cubicBezTo>
                <a:cubicBezTo>
                  <a:pt x="8992795" y="4018132"/>
                  <a:pt x="8983806" y="4036110"/>
                  <a:pt x="8983207" y="4041504"/>
                </a:cubicBezTo>
                <a:cubicBezTo>
                  <a:pt x="8982608" y="4046897"/>
                  <a:pt x="8976016" y="4053489"/>
                  <a:pt x="8973020" y="4052890"/>
                </a:cubicBezTo>
                <a:cubicBezTo>
                  <a:pt x="8970622" y="4052290"/>
                  <a:pt x="8966428" y="4057085"/>
                  <a:pt x="8965229" y="4060680"/>
                </a:cubicBezTo>
                <a:cubicBezTo>
                  <a:pt x="8964031" y="4064875"/>
                  <a:pt x="8961034" y="4069070"/>
                  <a:pt x="8956839" y="4072666"/>
                </a:cubicBezTo>
                <a:cubicBezTo>
                  <a:pt x="8952644" y="4075662"/>
                  <a:pt x="8946652" y="4082854"/>
                  <a:pt x="8945453" y="4096637"/>
                </a:cubicBezTo>
                <a:cubicBezTo>
                  <a:pt x="8944853" y="4109821"/>
                  <a:pt x="8929272" y="4116413"/>
                  <a:pt x="8916089" y="4122406"/>
                </a:cubicBezTo>
                <a:cubicBezTo>
                  <a:pt x="8902904" y="4128998"/>
                  <a:pt x="8904702" y="4130796"/>
                  <a:pt x="8905901" y="4136788"/>
                </a:cubicBezTo>
                <a:cubicBezTo>
                  <a:pt x="8906500" y="4142781"/>
                  <a:pt x="8906500" y="4141582"/>
                  <a:pt x="8903504" y="4144579"/>
                </a:cubicBezTo>
                <a:cubicBezTo>
                  <a:pt x="8900508" y="4147575"/>
                  <a:pt x="8896312" y="4143980"/>
                  <a:pt x="8887922" y="4143980"/>
                </a:cubicBezTo>
                <a:cubicBezTo>
                  <a:pt x="8879533" y="4143380"/>
                  <a:pt x="8878334" y="4138586"/>
                  <a:pt x="8875937" y="4140384"/>
                </a:cubicBezTo>
                <a:cubicBezTo>
                  <a:pt x="8873540" y="4142781"/>
                  <a:pt x="8865750" y="4145777"/>
                  <a:pt x="8859158" y="4145777"/>
                </a:cubicBezTo>
                <a:cubicBezTo>
                  <a:pt x="8852566" y="4145178"/>
                  <a:pt x="8853764" y="4143380"/>
                  <a:pt x="8857360" y="4141582"/>
                </a:cubicBezTo>
                <a:cubicBezTo>
                  <a:pt x="8861555" y="4139785"/>
                  <a:pt x="8860955" y="4137387"/>
                  <a:pt x="8854962" y="4138586"/>
                </a:cubicBezTo>
                <a:cubicBezTo>
                  <a:pt x="8849569" y="4139185"/>
                  <a:pt x="8847771" y="4140983"/>
                  <a:pt x="8842977" y="4138586"/>
                </a:cubicBezTo>
                <a:cubicBezTo>
                  <a:pt x="8838183" y="4136189"/>
                  <a:pt x="8838183" y="4140384"/>
                  <a:pt x="8833988" y="4142781"/>
                </a:cubicBezTo>
                <a:cubicBezTo>
                  <a:pt x="8829793" y="4145178"/>
                  <a:pt x="8831591" y="4146976"/>
                  <a:pt x="8830991" y="4152969"/>
                </a:cubicBezTo>
                <a:cubicBezTo>
                  <a:pt x="8830392" y="4158962"/>
                  <a:pt x="8815410" y="4166152"/>
                  <a:pt x="8811216" y="4165553"/>
                </a:cubicBezTo>
                <a:cubicBezTo>
                  <a:pt x="8807020" y="4164954"/>
                  <a:pt x="8807020" y="4169748"/>
                  <a:pt x="8804024" y="4170947"/>
                </a:cubicBezTo>
                <a:cubicBezTo>
                  <a:pt x="8801028" y="4172145"/>
                  <a:pt x="8797432" y="4170347"/>
                  <a:pt x="8788443" y="4178737"/>
                </a:cubicBezTo>
                <a:cubicBezTo>
                  <a:pt x="8779454" y="4187127"/>
                  <a:pt x="8780653" y="4182333"/>
                  <a:pt x="8775259" y="4182932"/>
                </a:cubicBezTo>
                <a:cubicBezTo>
                  <a:pt x="8769866" y="4183532"/>
                  <a:pt x="8763274" y="4188326"/>
                  <a:pt x="8758479" y="4193120"/>
                </a:cubicBezTo>
                <a:cubicBezTo>
                  <a:pt x="8753686" y="4197914"/>
                  <a:pt x="8742299" y="4208701"/>
                  <a:pt x="8735707" y="4211698"/>
                </a:cubicBezTo>
                <a:cubicBezTo>
                  <a:pt x="8728516" y="4214694"/>
                  <a:pt x="8724321" y="4218889"/>
                  <a:pt x="8720726" y="4224882"/>
                </a:cubicBezTo>
                <a:cubicBezTo>
                  <a:pt x="8716530" y="4230275"/>
                  <a:pt x="8713534" y="4233271"/>
                  <a:pt x="8712935" y="4229676"/>
                </a:cubicBezTo>
                <a:cubicBezTo>
                  <a:pt x="8712336" y="4225481"/>
                  <a:pt x="8707541" y="4227279"/>
                  <a:pt x="8703946" y="4227279"/>
                </a:cubicBezTo>
                <a:cubicBezTo>
                  <a:pt x="8700350" y="4226680"/>
                  <a:pt x="8701548" y="4227279"/>
                  <a:pt x="8702147" y="4232672"/>
                </a:cubicBezTo>
                <a:cubicBezTo>
                  <a:pt x="8702747" y="4238065"/>
                  <a:pt x="8702147" y="4242260"/>
                  <a:pt x="8699151" y="4242860"/>
                </a:cubicBezTo>
                <a:cubicBezTo>
                  <a:pt x="8696155" y="4243459"/>
                  <a:pt x="8696755" y="4245257"/>
                  <a:pt x="8696755" y="4247654"/>
                </a:cubicBezTo>
                <a:cubicBezTo>
                  <a:pt x="8696155" y="4250051"/>
                  <a:pt x="8696755" y="4250650"/>
                  <a:pt x="8695556" y="4256044"/>
                </a:cubicBezTo>
                <a:cubicBezTo>
                  <a:pt x="8694357" y="4261437"/>
                  <a:pt x="8692559" y="4263235"/>
                  <a:pt x="8688365" y="4262036"/>
                </a:cubicBezTo>
                <a:cubicBezTo>
                  <a:pt x="8684169" y="4260838"/>
                  <a:pt x="8684169" y="4266231"/>
                  <a:pt x="8682971" y="4274022"/>
                </a:cubicBezTo>
                <a:cubicBezTo>
                  <a:pt x="8681773" y="4281813"/>
                  <a:pt x="8678176" y="4287806"/>
                  <a:pt x="8673982" y="4293199"/>
                </a:cubicBezTo>
                <a:cubicBezTo>
                  <a:pt x="8669787" y="4298592"/>
                  <a:pt x="8668588" y="4303387"/>
                  <a:pt x="8670386" y="4305184"/>
                </a:cubicBezTo>
                <a:cubicBezTo>
                  <a:pt x="8672184" y="4306383"/>
                  <a:pt x="8674581" y="4308780"/>
                  <a:pt x="8670985" y="4309379"/>
                </a:cubicBezTo>
                <a:cubicBezTo>
                  <a:pt x="8667390" y="4309978"/>
                  <a:pt x="8668588" y="4312975"/>
                  <a:pt x="8666791" y="4315372"/>
                </a:cubicBezTo>
                <a:cubicBezTo>
                  <a:pt x="8665592" y="4317769"/>
                  <a:pt x="8659599" y="4326159"/>
                  <a:pt x="8659000" y="4334549"/>
                </a:cubicBezTo>
                <a:cubicBezTo>
                  <a:pt x="8658401" y="4342938"/>
                  <a:pt x="8651809" y="4349531"/>
                  <a:pt x="8650011" y="4354924"/>
                </a:cubicBezTo>
                <a:cubicBezTo>
                  <a:pt x="8648213" y="4360318"/>
                  <a:pt x="8647015" y="4359119"/>
                  <a:pt x="8646415" y="4356722"/>
                </a:cubicBezTo>
                <a:cubicBezTo>
                  <a:pt x="8645816" y="4354325"/>
                  <a:pt x="8644018" y="4352527"/>
                  <a:pt x="8644018" y="4356722"/>
                </a:cubicBezTo>
                <a:cubicBezTo>
                  <a:pt x="8644617" y="4360917"/>
                  <a:pt x="8643419" y="4360318"/>
                  <a:pt x="8639824" y="4362115"/>
                </a:cubicBezTo>
                <a:cubicBezTo>
                  <a:pt x="8636227" y="4364513"/>
                  <a:pt x="8635628" y="4366310"/>
                  <a:pt x="8620646" y="4378296"/>
                </a:cubicBezTo>
                <a:cubicBezTo>
                  <a:pt x="8598473" y="4395675"/>
                  <a:pt x="8572105" y="4435826"/>
                  <a:pt x="8559521" y="4455003"/>
                </a:cubicBezTo>
                <a:cubicBezTo>
                  <a:pt x="8546936" y="4474180"/>
                  <a:pt x="8508582" y="4494555"/>
                  <a:pt x="8500792" y="4496353"/>
                </a:cubicBezTo>
                <a:cubicBezTo>
                  <a:pt x="8496597" y="4496952"/>
                  <a:pt x="8496597" y="4492158"/>
                  <a:pt x="8492402" y="4496353"/>
                </a:cubicBezTo>
                <a:cubicBezTo>
                  <a:pt x="8490005" y="4498750"/>
                  <a:pt x="8487009" y="4502945"/>
                  <a:pt x="8487009" y="4502945"/>
                </a:cubicBezTo>
                <a:cubicBezTo>
                  <a:pt x="8484012" y="4506541"/>
                  <a:pt x="8478619" y="4512533"/>
                  <a:pt x="8473225" y="4523919"/>
                </a:cubicBezTo>
                <a:cubicBezTo>
                  <a:pt x="8467831" y="4535905"/>
                  <a:pt x="8452850" y="4549688"/>
                  <a:pt x="8446857" y="4552085"/>
                </a:cubicBezTo>
                <a:cubicBezTo>
                  <a:pt x="8443861" y="4553284"/>
                  <a:pt x="8439067" y="4555681"/>
                  <a:pt x="8434871" y="4558677"/>
                </a:cubicBezTo>
                <a:cubicBezTo>
                  <a:pt x="8434871" y="4558677"/>
                  <a:pt x="8434871" y="4558677"/>
                  <a:pt x="8434871" y="4558078"/>
                </a:cubicBezTo>
                <a:cubicBezTo>
                  <a:pt x="8434871" y="4558677"/>
                  <a:pt x="8434871" y="4558677"/>
                  <a:pt x="8435471" y="4559277"/>
                </a:cubicBezTo>
                <a:cubicBezTo>
                  <a:pt x="8430677" y="4562273"/>
                  <a:pt x="8426481" y="4565868"/>
                  <a:pt x="8423485" y="4569464"/>
                </a:cubicBezTo>
                <a:cubicBezTo>
                  <a:pt x="8418092" y="4576655"/>
                  <a:pt x="8414496" y="4582648"/>
                  <a:pt x="8408503" y="4583248"/>
                </a:cubicBezTo>
                <a:cubicBezTo>
                  <a:pt x="8402510" y="4583847"/>
                  <a:pt x="8401911" y="4586244"/>
                  <a:pt x="8392323" y="4593435"/>
                </a:cubicBezTo>
                <a:cubicBezTo>
                  <a:pt x="8382735" y="4600626"/>
                  <a:pt x="8375543" y="4598828"/>
                  <a:pt x="8373147" y="4597031"/>
                </a:cubicBezTo>
                <a:cubicBezTo>
                  <a:pt x="8370750" y="4594633"/>
                  <a:pt x="8371349" y="4594034"/>
                  <a:pt x="8362360" y="4593435"/>
                </a:cubicBezTo>
                <a:cubicBezTo>
                  <a:pt x="8353371" y="4592836"/>
                  <a:pt x="8341385" y="4580251"/>
                  <a:pt x="8338988" y="4575457"/>
                </a:cubicBezTo>
                <a:cubicBezTo>
                  <a:pt x="8336591" y="4571262"/>
                  <a:pt x="8329400" y="4570063"/>
                  <a:pt x="8322808" y="4567067"/>
                </a:cubicBezTo>
                <a:cubicBezTo>
                  <a:pt x="8316216" y="4564071"/>
                  <a:pt x="8317414" y="4557479"/>
                  <a:pt x="8316216" y="4552085"/>
                </a:cubicBezTo>
                <a:cubicBezTo>
                  <a:pt x="8315616" y="4546692"/>
                  <a:pt x="8315616" y="4542497"/>
                  <a:pt x="8318013" y="4540100"/>
                </a:cubicBezTo>
                <a:cubicBezTo>
                  <a:pt x="8320411" y="4537702"/>
                  <a:pt x="8324605" y="4528713"/>
                  <a:pt x="8325804" y="4525118"/>
                </a:cubicBezTo>
                <a:cubicBezTo>
                  <a:pt x="8327002" y="4520923"/>
                  <a:pt x="8330598" y="4514930"/>
                  <a:pt x="8327601" y="4514930"/>
                </a:cubicBezTo>
                <a:cubicBezTo>
                  <a:pt x="8324605" y="4515530"/>
                  <a:pt x="8322209" y="4522121"/>
                  <a:pt x="8321609" y="4526316"/>
                </a:cubicBezTo>
                <a:cubicBezTo>
                  <a:pt x="8321010" y="4530511"/>
                  <a:pt x="8316815" y="4537702"/>
                  <a:pt x="8313819" y="4539501"/>
                </a:cubicBezTo>
                <a:cubicBezTo>
                  <a:pt x="8310822" y="4541298"/>
                  <a:pt x="8310822" y="4543695"/>
                  <a:pt x="8309623" y="4547890"/>
                </a:cubicBezTo>
                <a:cubicBezTo>
                  <a:pt x="8309024" y="4552684"/>
                  <a:pt x="8306627" y="4556280"/>
                  <a:pt x="8304230" y="4562872"/>
                </a:cubicBezTo>
                <a:cubicBezTo>
                  <a:pt x="8301833" y="4569464"/>
                  <a:pt x="8307826" y="4585644"/>
                  <a:pt x="8312620" y="4590439"/>
                </a:cubicBezTo>
                <a:cubicBezTo>
                  <a:pt x="8317414" y="4595233"/>
                  <a:pt x="8317414" y="4600626"/>
                  <a:pt x="8316216" y="4602424"/>
                </a:cubicBezTo>
                <a:cubicBezTo>
                  <a:pt x="8315017" y="4604222"/>
                  <a:pt x="8311421" y="4610215"/>
                  <a:pt x="8304830" y="4616807"/>
                </a:cubicBezTo>
                <a:cubicBezTo>
                  <a:pt x="8297638" y="4623399"/>
                  <a:pt x="8297638" y="4625197"/>
                  <a:pt x="8296440" y="4629392"/>
                </a:cubicBezTo>
                <a:cubicBezTo>
                  <a:pt x="8295840" y="4633586"/>
                  <a:pt x="8297039" y="4643774"/>
                  <a:pt x="8302432" y="4645572"/>
                </a:cubicBezTo>
                <a:cubicBezTo>
                  <a:pt x="8307826" y="4647370"/>
                  <a:pt x="8307826" y="4649168"/>
                  <a:pt x="8306028" y="4651565"/>
                </a:cubicBezTo>
                <a:cubicBezTo>
                  <a:pt x="8303631" y="4653962"/>
                  <a:pt x="8305429" y="4653363"/>
                  <a:pt x="8303631" y="4659355"/>
                </a:cubicBezTo>
                <a:cubicBezTo>
                  <a:pt x="8301833" y="4665348"/>
                  <a:pt x="8295241" y="4672539"/>
                  <a:pt x="8290447" y="4677334"/>
                </a:cubicBezTo>
                <a:cubicBezTo>
                  <a:pt x="8285652" y="4681528"/>
                  <a:pt x="8270670" y="4693514"/>
                  <a:pt x="8265877" y="4698308"/>
                </a:cubicBezTo>
                <a:cubicBezTo>
                  <a:pt x="8261082" y="4703701"/>
                  <a:pt x="8256888" y="4705499"/>
                  <a:pt x="8249097" y="4713290"/>
                </a:cubicBezTo>
                <a:cubicBezTo>
                  <a:pt x="8241906" y="4721081"/>
                  <a:pt x="8225126" y="4726474"/>
                  <a:pt x="8218534" y="4727073"/>
                </a:cubicBezTo>
                <a:cubicBezTo>
                  <a:pt x="8211942" y="4727672"/>
                  <a:pt x="8199357" y="4732467"/>
                  <a:pt x="8188570" y="4731867"/>
                </a:cubicBezTo>
                <a:cubicBezTo>
                  <a:pt x="8177783" y="4731268"/>
                  <a:pt x="8171191" y="4730070"/>
                  <a:pt x="8158007" y="4731867"/>
                </a:cubicBezTo>
                <a:cubicBezTo>
                  <a:pt x="8144823" y="4733665"/>
                  <a:pt x="8142426" y="4731268"/>
                  <a:pt x="8138231" y="4726474"/>
                </a:cubicBezTo>
                <a:cubicBezTo>
                  <a:pt x="8134036" y="4722279"/>
                  <a:pt x="8131639" y="4719882"/>
                  <a:pt x="8126246" y="4724077"/>
                </a:cubicBezTo>
                <a:cubicBezTo>
                  <a:pt x="8120852" y="4728272"/>
                  <a:pt x="8122051" y="4731268"/>
                  <a:pt x="8123848" y="4736661"/>
                </a:cubicBezTo>
                <a:cubicBezTo>
                  <a:pt x="8125646" y="4742055"/>
                  <a:pt x="8111863" y="4754640"/>
                  <a:pt x="8108267" y="4754041"/>
                </a:cubicBezTo>
                <a:cubicBezTo>
                  <a:pt x="8104073" y="4753441"/>
                  <a:pt x="8100477" y="4769022"/>
                  <a:pt x="8096881" y="4773817"/>
                </a:cubicBezTo>
                <a:cubicBezTo>
                  <a:pt x="8093286" y="4778611"/>
                  <a:pt x="8091488" y="4781008"/>
                  <a:pt x="8092686" y="4784004"/>
                </a:cubicBezTo>
                <a:cubicBezTo>
                  <a:pt x="8094485" y="4787600"/>
                  <a:pt x="8093286" y="4788199"/>
                  <a:pt x="8090289" y="4791795"/>
                </a:cubicBezTo>
                <a:cubicBezTo>
                  <a:pt x="8087293" y="4795990"/>
                  <a:pt x="8084896" y="4797188"/>
                  <a:pt x="8066318" y="4796589"/>
                </a:cubicBezTo>
                <a:cubicBezTo>
                  <a:pt x="8048340" y="4795990"/>
                  <a:pt x="8046543" y="4789398"/>
                  <a:pt x="8038752" y="4785802"/>
                </a:cubicBezTo>
                <a:cubicBezTo>
                  <a:pt x="8030961" y="4782207"/>
                  <a:pt x="8025568" y="4783405"/>
                  <a:pt x="8030362" y="4782207"/>
                </a:cubicBezTo>
                <a:cubicBezTo>
                  <a:pt x="8035156" y="4781607"/>
                  <a:pt x="8032759" y="4778012"/>
                  <a:pt x="8024968" y="4781008"/>
                </a:cubicBezTo>
                <a:cubicBezTo>
                  <a:pt x="8017178" y="4784004"/>
                  <a:pt x="8017777" y="4794791"/>
                  <a:pt x="8015979" y="4799585"/>
                </a:cubicBezTo>
                <a:cubicBezTo>
                  <a:pt x="8014182" y="4804379"/>
                  <a:pt x="8009986" y="4815766"/>
                  <a:pt x="8005792" y="4821159"/>
                </a:cubicBezTo>
                <a:cubicBezTo>
                  <a:pt x="8001597" y="4826553"/>
                  <a:pt x="8001597" y="4831347"/>
                  <a:pt x="8005193" y="4833744"/>
                </a:cubicBezTo>
                <a:cubicBezTo>
                  <a:pt x="8008788" y="4836141"/>
                  <a:pt x="8011784" y="4834343"/>
                  <a:pt x="8009986" y="4841534"/>
                </a:cubicBezTo>
                <a:cubicBezTo>
                  <a:pt x="8008189" y="4848726"/>
                  <a:pt x="8009387" y="4846928"/>
                  <a:pt x="8014182" y="4844531"/>
                </a:cubicBezTo>
                <a:cubicBezTo>
                  <a:pt x="8018376" y="4842134"/>
                  <a:pt x="8016579" y="4840935"/>
                  <a:pt x="8016579" y="4836740"/>
                </a:cubicBezTo>
                <a:cubicBezTo>
                  <a:pt x="8016579" y="4832545"/>
                  <a:pt x="8017777" y="4834343"/>
                  <a:pt x="8023171" y="4833744"/>
                </a:cubicBezTo>
                <a:cubicBezTo>
                  <a:pt x="8028564" y="4833145"/>
                  <a:pt x="8028564" y="4833145"/>
                  <a:pt x="8029763" y="4836141"/>
                </a:cubicBezTo>
                <a:cubicBezTo>
                  <a:pt x="8030362" y="4839138"/>
                  <a:pt x="8029164" y="4843332"/>
                  <a:pt x="8026167" y="4845729"/>
                </a:cubicBezTo>
                <a:cubicBezTo>
                  <a:pt x="8023770" y="4848127"/>
                  <a:pt x="8022572" y="4855318"/>
                  <a:pt x="8018376" y="4860112"/>
                </a:cubicBezTo>
                <a:cubicBezTo>
                  <a:pt x="8014182" y="4864906"/>
                  <a:pt x="8005193" y="4860112"/>
                  <a:pt x="8003394" y="4854719"/>
                </a:cubicBezTo>
                <a:cubicBezTo>
                  <a:pt x="8002196" y="4849325"/>
                  <a:pt x="7998601" y="4846928"/>
                  <a:pt x="7993806" y="4849924"/>
                </a:cubicBezTo>
                <a:cubicBezTo>
                  <a:pt x="7989012" y="4852921"/>
                  <a:pt x="7990810" y="4855917"/>
                  <a:pt x="7996203" y="4861310"/>
                </a:cubicBezTo>
                <a:cubicBezTo>
                  <a:pt x="8001597" y="4866704"/>
                  <a:pt x="7993207" y="4867903"/>
                  <a:pt x="7987214" y="4868502"/>
                </a:cubicBezTo>
                <a:cubicBezTo>
                  <a:pt x="7972832" y="4870300"/>
                  <a:pt x="7959048" y="4884682"/>
                  <a:pt x="7957251" y="4889476"/>
                </a:cubicBezTo>
                <a:cubicBezTo>
                  <a:pt x="7955453" y="4894870"/>
                  <a:pt x="7953655" y="4901462"/>
                  <a:pt x="7951258" y="4903859"/>
                </a:cubicBezTo>
                <a:cubicBezTo>
                  <a:pt x="7948861" y="4906256"/>
                  <a:pt x="7947662" y="4908054"/>
                  <a:pt x="7947063" y="4911050"/>
                </a:cubicBezTo>
                <a:cubicBezTo>
                  <a:pt x="7946463" y="4913447"/>
                  <a:pt x="7944666" y="4914646"/>
                  <a:pt x="7943467" y="4918241"/>
                </a:cubicBezTo>
                <a:cubicBezTo>
                  <a:pt x="7942269" y="4921837"/>
                  <a:pt x="7941670" y="4920639"/>
                  <a:pt x="7937474" y="4920639"/>
                </a:cubicBezTo>
                <a:cubicBezTo>
                  <a:pt x="7933280" y="4921238"/>
                  <a:pt x="7932681" y="4923036"/>
                  <a:pt x="7932081" y="4926631"/>
                </a:cubicBezTo>
                <a:cubicBezTo>
                  <a:pt x="7931482" y="4930227"/>
                  <a:pt x="7929684" y="4932025"/>
                  <a:pt x="7920695" y="4930826"/>
                </a:cubicBezTo>
                <a:cubicBezTo>
                  <a:pt x="7911706" y="4929628"/>
                  <a:pt x="7908710" y="4931426"/>
                  <a:pt x="7908110" y="4935021"/>
                </a:cubicBezTo>
                <a:cubicBezTo>
                  <a:pt x="7907511" y="4938617"/>
                  <a:pt x="7902717" y="4940415"/>
                  <a:pt x="7899121" y="4936819"/>
                </a:cubicBezTo>
                <a:cubicBezTo>
                  <a:pt x="7895525" y="4932624"/>
                  <a:pt x="7874551" y="4948805"/>
                  <a:pt x="7859569" y="4966183"/>
                </a:cubicBezTo>
                <a:cubicBezTo>
                  <a:pt x="7844587" y="4984162"/>
                  <a:pt x="7853576" y="4987158"/>
                  <a:pt x="7854775" y="4994949"/>
                </a:cubicBezTo>
                <a:cubicBezTo>
                  <a:pt x="7855973" y="5002739"/>
                  <a:pt x="7855973" y="5002140"/>
                  <a:pt x="7857771" y="5002739"/>
                </a:cubicBezTo>
                <a:cubicBezTo>
                  <a:pt x="7859569" y="5003338"/>
                  <a:pt x="7860168" y="5004537"/>
                  <a:pt x="7865561" y="5006335"/>
                </a:cubicBezTo>
                <a:cubicBezTo>
                  <a:pt x="7870955" y="5008133"/>
                  <a:pt x="7873951" y="5014725"/>
                  <a:pt x="7869757" y="5016523"/>
                </a:cubicBezTo>
                <a:cubicBezTo>
                  <a:pt x="7865561" y="5018320"/>
                  <a:pt x="7863764" y="5031504"/>
                  <a:pt x="7855374" y="5032703"/>
                </a:cubicBezTo>
                <a:cubicBezTo>
                  <a:pt x="7846984" y="5033902"/>
                  <a:pt x="7851179" y="5035100"/>
                  <a:pt x="7852977" y="5036898"/>
                </a:cubicBezTo>
                <a:cubicBezTo>
                  <a:pt x="7855374" y="5038096"/>
                  <a:pt x="7855374" y="5039894"/>
                  <a:pt x="7851779" y="5041093"/>
                </a:cubicBezTo>
                <a:cubicBezTo>
                  <a:pt x="7847583" y="5042291"/>
                  <a:pt x="7849381" y="5044089"/>
                  <a:pt x="7846385" y="5044688"/>
                </a:cubicBezTo>
                <a:cubicBezTo>
                  <a:pt x="7843389" y="5045288"/>
                  <a:pt x="7843988" y="5045288"/>
                  <a:pt x="7840392" y="5047685"/>
                </a:cubicBezTo>
                <a:cubicBezTo>
                  <a:pt x="7836797" y="5050082"/>
                  <a:pt x="7834999" y="5050681"/>
                  <a:pt x="7832601" y="5051280"/>
                </a:cubicBezTo>
                <a:cubicBezTo>
                  <a:pt x="7830204" y="5051880"/>
                  <a:pt x="7817620" y="5056074"/>
                  <a:pt x="7814623" y="5056674"/>
                </a:cubicBezTo>
                <a:cubicBezTo>
                  <a:pt x="7811028" y="5057273"/>
                  <a:pt x="7804436" y="5062067"/>
                  <a:pt x="7801439" y="5063266"/>
                </a:cubicBezTo>
                <a:cubicBezTo>
                  <a:pt x="7798443" y="5063865"/>
                  <a:pt x="7794248" y="5067461"/>
                  <a:pt x="7788255" y="5070457"/>
                </a:cubicBezTo>
                <a:cubicBezTo>
                  <a:pt x="7782862" y="5073454"/>
                  <a:pt x="7778068" y="5077649"/>
                  <a:pt x="7783461" y="5077649"/>
                </a:cubicBezTo>
                <a:cubicBezTo>
                  <a:pt x="7788855" y="5077049"/>
                  <a:pt x="7784659" y="5081244"/>
                  <a:pt x="7784659" y="5081244"/>
                </a:cubicBezTo>
                <a:cubicBezTo>
                  <a:pt x="7784659" y="5081244"/>
                  <a:pt x="7776269" y="5087836"/>
                  <a:pt x="7768479" y="5094428"/>
                </a:cubicBezTo>
                <a:cubicBezTo>
                  <a:pt x="7760689" y="5101619"/>
                  <a:pt x="7753498" y="5100421"/>
                  <a:pt x="7748703" y="5096226"/>
                </a:cubicBezTo>
                <a:cubicBezTo>
                  <a:pt x="7743909" y="5092031"/>
                  <a:pt x="7745108" y="5096825"/>
                  <a:pt x="7745108" y="5099822"/>
                </a:cubicBezTo>
                <a:cubicBezTo>
                  <a:pt x="7745108" y="5102818"/>
                  <a:pt x="7742710" y="5107013"/>
                  <a:pt x="7734320" y="5109410"/>
                </a:cubicBezTo>
                <a:cubicBezTo>
                  <a:pt x="7725931" y="5111807"/>
                  <a:pt x="7721137" y="5117800"/>
                  <a:pt x="7718140" y="5121395"/>
                </a:cubicBezTo>
                <a:cubicBezTo>
                  <a:pt x="7715144" y="5124991"/>
                  <a:pt x="7712747" y="5127388"/>
                  <a:pt x="7707353" y="5127987"/>
                </a:cubicBezTo>
                <a:cubicBezTo>
                  <a:pt x="7701960" y="5128587"/>
                  <a:pt x="7703757" y="5132182"/>
                  <a:pt x="7706754" y="5132182"/>
                </a:cubicBezTo>
                <a:cubicBezTo>
                  <a:pt x="7709151" y="5132182"/>
                  <a:pt x="7708552" y="5135179"/>
                  <a:pt x="7708552" y="5135179"/>
                </a:cubicBezTo>
                <a:cubicBezTo>
                  <a:pt x="7708552" y="5135179"/>
                  <a:pt x="7707953" y="5137576"/>
                  <a:pt x="7705556" y="5144168"/>
                </a:cubicBezTo>
                <a:cubicBezTo>
                  <a:pt x="7703158" y="5151359"/>
                  <a:pt x="7703158" y="5150760"/>
                  <a:pt x="7699563" y="5150760"/>
                </a:cubicBezTo>
                <a:cubicBezTo>
                  <a:pt x="7695967" y="5150760"/>
                  <a:pt x="7683382" y="5151359"/>
                  <a:pt x="7683382" y="5151359"/>
                </a:cubicBezTo>
                <a:cubicBezTo>
                  <a:pt x="7683382" y="5151359"/>
                  <a:pt x="7686378" y="5152558"/>
                  <a:pt x="7691772" y="5154356"/>
                </a:cubicBezTo>
                <a:cubicBezTo>
                  <a:pt x="7697166" y="5156153"/>
                  <a:pt x="7697166" y="5159749"/>
                  <a:pt x="7695368" y="5163345"/>
                </a:cubicBezTo>
                <a:cubicBezTo>
                  <a:pt x="7693570" y="5166940"/>
                  <a:pt x="7693570" y="5171135"/>
                  <a:pt x="7695368" y="5175330"/>
                </a:cubicBezTo>
                <a:cubicBezTo>
                  <a:pt x="7697166" y="5178326"/>
                  <a:pt x="7697166" y="5180724"/>
                  <a:pt x="7695368" y="5181922"/>
                </a:cubicBezTo>
                <a:cubicBezTo>
                  <a:pt x="7695368" y="5181922"/>
                  <a:pt x="7694768" y="5181323"/>
                  <a:pt x="7694768" y="5180724"/>
                </a:cubicBezTo>
                <a:cubicBezTo>
                  <a:pt x="7694768" y="5181323"/>
                  <a:pt x="7694768" y="5181922"/>
                  <a:pt x="7694768" y="5181922"/>
                </a:cubicBezTo>
                <a:cubicBezTo>
                  <a:pt x="7695368" y="5181922"/>
                  <a:pt x="7695368" y="5181922"/>
                  <a:pt x="7695967" y="5181323"/>
                </a:cubicBezTo>
                <a:cubicBezTo>
                  <a:pt x="7695967" y="5181922"/>
                  <a:pt x="7696566" y="5181922"/>
                  <a:pt x="7696566" y="5181922"/>
                </a:cubicBezTo>
                <a:lnTo>
                  <a:pt x="7694768" y="5181922"/>
                </a:lnTo>
                <a:cubicBezTo>
                  <a:pt x="7694169" y="5182521"/>
                  <a:pt x="7693570" y="5181922"/>
                  <a:pt x="7693570" y="5181922"/>
                </a:cubicBezTo>
                <a:cubicBezTo>
                  <a:pt x="7688776" y="5182521"/>
                  <a:pt x="7688776" y="5182521"/>
                  <a:pt x="7685779" y="5177727"/>
                </a:cubicBezTo>
                <a:cubicBezTo>
                  <a:pt x="7682783" y="5172933"/>
                  <a:pt x="7678588" y="5172334"/>
                  <a:pt x="7673794" y="5175929"/>
                </a:cubicBezTo>
                <a:cubicBezTo>
                  <a:pt x="7669599" y="5179525"/>
                  <a:pt x="7669599" y="5178926"/>
                  <a:pt x="7664805" y="5178926"/>
                </a:cubicBezTo>
                <a:cubicBezTo>
                  <a:pt x="7660011" y="5178926"/>
                  <a:pt x="7657614" y="5180124"/>
                  <a:pt x="7654018" y="5178326"/>
                </a:cubicBezTo>
                <a:cubicBezTo>
                  <a:pt x="7649823" y="5176529"/>
                  <a:pt x="7647426" y="5181922"/>
                  <a:pt x="7643830" y="5178926"/>
                </a:cubicBezTo>
                <a:cubicBezTo>
                  <a:pt x="7639635" y="5175929"/>
                  <a:pt x="7633643" y="5184918"/>
                  <a:pt x="7630646" y="5187915"/>
                </a:cubicBezTo>
                <a:cubicBezTo>
                  <a:pt x="7627051" y="5190911"/>
                  <a:pt x="7618062" y="5204695"/>
                  <a:pt x="7612668" y="5213684"/>
                </a:cubicBezTo>
                <a:cubicBezTo>
                  <a:pt x="7607275" y="5223272"/>
                  <a:pt x="7599484" y="5222073"/>
                  <a:pt x="7589296" y="5219077"/>
                </a:cubicBezTo>
                <a:cubicBezTo>
                  <a:pt x="7579109" y="5216680"/>
                  <a:pt x="7583903" y="5211287"/>
                  <a:pt x="7585102" y="5202897"/>
                </a:cubicBezTo>
                <a:cubicBezTo>
                  <a:pt x="7586899" y="5194507"/>
                  <a:pt x="7592293" y="5195706"/>
                  <a:pt x="7590495" y="5202297"/>
                </a:cubicBezTo>
                <a:cubicBezTo>
                  <a:pt x="7589296" y="5208290"/>
                  <a:pt x="7591694" y="5205893"/>
                  <a:pt x="7593491" y="5201698"/>
                </a:cubicBezTo>
                <a:cubicBezTo>
                  <a:pt x="7595289" y="5197503"/>
                  <a:pt x="7596487" y="5195706"/>
                  <a:pt x="7597686" y="5197503"/>
                </a:cubicBezTo>
                <a:cubicBezTo>
                  <a:pt x="7598885" y="5199900"/>
                  <a:pt x="7598285" y="5201698"/>
                  <a:pt x="7594690" y="5205294"/>
                </a:cubicBezTo>
                <a:cubicBezTo>
                  <a:pt x="7591094" y="5208889"/>
                  <a:pt x="7589296" y="5210687"/>
                  <a:pt x="7594091" y="5211886"/>
                </a:cubicBezTo>
                <a:cubicBezTo>
                  <a:pt x="7598885" y="5213084"/>
                  <a:pt x="7600683" y="5203496"/>
                  <a:pt x="7602480" y="5198702"/>
                </a:cubicBezTo>
                <a:cubicBezTo>
                  <a:pt x="7604278" y="5194507"/>
                  <a:pt x="7606675" y="5194507"/>
                  <a:pt x="7613267" y="5192709"/>
                </a:cubicBezTo>
                <a:cubicBezTo>
                  <a:pt x="7619859" y="5190312"/>
                  <a:pt x="7618661" y="5186716"/>
                  <a:pt x="7621657" y="5180724"/>
                </a:cubicBezTo>
                <a:cubicBezTo>
                  <a:pt x="7625253" y="5175330"/>
                  <a:pt x="7625253" y="5172933"/>
                  <a:pt x="7621657" y="5171735"/>
                </a:cubicBezTo>
                <a:cubicBezTo>
                  <a:pt x="7618062" y="5170536"/>
                  <a:pt x="7615665" y="5168139"/>
                  <a:pt x="7611469" y="5169936"/>
                </a:cubicBezTo>
                <a:cubicBezTo>
                  <a:pt x="7607275" y="5171735"/>
                  <a:pt x="7606675" y="5170536"/>
                  <a:pt x="7603080" y="5169337"/>
                </a:cubicBezTo>
                <a:cubicBezTo>
                  <a:pt x="7598885" y="5168738"/>
                  <a:pt x="7598285" y="5168139"/>
                  <a:pt x="7592892" y="5168738"/>
                </a:cubicBezTo>
                <a:cubicBezTo>
                  <a:pt x="7587498" y="5169337"/>
                  <a:pt x="7592293" y="5174731"/>
                  <a:pt x="7592293" y="5174731"/>
                </a:cubicBezTo>
                <a:cubicBezTo>
                  <a:pt x="7592293" y="5174731"/>
                  <a:pt x="7591094" y="5175330"/>
                  <a:pt x="7586300" y="5181922"/>
                </a:cubicBezTo>
                <a:cubicBezTo>
                  <a:pt x="7581505" y="5187915"/>
                  <a:pt x="7580307" y="5184319"/>
                  <a:pt x="7576712" y="5184918"/>
                </a:cubicBezTo>
                <a:cubicBezTo>
                  <a:pt x="7573116" y="5185518"/>
                  <a:pt x="7573715" y="5182521"/>
                  <a:pt x="7577311" y="5179525"/>
                </a:cubicBezTo>
                <a:cubicBezTo>
                  <a:pt x="7581505" y="5175929"/>
                  <a:pt x="7582704" y="5172334"/>
                  <a:pt x="7582704" y="5169337"/>
                </a:cubicBezTo>
                <a:cubicBezTo>
                  <a:pt x="7583304" y="5166940"/>
                  <a:pt x="7583903" y="5166341"/>
                  <a:pt x="7588098" y="5162745"/>
                </a:cubicBezTo>
                <a:cubicBezTo>
                  <a:pt x="7592293" y="5159150"/>
                  <a:pt x="7591094" y="5157352"/>
                  <a:pt x="7590495" y="5151359"/>
                </a:cubicBezTo>
                <a:cubicBezTo>
                  <a:pt x="7589895" y="5145366"/>
                  <a:pt x="7594690" y="5148962"/>
                  <a:pt x="7594690" y="5152558"/>
                </a:cubicBezTo>
                <a:cubicBezTo>
                  <a:pt x="7594690" y="5156153"/>
                  <a:pt x="7597087" y="5155554"/>
                  <a:pt x="7597087" y="5155554"/>
                </a:cubicBezTo>
                <a:cubicBezTo>
                  <a:pt x="7597087" y="5155554"/>
                  <a:pt x="7600683" y="5153157"/>
                  <a:pt x="7604877" y="5152558"/>
                </a:cubicBezTo>
                <a:cubicBezTo>
                  <a:pt x="7609073" y="5151958"/>
                  <a:pt x="7609672" y="5156753"/>
                  <a:pt x="7610271" y="5153756"/>
                </a:cubicBezTo>
                <a:cubicBezTo>
                  <a:pt x="7610870" y="5151359"/>
                  <a:pt x="7610870" y="5148962"/>
                  <a:pt x="7613866" y="5151359"/>
                </a:cubicBezTo>
                <a:cubicBezTo>
                  <a:pt x="7616863" y="5153756"/>
                  <a:pt x="7613267" y="5155554"/>
                  <a:pt x="7609672" y="5161547"/>
                </a:cubicBezTo>
                <a:cubicBezTo>
                  <a:pt x="7606076" y="5166940"/>
                  <a:pt x="7611469" y="5163944"/>
                  <a:pt x="7613866" y="5162745"/>
                </a:cubicBezTo>
                <a:cubicBezTo>
                  <a:pt x="7616264" y="5162146"/>
                  <a:pt x="7621058" y="5158551"/>
                  <a:pt x="7620458" y="5156153"/>
                </a:cubicBezTo>
                <a:cubicBezTo>
                  <a:pt x="7619859" y="5153756"/>
                  <a:pt x="7619859" y="5151958"/>
                  <a:pt x="7622856" y="5146565"/>
                </a:cubicBezTo>
                <a:cubicBezTo>
                  <a:pt x="7625852" y="5141171"/>
                  <a:pt x="7628249" y="5132782"/>
                  <a:pt x="7625253" y="5129186"/>
                </a:cubicBezTo>
                <a:cubicBezTo>
                  <a:pt x="7621657" y="5125590"/>
                  <a:pt x="7618661" y="5126190"/>
                  <a:pt x="7619859" y="5128587"/>
                </a:cubicBezTo>
                <a:cubicBezTo>
                  <a:pt x="7621058" y="5130984"/>
                  <a:pt x="7620458" y="5131583"/>
                  <a:pt x="7615665" y="5133980"/>
                </a:cubicBezTo>
                <a:cubicBezTo>
                  <a:pt x="7610271" y="5136377"/>
                  <a:pt x="7612069" y="5134580"/>
                  <a:pt x="7612668" y="5138175"/>
                </a:cubicBezTo>
                <a:cubicBezTo>
                  <a:pt x="7613267" y="5141771"/>
                  <a:pt x="7610870" y="5143569"/>
                  <a:pt x="7607874" y="5145366"/>
                </a:cubicBezTo>
                <a:cubicBezTo>
                  <a:pt x="7604877" y="5147164"/>
                  <a:pt x="7605476" y="5144168"/>
                  <a:pt x="7607275" y="5139973"/>
                </a:cubicBezTo>
                <a:cubicBezTo>
                  <a:pt x="7609672" y="5135778"/>
                  <a:pt x="7607874" y="5136976"/>
                  <a:pt x="7604877" y="5138175"/>
                </a:cubicBezTo>
                <a:cubicBezTo>
                  <a:pt x="7601881" y="5139374"/>
                  <a:pt x="7601881" y="5145966"/>
                  <a:pt x="7598885" y="5149561"/>
                </a:cubicBezTo>
                <a:cubicBezTo>
                  <a:pt x="7595888" y="5153157"/>
                  <a:pt x="7596487" y="5145966"/>
                  <a:pt x="7598885" y="5142969"/>
                </a:cubicBezTo>
                <a:cubicBezTo>
                  <a:pt x="7601282" y="5139973"/>
                  <a:pt x="7600084" y="5136976"/>
                  <a:pt x="7600084" y="5132182"/>
                </a:cubicBezTo>
                <a:cubicBezTo>
                  <a:pt x="7600084" y="5127388"/>
                  <a:pt x="7601282" y="5127987"/>
                  <a:pt x="7604877" y="5129785"/>
                </a:cubicBezTo>
                <a:cubicBezTo>
                  <a:pt x="7607275" y="5130385"/>
                  <a:pt x="7607874" y="5130984"/>
                  <a:pt x="7607874" y="5131583"/>
                </a:cubicBezTo>
                <a:cubicBezTo>
                  <a:pt x="7607874" y="5130984"/>
                  <a:pt x="7607275" y="5124991"/>
                  <a:pt x="7607275" y="5121995"/>
                </a:cubicBezTo>
                <a:cubicBezTo>
                  <a:pt x="7607275" y="5118399"/>
                  <a:pt x="7609073" y="5114804"/>
                  <a:pt x="7610271" y="5110009"/>
                </a:cubicBezTo>
                <a:cubicBezTo>
                  <a:pt x="7611469" y="5105215"/>
                  <a:pt x="7612668" y="5105215"/>
                  <a:pt x="7619859" y="5104616"/>
                </a:cubicBezTo>
                <a:cubicBezTo>
                  <a:pt x="7627051" y="5104016"/>
                  <a:pt x="7624054" y="5104016"/>
                  <a:pt x="7628249" y="5101619"/>
                </a:cubicBezTo>
                <a:cubicBezTo>
                  <a:pt x="7632444" y="5099222"/>
                  <a:pt x="7630646" y="5094428"/>
                  <a:pt x="7627650" y="5096825"/>
                </a:cubicBezTo>
                <a:cubicBezTo>
                  <a:pt x="7624654" y="5099222"/>
                  <a:pt x="7625253" y="5098623"/>
                  <a:pt x="7624654" y="5094428"/>
                </a:cubicBezTo>
                <a:cubicBezTo>
                  <a:pt x="7624054" y="5090233"/>
                  <a:pt x="7625253" y="5089035"/>
                  <a:pt x="7628848" y="5089035"/>
                </a:cubicBezTo>
                <a:cubicBezTo>
                  <a:pt x="7632444" y="5089035"/>
                  <a:pt x="7633044" y="5086038"/>
                  <a:pt x="7629447" y="5078847"/>
                </a:cubicBezTo>
                <a:cubicBezTo>
                  <a:pt x="7625253" y="5071656"/>
                  <a:pt x="7635440" y="5066862"/>
                  <a:pt x="7639036" y="5062067"/>
                </a:cubicBezTo>
                <a:cubicBezTo>
                  <a:pt x="7642632" y="5056674"/>
                  <a:pt x="7643231" y="5056674"/>
                  <a:pt x="7649224" y="5056674"/>
                </a:cubicBezTo>
                <a:cubicBezTo>
                  <a:pt x="7654617" y="5057273"/>
                  <a:pt x="7653418" y="5057273"/>
                  <a:pt x="7653418" y="5054277"/>
                </a:cubicBezTo>
                <a:cubicBezTo>
                  <a:pt x="7653418" y="5051880"/>
                  <a:pt x="7653418" y="5050681"/>
                  <a:pt x="7657614" y="5045887"/>
                </a:cubicBezTo>
                <a:cubicBezTo>
                  <a:pt x="7661808" y="5040493"/>
                  <a:pt x="7657614" y="5038096"/>
                  <a:pt x="7654018" y="5042891"/>
                </a:cubicBezTo>
                <a:cubicBezTo>
                  <a:pt x="7650422" y="5047685"/>
                  <a:pt x="7648625" y="5047085"/>
                  <a:pt x="7648625" y="5047085"/>
                </a:cubicBezTo>
                <a:cubicBezTo>
                  <a:pt x="7648625" y="5047085"/>
                  <a:pt x="7654018" y="5036898"/>
                  <a:pt x="7657015" y="5033302"/>
                </a:cubicBezTo>
                <a:cubicBezTo>
                  <a:pt x="7660011" y="5029107"/>
                  <a:pt x="7663007" y="5024313"/>
                  <a:pt x="7670198" y="5020118"/>
                </a:cubicBezTo>
                <a:cubicBezTo>
                  <a:pt x="7677389" y="5015923"/>
                  <a:pt x="7676191" y="5017721"/>
                  <a:pt x="7672596" y="5015324"/>
                </a:cubicBezTo>
                <a:cubicBezTo>
                  <a:pt x="7668400" y="5012927"/>
                  <a:pt x="7664805" y="5008133"/>
                  <a:pt x="7667202" y="5003338"/>
                </a:cubicBezTo>
                <a:cubicBezTo>
                  <a:pt x="7669599" y="4997945"/>
                  <a:pt x="7671397" y="5000942"/>
                  <a:pt x="7671397" y="5005736"/>
                </a:cubicBezTo>
                <a:cubicBezTo>
                  <a:pt x="7671397" y="5009931"/>
                  <a:pt x="7670198" y="5011728"/>
                  <a:pt x="7675592" y="5007533"/>
                </a:cubicBezTo>
                <a:cubicBezTo>
                  <a:pt x="7680986" y="5003338"/>
                  <a:pt x="7681585" y="5006934"/>
                  <a:pt x="7686978" y="5011728"/>
                </a:cubicBezTo>
                <a:cubicBezTo>
                  <a:pt x="7692371" y="5017122"/>
                  <a:pt x="7691173" y="5012328"/>
                  <a:pt x="7690574" y="5009331"/>
                </a:cubicBezTo>
                <a:cubicBezTo>
                  <a:pt x="7689975" y="5006335"/>
                  <a:pt x="7691173" y="5003938"/>
                  <a:pt x="7694768" y="5003938"/>
                </a:cubicBezTo>
                <a:cubicBezTo>
                  <a:pt x="7698364" y="5003938"/>
                  <a:pt x="7698964" y="5003938"/>
                  <a:pt x="7698964" y="5000942"/>
                </a:cubicBezTo>
                <a:cubicBezTo>
                  <a:pt x="7698364" y="4997945"/>
                  <a:pt x="7686378" y="4995548"/>
                  <a:pt x="7680986" y="4992552"/>
                </a:cubicBezTo>
                <a:cubicBezTo>
                  <a:pt x="7675592" y="4989555"/>
                  <a:pt x="7680986" y="4987757"/>
                  <a:pt x="7689375" y="4988357"/>
                </a:cubicBezTo>
                <a:cubicBezTo>
                  <a:pt x="7697765" y="4988956"/>
                  <a:pt x="7691772" y="4985960"/>
                  <a:pt x="7687577" y="4983562"/>
                </a:cubicBezTo>
                <a:cubicBezTo>
                  <a:pt x="7683382" y="4981165"/>
                  <a:pt x="7687577" y="4976971"/>
                  <a:pt x="7691173" y="4976971"/>
                </a:cubicBezTo>
                <a:cubicBezTo>
                  <a:pt x="7694768" y="4976971"/>
                  <a:pt x="7694768" y="4976371"/>
                  <a:pt x="7699563" y="4975772"/>
                </a:cubicBezTo>
                <a:cubicBezTo>
                  <a:pt x="7704956" y="4975172"/>
                  <a:pt x="7704956" y="4972176"/>
                  <a:pt x="7704357" y="4968581"/>
                </a:cubicBezTo>
                <a:cubicBezTo>
                  <a:pt x="7703757" y="4964386"/>
                  <a:pt x="7703158" y="4966183"/>
                  <a:pt x="7703757" y="4961989"/>
                </a:cubicBezTo>
                <a:cubicBezTo>
                  <a:pt x="7704357" y="4957794"/>
                  <a:pt x="7704357" y="4956595"/>
                  <a:pt x="7701360" y="4956595"/>
                </a:cubicBezTo>
                <a:cubicBezTo>
                  <a:pt x="7697765" y="4956595"/>
                  <a:pt x="7697765" y="4952400"/>
                  <a:pt x="7697765" y="4949404"/>
                </a:cubicBezTo>
                <a:cubicBezTo>
                  <a:pt x="7697765" y="4946407"/>
                  <a:pt x="7695967" y="4944610"/>
                  <a:pt x="7693570" y="4946407"/>
                </a:cubicBezTo>
                <a:cubicBezTo>
                  <a:pt x="7691173" y="4948205"/>
                  <a:pt x="7690574" y="4947606"/>
                  <a:pt x="7685180" y="4948805"/>
                </a:cubicBezTo>
                <a:cubicBezTo>
                  <a:pt x="7679787" y="4950003"/>
                  <a:pt x="7678588" y="4951201"/>
                  <a:pt x="7678588" y="4956595"/>
                </a:cubicBezTo>
                <a:cubicBezTo>
                  <a:pt x="7678588" y="4961989"/>
                  <a:pt x="7674393" y="4961989"/>
                  <a:pt x="7673794" y="4957794"/>
                </a:cubicBezTo>
                <a:cubicBezTo>
                  <a:pt x="7673195" y="4953599"/>
                  <a:pt x="7676191" y="4947606"/>
                  <a:pt x="7678588" y="4945209"/>
                </a:cubicBezTo>
                <a:cubicBezTo>
                  <a:pt x="7680986" y="4942812"/>
                  <a:pt x="7683982" y="4942812"/>
                  <a:pt x="7687577" y="4939816"/>
                </a:cubicBezTo>
                <a:cubicBezTo>
                  <a:pt x="7691772" y="4937418"/>
                  <a:pt x="7694169" y="4937418"/>
                  <a:pt x="7700761" y="4937418"/>
                </a:cubicBezTo>
                <a:cubicBezTo>
                  <a:pt x="7707353" y="4936819"/>
                  <a:pt x="7706754" y="4933223"/>
                  <a:pt x="7705556" y="4931426"/>
                </a:cubicBezTo>
                <a:cubicBezTo>
                  <a:pt x="7704357" y="4929029"/>
                  <a:pt x="7703158" y="4929029"/>
                  <a:pt x="7702559" y="4926032"/>
                </a:cubicBezTo>
                <a:cubicBezTo>
                  <a:pt x="7701960" y="4922436"/>
                  <a:pt x="7707353" y="4921238"/>
                  <a:pt x="7717541" y="4920639"/>
                </a:cubicBezTo>
                <a:cubicBezTo>
                  <a:pt x="7727728" y="4920040"/>
                  <a:pt x="7724133" y="4923635"/>
                  <a:pt x="7724133" y="4929029"/>
                </a:cubicBezTo>
                <a:cubicBezTo>
                  <a:pt x="7723534" y="4934422"/>
                  <a:pt x="7713946" y="4939816"/>
                  <a:pt x="7713946" y="4939816"/>
                </a:cubicBezTo>
                <a:cubicBezTo>
                  <a:pt x="7713946" y="4939816"/>
                  <a:pt x="7716342" y="4943411"/>
                  <a:pt x="7721137" y="4938018"/>
                </a:cubicBezTo>
                <a:cubicBezTo>
                  <a:pt x="7725331" y="4932624"/>
                  <a:pt x="7727129" y="4934422"/>
                  <a:pt x="7725331" y="4938617"/>
                </a:cubicBezTo>
                <a:cubicBezTo>
                  <a:pt x="7723534" y="4942812"/>
                  <a:pt x="7720537" y="4944011"/>
                  <a:pt x="7715144" y="4948805"/>
                </a:cubicBezTo>
                <a:cubicBezTo>
                  <a:pt x="7709750" y="4953599"/>
                  <a:pt x="7715743" y="4952400"/>
                  <a:pt x="7718739" y="4952400"/>
                </a:cubicBezTo>
                <a:cubicBezTo>
                  <a:pt x="7721736" y="4952400"/>
                  <a:pt x="7722935" y="4951801"/>
                  <a:pt x="7724133" y="4950003"/>
                </a:cubicBezTo>
                <a:cubicBezTo>
                  <a:pt x="7725331" y="4947606"/>
                  <a:pt x="7727728" y="4945209"/>
                  <a:pt x="7734320" y="4942812"/>
                </a:cubicBezTo>
                <a:cubicBezTo>
                  <a:pt x="7740913" y="4940415"/>
                  <a:pt x="7740313" y="4937418"/>
                  <a:pt x="7736118" y="4938617"/>
                </a:cubicBezTo>
                <a:cubicBezTo>
                  <a:pt x="7731924" y="4939816"/>
                  <a:pt x="7733122" y="4937418"/>
                  <a:pt x="7734920" y="4934422"/>
                </a:cubicBezTo>
                <a:cubicBezTo>
                  <a:pt x="7736718" y="4931426"/>
                  <a:pt x="7737317" y="4927830"/>
                  <a:pt x="7743909" y="4924834"/>
                </a:cubicBezTo>
                <a:cubicBezTo>
                  <a:pt x="7750501" y="4921837"/>
                  <a:pt x="7748703" y="4921837"/>
                  <a:pt x="7748104" y="4919440"/>
                </a:cubicBezTo>
                <a:cubicBezTo>
                  <a:pt x="7747505" y="4917043"/>
                  <a:pt x="7747505" y="4912249"/>
                  <a:pt x="7753498" y="4912848"/>
                </a:cubicBezTo>
                <a:cubicBezTo>
                  <a:pt x="7759490" y="4913447"/>
                  <a:pt x="7760689" y="4912848"/>
                  <a:pt x="7757692" y="4909852"/>
                </a:cubicBezTo>
                <a:cubicBezTo>
                  <a:pt x="7754696" y="4906855"/>
                  <a:pt x="7755895" y="4905657"/>
                  <a:pt x="7758291" y="4902660"/>
                </a:cubicBezTo>
                <a:cubicBezTo>
                  <a:pt x="7760689" y="4900263"/>
                  <a:pt x="7773273" y="4896668"/>
                  <a:pt x="7779266" y="4894270"/>
                </a:cubicBezTo>
                <a:cubicBezTo>
                  <a:pt x="7784659" y="4891874"/>
                  <a:pt x="7788855" y="4891874"/>
                  <a:pt x="7789454" y="4888877"/>
                </a:cubicBezTo>
                <a:cubicBezTo>
                  <a:pt x="7790053" y="4886480"/>
                  <a:pt x="7788855" y="4887079"/>
                  <a:pt x="7793049" y="4882285"/>
                </a:cubicBezTo>
                <a:cubicBezTo>
                  <a:pt x="7797244" y="4877491"/>
                  <a:pt x="7793649" y="4878090"/>
                  <a:pt x="7791851" y="4876292"/>
                </a:cubicBezTo>
                <a:cubicBezTo>
                  <a:pt x="7790053" y="4874495"/>
                  <a:pt x="7790053" y="4875693"/>
                  <a:pt x="7783461" y="4871498"/>
                </a:cubicBezTo>
                <a:cubicBezTo>
                  <a:pt x="7776869" y="4867303"/>
                  <a:pt x="7788255" y="4862509"/>
                  <a:pt x="7793049" y="4859513"/>
                </a:cubicBezTo>
                <a:cubicBezTo>
                  <a:pt x="7797844" y="4857116"/>
                  <a:pt x="7796645" y="4857116"/>
                  <a:pt x="7798443" y="4854119"/>
                </a:cubicBezTo>
                <a:cubicBezTo>
                  <a:pt x="7800240" y="4851722"/>
                  <a:pt x="7800840" y="4849325"/>
                  <a:pt x="7800240" y="4845729"/>
                </a:cubicBezTo>
                <a:cubicBezTo>
                  <a:pt x="7799641" y="4841534"/>
                  <a:pt x="7801439" y="4839737"/>
                  <a:pt x="7805634" y="4838538"/>
                </a:cubicBezTo>
                <a:cubicBezTo>
                  <a:pt x="7809829" y="4837339"/>
                  <a:pt x="7815222" y="4832545"/>
                  <a:pt x="7818219" y="4821758"/>
                </a:cubicBezTo>
                <a:cubicBezTo>
                  <a:pt x="7821215" y="4811571"/>
                  <a:pt x="7823612" y="4810972"/>
                  <a:pt x="7827208" y="4811571"/>
                </a:cubicBezTo>
                <a:cubicBezTo>
                  <a:pt x="7830804" y="4812170"/>
                  <a:pt x="7830204" y="4809773"/>
                  <a:pt x="7830204" y="4804979"/>
                </a:cubicBezTo>
                <a:cubicBezTo>
                  <a:pt x="7830204" y="4800185"/>
                  <a:pt x="7834999" y="4800784"/>
                  <a:pt x="7834999" y="4805578"/>
                </a:cubicBezTo>
                <a:cubicBezTo>
                  <a:pt x="7834999" y="4810372"/>
                  <a:pt x="7837995" y="4804979"/>
                  <a:pt x="7839193" y="4801383"/>
                </a:cubicBezTo>
                <a:cubicBezTo>
                  <a:pt x="7840392" y="4797788"/>
                  <a:pt x="7843389" y="4795990"/>
                  <a:pt x="7840991" y="4791196"/>
                </a:cubicBezTo>
                <a:cubicBezTo>
                  <a:pt x="7838594" y="4786401"/>
                  <a:pt x="7841590" y="4785203"/>
                  <a:pt x="7845186" y="4784603"/>
                </a:cubicBezTo>
                <a:cubicBezTo>
                  <a:pt x="7848182" y="4784004"/>
                  <a:pt x="7847583" y="4785203"/>
                  <a:pt x="7852977" y="4781008"/>
                </a:cubicBezTo>
                <a:cubicBezTo>
                  <a:pt x="7858370" y="4776813"/>
                  <a:pt x="7855374" y="4773817"/>
                  <a:pt x="7851779" y="4776813"/>
                </a:cubicBezTo>
                <a:cubicBezTo>
                  <a:pt x="7848182" y="4779809"/>
                  <a:pt x="7848782" y="4778611"/>
                  <a:pt x="7846984" y="4773817"/>
                </a:cubicBezTo>
                <a:cubicBezTo>
                  <a:pt x="7845186" y="4769022"/>
                  <a:pt x="7839793" y="4772618"/>
                  <a:pt x="7838594" y="4778012"/>
                </a:cubicBezTo>
                <a:cubicBezTo>
                  <a:pt x="7837396" y="4783405"/>
                  <a:pt x="7830204" y="4780408"/>
                  <a:pt x="7825410" y="4779809"/>
                </a:cubicBezTo>
                <a:cubicBezTo>
                  <a:pt x="7820616" y="4779210"/>
                  <a:pt x="7823013" y="4774416"/>
                  <a:pt x="7826010" y="4772618"/>
                </a:cubicBezTo>
                <a:cubicBezTo>
                  <a:pt x="7829006" y="4770820"/>
                  <a:pt x="7828407" y="4770820"/>
                  <a:pt x="7827208" y="4764827"/>
                </a:cubicBezTo>
                <a:cubicBezTo>
                  <a:pt x="7826010" y="4758835"/>
                  <a:pt x="7837396" y="4749246"/>
                  <a:pt x="7840392" y="4741456"/>
                </a:cubicBezTo>
                <a:cubicBezTo>
                  <a:pt x="7842789" y="4733665"/>
                  <a:pt x="7848782" y="4727672"/>
                  <a:pt x="7851779" y="4724077"/>
                </a:cubicBezTo>
                <a:cubicBezTo>
                  <a:pt x="7854775" y="4720481"/>
                  <a:pt x="7857771" y="4709694"/>
                  <a:pt x="7862565" y="4707297"/>
                </a:cubicBezTo>
                <a:cubicBezTo>
                  <a:pt x="7867360" y="4704900"/>
                  <a:pt x="7869757" y="4700705"/>
                  <a:pt x="7874551" y="4695911"/>
                </a:cubicBezTo>
                <a:cubicBezTo>
                  <a:pt x="7879345" y="4691117"/>
                  <a:pt x="7883540" y="4680929"/>
                  <a:pt x="7884739" y="4672539"/>
                </a:cubicBezTo>
                <a:cubicBezTo>
                  <a:pt x="7885937" y="4664149"/>
                  <a:pt x="7889532" y="4656359"/>
                  <a:pt x="7894327" y="4649767"/>
                </a:cubicBezTo>
                <a:cubicBezTo>
                  <a:pt x="7899121" y="4643175"/>
                  <a:pt x="7905713" y="4623998"/>
                  <a:pt x="7909309" y="4614410"/>
                </a:cubicBezTo>
                <a:cubicBezTo>
                  <a:pt x="7912904" y="4604821"/>
                  <a:pt x="7917099" y="4609016"/>
                  <a:pt x="7920695" y="4610215"/>
                </a:cubicBezTo>
                <a:cubicBezTo>
                  <a:pt x="7924291" y="4610814"/>
                  <a:pt x="7926688" y="4606020"/>
                  <a:pt x="7928485" y="4601825"/>
                </a:cubicBezTo>
                <a:cubicBezTo>
                  <a:pt x="7930283" y="4597630"/>
                  <a:pt x="7933879" y="4592836"/>
                  <a:pt x="7936875" y="4589839"/>
                </a:cubicBezTo>
                <a:cubicBezTo>
                  <a:pt x="7940471" y="4587443"/>
                  <a:pt x="7948861" y="4576056"/>
                  <a:pt x="7952456" y="4570063"/>
                </a:cubicBezTo>
                <a:cubicBezTo>
                  <a:pt x="7956652" y="4564670"/>
                  <a:pt x="7962644" y="4559277"/>
                  <a:pt x="7963843" y="4555681"/>
                </a:cubicBezTo>
                <a:cubicBezTo>
                  <a:pt x="7964442" y="4552085"/>
                  <a:pt x="7963243" y="4548490"/>
                  <a:pt x="7965041" y="4547890"/>
                </a:cubicBezTo>
                <a:cubicBezTo>
                  <a:pt x="7966839" y="4547291"/>
                  <a:pt x="7967438" y="4547291"/>
                  <a:pt x="7970434" y="4544894"/>
                </a:cubicBezTo>
                <a:cubicBezTo>
                  <a:pt x="7972832" y="4542497"/>
                  <a:pt x="7974630" y="4540699"/>
                  <a:pt x="7981821" y="4536504"/>
                </a:cubicBezTo>
                <a:cubicBezTo>
                  <a:pt x="7989012" y="4531710"/>
                  <a:pt x="7989012" y="4528114"/>
                  <a:pt x="7990810" y="4524519"/>
                </a:cubicBezTo>
                <a:cubicBezTo>
                  <a:pt x="7992608" y="4521522"/>
                  <a:pt x="7998601" y="4511335"/>
                  <a:pt x="8002795" y="4505342"/>
                </a:cubicBezTo>
                <a:cubicBezTo>
                  <a:pt x="8006990" y="4499948"/>
                  <a:pt x="8005193" y="4493956"/>
                  <a:pt x="8006990" y="4493356"/>
                </a:cubicBezTo>
                <a:cubicBezTo>
                  <a:pt x="8008788" y="4492757"/>
                  <a:pt x="8011185" y="4492158"/>
                  <a:pt x="8012384" y="4489161"/>
                </a:cubicBezTo>
                <a:cubicBezTo>
                  <a:pt x="8014182" y="4486764"/>
                  <a:pt x="8014182" y="4487963"/>
                  <a:pt x="8020774" y="4481371"/>
                </a:cubicBezTo>
                <a:cubicBezTo>
                  <a:pt x="8027365" y="4474779"/>
                  <a:pt x="8036355" y="4452006"/>
                  <a:pt x="8040550" y="4446613"/>
                </a:cubicBezTo>
                <a:cubicBezTo>
                  <a:pt x="8044744" y="4441220"/>
                  <a:pt x="8045943" y="4433429"/>
                  <a:pt x="8047741" y="4428635"/>
                </a:cubicBezTo>
                <a:cubicBezTo>
                  <a:pt x="8049539" y="4423840"/>
                  <a:pt x="8050138" y="4418447"/>
                  <a:pt x="8057928" y="4404664"/>
                </a:cubicBezTo>
                <a:cubicBezTo>
                  <a:pt x="8065719" y="4391480"/>
                  <a:pt x="8066318" y="4379494"/>
                  <a:pt x="8068116" y="4375899"/>
                </a:cubicBezTo>
                <a:cubicBezTo>
                  <a:pt x="8069914" y="4371704"/>
                  <a:pt x="8072311" y="4359718"/>
                  <a:pt x="8075906" y="4351928"/>
                </a:cubicBezTo>
                <a:cubicBezTo>
                  <a:pt x="8079503" y="4344137"/>
                  <a:pt x="8081300" y="4344737"/>
                  <a:pt x="8084896" y="4344737"/>
                </a:cubicBezTo>
                <a:cubicBezTo>
                  <a:pt x="8088492" y="4345336"/>
                  <a:pt x="8090289" y="4342339"/>
                  <a:pt x="8090289" y="4339343"/>
                </a:cubicBezTo>
                <a:cubicBezTo>
                  <a:pt x="8090888" y="4336946"/>
                  <a:pt x="8093286" y="4329155"/>
                  <a:pt x="8096282" y="4328556"/>
                </a:cubicBezTo>
                <a:cubicBezTo>
                  <a:pt x="8101676" y="4326758"/>
                  <a:pt x="8099278" y="4320166"/>
                  <a:pt x="8099877" y="4315372"/>
                </a:cubicBezTo>
                <a:cubicBezTo>
                  <a:pt x="8100477" y="4311177"/>
                  <a:pt x="8101076" y="4298592"/>
                  <a:pt x="8102275" y="4295596"/>
                </a:cubicBezTo>
                <a:cubicBezTo>
                  <a:pt x="8102874" y="4292000"/>
                  <a:pt x="8112463" y="4276419"/>
                  <a:pt x="8119055" y="4271026"/>
                </a:cubicBezTo>
                <a:cubicBezTo>
                  <a:pt x="8125646" y="4265632"/>
                  <a:pt x="8120253" y="4260838"/>
                  <a:pt x="8134036" y="4249452"/>
                </a:cubicBezTo>
                <a:cubicBezTo>
                  <a:pt x="8147220" y="4237466"/>
                  <a:pt x="8146022" y="4232672"/>
                  <a:pt x="8146022" y="4229676"/>
                </a:cubicBezTo>
                <a:cubicBezTo>
                  <a:pt x="8146022" y="4226680"/>
                  <a:pt x="8149018" y="4226080"/>
                  <a:pt x="8152614" y="4224282"/>
                </a:cubicBezTo>
                <a:cubicBezTo>
                  <a:pt x="8156209" y="4222485"/>
                  <a:pt x="8156808" y="4217091"/>
                  <a:pt x="8161004" y="4209900"/>
                </a:cubicBezTo>
                <a:cubicBezTo>
                  <a:pt x="8165798" y="4202709"/>
                  <a:pt x="8169993" y="4190723"/>
                  <a:pt x="8171191" y="4185329"/>
                </a:cubicBezTo>
                <a:cubicBezTo>
                  <a:pt x="8171790" y="4179936"/>
                  <a:pt x="8175387" y="4168550"/>
                  <a:pt x="8183177" y="4160759"/>
                </a:cubicBezTo>
                <a:cubicBezTo>
                  <a:pt x="8190967" y="4153568"/>
                  <a:pt x="8193365" y="4139185"/>
                  <a:pt x="8193964" y="4135590"/>
                </a:cubicBezTo>
                <a:cubicBezTo>
                  <a:pt x="8194563" y="4131994"/>
                  <a:pt x="8201754" y="4095438"/>
                  <a:pt x="8211343" y="4088247"/>
                </a:cubicBezTo>
                <a:cubicBezTo>
                  <a:pt x="8220931" y="4081056"/>
                  <a:pt x="8218534" y="4082254"/>
                  <a:pt x="8213739" y="4081056"/>
                </a:cubicBezTo>
                <a:cubicBezTo>
                  <a:pt x="8208946" y="4079857"/>
                  <a:pt x="8210144" y="4073865"/>
                  <a:pt x="8212541" y="4068471"/>
                </a:cubicBezTo>
                <a:cubicBezTo>
                  <a:pt x="8214938" y="4063078"/>
                  <a:pt x="8215538" y="4063078"/>
                  <a:pt x="8219732" y="4064276"/>
                </a:cubicBezTo>
                <a:cubicBezTo>
                  <a:pt x="8223928" y="4064875"/>
                  <a:pt x="8224527" y="4058283"/>
                  <a:pt x="8226325" y="4056485"/>
                </a:cubicBezTo>
                <a:cubicBezTo>
                  <a:pt x="8229920" y="4052890"/>
                  <a:pt x="8228122" y="4046897"/>
                  <a:pt x="8232318" y="4039706"/>
                </a:cubicBezTo>
                <a:cubicBezTo>
                  <a:pt x="8236512" y="4032514"/>
                  <a:pt x="8240108" y="4019330"/>
                  <a:pt x="8243703" y="4012739"/>
                </a:cubicBezTo>
                <a:cubicBezTo>
                  <a:pt x="8247299" y="4006147"/>
                  <a:pt x="8249097" y="3996558"/>
                  <a:pt x="8249696" y="3992963"/>
                </a:cubicBezTo>
                <a:cubicBezTo>
                  <a:pt x="8250296" y="3988768"/>
                  <a:pt x="8253891" y="3964797"/>
                  <a:pt x="8264079" y="3952212"/>
                </a:cubicBezTo>
                <a:cubicBezTo>
                  <a:pt x="8274267" y="3939627"/>
                  <a:pt x="8269472" y="3927642"/>
                  <a:pt x="8274866" y="3919851"/>
                </a:cubicBezTo>
                <a:cubicBezTo>
                  <a:pt x="8280259" y="3912660"/>
                  <a:pt x="8278461" y="3904869"/>
                  <a:pt x="8277862" y="3898876"/>
                </a:cubicBezTo>
                <a:cubicBezTo>
                  <a:pt x="8277263" y="3893483"/>
                  <a:pt x="8279660" y="3885692"/>
                  <a:pt x="8284454" y="3880898"/>
                </a:cubicBezTo>
                <a:cubicBezTo>
                  <a:pt x="8289249" y="3876703"/>
                  <a:pt x="8288649" y="3869512"/>
                  <a:pt x="8285053" y="3864718"/>
                </a:cubicBezTo>
                <a:cubicBezTo>
                  <a:pt x="8281458" y="3859924"/>
                  <a:pt x="8280859" y="3857526"/>
                  <a:pt x="8280859" y="3852732"/>
                </a:cubicBezTo>
                <a:cubicBezTo>
                  <a:pt x="8280259" y="3847938"/>
                  <a:pt x="8278461" y="3846140"/>
                  <a:pt x="8273068" y="3843144"/>
                </a:cubicBezTo>
                <a:cubicBezTo>
                  <a:pt x="8267674" y="3840148"/>
                  <a:pt x="8267674" y="3834754"/>
                  <a:pt x="8267674" y="3827563"/>
                </a:cubicBezTo>
                <a:cubicBezTo>
                  <a:pt x="8267674" y="3820372"/>
                  <a:pt x="8263479" y="3812581"/>
                  <a:pt x="8259884" y="3803592"/>
                </a:cubicBezTo>
                <a:cubicBezTo>
                  <a:pt x="8256288" y="3795202"/>
                  <a:pt x="8246700" y="3789209"/>
                  <a:pt x="8241906" y="3786213"/>
                </a:cubicBezTo>
                <a:cubicBezTo>
                  <a:pt x="8237710" y="3783217"/>
                  <a:pt x="8237111" y="3777224"/>
                  <a:pt x="8234714" y="3774228"/>
                </a:cubicBezTo>
                <a:cubicBezTo>
                  <a:pt x="8232318" y="3771830"/>
                  <a:pt x="8231718" y="3770632"/>
                  <a:pt x="8229321" y="3766437"/>
                </a:cubicBezTo>
                <a:cubicBezTo>
                  <a:pt x="8226924" y="3762242"/>
                  <a:pt x="8225126" y="3756249"/>
                  <a:pt x="8219133" y="3753852"/>
                </a:cubicBezTo>
                <a:cubicBezTo>
                  <a:pt x="8212541" y="3751455"/>
                  <a:pt x="8207747" y="3738271"/>
                  <a:pt x="8203552" y="3735275"/>
                </a:cubicBezTo>
                <a:cubicBezTo>
                  <a:pt x="8199357" y="3732278"/>
                  <a:pt x="8198158" y="3730481"/>
                  <a:pt x="8198158" y="3727484"/>
                </a:cubicBezTo>
                <a:cubicBezTo>
                  <a:pt x="8198158" y="3724488"/>
                  <a:pt x="8196361" y="3722091"/>
                  <a:pt x="8193964" y="3711304"/>
                </a:cubicBezTo>
                <a:cubicBezTo>
                  <a:pt x="8191567" y="3701116"/>
                  <a:pt x="8189768" y="3703513"/>
                  <a:pt x="8189768" y="3699318"/>
                </a:cubicBezTo>
                <a:cubicBezTo>
                  <a:pt x="8190368" y="3695123"/>
                  <a:pt x="8189169" y="3695123"/>
                  <a:pt x="8187372" y="3692726"/>
                </a:cubicBezTo>
                <a:cubicBezTo>
                  <a:pt x="8184975" y="3690329"/>
                  <a:pt x="8183776" y="3689730"/>
                  <a:pt x="8184975" y="3687333"/>
                </a:cubicBezTo>
                <a:cubicBezTo>
                  <a:pt x="8186173" y="3684936"/>
                  <a:pt x="8186772" y="3677145"/>
                  <a:pt x="8182578" y="3675946"/>
                </a:cubicBezTo>
                <a:cubicBezTo>
                  <a:pt x="8178383" y="3674748"/>
                  <a:pt x="8178982" y="3673550"/>
                  <a:pt x="8178383" y="3668156"/>
                </a:cubicBezTo>
                <a:cubicBezTo>
                  <a:pt x="8177783" y="3662762"/>
                  <a:pt x="8177783" y="3661564"/>
                  <a:pt x="8180779" y="3661564"/>
                </a:cubicBezTo>
                <a:cubicBezTo>
                  <a:pt x="8183776" y="3661564"/>
                  <a:pt x="8184376" y="3662163"/>
                  <a:pt x="8186173" y="3654373"/>
                </a:cubicBezTo>
                <a:cubicBezTo>
                  <a:pt x="8188570" y="3647181"/>
                  <a:pt x="8186772" y="3635196"/>
                  <a:pt x="8186173" y="3631001"/>
                </a:cubicBezTo>
                <a:cubicBezTo>
                  <a:pt x="8185574" y="3626806"/>
                  <a:pt x="8184975" y="3624409"/>
                  <a:pt x="8185574" y="3617817"/>
                </a:cubicBezTo>
                <a:cubicBezTo>
                  <a:pt x="8186173" y="3611225"/>
                  <a:pt x="8184975" y="3608229"/>
                  <a:pt x="8183177" y="3602835"/>
                </a:cubicBezTo>
                <a:cubicBezTo>
                  <a:pt x="8180779" y="3597442"/>
                  <a:pt x="8178982" y="3594445"/>
                  <a:pt x="8178982" y="3586055"/>
                </a:cubicBezTo>
                <a:cubicBezTo>
                  <a:pt x="8179581" y="3577666"/>
                  <a:pt x="8177783" y="3568077"/>
                  <a:pt x="8175986" y="3562684"/>
                </a:cubicBezTo>
                <a:cubicBezTo>
                  <a:pt x="8174188" y="3557290"/>
                  <a:pt x="8172390" y="3552496"/>
                  <a:pt x="8175387" y="3547702"/>
                </a:cubicBezTo>
                <a:cubicBezTo>
                  <a:pt x="8178383" y="3542908"/>
                  <a:pt x="8175986" y="3541709"/>
                  <a:pt x="8174787" y="3538713"/>
                </a:cubicBezTo>
                <a:cubicBezTo>
                  <a:pt x="8172989" y="3535717"/>
                  <a:pt x="8173588" y="3532121"/>
                  <a:pt x="8172989" y="3527926"/>
                </a:cubicBezTo>
                <a:cubicBezTo>
                  <a:pt x="8172390" y="3523731"/>
                  <a:pt x="8171191" y="3517738"/>
                  <a:pt x="8167596" y="3512345"/>
                </a:cubicBezTo>
                <a:cubicBezTo>
                  <a:pt x="8164000" y="3506951"/>
                  <a:pt x="8162801" y="3497962"/>
                  <a:pt x="8165198" y="3491370"/>
                </a:cubicBezTo>
                <a:cubicBezTo>
                  <a:pt x="8167596" y="3484179"/>
                  <a:pt x="8164599" y="3481182"/>
                  <a:pt x="8164599" y="3476388"/>
                </a:cubicBezTo>
                <a:cubicBezTo>
                  <a:pt x="8164599" y="3471594"/>
                  <a:pt x="8162202" y="3461406"/>
                  <a:pt x="8160405" y="3455414"/>
                </a:cubicBezTo>
                <a:cubicBezTo>
                  <a:pt x="8158607" y="3450020"/>
                  <a:pt x="8158007" y="3451219"/>
                  <a:pt x="8159805" y="3446425"/>
                </a:cubicBezTo>
                <a:cubicBezTo>
                  <a:pt x="8161603" y="3441031"/>
                  <a:pt x="8159805" y="3436836"/>
                  <a:pt x="8160405" y="3430244"/>
                </a:cubicBezTo>
                <a:cubicBezTo>
                  <a:pt x="8161004" y="3423652"/>
                  <a:pt x="8159206" y="3422454"/>
                  <a:pt x="8156209" y="3419457"/>
                </a:cubicBezTo>
                <a:cubicBezTo>
                  <a:pt x="8153213" y="3416461"/>
                  <a:pt x="8153812" y="3415262"/>
                  <a:pt x="8149018" y="3409270"/>
                </a:cubicBezTo>
                <a:cubicBezTo>
                  <a:pt x="8144224" y="3403277"/>
                  <a:pt x="8143625" y="3402678"/>
                  <a:pt x="8146621" y="3399082"/>
                </a:cubicBezTo>
                <a:cubicBezTo>
                  <a:pt x="8149617" y="3395486"/>
                  <a:pt x="8149018" y="3392490"/>
                  <a:pt x="8149617" y="3385898"/>
                </a:cubicBezTo>
                <a:cubicBezTo>
                  <a:pt x="8150217" y="3379306"/>
                  <a:pt x="8146022" y="3375111"/>
                  <a:pt x="8144224" y="3370317"/>
                </a:cubicBezTo>
                <a:cubicBezTo>
                  <a:pt x="8142426" y="3365523"/>
                  <a:pt x="8133437" y="3354736"/>
                  <a:pt x="8129242" y="3348743"/>
                </a:cubicBezTo>
                <a:cubicBezTo>
                  <a:pt x="8125047" y="3342750"/>
                  <a:pt x="8114260" y="3340953"/>
                  <a:pt x="8109466" y="3340353"/>
                </a:cubicBezTo>
                <a:cubicBezTo>
                  <a:pt x="8104073" y="3339754"/>
                  <a:pt x="8109466" y="3334360"/>
                  <a:pt x="8109466" y="3323573"/>
                </a:cubicBezTo>
                <a:cubicBezTo>
                  <a:pt x="8109466" y="3313386"/>
                  <a:pt x="8111863" y="3321776"/>
                  <a:pt x="8117256" y="3323573"/>
                </a:cubicBezTo>
                <a:cubicBezTo>
                  <a:pt x="8122650" y="3325371"/>
                  <a:pt x="8124448" y="3319978"/>
                  <a:pt x="8124448" y="3315183"/>
                </a:cubicBezTo>
                <a:cubicBezTo>
                  <a:pt x="8125047" y="3310389"/>
                  <a:pt x="8119055" y="3306794"/>
                  <a:pt x="8115459" y="3304996"/>
                </a:cubicBezTo>
                <a:cubicBezTo>
                  <a:pt x="8111264" y="3303198"/>
                  <a:pt x="8110066" y="3296606"/>
                  <a:pt x="8111863" y="3292411"/>
                </a:cubicBezTo>
                <a:cubicBezTo>
                  <a:pt x="8113661" y="3288216"/>
                  <a:pt x="8109466" y="3276830"/>
                  <a:pt x="8111264" y="3270837"/>
                </a:cubicBezTo>
                <a:cubicBezTo>
                  <a:pt x="8113062" y="3264845"/>
                  <a:pt x="8113661" y="3263646"/>
                  <a:pt x="8113661" y="3259451"/>
                </a:cubicBezTo>
                <a:cubicBezTo>
                  <a:pt x="8114260" y="3255256"/>
                  <a:pt x="8119055" y="3252260"/>
                  <a:pt x="8120852" y="3247466"/>
                </a:cubicBezTo>
                <a:cubicBezTo>
                  <a:pt x="8122650" y="3242671"/>
                  <a:pt x="8124448" y="3241473"/>
                  <a:pt x="8128044" y="3239076"/>
                </a:cubicBezTo>
                <a:cubicBezTo>
                  <a:pt x="8131639" y="3236679"/>
                  <a:pt x="8132238" y="3231285"/>
                  <a:pt x="8133437" y="3226491"/>
                </a:cubicBezTo>
                <a:cubicBezTo>
                  <a:pt x="8134636" y="3221697"/>
                  <a:pt x="8138231" y="3221098"/>
                  <a:pt x="8140029" y="3216303"/>
                </a:cubicBezTo>
                <a:cubicBezTo>
                  <a:pt x="8140628" y="3213906"/>
                  <a:pt x="8141227" y="3212708"/>
                  <a:pt x="8141827" y="3212109"/>
                </a:cubicBezTo>
                <a:cubicBezTo>
                  <a:pt x="8142426" y="3211509"/>
                  <a:pt x="8143625" y="3211509"/>
                  <a:pt x="8146022" y="3211509"/>
                </a:cubicBezTo>
                <a:cubicBezTo>
                  <a:pt x="8150217" y="3210910"/>
                  <a:pt x="8150816" y="3209711"/>
                  <a:pt x="8152614" y="3206116"/>
                </a:cubicBezTo>
                <a:cubicBezTo>
                  <a:pt x="8154412" y="3201921"/>
                  <a:pt x="8153812" y="3200722"/>
                  <a:pt x="8158007" y="3194130"/>
                </a:cubicBezTo>
                <a:cubicBezTo>
                  <a:pt x="8162202" y="3186939"/>
                  <a:pt x="8162202" y="3180946"/>
                  <a:pt x="8159206" y="3172556"/>
                </a:cubicBezTo>
                <a:cubicBezTo>
                  <a:pt x="8156808" y="3164167"/>
                  <a:pt x="8156209" y="3173156"/>
                  <a:pt x="8152015" y="3176751"/>
                </a:cubicBezTo>
                <a:cubicBezTo>
                  <a:pt x="8147819" y="3180347"/>
                  <a:pt x="8144224" y="3183343"/>
                  <a:pt x="8142426" y="3188737"/>
                </a:cubicBezTo>
                <a:cubicBezTo>
                  <a:pt x="8140628" y="3194130"/>
                  <a:pt x="8138231" y="3192332"/>
                  <a:pt x="8135834" y="3189336"/>
                </a:cubicBezTo>
                <a:cubicBezTo>
                  <a:pt x="8133437" y="3186939"/>
                  <a:pt x="8135235" y="3182744"/>
                  <a:pt x="8130441" y="3177350"/>
                </a:cubicBezTo>
                <a:cubicBezTo>
                  <a:pt x="8125646" y="3171957"/>
                  <a:pt x="8128044" y="3170759"/>
                  <a:pt x="8131639" y="3167163"/>
                </a:cubicBezTo>
                <a:cubicBezTo>
                  <a:pt x="8135834" y="3162968"/>
                  <a:pt x="8134036" y="3159972"/>
                  <a:pt x="8132837" y="3155178"/>
                </a:cubicBezTo>
                <a:cubicBezTo>
                  <a:pt x="8131639" y="3150383"/>
                  <a:pt x="8132238" y="3146788"/>
                  <a:pt x="8133437" y="3143192"/>
                </a:cubicBezTo>
                <a:cubicBezTo>
                  <a:pt x="8134636" y="3139596"/>
                  <a:pt x="8134636" y="3136001"/>
                  <a:pt x="8132837" y="3133004"/>
                </a:cubicBezTo>
                <a:cubicBezTo>
                  <a:pt x="8130441" y="3130008"/>
                  <a:pt x="8130441" y="3127611"/>
                  <a:pt x="8130441" y="3123416"/>
                </a:cubicBezTo>
                <a:cubicBezTo>
                  <a:pt x="8131040" y="3119221"/>
                  <a:pt x="8132238" y="3118023"/>
                  <a:pt x="8136434" y="3117423"/>
                </a:cubicBezTo>
                <a:cubicBezTo>
                  <a:pt x="8140628" y="3116824"/>
                  <a:pt x="8140628" y="3113228"/>
                  <a:pt x="8141827" y="3109033"/>
                </a:cubicBezTo>
                <a:cubicBezTo>
                  <a:pt x="8143026" y="3104838"/>
                  <a:pt x="8142426" y="3104838"/>
                  <a:pt x="8140029" y="3102441"/>
                </a:cubicBezTo>
                <a:cubicBezTo>
                  <a:pt x="8137632" y="3100044"/>
                  <a:pt x="8138830" y="3097647"/>
                  <a:pt x="8140029" y="3094651"/>
                </a:cubicBezTo>
                <a:cubicBezTo>
                  <a:pt x="8141227" y="3091654"/>
                  <a:pt x="8138830" y="3088059"/>
                  <a:pt x="8143625" y="3085063"/>
                </a:cubicBezTo>
                <a:cubicBezTo>
                  <a:pt x="8148419" y="3082066"/>
                  <a:pt x="8147819" y="3073676"/>
                  <a:pt x="8147819" y="3068882"/>
                </a:cubicBezTo>
                <a:cubicBezTo>
                  <a:pt x="8148419" y="3064088"/>
                  <a:pt x="8147819" y="3061691"/>
                  <a:pt x="8152614" y="3061092"/>
                </a:cubicBezTo>
                <a:cubicBezTo>
                  <a:pt x="8157408" y="3060492"/>
                  <a:pt x="8155610" y="3058694"/>
                  <a:pt x="8152015" y="3056297"/>
                </a:cubicBezTo>
                <a:cubicBezTo>
                  <a:pt x="8148419" y="3053900"/>
                  <a:pt x="8150217" y="3051503"/>
                  <a:pt x="8148419" y="3047308"/>
                </a:cubicBezTo>
                <a:cubicBezTo>
                  <a:pt x="8146621" y="3043113"/>
                  <a:pt x="8147220" y="3035922"/>
                  <a:pt x="8152614" y="3035922"/>
                </a:cubicBezTo>
                <a:cubicBezTo>
                  <a:pt x="8158007" y="3035922"/>
                  <a:pt x="8160405" y="3031727"/>
                  <a:pt x="8163401" y="3030529"/>
                </a:cubicBezTo>
                <a:cubicBezTo>
                  <a:pt x="8166397" y="3028731"/>
                  <a:pt x="8169993" y="3025135"/>
                  <a:pt x="8175387" y="3021539"/>
                </a:cubicBezTo>
                <a:cubicBezTo>
                  <a:pt x="8180779" y="3017344"/>
                  <a:pt x="8178982" y="3015547"/>
                  <a:pt x="8177783" y="3013150"/>
                </a:cubicBezTo>
                <a:cubicBezTo>
                  <a:pt x="8176585" y="3010752"/>
                  <a:pt x="8175387" y="3009554"/>
                  <a:pt x="8177783" y="3005359"/>
                </a:cubicBezTo>
                <a:cubicBezTo>
                  <a:pt x="8180180" y="3001164"/>
                  <a:pt x="8180180" y="3004161"/>
                  <a:pt x="8186772" y="3004760"/>
                </a:cubicBezTo>
                <a:cubicBezTo>
                  <a:pt x="8193365" y="3005359"/>
                  <a:pt x="8186772" y="2999966"/>
                  <a:pt x="8183177" y="2996370"/>
                </a:cubicBezTo>
                <a:cubicBezTo>
                  <a:pt x="8179581" y="2992774"/>
                  <a:pt x="8182578" y="2975395"/>
                  <a:pt x="8188570" y="2970601"/>
                </a:cubicBezTo>
                <a:cubicBezTo>
                  <a:pt x="8193964" y="2966406"/>
                  <a:pt x="8198158" y="2968204"/>
                  <a:pt x="8198158" y="2968204"/>
                </a:cubicBezTo>
                <a:cubicBezTo>
                  <a:pt x="8198158" y="2968204"/>
                  <a:pt x="8198758" y="2975395"/>
                  <a:pt x="8201754" y="2972399"/>
                </a:cubicBezTo>
                <a:cubicBezTo>
                  <a:pt x="8204750" y="2969403"/>
                  <a:pt x="8206548" y="2972399"/>
                  <a:pt x="8210144" y="2974197"/>
                </a:cubicBezTo>
                <a:cubicBezTo>
                  <a:pt x="8214339" y="2975995"/>
                  <a:pt x="8210743" y="2973598"/>
                  <a:pt x="8209545" y="2970002"/>
                </a:cubicBezTo>
                <a:cubicBezTo>
                  <a:pt x="8207747" y="2967005"/>
                  <a:pt x="8208946" y="2964608"/>
                  <a:pt x="8211343" y="2962211"/>
                </a:cubicBezTo>
                <a:cubicBezTo>
                  <a:pt x="8213739" y="2959814"/>
                  <a:pt x="8211942" y="2959215"/>
                  <a:pt x="8211343" y="2955020"/>
                </a:cubicBezTo>
                <a:cubicBezTo>
                  <a:pt x="8210743" y="2950825"/>
                  <a:pt x="8211343" y="2947829"/>
                  <a:pt x="8213739" y="2944832"/>
                </a:cubicBezTo>
                <a:cubicBezTo>
                  <a:pt x="8216137" y="2941836"/>
                  <a:pt x="8214339" y="2940637"/>
                  <a:pt x="8214938" y="2936442"/>
                </a:cubicBezTo>
                <a:cubicBezTo>
                  <a:pt x="8215538" y="2931648"/>
                  <a:pt x="8214938" y="2927453"/>
                  <a:pt x="8217935" y="2922659"/>
                </a:cubicBezTo>
                <a:cubicBezTo>
                  <a:pt x="8220931" y="2917865"/>
                  <a:pt x="8219133" y="2914869"/>
                  <a:pt x="8217336" y="2914269"/>
                </a:cubicBezTo>
                <a:cubicBezTo>
                  <a:pt x="8214938" y="2913670"/>
                  <a:pt x="8214339" y="2911872"/>
                  <a:pt x="8216736" y="2908876"/>
                </a:cubicBezTo>
                <a:cubicBezTo>
                  <a:pt x="8219133" y="2905280"/>
                  <a:pt x="8215538" y="2907677"/>
                  <a:pt x="8210743" y="2904681"/>
                </a:cubicBezTo>
                <a:cubicBezTo>
                  <a:pt x="8205949" y="2902284"/>
                  <a:pt x="8211343" y="2892096"/>
                  <a:pt x="8213739" y="2887901"/>
                </a:cubicBezTo>
                <a:cubicBezTo>
                  <a:pt x="8216137" y="2883706"/>
                  <a:pt x="8213140" y="2872320"/>
                  <a:pt x="8210743" y="2866328"/>
                </a:cubicBezTo>
                <a:cubicBezTo>
                  <a:pt x="8208347" y="2860335"/>
                  <a:pt x="8208347" y="2861533"/>
                  <a:pt x="8208347" y="2856140"/>
                </a:cubicBezTo>
                <a:cubicBezTo>
                  <a:pt x="8208946" y="2850746"/>
                  <a:pt x="8205949" y="2847750"/>
                  <a:pt x="8201754" y="2844754"/>
                </a:cubicBezTo>
                <a:cubicBezTo>
                  <a:pt x="8197559" y="2841757"/>
                  <a:pt x="8198758" y="2840559"/>
                  <a:pt x="8202953" y="2839959"/>
                </a:cubicBezTo>
                <a:cubicBezTo>
                  <a:pt x="8207148" y="2839360"/>
                  <a:pt x="8207148" y="2837562"/>
                  <a:pt x="8207747" y="2832768"/>
                </a:cubicBezTo>
                <a:cubicBezTo>
                  <a:pt x="8208347" y="2828573"/>
                  <a:pt x="8208347" y="2824378"/>
                  <a:pt x="8204750" y="2818985"/>
                </a:cubicBezTo>
                <a:cubicBezTo>
                  <a:pt x="8200556" y="2813591"/>
                  <a:pt x="8202354" y="2809996"/>
                  <a:pt x="8202953" y="2806400"/>
                </a:cubicBezTo>
                <a:cubicBezTo>
                  <a:pt x="8203552" y="2802804"/>
                  <a:pt x="8202953" y="2799209"/>
                  <a:pt x="8200556" y="2798010"/>
                </a:cubicBezTo>
                <a:cubicBezTo>
                  <a:pt x="8198158" y="2796212"/>
                  <a:pt x="8198158" y="2792617"/>
                  <a:pt x="8195162" y="2790220"/>
                </a:cubicBezTo>
                <a:cubicBezTo>
                  <a:pt x="8192765" y="2787823"/>
                  <a:pt x="8191567" y="2787223"/>
                  <a:pt x="8191567" y="2784227"/>
                </a:cubicBezTo>
                <a:cubicBezTo>
                  <a:pt x="8191567" y="2782429"/>
                  <a:pt x="8190967" y="2781231"/>
                  <a:pt x="8189768" y="2779433"/>
                </a:cubicBezTo>
                <a:cubicBezTo>
                  <a:pt x="8188570" y="2778234"/>
                  <a:pt x="8187372" y="2776436"/>
                  <a:pt x="8186173" y="2774039"/>
                </a:cubicBezTo>
                <a:cubicBezTo>
                  <a:pt x="8182578" y="2768646"/>
                  <a:pt x="8177184" y="2760855"/>
                  <a:pt x="8175986" y="2756061"/>
                </a:cubicBezTo>
                <a:cubicBezTo>
                  <a:pt x="8175387" y="2751267"/>
                  <a:pt x="8174787" y="2748870"/>
                  <a:pt x="8172390" y="2745274"/>
                </a:cubicBezTo>
                <a:cubicBezTo>
                  <a:pt x="8169993" y="2741079"/>
                  <a:pt x="8168794" y="2736884"/>
                  <a:pt x="8171191" y="2735086"/>
                </a:cubicBezTo>
                <a:cubicBezTo>
                  <a:pt x="8173588" y="2733289"/>
                  <a:pt x="8172390" y="2733888"/>
                  <a:pt x="8172390" y="2729693"/>
                </a:cubicBezTo>
                <a:cubicBezTo>
                  <a:pt x="8172390" y="2725498"/>
                  <a:pt x="8174188" y="2723101"/>
                  <a:pt x="8175387" y="2725498"/>
                </a:cubicBezTo>
                <a:cubicBezTo>
                  <a:pt x="8176585" y="2727895"/>
                  <a:pt x="8177783" y="2726697"/>
                  <a:pt x="8177783" y="2721902"/>
                </a:cubicBezTo>
                <a:cubicBezTo>
                  <a:pt x="8177184" y="2717108"/>
                  <a:pt x="8174188" y="2713513"/>
                  <a:pt x="8174188" y="2715910"/>
                </a:cubicBezTo>
                <a:cubicBezTo>
                  <a:pt x="8174188" y="2718307"/>
                  <a:pt x="8176585" y="2719505"/>
                  <a:pt x="8169993" y="2719505"/>
                </a:cubicBezTo>
                <a:cubicBezTo>
                  <a:pt x="8163401" y="2719505"/>
                  <a:pt x="8168794" y="2718307"/>
                  <a:pt x="8164000" y="2714711"/>
                </a:cubicBezTo>
                <a:cubicBezTo>
                  <a:pt x="8159206" y="2711115"/>
                  <a:pt x="8163401" y="2706321"/>
                  <a:pt x="8158007" y="2706921"/>
                </a:cubicBezTo>
                <a:cubicBezTo>
                  <a:pt x="8152614" y="2707520"/>
                  <a:pt x="8150816" y="2702726"/>
                  <a:pt x="8145423" y="2698531"/>
                </a:cubicBezTo>
                <a:cubicBezTo>
                  <a:pt x="8140029" y="2693737"/>
                  <a:pt x="8133437" y="2702726"/>
                  <a:pt x="8133437" y="2706321"/>
                </a:cubicBezTo>
                <a:cubicBezTo>
                  <a:pt x="8132837" y="2710516"/>
                  <a:pt x="8131040" y="2717108"/>
                  <a:pt x="8133437" y="2720704"/>
                </a:cubicBezTo>
                <a:cubicBezTo>
                  <a:pt x="8135834" y="2724300"/>
                  <a:pt x="8135235" y="2724300"/>
                  <a:pt x="8132837" y="2724300"/>
                </a:cubicBezTo>
                <a:cubicBezTo>
                  <a:pt x="8130441" y="2724300"/>
                  <a:pt x="8127445" y="2727296"/>
                  <a:pt x="8120253" y="2733888"/>
                </a:cubicBezTo>
                <a:cubicBezTo>
                  <a:pt x="8113062" y="2740480"/>
                  <a:pt x="8117856" y="2744075"/>
                  <a:pt x="8120852" y="2743476"/>
                </a:cubicBezTo>
                <a:cubicBezTo>
                  <a:pt x="8123848" y="2742877"/>
                  <a:pt x="8124448" y="2742278"/>
                  <a:pt x="8123848" y="2747671"/>
                </a:cubicBezTo>
                <a:cubicBezTo>
                  <a:pt x="8123249" y="2753065"/>
                  <a:pt x="8128044" y="2757859"/>
                  <a:pt x="8131040" y="2762653"/>
                </a:cubicBezTo>
                <a:cubicBezTo>
                  <a:pt x="8134636" y="2766848"/>
                  <a:pt x="8132837" y="2771043"/>
                  <a:pt x="8130441" y="2770444"/>
                </a:cubicBezTo>
                <a:cubicBezTo>
                  <a:pt x="8128044" y="2769844"/>
                  <a:pt x="8127445" y="2771043"/>
                  <a:pt x="8125646" y="2774039"/>
                </a:cubicBezTo>
                <a:cubicBezTo>
                  <a:pt x="8123848" y="2776436"/>
                  <a:pt x="8124448" y="2776436"/>
                  <a:pt x="8117256" y="2779433"/>
                </a:cubicBezTo>
                <a:cubicBezTo>
                  <a:pt x="8110066" y="2783028"/>
                  <a:pt x="8110665" y="2772241"/>
                  <a:pt x="8108267" y="2768646"/>
                </a:cubicBezTo>
                <a:cubicBezTo>
                  <a:pt x="8105870" y="2764451"/>
                  <a:pt x="8100477" y="2763852"/>
                  <a:pt x="8099877" y="2753664"/>
                </a:cubicBezTo>
                <a:cubicBezTo>
                  <a:pt x="8099278" y="2745873"/>
                  <a:pt x="8094485" y="2751267"/>
                  <a:pt x="8095084" y="2754863"/>
                </a:cubicBezTo>
                <a:cubicBezTo>
                  <a:pt x="8095683" y="2759057"/>
                  <a:pt x="8095683" y="2762054"/>
                  <a:pt x="8092087" y="2762054"/>
                </a:cubicBezTo>
                <a:cubicBezTo>
                  <a:pt x="8088492" y="2762054"/>
                  <a:pt x="8088492" y="2752465"/>
                  <a:pt x="8086694" y="2744075"/>
                </a:cubicBezTo>
                <a:cubicBezTo>
                  <a:pt x="8084896" y="2735686"/>
                  <a:pt x="8082499" y="2738682"/>
                  <a:pt x="8077705" y="2739881"/>
                </a:cubicBezTo>
                <a:cubicBezTo>
                  <a:pt x="8072910" y="2741079"/>
                  <a:pt x="8070514" y="2741079"/>
                  <a:pt x="8069914" y="2737484"/>
                </a:cubicBezTo>
                <a:cubicBezTo>
                  <a:pt x="8069315" y="2733888"/>
                  <a:pt x="8066318" y="2733888"/>
                  <a:pt x="8065719" y="2735686"/>
                </a:cubicBezTo>
                <a:cubicBezTo>
                  <a:pt x="8065120" y="2737484"/>
                  <a:pt x="8062124" y="2736884"/>
                  <a:pt x="8058528" y="2736285"/>
                </a:cubicBezTo>
                <a:cubicBezTo>
                  <a:pt x="8054333" y="2735686"/>
                  <a:pt x="8053734" y="2736285"/>
                  <a:pt x="8054333" y="2740480"/>
                </a:cubicBezTo>
                <a:cubicBezTo>
                  <a:pt x="8054932" y="2744675"/>
                  <a:pt x="8053734" y="2745873"/>
                  <a:pt x="8050138" y="2744675"/>
                </a:cubicBezTo>
                <a:cubicBezTo>
                  <a:pt x="8046543" y="2742877"/>
                  <a:pt x="8049539" y="2738083"/>
                  <a:pt x="8045943" y="2734487"/>
                </a:cubicBezTo>
                <a:cubicBezTo>
                  <a:pt x="8042347" y="2730892"/>
                  <a:pt x="8042347" y="2731491"/>
                  <a:pt x="8042347" y="2724899"/>
                </a:cubicBezTo>
                <a:cubicBezTo>
                  <a:pt x="8042347" y="2718307"/>
                  <a:pt x="8038752" y="2718307"/>
                  <a:pt x="8035755" y="2718307"/>
                </a:cubicBezTo>
                <a:cubicBezTo>
                  <a:pt x="8032759" y="2718307"/>
                  <a:pt x="8034557" y="2719505"/>
                  <a:pt x="8036954" y="2724899"/>
                </a:cubicBezTo>
                <a:cubicBezTo>
                  <a:pt x="8039351" y="2730292"/>
                  <a:pt x="8037554" y="2730892"/>
                  <a:pt x="8030961" y="2730292"/>
                </a:cubicBezTo>
                <a:cubicBezTo>
                  <a:pt x="8023770" y="2729693"/>
                  <a:pt x="8026766" y="2724300"/>
                  <a:pt x="8026766" y="2720704"/>
                </a:cubicBezTo>
                <a:cubicBezTo>
                  <a:pt x="8027365" y="2717108"/>
                  <a:pt x="8027365" y="2713513"/>
                  <a:pt x="8026766" y="2707520"/>
                </a:cubicBezTo>
                <a:cubicBezTo>
                  <a:pt x="8026167" y="2701527"/>
                  <a:pt x="8022572" y="2697332"/>
                  <a:pt x="8019575" y="2695534"/>
                </a:cubicBezTo>
                <a:cubicBezTo>
                  <a:pt x="8015979" y="2693737"/>
                  <a:pt x="8012983" y="2687144"/>
                  <a:pt x="8007590" y="2683549"/>
                </a:cubicBezTo>
                <a:cubicBezTo>
                  <a:pt x="8002196" y="2680553"/>
                  <a:pt x="8000398" y="2678155"/>
                  <a:pt x="7999200" y="2672163"/>
                </a:cubicBezTo>
                <a:cubicBezTo>
                  <a:pt x="7998001" y="2666769"/>
                  <a:pt x="7995004" y="2664971"/>
                  <a:pt x="7989012" y="2661975"/>
                </a:cubicBezTo>
                <a:cubicBezTo>
                  <a:pt x="7983019" y="2658979"/>
                  <a:pt x="7978824" y="2657780"/>
                  <a:pt x="7978824" y="2661376"/>
                </a:cubicBezTo>
                <a:cubicBezTo>
                  <a:pt x="7978225" y="2665571"/>
                  <a:pt x="7987214" y="2669766"/>
                  <a:pt x="7990211" y="2669766"/>
                </a:cubicBezTo>
                <a:cubicBezTo>
                  <a:pt x="7992608" y="2670365"/>
                  <a:pt x="7994405" y="2675159"/>
                  <a:pt x="7992608" y="2676957"/>
                </a:cubicBezTo>
                <a:cubicBezTo>
                  <a:pt x="7990810" y="2678155"/>
                  <a:pt x="7992008" y="2678155"/>
                  <a:pt x="7990211" y="2682950"/>
                </a:cubicBezTo>
                <a:cubicBezTo>
                  <a:pt x="7989012" y="2687744"/>
                  <a:pt x="7987813" y="2690141"/>
                  <a:pt x="7986015" y="2686545"/>
                </a:cubicBezTo>
                <a:cubicBezTo>
                  <a:pt x="7984218" y="2682350"/>
                  <a:pt x="7985416" y="2678155"/>
                  <a:pt x="7977626" y="2675758"/>
                </a:cubicBezTo>
                <a:cubicBezTo>
                  <a:pt x="7970434" y="2673361"/>
                  <a:pt x="7971034" y="2671563"/>
                  <a:pt x="7969835" y="2668567"/>
                </a:cubicBezTo>
                <a:cubicBezTo>
                  <a:pt x="7968637" y="2666170"/>
                  <a:pt x="7967438" y="2665571"/>
                  <a:pt x="7965641" y="2661975"/>
                </a:cubicBezTo>
                <a:cubicBezTo>
                  <a:pt x="7963843" y="2658379"/>
                  <a:pt x="7961445" y="2657181"/>
                  <a:pt x="7963843" y="2648791"/>
                </a:cubicBezTo>
                <a:cubicBezTo>
                  <a:pt x="7966240" y="2640401"/>
                  <a:pt x="7963243" y="2636206"/>
                  <a:pt x="7960247" y="2634408"/>
                </a:cubicBezTo>
                <a:cubicBezTo>
                  <a:pt x="7957850" y="2632611"/>
                  <a:pt x="7957850" y="2629614"/>
                  <a:pt x="7958449" y="2626019"/>
                </a:cubicBezTo>
                <a:cubicBezTo>
                  <a:pt x="7958449" y="2624221"/>
                  <a:pt x="7958449" y="2622423"/>
                  <a:pt x="7957850" y="2621224"/>
                </a:cubicBezTo>
                <a:lnTo>
                  <a:pt x="7959048" y="2620026"/>
                </a:lnTo>
                <a:cubicBezTo>
                  <a:pt x="7957850" y="2616430"/>
                  <a:pt x="7954853" y="2614632"/>
                  <a:pt x="7952456" y="2613434"/>
                </a:cubicBezTo>
                <a:cubicBezTo>
                  <a:pt x="7949460" y="2611636"/>
                  <a:pt x="7942269" y="2603845"/>
                  <a:pt x="7935677" y="2600250"/>
                </a:cubicBezTo>
                <a:cubicBezTo>
                  <a:pt x="7929084" y="2596654"/>
                  <a:pt x="7923691" y="2583470"/>
                  <a:pt x="7921294" y="2581073"/>
                </a:cubicBezTo>
                <a:cubicBezTo>
                  <a:pt x="7918897" y="2578676"/>
                  <a:pt x="7911106" y="2573282"/>
                  <a:pt x="7908710" y="2569088"/>
                </a:cubicBezTo>
                <a:cubicBezTo>
                  <a:pt x="7906312" y="2564893"/>
                  <a:pt x="7904514" y="2564293"/>
                  <a:pt x="7900320" y="2560698"/>
                </a:cubicBezTo>
                <a:cubicBezTo>
                  <a:pt x="7896124" y="2557102"/>
                  <a:pt x="7890731" y="2552907"/>
                  <a:pt x="7890731" y="2549311"/>
                </a:cubicBezTo>
                <a:cubicBezTo>
                  <a:pt x="7890731" y="2545716"/>
                  <a:pt x="7895525" y="2547514"/>
                  <a:pt x="7897922" y="2548113"/>
                </a:cubicBezTo>
                <a:cubicBezTo>
                  <a:pt x="7897922" y="2548113"/>
                  <a:pt x="7898522" y="2547514"/>
                  <a:pt x="7898522" y="2546315"/>
                </a:cubicBezTo>
                <a:cubicBezTo>
                  <a:pt x="7898522" y="2545117"/>
                  <a:pt x="7897323" y="2542720"/>
                  <a:pt x="7897323" y="2540322"/>
                </a:cubicBezTo>
                <a:cubicBezTo>
                  <a:pt x="7896724" y="2535528"/>
                  <a:pt x="7896724" y="2533730"/>
                  <a:pt x="7894327" y="2537326"/>
                </a:cubicBezTo>
                <a:cubicBezTo>
                  <a:pt x="7891930" y="2540922"/>
                  <a:pt x="7892529" y="2541521"/>
                  <a:pt x="7891331" y="2537925"/>
                </a:cubicBezTo>
                <a:cubicBezTo>
                  <a:pt x="7890132" y="2534330"/>
                  <a:pt x="7890731" y="2533730"/>
                  <a:pt x="7887135" y="2534929"/>
                </a:cubicBezTo>
                <a:cubicBezTo>
                  <a:pt x="7884139" y="2535528"/>
                  <a:pt x="7885338" y="2536727"/>
                  <a:pt x="7886536" y="2539124"/>
                </a:cubicBezTo>
                <a:cubicBezTo>
                  <a:pt x="7887135" y="2541521"/>
                  <a:pt x="7885338" y="2543319"/>
                  <a:pt x="7879345" y="2542120"/>
                </a:cubicBezTo>
                <a:cubicBezTo>
                  <a:pt x="7873951" y="2541521"/>
                  <a:pt x="7872753" y="2539124"/>
                  <a:pt x="7871554" y="2542720"/>
                </a:cubicBezTo>
                <a:cubicBezTo>
                  <a:pt x="7870356" y="2546315"/>
                  <a:pt x="7867360" y="2543918"/>
                  <a:pt x="7863764" y="2543918"/>
                </a:cubicBezTo>
                <a:cubicBezTo>
                  <a:pt x="7859569" y="2543918"/>
                  <a:pt x="7860168" y="2544517"/>
                  <a:pt x="7860168" y="2541521"/>
                </a:cubicBezTo>
                <a:cubicBezTo>
                  <a:pt x="7860168" y="2539124"/>
                  <a:pt x="7858970" y="2539124"/>
                  <a:pt x="7852977" y="2536128"/>
                </a:cubicBezTo>
                <a:cubicBezTo>
                  <a:pt x="7847583" y="2533131"/>
                  <a:pt x="7839793" y="2537326"/>
                  <a:pt x="7828407" y="2530135"/>
                </a:cubicBezTo>
                <a:cubicBezTo>
                  <a:pt x="7827208" y="2529535"/>
                  <a:pt x="7824811" y="2527738"/>
                  <a:pt x="7823013" y="2525940"/>
                </a:cubicBezTo>
                <a:cubicBezTo>
                  <a:pt x="7823013" y="2525940"/>
                  <a:pt x="7823013" y="2525940"/>
                  <a:pt x="7823013" y="2525940"/>
                </a:cubicBezTo>
                <a:cubicBezTo>
                  <a:pt x="7815222" y="2521146"/>
                  <a:pt x="7808630" y="2519348"/>
                  <a:pt x="7802039" y="2519348"/>
                </a:cubicBezTo>
                <a:cubicBezTo>
                  <a:pt x="7793649" y="2519348"/>
                  <a:pt x="7790053" y="2519947"/>
                  <a:pt x="7786458" y="2515752"/>
                </a:cubicBezTo>
                <a:cubicBezTo>
                  <a:pt x="7782862" y="2511557"/>
                  <a:pt x="7781663" y="2510958"/>
                  <a:pt x="7775670" y="2508561"/>
                </a:cubicBezTo>
                <a:cubicBezTo>
                  <a:pt x="7769678" y="2506164"/>
                  <a:pt x="7764884" y="2501370"/>
                  <a:pt x="7763685" y="2497774"/>
                </a:cubicBezTo>
                <a:lnTo>
                  <a:pt x="7763685" y="2497774"/>
                </a:lnTo>
                <a:cubicBezTo>
                  <a:pt x="7760089" y="2493579"/>
                  <a:pt x="7753498" y="2487586"/>
                  <a:pt x="7745108" y="2477399"/>
                </a:cubicBezTo>
                <a:cubicBezTo>
                  <a:pt x="7732523" y="2462417"/>
                  <a:pt x="7717541" y="2451630"/>
                  <a:pt x="7711548" y="2448034"/>
                </a:cubicBezTo>
                <a:cubicBezTo>
                  <a:pt x="7705556" y="2443839"/>
                  <a:pt x="7710349" y="2440843"/>
                  <a:pt x="7706754" y="2439045"/>
                </a:cubicBezTo>
                <a:cubicBezTo>
                  <a:pt x="7703158" y="2436648"/>
                  <a:pt x="7702559" y="2433652"/>
                  <a:pt x="7696566" y="2431255"/>
                </a:cubicBezTo>
                <a:cubicBezTo>
                  <a:pt x="7691173" y="2428858"/>
                  <a:pt x="7691173" y="2430056"/>
                  <a:pt x="7696566" y="2434251"/>
                </a:cubicBezTo>
                <a:cubicBezTo>
                  <a:pt x="7701960" y="2438446"/>
                  <a:pt x="7694768" y="2436648"/>
                  <a:pt x="7688776" y="2434251"/>
                </a:cubicBezTo>
                <a:cubicBezTo>
                  <a:pt x="7682783" y="2431854"/>
                  <a:pt x="7683382" y="2431255"/>
                  <a:pt x="7685180" y="2431255"/>
                </a:cubicBezTo>
                <a:cubicBezTo>
                  <a:pt x="7687577" y="2431255"/>
                  <a:pt x="7688177" y="2427060"/>
                  <a:pt x="7684581" y="2426460"/>
                </a:cubicBezTo>
                <a:cubicBezTo>
                  <a:pt x="7680986" y="2425861"/>
                  <a:pt x="7681585" y="2426460"/>
                  <a:pt x="7680386" y="2423464"/>
                </a:cubicBezTo>
                <a:cubicBezTo>
                  <a:pt x="7679187" y="2420468"/>
                  <a:pt x="7677389" y="2422865"/>
                  <a:pt x="7673794" y="2425861"/>
                </a:cubicBezTo>
                <a:cubicBezTo>
                  <a:pt x="7670198" y="2428858"/>
                  <a:pt x="7671397" y="2431255"/>
                  <a:pt x="7674393" y="2433052"/>
                </a:cubicBezTo>
                <a:cubicBezTo>
                  <a:pt x="7677389" y="2434251"/>
                  <a:pt x="7674993" y="2436049"/>
                  <a:pt x="7673195" y="2437247"/>
                </a:cubicBezTo>
                <a:cubicBezTo>
                  <a:pt x="7671397" y="2438446"/>
                  <a:pt x="7662407" y="2444439"/>
                  <a:pt x="7656415" y="2448633"/>
                </a:cubicBezTo>
                <a:cubicBezTo>
                  <a:pt x="7651022" y="2452828"/>
                  <a:pt x="7645628" y="2454027"/>
                  <a:pt x="7643231" y="2454027"/>
                </a:cubicBezTo>
                <a:cubicBezTo>
                  <a:pt x="7640834" y="2453428"/>
                  <a:pt x="7636040" y="2453428"/>
                  <a:pt x="7624054" y="2452828"/>
                </a:cubicBezTo>
                <a:cubicBezTo>
                  <a:pt x="7612069" y="2452229"/>
                  <a:pt x="7607275" y="2446236"/>
                  <a:pt x="7597087" y="2444439"/>
                </a:cubicBezTo>
                <a:cubicBezTo>
                  <a:pt x="7586899" y="2442641"/>
                  <a:pt x="7583903" y="2440244"/>
                  <a:pt x="7581505" y="2436049"/>
                </a:cubicBezTo>
                <a:cubicBezTo>
                  <a:pt x="7579109" y="2431255"/>
                  <a:pt x="7576113" y="2431255"/>
                  <a:pt x="7569520" y="2430655"/>
                </a:cubicBezTo>
                <a:cubicBezTo>
                  <a:pt x="7563527" y="2430056"/>
                  <a:pt x="7551542" y="2425262"/>
                  <a:pt x="7547946" y="2424063"/>
                </a:cubicBezTo>
                <a:cubicBezTo>
                  <a:pt x="7544351" y="2423464"/>
                  <a:pt x="7540755" y="2423464"/>
                  <a:pt x="7537759" y="2419868"/>
                </a:cubicBezTo>
                <a:cubicBezTo>
                  <a:pt x="7535362" y="2416273"/>
                  <a:pt x="7525773" y="2411478"/>
                  <a:pt x="7516185" y="2407883"/>
                </a:cubicBezTo>
                <a:cubicBezTo>
                  <a:pt x="7505997" y="2404887"/>
                  <a:pt x="7504200" y="2403089"/>
                  <a:pt x="7498207" y="2399493"/>
                </a:cubicBezTo>
                <a:cubicBezTo>
                  <a:pt x="7492813" y="2395298"/>
                  <a:pt x="7489817" y="2395298"/>
                  <a:pt x="7488019" y="2389305"/>
                </a:cubicBezTo>
                <a:cubicBezTo>
                  <a:pt x="7486221" y="2383313"/>
                  <a:pt x="7480828" y="2382114"/>
                  <a:pt x="7477232" y="2382114"/>
                </a:cubicBezTo>
                <a:cubicBezTo>
                  <a:pt x="7473037" y="2381515"/>
                  <a:pt x="7467044" y="2379717"/>
                  <a:pt x="7462251" y="2376721"/>
                </a:cubicBezTo>
                <a:cubicBezTo>
                  <a:pt x="7457456" y="2373724"/>
                  <a:pt x="7449066" y="2371327"/>
                  <a:pt x="7446669" y="2371327"/>
                </a:cubicBezTo>
                <a:cubicBezTo>
                  <a:pt x="7444272" y="2371327"/>
                  <a:pt x="7430489" y="2366533"/>
                  <a:pt x="7426893" y="2357544"/>
                </a:cubicBezTo>
                <a:cubicBezTo>
                  <a:pt x="7422698" y="2348555"/>
                  <a:pt x="7414908" y="2349154"/>
                  <a:pt x="7408915" y="2346158"/>
                </a:cubicBezTo>
                <a:cubicBezTo>
                  <a:pt x="7402323" y="2343761"/>
                  <a:pt x="7399327" y="2335970"/>
                  <a:pt x="7389139" y="2332374"/>
                </a:cubicBezTo>
                <a:cubicBezTo>
                  <a:pt x="7378951" y="2328179"/>
                  <a:pt x="7367565" y="2307205"/>
                  <a:pt x="7362770" y="2300613"/>
                </a:cubicBezTo>
                <a:cubicBezTo>
                  <a:pt x="7357977" y="2294021"/>
                  <a:pt x="7355579" y="2288627"/>
                  <a:pt x="7360973" y="2288028"/>
                </a:cubicBezTo>
                <a:cubicBezTo>
                  <a:pt x="7366367" y="2287429"/>
                  <a:pt x="7366966" y="2288028"/>
                  <a:pt x="7367565" y="2285032"/>
                </a:cubicBezTo>
                <a:cubicBezTo>
                  <a:pt x="7368164" y="2282035"/>
                  <a:pt x="7366367" y="2282635"/>
                  <a:pt x="7362171" y="2280837"/>
                </a:cubicBezTo>
                <a:cubicBezTo>
                  <a:pt x="7357977" y="2279638"/>
                  <a:pt x="7357977" y="2275443"/>
                  <a:pt x="7362770" y="2272447"/>
                </a:cubicBezTo>
                <a:cubicBezTo>
                  <a:pt x="7367565" y="2270050"/>
                  <a:pt x="7364569" y="2270050"/>
                  <a:pt x="7365767" y="2265855"/>
                </a:cubicBezTo>
                <a:cubicBezTo>
                  <a:pt x="7366966" y="2261660"/>
                  <a:pt x="7365767" y="2255667"/>
                  <a:pt x="7358576" y="2252072"/>
                </a:cubicBezTo>
                <a:cubicBezTo>
                  <a:pt x="7351385" y="2247877"/>
                  <a:pt x="7353182" y="2246079"/>
                  <a:pt x="7348988" y="2241884"/>
                </a:cubicBezTo>
                <a:cubicBezTo>
                  <a:pt x="7344792" y="2237689"/>
                  <a:pt x="7343594" y="2226303"/>
                  <a:pt x="7341796" y="2220909"/>
                </a:cubicBezTo>
                <a:cubicBezTo>
                  <a:pt x="7340598" y="2215516"/>
                  <a:pt x="7331609" y="2210123"/>
                  <a:pt x="7322619" y="2205928"/>
                </a:cubicBezTo>
                <a:cubicBezTo>
                  <a:pt x="7314229" y="2201733"/>
                  <a:pt x="7316627" y="2200534"/>
                  <a:pt x="7322020" y="2201133"/>
                </a:cubicBezTo>
                <a:cubicBezTo>
                  <a:pt x="7327414" y="2201733"/>
                  <a:pt x="7324418" y="2200534"/>
                  <a:pt x="7321421" y="2198137"/>
                </a:cubicBezTo>
                <a:cubicBezTo>
                  <a:pt x="7318425" y="2195740"/>
                  <a:pt x="7317226" y="2193343"/>
                  <a:pt x="7313630" y="2192743"/>
                </a:cubicBezTo>
                <a:cubicBezTo>
                  <a:pt x="7309436" y="2192144"/>
                  <a:pt x="7306439" y="2190346"/>
                  <a:pt x="7301046" y="2181957"/>
                </a:cubicBezTo>
                <a:cubicBezTo>
                  <a:pt x="7295652" y="2173567"/>
                  <a:pt x="7287861" y="2168772"/>
                  <a:pt x="7281269" y="2166375"/>
                </a:cubicBezTo>
                <a:cubicBezTo>
                  <a:pt x="7275277" y="2163978"/>
                  <a:pt x="7280071" y="2159184"/>
                  <a:pt x="7275876" y="2156188"/>
                </a:cubicBezTo>
                <a:cubicBezTo>
                  <a:pt x="7271681" y="2152592"/>
                  <a:pt x="7269284" y="2153192"/>
                  <a:pt x="7269883" y="2150794"/>
                </a:cubicBezTo>
                <a:cubicBezTo>
                  <a:pt x="7270483" y="2148397"/>
                  <a:pt x="7271681" y="2146000"/>
                  <a:pt x="7264490" y="2146000"/>
                </a:cubicBezTo>
                <a:cubicBezTo>
                  <a:pt x="7257298" y="2146000"/>
                  <a:pt x="7257898" y="2141805"/>
                  <a:pt x="7255501" y="2138809"/>
                </a:cubicBezTo>
                <a:cubicBezTo>
                  <a:pt x="7253104" y="2135812"/>
                  <a:pt x="7250707" y="2134614"/>
                  <a:pt x="7251306" y="2131618"/>
                </a:cubicBezTo>
                <a:cubicBezTo>
                  <a:pt x="7251905" y="2128022"/>
                  <a:pt x="7247710" y="2123228"/>
                  <a:pt x="7242317" y="2119632"/>
                </a:cubicBezTo>
                <a:cubicBezTo>
                  <a:pt x="7236923" y="2115437"/>
                  <a:pt x="7236324" y="2116036"/>
                  <a:pt x="7234526" y="2112441"/>
                </a:cubicBezTo>
                <a:cubicBezTo>
                  <a:pt x="7232728" y="2108246"/>
                  <a:pt x="7229133" y="2107047"/>
                  <a:pt x="7224338" y="2110044"/>
                </a:cubicBezTo>
                <a:cubicBezTo>
                  <a:pt x="7219545" y="2113040"/>
                  <a:pt x="7218945" y="2108246"/>
                  <a:pt x="7221342" y="2105250"/>
                </a:cubicBezTo>
                <a:cubicBezTo>
                  <a:pt x="7223739" y="2102253"/>
                  <a:pt x="7220743" y="2099257"/>
                  <a:pt x="7217746" y="2102253"/>
                </a:cubicBezTo>
                <a:cubicBezTo>
                  <a:pt x="7215349" y="2105250"/>
                  <a:pt x="7213552" y="2104650"/>
                  <a:pt x="7207559" y="2102852"/>
                </a:cubicBezTo>
                <a:cubicBezTo>
                  <a:pt x="7201566" y="2101055"/>
                  <a:pt x="7202765" y="2097459"/>
                  <a:pt x="7202166" y="2093863"/>
                </a:cubicBezTo>
                <a:cubicBezTo>
                  <a:pt x="7201566" y="2090268"/>
                  <a:pt x="7199768" y="2087870"/>
                  <a:pt x="7200367" y="2083676"/>
                </a:cubicBezTo>
                <a:cubicBezTo>
                  <a:pt x="7200967" y="2079481"/>
                  <a:pt x="7202765" y="2083076"/>
                  <a:pt x="7206959" y="2085473"/>
                </a:cubicBezTo>
                <a:cubicBezTo>
                  <a:pt x="7211155" y="2087870"/>
                  <a:pt x="7209956" y="2083676"/>
                  <a:pt x="7208757" y="2081279"/>
                </a:cubicBezTo>
                <a:cubicBezTo>
                  <a:pt x="7207559" y="2078881"/>
                  <a:pt x="7208158" y="2075885"/>
                  <a:pt x="7202765" y="2076484"/>
                </a:cubicBezTo>
                <a:cubicBezTo>
                  <a:pt x="7197371" y="2077084"/>
                  <a:pt x="7199768" y="2075286"/>
                  <a:pt x="7197970" y="2068694"/>
                </a:cubicBezTo>
                <a:cubicBezTo>
                  <a:pt x="7196173" y="2062102"/>
                  <a:pt x="7190779" y="2062701"/>
                  <a:pt x="7187184" y="2063300"/>
                </a:cubicBezTo>
                <a:cubicBezTo>
                  <a:pt x="7182988" y="2063899"/>
                  <a:pt x="7179393" y="2063300"/>
                  <a:pt x="7176996" y="2056109"/>
                </a:cubicBezTo>
                <a:cubicBezTo>
                  <a:pt x="7174599" y="2048918"/>
                  <a:pt x="7172801" y="2050716"/>
                  <a:pt x="7168606" y="2050716"/>
                </a:cubicBezTo>
                <a:cubicBezTo>
                  <a:pt x="7164411" y="2051315"/>
                  <a:pt x="7163213" y="2043524"/>
                  <a:pt x="7159017" y="2042326"/>
                </a:cubicBezTo>
                <a:cubicBezTo>
                  <a:pt x="7154823" y="2041127"/>
                  <a:pt x="7157220" y="2037531"/>
                  <a:pt x="7157819" y="2029142"/>
                </a:cubicBezTo>
                <a:cubicBezTo>
                  <a:pt x="7158418" y="2020752"/>
                  <a:pt x="7144036" y="2024348"/>
                  <a:pt x="7138643" y="2023748"/>
                </a:cubicBezTo>
                <a:cubicBezTo>
                  <a:pt x="7133249" y="2023149"/>
                  <a:pt x="7132650" y="2021351"/>
                  <a:pt x="7129654" y="2016557"/>
                </a:cubicBezTo>
                <a:cubicBezTo>
                  <a:pt x="7126657" y="2011163"/>
                  <a:pt x="7121863" y="2009965"/>
                  <a:pt x="7116469" y="2006968"/>
                </a:cubicBezTo>
                <a:cubicBezTo>
                  <a:pt x="7111075" y="2003972"/>
                  <a:pt x="7115870" y="1997979"/>
                  <a:pt x="7110476" y="1997979"/>
                </a:cubicBezTo>
                <a:cubicBezTo>
                  <a:pt x="7105083" y="1997979"/>
                  <a:pt x="7098491" y="1993785"/>
                  <a:pt x="7097892" y="1987792"/>
                </a:cubicBezTo>
                <a:cubicBezTo>
                  <a:pt x="7097293" y="1981200"/>
                  <a:pt x="7094296" y="1979402"/>
                  <a:pt x="7091300" y="1978803"/>
                </a:cubicBezTo>
                <a:cubicBezTo>
                  <a:pt x="7088303" y="1978203"/>
                  <a:pt x="7087704" y="1977604"/>
                  <a:pt x="7088903" y="1974608"/>
                </a:cubicBezTo>
                <a:cubicBezTo>
                  <a:pt x="7089502" y="1972211"/>
                  <a:pt x="7088303" y="1970413"/>
                  <a:pt x="7083509" y="1967417"/>
                </a:cubicBezTo>
                <a:cubicBezTo>
                  <a:pt x="7078115" y="1964420"/>
                  <a:pt x="7073921" y="1957229"/>
                  <a:pt x="7074520" y="1953034"/>
                </a:cubicBezTo>
                <a:cubicBezTo>
                  <a:pt x="7075119" y="1948839"/>
                  <a:pt x="7072123" y="1946442"/>
                  <a:pt x="7068527" y="1944644"/>
                </a:cubicBezTo>
                <a:cubicBezTo>
                  <a:pt x="7064333" y="1942247"/>
                  <a:pt x="7066130" y="1940449"/>
                  <a:pt x="7055343" y="1933258"/>
                </a:cubicBezTo>
                <a:cubicBezTo>
                  <a:pt x="7044556" y="1926066"/>
                  <a:pt x="7048152" y="1921872"/>
                  <a:pt x="7051148" y="1916478"/>
                </a:cubicBezTo>
                <a:cubicBezTo>
                  <a:pt x="7053545" y="1911085"/>
                  <a:pt x="7043957" y="1908088"/>
                  <a:pt x="7039762" y="1907489"/>
                </a:cubicBezTo>
                <a:cubicBezTo>
                  <a:pt x="7035567" y="1906890"/>
                  <a:pt x="7027177" y="1897301"/>
                  <a:pt x="7023582" y="1901496"/>
                </a:cubicBezTo>
                <a:cubicBezTo>
                  <a:pt x="7019986" y="1905691"/>
                  <a:pt x="7015192" y="1902096"/>
                  <a:pt x="7007401" y="1897301"/>
                </a:cubicBezTo>
                <a:cubicBezTo>
                  <a:pt x="6999611" y="1893106"/>
                  <a:pt x="6997213" y="1894904"/>
                  <a:pt x="7002008" y="1898500"/>
                </a:cubicBezTo>
                <a:cubicBezTo>
                  <a:pt x="7006802" y="1902695"/>
                  <a:pt x="7007401" y="1916478"/>
                  <a:pt x="7013993" y="1924269"/>
                </a:cubicBezTo>
                <a:cubicBezTo>
                  <a:pt x="7020585" y="1932059"/>
                  <a:pt x="7015192" y="1948839"/>
                  <a:pt x="7025979" y="1956629"/>
                </a:cubicBezTo>
                <a:cubicBezTo>
                  <a:pt x="7036766" y="1963821"/>
                  <a:pt x="7030173" y="1970413"/>
                  <a:pt x="7036166" y="1969814"/>
                </a:cubicBezTo>
                <a:cubicBezTo>
                  <a:pt x="7045155" y="1968615"/>
                  <a:pt x="7043957" y="1974008"/>
                  <a:pt x="7052946" y="1975207"/>
                </a:cubicBezTo>
                <a:cubicBezTo>
                  <a:pt x="7061336" y="1977005"/>
                  <a:pt x="7067329" y="1993785"/>
                  <a:pt x="7066130" y="1997979"/>
                </a:cubicBezTo>
                <a:cubicBezTo>
                  <a:pt x="7065531" y="2002174"/>
                  <a:pt x="7067928" y="2002174"/>
                  <a:pt x="7072722" y="2000377"/>
                </a:cubicBezTo>
                <a:cubicBezTo>
                  <a:pt x="7077516" y="1999178"/>
                  <a:pt x="7079913" y="1999777"/>
                  <a:pt x="7079913" y="2005770"/>
                </a:cubicBezTo>
                <a:cubicBezTo>
                  <a:pt x="7080513" y="2011763"/>
                  <a:pt x="7082311" y="2014759"/>
                  <a:pt x="7087104" y="2013561"/>
                </a:cubicBezTo>
                <a:cubicBezTo>
                  <a:pt x="7092498" y="2012362"/>
                  <a:pt x="7093697" y="2014160"/>
                  <a:pt x="7095494" y="2018355"/>
                </a:cubicBezTo>
                <a:cubicBezTo>
                  <a:pt x="7097892" y="2022550"/>
                  <a:pt x="7097892" y="2024348"/>
                  <a:pt x="7096693" y="2027943"/>
                </a:cubicBezTo>
                <a:cubicBezTo>
                  <a:pt x="7095494" y="2031539"/>
                  <a:pt x="7097293" y="2032737"/>
                  <a:pt x="7099090" y="2038131"/>
                </a:cubicBezTo>
                <a:cubicBezTo>
                  <a:pt x="7101487" y="2043524"/>
                  <a:pt x="7106282" y="2047120"/>
                  <a:pt x="7109278" y="2046521"/>
                </a:cubicBezTo>
                <a:cubicBezTo>
                  <a:pt x="7112274" y="2045921"/>
                  <a:pt x="7114672" y="2047719"/>
                  <a:pt x="7116469" y="2050716"/>
                </a:cubicBezTo>
                <a:cubicBezTo>
                  <a:pt x="7118866" y="2053113"/>
                  <a:pt x="7123661" y="2057907"/>
                  <a:pt x="7123661" y="2059705"/>
                </a:cubicBezTo>
                <a:cubicBezTo>
                  <a:pt x="7123661" y="2062102"/>
                  <a:pt x="7126057" y="2064499"/>
                  <a:pt x="7129054" y="2065697"/>
                </a:cubicBezTo>
                <a:cubicBezTo>
                  <a:pt x="7131451" y="2066896"/>
                  <a:pt x="7135046" y="2072889"/>
                  <a:pt x="7138043" y="2074087"/>
                </a:cubicBezTo>
                <a:cubicBezTo>
                  <a:pt x="7141039" y="2075885"/>
                  <a:pt x="7139841" y="2071690"/>
                  <a:pt x="7137444" y="2068094"/>
                </a:cubicBezTo>
                <a:cubicBezTo>
                  <a:pt x="7135046" y="2064499"/>
                  <a:pt x="7132050" y="2062701"/>
                  <a:pt x="7135046" y="2062701"/>
                </a:cubicBezTo>
                <a:cubicBezTo>
                  <a:pt x="7137444" y="2062102"/>
                  <a:pt x="7139242" y="2064499"/>
                  <a:pt x="7144036" y="2069293"/>
                </a:cubicBezTo>
                <a:cubicBezTo>
                  <a:pt x="7148830" y="2074087"/>
                  <a:pt x="7151227" y="2086073"/>
                  <a:pt x="7152425" y="2098058"/>
                </a:cubicBezTo>
                <a:cubicBezTo>
                  <a:pt x="7154224" y="2110044"/>
                  <a:pt x="7166209" y="2119632"/>
                  <a:pt x="7175198" y="2127423"/>
                </a:cubicBezTo>
                <a:cubicBezTo>
                  <a:pt x="7183588" y="2134614"/>
                  <a:pt x="7185386" y="2138809"/>
                  <a:pt x="7185386" y="2144202"/>
                </a:cubicBezTo>
                <a:cubicBezTo>
                  <a:pt x="7184786" y="2149596"/>
                  <a:pt x="7193176" y="2160982"/>
                  <a:pt x="7197371" y="2166975"/>
                </a:cubicBezTo>
                <a:cubicBezTo>
                  <a:pt x="7201566" y="2172967"/>
                  <a:pt x="7199768" y="2165177"/>
                  <a:pt x="7199768" y="2160383"/>
                </a:cubicBezTo>
                <a:cubicBezTo>
                  <a:pt x="7199768" y="2155589"/>
                  <a:pt x="7199169" y="2156188"/>
                  <a:pt x="7202166" y="2156188"/>
                </a:cubicBezTo>
                <a:cubicBezTo>
                  <a:pt x="7205162" y="2155589"/>
                  <a:pt x="7210555" y="2161581"/>
                  <a:pt x="7213552" y="2165776"/>
                </a:cubicBezTo>
                <a:cubicBezTo>
                  <a:pt x="7215948" y="2169971"/>
                  <a:pt x="7220743" y="2171170"/>
                  <a:pt x="7223739" y="2177762"/>
                </a:cubicBezTo>
                <a:cubicBezTo>
                  <a:pt x="7226736" y="2183754"/>
                  <a:pt x="7230930" y="2184953"/>
                  <a:pt x="7233327" y="2190946"/>
                </a:cubicBezTo>
                <a:cubicBezTo>
                  <a:pt x="7235725" y="2196938"/>
                  <a:pt x="7238721" y="2204130"/>
                  <a:pt x="7230930" y="2215516"/>
                </a:cubicBezTo>
                <a:cubicBezTo>
                  <a:pt x="7223140" y="2226902"/>
                  <a:pt x="7212952" y="2205328"/>
                  <a:pt x="7209956" y="2195141"/>
                </a:cubicBezTo>
                <a:cubicBezTo>
                  <a:pt x="7207559" y="2184953"/>
                  <a:pt x="7202765" y="2185552"/>
                  <a:pt x="7197970" y="2184354"/>
                </a:cubicBezTo>
                <a:cubicBezTo>
                  <a:pt x="7192577" y="2183155"/>
                  <a:pt x="7190180" y="2174166"/>
                  <a:pt x="7187184" y="2172368"/>
                </a:cubicBezTo>
                <a:cubicBezTo>
                  <a:pt x="7184187" y="2170570"/>
                  <a:pt x="7180592" y="2165776"/>
                  <a:pt x="7174599" y="2163379"/>
                </a:cubicBezTo>
                <a:cubicBezTo>
                  <a:pt x="7168606" y="2160982"/>
                  <a:pt x="7167407" y="2157986"/>
                  <a:pt x="7166808" y="2154390"/>
                </a:cubicBezTo>
                <a:cubicBezTo>
                  <a:pt x="7166209" y="2150195"/>
                  <a:pt x="7165610" y="2151394"/>
                  <a:pt x="7162614" y="2150794"/>
                </a:cubicBezTo>
                <a:cubicBezTo>
                  <a:pt x="7160216" y="2150195"/>
                  <a:pt x="7158418" y="2148997"/>
                  <a:pt x="7155422" y="2144802"/>
                </a:cubicBezTo>
                <a:cubicBezTo>
                  <a:pt x="7152425" y="2140607"/>
                  <a:pt x="7151227" y="2140607"/>
                  <a:pt x="7151227" y="2143603"/>
                </a:cubicBezTo>
                <a:cubicBezTo>
                  <a:pt x="7150628" y="2146000"/>
                  <a:pt x="7149429" y="2146000"/>
                  <a:pt x="7145234" y="2144802"/>
                </a:cubicBezTo>
                <a:cubicBezTo>
                  <a:pt x="7141039" y="2144202"/>
                  <a:pt x="7144635" y="2139408"/>
                  <a:pt x="7145234" y="2135213"/>
                </a:cubicBezTo>
                <a:cubicBezTo>
                  <a:pt x="7145834" y="2131018"/>
                  <a:pt x="7142837" y="2120231"/>
                  <a:pt x="7140440" y="2116636"/>
                </a:cubicBezTo>
                <a:cubicBezTo>
                  <a:pt x="7138043" y="2113040"/>
                  <a:pt x="7131451" y="2101055"/>
                  <a:pt x="7131451" y="2098058"/>
                </a:cubicBezTo>
                <a:cubicBezTo>
                  <a:pt x="7131451" y="2095062"/>
                  <a:pt x="7129654" y="2092665"/>
                  <a:pt x="7127256" y="2092065"/>
                </a:cubicBezTo>
                <a:cubicBezTo>
                  <a:pt x="7124859" y="2091466"/>
                  <a:pt x="7118866" y="2086672"/>
                  <a:pt x="7109278" y="2082477"/>
                </a:cubicBezTo>
                <a:cubicBezTo>
                  <a:pt x="7099690" y="2078282"/>
                  <a:pt x="7098491" y="2072889"/>
                  <a:pt x="7098491" y="2066896"/>
                </a:cubicBezTo>
                <a:cubicBezTo>
                  <a:pt x="7098491" y="2060903"/>
                  <a:pt x="7094895" y="2062701"/>
                  <a:pt x="7094296" y="2065697"/>
                </a:cubicBezTo>
                <a:cubicBezTo>
                  <a:pt x="7093697" y="2068094"/>
                  <a:pt x="7094895" y="2072289"/>
                  <a:pt x="7093697" y="2071091"/>
                </a:cubicBezTo>
                <a:cubicBezTo>
                  <a:pt x="7091899" y="2070492"/>
                  <a:pt x="7091300" y="2070492"/>
                  <a:pt x="7087104" y="2072289"/>
                </a:cubicBezTo>
                <a:cubicBezTo>
                  <a:pt x="7082910" y="2074687"/>
                  <a:pt x="7079913" y="2071690"/>
                  <a:pt x="7082311" y="2066896"/>
                </a:cubicBezTo>
                <a:cubicBezTo>
                  <a:pt x="7084708" y="2062102"/>
                  <a:pt x="7081712" y="2062701"/>
                  <a:pt x="7076917" y="2063300"/>
                </a:cubicBezTo>
                <a:cubicBezTo>
                  <a:pt x="7072123" y="2063899"/>
                  <a:pt x="7069726" y="2059705"/>
                  <a:pt x="7066130" y="2057907"/>
                </a:cubicBezTo>
                <a:cubicBezTo>
                  <a:pt x="7061935" y="2055510"/>
                  <a:pt x="7058939" y="2053712"/>
                  <a:pt x="7055343" y="2049517"/>
                </a:cubicBezTo>
                <a:cubicBezTo>
                  <a:pt x="7051748" y="2044723"/>
                  <a:pt x="7043957" y="2043524"/>
                  <a:pt x="7039762" y="2038730"/>
                </a:cubicBezTo>
                <a:cubicBezTo>
                  <a:pt x="7035567" y="2033936"/>
                  <a:pt x="7043957" y="2036932"/>
                  <a:pt x="7047553" y="2036932"/>
                </a:cubicBezTo>
                <a:cubicBezTo>
                  <a:pt x="7051148" y="2036932"/>
                  <a:pt x="7052946" y="2036932"/>
                  <a:pt x="7053545" y="2039329"/>
                </a:cubicBezTo>
                <a:cubicBezTo>
                  <a:pt x="7054144" y="2041726"/>
                  <a:pt x="7055343" y="2041726"/>
                  <a:pt x="7058340" y="2040528"/>
                </a:cubicBezTo>
                <a:cubicBezTo>
                  <a:pt x="7061336" y="2039929"/>
                  <a:pt x="7060137" y="2036932"/>
                  <a:pt x="7060137" y="2036932"/>
                </a:cubicBezTo>
                <a:cubicBezTo>
                  <a:pt x="7060137" y="2036932"/>
                  <a:pt x="7058340" y="2034535"/>
                  <a:pt x="7058340" y="2032138"/>
                </a:cubicBezTo>
                <a:cubicBezTo>
                  <a:pt x="7058340" y="2029741"/>
                  <a:pt x="7060137" y="2026745"/>
                  <a:pt x="7060737" y="2028542"/>
                </a:cubicBezTo>
                <a:cubicBezTo>
                  <a:pt x="7061336" y="2030340"/>
                  <a:pt x="7063134" y="2030340"/>
                  <a:pt x="7064333" y="2028542"/>
                </a:cubicBezTo>
                <a:cubicBezTo>
                  <a:pt x="7065531" y="2026745"/>
                  <a:pt x="7064932" y="2024348"/>
                  <a:pt x="7061935" y="2021950"/>
                </a:cubicBezTo>
                <a:cubicBezTo>
                  <a:pt x="7058939" y="2019553"/>
                  <a:pt x="7054744" y="2011163"/>
                  <a:pt x="7049351" y="2006369"/>
                </a:cubicBezTo>
                <a:cubicBezTo>
                  <a:pt x="7043957" y="2001575"/>
                  <a:pt x="7038563" y="1997979"/>
                  <a:pt x="7039163" y="1994384"/>
                </a:cubicBezTo>
                <a:cubicBezTo>
                  <a:pt x="7039762" y="1990189"/>
                  <a:pt x="7037365" y="1991387"/>
                  <a:pt x="7034369" y="1989590"/>
                </a:cubicBezTo>
                <a:cubicBezTo>
                  <a:pt x="7031372" y="1987792"/>
                  <a:pt x="7026578" y="1984196"/>
                  <a:pt x="7019986" y="1982398"/>
                </a:cubicBezTo>
                <a:cubicBezTo>
                  <a:pt x="7013394" y="1981200"/>
                  <a:pt x="7010398" y="1975207"/>
                  <a:pt x="7005603" y="1972211"/>
                </a:cubicBezTo>
                <a:cubicBezTo>
                  <a:pt x="7000810" y="1969814"/>
                  <a:pt x="6997813" y="1960824"/>
                  <a:pt x="6995416" y="1956030"/>
                </a:cubicBezTo>
                <a:cubicBezTo>
                  <a:pt x="6993019" y="1951236"/>
                  <a:pt x="6992420" y="1948839"/>
                  <a:pt x="6988224" y="1950637"/>
                </a:cubicBezTo>
                <a:cubicBezTo>
                  <a:pt x="6984030" y="1952435"/>
                  <a:pt x="6982831" y="1948240"/>
                  <a:pt x="6982831" y="1945243"/>
                </a:cubicBezTo>
                <a:cubicBezTo>
                  <a:pt x="6982232" y="1941648"/>
                  <a:pt x="6981033" y="1933258"/>
                  <a:pt x="6978636" y="1933258"/>
                </a:cubicBezTo>
                <a:cubicBezTo>
                  <a:pt x="6976239" y="1932659"/>
                  <a:pt x="6973242" y="1932059"/>
                  <a:pt x="6973242" y="1927265"/>
                </a:cubicBezTo>
                <a:cubicBezTo>
                  <a:pt x="6972643" y="1922471"/>
                  <a:pt x="6969048" y="1916478"/>
                  <a:pt x="6964853" y="1912283"/>
                </a:cubicBezTo>
                <a:cubicBezTo>
                  <a:pt x="6960658" y="1908088"/>
                  <a:pt x="6957661" y="1903893"/>
                  <a:pt x="6959460" y="1902695"/>
                </a:cubicBezTo>
                <a:cubicBezTo>
                  <a:pt x="6961257" y="1901496"/>
                  <a:pt x="6964253" y="1898500"/>
                  <a:pt x="6955264" y="1897301"/>
                </a:cubicBezTo>
                <a:cubicBezTo>
                  <a:pt x="6950470" y="1896702"/>
                  <a:pt x="6943279" y="1888312"/>
                  <a:pt x="6936088" y="1878125"/>
                </a:cubicBezTo>
                <a:lnTo>
                  <a:pt x="6942080" y="1874529"/>
                </a:lnTo>
                <a:cubicBezTo>
                  <a:pt x="6939084" y="1875128"/>
                  <a:pt x="6937286" y="1875727"/>
                  <a:pt x="6937286" y="1875727"/>
                </a:cubicBezTo>
                <a:cubicBezTo>
                  <a:pt x="6930095" y="1866139"/>
                  <a:pt x="6922904" y="1858349"/>
                  <a:pt x="6919908" y="1852955"/>
                </a:cubicBezTo>
                <a:cubicBezTo>
                  <a:pt x="6914514" y="1842168"/>
                  <a:pt x="6903128" y="1840370"/>
                  <a:pt x="6897135" y="1837973"/>
                </a:cubicBezTo>
                <a:cubicBezTo>
                  <a:pt x="6891741" y="1835576"/>
                  <a:pt x="6868969" y="1825988"/>
                  <a:pt x="6861179" y="1820594"/>
                </a:cubicBezTo>
                <a:cubicBezTo>
                  <a:pt x="6853388" y="1815201"/>
                  <a:pt x="6843200" y="1816399"/>
                  <a:pt x="6836009" y="1815800"/>
                </a:cubicBezTo>
                <a:cubicBezTo>
                  <a:pt x="6828818" y="1815201"/>
                  <a:pt x="6826420" y="1814002"/>
                  <a:pt x="6824623" y="1804414"/>
                </a:cubicBezTo>
                <a:cubicBezTo>
                  <a:pt x="6822825" y="1794826"/>
                  <a:pt x="6817431" y="1791829"/>
                  <a:pt x="6814435" y="1788233"/>
                </a:cubicBezTo>
                <a:cubicBezTo>
                  <a:pt x="6810839" y="1784039"/>
                  <a:pt x="6796457" y="1772652"/>
                  <a:pt x="6792262" y="1770255"/>
                </a:cubicBezTo>
                <a:cubicBezTo>
                  <a:pt x="6788067" y="1767858"/>
                  <a:pt x="6779078" y="1752876"/>
                  <a:pt x="6773685" y="1748682"/>
                </a:cubicBezTo>
                <a:cubicBezTo>
                  <a:pt x="6768291" y="1744487"/>
                  <a:pt x="6766493" y="1738494"/>
                  <a:pt x="6769489" y="1734898"/>
                </a:cubicBezTo>
                <a:cubicBezTo>
                  <a:pt x="6772486" y="1730703"/>
                  <a:pt x="6767093" y="1725909"/>
                  <a:pt x="6761699" y="1726508"/>
                </a:cubicBezTo>
                <a:cubicBezTo>
                  <a:pt x="6756306" y="1727108"/>
                  <a:pt x="6749714" y="1721714"/>
                  <a:pt x="6749714" y="1721714"/>
                </a:cubicBezTo>
                <a:cubicBezTo>
                  <a:pt x="6736529" y="1706732"/>
                  <a:pt x="6746717" y="1706732"/>
                  <a:pt x="6745518" y="1701938"/>
                </a:cubicBezTo>
                <a:cubicBezTo>
                  <a:pt x="6744919" y="1697144"/>
                  <a:pt x="6749714" y="1692350"/>
                  <a:pt x="6749714" y="1692350"/>
                </a:cubicBezTo>
                <a:lnTo>
                  <a:pt x="6749714" y="1688155"/>
                </a:lnTo>
                <a:cubicBezTo>
                  <a:pt x="6741923" y="1685758"/>
                  <a:pt x="6738327" y="1688754"/>
                  <a:pt x="6738327" y="1694747"/>
                </a:cubicBezTo>
                <a:cubicBezTo>
                  <a:pt x="6738327" y="1700140"/>
                  <a:pt x="6734732" y="1698342"/>
                  <a:pt x="6733533" y="1695945"/>
                </a:cubicBezTo>
                <a:cubicBezTo>
                  <a:pt x="6732335" y="1693548"/>
                  <a:pt x="6729338" y="1687556"/>
                  <a:pt x="6726342" y="1692949"/>
                </a:cubicBezTo>
                <a:cubicBezTo>
                  <a:pt x="6722746" y="1698342"/>
                  <a:pt x="6721547" y="1694148"/>
                  <a:pt x="6722147" y="1689353"/>
                </a:cubicBezTo>
                <a:cubicBezTo>
                  <a:pt x="6722746" y="1684559"/>
                  <a:pt x="6719750" y="1682162"/>
                  <a:pt x="6716754" y="1679166"/>
                </a:cubicBezTo>
                <a:cubicBezTo>
                  <a:pt x="6713757" y="1675570"/>
                  <a:pt x="6695779" y="1654595"/>
                  <a:pt x="6692184" y="1650400"/>
                </a:cubicBezTo>
                <a:cubicBezTo>
                  <a:pt x="6689187" y="1646206"/>
                  <a:pt x="6687988" y="1643209"/>
                  <a:pt x="6678999" y="1637217"/>
                </a:cubicBezTo>
                <a:cubicBezTo>
                  <a:pt x="6670010" y="1631224"/>
                  <a:pt x="6660422" y="1620437"/>
                  <a:pt x="6661620" y="1613246"/>
                </a:cubicBezTo>
                <a:cubicBezTo>
                  <a:pt x="6663418" y="1603657"/>
                  <a:pt x="6657425" y="1607253"/>
                  <a:pt x="6656826" y="1598264"/>
                </a:cubicBezTo>
                <a:cubicBezTo>
                  <a:pt x="6656826" y="1594069"/>
                  <a:pt x="6653231" y="1585080"/>
                  <a:pt x="6650834" y="1582083"/>
                </a:cubicBezTo>
                <a:cubicBezTo>
                  <a:pt x="6648436" y="1579686"/>
                  <a:pt x="6643642" y="1574293"/>
                  <a:pt x="6642444" y="1568899"/>
                </a:cubicBezTo>
                <a:cubicBezTo>
                  <a:pt x="6641245" y="1563506"/>
                  <a:pt x="6637050" y="1558712"/>
                  <a:pt x="6632256" y="1552120"/>
                </a:cubicBezTo>
                <a:cubicBezTo>
                  <a:pt x="6627462" y="1546127"/>
                  <a:pt x="6623866" y="1534141"/>
                  <a:pt x="6623866" y="1526351"/>
                </a:cubicBezTo>
                <a:cubicBezTo>
                  <a:pt x="6623866" y="1518560"/>
                  <a:pt x="6618473" y="1486199"/>
                  <a:pt x="6613678" y="1477810"/>
                </a:cubicBezTo>
                <a:cubicBezTo>
                  <a:pt x="6608884" y="1469420"/>
                  <a:pt x="6606487" y="1462228"/>
                  <a:pt x="6606487" y="1459232"/>
                </a:cubicBezTo>
                <a:cubicBezTo>
                  <a:pt x="6606487" y="1456236"/>
                  <a:pt x="6605888" y="1452041"/>
                  <a:pt x="6599296" y="1444850"/>
                </a:cubicBezTo>
                <a:cubicBezTo>
                  <a:pt x="6592703" y="1437658"/>
                  <a:pt x="6607685" y="1443052"/>
                  <a:pt x="6601093" y="1437059"/>
                </a:cubicBezTo>
                <a:cubicBezTo>
                  <a:pt x="6596899" y="1433463"/>
                  <a:pt x="6599296" y="1429868"/>
                  <a:pt x="6593902" y="1429268"/>
                </a:cubicBezTo>
                <a:cubicBezTo>
                  <a:pt x="6587910" y="1428669"/>
                  <a:pt x="6594502" y="1425673"/>
                  <a:pt x="6591505" y="1419680"/>
                </a:cubicBezTo>
                <a:cubicBezTo>
                  <a:pt x="6588509" y="1413687"/>
                  <a:pt x="6595700" y="1414886"/>
                  <a:pt x="6599895" y="1414287"/>
                </a:cubicBezTo>
                <a:cubicBezTo>
                  <a:pt x="6604689" y="1413687"/>
                  <a:pt x="6611881" y="1414287"/>
                  <a:pt x="6605289" y="1410092"/>
                </a:cubicBezTo>
                <a:cubicBezTo>
                  <a:pt x="6598696" y="1405897"/>
                  <a:pt x="6597498" y="1413088"/>
                  <a:pt x="6590307" y="1410691"/>
                </a:cubicBezTo>
                <a:cubicBezTo>
                  <a:pt x="6583115" y="1408294"/>
                  <a:pt x="6586112" y="1404099"/>
                  <a:pt x="6587910" y="1405297"/>
                </a:cubicBezTo>
                <a:cubicBezTo>
                  <a:pt x="6589707" y="1405897"/>
                  <a:pt x="6591505" y="1404698"/>
                  <a:pt x="6591505" y="1402900"/>
                </a:cubicBezTo>
                <a:cubicBezTo>
                  <a:pt x="6591505" y="1400503"/>
                  <a:pt x="6587910" y="1395709"/>
                  <a:pt x="6584913" y="1396908"/>
                </a:cubicBezTo>
                <a:cubicBezTo>
                  <a:pt x="6582516" y="1397507"/>
                  <a:pt x="6579520" y="1393312"/>
                  <a:pt x="6580119" y="1390915"/>
                </a:cubicBezTo>
                <a:cubicBezTo>
                  <a:pt x="6580718" y="1388518"/>
                  <a:pt x="6580718" y="1384922"/>
                  <a:pt x="6577722" y="1385521"/>
                </a:cubicBezTo>
                <a:cubicBezTo>
                  <a:pt x="6575325" y="1386121"/>
                  <a:pt x="6573527" y="1386121"/>
                  <a:pt x="6573527" y="1383724"/>
                </a:cubicBezTo>
                <a:cubicBezTo>
                  <a:pt x="6573527" y="1381326"/>
                  <a:pt x="6569332" y="1375933"/>
                  <a:pt x="6563939" y="1371738"/>
                </a:cubicBezTo>
                <a:cubicBezTo>
                  <a:pt x="6558545" y="1367543"/>
                  <a:pt x="6551953" y="1359153"/>
                  <a:pt x="6544162" y="1350764"/>
                </a:cubicBezTo>
                <a:cubicBezTo>
                  <a:pt x="6536372" y="1342374"/>
                  <a:pt x="6543563" y="1343572"/>
                  <a:pt x="6546560" y="1345370"/>
                </a:cubicBezTo>
                <a:cubicBezTo>
                  <a:pt x="6549556" y="1347168"/>
                  <a:pt x="6568133" y="1348366"/>
                  <a:pt x="6573527" y="1345969"/>
                </a:cubicBezTo>
                <a:cubicBezTo>
                  <a:pt x="6578921" y="1343572"/>
                  <a:pt x="6581917" y="1347168"/>
                  <a:pt x="6586711" y="1347168"/>
                </a:cubicBezTo>
                <a:cubicBezTo>
                  <a:pt x="6591505" y="1347168"/>
                  <a:pt x="6590906" y="1354958"/>
                  <a:pt x="6590307" y="1363348"/>
                </a:cubicBezTo>
                <a:cubicBezTo>
                  <a:pt x="6589707" y="1371738"/>
                  <a:pt x="6592104" y="1368742"/>
                  <a:pt x="6592703" y="1363948"/>
                </a:cubicBezTo>
                <a:cubicBezTo>
                  <a:pt x="6593303" y="1358554"/>
                  <a:pt x="6595700" y="1361551"/>
                  <a:pt x="6596899" y="1356756"/>
                </a:cubicBezTo>
                <a:cubicBezTo>
                  <a:pt x="6598097" y="1347168"/>
                  <a:pt x="6601093" y="1357955"/>
                  <a:pt x="6601693" y="1361551"/>
                </a:cubicBezTo>
                <a:cubicBezTo>
                  <a:pt x="6602292" y="1365146"/>
                  <a:pt x="6602292" y="1372337"/>
                  <a:pt x="6598097" y="1371738"/>
                </a:cubicBezTo>
                <a:cubicBezTo>
                  <a:pt x="6593902" y="1371139"/>
                  <a:pt x="6595700" y="1375933"/>
                  <a:pt x="6598696" y="1378929"/>
                </a:cubicBezTo>
                <a:cubicBezTo>
                  <a:pt x="6601693" y="1381326"/>
                  <a:pt x="6602892" y="1379529"/>
                  <a:pt x="6604689" y="1377731"/>
                </a:cubicBezTo>
                <a:cubicBezTo>
                  <a:pt x="6607086" y="1375334"/>
                  <a:pt x="6608285" y="1370540"/>
                  <a:pt x="6608285" y="1367543"/>
                </a:cubicBezTo>
                <a:cubicBezTo>
                  <a:pt x="6608285" y="1365146"/>
                  <a:pt x="6605888" y="1359153"/>
                  <a:pt x="6608884" y="1352561"/>
                </a:cubicBezTo>
                <a:cubicBezTo>
                  <a:pt x="6611282" y="1345969"/>
                  <a:pt x="6608285" y="1347168"/>
                  <a:pt x="6606487" y="1347168"/>
                </a:cubicBezTo>
                <a:cubicBezTo>
                  <a:pt x="6604689" y="1347168"/>
                  <a:pt x="6600494" y="1347168"/>
                  <a:pt x="6601093" y="1344771"/>
                </a:cubicBezTo>
                <a:cubicBezTo>
                  <a:pt x="6601693" y="1340576"/>
                  <a:pt x="6596899" y="1340576"/>
                  <a:pt x="6596899" y="1340576"/>
                </a:cubicBezTo>
                <a:cubicBezTo>
                  <a:pt x="6594502" y="1342374"/>
                  <a:pt x="6593303" y="1335182"/>
                  <a:pt x="6596899" y="1334583"/>
                </a:cubicBezTo>
                <a:cubicBezTo>
                  <a:pt x="6600494" y="1333984"/>
                  <a:pt x="6598696" y="1331587"/>
                  <a:pt x="6593902" y="1332186"/>
                </a:cubicBezTo>
                <a:cubicBezTo>
                  <a:pt x="6589108" y="1332785"/>
                  <a:pt x="6587910" y="1329789"/>
                  <a:pt x="6590906" y="1327991"/>
                </a:cubicBezTo>
                <a:cubicBezTo>
                  <a:pt x="6593902" y="1326793"/>
                  <a:pt x="6592703" y="1323796"/>
                  <a:pt x="6592703" y="1322598"/>
                </a:cubicBezTo>
                <a:cubicBezTo>
                  <a:pt x="6592703" y="1320800"/>
                  <a:pt x="6592703" y="1317204"/>
                  <a:pt x="6586711" y="1318403"/>
                </a:cubicBezTo>
                <a:cubicBezTo>
                  <a:pt x="6580718" y="1320201"/>
                  <a:pt x="6578921" y="1316006"/>
                  <a:pt x="6580718" y="1313009"/>
                </a:cubicBezTo>
                <a:cubicBezTo>
                  <a:pt x="6581318" y="1311811"/>
                  <a:pt x="6581917" y="1311211"/>
                  <a:pt x="6581917" y="1310612"/>
                </a:cubicBezTo>
                <a:cubicBezTo>
                  <a:pt x="6580718" y="1311211"/>
                  <a:pt x="6578921" y="1311211"/>
                  <a:pt x="6577722" y="1311811"/>
                </a:cubicBezTo>
                <a:lnTo>
                  <a:pt x="6578322" y="1308814"/>
                </a:lnTo>
                <a:cubicBezTo>
                  <a:pt x="6577123" y="1308814"/>
                  <a:pt x="6574725" y="1309414"/>
                  <a:pt x="6572329" y="1310013"/>
                </a:cubicBezTo>
                <a:cubicBezTo>
                  <a:pt x="6559743" y="1313609"/>
                  <a:pt x="6573527" y="1303421"/>
                  <a:pt x="6571130" y="1298627"/>
                </a:cubicBezTo>
                <a:cubicBezTo>
                  <a:pt x="6566336" y="1290237"/>
                  <a:pt x="6563939" y="1292035"/>
                  <a:pt x="6562740" y="1295630"/>
                </a:cubicBezTo>
                <a:cubicBezTo>
                  <a:pt x="6561542" y="1299226"/>
                  <a:pt x="6555549" y="1298027"/>
                  <a:pt x="6556148" y="1301024"/>
                </a:cubicBezTo>
                <a:cubicBezTo>
                  <a:pt x="6556747" y="1304619"/>
                  <a:pt x="6553751" y="1304020"/>
                  <a:pt x="6545961" y="1301024"/>
                </a:cubicBezTo>
                <a:cubicBezTo>
                  <a:pt x="6538769" y="1298027"/>
                  <a:pt x="6540567" y="1294432"/>
                  <a:pt x="6544162" y="1295630"/>
                </a:cubicBezTo>
                <a:cubicBezTo>
                  <a:pt x="6548358" y="1296829"/>
                  <a:pt x="6551354" y="1296230"/>
                  <a:pt x="6545961" y="1292035"/>
                </a:cubicBezTo>
                <a:cubicBezTo>
                  <a:pt x="6540567" y="1287840"/>
                  <a:pt x="6545361" y="1275255"/>
                  <a:pt x="6541166" y="1275854"/>
                </a:cubicBezTo>
                <a:cubicBezTo>
                  <a:pt x="6536971" y="1276454"/>
                  <a:pt x="6540567" y="1282446"/>
                  <a:pt x="6535772" y="1288439"/>
                </a:cubicBezTo>
                <a:cubicBezTo>
                  <a:pt x="6530979" y="1294432"/>
                  <a:pt x="6526184" y="1289038"/>
                  <a:pt x="6523787" y="1286042"/>
                </a:cubicBezTo>
                <a:cubicBezTo>
                  <a:pt x="6521390" y="1283046"/>
                  <a:pt x="6520791" y="1278851"/>
                  <a:pt x="6521990" y="1269262"/>
                </a:cubicBezTo>
                <a:cubicBezTo>
                  <a:pt x="6523188" y="1259674"/>
                  <a:pt x="6518993" y="1262071"/>
                  <a:pt x="6517794" y="1263869"/>
                </a:cubicBezTo>
                <a:cubicBezTo>
                  <a:pt x="6517195" y="1265667"/>
                  <a:pt x="6514798" y="1269862"/>
                  <a:pt x="6510603" y="1268663"/>
                </a:cubicBezTo>
                <a:cubicBezTo>
                  <a:pt x="6504611" y="1266865"/>
                  <a:pt x="6505210" y="1266266"/>
                  <a:pt x="6501614" y="1265667"/>
                </a:cubicBezTo>
                <a:cubicBezTo>
                  <a:pt x="6497420" y="1265067"/>
                  <a:pt x="6493224" y="1269262"/>
                  <a:pt x="6490827" y="1268064"/>
                </a:cubicBezTo>
                <a:cubicBezTo>
                  <a:pt x="6488430" y="1267464"/>
                  <a:pt x="6487831" y="1267464"/>
                  <a:pt x="6480640" y="1268663"/>
                </a:cubicBezTo>
                <a:cubicBezTo>
                  <a:pt x="6473449" y="1269262"/>
                  <a:pt x="6477643" y="1263270"/>
                  <a:pt x="6481838" y="1262071"/>
                </a:cubicBezTo>
                <a:cubicBezTo>
                  <a:pt x="6486033" y="1260872"/>
                  <a:pt x="6489030" y="1254280"/>
                  <a:pt x="6490228" y="1250086"/>
                </a:cubicBezTo>
                <a:cubicBezTo>
                  <a:pt x="6490827" y="1245891"/>
                  <a:pt x="6483037" y="1242295"/>
                  <a:pt x="6483037" y="1236902"/>
                </a:cubicBezTo>
                <a:cubicBezTo>
                  <a:pt x="6483037" y="1231508"/>
                  <a:pt x="6479441" y="1232707"/>
                  <a:pt x="6478841" y="1236302"/>
                </a:cubicBezTo>
                <a:cubicBezTo>
                  <a:pt x="6478242" y="1239898"/>
                  <a:pt x="6483037" y="1241096"/>
                  <a:pt x="6486033" y="1248887"/>
                </a:cubicBezTo>
                <a:cubicBezTo>
                  <a:pt x="6488430" y="1256678"/>
                  <a:pt x="6478242" y="1259674"/>
                  <a:pt x="6476445" y="1257876"/>
                </a:cubicBezTo>
                <a:cubicBezTo>
                  <a:pt x="6474647" y="1256078"/>
                  <a:pt x="6472849" y="1255479"/>
                  <a:pt x="6471051" y="1257277"/>
                </a:cubicBezTo>
                <a:cubicBezTo>
                  <a:pt x="6468654" y="1259075"/>
                  <a:pt x="6464459" y="1260273"/>
                  <a:pt x="6463260" y="1257277"/>
                </a:cubicBezTo>
                <a:cubicBezTo>
                  <a:pt x="6462062" y="1254280"/>
                  <a:pt x="6459066" y="1253681"/>
                  <a:pt x="6457268" y="1255479"/>
                </a:cubicBezTo>
                <a:cubicBezTo>
                  <a:pt x="6455470" y="1257277"/>
                  <a:pt x="6453073" y="1260273"/>
                  <a:pt x="6447679" y="1256078"/>
                </a:cubicBezTo>
                <a:cubicBezTo>
                  <a:pt x="6442286" y="1251883"/>
                  <a:pt x="6439889" y="1254280"/>
                  <a:pt x="6434496" y="1250685"/>
                </a:cubicBezTo>
                <a:cubicBezTo>
                  <a:pt x="6429102" y="1247089"/>
                  <a:pt x="6437492" y="1245291"/>
                  <a:pt x="6444683" y="1248288"/>
                </a:cubicBezTo>
                <a:cubicBezTo>
                  <a:pt x="6451874" y="1251883"/>
                  <a:pt x="6455470" y="1249486"/>
                  <a:pt x="6454271" y="1246490"/>
                </a:cubicBezTo>
                <a:cubicBezTo>
                  <a:pt x="6453073" y="1243493"/>
                  <a:pt x="6447679" y="1244093"/>
                  <a:pt x="6437492" y="1244093"/>
                </a:cubicBezTo>
                <a:cubicBezTo>
                  <a:pt x="6427304" y="1244093"/>
                  <a:pt x="6429102" y="1239898"/>
                  <a:pt x="6431499" y="1238699"/>
                </a:cubicBezTo>
                <a:cubicBezTo>
                  <a:pt x="6433896" y="1238100"/>
                  <a:pt x="6433896" y="1236902"/>
                  <a:pt x="6435694" y="1232707"/>
                </a:cubicBezTo>
                <a:cubicBezTo>
                  <a:pt x="6436892" y="1228512"/>
                  <a:pt x="6439889" y="1222519"/>
                  <a:pt x="6429701" y="1230909"/>
                </a:cubicBezTo>
                <a:cubicBezTo>
                  <a:pt x="6422510" y="1236902"/>
                  <a:pt x="6423109" y="1220122"/>
                  <a:pt x="6425507" y="1218324"/>
                </a:cubicBezTo>
                <a:cubicBezTo>
                  <a:pt x="6427903" y="1216526"/>
                  <a:pt x="6430300" y="1211133"/>
                  <a:pt x="6427903" y="1203941"/>
                </a:cubicBezTo>
                <a:cubicBezTo>
                  <a:pt x="6425507" y="1196750"/>
                  <a:pt x="6423109" y="1199147"/>
                  <a:pt x="6420712" y="1204541"/>
                </a:cubicBezTo>
                <a:cubicBezTo>
                  <a:pt x="6418315" y="1209934"/>
                  <a:pt x="6412921" y="1211732"/>
                  <a:pt x="6411124" y="1209934"/>
                </a:cubicBezTo>
                <a:cubicBezTo>
                  <a:pt x="6409326" y="1207537"/>
                  <a:pt x="6409326" y="1204541"/>
                  <a:pt x="6405730" y="1209335"/>
                </a:cubicBezTo>
                <a:cubicBezTo>
                  <a:pt x="6402135" y="1214129"/>
                  <a:pt x="6400337" y="1209934"/>
                  <a:pt x="6401536" y="1207537"/>
                </a:cubicBezTo>
                <a:cubicBezTo>
                  <a:pt x="6402734" y="1205140"/>
                  <a:pt x="6402734" y="1204541"/>
                  <a:pt x="6400936" y="1195552"/>
                </a:cubicBezTo>
                <a:cubicBezTo>
                  <a:pt x="6399138" y="1186562"/>
                  <a:pt x="6395543" y="1187162"/>
                  <a:pt x="6394943" y="1189559"/>
                </a:cubicBezTo>
                <a:cubicBezTo>
                  <a:pt x="6394344" y="1191956"/>
                  <a:pt x="6390748" y="1191956"/>
                  <a:pt x="6388950" y="1189559"/>
                </a:cubicBezTo>
                <a:cubicBezTo>
                  <a:pt x="6386554" y="1187162"/>
                  <a:pt x="6382958" y="1185364"/>
                  <a:pt x="6375167" y="1182368"/>
                </a:cubicBezTo>
                <a:cubicBezTo>
                  <a:pt x="6363182" y="1177573"/>
                  <a:pt x="6372770" y="1175176"/>
                  <a:pt x="6382358" y="1177573"/>
                </a:cubicBezTo>
                <a:cubicBezTo>
                  <a:pt x="6387752" y="1178173"/>
                  <a:pt x="6393146" y="1177573"/>
                  <a:pt x="6394943" y="1178173"/>
                </a:cubicBezTo>
                <a:cubicBezTo>
                  <a:pt x="6405131" y="1181169"/>
                  <a:pt x="6400337" y="1177573"/>
                  <a:pt x="6397340" y="1175776"/>
                </a:cubicBezTo>
                <a:cubicBezTo>
                  <a:pt x="6393745" y="1173978"/>
                  <a:pt x="6394344" y="1172180"/>
                  <a:pt x="6384157" y="1173378"/>
                </a:cubicBezTo>
                <a:cubicBezTo>
                  <a:pt x="6373969" y="1174577"/>
                  <a:pt x="6367976" y="1167985"/>
                  <a:pt x="6367976" y="1157198"/>
                </a:cubicBezTo>
                <a:cubicBezTo>
                  <a:pt x="6367377" y="1144613"/>
                  <a:pt x="6364979" y="1150007"/>
                  <a:pt x="6363781" y="1155400"/>
                </a:cubicBezTo>
                <a:cubicBezTo>
                  <a:pt x="6362583" y="1160794"/>
                  <a:pt x="6358388" y="1163790"/>
                  <a:pt x="6359587" y="1168584"/>
                </a:cubicBezTo>
                <a:cubicBezTo>
                  <a:pt x="6360785" y="1173978"/>
                  <a:pt x="6355391" y="1169783"/>
                  <a:pt x="6353594" y="1166786"/>
                </a:cubicBezTo>
                <a:cubicBezTo>
                  <a:pt x="6351796" y="1164389"/>
                  <a:pt x="6352395" y="1164389"/>
                  <a:pt x="6345803" y="1161393"/>
                </a:cubicBezTo>
                <a:cubicBezTo>
                  <a:pt x="6339211" y="1158397"/>
                  <a:pt x="6341608" y="1151805"/>
                  <a:pt x="6336814" y="1150606"/>
                </a:cubicBezTo>
                <a:cubicBezTo>
                  <a:pt x="6332019" y="1150007"/>
                  <a:pt x="6333817" y="1143415"/>
                  <a:pt x="6325427" y="1139819"/>
                </a:cubicBezTo>
                <a:cubicBezTo>
                  <a:pt x="6318836" y="1136823"/>
                  <a:pt x="6326027" y="1130830"/>
                  <a:pt x="6324828" y="1127834"/>
                </a:cubicBezTo>
                <a:cubicBezTo>
                  <a:pt x="6323630" y="1125437"/>
                  <a:pt x="6320634" y="1124837"/>
                  <a:pt x="6320634" y="1117047"/>
                </a:cubicBezTo>
                <a:cubicBezTo>
                  <a:pt x="6320634" y="1112253"/>
                  <a:pt x="6319435" y="1111653"/>
                  <a:pt x="6318236" y="1112253"/>
                </a:cubicBezTo>
                <a:cubicBezTo>
                  <a:pt x="6318236" y="1112253"/>
                  <a:pt x="6293666" y="1086484"/>
                  <a:pt x="6284677" y="1087083"/>
                </a:cubicBezTo>
                <a:cubicBezTo>
                  <a:pt x="6275088" y="1087682"/>
                  <a:pt x="6237334" y="1069704"/>
                  <a:pt x="6222353" y="1046332"/>
                </a:cubicBezTo>
                <a:cubicBezTo>
                  <a:pt x="6202576" y="1015170"/>
                  <a:pt x="6207371" y="1037943"/>
                  <a:pt x="6192988" y="1019365"/>
                </a:cubicBezTo>
                <a:cubicBezTo>
                  <a:pt x="6178006" y="1001387"/>
                  <a:pt x="6172013" y="1013372"/>
                  <a:pt x="6154634" y="1000188"/>
                </a:cubicBezTo>
                <a:cubicBezTo>
                  <a:pt x="6137256" y="987004"/>
                  <a:pt x="6130064" y="987004"/>
                  <a:pt x="6119277" y="1006181"/>
                </a:cubicBezTo>
                <a:cubicBezTo>
                  <a:pt x="6107891" y="1025358"/>
                  <a:pt x="6091112" y="1000787"/>
                  <a:pt x="6091112" y="1000787"/>
                </a:cubicBezTo>
                <a:cubicBezTo>
                  <a:pt x="6096505" y="992398"/>
                  <a:pt x="6090512" y="992398"/>
                  <a:pt x="6085718" y="987004"/>
                </a:cubicBezTo>
                <a:cubicBezTo>
                  <a:pt x="6080325" y="981611"/>
                  <a:pt x="6078527" y="987603"/>
                  <a:pt x="6083321" y="990600"/>
                </a:cubicBezTo>
                <a:cubicBezTo>
                  <a:pt x="6086317" y="992398"/>
                  <a:pt x="6087516" y="994795"/>
                  <a:pt x="6086917" y="998390"/>
                </a:cubicBezTo>
                <a:cubicBezTo>
                  <a:pt x="6086917" y="998390"/>
                  <a:pt x="6086917" y="998390"/>
                  <a:pt x="6086917" y="998390"/>
                </a:cubicBezTo>
                <a:cubicBezTo>
                  <a:pt x="6086317" y="1000787"/>
                  <a:pt x="6084520" y="1003185"/>
                  <a:pt x="6081523" y="1006181"/>
                </a:cubicBezTo>
                <a:cubicBezTo>
                  <a:pt x="6073732" y="1013972"/>
                  <a:pt x="6068339" y="1009777"/>
                  <a:pt x="6070137" y="1006181"/>
                </a:cubicBezTo>
                <a:cubicBezTo>
                  <a:pt x="6071935" y="1002585"/>
                  <a:pt x="6068938" y="998390"/>
                  <a:pt x="6063545" y="1004982"/>
                </a:cubicBezTo>
                <a:cubicBezTo>
                  <a:pt x="6058151" y="1011574"/>
                  <a:pt x="6052159" y="1006780"/>
                  <a:pt x="6052159" y="1004383"/>
                </a:cubicBezTo>
                <a:cubicBezTo>
                  <a:pt x="6052159" y="1001986"/>
                  <a:pt x="6053357" y="998990"/>
                  <a:pt x="6049162" y="995993"/>
                </a:cubicBezTo>
                <a:cubicBezTo>
                  <a:pt x="6044967" y="993596"/>
                  <a:pt x="6044967" y="988802"/>
                  <a:pt x="6048563" y="988802"/>
                </a:cubicBezTo>
                <a:cubicBezTo>
                  <a:pt x="6052159" y="988203"/>
                  <a:pt x="6053357" y="990600"/>
                  <a:pt x="6055754" y="997192"/>
                </a:cubicBezTo>
                <a:cubicBezTo>
                  <a:pt x="6058151" y="1003784"/>
                  <a:pt x="6066541" y="997791"/>
                  <a:pt x="6059949" y="994795"/>
                </a:cubicBezTo>
                <a:cubicBezTo>
                  <a:pt x="6056953" y="993596"/>
                  <a:pt x="6055155" y="991798"/>
                  <a:pt x="6059350" y="990600"/>
                </a:cubicBezTo>
                <a:cubicBezTo>
                  <a:pt x="6063545" y="990001"/>
                  <a:pt x="6061747" y="987004"/>
                  <a:pt x="6059350" y="986405"/>
                </a:cubicBezTo>
                <a:cubicBezTo>
                  <a:pt x="6056953" y="985806"/>
                  <a:pt x="6053357" y="986405"/>
                  <a:pt x="6047964" y="981012"/>
                </a:cubicBezTo>
                <a:cubicBezTo>
                  <a:pt x="6042570" y="975618"/>
                  <a:pt x="6039574" y="981012"/>
                  <a:pt x="6040772" y="985206"/>
                </a:cubicBezTo>
                <a:cubicBezTo>
                  <a:pt x="6041372" y="989401"/>
                  <a:pt x="6040173" y="990600"/>
                  <a:pt x="6038375" y="992398"/>
                </a:cubicBezTo>
                <a:cubicBezTo>
                  <a:pt x="6036578" y="994196"/>
                  <a:pt x="6031783" y="1001387"/>
                  <a:pt x="6025191" y="997791"/>
                </a:cubicBezTo>
                <a:cubicBezTo>
                  <a:pt x="6018600" y="994196"/>
                  <a:pt x="6018000" y="999589"/>
                  <a:pt x="6013206" y="997192"/>
                </a:cubicBezTo>
                <a:cubicBezTo>
                  <a:pt x="6006015" y="993596"/>
                  <a:pt x="6012607" y="990001"/>
                  <a:pt x="6010809" y="987004"/>
                </a:cubicBezTo>
                <a:cubicBezTo>
                  <a:pt x="6007812" y="981012"/>
                  <a:pt x="6006614" y="983409"/>
                  <a:pt x="6004816" y="987603"/>
                </a:cubicBezTo>
                <a:cubicBezTo>
                  <a:pt x="6003018" y="991798"/>
                  <a:pt x="5996426" y="991798"/>
                  <a:pt x="5992830" y="988802"/>
                </a:cubicBezTo>
                <a:cubicBezTo>
                  <a:pt x="5988636" y="986405"/>
                  <a:pt x="5979647" y="985206"/>
                  <a:pt x="5975452" y="988203"/>
                </a:cubicBezTo>
                <a:cubicBezTo>
                  <a:pt x="5971257" y="990600"/>
                  <a:pt x="5954477" y="993596"/>
                  <a:pt x="5952679" y="992398"/>
                </a:cubicBezTo>
                <a:cubicBezTo>
                  <a:pt x="5950282" y="990600"/>
                  <a:pt x="5948484" y="988203"/>
                  <a:pt x="5944289" y="988203"/>
                </a:cubicBezTo>
                <a:cubicBezTo>
                  <a:pt x="5940094" y="988203"/>
                  <a:pt x="5935300" y="986405"/>
                  <a:pt x="5938297" y="981012"/>
                </a:cubicBezTo>
                <a:cubicBezTo>
                  <a:pt x="5941293" y="975618"/>
                  <a:pt x="5932903" y="977416"/>
                  <a:pt x="5931105" y="980412"/>
                </a:cubicBezTo>
                <a:cubicBezTo>
                  <a:pt x="5929308" y="982809"/>
                  <a:pt x="5925712" y="985806"/>
                  <a:pt x="5922716" y="985206"/>
                </a:cubicBezTo>
                <a:cubicBezTo>
                  <a:pt x="5920318" y="984607"/>
                  <a:pt x="5913127" y="985206"/>
                  <a:pt x="5910730" y="985806"/>
                </a:cubicBezTo>
                <a:cubicBezTo>
                  <a:pt x="5908333" y="986405"/>
                  <a:pt x="5902939" y="988802"/>
                  <a:pt x="5907134" y="980412"/>
                </a:cubicBezTo>
                <a:cubicBezTo>
                  <a:pt x="5911928" y="972022"/>
                  <a:pt x="5904737" y="974419"/>
                  <a:pt x="5901741" y="979813"/>
                </a:cubicBezTo>
                <a:cubicBezTo>
                  <a:pt x="5899344" y="983409"/>
                  <a:pt x="5889756" y="979214"/>
                  <a:pt x="5894550" y="974419"/>
                </a:cubicBezTo>
                <a:cubicBezTo>
                  <a:pt x="5897546" y="971423"/>
                  <a:pt x="5888557" y="977416"/>
                  <a:pt x="5889156" y="972022"/>
                </a:cubicBezTo>
                <a:cubicBezTo>
                  <a:pt x="5889756" y="968427"/>
                  <a:pt x="5885561" y="961235"/>
                  <a:pt x="5887958" y="959438"/>
                </a:cubicBezTo>
                <a:cubicBezTo>
                  <a:pt x="5892752" y="955842"/>
                  <a:pt x="5885561" y="955842"/>
                  <a:pt x="5882564" y="960636"/>
                </a:cubicBezTo>
                <a:cubicBezTo>
                  <a:pt x="5880167" y="965430"/>
                  <a:pt x="5879568" y="962434"/>
                  <a:pt x="5873575" y="966629"/>
                </a:cubicBezTo>
                <a:cubicBezTo>
                  <a:pt x="5868182" y="970225"/>
                  <a:pt x="5868182" y="967827"/>
                  <a:pt x="5868182" y="967228"/>
                </a:cubicBezTo>
                <a:cubicBezTo>
                  <a:pt x="5868781" y="973221"/>
                  <a:pt x="5860990" y="972622"/>
                  <a:pt x="5856796" y="970225"/>
                </a:cubicBezTo>
                <a:cubicBezTo>
                  <a:pt x="5852601" y="967827"/>
                  <a:pt x="5854398" y="966030"/>
                  <a:pt x="5856196" y="961235"/>
                </a:cubicBezTo>
                <a:cubicBezTo>
                  <a:pt x="5857994" y="955842"/>
                  <a:pt x="5854398" y="955842"/>
                  <a:pt x="5853200" y="958838"/>
                </a:cubicBezTo>
                <a:cubicBezTo>
                  <a:pt x="5852001" y="961235"/>
                  <a:pt x="5852601" y="963033"/>
                  <a:pt x="5846008" y="960636"/>
                </a:cubicBezTo>
                <a:cubicBezTo>
                  <a:pt x="5839416" y="958239"/>
                  <a:pt x="5843012" y="963633"/>
                  <a:pt x="5843012" y="963633"/>
                </a:cubicBezTo>
                <a:cubicBezTo>
                  <a:pt x="5843012" y="963633"/>
                  <a:pt x="5846008" y="967228"/>
                  <a:pt x="5842413" y="968427"/>
                </a:cubicBezTo>
                <a:cubicBezTo>
                  <a:pt x="5842413" y="968427"/>
                  <a:pt x="5839416" y="970824"/>
                  <a:pt x="5839416" y="976817"/>
                </a:cubicBezTo>
                <a:cubicBezTo>
                  <a:pt x="5838817" y="987004"/>
                  <a:pt x="5847806" y="969625"/>
                  <a:pt x="5850803" y="976817"/>
                </a:cubicBezTo>
                <a:cubicBezTo>
                  <a:pt x="5853799" y="984008"/>
                  <a:pt x="5850203" y="981012"/>
                  <a:pt x="5844810" y="987004"/>
                </a:cubicBezTo>
                <a:cubicBezTo>
                  <a:pt x="5839416" y="992997"/>
                  <a:pt x="5844211" y="994196"/>
                  <a:pt x="5846008" y="991199"/>
                </a:cubicBezTo>
                <a:cubicBezTo>
                  <a:pt x="5847806" y="988802"/>
                  <a:pt x="5850803" y="988203"/>
                  <a:pt x="5854398" y="984607"/>
                </a:cubicBezTo>
                <a:cubicBezTo>
                  <a:pt x="5857994" y="981012"/>
                  <a:pt x="5859792" y="986405"/>
                  <a:pt x="5858593" y="988802"/>
                </a:cubicBezTo>
                <a:cubicBezTo>
                  <a:pt x="5856796" y="991199"/>
                  <a:pt x="5856196" y="993596"/>
                  <a:pt x="5857395" y="1000787"/>
                </a:cubicBezTo>
                <a:cubicBezTo>
                  <a:pt x="5858593" y="1007979"/>
                  <a:pt x="5853799" y="1008578"/>
                  <a:pt x="5847806" y="1011574"/>
                </a:cubicBezTo>
                <a:cubicBezTo>
                  <a:pt x="5841814" y="1014571"/>
                  <a:pt x="5843012" y="1006181"/>
                  <a:pt x="5837619" y="1001986"/>
                </a:cubicBezTo>
                <a:cubicBezTo>
                  <a:pt x="5832225" y="997791"/>
                  <a:pt x="5835221" y="1006181"/>
                  <a:pt x="5837019" y="1009777"/>
                </a:cubicBezTo>
                <a:cubicBezTo>
                  <a:pt x="5838817" y="1014571"/>
                  <a:pt x="5833424" y="1019964"/>
                  <a:pt x="5832225" y="1015170"/>
                </a:cubicBezTo>
                <a:cubicBezTo>
                  <a:pt x="5830427" y="1007979"/>
                  <a:pt x="5826832" y="1018166"/>
                  <a:pt x="5826832" y="1018166"/>
                </a:cubicBezTo>
                <a:cubicBezTo>
                  <a:pt x="5826832" y="1021762"/>
                  <a:pt x="5824435" y="1027156"/>
                  <a:pt x="5821438" y="1022361"/>
                </a:cubicBezTo>
                <a:cubicBezTo>
                  <a:pt x="5818442" y="1017567"/>
                  <a:pt x="5817243" y="1024758"/>
                  <a:pt x="5818442" y="1028354"/>
                </a:cubicBezTo>
                <a:cubicBezTo>
                  <a:pt x="5819041" y="1031950"/>
                  <a:pt x="5819041" y="1036744"/>
                  <a:pt x="5814846" y="1033748"/>
                </a:cubicBezTo>
                <a:cubicBezTo>
                  <a:pt x="5810651" y="1030152"/>
                  <a:pt x="5808254" y="1038542"/>
                  <a:pt x="5801662" y="1039141"/>
                </a:cubicBezTo>
                <a:cubicBezTo>
                  <a:pt x="5794471" y="1039740"/>
                  <a:pt x="5795070" y="1034946"/>
                  <a:pt x="5799265" y="1033148"/>
                </a:cubicBezTo>
                <a:cubicBezTo>
                  <a:pt x="5803460" y="1031351"/>
                  <a:pt x="5802861" y="1025957"/>
                  <a:pt x="5807655" y="1021163"/>
                </a:cubicBezTo>
                <a:cubicBezTo>
                  <a:pt x="5813048" y="1016968"/>
                  <a:pt x="5810052" y="1015170"/>
                  <a:pt x="5801063" y="1022961"/>
                </a:cubicBezTo>
                <a:cubicBezTo>
                  <a:pt x="5792673" y="1030751"/>
                  <a:pt x="5787879" y="1014571"/>
                  <a:pt x="5789677" y="1011574"/>
                </a:cubicBezTo>
                <a:cubicBezTo>
                  <a:pt x="5791475" y="1008578"/>
                  <a:pt x="5791475" y="1000787"/>
                  <a:pt x="5789077" y="994795"/>
                </a:cubicBezTo>
                <a:cubicBezTo>
                  <a:pt x="5786680" y="988802"/>
                  <a:pt x="5789677" y="985206"/>
                  <a:pt x="5792074" y="978614"/>
                </a:cubicBezTo>
                <a:cubicBezTo>
                  <a:pt x="5794471" y="972022"/>
                  <a:pt x="5800464" y="973221"/>
                  <a:pt x="5802261" y="973221"/>
                </a:cubicBezTo>
                <a:cubicBezTo>
                  <a:pt x="5803460" y="973221"/>
                  <a:pt x="5807056" y="975618"/>
                  <a:pt x="5809453" y="973820"/>
                </a:cubicBezTo>
                <a:cubicBezTo>
                  <a:pt x="5811850" y="972622"/>
                  <a:pt x="5816644" y="972622"/>
                  <a:pt x="5819641" y="973820"/>
                </a:cubicBezTo>
                <a:cubicBezTo>
                  <a:pt x="5822637" y="975019"/>
                  <a:pt x="5826832" y="975019"/>
                  <a:pt x="5828030" y="973221"/>
                </a:cubicBezTo>
                <a:cubicBezTo>
                  <a:pt x="5829229" y="971423"/>
                  <a:pt x="5823835" y="967827"/>
                  <a:pt x="5817843" y="969625"/>
                </a:cubicBezTo>
                <a:cubicBezTo>
                  <a:pt x="5811251" y="971423"/>
                  <a:pt x="5813648" y="968427"/>
                  <a:pt x="5817243" y="960037"/>
                </a:cubicBezTo>
                <a:cubicBezTo>
                  <a:pt x="5820839" y="951647"/>
                  <a:pt x="5816644" y="949250"/>
                  <a:pt x="5813648" y="957640"/>
                </a:cubicBezTo>
                <a:cubicBezTo>
                  <a:pt x="5810651" y="966030"/>
                  <a:pt x="5808254" y="961235"/>
                  <a:pt x="5801662" y="964232"/>
                </a:cubicBezTo>
                <a:cubicBezTo>
                  <a:pt x="5794471" y="967228"/>
                  <a:pt x="5800464" y="960037"/>
                  <a:pt x="5796868" y="955842"/>
                </a:cubicBezTo>
                <a:cubicBezTo>
                  <a:pt x="5793872" y="951647"/>
                  <a:pt x="5793272" y="952846"/>
                  <a:pt x="5792673" y="955243"/>
                </a:cubicBezTo>
                <a:cubicBezTo>
                  <a:pt x="5792074" y="957640"/>
                  <a:pt x="5790276" y="959438"/>
                  <a:pt x="5787280" y="962434"/>
                </a:cubicBezTo>
                <a:cubicBezTo>
                  <a:pt x="5782485" y="967228"/>
                  <a:pt x="5777092" y="975019"/>
                  <a:pt x="5779489" y="979813"/>
                </a:cubicBezTo>
                <a:cubicBezTo>
                  <a:pt x="5781886" y="984607"/>
                  <a:pt x="5780088" y="987004"/>
                  <a:pt x="5777691" y="987603"/>
                </a:cubicBezTo>
                <a:cubicBezTo>
                  <a:pt x="5775294" y="988203"/>
                  <a:pt x="5773496" y="990001"/>
                  <a:pt x="5772298" y="991798"/>
                </a:cubicBezTo>
                <a:cubicBezTo>
                  <a:pt x="5771699" y="993596"/>
                  <a:pt x="5774095" y="1000188"/>
                  <a:pt x="5763908" y="996593"/>
                </a:cubicBezTo>
                <a:cubicBezTo>
                  <a:pt x="5753720" y="992398"/>
                  <a:pt x="5762110" y="1000787"/>
                  <a:pt x="5766305" y="1002585"/>
                </a:cubicBezTo>
                <a:cubicBezTo>
                  <a:pt x="5770500" y="1004383"/>
                  <a:pt x="5774695" y="1013972"/>
                  <a:pt x="5772298" y="1016369"/>
                </a:cubicBezTo>
                <a:cubicBezTo>
                  <a:pt x="5769901" y="1018766"/>
                  <a:pt x="5769901" y="1025957"/>
                  <a:pt x="5768103" y="1028354"/>
                </a:cubicBezTo>
                <a:cubicBezTo>
                  <a:pt x="5764507" y="1035545"/>
                  <a:pt x="5759713" y="1031950"/>
                  <a:pt x="5757316" y="1031950"/>
                </a:cubicBezTo>
                <a:cubicBezTo>
                  <a:pt x="5751923" y="1031950"/>
                  <a:pt x="5756117" y="1032549"/>
                  <a:pt x="5750724" y="1031351"/>
                </a:cubicBezTo>
                <a:cubicBezTo>
                  <a:pt x="5750125" y="1031351"/>
                  <a:pt x="5749525" y="1030751"/>
                  <a:pt x="5749525" y="1030751"/>
                </a:cubicBezTo>
                <a:cubicBezTo>
                  <a:pt x="5750125" y="1029553"/>
                  <a:pt x="5749525" y="1030152"/>
                  <a:pt x="5749525" y="1030751"/>
                </a:cubicBezTo>
                <a:cubicBezTo>
                  <a:pt x="5749525" y="1031351"/>
                  <a:pt x="5748926" y="1031351"/>
                  <a:pt x="5747728" y="1031950"/>
                </a:cubicBezTo>
                <a:cubicBezTo>
                  <a:pt x="5742934" y="1035545"/>
                  <a:pt x="5745930" y="1039141"/>
                  <a:pt x="5747728" y="1037943"/>
                </a:cubicBezTo>
                <a:cubicBezTo>
                  <a:pt x="5749525" y="1037343"/>
                  <a:pt x="5754919" y="1036145"/>
                  <a:pt x="5750724" y="1041538"/>
                </a:cubicBezTo>
                <a:cubicBezTo>
                  <a:pt x="5746529" y="1046932"/>
                  <a:pt x="5750724" y="1046932"/>
                  <a:pt x="5753121" y="1046332"/>
                </a:cubicBezTo>
                <a:cubicBezTo>
                  <a:pt x="5755518" y="1045733"/>
                  <a:pt x="5760312" y="1045733"/>
                  <a:pt x="5765106" y="1048729"/>
                </a:cubicBezTo>
                <a:cubicBezTo>
                  <a:pt x="5771699" y="1052924"/>
                  <a:pt x="5766904" y="1063711"/>
                  <a:pt x="5760912" y="1063711"/>
                </a:cubicBezTo>
                <a:cubicBezTo>
                  <a:pt x="5754919" y="1063711"/>
                  <a:pt x="5757316" y="1074498"/>
                  <a:pt x="5760312" y="1077495"/>
                </a:cubicBezTo>
                <a:cubicBezTo>
                  <a:pt x="5762709" y="1080491"/>
                  <a:pt x="5758514" y="1082888"/>
                  <a:pt x="5756117" y="1079892"/>
                </a:cubicBezTo>
                <a:cubicBezTo>
                  <a:pt x="5753720" y="1077495"/>
                  <a:pt x="5751323" y="1079292"/>
                  <a:pt x="5751323" y="1080491"/>
                </a:cubicBezTo>
                <a:cubicBezTo>
                  <a:pt x="5751323" y="1082289"/>
                  <a:pt x="5750724" y="1084686"/>
                  <a:pt x="5746529" y="1087682"/>
                </a:cubicBezTo>
                <a:cubicBezTo>
                  <a:pt x="5741735" y="1091278"/>
                  <a:pt x="5747128" y="1096072"/>
                  <a:pt x="5741135" y="1094874"/>
                </a:cubicBezTo>
                <a:cubicBezTo>
                  <a:pt x="5737540" y="1094274"/>
                  <a:pt x="5735143" y="1100267"/>
                  <a:pt x="5729150" y="1100866"/>
                </a:cubicBezTo>
                <a:cubicBezTo>
                  <a:pt x="5723757" y="1101466"/>
                  <a:pt x="5719562" y="1106260"/>
                  <a:pt x="5722558" y="1109256"/>
                </a:cubicBezTo>
                <a:cubicBezTo>
                  <a:pt x="5725554" y="1112852"/>
                  <a:pt x="5723157" y="1121242"/>
                  <a:pt x="5717164" y="1126635"/>
                </a:cubicBezTo>
                <a:cubicBezTo>
                  <a:pt x="5711771" y="1132029"/>
                  <a:pt x="5708775" y="1130830"/>
                  <a:pt x="5705179" y="1127234"/>
                </a:cubicBezTo>
                <a:cubicBezTo>
                  <a:pt x="5701583" y="1123039"/>
                  <a:pt x="5698587" y="1130231"/>
                  <a:pt x="5700984" y="1132628"/>
                </a:cubicBezTo>
                <a:cubicBezTo>
                  <a:pt x="5703381" y="1135025"/>
                  <a:pt x="5700385" y="1136823"/>
                  <a:pt x="5698587" y="1135624"/>
                </a:cubicBezTo>
                <a:cubicBezTo>
                  <a:pt x="5696789" y="1134426"/>
                  <a:pt x="5691396" y="1133227"/>
                  <a:pt x="5688399" y="1135025"/>
                </a:cubicBezTo>
                <a:cubicBezTo>
                  <a:pt x="5683605" y="1137422"/>
                  <a:pt x="5685403" y="1139819"/>
                  <a:pt x="5690797" y="1139819"/>
                </a:cubicBezTo>
                <a:cubicBezTo>
                  <a:pt x="5696190" y="1139819"/>
                  <a:pt x="5696190" y="1144014"/>
                  <a:pt x="5691396" y="1143415"/>
                </a:cubicBezTo>
                <a:cubicBezTo>
                  <a:pt x="5687201" y="1142816"/>
                  <a:pt x="5685403" y="1146411"/>
                  <a:pt x="5686002" y="1150606"/>
                </a:cubicBezTo>
                <a:cubicBezTo>
                  <a:pt x="5686602" y="1154801"/>
                  <a:pt x="5686002" y="1158397"/>
                  <a:pt x="5683006" y="1157797"/>
                </a:cubicBezTo>
                <a:cubicBezTo>
                  <a:pt x="5680010" y="1157198"/>
                  <a:pt x="5678212" y="1161992"/>
                  <a:pt x="5672818" y="1164989"/>
                </a:cubicBezTo>
                <a:cubicBezTo>
                  <a:pt x="5667425" y="1168584"/>
                  <a:pt x="5670421" y="1170981"/>
                  <a:pt x="5671021" y="1173978"/>
                </a:cubicBezTo>
                <a:cubicBezTo>
                  <a:pt x="5672219" y="1180570"/>
                  <a:pt x="5667425" y="1178772"/>
                  <a:pt x="5667425" y="1176375"/>
                </a:cubicBezTo>
                <a:cubicBezTo>
                  <a:pt x="5667425" y="1173978"/>
                  <a:pt x="5666226" y="1169783"/>
                  <a:pt x="5663230" y="1166187"/>
                </a:cubicBezTo>
                <a:cubicBezTo>
                  <a:pt x="5660233" y="1161992"/>
                  <a:pt x="5659035" y="1173378"/>
                  <a:pt x="5656039" y="1174577"/>
                </a:cubicBezTo>
                <a:cubicBezTo>
                  <a:pt x="5652443" y="1176375"/>
                  <a:pt x="5649447" y="1176974"/>
                  <a:pt x="5648847" y="1180570"/>
                </a:cubicBezTo>
                <a:cubicBezTo>
                  <a:pt x="5648248" y="1184165"/>
                  <a:pt x="5643454" y="1186562"/>
                  <a:pt x="5641057" y="1186562"/>
                </a:cubicBezTo>
                <a:cubicBezTo>
                  <a:pt x="5638660" y="1186562"/>
                  <a:pt x="5636862" y="1185963"/>
                  <a:pt x="5634465" y="1188360"/>
                </a:cubicBezTo>
                <a:cubicBezTo>
                  <a:pt x="5632068" y="1190757"/>
                  <a:pt x="5625476" y="1190757"/>
                  <a:pt x="5627273" y="1184765"/>
                </a:cubicBezTo>
                <a:cubicBezTo>
                  <a:pt x="5629671" y="1178772"/>
                  <a:pt x="5625476" y="1178772"/>
                  <a:pt x="5622479" y="1180570"/>
                </a:cubicBezTo>
                <a:cubicBezTo>
                  <a:pt x="5619483" y="1182368"/>
                  <a:pt x="5615288" y="1188360"/>
                  <a:pt x="5617086" y="1191956"/>
                </a:cubicBezTo>
                <a:cubicBezTo>
                  <a:pt x="5618284" y="1195552"/>
                  <a:pt x="5617685" y="1197349"/>
                  <a:pt x="5614689" y="1197349"/>
                </a:cubicBezTo>
                <a:cubicBezTo>
                  <a:pt x="5611692" y="1197349"/>
                  <a:pt x="5614090" y="1199747"/>
                  <a:pt x="5609895" y="1200945"/>
                </a:cubicBezTo>
                <a:cubicBezTo>
                  <a:pt x="5607497" y="1201544"/>
                  <a:pt x="5606898" y="1202743"/>
                  <a:pt x="5600906" y="1201544"/>
                </a:cubicBezTo>
                <a:cubicBezTo>
                  <a:pt x="5594913" y="1199747"/>
                  <a:pt x="5594313" y="1202743"/>
                  <a:pt x="5595512" y="1204541"/>
                </a:cubicBezTo>
                <a:cubicBezTo>
                  <a:pt x="5596711" y="1206339"/>
                  <a:pt x="5598508" y="1209934"/>
                  <a:pt x="5596111" y="1211732"/>
                </a:cubicBezTo>
                <a:cubicBezTo>
                  <a:pt x="5593714" y="1213530"/>
                  <a:pt x="5592516" y="1208136"/>
                  <a:pt x="5588920" y="1205140"/>
                </a:cubicBezTo>
                <a:cubicBezTo>
                  <a:pt x="5585324" y="1202144"/>
                  <a:pt x="5588920" y="1199747"/>
                  <a:pt x="5588321" y="1196750"/>
                </a:cubicBezTo>
                <a:cubicBezTo>
                  <a:pt x="5587721" y="1193754"/>
                  <a:pt x="5591916" y="1191956"/>
                  <a:pt x="5591916" y="1194353"/>
                </a:cubicBezTo>
                <a:cubicBezTo>
                  <a:pt x="5591916" y="1196750"/>
                  <a:pt x="5594913" y="1196750"/>
                  <a:pt x="5596111" y="1194353"/>
                </a:cubicBezTo>
                <a:cubicBezTo>
                  <a:pt x="5596711" y="1191956"/>
                  <a:pt x="5598508" y="1190158"/>
                  <a:pt x="5600906" y="1189559"/>
                </a:cubicBezTo>
                <a:cubicBezTo>
                  <a:pt x="5603302" y="1188960"/>
                  <a:pt x="5605700" y="1187162"/>
                  <a:pt x="5606299" y="1183566"/>
                </a:cubicBezTo>
                <a:cubicBezTo>
                  <a:pt x="5606898" y="1179371"/>
                  <a:pt x="5611692" y="1176974"/>
                  <a:pt x="5615288" y="1170382"/>
                </a:cubicBezTo>
                <a:cubicBezTo>
                  <a:pt x="5619483" y="1163191"/>
                  <a:pt x="5623678" y="1167985"/>
                  <a:pt x="5627873" y="1164989"/>
                </a:cubicBezTo>
                <a:cubicBezTo>
                  <a:pt x="5632068" y="1162591"/>
                  <a:pt x="5633266" y="1167386"/>
                  <a:pt x="5632068" y="1173378"/>
                </a:cubicBezTo>
                <a:cubicBezTo>
                  <a:pt x="5630869" y="1179371"/>
                  <a:pt x="5638660" y="1177573"/>
                  <a:pt x="5638061" y="1175776"/>
                </a:cubicBezTo>
                <a:cubicBezTo>
                  <a:pt x="5637461" y="1173978"/>
                  <a:pt x="5638660" y="1169783"/>
                  <a:pt x="5642855" y="1170382"/>
                </a:cubicBezTo>
                <a:cubicBezTo>
                  <a:pt x="5647050" y="1170981"/>
                  <a:pt x="5650046" y="1166187"/>
                  <a:pt x="5644053" y="1167386"/>
                </a:cubicBezTo>
                <a:cubicBezTo>
                  <a:pt x="5635663" y="1168584"/>
                  <a:pt x="5639259" y="1162591"/>
                  <a:pt x="5642855" y="1160194"/>
                </a:cubicBezTo>
                <a:cubicBezTo>
                  <a:pt x="5646450" y="1157797"/>
                  <a:pt x="5652443" y="1151805"/>
                  <a:pt x="5656039" y="1151205"/>
                </a:cubicBezTo>
                <a:cubicBezTo>
                  <a:pt x="5659634" y="1150606"/>
                  <a:pt x="5666826" y="1147010"/>
                  <a:pt x="5668024" y="1142816"/>
                </a:cubicBezTo>
                <a:cubicBezTo>
                  <a:pt x="5668623" y="1138021"/>
                  <a:pt x="5671021" y="1134426"/>
                  <a:pt x="5674616" y="1139819"/>
                </a:cubicBezTo>
                <a:cubicBezTo>
                  <a:pt x="5678212" y="1145213"/>
                  <a:pt x="5681208" y="1135624"/>
                  <a:pt x="5676414" y="1134426"/>
                </a:cubicBezTo>
                <a:cubicBezTo>
                  <a:pt x="5671620" y="1133227"/>
                  <a:pt x="5669223" y="1124238"/>
                  <a:pt x="5674616" y="1121841"/>
                </a:cubicBezTo>
                <a:cubicBezTo>
                  <a:pt x="5680010" y="1119444"/>
                  <a:pt x="5676414" y="1118245"/>
                  <a:pt x="5677613" y="1114650"/>
                </a:cubicBezTo>
                <a:cubicBezTo>
                  <a:pt x="5678811" y="1111054"/>
                  <a:pt x="5681807" y="1104462"/>
                  <a:pt x="5688999" y="1111653"/>
                </a:cubicBezTo>
                <a:cubicBezTo>
                  <a:pt x="5696190" y="1118845"/>
                  <a:pt x="5693193" y="1109855"/>
                  <a:pt x="5688999" y="1106260"/>
                </a:cubicBezTo>
                <a:cubicBezTo>
                  <a:pt x="5684804" y="1102065"/>
                  <a:pt x="5681807" y="1091877"/>
                  <a:pt x="5684204" y="1087682"/>
                </a:cubicBezTo>
                <a:cubicBezTo>
                  <a:pt x="5686602" y="1083487"/>
                  <a:pt x="5685403" y="1085885"/>
                  <a:pt x="5681807" y="1083487"/>
                </a:cubicBezTo>
                <a:cubicBezTo>
                  <a:pt x="5676414" y="1080491"/>
                  <a:pt x="5684204" y="1071502"/>
                  <a:pt x="5688999" y="1065509"/>
                </a:cubicBezTo>
                <a:cubicBezTo>
                  <a:pt x="5693793" y="1060116"/>
                  <a:pt x="5691995" y="1055921"/>
                  <a:pt x="5687800" y="1057719"/>
                </a:cubicBezTo>
                <a:cubicBezTo>
                  <a:pt x="5683605" y="1059516"/>
                  <a:pt x="5683605" y="1061914"/>
                  <a:pt x="5674616" y="1067906"/>
                </a:cubicBezTo>
                <a:cubicBezTo>
                  <a:pt x="5666226" y="1073899"/>
                  <a:pt x="5663829" y="1068506"/>
                  <a:pt x="5659634" y="1065509"/>
                </a:cubicBezTo>
                <a:cubicBezTo>
                  <a:pt x="5655439" y="1061914"/>
                  <a:pt x="5655439" y="1060116"/>
                  <a:pt x="5659035" y="1057719"/>
                </a:cubicBezTo>
                <a:cubicBezTo>
                  <a:pt x="5662032" y="1055321"/>
                  <a:pt x="5664428" y="1051726"/>
                  <a:pt x="5658436" y="1049329"/>
                </a:cubicBezTo>
                <a:cubicBezTo>
                  <a:pt x="5648847" y="1046332"/>
                  <a:pt x="5651244" y="1051726"/>
                  <a:pt x="5653042" y="1053524"/>
                </a:cubicBezTo>
                <a:cubicBezTo>
                  <a:pt x="5654241" y="1055921"/>
                  <a:pt x="5653042" y="1063711"/>
                  <a:pt x="5653042" y="1063711"/>
                </a:cubicBezTo>
                <a:cubicBezTo>
                  <a:pt x="5650645" y="1066108"/>
                  <a:pt x="5651844" y="1067906"/>
                  <a:pt x="5657237" y="1077495"/>
                </a:cubicBezTo>
                <a:cubicBezTo>
                  <a:pt x="5662631" y="1087083"/>
                  <a:pt x="5651844" y="1082289"/>
                  <a:pt x="5648847" y="1075697"/>
                </a:cubicBezTo>
                <a:cubicBezTo>
                  <a:pt x="5645851" y="1069105"/>
                  <a:pt x="5638061" y="1068506"/>
                  <a:pt x="5636862" y="1064910"/>
                </a:cubicBezTo>
                <a:cubicBezTo>
                  <a:pt x="5636262" y="1061314"/>
                  <a:pt x="5633866" y="1057719"/>
                  <a:pt x="5632068" y="1066108"/>
                </a:cubicBezTo>
                <a:cubicBezTo>
                  <a:pt x="5630869" y="1072101"/>
                  <a:pt x="5626075" y="1064910"/>
                  <a:pt x="5623079" y="1063711"/>
                </a:cubicBezTo>
                <a:cubicBezTo>
                  <a:pt x="5620082" y="1062513"/>
                  <a:pt x="5618884" y="1061314"/>
                  <a:pt x="5619483" y="1056520"/>
                </a:cubicBezTo>
                <a:cubicBezTo>
                  <a:pt x="5620082" y="1051726"/>
                  <a:pt x="5615887" y="1054123"/>
                  <a:pt x="5615887" y="1055921"/>
                </a:cubicBezTo>
                <a:cubicBezTo>
                  <a:pt x="5615887" y="1057719"/>
                  <a:pt x="5615887" y="1059516"/>
                  <a:pt x="5612891" y="1060715"/>
                </a:cubicBezTo>
                <a:cubicBezTo>
                  <a:pt x="5608696" y="1062513"/>
                  <a:pt x="5608696" y="1066708"/>
                  <a:pt x="5608696" y="1066708"/>
                </a:cubicBezTo>
                <a:cubicBezTo>
                  <a:pt x="5608696" y="1066708"/>
                  <a:pt x="5608696" y="1069704"/>
                  <a:pt x="5605101" y="1070303"/>
                </a:cubicBezTo>
                <a:cubicBezTo>
                  <a:pt x="5601505" y="1070903"/>
                  <a:pt x="5599108" y="1074498"/>
                  <a:pt x="5597909" y="1076296"/>
                </a:cubicBezTo>
                <a:cubicBezTo>
                  <a:pt x="5596711" y="1078094"/>
                  <a:pt x="5594913" y="1084087"/>
                  <a:pt x="5587721" y="1081690"/>
                </a:cubicBezTo>
                <a:cubicBezTo>
                  <a:pt x="5580530" y="1079292"/>
                  <a:pt x="5581130" y="1076895"/>
                  <a:pt x="5585324" y="1078094"/>
                </a:cubicBezTo>
                <a:cubicBezTo>
                  <a:pt x="5589519" y="1078693"/>
                  <a:pt x="5588920" y="1075098"/>
                  <a:pt x="5584725" y="1070903"/>
                </a:cubicBezTo>
                <a:cubicBezTo>
                  <a:pt x="5578732" y="1064910"/>
                  <a:pt x="5591916" y="1058917"/>
                  <a:pt x="5580530" y="1060715"/>
                </a:cubicBezTo>
                <a:cubicBezTo>
                  <a:pt x="5572140" y="1061914"/>
                  <a:pt x="5571541" y="1050527"/>
                  <a:pt x="5575137" y="1051726"/>
                </a:cubicBezTo>
                <a:cubicBezTo>
                  <a:pt x="5579331" y="1052924"/>
                  <a:pt x="5577534" y="1042137"/>
                  <a:pt x="5569743" y="1034946"/>
                </a:cubicBezTo>
                <a:cubicBezTo>
                  <a:pt x="5558956" y="1025358"/>
                  <a:pt x="5554761" y="1014571"/>
                  <a:pt x="5558956" y="1010376"/>
                </a:cubicBezTo>
                <a:cubicBezTo>
                  <a:pt x="5563151" y="1006181"/>
                  <a:pt x="5561353" y="1000787"/>
                  <a:pt x="5554162" y="1007979"/>
                </a:cubicBezTo>
                <a:cubicBezTo>
                  <a:pt x="5546971" y="1015170"/>
                  <a:pt x="5553563" y="1023560"/>
                  <a:pt x="5553563" y="1033148"/>
                </a:cubicBezTo>
                <a:cubicBezTo>
                  <a:pt x="5552964" y="1042737"/>
                  <a:pt x="5544574" y="1042137"/>
                  <a:pt x="5534985" y="1042737"/>
                </a:cubicBezTo>
                <a:cubicBezTo>
                  <a:pt x="5525397" y="1043336"/>
                  <a:pt x="5518206" y="1040340"/>
                  <a:pt x="5521202" y="1038542"/>
                </a:cubicBezTo>
                <a:cubicBezTo>
                  <a:pt x="5523599" y="1036744"/>
                  <a:pt x="5522400" y="1034946"/>
                  <a:pt x="5518805" y="1034946"/>
                </a:cubicBezTo>
                <a:cubicBezTo>
                  <a:pt x="5514610" y="1034946"/>
                  <a:pt x="5512812" y="1033748"/>
                  <a:pt x="5511614" y="1031351"/>
                </a:cubicBezTo>
                <a:cubicBezTo>
                  <a:pt x="5510415" y="1028953"/>
                  <a:pt x="5508018" y="1026556"/>
                  <a:pt x="5506819" y="1028354"/>
                </a:cubicBezTo>
                <a:cubicBezTo>
                  <a:pt x="5505621" y="1030152"/>
                  <a:pt x="5504422" y="1030751"/>
                  <a:pt x="5497231" y="1027156"/>
                </a:cubicBezTo>
                <a:cubicBezTo>
                  <a:pt x="5490040" y="1022961"/>
                  <a:pt x="5493036" y="1020564"/>
                  <a:pt x="5495433" y="1018166"/>
                </a:cubicBezTo>
                <a:cubicBezTo>
                  <a:pt x="5497830" y="1015769"/>
                  <a:pt x="5496632" y="1012174"/>
                  <a:pt x="5494834" y="1010975"/>
                </a:cubicBezTo>
                <a:cubicBezTo>
                  <a:pt x="5492437" y="1009777"/>
                  <a:pt x="5490639" y="1009177"/>
                  <a:pt x="5490639" y="1004982"/>
                </a:cubicBezTo>
                <a:cubicBezTo>
                  <a:pt x="5490639" y="1000787"/>
                  <a:pt x="5481650" y="995394"/>
                  <a:pt x="5478653" y="1000787"/>
                </a:cubicBezTo>
                <a:cubicBezTo>
                  <a:pt x="5476856" y="1004982"/>
                  <a:pt x="5469065" y="992398"/>
                  <a:pt x="5471462" y="990600"/>
                </a:cubicBezTo>
                <a:cubicBezTo>
                  <a:pt x="5473859" y="988802"/>
                  <a:pt x="5472661" y="987004"/>
                  <a:pt x="5467268" y="987004"/>
                </a:cubicBezTo>
                <a:cubicBezTo>
                  <a:pt x="5461874" y="987004"/>
                  <a:pt x="5464271" y="975019"/>
                  <a:pt x="5466668" y="975019"/>
                </a:cubicBezTo>
                <a:cubicBezTo>
                  <a:pt x="5469065" y="975618"/>
                  <a:pt x="5470264" y="974419"/>
                  <a:pt x="5468466" y="970225"/>
                </a:cubicBezTo>
                <a:cubicBezTo>
                  <a:pt x="5466668" y="966030"/>
                  <a:pt x="5473859" y="960037"/>
                  <a:pt x="5473859" y="957041"/>
                </a:cubicBezTo>
                <a:cubicBezTo>
                  <a:pt x="5474459" y="954044"/>
                  <a:pt x="5476856" y="947452"/>
                  <a:pt x="5481650" y="949250"/>
                </a:cubicBezTo>
                <a:cubicBezTo>
                  <a:pt x="5489440" y="952246"/>
                  <a:pt x="5482249" y="945654"/>
                  <a:pt x="5485845" y="943856"/>
                </a:cubicBezTo>
                <a:cubicBezTo>
                  <a:pt x="5490639" y="941459"/>
                  <a:pt x="5488841" y="938463"/>
                  <a:pt x="5482249" y="941459"/>
                </a:cubicBezTo>
                <a:cubicBezTo>
                  <a:pt x="5476257" y="943856"/>
                  <a:pt x="5479852" y="933070"/>
                  <a:pt x="5482848" y="933070"/>
                </a:cubicBezTo>
                <a:cubicBezTo>
                  <a:pt x="5486444" y="933070"/>
                  <a:pt x="5488242" y="932470"/>
                  <a:pt x="5483448" y="927676"/>
                </a:cubicBezTo>
                <a:cubicBezTo>
                  <a:pt x="5479253" y="922882"/>
                  <a:pt x="5492437" y="922283"/>
                  <a:pt x="5498429" y="926478"/>
                </a:cubicBezTo>
                <a:cubicBezTo>
                  <a:pt x="5504422" y="930672"/>
                  <a:pt x="5513411" y="930672"/>
                  <a:pt x="5516408" y="922882"/>
                </a:cubicBezTo>
                <a:cubicBezTo>
                  <a:pt x="5518805" y="915691"/>
                  <a:pt x="5524199" y="913294"/>
                  <a:pt x="5527195" y="916290"/>
                </a:cubicBezTo>
                <a:cubicBezTo>
                  <a:pt x="5530191" y="919286"/>
                  <a:pt x="5539780" y="916290"/>
                  <a:pt x="5545173" y="913893"/>
                </a:cubicBezTo>
                <a:cubicBezTo>
                  <a:pt x="5550566" y="911496"/>
                  <a:pt x="5560155" y="900110"/>
                  <a:pt x="5550566" y="894716"/>
                </a:cubicBezTo>
                <a:cubicBezTo>
                  <a:pt x="5540978" y="889323"/>
                  <a:pt x="5546371" y="882731"/>
                  <a:pt x="5537382" y="881532"/>
                </a:cubicBezTo>
                <a:cubicBezTo>
                  <a:pt x="5528393" y="879734"/>
                  <a:pt x="5531989" y="874940"/>
                  <a:pt x="5535585" y="875539"/>
                </a:cubicBezTo>
                <a:cubicBezTo>
                  <a:pt x="5539780" y="876139"/>
                  <a:pt x="5545173" y="877936"/>
                  <a:pt x="5543375" y="870146"/>
                </a:cubicBezTo>
                <a:cubicBezTo>
                  <a:pt x="5541577" y="862355"/>
                  <a:pt x="5534386" y="859958"/>
                  <a:pt x="5531390" y="862954"/>
                </a:cubicBezTo>
                <a:cubicBezTo>
                  <a:pt x="5528993" y="866550"/>
                  <a:pt x="5525996" y="867749"/>
                  <a:pt x="5523599" y="867149"/>
                </a:cubicBezTo>
                <a:cubicBezTo>
                  <a:pt x="5521202" y="866550"/>
                  <a:pt x="5515209" y="866550"/>
                  <a:pt x="5511614" y="873741"/>
                </a:cubicBezTo>
                <a:cubicBezTo>
                  <a:pt x="5508617" y="880933"/>
                  <a:pt x="5504422" y="883929"/>
                  <a:pt x="5500827" y="877936"/>
                </a:cubicBezTo>
                <a:cubicBezTo>
                  <a:pt x="5496632" y="871944"/>
                  <a:pt x="5494834" y="875539"/>
                  <a:pt x="5496632" y="878536"/>
                </a:cubicBezTo>
                <a:cubicBezTo>
                  <a:pt x="5498429" y="881532"/>
                  <a:pt x="5496033" y="885727"/>
                  <a:pt x="5491838" y="880933"/>
                </a:cubicBezTo>
                <a:cubicBezTo>
                  <a:pt x="5487643" y="876139"/>
                  <a:pt x="5472062" y="878536"/>
                  <a:pt x="5463672" y="882131"/>
                </a:cubicBezTo>
                <a:cubicBezTo>
                  <a:pt x="5455282" y="885727"/>
                  <a:pt x="5451087" y="881532"/>
                  <a:pt x="5448091" y="882731"/>
                </a:cubicBezTo>
                <a:cubicBezTo>
                  <a:pt x="5445094" y="883330"/>
                  <a:pt x="5427116" y="885128"/>
                  <a:pt x="5424719" y="877337"/>
                </a:cubicBezTo>
                <a:cubicBezTo>
                  <a:pt x="5422322" y="869547"/>
                  <a:pt x="5419326" y="873142"/>
                  <a:pt x="5414531" y="866550"/>
                </a:cubicBezTo>
                <a:cubicBezTo>
                  <a:pt x="5409737" y="859958"/>
                  <a:pt x="5413932" y="859958"/>
                  <a:pt x="5415730" y="861157"/>
                </a:cubicBezTo>
                <a:cubicBezTo>
                  <a:pt x="5418127" y="862954"/>
                  <a:pt x="5438502" y="861756"/>
                  <a:pt x="5440300" y="861157"/>
                </a:cubicBezTo>
                <a:cubicBezTo>
                  <a:pt x="5442697" y="860557"/>
                  <a:pt x="5445693" y="858760"/>
                  <a:pt x="5449289" y="860557"/>
                </a:cubicBezTo>
                <a:cubicBezTo>
                  <a:pt x="5452885" y="862954"/>
                  <a:pt x="5454683" y="862355"/>
                  <a:pt x="5452885" y="859359"/>
                </a:cubicBezTo>
                <a:cubicBezTo>
                  <a:pt x="5450488" y="856363"/>
                  <a:pt x="5447491" y="855763"/>
                  <a:pt x="5443896" y="855164"/>
                </a:cubicBezTo>
                <a:cubicBezTo>
                  <a:pt x="5440300" y="854565"/>
                  <a:pt x="5428315" y="855164"/>
                  <a:pt x="5422322" y="853366"/>
                </a:cubicBezTo>
                <a:cubicBezTo>
                  <a:pt x="5416329" y="851568"/>
                  <a:pt x="5407340" y="849770"/>
                  <a:pt x="5402546" y="850969"/>
                </a:cubicBezTo>
                <a:cubicBezTo>
                  <a:pt x="5397752" y="851568"/>
                  <a:pt x="5394156" y="851568"/>
                  <a:pt x="5386965" y="845576"/>
                </a:cubicBezTo>
                <a:cubicBezTo>
                  <a:pt x="5379773" y="840182"/>
                  <a:pt x="5382171" y="838984"/>
                  <a:pt x="5387564" y="840781"/>
                </a:cubicBezTo>
                <a:cubicBezTo>
                  <a:pt x="5388163" y="840781"/>
                  <a:pt x="5390560" y="840781"/>
                  <a:pt x="5391759" y="835987"/>
                </a:cubicBezTo>
                <a:cubicBezTo>
                  <a:pt x="5392358" y="832991"/>
                  <a:pt x="5399549" y="835388"/>
                  <a:pt x="5401947" y="829994"/>
                </a:cubicBezTo>
                <a:cubicBezTo>
                  <a:pt x="5404344" y="823402"/>
                  <a:pt x="5411535" y="822204"/>
                  <a:pt x="5414531" y="824002"/>
                </a:cubicBezTo>
                <a:cubicBezTo>
                  <a:pt x="5417527" y="825800"/>
                  <a:pt x="5422921" y="826998"/>
                  <a:pt x="5422322" y="823402"/>
                </a:cubicBezTo>
                <a:cubicBezTo>
                  <a:pt x="5421722" y="819807"/>
                  <a:pt x="5427715" y="816211"/>
                  <a:pt x="5432509" y="819208"/>
                </a:cubicBezTo>
                <a:cubicBezTo>
                  <a:pt x="5437304" y="821605"/>
                  <a:pt x="5442697" y="819807"/>
                  <a:pt x="5445693" y="816810"/>
                </a:cubicBezTo>
                <a:cubicBezTo>
                  <a:pt x="5448690" y="813814"/>
                  <a:pt x="5454083" y="812616"/>
                  <a:pt x="5457679" y="812016"/>
                </a:cubicBezTo>
                <a:cubicBezTo>
                  <a:pt x="5461275" y="811417"/>
                  <a:pt x="5466668" y="810818"/>
                  <a:pt x="5458878" y="818608"/>
                </a:cubicBezTo>
                <a:cubicBezTo>
                  <a:pt x="5451087" y="826399"/>
                  <a:pt x="5463672" y="820406"/>
                  <a:pt x="5472062" y="822803"/>
                </a:cubicBezTo>
                <a:cubicBezTo>
                  <a:pt x="5478054" y="824601"/>
                  <a:pt x="5493635" y="819807"/>
                  <a:pt x="5498429" y="821005"/>
                </a:cubicBezTo>
                <a:cubicBezTo>
                  <a:pt x="5503224" y="822204"/>
                  <a:pt x="5506819" y="816211"/>
                  <a:pt x="5512812" y="819807"/>
                </a:cubicBezTo>
                <a:cubicBezTo>
                  <a:pt x="5518206" y="822803"/>
                  <a:pt x="5523000" y="822204"/>
                  <a:pt x="5517606" y="818608"/>
                </a:cubicBezTo>
                <a:cubicBezTo>
                  <a:pt x="5515209" y="816810"/>
                  <a:pt x="5511014" y="814413"/>
                  <a:pt x="5507419" y="815612"/>
                </a:cubicBezTo>
                <a:cubicBezTo>
                  <a:pt x="5503823" y="816211"/>
                  <a:pt x="5500228" y="815612"/>
                  <a:pt x="5499628" y="813215"/>
                </a:cubicBezTo>
                <a:cubicBezTo>
                  <a:pt x="5499029" y="810818"/>
                  <a:pt x="5494235" y="803626"/>
                  <a:pt x="5486444" y="803027"/>
                </a:cubicBezTo>
                <a:cubicBezTo>
                  <a:pt x="5478653" y="802428"/>
                  <a:pt x="5483448" y="797034"/>
                  <a:pt x="5488242" y="798832"/>
                </a:cubicBezTo>
                <a:cubicBezTo>
                  <a:pt x="5493036" y="800630"/>
                  <a:pt x="5498429" y="805424"/>
                  <a:pt x="5502025" y="809020"/>
                </a:cubicBezTo>
                <a:cubicBezTo>
                  <a:pt x="5505621" y="813215"/>
                  <a:pt x="5517007" y="812016"/>
                  <a:pt x="5521801" y="813215"/>
                </a:cubicBezTo>
                <a:cubicBezTo>
                  <a:pt x="5528993" y="815013"/>
                  <a:pt x="5527195" y="804825"/>
                  <a:pt x="5537382" y="812016"/>
                </a:cubicBezTo>
                <a:cubicBezTo>
                  <a:pt x="5543974" y="816211"/>
                  <a:pt x="5544574" y="812616"/>
                  <a:pt x="5540978" y="810218"/>
                </a:cubicBezTo>
                <a:cubicBezTo>
                  <a:pt x="5537382" y="807821"/>
                  <a:pt x="5536783" y="806023"/>
                  <a:pt x="5541577" y="804226"/>
                </a:cubicBezTo>
                <a:cubicBezTo>
                  <a:pt x="5549368" y="801229"/>
                  <a:pt x="5531390" y="800031"/>
                  <a:pt x="5529592" y="803626"/>
                </a:cubicBezTo>
                <a:cubicBezTo>
                  <a:pt x="5524798" y="810218"/>
                  <a:pt x="5520004" y="801229"/>
                  <a:pt x="5513411" y="806023"/>
                </a:cubicBezTo>
                <a:cubicBezTo>
                  <a:pt x="5506819" y="810818"/>
                  <a:pt x="5495433" y="801229"/>
                  <a:pt x="5497830" y="795836"/>
                </a:cubicBezTo>
                <a:cubicBezTo>
                  <a:pt x="5500228" y="790442"/>
                  <a:pt x="5492437" y="788645"/>
                  <a:pt x="5487643" y="791641"/>
                </a:cubicBezTo>
                <a:cubicBezTo>
                  <a:pt x="5482249" y="794637"/>
                  <a:pt x="5475657" y="792240"/>
                  <a:pt x="5472661" y="792240"/>
                </a:cubicBezTo>
                <a:cubicBezTo>
                  <a:pt x="5469664" y="792240"/>
                  <a:pt x="5457679" y="797634"/>
                  <a:pt x="5451686" y="788045"/>
                </a:cubicBezTo>
                <a:cubicBezTo>
                  <a:pt x="5445693" y="778457"/>
                  <a:pt x="5436105" y="777858"/>
                  <a:pt x="5433109" y="776060"/>
                </a:cubicBezTo>
                <a:cubicBezTo>
                  <a:pt x="5430112" y="774861"/>
                  <a:pt x="5421123" y="774861"/>
                  <a:pt x="5415131" y="768868"/>
                </a:cubicBezTo>
                <a:cubicBezTo>
                  <a:pt x="5411535" y="765273"/>
                  <a:pt x="5405542" y="762876"/>
                  <a:pt x="5403145" y="762876"/>
                </a:cubicBezTo>
                <a:cubicBezTo>
                  <a:pt x="5400748" y="762876"/>
                  <a:pt x="5394755" y="762876"/>
                  <a:pt x="5391759" y="760479"/>
                </a:cubicBezTo>
                <a:cubicBezTo>
                  <a:pt x="5388762" y="758082"/>
                  <a:pt x="5382171" y="758681"/>
                  <a:pt x="5382770" y="756284"/>
                </a:cubicBezTo>
                <a:cubicBezTo>
                  <a:pt x="5383369" y="753887"/>
                  <a:pt x="5394156" y="754486"/>
                  <a:pt x="5391160" y="747894"/>
                </a:cubicBezTo>
                <a:cubicBezTo>
                  <a:pt x="5388163" y="740703"/>
                  <a:pt x="5391759" y="738905"/>
                  <a:pt x="5406141" y="737706"/>
                </a:cubicBezTo>
                <a:cubicBezTo>
                  <a:pt x="5421123" y="737107"/>
                  <a:pt x="5434907" y="721526"/>
                  <a:pt x="5435506" y="716732"/>
                </a:cubicBezTo>
                <a:cubicBezTo>
                  <a:pt x="5436105" y="710739"/>
                  <a:pt x="5440899" y="693959"/>
                  <a:pt x="5445693" y="691562"/>
                </a:cubicBezTo>
                <a:cubicBezTo>
                  <a:pt x="5449888" y="689165"/>
                  <a:pt x="5449289" y="686169"/>
                  <a:pt x="5448091" y="684371"/>
                </a:cubicBezTo>
                <a:cubicBezTo>
                  <a:pt x="5447491" y="681974"/>
                  <a:pt x="5446892" y="679577"/>
                  <a:pt x="5449289" y="675981"/>
                </a:cubicBezTo>
                <a:cubicBezTo>
                  <a:pt x="5451686" y="671786"/>
                  <a:pt x="5455282" y="674183"/>
                  <a:pt x="5454683" y="678378"/>
                </a:cubicBezTo>
                <a:cubicBezTo>
                  <a:pt x="5454083" y="682573"/>
                  <a:pt x="5454083" y="684371"/>
                  <a:pt x="5457080" y="681375"/>
                </a:cubicBezTo>
                <a:cubicBezTo>
                  <a:pt x="5460076" y="678378"/>
                  <a:pt x="5462473" y="674183"/>
                  <a:pt x="5465469" y="673584"/>
                </a:cubicBezTo>
                <a:cubicBezTo>
                  <a:pt x="5468466" y="672985"/>
                  <a:pt x="5470863" y="666992"/>
                  <a:pt x="5480451" y="661598"/>
                </a:cubicBezTo>
                <a:cubicBezTo>
                  <a:pt x="5489440" y="656205"/>
                  <a:pt x="5493036" y="668790"/>
                  <a:pt x="5493635" y="677180"/>
                </a:cubicBezTo>
                <a:cubicBezTo>
                  <a:pt x="5494235" y="685569"/>
                  <a:pt x="5500228" y="682573"/>
                  <a:pt x="5498429" y="676580"/>
                </a:cubicBezTo>
                <a:cubicBezTo>
                  <a:pt x="5497830" y="673584"/>
                  <a:pt x="5496033" y="671187"/>
                  <a:pt x="5500228" y="668190"/>
                </a:cubicBezTo>
                <a:cubicBezTo>
                  <a:pt x="5504422" y="664595"/>
                  <a:pt x="5496033" y="665793"/>
                  <a:pt x="5493036" y="661598"/>
                </a:cubicBezTo>
                <a:cubicBezTo>
                  <a:pt x="5489440" y="657404"/>
                  <a:pt x="5499029" y="650812"/>
                  <a:pt x="5499628" y="654407"/>
                </a:cubicBezTo>
                <a:cubicBezTo>
                  <a:pt x="5500228" y="658003"/>
                  <a:pt x="5508018" y="658003"/>
                  <a:pt x="5512812" y="656804"/>
                </a:cubicBezTo>
                <a:cubicBezTo>
                  <a:pt x="5517007" y="655606"/>
                  <a:pt x="5530790" y="644819"/>
                  <a:pt x="5535585" y="637628"/>
                </a:cubicBezTo>
                <a:cubicBezTo>
                  <a:pt x="5539780" y="630436"/>
                  <a:pt x="5542177" y="630436"/>
                  <a:pt x="5554761" y="630436"/>
                </a:cubicBezTo>
                <a:cubicBezTo>
                  <a:pt x="5567346" y="630436"/>
                  <a:pt x="5561953" y="641822"/>
                  <a:pt x="5554162" y="646017"/>
                </a:cubicBezTo>
                <a:cubicBezTo>
                  <a:pt x="5546971" y="650212"/>
                  <a:pt x="5548769" y="652010"/>
                  <a:pt x="5551765" y="651411"/>
                </a:cubicBezTo>
                <a:cubicBezTo>
                  <a:pt x="5554162" y="650812"/>
                  <a:pt x="5558357" y="646617"/>
                  <a:pt x="5564949" y="649014"/>
                </a:cubicBezTo>
                <a:cubicBezTo>
                  <a:pt x="5573938" y="652609"/>
                  <a:pt x="5572140" y="647216"/>
                  <a:pt x="5569144" y="646017"/>
                </a:cubicBezTo>
                <a:cubicBezTo>
                  <a:pt x="5566747" y="644819"/>
                  <a:pt x="5563750" y="640624"/>
                  <a:pt x="5570342" y="634032"/>
                </a:cubicBezTo>
                <a:cubicBezTo>
                  <a:pt x="5576935" y="628039"/>
                  <a:pt x="5583526" y="646017"/>
                  <a:pt x="5587122" y="651411"/>
                </a:cubicBezTo>
                <a:cubicBezTo>
                  <a:pt x="5590119" y="656804"/>
                  <a:pt x="5595512" y="652609"/>
                  <a:pt x="5598508" y="656804"/>
                </a:cubicBezTo>
                <a:cubicBezTo>
                  <a:pt x="5600306" y="659201"/>
                  <a:pt x="5605700" y="657404"/>
                  <a:pt x="5608696" y="656205"/>
                </a:cubicBezTo>
                <a:cubicBezTo>
                  <a:pt x="5611692" y="654407"/>
                  <a:pt x="5620082" y="653209"/>
                  <a:pt x="5615288" y="651411"/>
                </a:cubicBezTo>
                <a:cubicBezTo>
                  <a:pt x="5610494" y="649613"/>
                  <a:pt x="5611692" y="652010"/>
                  <a:pt x="5602104" y="653209"/>
                </a:cubicBezTo>
                <a:cubicBezTo>
                  <a:pt x="5591916" y="654407"/>
                  <a:pt x="5593115" y="647815"/>
                  <a:pt x="5597310" y="647216"/>
                </a:cubicBezTo>
                <a:cubicBezTo>
                  <a:pt x="5601505" y="646617"/>
                  <a:pt x="5603302" y="646017"/>
                  <a:pt x="5612292" y="641223"/>
                </a:cubicBezTo>
                <a:cubicBezTo>
                  <a:pt x="5620681" y="637028"/>
                  <a:pt x="5642855" y="641223"/>
                  <a:pt x="5636862" y="649014"/>
                </a:cubicBezTo>
                <a:cubicBezTo>
                  <a:pt x="5633866" y="653209"/>
                  <a:pt x="5636262" y="653209"/>
                  <a:pt x="5639259" y="652609"/>
                </a:cubicBezTo>
                <a:cubicBezTo>
                  <a:pt x="5641656" y="652010"/>
                  <a:pt x="5650046" y="649014"/>
                  <a:pt x="5645851" y="655006"/>
                </a:cubicBezTo>
                <a:cubicBezTo>
                  <a:pt x="5641656" y="660400"/>
                  <a:pt x="5657837" y="653808"/>
                  <a:pt x="5662032" y="657404"/>
                </a:cubicBezTo>
                <a:cubicBezTo>
                  <a:pt x="5666226" y="660999"/>
                  <a:pt x="5673418" y="658602"/>
                  <a:pt x="5679410" y="655006"/>
                </a:cubicBezTo>
                <a:cubicBezTo>
                  <a:pt x="5685403" y="650812"/>
                  <a:pt x="5694392" y="650812"/>
                  <a:pt x="5696190" y="652609"/>
                </a:cubicBezTo>
                <a:cubicBezTo>
                  <a:pt x="5697988" y="654407"/>
                  <a:pt x="5703381" y="653209"/>
                  <a:pt x="5704580" y="652609"/>
                </a:cubicBezTo>
                <a:cubicBezTo>
                  <a:pt x="5706378" y="652010"/>
                  <a:pt x="5712370" y="650812"/>
                  <a:pt x="5714168" y="652609"/>
                </a:cubicBezTo>
                <a:cubicBezTo>
                  <a:pt x="5715966" y="654407"/>
                  <a:pt x="5719562" y="656205"/>
                  <a:pt x="5721359" y="654407"/>
                </a:cubicBezTo>
                <a:cubicBezTo>
                  <a:pt x="5723157" y="652609"/>
                  <a:pt x="5730948" y="651411"/>
                  <a:pt x="5733345" y="654407"/>
                </a:cubicBezTo>
                <a:cubicBezTo>
                  <a:pt x="5735742" y="657404"/>
                  <a:pt x="5738739" y="658602"/>
                  <a:pt x="5741135" y="656205"/>
                </a:cubicBezTo>
                <a:cubicBezTo>
                  <a:pt x="5743533" y="653808"/>
                  <a:pt x="5760912" y="650212"/>
                  <a:pt x="5768702" y="655606"/>
                </a:cubicBezTo>
                <a:cubicBezTo>
                  <a:pt x="5776493" y="660999"/>
                  <a:pt x="5787280" y="662797"/>
                  <a:pt x="5790276" y="656205"/>
                </a:cubicBezTo>
                <a:cubicBezTo>
                  <a:pt x="5793272" y="649014"/>
                  <a:pt x="5807056" y="649014"/>
                  <a:pt x="5826832" y="656205"/>
                </a:cubicBezTo>
                <a:cubicBezTo>
                  <a:pt x="5841214" y="660999"/>
                  <a:pt x="5850803" y="658602"/>
                  <a:pt x="5859192" y="656205"/>
                </a:cubicBezTo>
                <a:lnTo>
                  <a:pt x="5859792" y="655606"/>
                </a:lnTo>
                <a:cubicBezTo>
                  <a:pt x="5862788" y="655006"/>
                  <a:pt x="5865185" y="653808"/>
                  <a:pt x="5868182" y="653209"/>
                </a:cubicBezTo>
                <a:cubicBezTo>
                  <a:pt x="5880167" y="651411"/>
                  <a:pt x="5889156" y="654407"/>
                  <a:pt x="5895748" y="657404"/>
                </a:cubicBezTo>
                <a:cubicBezTo>
                  <a:pt x="5902340" y="660400"/>
                  <a:pt x="5913727" y="667591"/>
                  <a:pt x="5912528" y="660999"/>
                </a:cubicBezTo>
                <a:cubicBezTo>
                  <a:pt x="5911928" y="653808"/>
                  <a:pt x="5927510" y="663996"/>
                  <a:pt x="5932304" y="667591"/>
                </a:cubicBezTo>
                <a:cubicBezTo>
                  <a:pt x="5937098" y="671187"/>
                  <a:pt x="5958672" y="677779"/>
                  <a:pt x="5962867" y="676580"/>
                </a:cubicBezTo>
                <a:cubicBezTo>
                  <a:pt x="5967062" y="675981"/>
                  <a:pt x="5970058" y="678977"/>
                  <a:pt x="5976051" y="678977"/>
                </a:cubicBezTo>
                <a:cubicBezTo>
                  <a:pt x="5982044" y="678977"/>
                  <a:pt x="5983242" y="676580"/>
                  <a:pt x="5977849" y="674783"/>
                </a:cubicBezTo>
                <a:cubicBezTo>
                  <a:pt x="5972455" y="672385"/>
                  <a:pt x="5971856" y="666992"/>
                  <a:pt x="5976650" y="667591"/>
                </a:cubicBezTo>
                <a:cubicBezTo>
                  <a:pt x="5981444" y="668190"/>
                  <a:pt x="5983841" y="666393"/>
                  <a:pt x="5981444" y="665194"/>
                </a:cubicBezTo>
                <a:cubicBezTo>
                  <a:pt x="5979047" y="664595"/>
                  <a:pt x="5977849" y="663396"/>
                  <a:pt x="5974253" y="663396"/>
                </a:cubicBezTo>
                <a:cubicBezTo>
                  <a:pt x="5970058" y="663396"/>
                  <a:pt x="5961668" y="662797"/>
                  <a:pt x="5958672" y="657404"/>
                </a:cubicBezTo>
                <a:cubicBezTo>
                  <a:pt x="5953878" y="648414"/>
                  <a:pt x="5968859" y="647216"/>
                  <a:pt x="5968859" y="647216"/>
                </a:cubicBezTo>
                <a:cubicBezTo>
                  <a:pt x="5972455" y="652010"/>
                  <a:pt x="5976051" y="644819"/>
                  <a:pt x="5975452" y="649613"/>
                </a:cubicBezTo>
                <a:cubicBezTo>
                  <a:pt x="5974852" y="654407"/>
                  <a:pt x="5982643" y="650812"/>
                  <a:pt x="5982044" y="643021"/>
                </a:cubicBezTo>
                <a:cubicBezTo>
                  <a:pt x="5981444" y="635230"/>
                  <a:pt x="5984441" y="635830"/>
                  <a:pt x="5986838" y="638826"/>
                </a:cubicBezTo>
                <a:cubicBezTo>
                  <a:pt x="5989235" y="641822"/>
                  <a:pt x="5989235" y="647216"/>
                  <a:pt x="5989235" y="658602"/>
                </a:cubicBezTo>
                <a:cubicBezTo>
                  <a:pt x="5989235" y="669389"/>
                  <a:pt x="5995827" y="665793"/>
                  <a:pt x="5994029" y="663996"/>
                </a:cubicBezTo>
                <a:cubicBezTo>
                  <a:pt x="5992231" y="662198"/>
                  <a:pt x="5993430" y="660999"/>
                  <a:pt x="5993430" y="655606"/>
                </a:cubicBezTo>
                <a:cubicBezTo>
                  <a:pt x="5993430" y="650212"/>
                  <a:pt x="5997625" y="649014"/>
                  <a:pt x="6001820" y="650212"/>
                </a:cubicBezTo>
                <a:cubicBezTo>
                  <a:pt x="6006614" y="650812"/>
                  <a:pt x="6009011" y="644819"/>
                  <a:pt x="6014405" y="644819"/>
                </a:cubicBezTo>
                <a:cubicBezTo>
                  <a:pt x="6019798" y="644819"/>
                  <a:pt x="6022794" y="641223"/>
                  <a:pt x="6013805" y="641223"/>
                </a:cubicBezTo>
                <a:cubicBezTo>
                  <a:pt x="6005415" y="641223"/>
                  <a:pt x="6011408" y="636429"/>
                  <a:pt x="6015004" y="636429"/>
                </a:cubicBezTo>
                <a:cubicBezTo>
                  <a:pt x="6019199" y="636429"/>
                  <a:pt x="6021596" y="632833"/>
                  <a:pt x="6025191" y="632833"/>
                </a:cubicBezTo>
                <a:cubicBezTo>
                  <a:pt x="6028188" y="632833"/>
                  <a:pt x="6034780" y="623245"/>
                  <a:pt x="6039574" y="622046"/>
                </a:cubicBezTo>
                <a:cubicBezTo>
                  <a:pt x="6039574" y="622046"/>
                  <a:pt x="6043769" y="615454"/>
                  <a:pt x="6046765" y="616054"/>
                </a:cubicBezTo>
                <a:cubicBezTo>
                  <a:pt x="6049162" y="616653"/>
                  <a:pt x="6054556" y="618451"/>
                  <a:pt x="6055754" y="614256"/>
                </a:cubicBezTo>
                <a:cubicBezTo>
                  <a:pt x="6056354" y="611259"/>
                  <a:pt x="6059350" y="607065"/>
                  <a:pt x="6064144" y="614855"/>
                </a:cubicBezTo>
                <a:cubicBezTo>
                  <a:pt x="6068938" y="622046"/>
                  <a:pt x="6055155" y="631035"/>
                  <a:pt x="6048563" y="632833"/>
                </a:cubicBezTo>
                <a:cubicBezTo>
                  <a:pt x="6041971" y="634631"/>
                  <a:pt x="6041372" y="636429"/>
                  <a:pt x="6031783" y="650212"/>
                </a:cubicBezTo>
                <a:cubicBezTo>
                  <a:pt x="6022195" y="663996"/>
                  <a:pt x="6019798" y="654407"/>
                  <a:pt x="6015004" y="659801"/>
                </a:cubicBezTo>
                <a:cubicBezTo>
                  <a:pt x="6007812" y="668790"/>
                  <a:pt x="6015004" y="665793"/>
                  <a:pt x="6016801" y="667591"/>
                </a:cubicBezTo>
                <a:cubicBezTo>
                  <a:pt x="6018600" y="669389"/>
                  <a:pt x="6021596" y="669389"/>
                  <a:pt x="6022195" y="664595"/>
                </a:cubicBezTo>
                <a:cubicBezTo>
                  <a:pt x="6022794" y="659801"/>
                  <a:pt x="6031184" y="655006"/>
                  <a:pt x="6034180" y="654407"/>
                </a:cubicBezTo>
                <a:cubicBezTo>
                  <a:pt x="6037177" y="653808"/>
                  <a:pt x="6045567" y="649014"/>
                  <a:pt x="6044967" y="644220"/>
                </a:cubicBezTo>
                <a:cubicBezTo>
                  <a:pt x="6044368" y="637028"/>
                  <a:pt x="6052159" y="638826"/>
                  <a:pt x="6050361" y="642422"/>
                </a:cubicBezTo>
                <a:cubicBezTo>
                  <a:pt x="6047964" y="647216"/>
                  <a:pt x="6056354" y="647815"/>
                  <a:pt x="6056354" y="637028"/>
                </a:cubicBezTo>
                <a:cubicBezTo>
                  <a:pt x="6056354" y="626841"/>
                  <a:pt x="6064743" y="629238"/>
                  <a:pt x="6068339" y="625642"/>
                </a:cubicBezTo>
                <a:cubicBezTo>
                  <a:pt x="6070736" y="623245"/>
                  <a:pt x="6074931" y="617851"/>
                  <a:pt x="6076729" y="624443"/>
                </a:cubicBezTo>
                <a:cubicBezTo>
                  <a:pt x="6078527" y="631635"/>
                  <a:pt x="6082122" y="636429"/>
                  <a:pt x="6082722" y="625043"/>
                </a:cubicBezTo>
                <a:cubicBezTo>
                  <a:pt x="6083920" y="613057"/>
                  <a:pt x="6072534" y="610061"/>
                  <a:pt x="6071935" y="607065"/>
                </a:cubicBezTo>
                <a:cubicBezTo>
                  <a:pt x="6067740" y="595079"/>
                  <a:pt x="6076130" y="608862"/>
                  <a:pt x="6077328" y="595079"/>
                </a:cubicBezTo>
                <a:cubicBezTo>
                  <a:pt x="6077927" y="581895"/>
                  <a:pt x="6084520" y="600473"/>
                  <a:pt x="6101898" y="605866"/>
                </a:cubicBezTo>
                <a:cubicBezTo>
                  <a:pt x="6118678" y="611259"/>
                  <a:pt x="6122873" y="628638"/>
                  <a:pt x="6136057" y="626841"/>
                </a:cubicBezTo>
                <a:cubicBezTo>
                  <a:pt x="6149241" y="625642"/>
                  <a:pt x="6148043" y="632234"/>
                  <a:pt x="6157032" y="630436"/>
                </a:cubicBezTo>
                <a:cubicBezTo>
                  <a:pt x="6166021" y="628638"/>
                  <a:pt x="6167219" y="625043"/>
                  <a:pt x="6159429" y="626841"/>
                </a:cubicBezTo>
                <a:cubicBezTo>
                  <a:pt x="6153436" y="628039"/>
                  <a:pt x="6153436" y="622646"/>
                  <a:pt x="6154035" y="620848"/>
                </a:cubicBezTo>
                <a:cubicBezTo>
                  <a:pt x="6154634" y="618451"/>
                  <a:pt x="6154634" y="616653"/>
                  <a:pt x="6151039" y="610660"/>
                </a:cubicBezTo>
                <a:cubicBezTo>
                  <a:pt x="6146844" y="604667"/>
                  <a:pt x="6150440" y="605866"/>
                  <a:pt x="6152237" y="602270"/>
                </a:cubicBezTo>
                <a:cubicBezTo>
                  <a:pt x="6157032" y="594480"/>
                  <a:pt x="6158830" y="603469"/>
                  <a:pt x="6159429" y="606465"/>
                </a:cubicBezTo>
                <a:cubicBezTo>
                  <a:pt x="6160028" y="609462"/>
                  <a:pt x="6161226" y="618451"/>
                  <a:pt x="6167819" y="616653"/>
                </a:cubicBezTo>
                <a:cubicBezTo>
                  <a:pt x="6175010" y="614855"/>
                  <a:pt x="6179804" y="622646"/>
                  <a:pt x="6175010" y="626241"/>
                </a:cubicBezTo>
                <a:cubicBezTo>
                  <a:pt x="6170215" y="629837"/>
                  <a:pt x="6167819" y="633433"/>
                  <a:pt x="6172613" y="633433"/>
                </a:cubicBezTo>
                <a:cubicBezTo>
                  <a:pt x="6177407" y="633433"/>
                  <a:pt x="6179804" y="629837"/>
                  <a:pt x="6184598" y="628039"/>
                </a:cubicBezTo>
                <a:cubicBezTo>
                  <a:pt x="6189393" y="625642"/>
                  <a:pt x="6194786" y="619649"/>
                  <a:pt x="6191790" y="614855"/>
                </a:cubicBezTo>
                <a:cubicBezTo>
                  <a:pt x="6188793" y="610061"/>
                  <a:pt x="6191190" y="608263"/>
                  <a:pt x="6194186" y="608263"/>
                </a:cubicBezTo>
                <a:cubicBezTo>
                  <a:pt x="6197183" y="608263"/>
                  <a:pt x="6203175" y="607664"/>
                  <a:pt x="6207970" y="605866"/>
                </a:cubicBezTo>
                <a:cubicBezTo>
                  <a:pt x="6212764" y="603469"/>
                  <a:pt x="6228945" y="602870"/>
                  <a:pt x="6236735" y="608263"/>
                </a:cubicBezTo>
                <a:cubicBezTo>
                  <a:pt x="6244525" y="613657"/>
                  <a:pt x="6254714" y="611859"/>
                  <a:pt x="6259507" y="610660"/>
                </a:cubicBezTo>
                <a:cubicBezTo>
                  <a:pt x="6264302" y="609462"/>
                  <a:pt x="6282280" y="610061"/>
                  <a:pt x="6287674" y="613057"/>
                </a:cubicBezTo>
                <a:cubicBezTo>
                  <a:pt x="6293067" y="615454"/>
                  <a:pt x="6300857" y="618451"/>
                  <a:pt x="6307449" y="617851"/>
                </a:cubicBezTo>
                <a:cubicBezTo>
                  <a:pt x="6314641" y="617252"/>
                  <a:pt x="6322431" y="619050"/>
                  <a:pt x="6327825" y="620848"/>
                </a:cubicBezTo>
                <a:cubicBezTo>
                  <a:pt x="6333218" y="622646"/>
                  <a:pt x="6347001" y="626841"/>
                  <a:pt x="6338012" y="617252"/>
                </a:cubicBezTo>
                <a:cubicBezTo>
                  <a:pt x="6329023" y="607664"/>
                  <a:pt x="6357788" y="611859"/>
                  <a:pt x="6362583" y="615454"/>
                </a:cubicBezTo>
                <a:cubicBezTo>
                  <a:pt x="6367377" y="619649"/>
                  <a:pt x="6378164" y="615454"/>
                  <a:pt x="6384756" y="625642"/>
                </a:cubicBezTo>
                <a:cubicBezTo>
                  <a:pt x="6391348" y="635830"/>
                  <a:pt x="6380561" y="632833"/>
                  <a:pt x="6372770" y="628638"/>
                </a:cubicBezTo>
                <a:cubicBezTo>
                  <a:pt x="6364979" y="624443"/>
                  <a:pt x="6367976" y="634032"/>
                  <a:pt x="6370972" y="638227"/>
                </a:cubicBezTo>
                <a:cubicBezTo>
                  <a:pt x="6373969" y="642422"/>
                  <a:pt x="6373369" y="646617"/>
                  <a:pt x="6370373" y="645418"/>
                </a:cubicBezTo>
                <a:cubicBezTo>
                  <a:pt x="6367377" y="643620"/>
                  <a:pt x="6366178" y="646017"/>
                  <a:pt x="6370373" y="648414"/>
                </a:cubicBezTo>
                <a:cubicBezTo>
                  <a:pt x="6374568" y="650812"/>
                  <a:pt x="6377565" y="652010"/>
                  <a:pt x="6381759" y="650812"/>
                </a:cubicBezTo>
                <a:cubicBezTo>
                  <a:pt x="6385954" y="650212"/>
                  <a:pt x="6390149" y="649014"/>
                  <a:pt x="6396741" y="649613"/>
                </a:cubicBezTo>
                <a:cubicBezTo>
                  <a:pt x="6403932" y="650212"/>
                  <a:pt x="6418315" y="645418"/>
                  <a:pt x="6423709" y="642422"/>
                </a:cubicBezTo>
                <a:cubicBezTo>
                  <a:pt x="6429102" y="639425"/>
                  <a:pt x="6436892" y="635830"/>
                  <a:pt x="6439889" y="635830"/>
                </a:cubicBezTo>
                <a:cubicBezTo>
                  <a:pt x="6442885" y="635830"/>
                  <a:pt x="6448279" y="637028"/>
                  <a:pt x="6451874" y="628638"/>
                </a:cubicBezTo>
                <a:cubicBezTo>
                  <a:pt x="6456069" y="620249"/>
                  <a:pt x="6462062" y="624443"/>
                  <a:pt x="6460264" y="628039"/>
                </a:cubicBezTo>
                <a:cubicBezTo>
                  <a:pt x="6459066" y="631635"/>
                  <a:pt x="6460863" y="635230"/>
                  <a:pt x="6465658" y="632833"/>
                </a:cubicBezTo>
                <a:cubicBezTo>
                  <a:pt x="6469852" y="630436"/>
                  <a:pt x="6475246" y="634631"/>
                  <a:pt x="6478242" y="635230"/>
                </a:cubicBezTo>
                <a:cubicBezTo>
                  <a:pt x="6481838" y="635830"/>
                  <a:pt x="6493823" y="635230"/>
                  <a:pt x="6496221" y="643021"/>
                </a:cubicBezTo>
                <a:cubicBezTo>
                  <a:pt x="6498618" y="650812"/>
                  <a:pt x="6510603" y="647815"/>
                  <a:pt x="6518394" y="645418"/>
                </a:cubicBezTo>
                <a:cubicBezTo>
                  <a:pt x="6526184" y="643021"/>
                  <a:pt x="6530380" y="652609"/>
                  <a:pt x="6526184" y="652609"/>
                </a:cubicBezTo>
                <a:cubicBezTo>
                  <a:pt x="6521990" y="652609"/>
                  <a:pt x="6522589" y="656804"/>
                  <a:pt x="6526184" y="658003"/>
                </a:cubicBezTo>
                <a:cubicBezTo>
                  <a:pt x="6529780" y="659801"/>
                  <a:pt x="6531578" y="662198"/>
                  <a:pt x="6538769" y="666393"/>
                </a:cubicBezTo>
                <a:cubicBezTo>
                  <a:pt x="6545961" y="671187"/>
                  <a:pt x="6549556" y="666992"/>
                  <a:pt x="6541166" y="662198"/>
                </a:cubicBezTo>
                <a:cubicBezTo>
                  <a:pt x="6532776" y="657404"/>
                  <a:pt x="6533376" y="653808"/>
                  <a:pt x="6536372" y="653209"/>
                </a:cubicBezTo>
                <a:cubicBezTo>
                  <a:pt x="6538170" y="652609"/>
                  <a:pt x="6535772" y="652010"/>
                  <a:pt x="6532776" y="648414"/>
                </a:cubicBezTo>
                <a:cubicBezTo>
                  <a:pt x="6530380" y="645418"/>
                  <a:pt x="6515997" y="632833"/>
                  <a:pt x="6511802" y="626841"/>
                </a:cubicBezTo>
                <a:cubicBezTo>
                  <a:pt x="6507607" y="620848"/>
                  <a:pt x="6514199" y="614855"/>
                  <a:pt x="6518394" y="616054"/>
                </a:cubicBezTo>
                <a:cubicBezTo>
                  <a:pt x="6522589" y="617252"/>
                  <a:pt x="6523787" y="615454"/>
                  <a:pt x="6524986" y="613057"/>
                </a:cubicBezTo>
                <a:cubicBezTo>
                  <a:pt x="6525585" y="610660"/>
                  <a:pt x="6527383" y="605267"/>
                  <a:pt x="6532776" y="604667"/>
                </a:cubicBezTo>
                <a:cubicBezTo>
                  <a:pt x="6538170" y="604068"/>
                  <a:pt x="6541765" y="604068"/>
                  <a:pt x="6541166" y="599274"/>
                </a:cubicBezTo>
                <a:cubicBezTo>
                  <a:pt x="6540567" y="595079"/>
                  <a:pt x="6529181" y="597476"/>
                  <a:pt x="6528581" y="595079"/>
                </a:cubicBezTo>
                <a:cubicBezTo>
                  <a:pt x="6527982" y="592682"/>
                  <a:pt x="6526184" y="594480"/>
                  <a:pt x="6525585" y="596877"/>
                </a:cubicBezTo>
                <a:cubicBezTo>
                  <a:pt x="6524986" y="599274"/>
                  <a:pt x="6521390" y="604068"/>
                  <a:pt x="6517195" y="607664"/>
                </a:cubicBezTo>
                <a:cubicBezTo>
                  <a:pt x="6510004" y="614256"/>
                  <a:pt x="6493224" y="612458"/>
                  <a:pt x="6490827" y="612458"/>
                </a:cubicBezTo>
                <a:cubicBezTo>
                  <a:pt x="6488430" y="612458"/>
                  <a:pt x="6486632" y="614855"/>
                  <a:pt x="6485434" y="610660"/>
                </a:cubicBezTo>
                <a:cubicBezTo>
                  <a:pt x="6484834" y="606465"/>
                  <a:pt x="6491427" y="595079"/>
                  <a:pt x="6496820" y="597476"/>
                </a:cubicBezTo>
                <a:cubicBezTo>
                  <a:pt x="6502213" y="599873"/>
                  <a:pt x="6508206" y="599274"/>
                  <a:pt x="6513001" y="592083"/>
                </a:cubicBezTo>
                <a:cubicBezTo>
                  <a:pt x="6517794" y="584891"/>
                  <a:pt x="6529780" y="584891"/>
                  <a:pt x="6532776" y="587888"/>
                </a:cubicBezTo>
                <a:cubicBezTo>
                  <a:pt x="6535772" y="590884"/>
                  <a:pt x="6542964" y="593281"/>
                  <a:pt x="6547758" y="593281"/>
                </a:cubicBezTo>
                <a:cubicBezTo>
                  <a:pt x="6551953" y="592682"/>
                  <a:pt x="6564538" y="593881"/>
                  <a:pt x="6556747" y="598075"/>
                </a:cubicBezTo>
                <a:cubicBezTo>
                  <a:pt x="6547159" y="603469"/>
                  <a:pt x="6563939" y="603469"/>
                  <a:pt x="6566935" y="599873"/>
                </a:cubicBezTo>
                <a:cubicBezTo>
                  <a:pt x="6569932" y="595678"/>
                  <a:pt x="6571729" y="596278"/>
                  <a:pt x="6574126" y="599873"/>
                </a:cubicBezTo>
                <a:cubicBezTo>
                  <a:pt x="6576523" y="603469"/>
                  <a:pt x="6607685" y="605866"/>
                  <a:pt x="6611282" y="605267"/>
                </a:cubicBezTo>
                <a:cubicBezTo>
                  <a:pt x="6618473" y="603469"/>
                  <a:pt x="6629260" y="607664"/>
                  <a:pt x="6637050" y="613057"/>
                </a:cubicBezTo>
                <a:cubicBezTo>
                  <a:pt x="6645440" y="618451"/>
                  <a:pt x="6653231" y="613657"/>
                  <a:pt x="6656227" y="614855"/>
                </a:cubicBezTo>
                <a:cubicBezTo>
                  <a:pt x="6659223" y="616054"/>
                  <a:pt x="6665216" y="614855"/>
                  <a:pt x="6670010" y="612458"/>
                </a:cubicBezTo>
                <a:cubicBezTo>
                  <a:pt x="6674804" y="610061"/>
                  <a:pt x="6683194" y="604667"/>
                  <a:pt x="6674804" y="596278"/>
                </a:cubicBezTo>
                <a:cubicBezTo>
                  <a:pt x="6666414" y="587888"/>
                  <a:pt x="6675404" y="586689"/>
                  <a:pt x="6677202" y="590884"/>
                </a:cubicBezTo>
                <a:cubicBezTo>
                  <a:pt x="6678999" y="595079"/>
                  <a:pt x="6684992" y="596278"/>
                  <a:pt x="6690385" y="598675"/>
                </a:cubicBezTo>
                <a:cubicBezTo>
                  <a:pt x="6695779" y="601072"/>
                  <a:pt x="6700573" y="597476"/>
                  <a:pt x="6697576" y="591483"/>
                </a:cubicBezTo>
                <a:cubicBezTo>
                  <a:pt x="6694580" y="586090"/>
                  <a:pt x="6690985" y="588487"/>
                  <a:pt x="6686790" y="587289"/>
                </a:cubicBezTo>
                <a:cubicBezTo>
                  <a:pt x="6681396" y="585491"/>
                  <a:pt x="6677202" y="583693"/>
                  <a:pt x="6667613" y="583094"/>
                </a:cubicBezTo>
                <a:cubicBezTo>
                  <a:pt x="6658024" y="582494"/>
                  <a:pt x="6660422" y="575902"/>
                  <a:pt x="6663418" y="576502"/>
                </a:cubicBezTo>
                <a:cubicBezTo>
                  <a:pt x="6666414" y="577101"/>
                  <a:pt x="6670010" y="577101"/>
                  <a:pt x="6670609" y="575303"/>
                </a:cubicBezTo>
                <a:cubicBezTo>
                  <a:pt x="6671209" y="572906"/>
                  <a:pt x="6672407" y="570509"/>
                  <a:pt x="6677801" y="571108"/>
                </a:cubicBezTo>
                <a:cubicBezTo>
                  <a:pt x="6683194" y="571707"/>
                  <a:pt x="6693981" y="573505"/>
                  <a:pt x="6695779" y="575303"/>
                </a:cubicBezTo>
                <a:cubicBezTo>
                  <a:pt x="6698176" y="577101"/>
                  <a:pt x="6710761" y="572906"/>
                  <a:pt x="6711959" y="575902"/>
                </a:cubicBezTo>
                <a:cubicBezTo>
                  <a:pt x="6712558" y="578299"/>
                  <a:pt x="6712558" y="583693"/>
                  <a:pt x="6710162" y="586689"/>
                </a:cubicBezTo>
                <a:cubicBezTo>
                  <a:pt x="6707765" y="589686"/>
                  <a:pt x="6708963" y="592083"/>
                  <a:pt x="6713757" y="595079"/>
                </a:cubicBezTo>
                <a:cubicBezTo>
                  <a:pt x="6718551" y="597476"/>
                  <a:pt x="6720349" y="605267"/>
                  <a:pt x="6723945" y="604667"/>
                </a:cubicBezTo>
                <a:cubicBezTo>
                  <a:pt x="6728140" y="604068"/>
                  <a:pt x="6723945" y="604667"/>
                  <a:pt x="6729338" y="607664"/>
                </a:cubicBezTo>
                <a:cubicBezTo>
                  <a:pt x="6732335" y="609462"/>
                  <a:pt x="6737129" y="610061"/>
                  <a:pt x="6740125" y="611859"/>
                </a:cubicBezTo>
                <a:cubicBezTo>
                  <a:pt x="6743122" y="613657"/>
                  <a:pt x="6737728" y="619050"/>
                  <a:pt x="6742522" y="621447"/>
                </a:cubicBezTo>
                <a:cubicBezTo>
                  <a:pt x="6747316" y="623844"/>
                  <a:pt x="6752111" y="619649"/>
                  <a:pt x="6752111" y="619649"/>
                </a:cubicBezTo>
                <a:cubicBezTo>
                  <a:pt x="6752111" y="619649"/>
                  <a:pt x="6757504" y="605866"/>
                  <a:pt x="6752111" y="606465"/>
                </a:cubicBezTo>
                <a:cubicBezTo>
                  <a:pt x="6752111" y="606465"/>
                  <a:pt x="6740125" y="603469"/>
                  <a:pt x="6737728" y="602270"/>
                </a:cubicBezTo>
                <a:cubicBezTo>
                  <a:pt x="6734732" y="600473"/>
                  <a:pt x="6735331" y="599274"/>
                  <a:pt x="6731735" y="598675"/>
                </a:cubicBezTo>
                <a:cubicBezTo>
                  <a:pt x="6727540" y="598075"/>
                  <a:pt x="6727540" y="595678"/>
                  <a:pt x="6728140" y="592682"/>
                </a:cubicBezTo>
                <a:cubicBezTo>
                  <a:pt x="6728739" y="589686"/>
                  <a:pt x="6731136" y="583693"/>
                  <a:pt x="6728140" y="580697"/>
                </a:cubicBezTo>
                <a:cubicBezTo>
                  <a:pt x="6722746" y="576502"/>
                  <a:pt x="6728140" y="575303"/>
                  <a:pt x="6732934" y="575303"/>
                </a:cubicBezTo>
                <a:cubicBezTo>
                  <a:pt x="6737728" y="575303"/>
                  <a:pt x="6740125" y="574104"/>
                  <a:pt x="6743721" y="566913"/>
                </a:cubicBezTo>
                <a:cubicBezTo>
                  <a:pt x="6747316" y="559722"/>
                  <a:pt x="6752111" y="562119"/>
                  <a:pt x="6752111" y="562119"/>
                </a:cubicBezTo>
                <a:cubicBezTo>
                  <a:pt x="6752111" y="562119"/>
                  <a:pt x="6753908" y="560920"/>
                  <a:pt x="6752111" y="556726"/>
                </a:cubicBezTo>
                <a:cubicBezTo>
                  <a:pt x="6752111" y="556726"/>
                  <a:pt x="6749714" y="556726"/>
                  <a:pt x="6747916" y="550134"/>
                </a:cubicBezTo>
                <a:cubicBezTo>
                  <a:pt x="6746118" y="543541"/>
                  <a:pt x="6743721" y="544141"/>
                  <a:pt x="6737129" y="539946"/>
                </a:cubicBezTo>
                <a:cubicBezTo>
                  <a:pt x="6730536" y="535751"/>
                  <a:pt x="6729937" y="542343"/>
                  <a:pt x="6732934" y="542343"/>
                </a:cubicBezTo>
                <a:cubicBezTo>
                  <a:pt x="6736529" y="542942"/>
                  <a:pt x="6735930" y="547736"/>
                  <a:pt x="6731735" y="549534"/>
                </a:cubicBezTo>
                <a:cubicBezTo>
                  <a:pt x="6727540" y="550733"/>
                  <a:pt x="6726342" y="555527"/>
                  <a:pt x="6723945" y="553729"/>
                </a:cubicBezTo>
                <a:cubicBezTo>
                  <a:pt x="6721547" y="551931"/>
                  <a:pt x="6724544" y="548336"/>
                  <a:pt x="6721547" y="545339"/>
                </a:cubicBezTo>
                <a:cubicBezTo>
                  <a:pt x="6718551" y="542942"/>
                  <a:pt x="6720948" y="538148"/>
                  <a:pt x="6722746" y="536949"/>
                </a:cubicBezTo>
                <a:cubicBezTo>
                  <a:pt x="6725144" y="536350"/>
                  <a:pt x="6726342" y="534552"/>
                  <a:pt x="6726342" y="531556"/>
                </a:cubicBezTo>
                <a:cubicBezTo>
                  <a:pt x="6726342" y="529159"/>
                  <a:pt x="6729937" y="526163"/>
                  <a:pt x="6734732" y="527960"/>
                </a:cubicBezTo>
                <a:cubicBezTo>
                  <a:pt x="6739526" y="529758"/>
                  <a:pt x="6741923" y="528560"/>
                  <a:pt x="6736529" y="525563"/>
                </a:cubicBezTo>
                <a:cubicBezTo>
                  <a:pt x="6731136" y="521968"/>
                  <a:pt x="6726342" y="521368"/>
                  <a:pt x="6725144" y="523765"/>
                </a:cubicBezTo>
                <a:cubicBezTo>
                  <a:pt x="6724544" y="526163"/>
                  <a:pt x="6724544" y="529159"/>
                  <a:pt x="6719750" y="530957"/>
                </a:cubicBezTo>
                <a:cubicBezTo>
                  <a:pt x="6714956" y="532755"/>
                  <a:pt x="6715555" y="528560"/>
                  <a:pt x="6711360" y="523166"/>
                </a:cubicBezTo>
                <a:cubicBezTo>
                  <a:pt x="6707165" y="517773"/>
                  <a:pt x="6701772" y="518971"/>
                  <a:pt x="6703569" y="521968"/>
                </a:cubicBezTo>
                <a:cubicBezTo>
                  <a:pt x="6705367" y="524365"/>
                  <a:pt x="6705367" y="526762"/>
                  <a:pt x="6699974" y="524365"/>
                </a:cubicBezTo>
                <a:cubicBezTo>
                  <a:pt x="6694580" y="521968"/>
                  <a:pt x="6692184" y="525563"/>
                  <a:pt x="6689786" y="523765"/>
                </a:cubicBezTo>
                <a:cubicBezTo>
                  <a:pt x="6687389" y="521368"/>
                  <a:pt x="6681396" y="520170"/>
                  <a:pt x="6676602" y="520170"/>
                </a:cubicBezTo>
                <a:cubicBezTo>
                  <a:pt x="6673006" y="520170"/>
                  <a:pt x="6654429" y="512379"/>
                  <a:pt x="6650234" y="509383"/>
                </a:cubicBezTo>
                <a:cubicBezTo>
                  <a:pt x="6642444" y="503989"/>
                  <a:pt x="6645440" y="502192"/>
                  <a:pt x="6652032" y="500394"/>
                </a:cubicBezTo>
                <a:cubicBezTo>
                  <a:pt x="6658624" y="497997"/>
                  <a:pt x="6652631" y="495000"/>
                  <a:pt x="6644841" y="496798"/>
                </a:cubicBezTo>
                <a:cubicBezTo>
                  <a:pt x="6635253" y="499195"/>
                  <a:pt x="6641245" y="489607"/>
                  <a:pt x="6635253" y="484813"/>
                </a:cubicBezTo>
                <a:cubicBezTo>
                  <a:pt x="6628061" y="478820"/>
                  <a:pt x="6637649" y="458445"/>
                  <a:pt x="6641844" y="469232"/>
                </a:cubicBezTo>
                <a:cubicBezTo>
                  <a:pt x="6644841" y="476423"/>
                  <a:pt x="6650234" y="461441"/>
                  <a:pt x="6643642" y="463239"/>
                </a:cubicBezTo>
                <a:cubicBezTo>
                  <a:pt x="6635253" y="465636"/>
                  <a:pt x="6640046" y="456647"/>
                  <a:pt x="6644841" y="450055"/>
                </a:cubicBezTo>
                <a:cubicBezTo>
                  <a:pt x="6649635" y="443463"/>
                  <a:pt x="6655028" y="452452"/>
                  <a:pt x="6659223" y="446459"/>
                </a:cubicBezTo>
                <a:cubicBezTo>
                  <a:pt x="6663418" y="441066"/>
                  <a:pt x="6666414" y="448856"/>
                  <a:pt x="6667613" y="450654"/>
                </a:cubicBezTo>
                <a:cubicBezTo>
                  <a:pt x="6669411" y="452452"/>
                  <a:pt x="6674804" y="453650"/>
                  <a:pt x="6668812" y="457845"/>
                </a:cubicBezTo>
                <a:cubicBezTo>
                  <a:pt x="6662819" y="462040"/>
                  <a:pt x="6667613" y="465037"/>
                  <a:pt x="6671808" y="462040"/>
                </a:cubicBezTo>
                <a:cubicBezTo>
                  <a:pt x="6674804" y="459643"/>
                  <a:pt x="6696378" y="466834"/>
                  <a:pt x="6696378" y="469831"/>
                </a:cubicBezTo>
                <a:cubicBezTo>
                  <a:pt x="6696378" y="472827"/>
                  <a:pt x="6701173" y="476423"/>
                  <a:pt x="6706566" y="475224"/>
                </a:cubicBezTo>
                <a:cubicBezTo>
                  <a:pt x="6711959" y="474625"/>
                  <a:pt x="6723346" y="477022"/>
                  <a:pt x="6724544" y="475824"/>
                </a:cubicBezTo>
                <a:cubicBezTo>
                  <a:pt x="6726342" y="475224"/>
                  <a:pt x="6732934" y="475824"/>
                  <a:pt x="6734732" y="478221"/>
                </a:cubicBezTo>
                <a:cubicBezTo>
                  <a:pt x="6736529" y="480618"/>
                  <a:pt x="6737728" y="481816"/>
                  <a:pt x="6740725" y="483015"/>
                </a:cubicBezTo>
                <a:cubicBezTo>
                  <a:pt x="6743721" y="484213"/>
                  <a:pt x="6749115" y="487210"/>
                  <a:pt x="6738327" y="489008"/>
                </a:cubicBezTo>
                <a:cubicBezTo>
                  <a:pt x="6728140" y="490805"/>
                  <a:pt x="6735930" y="495600"/>
                  <a:pt x="6731136" y="499195"/>
                </a:cubicBezTo>
                <a:cubicBezTo>
                  <a:pt x="6725144" y="503390"/>
                  <a:pt x="6729338" y="508184"/>
                  <a:pt x="6723346" y="510581"/>
                </a:cubicBezTo>
                <a:cubicBezTo>
                  <a:pt x="6718551" y="512979"/>
                  <a:pt x="6722147" y="515376"/>
                  <a:pt x="6725144" y="513578"/>
                </a:cubicBezTo>
                <a:cubicBezTo>
                  <a:pt x="6727540" y="512379"/>
                  <a:pt x="6729937" y="509982"/>
                  <a:pt x="6729937" y="506986"/>
                </a:cubicBezTo>
                <a:cubicBezTo>
                  <a:pt x="6729937" y="503989"/>
                  <a:pt x="6737129" y="493202"/>
                  <a:pt x="6742522" y="494401"/>
                </a:cubicBezTo>
                <a:cubicBezTo>
                  <a:pt x="6746118" y="495000"/>
                  <a:pt x="6746717" y="495000"/>
                  <a:pt x="6742522" y="500394"/>
                </a:cubicBezTo>
                <a:cubicBezTo>
                  <a:pt x="6738327" y="505787"/>
                  <a:pt x="6740125" y="512379"/>
                  <a:pt x="6744919" y="509383"/>
                </a:cubicBezTo>
                <a:cubicBezTo>
                  <a:pt x="6746717" y="508184"/>
                  <a:pt x="6752111" y="509383"/>
                  <a:pt x="6752111" y="509383"/>
                </a:cubicBezTo>
                <a:cubicBezTo>
                  <a:pt x="6752111" y="509383"/>
                  <a:pt x="6755706" y="508184"/>
                  <a:pt x="6758104" y="509383"/>
                </a:cubicBezTo>
                <a:cubicBezTo>
                  <a:pt x="6760500" y="510581"/>
                  <a:pt x="6761699" y="509383"/>
                  <a:pt x="6761699" y="506986"/>
                </a:cubicBezTo>
                <a:cubicBezTo>
                  <a:pt x="6761699" y="504589"/>
                  <a:pt x="6764096" y="506387"/>
                  <a:pt x="6768890" y="506387"/>
                </a:cubicBezTo>
                <a:cubicBezTo>
                  <a:pt x="6773685" y="506387"/>
                  <a:pt x="6779078" y="508184"/>
                  <a:pt x="6771887" y="510581"/>
                </a:cubicBezTo>
                <a:cubicBezTo>
                  <a:pt x="6764696" y="512979"/>
                  <a:pt x="6766493" y="515376"/>
                  <a:pt x="6772486" y="515975"/>
                </a:cubicBezTo>
                <a:cubicBezTo>
                  <a:pt x="6778478" y="516574"/>
                  <a:pt x="6780277" y="516574"/>
                  <a:pt x="6784471" y="521368"/>
                </a:cubicBezTo>
                <a:cubicBezTo>
                  <a:pt x="6788667" y="526163"/>
                  <a:pt x="6791663" y="527960"/>
                  <a:pt x="6794659" y="529758"/>
                </a:cubicBezTo>
                <a:cubicBezTo>
                  <a:pt x="6797056" y="531556"/>
                  <a:pt x="6806645" y="533953"/>
                  <a:pt x="6809641" y="537549"/>
                </a:cubicBezTo>
                <a:cubicBezTo>
                  <a:pt x="6813237" y="541144"/>
                  <a:pt x="6819828" y="547736"/>
                  <a:pt x="6825821" y="547736"/>
                </a:cubicBezTo>
                <a:cubicBezTo>
                  <a:pt x="6831215" y="548336"/>
                  <a:pt x="6831215" y="548336"/>
                  <a:pt x="6833612" y="548935"/>
                </a:cubicBezTo>
                <a:cubicBezTo>
                  <a:pt x="6836009" y="549534"/>
                  <a:pt x="6839605" y="548336"/>
                  <a:pt x="6834211" y="545339"/>
                </a:cubicBezTo>
                <a:cubicBezTo>
                  <a:pt x="6828818" y="542343"/>
                  <a:pt x="6827020" y="542942"/>
                  <a:pt x="6825821" y="536949"/>
                </a:cubicBezTo>
                <a:cubicBezTo>
                  <a:pt x="6824623" y="530957"/>
                  <a:pt x="6825222" y="529159"/>
                  <a:pt x="6819229" y="527960"/>
                </a:cubicBezTo>
                <a:cubicBezTo>
                  <a:pt x="6813237" y="526762"/>
                  <a:pt x="6812038" y="520769"/>
                  <a:pt x="6810839" y="515975"/>
                </a:cubicBezTo>
                <a:cubicBezTo>
                  <a:pt x="6809641" y="511780"/>
                  <a:pt x="6806645" y="503390"/>
                  <a:pt x="6814435" y="507585"/>
                </a:cubicBezTo>
                <a:cubicBezTo>
                  <a:pt x="6821627" y="511780"/>
                  <a:pt x="6831215" y="518971"/>
                  <a:pt x="6839006" y="518372"/>
                </a:cubicBezTo>
                <a:cubicBezTo>
                  <a:pt x="6846197" y="517773"/>
                  <a:pt x="6852189" y="519571"/>
                  <a:pt x="6855186" y="526163"/>
                </a:cubicBezTo>
                <a:cubicBezTo>
                  <a:pt x="6858182" y="532755"/>
                  <a:pt x="6857583" y="532755"/>
                  <a:pt x="6859380" y="534552"/>
                </a:cubicBezTo>
                <a:cubicBezTo>
                  <a:pt x="6861179" y="536949"/>
                  <a:pt x="6862377" y="539347"/>
                  <a:pt x="6858182" y="539347"/>
                </a:cubicBezTo>
                <a:cubicBezTo>
                  <a:pt x="6853988" y="539347"/>
                  <a:pt x="6853988" y="541744"/>
                  <a:pt x="6857583" y="547137"/>
                </a:cubicBezTo>
                <a:cubicBezTo>
                  <a:pt x="6861179" y="552531"/>
                  <a:pt x="6860579" y="551332"/>
                  <a:pt x="6866572" y="552531"/>
                </a:cubicBezTo>
                <a:cubicBezTo>
                  <a:pt x="6872565" y="553729"/>
                  <a:pt x="6873763" y="552531"/>
                  <a:pt x="6884550" y="560920"/>
                </a:cubicBezTo>
                <a:cubicBezTo>
                  <a:pt x="6886948" y="562718"/>
                  <a:pt x="6894738" y="565715"/>
                  <a:pt x="6897734" y="569310"/>
                </a:cubicBezTo>
                <a:cubicBezTo>
                  <a:pt x="6900131" y="572906"/>
                  <a:pt x="6907922" y="577700"/>
                  <a:pt x="6910319" y="569910"/>
                </a:cubicBezTo>
                <a:cubicBezTo>
                  <a:pt x="6912716" y="562119"/>
                  <a:pt x="6912117" y="554928"/>
                  <a:pt x="6904326" y="553130"/>
                </a:cubicBezTo>
                <a:cubicBezTo>
                  <a:pt x="6896536" y="550733"/>
                  <a:pt x="6895937" y="543541"/>
                  <a:pt x="6898933" y="539347"/>
                </a:cubicBezTo>
                <a:cubicBezTo>
                  <a:pt x="6901929" y="535152"/>
                  <a:pt x="6904326" y="538747"/>
                  <a:pt x="6909120" y="540545"/>
                </a:cubicBezTo>
                <a:cubicBezTo>
                  <a:pt x="6914514" y="542942"/>
                  <a:pt x="6917510" y="542343"/>
                  <a:pt x="6913315" y="538148"/>
                </a:cubicBezTo>
                <a:cubicBezTo>
                  <a:pt x="6908521" y="533953"/>
                  <a:pt x="6903128" y="532755"/>
                  <a:pt x="6901330" y="527361"/>
                </a:cubicBezTo>
                <a:cubicBezTo>
                  <a:pt x="6899532" y="521968"/>
                  <a:pt x="6892340" y="519571"/>
                  <a:pt x="6892940" y="514776"/>
                </a:cubicBezTo>
                <a:cubicBezTo>
                  <a:pt x="6893539" y="509982"/>
                  <a:pt x="6895337" y="510581"/>
                  <a:pt x="6898333" y="510581"/>
                </a:cubicBezTo>
                <a:cubicBezTo>
                  <a:pt x="6901929" y="510581"/>
                  <a:pt x="6903727" y="509383"/>
                  <a:pt x="6898933" y="506387"/>
                </a:cubicBezTo>
                <a:cubicBezTo>
                  <a:pt x="6894139" y="503390"/>
                  <a:pt x="6893539" y="501592"/>
                  <a:pt x="6894139" y="498596"/>
                </a:cubicBezTo>
                <a:cubicBezTo>
                  <a:pt x="6894738" y="495600"/>
                  <a:pt x="6894738" y="493202"/>
                  <a:pt x="6890543" y="497997"/>
                </a:cubicBezTo>
                <a:cubicBezTo>
                  <a:pt x="6886348" y="502791"/>
                  <a:pt x="6886348" y="503989"/>
                  <a:pt x="6882153" y="501592"/>
                </a:cubicBezTo>
                <a:cubicBezTo>
                  <a:pt x="6877359" y="499195"/>
                  <a:pt x="6873763" y="499195"/>
                  <a:pt x="6873763" y="496199"/>
                </a:cubicBezTo>
                <a:cubicBezTo>
                  <a:pt x="6874362" y="493202"/>
                  <a:pt x="6873164" y="493802"/>
                  <a:pt x="6868969" y="493802"/>
                </a:cubicBezTo>
                <a:cubicBezTo>
                  <a:pt x="6864774" y="493802"/>
                  <a:pt x="6863576" y="491405"/>
                  <a:pt x="6860579" y="488408"/>
                </a:cubicBezTo>
                <a:cubicBezTo>
                  <a:pt x="6858182" y="485412"/>
                  <a:pt x="6856384" y="480618"/>
                  <a:pt x="6861179" y="481816"/>
                </a:cubicBezTo>
                <a:cubicBezTo>
                  <a:pt x="6866572" y="483015"/>
                  <a:pt x="6868369" y="485412"/>
                  <a:pt x="6878558" y="484213"/>
                </a:cubicBezTo>
                <a:cubicBezTo>
                  <a:pt x="6888745" y="483614"/>
                  <a:pt x="6889944" y="484213"/>
                  <a:pt x="6892340" y="480018"/>
                </a:cubicBezTo>
                <a:cubicBezTo>
                  <a:pt x="6894738" y="475824"/>
                  <a:pt x="6902529" y="474625"/>
                  <a:pt x="6907322" y="474625"/>
                </a:cubicBezTo>
                <a:cubicBezTo>
                  <a:pt x="6912716" y="474026"/>
                  <a:pt x="6922304" y="477022"/>
                  <a:pt x="6913915" y="481816"/>
                </a:cubicBezTo>
                <a:cubicBezTo>
                  <a:pt x="6905525" y="486011"/>
                  <a:pt x="6909120" y="486610"/>
                  <a:pt x="6915712" y="486610"/>
                </a:cubicBezTo>
                <a:cubicBezTo>
                  <a:pt x="6922304" y="486610"/>
                  <a:pt x="6923503" y="484813"/>
                  <a:pt x="6927099" y="486610"/>
                </a:cubicBezTo>
                <a:cubicBezTo>
                  <a:pt x="6930694" y="488408"/>
                  <a:pt x="6931893" y="489008"/>
                  <a:pt x="6934290" y="484813"/>
                </a:cubicBezTo>
                <a:cubicBezTo>
                  <a:pt x="6936687" y="480618"/>
                  <a:pt x="6939084" y="478820"/>
                  <a:pt x="6944478" y="480018"/>
                </a:cubicBezTo>
                <a:cubicBezTo>
                  <a:pt x="6949871" y="481217"/>
                  <a:pt x="6952868" y="484213"/>
                  <a:pt x="6951669" y="488408"/>
                </a:cubicBezTo>
                <a:cubicBezTo>
                  <a:pt x="6950470" y="492603"/>
                  <a:pt x="6949271" y="493802"/>
                  <a:pt x="6954665" y="496798"/>
                </a:cubicBezTo>
                <a:cubicBezTo>
                  <a:pt x="6960059" y="499195"/>
                  <a:pt x="6963055" y="505188"/>
                  <a:pt x="6959460" y="507585"/>
                </a:cubicBezTo>
                <a:cubicBezTo>
                  <a:pt x="6955264" y="509982"/>
                  <a:pt x="6952868" y="511780"/>
                  <a:pt x="6952268" y="505188"/>
                </a:cubicBezTo>
                <a:cubicBezTo>
                  <a:pt x="6951669" y="498596"/>
                  <a:pt x="6946875" y="499795"/>
                  <a:pt x="6946875" y="499795"/>
                </a:cubicBezTo>
                <a:cubicBezTo>
                  <a:pt x="6946875" y="499795"/>
                  <a:pt x="6948672" y="505188"/>
                  <a:pt x="6946275" y="509383"/>
                </a:cubicBezTo>
                <a:cubicBezTo>
                  <a:pt x="6943879" y="513578"/>
                  <a:pt x="6946875" y="521968"/>
                  <a:pt x="6951669" y="516574"/>
                </a:cubicBezTo>
                <a:cubicBezTo>
                  <a:pt x="6956463" y="511181"/>
                  <a:pt x="6962456" y="512379"/>
                  <a:pt x="6959460" y="517173"/>
                </a:cubicBezTo>
                <a:cubicBezTo>
                  <a:pt x="6956463" y="521968"/>
                  <a:pt x="6960658" y="518372"/>
                  <a:pt x="6962456" y="522567"/>
                </a:cubicBezTo>
                <a:cubicBezTo>
                  <a:pt x="6964253" y="526762"/>
                  <a:pt x="6966051" y="524964"/>
                  <a:pt x="6967850" y="523166"/>
                </a:cubicBezTo>
                <a:cubicBezTo>
                  <a:pt x="6969647" y="520769"/>
                  <a:pt x="6972044" y="523166"/>
                  <a:pt x="6973242" y="527361"/>
                </a:cubicBezTo>
                <a:cubicBezTo>
                  <a:pt x="6973842" y="531556"/>
                  <a:pt x="6980434" y="538148"/>
                  <a:pt x="6988224" y="532755"/>
                </a:cubicBezTo>
                <a:cubicBezTo>
                  <a:pt x="6993618" y="529159"/>
                  <a:pt x="7005603" y="532755"/>
                  <a:pt x="7008600" y="536949"/>
                </a:cubicBezTo>
                <a:cubicBezTo>
                  <a:pt x="7011596" y="541144"/>
                  <a:pt x="7015791" y="544141"/>
                  <a:pt x="7015791" y="547137"/>
                </a:cubicBezTo>
                <a:cubicBezTo>
                  <a:pt x="7015192" y="550134"/>
                  <a:pt x="7016990" y="552531"/>
                  <a:pt x="7018188" y="555527"/>
                </a:cubicBezTo>
                <a:cubicBezTo>
                  <a:pt x="7018788" y="557924"/>
                  <a:pt x="7016391" y="559123"/>
                  <a:pt x="7014592" y="562119"/>
                </a:cubicBezTo>
                <a:cubicBezTo>
                  <a:pt x="7012795" y="565115"/>
                  <a:pt x="7012195" y="564516"/>
                  <a:pt x="7012795" y="566314"/>
                </a:cubicBezTo>
                <a:cubicBezTo>
                  <a:pt x="7013394" y="568711"/>
                  <a:pt x="7012195" y="569310"/>
                  <a:pt x="7008600" y="568711"/>
                </a:cubicBezTo>
                <a:cubicBezTo>
                  <a:pt x="7005004" y="568112"/>
                  <a:pt x="7005004" y="568711"/>
                  <a:pt x="7003206" y="572906"/>
                </a:cubicBezTo>
                <a:cubicBezTo>
                  <a:pt x="7001409" y="577101"/>
                  <a:pt x="7000210" y="581296"/>
                  <a:pt x="7000210" y="581296"/>
                </a:cubicBezTo>
                <a:cubicBezTo>
                  <a:pt x="7000210" y="581296"/>
                  <a:pt x="6997813" y="585491"/>
                  <a:pt x="6993019" y="579498"/>
                </a:cubicBezTo>
                <a:cubicBezTo>
                  <a:pt x="6988224" y="573505"/>
                  <a:pt x="6988224" y="575303"/>
                  <a:pt x="6985828" y="573505"/>
                </a:cubicBezTo>
                <a:cubicBezTo>
                  <a:pt x="6983431" y="571707"/>
                  <a:pt x="6982232" y="570509"/>
                  <a:pt x="6982831" y="568112"/>
                </a:cubicBezTo>
                <a:cubicBezTo>
                  <a:pt x="6983431" y="565715"/>
                  <a:pt x="6982232" y="563917"/>
                  <a:pt x="6977438" y="569310"/>
                </a:cubicBezTo>
                <a:cubicBezTo>
                  <a:pt x="6973242" y="574704"/>
                  <a:pt x="6968449" y="571707"/>
                  <a:pt x="6972044" y="574704"/>
                </a:cubicBezTo>
                <a:cubicBezTo>
                  <a:pt x="6975640" y="578299"/>
                  <a:pt x="6977438" y="577700"/>
                  <a:pt x="6983431" y="579498"/>
                </a:cubicBezTo>
                <a:cubicBezTo>
                  <a:pt x="6989423" y="581296"/>
                  <a:pt x="6992420" y="583094"/>
                  <a:pt x="6993618" y="586090"/>
                </a:cubicBezTo>
                <a:cubicBezTo>
                  <a:pt x="6994217" y="589086"/>
                  <a:pt x="6994217" y="590884"/>
                  <a:pt x="6989423" y="587888"/>
                </a:cubicBezTo>
                <a:cubicBezTo>
                  <a:pt x="6984629" y="584891"/>
                  <a:pt x="6984030" y="584292"/>
                  <a:pt x="6979835" y="584891"/>
                </a:cubicBezTo>
                <a:cubicBezTo>
                  <a:pt x="6975640" y="585491"/>
                  <a:pt x="6975041" y="586689"/>
                  <a:pt x="6979235" y="589086"/>
                </a:cubicBezTo>
                <a:cubicBezTo>
                  <a:pt x="6983431" y="591483"/>
                  <a:pt x="6984629" y="594480"/>
                  <a:pt x="6975640" y="594480"/>
                </a:cubicBezTo>
                <a:cubicBezTo>
                  <a:pt x="6967250" y="594480"/>
                  <a:pt x="6964853" y="594480"/>
                  <a:pt x="6960658" y="592083"/>
                </a:cubicBezTo>
                <a:cubicBezTo>
                  <a:pt x="6956463" y="589686"/>
                  <a:pt x="6956463" y="587289"/>
                  <a:pt x="6948672" y="590884"/>
                </a:cubicBezTo>
                <a:cubicBezTo>
                  <a:pt x="6940882" y="594480"/>
                  <a:pt x="6939084" y="591483"/>
                  <a:pt x="6936687" y="593281"/>
                </a:cubicBezTo>
                <a:cubicBezTo>
                  <a:pt x="6934290" y="595079"/>
                  <a:pt x="6931893" y="597476"/>
                  <a:pt x="6942080" y="596877"/>
                </a:cubicBezTo>
                <a:cubicBezTo>
                  <a:pt x="6952268" y="596278"/>
                  <a:pt x="6958261" y="594480"/>
                  <a:pt x="6957661" y="599873"/>
                </a:cubicBezTo>
                <a:cubicBezTo>
                  <a:pt x="6957062" y="605267"/>
                  <a:pt x="6956463" y="607065"/>
                  <a:pt x="6957062" y="610061"/>
                </a:cubicBezTo>
                <a:cubicBezTo>
                  <a:pt x="6957661" y="613057"/>
                  <a:pt x="6957062" y="615454"/>
                  <a:pt x="6954665" y="618451"/>
                </a:cubicBezTo>
                <a:cubicBezTo>
                  <a:pt x="6952268" y="622046"/>
                  <a:pt x="6952868" y="628638"/>
                  <a:pt x="6947474" y="629837"/>
                </a:cubicBezTo>
                <a:cubicBezTo>
                  <a:pt x="6942080" y="630436"/>
                  <a:pt x="6940282" y="629238"/>
                  <a:pt x="6932492" y="626241"/>
                </a:cubicBezTo>
                <a:cubicBezTo>
                  <a:pt x="6924701" y="623245"/>
                  <a:pt x="6921106" y="624443"/>
                  <a:pt x="6917510" y="623245"/>
                </a:cubicBezTo>
                <a:cubicBezTo>
                  <a:pt x="6913915" y="622046"/>
                  <a:pt x="6907922" y="617851"/>
                  <a:pt x="6900730" y="619050"/>
                </a:cubicBezTo>
                <a:cubicBezTo>
                  <a:pt x="6893539" y="619649"/>
                  <a:pt x="6892940" y="616653"/>
                  <a:pt x="6891741" y="619649"/>
                </a:cubicBezTo>
                <a:cubicBezTo>
                  <a:pt x="6890543" y="622646"/>
                  <a:pt x="6888745" y="622046"/>
                  <a:pt x="6885749" y="622046"/>
                </a:cubicBezTo>
                <a:cubicBezTo>
                  <a:pt x="6882752" y="622646"/>
                  <a:pt x="6877958" y="623844"/>
                  <a:pt x="6887547" y="625043"/>
                </a:cubicBezTo>
                <a:cubicBezTo>
                  <a:pt x="6897135" y="626241"/>
                  <a:pt x="6906124" y="624443"/>
                  <a:pt x="6909720" y="629837"/>
                </a:cubicBezTo>
                <a:cubicBezTo>
                  <a:pt x="6913315" y="635230"/>
                  <a:pt x="6921106" y="641822"/>
                  <a:pt x="6927698" y="637028"/>
                </a:cubicBezTo>
                <a:cubicBezTo>
                  <a:pt x="6934290" y="632833"/>
                  <a:pt x="6945077" y="634631"/>
                  <a:pt x="6951070" y="631635"/>
                </a:cubicBezTo>
                <a:cubicBezTo>
                  <a:pt x="6957062" y="628638"/>
                  <a:pt x="6972044" y="626841"/>
                  <a:pt x="6970846" y="634032"/>
                </a:cubicBezTo>
                <a:cubicBezTo>
                  <a:pt x="6970246" y="641223"/>
                  <a:pt x="6972044" y="650812"/>
                  <a:pt x="6974441" y="657404"/>
                </a:cubicBezTo>
                <a:cubicBezTo>
                  <a:pt x="6976839" y="663996"/>
                  <a:pt x="6978037" y="666992"/>
                  <a:pt x="6973842" y="669389"/>
                </a:cubicBezTo>
                <a:cubicBezTo>
                  <a:pt x="6969647" y="671786"/>
                  <a:pt x="6968449" y="671187"/>
                  <a:pt x="6971445" y="674783"/>
                </a:cubicBezTo>
                <a:cubicBezTo>
                  <a:pt x="6974441" y="678378"/>
                  <a:pt x="6972044" y="679577"/>
                  <a:pt x="6972044" y="681974"/>
                </a:cubicBezTo>
                <a:cubicBezTo>
                  <a:pt x="6971445" y="684371"/>
                  <a:pt x="6970846" y="686169"/>
                  <a:pt x="6967850" y="684970"/>
                </a:cubicBezTo>
                <a:cubicBezTo>
                  <a:pt x="6964853" y="684371"/>
                  <a:pt x="6966051" y="688566"/>
                  <a:pt x="6961257" y="685569"/>
                </a:cubicBezTo>
                <a:cubicBezTo>
                  <a:pt x="6956463" y="682573"/>
                  <a:pt x="6951070" y="681375"/>
                  <a:pt x="6948672" y="679577"/>
                </a:cubicBezTo>
                <a:cubicBezTo>
                  <a:pt x="6946275" y="677779"/>
                  <a:pt x="6946275" y="678977"/>
                  <a:pt x="6946875" y="681974"/>
                </a:cubicBezTo>
                <a:cubicBezTo>
                  <a:pt x="6947474" y="685569"/>
                  <a:pt x="6946875" y="686169"/>
                  <a:pt x="6944478" y="685569"/>
                </a:cubicBezTo>
                <a:cubicBezTo>
                  <a:pt x="6942080" y="684970"/>
                  <a:pt x="6940282" y="687967"/>
                  <a:pt x="6943879" y="689764"/>
                </a:cubicBezTo>
                <a:cubicBezTo>
                  <a:pt x="6948073" y="692161"/>
                  <a:pt x="6954066" y="691562"/>
                  <a:pt x="6952268" y="696356"/>
                </a:cubicBezTo>
                <a:cubicBezTo>
                  <a:pt x="6951070" y="701151"/>
                  <a:pt x="6950470" y="701151"/>
                  <a:pt x="6951070" y="703548"/>
                </a:cubicBezTo>
                <a:cubicBezTo>
                  <a:pt x="6951669" y="705945"/>
                  <a:pt x="6952868" y="708941"/>
                  <a:pt x="6946875" y="707143"/>
                </a:cubicBezTo>
                <a:cubicBezTo>
                  <a:pt x="6941481" y="704746"/>
                  <a:pt x="6925900" y="699353"/>
                  <a:pt x="6918110" y="699952"/>
                </a:cubicBezTo>
                <a:cubicBezTo>
                  <a:pt x="6910319" y="700551"/>
                  <a:pt x="6894738" y="699952"/>
                  <a:pt x="6891142" y="699353"/>
                </a:cubicBezTo>
                <a:cubicBezTo>
                  <a:pt x="6887547" y="698753"/>
                  <a:pt x="6883951" y="698154"/>
                  <a:pt x="6882752" y="698753"/>
                </a:cubicBezTo>
                <a:cubicBezTo>
                  <a:pt x="6880955" y="699353"/>
                  <a:pt x="6880955" y="700551"/>
                  <a:pt x="6885149" y="702948"/>
                </a:cubicBezTo>
                <a:cubicBezTo>
                  <a:pt x="6889344" y="705345"/>
                  <a:pt x="6901929" y="701750"/>
                  <a:pt x="6909120" y="705345"/>
                </a:cubicBezTo>
                <a:cubicBezTo>
                  <a:pt x="6916311" y="708941"/>
                  <a:pt x="6920507" y="710739"/>
                  <a:pt x="6922304" y="707743"/>
                </a:cubicBezTo>
                <a:cubicBezTo>
                  <a:pt x="6924102" y="705345"/>
                  <a:pt x="6929496" y="704746"/>
                  <a:pt x="6940882" y="707743"/>
                </a:cubicBezTo>
                <a:cubicBezTo>
                  <a:pt x="6952268" y="710739"/>
                  <a:pt x="6963654" y="720327"/>
                  <a:pt x="6955864" y="723923"/>
                </a:cubicBezTo>
                <a:cubicBezTo>
                  <a:pt x="6947474" y="727519"/>
                  <a:pt x="6943879" y="726919"/>
                  <a:pt x="6941481" y="728118"/>
                </a:cubicBezTo>
                <a:cubicBezTo>
                  <a:pt x="6939084" y="728717"/>
                  <a:pt x="6935489" y="732313"/>
                  <a:pt x="6943279" y="732912"/>
                </a:cubicBezTo>
                <a:cubicBezTo>
                  <a:pt x="6951070" y="733511"/>
                  <a:pt x="6951070" y="731714"/>
                  <a:pt x="6951669" y="734710"/>
                </a:cubicBezTo>
                <a:cubicBezTo>
                  <a:pt x="6952268" y="737706"/>
                  <a:pt x="6950470" y="737706"/>
                  <a:pt x="6946275" y="737107"/>
                </a:cubicBezTo>
                <a:cubicBezTo>
                  <a:pt x="6942080" y="736508"/>
                  <a:pt x="6942680" y="739504"/>
                  <a:pt x="6942080" y="741302"/>
                </a:cubicBezTo>
                <a:cubicBezTo>
                  <a:pt x="6941481" y="743100"/>
                  <a:pt x="6941481" y="745497"/>
                  <a:pt x="6946275" y="747295"/>
                </a:cubicBezTo>
                <a:cubicBezTo>
                  <a:pt x="6950470" y="749692"/>
                  <a:pt x="6950470" y="750890"/>
                  <a:pt x="6949271" y="752688"/>
                </a:cubicBezTo>
                <a:cubicBezTo>
                  <a:pt x="6948672" y="754486"/>
                  <a:pt x="6943879" y="756284"/>
                  <a:pt x="6940882" y="757482"/>
                </a:cubicBezTo>
                <a:cubicBezTo>
                  <a:pt x="6937886" y="758681"/>
                  <a:pt x="6943279" y="759879"/>
                  <a:pt x="6942080" y="761677"/>
                </a:cubicBezTo>
                <a:cubicBezTo>
                  <a:pt x="6940882" y="764074"/>
                  <a:pt x="6940882" y="764074"/>
                  <a:pt x="6938485" y="763475"/>
                </a:cubicBezTo>
                <a:cubicBezTo>
                  <a:pt x="6936088" y="762876"/>
                  <a:pt x="6934290" y="765872"/>
                  <a:pt x="6937886" y="767670"/>
                </a:cubicBezTo>
                <a:cubicBezTo>
                  <a:pt x="6942080" y="769468"/>
                  <a:pt x="6944478" y="768868"/>
                  <a:pt x="6944478" y="771865"/>
                </a:cubicBezTo>
                <a:cubicBezTo>
                  <a:pt x="6944478" y="774861"/>
                  <a:pt x="6943279" y="776060"/>
                  <a:pt x="6944478" y="778457"/>
                </a:cubicBezTo>
                <a:cubicBezTo>
                  <a:pt x="6945676" y="780854"/>
                  <a:pt x="6946275" y="783850"/>
                  <a:pt x="6943279" y="785049"/>
                </a:cubicBezTo>
                <a:cubicBezTo>
                  <a:pt x="6940282" y="785648"/>
                  <a:pt x="6937286" y="785049"/>
                  <a:pt x="6942680" y="791641"/>
                </a:cubicBezTo>
                <a:cubicBezTo>
                  <a:pt x="6948073" y="798233"/>
                  <a:pt x="6949871" y="803626"/>
                  <a:pt x="6947474" y="808421"/>
                </a:cubicBezTo>
                <a:cubicBezTo>
                  <a:pt x="6945077" y="813215"/>
                  <a:pt x="6946875" y="813814"/>
                  <a:pt x="6943879" y="815612"/>
                </a:cubicBezTo>
                <a:cubicBezTo>
                  <a:pt x="6941481" y="817410"/>
                  <a:pt x="6941481" y="817410"/>
                  <a:pt x="6947474" y="819208"/>
                </a:cubicBezTo>
                <a:cubicBezTo>
                  <a:pt x="6953467" y="821005"/>
                  <a:pt x="6957062" y="826399"/>
                  <a:pt x="6963055" y="838984"/>
                </a:cubicBezTo>
                <a:cubicBezTo>
                  <a:pt x="6969048" y="850969"/>
                  <a:pt x="6972044" y="851568"/>
                  <a:pt x="6976839" y="853965"/>
                </a:cubicBezTo>
                <a:cubicBezTo>
                  <a:pt x="6981632" y="856363"/>
                  <a:pt x="6982232" y="861157"/>
                  <a:pt x="6982831" y="864153"/>
                </a:cubicBezTo>
                <a:cubicBezTo>
                  <a:pt x="6983431" y="867749"/>
                  <a:pt x="6983431" y="869547"/>
                  <a:pt x="6988224" y="873741"/>
                </a:cubicBezTo>
                <a:cubicBezTo>
                  <a:pt x="6992420" y="877936"/>
                  <a:pt x="6993019" y="883929"/>
                  <a:pt x="6996015" y="880333"/>
                </a:cubicBezTo>
                <a:cubicBezTo>
                  <a:pt x="6999012" y="876738"/>
                  <a:pt x="7001409" y="879135"/>
                  <a:pt x="7002607" y="882731"/>
                </a:cubicBezTo>
                <a:cubicBezTo>
                  <a:pt x="7003806" y="886925"/>
                  <a:pt x="7008001" y="888124"/>
                  <a:pt x="7008001" y="883330"/>
                </a:cubicBezTo>
                <a:cubicBezTo>
                  <a:pt x="7008600" y="878536"/>
                  <a:pt x="7008600" y="876139"/>
                  <a:pt x="7013993" y="873741"/>
                </a:cubicBezTo>
                <a:cubicBezTo>
                  <a:pt x="7019387" y="871344"/>
                  <a:pt x="7028975" y="865352"/>
                  <a:pt x="7033770" y="873142"/>
                </a:cubicBezTo>
                <a:cubicBezTo>
                  <a:pt x="7038563" y="880333"/>
                  <a:pt x="7037964" y="882131"/>
                  <a:pt x="7043957" y="885128"/>
                </a:cubicBezTo>
                <a:cubicBezTo>
                  <a:pt x="7049950" y="888124"/>
                  <a:pt x="7054744" y="897712"/>
                  <a:pt x="7057741" y="901308"/>
                </a:cubicBezTo>
                <a:cubicBezTo>
                  <a:pt x="7060737" y="904904"/>
                  <a:pt x="7058939" y="905503"/>
                  <a:pt x="7064932" y="907900"/>
                </a:cubicBezTo>
                <a:cubicBezTo>
                  <a:pt x="7070924" y="910297"/>
                  <a:pt x="7075719" y="915091"/>
                  <a:pt x="7075119" y="921084"/>
                </a:cubicBezTo>
                <a:cubicBezTo>
                  <a:pt x="7074520" y="927077"/>
                  <a:pt x="7072722" y="934268"/>
                  <a:pt x="7077516" y="927077"/>
                </a:cubicBezTo>
                <a:cubicBezTo>
                  <a:pt x="7082910" y="919886"/>
                  <a:pt x="7081712" y="921683"/>
                  <a:pt x="7082910" y="924680"/>
                </a:cubicBezTo>
                <a:cubicBezTo>
                  <a:pt x="7084708" y="927676"/>
                  <a:pt x="7086505" y="927077"/>
                  <a:pt x="7091300" y="919286"/>
                </a:cubicBezTo>
                <a:cubicBezTo>
                  <a:pt x="7096693" y="911496"/>
                  <a:pt x="7096693" y="905503"/>
                  <a:pt x="7114072" y="912095"/>
                </a:cubicBezTo>
                <a:cubicBezTo>
                  <a:pt x="7130852" y="918687"/>
                  <a:pt x="7135046" y="921683"/>
                  <a:pt x="7155422" y="921084"/>
                </a:cubicBezTo>
                <a:cubicBezTo>
                  <a:pt x="7175797" y="920485"/>
                  <a:pt x="7194375" y="928875"/>
                  <a:pt x="7196173" y="935467"/>
                </a:cubicBezTo>
                <a:cubicBezTo>
                  <a:pt x="7197970" y="942059"/>
                  <a:pt x="7199169" y="941459"/>
                  <a:pt x="7203364" y="937864"/>
                </a:cubicBezTo>
                <a:cubicBezTo>
                  <a:pt x="7207559" y="933669"/>
                  <a:pt x="7216548" y="943856"/>
                  <a:pt x="7230930" y="941459"/>
                </a:cubicBezTo>
                <a:cubicBezTo>
                  <a:pt x="7245912" y="939062"/>
                  <a:pt x="7252505" y="948651"/>
                  <a:pt x="7259097" y="948651"/>
                </a:cubicBezTo>
                <a:cubicBezTo>
                  <a:pt x="7264490" y="948651"/>
                  <a:pt x="7263291" y="951048"/>
                  <a:pt x="7263291" y="952846"/>
                </a:cubicBezTo>
                <a:cubicBezTo>
                  <a:pt x="7263291" y="955243"/>
                  <a:pt x="7263890" y="953445"/>
                  <a:pt x="7267487" y="952246"/>
                </a:cubicBezTo>
                <a:cubicBezTo>
                  <a:pt x="7271082" y="951048"/>
                  <a:pt x="7310634" y="951048"/>
                  <a:pt x="7315428" y="948051"/>
                </a:cubicBezTo>
                <a:cubicBezTo>
                  <a:pt x="7320222" y="945055"/>
                  <a:pt x="7328612" y="942658"/>
                  <a:pt x="7335204" y="955243"/>
                </a:cubicBezTo>
                <a:cubicBezTo>
                  <a:pt x="7341796" y="967827"/>
                  <a:pt x="7344193" y="978614"/>
                  <a:pt x="7354381" y="982809"/>
                </a:cubicBezTo>
                <a:cubicBezTo>
                  <a:pt x="7364569" y="987004"/>
                  <a:pt x="7364569" y="991199"/>
                  <a:pt x="7367565" y="995394"/>
                </a:cubicBezTo>
                <a:cubicBezTo>
                  <a:pt x="7369962" y="999589"/>
                  <a:pt x="7371760" y="1000188"/>
                  <a:pt x="7375356" y="1002585"/>
                </a:cubicBezTo>
                <a:cubicBezTo>
                  <a:pt x="7379550" y="1004982"/>
                  <a:pt x="7378951" y="1007979"/>
                  <a:pt x="7377752" y="1010376"/>
                </a:cubicBezTo>
                <a:cubicBezTo>
                  <a:pt x="7376554" y="1012773"/>
                  <a:pt x="7372359" y="1013972"/>
                  <a:pt x="7377153" y="1017567"/>
                </a:cubicBezTo>
                <a:cubicBezTo>
                  <a:pt x="7381948" y="1021762"/>
                  <a:pt x="7383146" y="1022361"/>
                  <a:pt x="7389139" y="1025358"/>
                </a:cubicBezTo>
                <a:cubicBezTo>
                  <a:pt x="7394532" y="1028354"/>
                  <a:pt x="7408915" y="1035545"/>
                  <a:pt x="7409514" y="1042137"/>
                </a:cubicBezTo>
                <a:cubicBezTo>
                  <a:pt x="7410113" y="1048130"/>
                  <a:pt x="7408915" y="1048729"/>
                  <a:pt x="7413709" y="1044535"/>
                </a:cubicBezTo>
                <a:cubicBezTo>
                  <a:pt x="7417904" y="1040340"/>
                  <a:pt x="7443073" y="1052325"/>
                  <a:pt x="7447269" y="1057719"/>
                </a:cubicBezTo>
                <a:cubicBezTo>
                  <a:pt x="7451463" y="1063112"/>
                  <a:pt x="7453861" y="1066708"/>
                  <a:pt x="7454460" y="1069704"/>
                </a:cubicBezTo>
                <a:cubicBezTo>
                  <a:pt x="7455059" y="1072101"/>
                  <a:pt x="7458055" y="1075098"/>
                  <a:pt x="7462251" y="1073899"/>
                </a:cubicBezTo>
                <a:cubicBezTo>
                  <a:pt x="7466445" y="1073300"/>
                  <a:pt x="7469442" y="1074498"/>
                  <a:pt x="7472438" y="1075098"/>
                </a:cubicBezTo>
                <a:cubicBezTo>
                  <a:pt x="7474835" y="1075697"/>
                  <a:pt x="7475434" y="1073899"/>
                  <a:pt x="7474835" y="1069105"/>
                </a:cubicBezTo>
                <a:cubicBezTo>
                  <a:pt x="7474236" y="1064311"/>
                  <a:pt x="7479030" y="1058917"/>
                  <a:pt x="7480229" y="1063112"/>
                </a:cubicBezTo>
                <a:cubicBezTo>
                  <a:pt x="7481427" y="1067307"/>
                  <a:pt x="7478431" y="1066108"/>
                  <a:pt x="7484423" y="1067906"/>
                </a:cubicBezTo>
                <a:cubicBezTo>
                  <a:pt x="7489817" y="1069704"/>
                  <a:pt x="7491015" y="1068506"/>
                  <a:pt x="7491614" y="1065509"/>
                </a:cubicBezTo>
                <a:cubicBezTo>
                  <a:pt x="7492214" y="1062513"/>
                  <a:pt x="7491614" y="1061314"/>
                  <a:pt x="7487420" y="1058318"/>
                </a:cubicBezTo>
                <a:cubicBezTo>
                  <a:pt x="7483225" y="1054722"/>
                  <a:pt x="7477232" y="1051127"/>
                  <a:pt x="7477232" y="1040340"/>
                </a:cubicBezTo>
                <a:cubicBezTo>
                  <a:pt x="7477232" y="1029553"/>
                  <a:pt x="7473636" y="1027156"/>
                  <a:pt x="7468842" y="1024159"/>
                </a:cubicBezTo>
                <a:cubicBezTo>
                  <a:pt x="7464048" y="1021163"/>
                  <a:pt x="7459254" y="1020564"/>
                  <a:pt x="7459254" y="1015170"/>
                </a:cubicBezTo>
                <a:cubicBezTo>
                  <a:pt x="7459254" y="1009777"/>
                  <a:pt x="7455658" y="1005582"/>
                  <a:pt x="7452062" y="1003185"/>
                </a:cubicBezTo>
                <a:cubicBezTo>
                  <a:pt x="7447868" y="1000787"/>
                  <a:pt x="7441875" y="999589"/>
                  <a:pt x="7440077" y="995394"/>
                </a:cubicBezTo>
                <a:cubicBezTo>
                  <a:pt x="7437680" y="991199"/>
                  <a:pt x="7437081" y="991199"/>
                  <a:pt x="7434683" y="990001"/>
                </a:cubicBezTo>
                <a:cubicBezTo>
                  <a:pt x="7432287" y="988802"/>
                  <a:pt x="7431088" y="988203"/>
                  <a:pt x="7431088" y="984607"/>
                </a:cubicBezTo>
                <a:cubicBezTo>
                  <a:pt x="7431088" y="981012"/>
                  <a:pt x="7429290" y="980412"/>
                  <a:pt x="7425694" y="976217"/>
                </a:cubicBezTo>
                <a:cubicBezTo>
                  <a:pt x="7422099" y="972022"/>
                  <a:pt x="7418503" y="970824"/>
                  <a:pt x="7419102" y="968427"/>
                </a:cubicBezTo>
                <a:cubicBezTo>
                  <a:pt x="7419702" y="966030"/>
                  <a:pt x="7418503" y="964232"/>
                  <a:pt x="7413709" y="964831"/>
                </a:cubicBezTo>
                <a:cubicBezTo>
                  <a:pt x="7408915" y="965430"/>
                  <a:pt x="7408316" y="962434"/>
                  <a:pt x="7405919" y="960037"/>
                </a:cubicBezTo>
                <a:cubicBezTo>
                  <a:pt x="7403521" y="957640"/>
                  <a:pt x="7402323" y="956441"/>
                  <a:pt x="7399327" y="955842"/>
                </a:cubicBezTo>
                <a:cubicBezTo>
                  <a:pt x="7396330" y="955243"/>
                  <a:pt x="7393933" y="951647"/>
                  <a:pt x="7397529" y="946254"/>
                </a:cubicBezTo>
                <a:cubicBezTo>
                  <a:pt x="7401124" y="940860"/>
                  <a:pt x="7402922" y="937864"/>
                  <a:pt x="7404121" y="932470"/>
                </a:cubicBezTo>
                <a:cubicBezTo>
                  <a:pt x="7405320" y="927077"/>
                  <a:pt x="7413110" y="919886"/>
                  <a:pt x="7413110" y="909698"/>
                </a:cubicBezTo>
                <a:cubicBezTo>
                  <a:pt x="7413110" y="899510"/>
                  <a:pt x="7410113" y="888124"/>
                  <a:pt x="7414309" y="888124"/>
                </a:cubicBezTo>
                <a:cubicBezTo>
                  <a:pt x="7418503" y="888124"/>
                  <a:pt x="7420301" y="882731"/>
                  <a:pt x="7417305" y="882131"/>
                </a:cubicBezTo>
                <a:cubicBezTo>
                  <a:pt x="7414309" y="881532"/>
                  <a:pt x="7410712" y="879734"/>
                  <a:pt x="7410113" y="882131"/>
                </a:cubicBezTo>
                <a:cubicBezTo>
                  <a:pt x="7409514" y="884528"/>
                  <a:pt x="7410113" y="888723"/>
                  <a:pt x="7407716" y="887525"/>
                </a:cubicBezTo>
                <a:cubicBezTo>
                  <a:pt x="7405320" y="886925"/>
                  <a:pt x="7401124" y="882131"/>
                  <a:pt x="7397529" y="874341"/>
                </a:cubicBezTo>
                <a:cubicBezTo>
                  <a:pt x="7393933" y="866550"/>
                  <a:pt x="7386741" y="856363"/>
                  <a:pt x="7381349" y="855763"/>
                </a:cubicBezTo>
                <a:cubicBezTo>
                  <a:pt x="7375955" y="855164"/>
                  <a:pt x="7369363" y="847373"/>
                  <a:pt x="7363370" y="842579"/>
                </a:cubicBezTo>
                <a:cubicBezTo>
                  <a:pt x="7357977" y="837785"/>
                  <a:pt x="7351385" y="834189"/>
                  <a:pt x="7347789" y="830594"/>
                </a:cubicBezTo>
                <a:cubicBezTo>
                  <a:pt x="7343594" y="826399"/>
                  <a:pt x="7340598" y="822204"/>
                  <a:pt x="7332208" y="821005"/>
                </a:cubicBezTo>
                <a:cubicBezTo>
                  <a:pt x="7323818" y="820406"/>
                  <a:pt x="7319024" y="817410"/>
                  <a:pt x="7314229" y="815013"/>
                </a:cubicBezTo>
                <a:cubicBezTo>
                  <a:pt x="7309436" y="812616"/>
                  <a:pt x="7311233" y="814413"/>
                  <a:pt x="7307038" y="813215"/>
                </a:cubicBezTo>
                <a:cubicBezTo>
                  <a:pt x="7302843" y="812616"/>
                  <a:pt x="7300447" y="810818"/>
                  <a:pt x="7298049" y="807821"/>
                </a:cubicBezTo>
                <a:cubicBezTo>
                  <a:pt x="7295652" y="804825"/>
                  <a:pt x="7293854" y="802428"/>
                  <a:pt x="7297450" y="798832"/>
                </a:cubicBezTo>
                <a:cubicBezTo>
                  <a:pt x="7301645" y="795237"/>
                  <a:pt x="7308836" y="786847"/>
                  <a:pt x="7302843" y="782652"/>
                </a:cubicBezTo>
                <a:cubicBezTo>
                  <a:pt x="7297450" y="778457"/>
                  <a:pt x="7298648" y="777258"/>
                  <a:pt x="7304042" y="777258"/>
                </a:cubicBezTo>
                <a:cubicBezTo>
                  <a:pt x="7309436" y="777258"/>
                  <a:pt x="7310035" y="774861"/>
                  <a:pt x="7310035" y="774861"/>
                </a:cubicBezTo>
                <a:cubicBezTo>
                  <a:pt x="7310035" y="774861"/>
                  <a:pt x="7310035" y="774262"/>
                  <a:pt x="7306439" y="774262"/>
                </a:cubicBezTo>
                <a:cubicBezTo>
                  <a:pt x="7302843" y="774262"/>
                  <a:pt x="7299248" y="770666"/>
                  <a:pt x="7300447" y="764674"/>
                </a:cubicBezTo>
                <a:cubicBezTo>
                  <a:pt x="7301046" y="758681"/>
                  <a:pt x="7299248" y="758681"/>
                  <a:pt x="7297450" y="757482"/>
                </a:cubicBezTo>
                <a:cubicBezTo>
                  <a:pt x="7295652" y="756284"/>
                  <a:pt x="7284865" y="753287"/>
                  <a:pt x="7281869" y="752688"/>
                </a:cubicBezTo>
                <a:cubicBezTo>
                  <a:pt x="7278872" y="752089"/>
                  <a:pt x="7275876" y="750291"/>
                  <a:pt x="7272879" y="747894"/>
                </a:cubicBezTo>
                <a:cubicBezTo>
                  <a:pt x="7269883" y="745497"/>
                  <a:pt x="7257898" y="745497"/>
                  <a:pt x="7256100" y="737706"/>
                </a:cubicBezTo>
                <a:cubicBezTo>
                  <a:pt x="7254901" y="729916"/>
                  <a:pt x="7252505" y="729316"/>
                  <a:pt x="7249508" y="725721"/>
                </a:cubicBezTo>
                <a:cubicBezTo>
                  <a:pt x="7246512" y="722724"/>
                  <a:pt x="7245912" y="719129"/>
                  <a:pt x="7245313" y="716132"/>
                </a:cubicBezTo>
                <a:cubicBezTo>
                  <a:pt x="7244714" y="713136"/>
                  <a:pt x="7242916" y="710739"/>
                  <a:pt x="7236324" y="708941"/>
                </a:cubicBezTo>
                <a:cubicBezTo>
                  <a:pt x="7229732" y="707743"/>
                  <a:pt x="7230331" y="705345"/>
                  <a:pt x="7223140" y="698753"/>
                </a:cubicBezTo>
                <a:cubicBezTo>
                  <a:pt x="7215948" y="692161"/>
                  <a:pt x="7206959" y="688566"/>
                  <a:pt x="7212952" y="681974"/>
                </a:cubicBezTo>
                <a:cubicBezTo>
                  <a:pt x="7218346" y="675382"/>
                  <a:pt x="7220743" y="671786"/>
                  <a:pt x="7234526" y="675382"/>
                </a:cubicBezTo>
                <a:cubicBezTo>
                  <a:pt x="7248309" y="678977"/>
                  <a:pt x="7252505" y="680176"/>
                  <a:pt x="7257298" y="679577"/>
                </a:cubicBezTo>
                <a:cubicBezTo>
                  <a:pt x="7262093" y="678977"/>
                  <a:pt x="7273479" y="677779"/>
                  <a:pt x="7277674" y="680176"/>
                </a:cubicBezTo>
                <a:cubicBezTo>
                  <a:pt x="7281869" y="682573"/>
                  <a:pt x="7283067" y="679577"/>
                  <a:pt x="7285465" y="674783"/>
                </a:cubicBezTo>
                <a:cubicBezTo>
                  <a:pt x="7287861" y="669988"/>
                  <a:pt x="7292656" y="669389"/>
                  <a:pt x="7298648" y="669988"/>
                </a:cubicBezTo>
                <a:cubicBezTo>
                  <a:pt x="7304641" y="670588"/>
                  <a:pt x="7304042" y="669988"/>
                  <a:pt x="7308237" y="672385"/>
                </a:cubicBezTo>
                <a:cubicBezTo>
                  <a:pt x="7312432" y="674783"/>
                  <a:pt x="7313031" y="672985"/>
                  <a:pt x="7316627" y="672985"/>
                </a:cubicBezTo>
                <a:cubicBezTo>
                  <a:pt x="7320222" y="673584"/>
                  <a:pt x="7324418" y="671187"/>
                  <a:pt x="7325616" y="676580"/>
                </a:cubicBezTo>
                <a:cubicBezTo>
                  <a:pt x="7326814" y="682573"/>
                  <a:pt x="7342396" y="682573"/>
                  <a:pt x="7343594" y="687367"/>
                </a:cubicBezTo>
                <a:cubicBezTo>
                  <a:pt x="7342995" y="690364"/>
                  <a:pt x="7341796" y="691562"/>
                  <a:pt x="7344193" y="692161"/>
                </a:cubicBezTo>
                <a:cubicBezTo>
                  <a:pt x="7346590" y="692761"/>
                  <a:pt x="7347190" y="681375"/>
                  <a:pt x="7354980" y="685569"/>
                </a:cubicBezTo>
                <a:cubicBezTo>
                  <a:pt x="7362770" y="689764"/>
                  <a:pt x="7360973" y="703548"/>
                  <a:pt x="7371160" y="698753"/>
                </a:cubicBezTo>
                <a:cubicBezTo>
                  <a:pt x="7381349" y="694559"/>
                  <a:pt x="7380749" y="699353"/>
                  <a:pt x="7386741" y="696356"/>
                </a:cubicBezTo>
                <a:cubicBezTo>
                  <a:pt x="7392734" y="693360"/>
                  <a:pt x="7397529" y="696956"/>
                  <a:pt x="7400525" y="699353"/>
                </a:cubicBezTo>
                <a:cubicBezTo>
                  <a:pt x="7403521" y="701750"/>
                  <a:pt x="7408316" y="705345"/>
                  <a:pt x="7408915" y="698154"/>
                </a:cubicBezTo>
                <a:cubicBezTo>
                  <a:pt x="7409514" y="690963"/>
                  <a:pt x="7407117" y="686768"/>
                  <a:pt x="7413110" y="690364"/>
                </a:cubicBezTo>
                <a:cubicBezTo>
                  <a:pt x="7418503" y="693959"/>
                  <a:pt x="7422099" y="713136"/>
                  <a:pt x="7430489" y="716732"/>
                </a:cubicBezTo>
                <a:cubicBezTo>
                  <a:pt x="7438879" y="720927"/>
                  <a:pt x="7441276" y="721526"/>
                  <a:pt x="7440676" y="723923"/>
                </a:cubicBezTo>
                <a:cubicBezTo>
                  <a:pt x="7440077" y="726320"/>
                  <a:pt x="7441875" y="729316"/>
                  <a:pt x="7437081" y="729316"/>
                </a:cubicBezTo>
                <a:cubicBezTo>
                  <a:pt x="7432287" y="728717"/>
                  <a:pt x="7428691" y="728717"/>
                  <a:pt x="7426893" y="730515"/>
                </a:cubicBezTo>
                <a:cubicBezTo>
                  <a:pt x="7425095" y="732313"/>
                  <a:pt x="7420900" y="735908"/>
                  <a:pt x="7416106" y="734710"/>
                </a:cubicBezTo>
                <a:cubicBezTo>
                  <a:pt x="7411312" y="733511"/>
                  <a:pt x="7426893" y="740103"/>
                  <a:pt x="7432886" y="737706"/>
                </a:cubicBezTo>
                <a:cubicBezTo>
                  <a:pt x="7438280" y="735309"/>
                  <a:pt x="7455658" y="728717"/>
                  <a:pt x="7455658" y="738306"/>
                </a:cubicBezTo>
                <a:cubicBezTo>
                  <a:pt x="7455059" y="748493"/>
                  <a:pt x="7453861" y="764674"/>
                  <a:pt x="7459853" y="753287"/>
                </a:cubicBezTo>
                <a:cubicBezTo>
                  <a:pt x="7462850" y="746695"/>
                  <a:pt x="7468243" y="746096"/>
                  <a:pt x="7470041" y="749692"/>
                </a:cubicBezTo>
                <a:cubicBezTo>
                  <a:pt x="7472438" y="753287"/>
                  <a:pt x="7473037" y="752089"/>
                  <a:pt x="7477232" y="753287"/>
                </a:cubicBezTo>
                <a:cubicBezTo>
                  <a:pt x="7481427" y="753887"/>
                  <a:pt x="7481427" y="755684"/>
                  <a:pt x="7480828" y="758681"/>
                </a:cubicBezTo>
                <a:cubicBezTo>
                  <a:pt x="7480229" y="761078"/>
                  <a:pt x="7480828" y="762276"/>
                  <a:pt x="7476033" y="760479"/>
                </a:cubicBezTo>
                <a:cubicBezTo>
                  <a:pt x="7471240" y="758681"/>
                  <a:pt x="7465247" y="759879"/>
                  <a:pt x="7470041" y="763475"/>
                </a:cubicBezTo>
                <a:cubicBezTo>
                  <a:pt x="7474835" y="767071"/>
                  <a:pt x="7477232" y="768269"/>
                  <a:pt x="7473636" y="771865"/>
                </a:cubicBezTo>
                <a:cubicBezTo>
                  <a:pt x="7470041" y="776060"/>
                  <a:pt x="7471240" y="775461"/>
                  <a:pt x="7474835" y="774262"/>
                </a:cubicBezTo>
                <a:cubicBezTo>
                  <a:pt x="7478431" y="773663"/>
                  <a:pt x="7480828" y="776659"/>
                  <a:pt x="7482625" y="773063"/>
                </a:cubicBezTo>
                <a:cubicBezTo>
                  <a:pt x="7484423" y="768868"/>
                  <a:pt x="7483225" y="767670"/>
                  <a:pt x="7490416" y="767071"/>
                </a:cubicBezTo>
                <a:cubicBezTo>
                  <a:pt x="7497607" y="766471"/>
                  <a:pt x="7502402" y="765872"/>
                  <a:pt x="7506596" y="767071"/>
                </a:cubicBezTo>
                <a:cubicBezTo>
                  <a:pt x="7510792" y="768269"/>
                  <a:pt x="7513788" y="769468"/>
                  <a:pt x="7514387" y="774262"/>
                </a:cubicBezTo>
                <a:cubicBezTo>
                  <a:pt x="7514986" y="779056"/>
                  <a:pt x="7519182" y="783850"/>
                  <a:pt x="7518582" y="787446"/>
                </a:cubicBezTo>
                <a:cubicBezTo>
                  <a:pt x="7517983" y="791641"/>
                  <a:pt x="7520979" y="789843"/>
                  <a:pt x="7520979" y="785049"/>
                </a:cubicBezTo>
                <a:cubicBezTo>
                  <a:pt x="7520380" y="779655"/>
                  <a:pt x="7516784" y="772464"/>
                  <a:pt x="7525773" y="777858"/>
                </a:cubicBezTo>
                <a:cubicBezTo>
                  <a:pt x="7534163" y="783251"/>
                  <a:pt x="7539556" y="788045"/>
                  <a:pt x="7540755" y="792240"/>
                </a:cubicBezTo>
                <a:cubicBezTo>
                  <a:pt x="7541354" y="796435"/>
                  <a:pt x="7544950" y="795237"/>
                  <a:pt x="7544351" y="792240"/>
                </a:cubicBezTo>
                <a:cubicBezTo>
                  <a:pt x="7543752" y="789244"/>
                  <a:pt x="7536560" y="783850"/>
                  <a:pt x="7537759" y="777858"/>
                </a:cubicBezTo>
                <a:cubicBezTo>
                  <a:pt x="7538957" y="772464"/>
                  <a:pt x="7541354" y="774861"/>
                  <a:pt x="7546149" y="776659"/>
                </a:cubicBezTo>
                <a:cubicBezTo>
                  <a:pt x="7551542" y="778457"/>
                  <a:pt x="7554538" y="777258"/>
                  <a:pt x="7550344" y="772464"/>
                </a:cubicBezTo>
                <a:cubicBezTo>
                  <a:pt x="7545549" y="767670"/>
                  <a:pt x="7548545" y="764074"/>
                  <a:pt x="7553939" y="766471"/>
                </a:cubicBezTo>
                <a:cubicBezTo>
                  <a:pt x="7559333" y="768868"/>
                  <a:pt x="7563527" y="773663"/>
                  <a:pt x="7562329" y="770067"/>
                </a:cubicBezTo>
                <a:cubicBezTo>
                  <a:pt x="7561730" y="765872"/>
                  <a:pt x="7558733" y="764674"/>
                  <a:pt x="7555737" y="763475"/>
                </a:cubicBezTo>
                <a:cubicBezTo>
                  <a:pt x="7552741" y="762276"/>
                  <a:pt x="7550943" y="762876"/>
                  <a:pt x="7551542" y="758082"/>
                </a:cubicBezTo>
                <a:cubicBezTo>
                  <a:pt x="7552142" y="753887"/>
                  <a:pt x="7550943" y="755684"/>
                  <a:pt x="7549145" y="752688"/>
                </a:cubicBezTo>
                <a:cubicBezTo>
                  <a:pt x="7547347" y="750291"/>
                  <a:pt x="7547946" y="747295"/>
                  <a:pt x="7549744" y="745497"/>
                </a:cubicBezTo>
                <a:cubicBezTo>
                  <a:pt x="7552142" y="743699"/>
                  <a:pt x="7553939" y="742500"/>
                  <a:pt x="7548545" y="741302"/>
                </a:cubicBezTo>
                <a:cubicBezTo>
                  <a:pt x="7543153" y="740103"/>
                  <a:pt x="7543153" y="739504"/>
                  <a:pt x="7543752" y="737107"/>
                </a:cubicBezTo>
                <a:cubicBezTo>
                  <a:pt x="7544351" y="734710"/>
                  <a:pt x="7541354" y="731714"/>
                  <a:pt x="7538358" y="731714"/>
                </a:cubicBezTo>
                <a:cubicBezTo>
                  <a:pt x="7535362" y="731714"/>
                  <a:pt x="7532964" y="731114"/>
                  <a:pt x="7533564" y="728717"/>
                </a:cubicBezTo>
                <a:cubicBezTo>
                  <a:pt x="7534163" y="726320"/>
                  <a:pt x="7536560" y="727519"/>
                  <a:pt x="7541954" y="728118"/>
                </a:cubicBezTo>
                <a:cubicBezTo>
                  <a:pt x="7547347" y="728717"/>
                  <a:pt x="7547946" y="725721"/>
                  <a:pt x="7541354" y="725721"/>
                </a:cubicBezTo>
                <a:cubicBezTo>
                  <a:pt x="7534163" y="725122"/>
                  <a:pt x="7530567" y="721526"/>
                  <a:pt x="7529968" y="718530"/>
                </a:cubicBezTo>
                <a:cubicBezTo>
                  <a:pt x="7529369" y="716132"/>
                  <a:pt x="7528770" y="713136"/>
                  <a:pt x="7526972" y="711937"/>
                </a:cubicBezTo>
                <a:cubicBezTo>
                  <a:pt x="7525174" y="710739"/>
                  <a:pt x="7525773" y="709540"/>
                  <a:pt x="7526373" y="706544"/>
                </a:cubicBezTo>
                <a:cubicBezTo>
                  <a:pt x="7526972" y="702948"/>
                  <a:pt x="7526972" y="702948"/>
                  <a:pt x="7525773" y="701151"/>
                </a:cubicBezTo>
                <a:cubicBezTo>
                  <a:pt x="7523975" y="698753"/>
                  <a:pt x="7523975" y="695757"/>
                  <a:pt x="7526972" y="695757"/>
                </a:cubicBezTo>
                <a:cubicBezTo>
                  <a:pt x="7529968" y="696356"/>
                  <a:pt x="7532365" y="696956"/>
                  <a:pt x="7534163" y="701151"/>
                </a:cubicBezTo>
                <a:cubicBezTo>
                  <a:pt x="7536560" y="705345"/>
                  <a:pt x="7538358" y="705345"/>
                  <a:pt x="7543153" y="705945"/>
                </a:cubicBezTo>
                <a:cubicBezTo>
                  <a:pt x="7548545" y="706544"/>
                  <a:pt x="7551542" y="708342"/>
                  <a:pt x="7552741" y="711937"/>
                </a:cubicBezTo>
                <a:cubicBezTo>
                  <a:pt x="7553340" y="715533"/>
                  <a:pt x="7554538" y="717331"/>
                  <a:pt x="7559932" y="716132"/>
                </a:cubicBezTo>
                <a:cubicBezTo>
                  <a:pt x="7565325" y="714335"/>
                  <a:pt x="7571917" y="717930"/>
                  <a:pt x="7571318" y="722125"/>
                </a:cubicBezTo>
                <a:cubicBezTo>
                  <a:pt x="7570719" y="726320"/>
                  <a:pt x="7571318" y="728717"/>
                  <a:pt x="7577311" y="725122"/>
                </a:cubicBezTo>
                <a:cubicBezTo>
                  <a:pt x="7583304" y="721526"/>
                  <a:pt x="7584502" y="722125"/>
                  <a:pt x="7585701" y="725122"/>
                </a:cubicBezTo>
                <a:cubicBezTo>
                  <a:pt x="7587498" y="728118"/>
                  <a:pt x="7598885" y="729316"/>
                  <a:pt x="7600683" y="736508"/>
                </a:cubicBezTo>
                <a:cubicBezTo>
                  <a:pt x="7603080" y="743699"/>
                  <a:pt x="7604877" y="744898"/>
                  <a:pt x="7606076" y="740703"/>
                </a:cubicBezTo>
                <a:cubicBezTo>
                  <a:pt x="7607275" y="736508"/>
                  <a:pt x="7608473" y="738306"/>
                  <a:pt x="7611469" y="741302"/>
                </a:cubicBezTo>
                <a:cubicBezTo>
                  <a:pt x="7613866" y="743699"/>
                  <a:pt x="7613866" y="747894"/>
                  <a:pt x="7610870" y="749092"/>
                </a:cubicBezTo>
                <a:cubicBezTo>
                  <a:pt x="7607275" y="750291"/>
                  <a:pt x="7604877" y="748493"/>
                  <a:pt x="7607275" y="752688"/>
                </a:cubicBezTo>
                <a:cubicBezTo>
                  <a:pt x="7609672" y="756883"/>
                  <a:pt x="7612069" y="755085"/>
                  <a:pt x="7615665" y="751490"/>
                </a:cubicBezTo>
                <a:cubicBezTo>
                  <a:pt x="7619260" y="747295"/>
                  <a:pt x="7621058" y="745497"/>
                  <a:pt x="7624054" y="747295"/>
                </a:cubicBezTo>
                <a:cubicBezTo>
                  <a:pt x="7626451" y="749692"/>
                  <a:pt x="7625852" y="752688"/>
                  <a:pt x="7623455" y="755684"/>
                </a:cubicBezTo>
                <a:cubicBezTo>
                  <a:pt x="7621058" y="758681"/>
                  <a:pt x="7620458" y="764074"/>
                  <a:pt x="7624654" y="758681"/>
                </a:cubicBezTo>
                <a:cubicBezTo>
                  <a:pt x="7628848" y="753287"/>
                  <a:pt x="7641433" y="753887"/>
                  <a:pt x="7641433" y="757482"/>
                </a:cubicBezTo>
                <a:cubicBezTo>
                  <a:pt x="7641433" y="761078"/>
                  <a:pt x="7640834" y="761677"/>
                  <a:pt x="7645628" y="759879"/>
                </a:cubicBezTo>
                <a:cubicBezTo>
                  <a:pt x="7650422" y="757482"/>
                  <a:pt x="7654617" y="759879"/>
                  <a:pt x="7654018" y="762876"/>
                </a:cubicBezTo>
                <a:cubicBezTo>
                  <a:pt x="7653418" y="765872"/>
                  <a:pt x="7653418" y="764074"/>
                  <a:pt x="7656415" y="764074"/>
                </a:cubicBezTo>
                <a:cubicBezTo>
                  <a:pt x="7659411" y="764074"/>
                  <a:pt x="7662407" y="765273"/>
                  <a:pt x="7657614" y="771266"/>
                </a:cubicBezTo>
                <a:cubicBezTo>
                  <a:pt x="7652819" y="777258"/>
                  <a:pt x="7651022" y="780255"/>
                  <a:pt x="7655216" y="779655"/>
                </a:cubicBezTo>
                <a:cubicBezTo>
                  <a:pt x="7659411" y="779056"/>
                  <a:pt x="7663606" y="773663"/>
                  <a:pt x="7667202" y="775461"/>
                </a:cubicBezTo>
                <a:cubicBezTo>
                  <a:pt x="7670797" y="777258"/>
                  <a:pt x="7673794" y="776060"/>
                  <a:pt x="7673794" y="779655"/>
                </a:cubicBezTo>
                <a:cubicBezTo>
                  <a:pt x="7673794" y="782652"/>
                  <a:pt x="7674993" y="783850"/>
                  <a:pt x="7679187" y="782652"/>
                </a:cubicBezTo>
                <a:cubicBezTo>
                  <a:pt x="7683382" y="782053"/>
                  <a:pt x="7691173" y="783251"/>
                  <a:pt x="7689975" y="787446"/>
                </a:cubicBezTo>
                <a:cubicBezTo>
                  <a:pt x="7688776" y="791641"/>
                  <a:pt x="7686978" y="792839"/>
                  <a:pt x="7688177" y="795237"/>
                </a:cubicBezTo>
                <a:cubicBezTo>
                  <a:pt x="7689375" y="797634"/>
                  <a:pt x="7692371" y="800031"/>
                  <a:pt x="7686978" y="799432"/>
                </a:cubicBezTo>
                <a:cubicBezTo>
                  <a:pt x="7681585" y="798832"/>
                  <a:pt x="7682184" y="798832"/>
                  <a:pt x="7679787" y="798832"/>
                </a:cubicBezTo>
                <a:cubicBezTo>
                  <a:pt x="7677389" y="798832"/>
                  <a:pt x="7677389" y="798233"/>
                  <a:pt x="7675592" y="795836"/>
                </a:cubicBezTo>
                <a:cubicBezTo>
                  <a:pt x="7673794" y="793439"/>
                  <a:pt x="7670198" y="791641"/>
                  <a:pt x="7670797" y="795836"/>
                </a:cubicBezTo>
                <a:cubicBezTo>
                  <a:pt x="7671397" y="800031"/>
                  <a:pt x="7673195" y="801229"/>
                  <a:pt x="7680386" y="802428"/>
                </a:cubicBezTo>
                <a:cubicBezTo>
                  <a:pt x="7687577" y="803027"/>
                  <a:pt x="7692371" y="806623"/>
                  <a:pt x="7694768" y="809020"/>
                </a:cubicBezTo>
                <a:cubicBezTo>
                  <a:pt x="7697166" y="811417"/>
                  <a:pt x="7699563" y="810818"/>
                  <a:pt x="7701960" y="810818"/>
                </a:cubicBezTo>
                <a:cubicBezTo>
                  <a:pt x="7704357" y="810818"/>
                  <a:pt x="7706155" y="812016"/>
                  <a:pt x="7699563" y="815612"/>
                </a:cubicBezTo>
                <a:cubicBezTo>
                  <a:pt x="7693570" y="819208"/>
                  <a:pt x="7696566" y="821005"/>
                  <a:pt x="7698964" y="819208"/>
                </a:cubicBezTo>
                <a:cubicBezTo>
                  <a:pt x="7701360" y="816810"/>
                  <a:pt x="7707953" y="817410"/>
                  <a:pt x="7710949" y="815612"/>
                </a:cubicBezTo>
                <a:cubicBezTo>
                  <a:pt x="7713946" y="813814"/>
                  <a:pt x="7717541" y="815013"/>
                  <a:pt x="7718140" y="818608"/>
                </a:cubicBezTo>
                <a:cubicBezTo>
                  <a:pt x="7718739" y="822803"/>
                  <a:pt x="7719338" y="824002"/>
                  <a:pt x="7722935" y="823402"/>
                </a:cubicBezTo>
                <a:cubicBezTo>
                  <a:pt x="7726530" y="822803"/>
                  <a:pt x="7727728" y="822803"/>
                  <a:pt x="7728328" y="825800"/>
                </a:cubicBezTo>
                <a:cubicBezTo>
                  <a:pt x="7728927" y="828197"/>
                  <a:pt x="7728927" y="826399"/>
                  <a:pt x="7736118" y="825200"/>
                </a:cubicBezTo>
                <a:cubicBezTo>
                  <a:pt x="7743309" y="824601"/>
                  <a:pt x="7748104" y="824601"/>
                  <a:pt x="7748104" y="829395"/>
                </a:cubicBezTo>
                <a:cubicBezTo>
                  <a:pt x="7748104" y="834189"/>
                  <a:pt x="7748703" y="834789"/>
                  <a:pt x="7751100" y="832991"/>
                </a:cubicBezTo>
                <a:cubicBezTo>
                  <a:pt x="7753498" y="831193"/>
                  <a:pt x="7755295" y="833590"/>
                  <a:pt x="7756494" y="838984"/>
                </a:cubicBezTo>
                <a:cubicBezTo>
                  <a:pt x="7758291" y="844377"/>
                  <a:pt x="7762487" y="853366"/>
                  <a:pt x="7763086" y="846175"/>
                </a:cubicBezTo>
                <a:cubicBezTo>
                  <a:pt x="7763685" y="838984"/>
                  <a:pt x="7762487" y="835388"/>
                  <a:pt x="7765483" y="838984"/>
                </a:cubicBezTo>
                <a:cubicBezTo>
                  <a:pt x="7768479" y="843179"/>
                  <a:pt x="7773873" y="841381"/>
                  <a:pt x="7778068" y="842579"/>
                </a:cubicBezTo>
                <a:cubicBezTo>
                  <a:pt x="7782262" y="843778"/>
                  <a:pt x="7782262" y="846175"/>
                  <a:pt x="7781663" y="850370"/>
                </a:cubicBezTo>
                <a:cubicBezTo>
                  <a:pt x="7781064" y="854565"/>
                  <a:pt x="7784060" y="858160"/>
                  <a:pt x="7785259" y="850969"/>
                </a:cubicBezTo>
                <a:cubicBezTo>
                  <a:pt x="7786458" y="843778"/>
                  <a:pt x="7786458" y="837785"/>
                  <a:pt x="7791851" y="843179"/>
                </a:cubicBezTo>
                <a:cubicBezTo>
                  <a:pt x="7797244" y="848572"/>
                  <a:pt x="7800840" y="849770"/>
                  <a:pt x="7806233" y="849171"/>
                </a:cubicBezTo>
                <a:cubicBezTo>
                  <a:pt x="7811627" y="848572"/>
                  <a:pt x="7827208" y="852168"/>
                  <a:pt x="7832002" y="849770"/>
                </a:cubicBezTo>
                <a:cubicBezTo>
                  <a:pt x="7836797" y="847373"/>
                  <a:pt x="7844587" y="848572"/>
                  <a:pt x="7840991" y="852168"/>
                </a:cubicBezTo>
                <a:cubicBezTo>
                  <a:pt x="7837396" y="856363"/>
                  <a:pt x="7830204" y="858160"/>
                  <a:pt x="7832601" y="861756"/>
                </a:cubicBezTo>
                <a:cubicBezTo>
                  <a:pt x="7834999" y="865352"/>
                  <a:pt x="7835598" y="867149"/>
                  <a:pt x="7833201" y="873741"/>
                </a:cubicBezTo>
                <a:cubicBezTo>
                  <a:pt x="7830804" y="880933"/>
                  <a:pt x="7825410" y="883929"/>
                  <a:pt x="7821215" y="885727"/>
                </a:cubicBezTo>
                <a:cubicBezTo>
                  <a:pt x="7817020" y="888124"/>
                  <a:pt x="7814024" y="891120"/>
                  <a:pt x="7811028" y="890521"/>
                </a:cubicBezTo>
                <a:cubicBezTo>
                  <a:pt x="7807432" y="889922"/>
                  <a:pt x="7808630" y="888124"/>
                  <a:pt x="7807432" y="891720"/>
                </a:cubicBezTo>
                <a:cubicBezTo>
                  <a:pt x="7806833" y="895315"/>
                  <a:pt x="7802638" y="895915"/>
                  <a:pt x="7806833" y="897113"/>
                </a:cubicBezTo>
                <a:cubicBezTo>
                  <a:pt x="7811028" y="897712"/>
                  <a:pt x="7816421" y="897712"/>
                  <a:pt x="7818219" y="902507"/>
                </a:cubicBezTo>
                <a:cubicBezTo>
                  <a:pt x="7820017" y="907301"/>
                  <a:pt x="7823013" y="909698"/>
                  <a:pt x="7824811" y="901907"/>
                </a:cubicBezTo>
                <a:cubicBezTo>
                  <a:pt x="7826609" y="894117"/>
                  <a:pt x="7828407" y="892319"/>
                  <a:pt x="7832601" y="889323"/>
                </a:cubicBezTo>
                <a:cubicBezTo>
                  <a:pt x="7836797" y="886326"/>
                  <a:pt x="7840392" y="879734"/>
                  <a:pt x="7840991" y="876139"/>
                </a:cubicBezTo>
                <a:cubicBezTo>
                  <a:pt x="7841590" y="871944"/>
                  <a:pt x="7841590" y="870745"/>
                  <a:pt x="7846385" y="868947"/>
                </a:cubicBezTo>
                <a:cubicBezTo>
                  <a:pt x="7850580" y="867149"/>
                  <a:pt x="7850580" y="858760"/>
                  <a:pt x="7854175" y="862954"/>
                </a:cubicBezTo>
                <a:cubicBezTo>
                  <a:pt x="7857771" y="867149"/>
                  <a:pt x="7858970" y="867749"/>
                  <a:pt x="7862565" y="868947"/>
                </a:cubicBezTo>
                <a:cubicBezTo>
                  <a:pt x="7866161" y="870146"/>
                  <a:pt x="7870955" y="875539"/>
                  <a:pt x="7870955" y="881532"/>
                </a:cubicBezTo>
                <a:cubicBezTo>
                  <a:pt x="7870356" y="887525"/>
                  <a:pt x="7870356" y="889922"/>
                  <a:pt x="7873352" y="889922"/>
                </a:cubicBezTo>
                <a:cubicBezTo>
                  <a:pt x="7876349" y="889922"/>
                  <a:pt x="7875750" y="885727"/>
                  <a:pt x="7876349" y="880333"/>
                </a:cubicBezTo>
                <a:cubicBezTo>
                  <a:pt x="7876948" y="874940"/>
                  <a:pt x="7878746" y="874341"/>
                  <a:pt x="7882941" y="873142"/>
                </a:cubicBezTo>
                <a:cubicBezTo>
                  <a:pt x="7887135" y="872543"/>
                  <a:pt x="7898522" y="875539"/>
                  <a:pt x="7901518" y="876139"/>
                </a:cubicBezTo>
                <a:cubicBezTo>
                  <a:pt x="7905713" y="879135"/>
                  <a:pt x="7900320" y="880933"/>
                  <a:pt x="7906911" y="883330"/>
                </a:cubicBezTo>
                <a:cubicBezTo>
                  <a:pt x="7914102" y="884528"/>
                  <a:pt x="7913503" y="889323"/>
                  <a:pt x="7914102" y="891720"/>
                </a:cubicBezTo>
                <a:cubicBezTo>
                  <a:pt x="7914702" y="894117"/>
                  <a:pt x="7916500" y="894117"/>
                  <a:pt x="7920095" y="895315"/>
                </a:cubicBezTo>
                <a:cubicBezTo>
                  <a:pt x="7924291" y="895915"/>
                  <a:pt x="7927287" y="901308"/>
                  <a:pt x="7924291" y="902507"/>
                </a:cubicBezTo>
                <a:cubicBezTo>
                  <a:pt x="7920695" y="904304"/>
                  <a:pt x="7932081" y="915091"/>
                  <a:pt x="7935077" y="915691"/>
                </a:cubicBezTo>
                <a:cubicBezTo>
                  <a:pt x="7935077" y="915691"/>
                  <a:pt x="7941070" y="916290"/>
                  <a:pt x="7943467" y="916889"/>
                </a:cubicBezTo>
                <a:cubicBezTo>
                  <a:pt x="7945864" y="917488"/>
                  <a:pt x="7944666" y="925279"/>
                  <a:pt x="7943467" y="928275"/>
                </a:cubicBezTo>
                <a:cubicBezTo>
                  <a:pt x="7942269" y="930672"/>
                  <a:pt x="7941670" y="933070"/>
                  <a:pt x="7941070" y="936665"/>
                </a:cubicBezTo>
                <a:cubicBezTo>
                  <a:pt x="7940471" y="940261"/>
                  <a:pt x="7940471" y="945055"/>
                  <a:pt x="7935677" y="944456"/>
                </a:cubicBezTo>
                <a:cubicBezTo>
                  <a:pt x="7931482" y="943856"/>
                  <a:pt x="7932681" y="943856"/>
                  <a:pt x="7933280" y="946853"/>
                </a:cubicBezTo>
                <a:cubicBezTo>
                  <a:pt x="7933879" y="949849"/>
                  <a:pt x="7932681" y="951647"/>
                  <a:pt x="7927287" y="952246"/>
                </a:cubicBezTo>
                <a:cubicBezTo>
                  <a:pt x="7921893" y="952846"/>
                  <a:pt x="7915301" y="964232"/>
                  <a:pt x="7911106" y="968427"/>
                </a:cubicBezTo>
                <a:cubicBezTo>
                  <a:pt x="7906911" y="972622"/>
                  <a:pt x="7910507" y="974419"/>
                  <a:pt x="7911106" y="978614"/>
                </a:cubicBezTo>
                <a:cubicBezTo>
                  <a:pt x="7911706" y="982809"/>
                  <a:pt x="7915301" y="988802"/>
                  <a:pt x="7912305" y="990600"/>
                </a:cubicBezTo>
                <a:cubicBezTo>
                  <a:pt x="7909309" y="992997"/>
                  <a:pt x="7910507" y="991798"/>
                  <a:pt x="7909908" y="995993"/>
                </a:cubicBezTo>
                <a:cubicBezTo>
                  <a:pt x="7909309" y="1000188"/>
                  <a:pt x="7909309" y="999589"/>
                  <a:pt x="7907511" y="1006780"/>
                </a:cubicBezTo>
                <a:cubicBezTo>
                  <a:pt x="7905713" y="1013972"/>
                  <a:pt x="7903915" y="1016968"/>
                  <a:pt x="7902117" y="1017567"/>
                </a:cubicBezTo>
                <a:cubicBezTo>
                  <a:pt x="7899721" y="1018166"/>
                  <a:pt x="7896724" y="1020564"/>
                  <a:pt x="7893128" y="1022961"/>
                </a:cubicBezTo>
                <a:cubicBezTo>
                  <a:pt x="7888933" y="1025358"/>
                  <a:pt x="7878146" y="1025957"/>
                  <a:pt x="7871554" y="1025358"/>
                </a:cubicBezTo>
                <a:cubicBezTo>
                  <a:pt x="7865561" y="1024758"/>
                  <a:pt x="7854175" y="1030152"/>
                  <a:pt x="7845786" y="1030152"/>
                </a:cubicBezTo>
                <a:cubicBezTo>
                  <a:pt x="7837396" y="1030152"/>
                  <a:pt x="7826010" y="1033148"/>
                  <a:pt x="7820017" y="1035545"/>
                </a:cubicBezTo>
                <a:cubicBezTo>
                  <a:pt x="7813425" y="1037943"/>
                  <a:pt x="7793649" y="1043336"/>
                  <a:pt x="7782862" y="1042737"/>
                </a:cubicBezTo>
                <a:cubicBezTo>
                  <a:pt x="7772075" y="1042137"/>
                  <a:pt x="7772674" y="1057719"/>
                  <a:pt x="7774472" y="1065509"/>
                </a:cubicBezTo>
                <a:cubicBezTo>
                  <a:pt x="7776869" y="1073300"/>
                  <a:pt x="7772075" y="1081090"/>
                  <a:pt x="7766082" y="1089480"/>
                </a:cubicBezTo>
                <a:cubicBezTo>
                  <a:pt x="7760089" y="1097870"/>
                  <a:pt x="7761288" y="1121841"/>
                  <a:pt x="7762487" y="1135025"/>
                </a:cubicBezTo>
                <a:cubicBezTo>
                  <a:pt x="7763685" y="1148209"/>
                  <a:pt x="7759490" y="1168584"/>
                  <a:pt x="7757692" y="1177573"/>
                </a:cubicBezTo>
                <a:cubicBezTo>
                  <a:pt x="7755895" y="1185963"/>
                  <a:pt x="7760089" y="1184765"/>
                  <a:pt x="7763086" y="1182967"/>
                </a:cubicBezTo>
                <a:lnTo>
                  <a:pt x="7763086" y="1182967"/>
                </a:lnTo>
                <a:lnTo>
                  <a:pt x="7763086" y="1182967"/>
                </a:lnTo>
                <a:lnTo>
                  <a:pt x="7763086" y="1182967"/>
                </a:lnTo>
                <a:cubicBezTo>
                  <a:pt x="7765483" y="1181768"/>
                  <a:pt x="7764284" y="1178173"/>
                  <a:pt x="7766082" y="1173978"/>
                </a:cubicBezTo>
                <a:cubicBezTo>
                  <a:pt x="7767880" y="1169783"/>
                  <a:pt x="7766681" y="1154801"/>
                  <a:pt x="7768479" y="1152404"/>
                </a:cubicBezTo>
                <a:cubicBezTo>
                  <a:pt x="7770277" y="1150007"/>
                  <a:pt x="7772674" y="1144014"/>
                  <a:pt x="7773273" y="1127834"/>
                </a:cubicBezTo>
                <a:cubicBezTo>
                  <a:pt x="7773873" y="1111653"/>
                  <a:pt x="7780465" y="1099069"/>
                  <a:pt x="7786458" y="1096072"/>
                </a:cubicBezTo>
                <a:cubicBezTo>
                  <a:pt x="7792450" y="1093675"/>
                  <a:pt x="7797244" y="1085285"/>
                  <a:pt x="7806233" y="1076296"/>
                </a:cubicBezTo>
                <a:cubicBezTo>
                  <a:pt x="7814623" y="1067906"/>
                  <a:pt x="7832601" y="1073300"/>
                  <a:pt x="7834999" y="1073899"/>
                </a:cubicBezTo>
                <a:cubicBezTo>
                  <a:pt x="7837396" y="1074498"/>
                  <a:pt x="7848782" y="1077495"/>
                  <a:pt x="7855973" y="1079292"/>
                </a:cubicBezTo>
                <a:cubicBezTo>
                  <a:pt x="7863164" y="1081090"/>
                  <a:pt x="7858370" y="1086484"/>
                  <a:pt x="7861966" y="1088282"/>
                </a:cubicBezTo>
                <a:cubicBezTo>
                  <a:pt x="7866161" y="1090679"/>
                  <a:pt x="7867360" y="1098469"/>
                  <a:pt x="7864962" y="1100267"/>
                </a:cubicBezTo>
                <a:cubicBezTo>
                  <a:pt x="7862565" y="1102664"/>
                  <a:pt x="7860168" y="1103263"/>
                  <a:pt x="7860768" y="1105660"/>
                </a:cubicBezTo>
                <a:cubicBezTo>
                  <a:pt x="7861367" y="1108058"/>
                  <a:pt x="7858370" y="1110455"/>
                  <a:pt x="7855374" y="1112852"/>
                </a:cubicBezTo>
                <a:cubicBezTo>
                  <a:pt x="7852378" y="1115249"/>
                  <a:pt x="7849980" y="1118245"/>
                  <a:pt x="7847583" y="1115249"/>
                </a:cubicBezTo>
                <a:cubicBezTo>
                  <a:pt x="7845186" y="1112852"/>
                  <a:pt x="7843389" y="1114650"/>
                  <a:pt x="7840392" y="1112852"/>
                </a:cubicBezTo>
                <a:cubicBezTo>
                  <a:pt x="7837396" y="1111054"/>
                  <a:pt x="7836197" y="1111054"/>
                  <a:pt x="7835598" y="1115249"/>
                </a:cubicBezTo>
                <a:cubicBezTo>
                  <a:pt x="7834999" y="1119444"/>
                  <a:pt x="7834399" y="1116447"/>
                  <a:pt x="7830804" y="1120642"/>
                </a:cubicBezTo>
                <a:cubicBezTo>
                  <a:pt x="7827208" y="1124837"/>
                  <a:pt x="7831403" y="1124837"/>
                  <a:pt x="7834999" y="1123639"/>
                </a:cubicBezTo>
                <a:cubicBezTo>
                  <a:pt x="7839193" y="1123039"/>
                  <a:pt x="7844587" y="1123039"/>
                  <a:pt x="7852977" y="1126036"/>
                </a:cubicBezTo>
                <a:cubicBezTo>
                  <a:pt x="7861367" y="1128433"/>
                  <a:pt x="7858970" y="1124238"/>
                  <a:pt x="7864363" y="1120043"/>
                </a:cubicBezTo>
                <a:cubicBezTo>
                  <a:pt x="7869757" y="1115848"/>
                  <a:pt x="7875750" y="1119444"/>
                  <a:pt x="7877547" y="1128433"/>
                </a:cubicBezTo>
                <a:cubicBezTo>
                  <a:pt x="7879345" y="1137422"/>
                  <a:pt x="7878746" y="1140418"/>
                  <a:pt x="7876948" y="1144014"/>
                </a:cubicBezTo>
                <a:cubicBezTo>
                  <a:pt x="7875150" y="1148209"/>
                  <a:pt x="7873951" y="1148209"/>
                  <a:pt x="7877547" y="1150007"/>
                </a:cubicBezTo>
                <a:cubicBezTo>
                  <a:pt x="7881142" y="1151805"/>
                  <a:pt x="7878146" y="1151805"/>
                  <a:pt x="7882941" y="1147610"/>
                </a:cubicBezTo>
                <a:cubicBezTo>
                  <a:pt x="7887135" y="1143415"/>
                  <a:pt x="7890132" y="1147610"/>
                  <a:pt x="7890731" y="1151805"/>
                </a:cubicBezTo>
                <a:cubicBezTo>
                  <a:pt x="7891331" y="1156000"/>
                  <a:pt x="7894327" y="1158996"/>
                  <a:pt x="7893728" y="1161393"/>
                </a:cubicBezTo>
                <a:cubicBezTo>
                  <a:pt x="7893128" y="1163790"/>
                  <a:pt x="7897922" y="1166187"/>
                  <a:pt x="7899121" y="1163790"/>
                </a:cubicBezTo>
                <a:cubicBezTo>
                  <a:pt x="7902717" y="1158397"/>
                  <a:pt x="7903316" y="1164389"/>
                  <a:pt x="7908710" y="1169184"/>
                </a:cubicBezTo>
                <a:cubicBezTo>
                  <a:pt x="7914102" y="1173378"/>
                  <a:pt x="7926688" y="1177573"/>
                  <a:pt x="7931482" y="1178173"/>
                </a:cubicBezTo>
                <a:cubicBezTo>
                  <a:pt x="7936276" y="1178772"/>
                  <a:pt x="7935077" y="1179970"/>
                  <a:pt x="7939872" y="1181169"/>
                </a:cubicBezTo>
                <a:cubicBezTo>
                  <a:pt x="7945265" y="1182368"/>
                  <a:pt x="7944066" y="1183566"/>
                  <a:pt x="7947063" y="1184165"/>
                </a:cubicBezTo>
                <a:cubicBezTo>
                  <a:pt x="7950059" y="1184765"/>
                  <a:pt x="7950659" y="1184765"/>
                  <a:pt x="7951258" y="1181768"/>
                </a:cubicBezTo>
                <a:cubicBezTo>
                  <a:pt x="7951857" y="1178772"/>
                  <a:pt x="7951857" y="1180570"/>
                  <a:pt x="7954853" y="1179970"/>
                </a:cubicBezTo>
                <a:cubicBezTo>
                  <a:pt x="7957251" y="1179371"/>
                  <a:pt x="7958449" y="1180570"/>
                  <a:pt x="7960846" y="1183566"/>
                </a:cubicBezTo>
                <a:cubicBezTo>
                  <a:pt x="7963243" y="1186562"/>
                  <a:pt x="7965041" y="1182368"/>
                  <a:pt x="7968037" y="1178173"/>
                </a:cubicBezTo>
                <a:cubicBezTo>
                  <a:pt x="7970434" y="1173978"/>
                  <a:pt x="7974030" y="1174577"/>
                  <a:pt x="7974030" y="1178772"/>
                </a:cubicBezTo>
                <a:cubicBezTo>
                  <a:pt x="7974030" y="1182967"/>
                  <a:pt x="7977026" y="1182967"/>
                  <a:pt x="7980622" y="1179371"/>
                </a:cubicBezTo>
                <a:cubicBezTo>
                  <a:pt x="7984218" y="1175776"/>
                  <a:pt x="7986015" y="1177573"/>
                  <a:pt x="7989612" y="1178772"/>
                </a:cubicBezTo>
                <a:cubicBezTo>
                  <a:pt x="7993806" y="1179371"/>
                  <a:pt x="7998001" y="1182368"/>
                  <a:pt x="7996803" y="1185963"/>
                </a:cubicBezTo>
                <a:cubicBezTo>
                  <a:pt x="7995004" y="1189559"/>
                  <a:pt x="7996803" y="1188360"/>
                  <a:pt x="8002196" y="1188360"/>
                </a:cubicBezTo>
                <a:cubicBezTo>
                  <a:pt x="8007590" y="1187761"/>
                  <a:pt x="8000997" y="1197949"/>
                  <a:pt x="7996803" y="1201544"/>
                </a:cubicBezTo>
                <a:cubicBezTo>
                  <a:pt x="7992608" y="1205140"/>
                  <a:pt x="7983619" y="1212331"/>
                  <a:pt x="7982420" y="1216526"/>
                </a:cubicBezTo>
                <a:cubicBezTo>
                  <a:pt x="7981821" y="1220721"/>
                  <a:pt x="7979423" y="1220721"/>
                  <a:pt x="7976427" y="1223718"/>
                </a:cubicBezTo>
                <a:cubicBezTo>
                  <a:pt x="7973431" y="1226714"/>
                  <a:pt x="7967438" y="1233306"/>
                  <a:pt x="7966240" y="1236902"/>
                </a:cubicBezTo>
                <a:cubicBezTo>
                  <a:pt x="7965641" y="1241096"/>
                  <a:pt x="7966839" y="1242295"/>
                  <a:pt x="7963843" y="1241096"/>
                </a:cubicBezTo>
                <a:cubicBezTo>
                  <a:pt x="7961445" y="1239898"/>
                  <a:pt x="7961445" y="1239299"/>
                  <a:pt x="7959648" y="1241096"/>
                </a:cubicBezTo>
                <a:cubicBezTo>
                  <a:pt x="7957251" y="1242894"/>
                  <a:pt x="7961445" y="1244093"/>
                  <a:pt x="7963843" y="1246490"/>
                </a:cubicBezTo>
                <a:cubicBezTo>
                  <a:pt x="7966240" y="1248887"/>
                  <a:pt x="7966240" y="1253681"/>
                  <a:pt x="7963243" y="1251883"/>
                </a:cubicBezTo>
                <a:cubicBezTo>
                  <a:pt x="7959648" y="1250685"/>
                  <a:pt x="7959648" y="1253082"/>
                  <a:pt x="7960846" y="1259674"/>
                </a:cubicBezTo>
                <a:cubicBezTo>
                  <a:pt x="7961445" y="1266266"/>
                  <a:pt x="7959048" y="1268064"/>
                  <a:pt x="7953055" y="1268663"/>
                </a:cubicBezTo>
                <a:cubicBezTo>
                  <a:pt x="7947063" y="1269262"/>
                  <a:pt x="7950659" y="1272858"/>
                  <a:pt x="7953655" y="1272858"/>
                </a:cubicBezTo>
                <a:cubicBezTo>
                  <a:pt x="7956652" y="1272858"/>
                  <a:pt x="7957850" y="1275854"/>
                  <a:pt x="7954254" y="1279450"/>
                </a:cubicBezTo>
                <a:cubicBezTo>
                  <a:pt x="7950659" y="1283046"/>
                  <a:pt x="7945265" y="1280049"/>
                  <a:pt x="7941070" y="1277053"/>
                </a:cubicBezTo>
                <a:cubicBezTo>
                  <a:pt x="7936875" y="1273457"/>
                  <a:pt x="7937474" y="1272858"/>
                  <a:pt x="7932681" y="1272858"/>
                </a:cubicBezTo>
                <a:cubicBezTo>
                  <a:pt x="7927886" y="1272858"/>
                  <a:pt x="7930283" y="1268663"/>
                  <a:pt x="7929084" y="1265667"/>
                </a:cubicBezTo>
                <a:cubicBezTo>
                  <a:pt x="7927886" y="1263270"/>
                  <a:pt x="7924890" y="1257876"/>
                  <a:pt x="7927287" y="1252483"/>
                </a:cubicBezTo>
                <a:cubicBezTo>
                  <a:pt x="7929684" y="1247089"/>
                  <a:pt x="7928485" y="1245291"/>
                  <a:pt x="7924890" y="1248288"/>
                </a:cubicBezTo>
                <a:cubicBezTo>
                  <a:pt x="7921294" y="1251284"/>
                  <a:pt x="7922492" y="1250086"/>
                  <a:pt x="7922492" y="1250086"/>
                </a:cubicBezTo>
                <a:cubicBezTo>
                  <a:pt x="7922492" y="1250086"/>
                  <a:pt x="7921893" y="1244692"/>
                  <a:pt x="7921893" y="1239898"/>
                </a:cubicBezTo>
                <a:cubicBezTo>
                  <a:pt x="7921893" y="1235104"/>
                  <a:pt x="7928485" y="1223118"/>
                  <a:pt x="7932681" y="1218324"/>
                </a:cubicBezTo>
                <a:cubicBezTo>
                  <a:pt x="7936875" y="1213530"/>
                  <a:pt x="7938673" y="1211732"/>
                  <a:pt x="7936276" y="1210533"/>
                </a:cubicBezTo>
                <a:cubicBezTo>
                  <a:pt x="7933879" y="1209335"/>
                  <a:pt x="7932081" y="1209934"/>
                  <a:pt x="7933879" y="1207537"/>
                </a:cubicBezTo>
                <a:cubicBezTo>
                  <a:pt x="7935677" y="1205140"/>
                  <a:pt x="7939272" y="1208136"/>
                  <a:pt x="7942269" y="1210533"/>
                </a:cubicBezTo>
                <a:cubicBezTo>
                  <a:pt x="7945864" y="1212931"/>
                  <a:pt x="7947063" y="1211133"/>
                  <a:pt x="7950059" y="1206339"/>
                </a:cubicBezTo>
                <a:cubicBezTo>
                  <a:pt x="7953055" y="1201544"/>
                  <a:pt x="7956652" y="1202144"/>
                  <a:pt x="7955453" y="1200346"/>
                </a:cubicBezTo>
                <a:cubicBezTo>
                  <a:pt x="7954853" y="1197949"/>
                  <a:pt x="7952456" y="1197949"/>
                  <a:pt x="7950059" y="1199747"/>
                </a:cubicBezTo>
                <a:cubicBezTo>
                  <a:pt x="7947662" y="1202144"/>
                  <a:pt x="7946463" y="1202743"/>
                  <a:pt x="7939872" y="1200346"/>
                </a:cubicBezTo>
                <a:cubicBezTo>
                  <a:pt x="7932681" y="1197949"/>
                  <a:pt x="7930882" y="1199747"/>
                  <a:pt x="7926088" y="1202743"/>
                </a:cubicBezTo>
                <a:cubicBezTo>
                  <a:pt x="7921294" y="1206339"/>
                  <a:pt x="7922492" y="1198548"/>
                  <a:pt x="7924890" y="1193754"/>
                </a:cubicBezTo>
                <a:cubicBezTo>
                  <a:pt x="7927287" y="1188360"/>
                  <a:pt x="7924890" y="1185364"/>
                  <a:pt x="7921893" y="1185364"/>
                </a:cubicBezTo>
                <a:cubicBezTo>
                  <a:pt x="7918897" y="1184765"/>
                  <a:pt x="7919496" y="1187162"/>
                  <a:pt x="7918298" y="1192555"/>
                </a:cubicBezTo>
                <a:cubicBezTo>
                  <a:pt x="7917699" y="1197949"/>
                  <a:pt x="7914702" y="1202743"/>
                  <a:pt x="7911106" y="1204541"/>
                </a:cubicBezTo>
                <a:cubicBezTo>
                  <a:pt x="7907511" y="1205739"/>
                  <a:pt x="7905713" y="1208736"/>
                  <a:pt x="7902117" y="1211732"/>
                </a:cubicBezTo>
                <a:cubicBezTo>
                  <a:pt x="7898522" y="1215328"/>
                  <a:pt x="7899721" y="1215927"/>
                  <a:pt x="7899721" y="1219523"/>
                </a:cubicBezTo>
                <a:cubicBezTo>
                  <a:pt x="7899721" y="1223118"/>
                  <a:pt x="7893728" y="1227313"/>
                  <a:pt x="7890731" y="1225515"/>
                </a:cubicBezTo>
                <a:cubicBezTo>
                  <a:pt x="7887735" y="1223718"/>
                  <a:pt x="7890132" y="1226714"/>
                  <a:pt x="7883540" y="1227313"/>
                </a:cubicBezTo>
                <a:cubicBezTo>
                  <a:pt x="7879944" y="1227313"/>
                  <a:pt x="7878746" y="1227912"/>
                  <a:pt x="7878746" y="1227912"/>
                </a:cubicBezTo>
                <a:cubicBezTo>
                  <a:pt x="7878746" y="1227912"/>
                  <a:pt x="7878746" y="1227912"/>
                  <a:pt x="7878746" y="1227912"/>
                </a:cubicBezTo>
                <a:cubicBezTo>
                  <a:pt x="7878746" y="1227912"/>
                  <a:pt x="7881742" y="1232107"/>
                  <a:pt x="7885937" y="1232707"/>
                </a:cubicBezTo>
                <a:cubicBezTo>
                  <a:pt x="7890132" y="1233306"/>
                  <a:pt x="7888334" y="1237501"/>
                  <a:pt x="7890731" y="1237501"/>
                </a:cubicBezTo>
                <a:cubicBezTo>
                  <a:pt x="7893128" y="1237501"/>
                  <a:pt x="7892529" y="1236902"/>
                  <a:pt x="7891331" y="1241096"/>
                </a:cubicBezTo>
                <a:cubicBezTo>
                  <a:pt x="7890132" y="1245291"/>
                  <a:pt x="7888334" y="1245291"/>
                  <a:pt x="7888933" y="1248887"/>
                </a:cubicBezTo>
                <a:cubicBezTo>
                  <a:pt x="7889532" y="1252483"/>
                  <a:pt x="7887735" y="1251284"/>
                  <a:pt x="7882941" y="1249486"/>
                </a:cubicBezTo>
                <a:cubicBezTo>
                  <a:pt x="7878146" y="1248288"/>
                  <a:pt x="7879944" y="1253082"/>
                  <a:pt x="7875750" y="1254280"/>
                </a:cubicBezTo>
                <a:cubicBezTo>
                  <a:pt x="7874551" y="1254880"/>
                  <a:pt x="7874551" y="1256078"/>
                  <a:pt x="7872153" y="1256078"/>
                </a:cubicBezTo>
                <a:cubicBezTo>
                  <a:pt x="7867959" y="1255479"/>
                  <a:pt x="7867959" y="1256078"/>
                  <a:pt x="7868558" y="1260273"/>
                </a:cubicBezTo>
                <a:cubicBezTo>
                  <a:pt x="7869157" y="1264468"/>
                  <a:pt x="7861367" y="1251284"/>
                  <a:pt x="7860168" y="1254280"/>
                </a:cubicBezTo>
                <a:cubicBezTo>
                  <a:pt x="7858970" y="1257277"/>
                  <a:pt x="7859569" y="1263270"/>
                  <a:pt x="7861367" y="1271060"/>
                </a:cubicBezTo>
                <a:cubicBezTo>
                  <a:pt x="7863764" y="1278251"/>
                  <a:pt x="7858970" y="1283645"/>
                  <a:pt x="7854175" y="1284843"/>
                </a:cubicBezTo>
                <a:cubicBezTo>
                  <a:pt x="7849381" y="1286042"/>
                  <a:pt x="7855374" y="1286641"/>
                  <a:pt x="7852977" y="1291435"/>
                </a:cubicBezTo>
                <a:cubicBezTo>
                  <a:pt x="7850580" y="1296230"/>
                  <a:pt x="7849381" y="1293833"/>
                  <a:pt x="7846984" y="1292035"/>
                </a:cubicBezTo>
                <a:cubicBezTo>
                  <a:pt x="7844587" y="1290836"/>
                  <a:pt x="7845186" y="1291435"/>
                  <a:pt x="7844587" y="1304619"/>
                </a:cubicBezTo>
                <a:cubicBezTo>
                  <a:pt x="7843988" y="1317804"/>
                  <a:pt x="7847583" y="1325594"/>
                  <a:pt x="7854175" y="1325594"/>
                </a:cubicBezTo>
                <a:cubicBezTo>
                  <a:pt x="7860768" y="1325594"/>
                  <a:pt x="7858370" y="1326793"/>
                  <a:pt x="7856572" y="1329789"/>
                </a:cubicBezTo>
                <a:cubicBezTo>
                  <a:pt x="7854775" y="1332186"/>
                  <a:pt x="7855973" y="1332186"/>
                  <a:pt x="7854175" y="1336980"/>
                </a:cubicBezTo>
                <a:cubicBezTo>
                  <a:pt x="7852378" y="1341774"/>
                  <a:pt x="7857771" y="1344172"/>
                  <a:pt x="7862565" y="1341175"/>
                </a:cubicBezTo>
                <a:cubicBezTo>
                  <a:pt x="7867959" y="1338179"/>
                  <a:pt x="7865561" y="1339977"/>
                  <a:pt x="7866760" y="1341774"/>
                </a:cubicBezTo>
                <a:cubicBezTo>
                  <a:pt x="7867959" y="1344172"/>
                  <a:pt x="7869157" y="1347168"/>
                  <a:pt x="7874551" y="1351962"/>
                </a:cubicBezTo>
                <a:cubicBezTo>
                  <a:pt x="7879944" y="1356756"/>
                  <a:pt x="7885338" y="1360352"/>
                  <a:pt x="7888933" y="1358554"/>
                </a:cubicBezTo>
                <a:cubicBezTo>
                  <a:pt x="7892529" y="1356756"/>
                  <a:pt x="7890731" y="1352561"/>
                  <a:pt x="7885937" y="1348366"/>
                </a:cubicBezTo>
                <a:cubicBezTo>
                  <a:pt x="7881142" y="1344172"/>
                  <a:pt x="7883540" y="1344172"/>
                  <a:pt x="7886536" y="1344771"/>
                </a:cubicBezTo>
                <a:cubicBezTo>
                  <a:pt x="7890132" y="1345370"/>
                  <a:pt x="7893728" y="1351363"/>
                  <a:pt x="7896724" y="1356756"/>
                </a:cubicBezTo>
                <a:cubicBezTo>
                  <a:pt x="7899721" y="1362150"/>
                  <a:pt x="7897323" y="1362749"/>
                  <a:pt x="7894327" y="1362749"/>
                </a:cubicBezTo>
                <a:cubicBezTo>
                  <a:pt x="7891331" y="1362749"/>
                  <a:pt x="7890132" y="1363948"/>
                  <a:pt x="7888933" y="1366944"/>
                </a:cubicBezTo>
                <a:cubicBezTo>
                  <a:pt x="7887735" y="1369940"/>
                  <a:pt x="7884139" y="1375334"/>
                  <a:pt x="7880543" y="1372337"/>
                </a:cubicBezTo>
                <a:cubicBezTo>
                  <a:pt x="7876948" y="1369940"/>
                  <a:pt x="7876349" y="1371738"/>
                  <a:pt x="7876349" y="1378330"/>
                </a:cubicBezTo>
                <a:cubicBezTo>
                  <a:pt x="7876349" y="1384922"/>
                  <a:pt x="7869757" y="1373536"/>
                  <a:pt x="7867360" y="1369940"/>
                </a:cubicBezTo>
                <a:cubicBezTo>
                  <a:pt x="7864962" y="1366345"/>
                  <a:pt x="7861367" y="1372337"/>
                  <a:pt x="7861367" y="1372337"/>
                </a:cubicBezTo>
                <a:cubicBezTo>
                  <a:pt x="7861367" y="1372337"/>
                  <a:pt x="7863764" y="1374135"/>
                  <a:pt x="7868558" y="1381326"/>
                </a:cubicBezTo>
                <a:cubicBezTo>
                  <a:pt x="7873951" y="1388518"/>
                  <a:pt x="7866161" y="1389716"/>
                  <a:pt x="7861966" y="1391514"/>
                </a:cubicBezTo>
                <a:cubicBezTo>
                  <a:pt x="7857771" y="1393312"/>
                  <a:pt x="7852378" y="1397507"/>
                  <a:pt x="7845186" y="1398106"/>
                </a:cubicBezTo>
                <a:cubicBezTo>
                  <a:pt x="7837995" y="1398705"/>
                  <a:pt x="7836797" y="1404099"/>
                  <a:pt x="7832002" y="1411290"/>
                </a:cubicBezTo>
                <a:cubicBezTo>
                  <a:pt x="7827208" y="1418482"/>
                  <a:pt x="7834399" y="1414886"/>
                  <a:pt x="7840392" y="1413687"/>
                </a:cubicBezTo>
                <a:cubicBezTo>
                  <a:pt x="7846385" y="1413088"/>
                  <a:pt x="7849980" y="1411889"/>
                  <a:pt x="7855374" y="1408294"/>
                </a:cubicBezTo>
                <a:cubicBezTo>
                  <a:pt x="7860768" y="1404698"/>
                  <a:pt x="7861367" y="1404099"/>
                  <a:pt x="7861367" y="1407695"/>
                </a:cubicBezTo>
                <a:cubicBezTo>
                  <a:pt x="7861367" y="1411290"/>
                  <a:pt x="7863764" y="1409492"/>
                  <a:pt x="7866161" y="1407695"/>
                </a:cubicBezTo>
                <a:cubicBezTo>
                  <a:pt x="7868558" y="1405897"/>
                  <a:pt x="7870955" y="1408294"/>
                  <a:pt x="7867360" y="1411290"/>
                </a:cubicBezTo>
                <a:cubicBezTo>
                  <a:pt x="7863764" y="1414287"/>
                  <a:pt x="7860768" y="1414287"/>
                  <a:pt x="7857171" y="1415485"/>
                </a:cubicBezTo>
                <a:cubicBezTo>
                  <a:pt x="7852977" y="1416084"/>
                  <a:pt x="7833800" y="1426272"/>
                  <a:pt x="7826010" y="1430467"/>
                </a:cubicBezTo>
                <a:cubicBezTo>
                  <a:pt x="7818219" y="1434662"/>
                  <a:pt x="7821815" y="1434662"/>
                  <a:pt x="7825410" y="1435261"/>
                </a:cubicBezTo>
                <a:cubicBezTo>
                  <a:pt x="7828407" y="1435860"/>
                  <a:pt x="7832002" y="1439456"/>
                  <a:pt x="7833800" y="1443651"/>
                </a:cubicBezTo>
                <a:cubicBezTo>
                  <a:pt x="7836197" y="1447846"/>
                  <a:pt x="7839193" y="1455037"/>
                  <a:pt x="7837995" y="1460431"/>
                </a:cubicBezTo>
                <a:cubicBezTo>
                  <a:pt x="7837396" y="1465824"/>
                  <a:pt x="7838594" y="1465824"/>
                  <a:pt x="7842190" y="1470019"/>
                </a:cubicBezTo>
                <a:cubicBezTo>
                  <a:pt x="7845786" y="1474214"/>
                  <a:pt x="7845786" y="1480806"/>
                  <a:pt x="7842789" y="1487997"/>
                </a:cubicBezTo>
                <a:cubicBezTo>
                  <a:pt x="7839793" y="1495189"/>
                  <a:pt x="7839193" y="1490394"/>
                  <a:pt x="7839193" y="1484402"/>
                </a:cubicBezTo>
                <a:cubicBezTo>
                  <a:pt x="7839193" y="1478409"/>
                  <a:pt x="7833201" y="1475413"/>
                  <a:pt x="7825410" y="1472416"/>
                </a:cubicBezTo>
                <a:cubicBezTo>
                  <a:pt x="7817620" y="1470019"/>
                  <a:pt x="7815822" y="1466423"/>
                  <a:pt x="7813425" y="1459232"/>
                </a:cubicBezTo>
                <a:cubicBezTo>
                  <a:pt x="7811028" y="1452041"/>
                  <a:pt x="7811028" y="1456835"/>
                  <a:pt x="7811028" y="1461629"/>
                </a:cubicBezTo>
                <a:cubicBezTo>
                  <a:pt x="7810429" y="1467023"/>
                  <a:pt x="7815822" y="1474813"/>
                  <a:pt x="7817620" y="1477210"/>
                </a:cubicBezTo>
                <a:cubicBezTo>
                  <a:pt x="7819418" y="1479607"/>
                  <a:pt x="7824811" y="1482005"/>
                  <a:pt x="7829605" y="1489196"/>
                </a:cubicBezTo>
                <a:cubicBezTo>
                  <a:pt x="7834399" y="1496387"/>
                  <a:pt x="7835598" y="1497586"/>
                  <a:pt x="7837995" y="1497586"/>
                </a:cubicBezTo>
                <a:cubicBezTo>
                  <a:pt x="7840392" y="1497586"/>
                  <a:pt x="7842190" y="1499983"/>
                  <a:pt x="7845786" y="1508373"/>
                </a:cubicBezTo>
                <a:cubicBezTo>
                  <a:pt x="7849980" y="1516762"/>
                  <a:pt x="7849381" y="1531145"/>
                  <a:pt x="7846385" y="1540134"/>
                </a:cubicBezTo>
                <a:cubicBezTo>
                  <a:pt x="7843389" y="1548524"/>
                  <a:pt x="7851179" y="1557513"/>
                  <a:pt x="7847583" y="1559910"/>
                </a:cubicBezTo>
                <a:cubicBezTo>
                  <a:pt x="7843988" y="1562307"/>
                  <a:pt x="7845786" y="1560509"/>
                  <a:pt x="7845186" y="1555715"/>
                </a:cubicBezTo>
                <a:cubicBezTo>
                  <a:pt x="7844587" y="1550921"/>
                  <a:pt x="7840991" y="1548524"/>
                  <a:pt x="7837995" y="1545528"/>
                </a:cubicBezTo>
                <a:cubicBezTo>
                  <a:pt x="7835598" y="1541932"/>
                  <a:pt x="7836197" y="1535340"/>
                  <a:pt x="7836197" y="1528149"/>
                </a:cubicBezTo>
                <a:cubicBezTo>
                  <a:pt x="7836197" y="1520957"/>
                  <a:pt x="7833800" y="1523954"/>
                  <a:pt x="7832601" y="1521557"/>
                </a:cubicBezTo>
                <a:cubicBezTo>
                  <a:pt x="7831403" y="1519159"/>
                  <a:pt x="7830204" y="1513167"/>
                  <a:pt x="7827208" y="1509571"/>
                </a:cubicBezTo>
                <a:cubicBezTo>
                  <a:pt x="7823612" y="1505975"/>
                  <a:pt x="7821815" y="1507174"/>
                  <a:pt x="7821815" y="1510170"/>
                </a:cubicBezTo>
                <a:cubicBezTo>
                  <a:pt x="7821215" y="1513167"/>
                  <a:pt x="7819418" y="1511369"/>
                  <a:pt x="7814623" y="1508972"/>
                </a:cubicBezTo>
                <a:cubicBezTo>
                  <a:pt x="7810429" y="1506575"/>
                  <a:pt x="7810429" y="1503578"/>
                  <a:pt x="7814623" y="1501781"/>
                </a:cubicBezTo>
                <a:cubicBezTo>
                  <a:pt x="7818819" y="1499983"/>
                  <a:pt x="7821215" y="1496387"/>
                  <a:pt x="7819418" y="1495788"/>
                </a:cubicBezTo>
                <a:cubicBezTo>
                  <a:pt x="7817620" y="1495189"/>
                  <a:pt x="7820017" y="1496387"/>
                  <a:pt x="7814024" y="1498185"/>
                </a:cubicBezTo>
                <a:cubicBezTo>
                  <a:pt x="7808630" y="1500582"/>
                  <a:pt x="7805634" y="1498784"/>
                  <a:pt x="7803237" y="1497586"/>
                </a:cubicBezTo>
                <a:cubicBezTo>
                  <a:pt x="7800840" y="1496387"/>
                  <a:pt x="7802039" y="1490394"/>
                  <a:pt x="7800840" y="1486799"/>
                </a:cubicBezTo>
                <a:cubicBezTo>
                  <a:pt x="7799641" y="1483203"/>
                  <a:pt x="7797844" y="1482604"/>
                  <a:pt x="7798443" y="1473015"/>
                </a:cubicBezTo>
                <a:cubicBezTo>
                  <a:pt x="7799042" y="1462828"/>
                  <a:pt x="7797844" y="1462228"/>
                  <a:pt x="7795447" y="1462828"/>
                </a:cubicBezTo>
                <a:cubicBezTo>
                  <a:pt x="7793049" y="1463427"/>
                  <a:pt x="7795447" y="1465824"/>
                  <a:pt x="7794848" y="1470618"/>
                </a:cubicBezTo>
                <a:cubicBezTo>
                  <a:pt x="7794248" y="1475413"/>
                  <a:pt x="7795447" y="1478409"/>
                  <a:pt x="7791851" y="1478409"/>
                </a:cubicBezTo>
                <a:cubicBezTo>
                  <a:pt x="7787656" y="1478409"/>
                  <a:pt x="7790053" y="1479607"/>
                  <a:pt x="7792450" y="1483203"/>
                </a:cubicBezTo>
                <a:cubicBezTo>
                  <a:pt x="7794848" y="1486799"/>
                  <a:pt x="7794848" y="1485600"/>
                  <a:pt x="7794848" y="1488597"/>
                </a:cubicBezTo>
                <a:cubicBezTo>
                  <a:pt x="7795447" y="1491593"/>
                  <a:pt x="7794848" y="1495788"/>
                  <a:pt x="7797244" y="1496986"/>
                </a:cubicBezTo>
                <a:cubicBezTo>
                  <a:pt x="7799641" y="1498185"/>
                  <a:pt x="7800840" y="1501181"/>
                  <a:pt x="7802039" y="1504777"/>
                </a:cubicBezTo>
                <a:cubicBezTo>
                  <a:pt x="7803237" y="1508373"/>
                  <a:pt x="7803237" y="1509571"/>
                  <a:pt x="7809230" y="1511968"/>
                </a:cubicBezTo>
                <a:cubicBezTo>
                  <a:pt x="7815222" y="1514365"/>
                  <a:pt x="7815822" y="1517961"/>
                  <a:pt x="7815822" y="1517961"/>
                </a:cubicBezTo>
                <a:cubicBezTo>
                  <a:pt x="7815822" y="1517961"/>
                  <a:pt x="7809829" y="1517362"/>
                  <a:pt x="7803837" y="1516762"/>
                </a:cubicBezTo>
                <a:cubicBezTo>
                  <a:pt x="7797844" y="1516163"/>
                  <a:pt x="7797244" y="1512568"/>
                  <a:pt x="7791851" y="1512568"/>
                </a:cubicBezTo>
                <a:cubicBezTo>
                  <a:pt x="7786458" y="1511968"/>
                  <a:pt x="7788255" y="1511369"/>
                  <a:pt x="7788255" y="1508373"/>
                </a:cubicBezTo>
                <a:cubicBezTo>
                  <a:pt x="7788255" y="1505376"/>
                  <a:pt x="7787656" y="1500582"/>
                  <a:pt x="7785259" y="1501781"/>
                </a:cubicBezTo>
                <a:cubicBezTo>
                  <a:pt x="7782862" y="1502979"/>
                  <a:pt x="7784060" y="1503578"/>
                  <a:pt x="7784659" y="1509571"/>
                </a:cubicBezTo>
                <a:cubicBezTo>
                  <a:pt x="7785259" y="1515564"/>
                  <a:pt x="7790053" y="1517961"/>
                  <a:pt x="7794248" y="1519759"/>
                </a:cubicBezTo>
                <a:cubicBezTo>
                  <a:pt x="7798443" y="1521557"/>
                  <a:pt x="7801439" y="1520957"/>
                  <a:pt x="7815222" y="1523954"/>
                </a:cubicBezTo>
                <a:cubicBezTo>
                  <a:pt x="7828407" y="1526351"/>
                  <a:pt x="7829605" y="1534741"/>
                  <a:pt x="7829605" y="1538936"/>
                </a:cubicBezTo>
                <a:cubicBezTo>
                  <a:pt x="7829605" y="1543130"/>
                  <a:pt x="7821815" y="1538336"/>
                  <a:pt x="7817020" y="1534141"/>
                </a:cubicBezTo>
                <a:cubicBezTo>
                  <a:pt x="7812226" y="1529946"/>
                  <a:pt x="7811627" y="1530546"/>
                  <a:pt x="7811627" y="1532943"/>
                </a:cubicBezTo>
                <a:cubicBezTo>
                  <a:pt x="7811627" y="1535340"/>
                  <a:pt x="7817020" y="1540134"/>
                  <a:pt x="7822414" y="1542531"/>
                </a:cubicBezTo>
                <a:cubicBezTo>
                  <a:pt x="7827808" y="1544928"/>
                  <a:pt x="7830204" y="1547925"/>
                  <a:pt x="7829605" y="1550921"/>
                </a:cubicBezTo>
                <a:cubicBezTo>
                  <a:pt x="7829006" y="1553917"/>
                  <a:pt x="7831403" y="1556315"/>
                  <a:pt x="7834999" y="1560509"/>
                </a:cubicBezTo>
                <a:cubicBezTo>
                  <a:pt x="7838594" y="1564704"/>
                  <a:pt x="7837396" y="1566502"/>
                  <a:pt x="7834399" y="1563506"/>
                </a:cubicBezTo>
                <a:cubicBezTo>
                  <a:pt x="7831403" y="1560509"/>
                  <a:pt x="7831403" y="1559910"/>
                  <a:pt x="7829006" y="1561109"/>
                </a:cubicBezTo>
                <a:cubicBezTo>
                  <a:pt x="7826609" y="1562307"/>
                  <a:pt x="7827808" y="1563506"/>
                  <a:pt x="7831403" y="1568300"/>
                </a:cubicBezTo>
                <a:cubicBezTo>
                  <a:pt x="7835598" y="1573094"/>
                  <a:pt x="7846984" y="1576690"/>
                  <a:pt x="7855374" y="1578488"/>
                </a:cubicBezTo>
                <a:cubicBezTo>
                  <a:pt x="7863764" y="1580286"/>
                  <a:pt x="7860768" y="1582683"/>
                  <a:pt x="7860768" y="1586878"/>
                </a:cubicBezTo>
                <a:cubicBezTo>
                  <a:pt x="7860768" y="1591072"/>
                  <a:pt x="7863164" y="1592271"/>
                  <a:pt x="7865561" y="1592271"/>
                </a:cubicBezTo>
                <a:cubicBezTo>
                  <a:pt x="7867959" y="1592870"/>
                  <a:pt x="7868558" y="1592870"/>
                  <a:pt x="7870955" y="1594668"/>
                </a:cubicBezTo>
                <a:cubicBezTo>
                  <a:pt x="7873352" y="1597065"/>
                  <a:pt x="7870955" y="1597065"/>
                  <a:pt x="7863764" y="1595867"/>
                </a:cubicBezTo>
                <a:cubicBezTo>
                  <a:pt x="7856572" y="1594668"/>
                  <a:pt x="7858370" y="1595867"/>
                  <a:pt x="7858370" y="1598863"/>
                </a:cubicBezTo>
                <a:cubicBezTo>
                  <a:pt x="7858370" y="1601859"/>
                  <a:pt x="7858370" y="1601859"/>
                  <a:pt x="7861966" y="1602459"/>
                </a:cubicBezTo>
                <a:cubicBezTo>
                  <a:pt x="7865561" y="1603058"/>
                  <a:pt x="7866760" y="1603058"/>
                  <a:pt x="7869757" y="1606654"/>
                </a:cubicBezTo>
                <a:cubicBezTo>
                  <a:pt x="7872753" y="1610249"/>
                  <a:pt x="7872753" y="1612646"/>
                  <a:pt x="7874551" y="1613246"/>
                </a:cubicBezTo>
                <a:cubicBezTo>
                  <a:pt x="7876349" y="1613845"/>
                  <a:pt x="7875150" y="1607852"/>
                  <a:pt x="7875150" y="1604256"/>
                </a:cubicBezTo>
                <a:cubicBezTo>
                  <a:pt x="7875750" y="1600661"/>
                  <a:pt x="7877547" y="1604856"/>
                  <a:pt x="7880543" y="1609650"/>
                </a:cubicBezTo>
                <a:cubicBezTo>
                  <a:pt x="7884139" y="1614444"/>
                  <a:pt x="7882941" y="1619838"/>
                  <a:pt x="7880543" y="1619238"/>
                </a:cubicBezTo>
                <a:cubicBezTo>
                  <a:pt x="7878146" y="1618639"/>
                  <a:pt x="7878146" y="1618639"/>
                  <a:pt x="7878146" y="1622235"/>
                </a:cubicBezTo>
                <a:cubicBezTo>
                  <a:pt x="7877547" y="1625830"/>
                  <a:pt x="7876948" y="1626429"/>
                  <a:pt x="7870955" y="1626429"/>
                </a:cubicBezTo>
                <a:cubicBezTo>
                  <a:pt x="7864962" y="1626429"/>
                  <a:pt x="7869157" y="1616242"/>
                  <a:pt x="7866161" y="1616242"/>
                </a:cubicBezTo>
                <a:cubicBezTo>
                  <a:pt x="7863164" y="1615643"/>
                  <a:pt x="7865561" y="1615043"/>
                  <a:pt x="7863764" y="1621036"/>
                </a:cubicBezTo>
                <a:cubicBezTo>
                  <a:pt x="7862565" y="1627029"/>
                  <a:pt x="7860168" y="1624632"/>
                  <a:pt x="7856572" y="1625830"/>
                </a:cubicBezTo>
                <a:cubicBezTo>
                  <a:pt x="7852977" y="1627029"/>
                  <a:pt x="7854775" y="1628227"/>
                  <a:pt x="7857771" y="1628227"/>
                </a:cubicBezTo>
                <a:cubicBezTo>
                  <a:pt x="7860768" y="1628227"/>
                  <a:pt x="7862565" y="1628827"/>
                  <a:pt x="7866760" y="1631224"/>
                </a:cubicBezTo>
                <a:cubicBezTo>
                  <a:pt x="7870955" y="1633621"/>
                  <a:pt x="7872153" y="1640213"/>
                  <a:pt x="7867360" y="1645007"/>
                </a:cubicBezTo>
                <a:cubicBezTo>
                  <a:pt x="7863164" y="1649801"/>
                  <a:pt x="7864962" y="1648603"/>
                  <a:pt x="7869757" y="1649202"/>
                </a:cubicBezTo>
                <a:cubicBezTo>
                  <a:pt x="7875150" y="1649801"/>
                  <a:pt x="7873951" y="1648003"/>
                  <a:pt x="7876948" y="1644408"/>
                </a:cubicBezTo>
                <a:cubicBezTo>
                  <a:pt x="7880543" y="1640812"/>
                  <a:pt x="7879944" y="1644408"/>
                  <a:pt x="7882341" y="1646805"/>
                </a:cubicBezTo>
                <a:cubicBezTo>
                  <a:pt x="7884739" y="1649202"/>
                  <a:pt x="7883540" y="1651000"/>
                  <a:pt x="7882341" y="1653996"/>
                </a:cubicBezTo>
                <a:cubicBezTo>
                  <a:pt x="7881142" y="1656393"/>
                  <a:pt x="7879944" y="1658191"/>
                  <a:pt x="7877547" y="1656993"/>
                </a:cubicBezTo>
                <a:cubicBezTo>
                  <a:pt x="7875150" y="1655794"/>
                  <a:pt x="7873951" y="1656393"/>
                  <a:pt x="7872153" y="1658790"/>
                </a:cubicBezTo>
                <a:cubicBezTo>
                  <a:pt x="7870356" y="1661187"/>
                  <a:pt x="7867360" y="1662985"/>
                  <a:pt x="7860168" y="1659390"/>
                </a:cubicBezTo>
                <a:cubicBezTo>
                  <a:pt x="7852977" y="1655794"/>
                  <a:pt x="7857771" y="1659989"/>
                  <a:pt x="7860768" y="1663585"/>
                </a:cubicBezTo>
                <a:cubicBezTo>
                  <a:pt x="7863764" y="1667180"/>
                  <a:pt x="7864363" y="1665382"/>
                  <a:pt x="7863164" y="1671974"/>
                </a:cubicBezTo>
                <a:cubicBezTo>
                  <a:pt x="7861966" y="1679166"/>
                  <a:pt x="7862565" y="1680364"/>
                  <a:pt x="7862565" y="1686956"/>
                </a:cubicBezTo>
                <a:cubicBezTo>
                  <a:pt x="7863164" y="1692949"/>
                  <a:pt x="7863764" y="1694747"/>
                  <a:pt x="7855374" y="1702537"/>
                </a:cubicBezTo>
                <a:cubicBezTo>
                  <a:pt x="7846984" y="1710328"/>
                  <a:pt x="7848182" y="1722313"/>
                  <a:pt x="7845786" y="1731302"/>
                </a:cubicBezTo>
                <a:cubicBezTo>
                  <a:pt x="7843389" y="1739692"/>
                  <a:pt x="7843988" y="1739692"/>
                  <a:pt x="7845186" y="1743288"/>
                </a:cubicBezTo>
                <a:cubicBezTo>
                  <a:pt x="7845786" y="1746284"/>
                  <a:pt x="7846385" y="1745086"/>
                  <a:pt x="7844587" y="1748682"/>
                </a:cubicBezTo>
                <a:cubicBezTo>
                  <a:pt x="7842789" y="1752277"/>
                  <a:pt x="7840392" y="1752876"/>
                  <a:pt x="7834999" y="1756472"/>
                </a:cubicBezTo>
                <a:cubicBezTo>
                  <a:pt x="7829605" y="1760068"/>
                  <a:pt x="7825410" y="1762465"/>
                  <a:pt x="7829605" y="1767858"/>
                </a:cubicBezTo>
                <a:cubicBezTo>
                  <a:pt x="7833800" y="1773252"/>
                  <a:pt x="7832002" y="1779244"/>
                  <a:pt x="7826609" y="1781042"/>
                </a:cubicBezTo>
                <a:cubicBezTo>
                  <a:pt x="7821215" y="1783439"/>
                  <a:pt x="7821815" y="1783439"/>
                  <a:pt x="7820616" y="1788833"/>
                </a:cubicBezTo>
                <a:cubicBezTo>
                  <a:pt x="7819418" y="1794226"/>
                  <a:pt x="7821215" y="1799021"/>
                  <a:pt x="7824811" y="1802017"/>
                </a:cubicBezTo>
                <a:cubicBezTo>
                  <a:pt x="7829006" y="1805013"/>
                  <a:pt x="7829605" y="1806811"/>
                  <a:pt x="7827208" y="1812204"/>
                </a:cubicBezTo>
                <a:cubicBezTo>
                  <a:pt x="7824811" y="1817598"/>
                  <a:pt x="7826010" y="1820594"/>
                  <a:pt x="7828407" y="1824190"/>
                </a:cubicBezTo>
                <a:cubicBezTo>
                  <a:pt x="7830804" y="1827786"/>
                  <a:pt x="7830804" y="1832580"/>
                  <a:pt x="7830804" y="1836175"/>
                </a:cubicBezTo>
                <a:cubicBezTo>
                  <a:pt x="7830804" y="1839771"/>
                  <a:pt x="7837396" y="1842767"/>
                  <a:pt x="7842789" y="1854753"/>
                </a:cubicBezTo>
                <a:cubicBezTo>
                  <a:pt x="7848182" y="1866738"/>
                  <a:pt x="7857171" y="1871533"/>
                  <a:pt x="7859569" y="1872132"/>
                </a:cubicBezTo>
                <a:cubicBezTo>
                  <a:pt x="7861966" y="1872731"/>
                  <a:pt x="7866161" y="1877525"/>
                  <a:pt x="7866161" y="1877525"/>
                </a:cubicBezTo>
                <a:cubicBezTo>
                  <a:pt x="7866161" y="1877525"/>
                  <a:pt x="7861966" y="1876327"/>
                  <a:pt x="7858970" y="1876926"/>
                </a:cubicBezTo>
                <a:cubicBezTo>
                  <a:pt x="7855973" y="1877525"/>
                  <a:pt x="7861966" y="1880522"/>
                  <a:pt x="7866760" y="1883518"/>
                </a:cubicBezTo>
                <a:cubicBezTo>
                  <a:pt x="7871554" y="1886515"/>
                  <a:pt x="7872753" y="1888912"/>
                  <a:pt x="7873951" y="1892507"/>
                </a:cubicBezTo>
                <a:cubicBezTo>
                  <a:pt x="7874551" y="1896103"/>
                  <a:pt x="7878146" y="1901496"/>
                  <a:pt x="7882341" y="1902695"/>
                </a:cubicBezTo>
                <a:cubicBezTo>
                  <a:pt x="7886536" y="1903893"/>
                  <a:pt x="7887735" y="1905092"/>
                  <a:pt x="7889532" y="1908088"/>
                </a:cubicBezTo>
                <a:cubicBezTo>
                  <a:pt x="7891331" y="1911085"/>
                  <a:pt x="7897323" y="1921272"/>
                  <a:pt x="7896724" y="1923070"/>
                </a:cubicBezTo>
                <a:cubicBezTo>
                  <a:pt x="7896124" y="1925467"/>
                  <a:pt x="7891331" y="1918875"/>
                  <a:pt x="7888933" y="1914680"/>
                </a:cubicBezTo>
                <a:cubicBezTo>
                  <a:pt x="7886536" y="1910485"/>
                  <a:pt x="7885338" y="1910485"/>
                  <a:pt x="7884139" y="1913482"/>
                </a:cubicBezTo>
                <a:cubicBezTo>
                  <a:pt x="7882941" y="1916478"/>
                  <a:pt x="7887135" y="1920673"/>
                  <a:pt x="7890132" y="1923669"/>
                </a:cubicBezTo>
                <a:cubicBezTo>
                  <a:pt x="7893128" y="1926666"/>
                  <a:pt x="7896124" y="1932059"/>
                  <a:pt x="7897323" y="1935655"/>
                </a:cubicBezTo>
                <a:cubicBezTo>
                  <a:pt x="7897922" y="1939850"/>
                  <a:pt x="7903316" y="1945243"/>
                  <a:pt x="7905113" y="1950637"/>
                </a:cubicBezTo>
                <a:cubicBezTo>
                  <a:pt x="7906911" y="1956030"/>
                  <a:pt x="7911706" y="1958427"/>
                  <a:pt x="7917699" y="1964420"/>
                </a:cubicBezTo>
                <a:cubicBezTo>
                  <a:pt x="7923691" y="1970413"/>
                  <a:pt x="7923092" y="1971611"/>
                  <a:pt x="7921893" y="1978203"/>
                </a:cubicBezTo>
                <a:cubicBezTo>
                  <a:pt x="7921294" y="1984795"/>
                  <a:pt x="7922492" y="1985994"/>
                  <a:pt x="7927287" y="1991387"/>
                </a:cubicBezTo>
                <a:cubicBezTo>
                  <a:pt x="7931482" y="1996781"/>
                  <a:pt x="7933879" y="2000377"/>
                  <a:pt x="7933280" y="2004571"/>
                </a:cubicBezTo>
                <a:cubicBezTo>
                  <a:pt x="7932681" y="2008766"/>
                  <a:pt x="7932681" y="2009965"/>
                  <a:pt x="7935677" y="2013561"/>
                </a:cubicBezTo>
                <a:cubicBezTo>
                  <a:pt x="7938073" y="2017156"/>
                  <a:pt x="7938073" y="2017156"/>
                  <a:pt x="7938673" y="2021351"/>
                </a:cubicBezTo>
                <a:cubicBezTo>
                  <a:pt x="7939272" y="2025546"/>
                  <a:pt x="7939872" y="2027943"/>
                  <a:pt x="7940471" y="2032138"/>
                </a:cubicBezTo>
                <a:cubicBezTo>
                  <a:pt x="7941070" y="2036333"/>
                  <a:pt x="7942269" y="2038730"/>
                  <a:pt x="7937474" y="2037531"/>
                </a:cubicBezTo>
                <a:cubicBezTo>
                  <a:pt x="7932681" y="2036932"/>
                  <a:pt x="7933280" y="2037531"/>
                  <a:pt x="7929684" y="2039929"/>
                </a:cubicBezTo>
                <a:cubicBezTo>
                  <a:pt x="7925489" y="2042326"/>
                  <a:pt x="7920695" y="2042326"/>
                  <a:pt x="7917699" y="2039329"/>
                </a:cubicBezTo>
                <a:cubicBezTo>
                  <a:pt x="7915301" y="2036333"/>
                  <a:pt x="7918897" y="2037531"/>
                  <a:pt x="7923092" y="2037531"/>
                </a:cubicBezTo>
                <a:cubicBezTo>
                  <a:pt x="7927287" y="2037531"/>
                  <a:pt x="7923691" y="2035734"/>
                  <a:pt x="7918897" y="2033337"/>
                </a:cubicBezTo>
                <a:cubicBezTo>
                  <a:pt x="7914702" y="2030939"/>
                  <a:pt x="7914702" y="2029142"/>
                  <a:pt x="7915901" y="2026145"/>
                </a:cubicBezTo>
                <a:cubicBezTo>
                  <a:pt x="7917099" y="2023748"/>
                  <a:pt x="7915901" y="2022550"/>
                  <a:pt x="7913503" y="2022550"/>
                </a:cubicBezTo>
                <a:cubicBezTo>
                  <a:pt x="7911106" y="2022550"/>
                  <a:pt x="7908710" y="2020153"/>
                  <a:pt x="7906312" y="2017156"/>
                </a:cubicBezTo>
                <a:cubicBezTo>
                  <a:pt x="7903915" y="2014160"/>
                  <a:pt x="7897922" y="2008766"/>
                  <a:pt x="7893128" y="2003972"/>
                </a:cubicBezTo>
                <a:cubicBezTo>
                  <a:pt x="7887735" y="1998579"/>
                  <a:pt x="7885937" y="1989590"/>
                  <a:pt x="7882941" y="1985994"/>
                </a:cubicBezTo>
                <a:cubicBezTo>
                  <a:pt x="7879944" y="1982398"/>
                  <a:pt x="7878746" y="1981200"/>
                  <a:pt x="7879944" y="1977005"/>
                </a:cubicBezTo>
                <a:cubicBezTo>
                  <a:pt x="7881142" y="1972810"/>
                  <a:pt x="7877547" y="1971611"/>
                  <a:pt x="7874551" y="1975806"/>
                </a:cubicBezTo>
                <a:cubicBezTo>
                  <a:pt x="7871554" y="1980001"/>
                  <a:pt x="7869157" y="1980001"/>
                  <a:pt x="7867959" y="1975806"/>
                </a:cubicBezTo>
                <a:cubicBezTo>
                  <a:pt x="7866760" y="1971611"/>
                  <a:pt x="7863764" y="1967417"/>
                  <a:pt x="7859569" y="1963222"/>
                </a:cubicBezTo>
                <a:cubicBezTo>
                  <a:pt x="7855374" y="1959027"/>
                  <a:pt x="7855973" y="1957828"/>
                  <a:pt x="7858970" y="1956030"/>
                </a:cubicBezTo>
                <a:cubicBezTo>
                  <a:pt x="7861367" y="1954832"/>
                  <a:pt x="7861367" y="1954232"/>
                  <a:pt x="7861367" y="1951835"/>
                </a:cubicBezTo>
                <a:cubicBezTo>
                  <a:pt x="7861367" y="1949438"/>
                  <a:pt x="7861966" y="1944644"/>
                  <a:pt x="7859569" y="1940449"/>
                </a:cubicBezTo>
                <a:cubicBezTo>
                  <a:pt x="7857171" y="1936254"/>
                  <a:pt x="7854775" y="1936254"/>
                  <a:pt x="7850580" y="1936254"/>
                </a:cubicBezTo>
                <a:cubicBezTo>
                  <a:pt x="7846385" y="1936254"/>
                  <a:pt x="7846385" y="1936854"/>
                  <a:pt x="7848782" y="1941048"/>
                </a:cubicBezTo>
                <a:cubicBezTo>
                  <a:pt x="7851179" y="1945243"/>
                  <a:pt x="7851179" y="1947041"/>
                  <a:pt x="7846385" y="1944644"/>
                </a:cubicBezTo>
                <a:cubicBezTo>
                  <a:pt x="7842190" y="1942247"/>
                  <a:pt x="7842190" y="1939850"/>
                  <a:pt x="7841590" y="1935056"/>
                </a:cubicBezTo>
                <a:cubicBezTo>
                  <a:pt x="7840991" y="1930261"/>
                  <a:pt x="7840991" y="1921872"/>
                  <a:pt x="7837396" y="1917077"/>
                </a:cubicBezTo>
                <a:cubicBezTo>
                  <a:pt x="7833800" y="1911684"/>
                  <a:pt x="7832601" y="1909886"/>
                  <a:pt x="7834399" y="1906890"/>
                </a:cubicBezTo>
                <a:cubicBezTo>
                  <a:pt x="7836197" y="1903893"/>
                  <a:pt x="7834999" y="1902695"/>
                  <a:pt x="7832002" y="1900298"/>
                </a:cubicBezTo>
                <a:cubicBezTo>
                  <a:pt x="7828407" y="1897901"/>
                  <a:pt x="7829006" y="1896702"/>
                  <a:pt x="7827808" y="1891908"/>
                </a:cubicBezTo>
                <a:cubicBezTo>
                  <a:pt x="7827208" y="1887114"/>
                  <a:pt x="7825410" y="1888312"/>
                  <a:pt x="7821815" y="1890709"/>
                </a:cubicBezTo>
                <a:cubicBezTo>
                  <a:pt x="7818219" y="1893106"/>
                  <a:pt x="7817620" y="1893106"/>
                  <a:pt x="7815222" y="1888912"/>
                </a:cubicBezTo>
                <a:cubicBezTo>
                  <a:pt x="7812826" y="1884717"/>
                  <a:pt x="7811627" y="1884717"/>
                  <a:pt x="7805634" y="1883518"/>
                </a:cubicBezTo>
                <a:cubicBezTo>
                  <a:pt x="7799641" y="1882919"/>
                  <a:pt x="7802638" y="1875128"/>
                  <a:pt x="7798443" y="1873330"/>
                </a:cubicBezTo>
                <a:cubicBezTo>
                  <a:pt x="7794248" y="1871533"/>
                  <a:pt x="7794248" y="1865540"/>
                  <a:pt x="7786458" y="1861944"/>
                </a:cubicBezTo>
                <a:cubicBezTo>
                  <a:pt x="7778667" y="1858349"/>
                  <a:pt x="7778068" y="1857150"/>
                  <a:pt x="7775670" y="1864341"/>
                </a:cubicBezTo>
                <a:cubicBezTo>
                  <a:pt x="7773273" y="1871533"/>
                  <a:pt x="7761888" y="1869735"/>
                  <a:pt x="7761288" y="1871533"/>
                </a:cubicBezTo>
                <a:cubicBezTo>
                  <a:pt x="7760689" y="1873330"/>
                  <a:pt x="7761888" y="1874529"/>
                  <a:pt x="7756494" y="1873930"/>
                </a:cubicBezTo>
                <a:cubicBezTo>
                  <a:pt x="7751100" y="1873330"/>
                  <a:pt x="7752898" y="1874529"/>
                  <a:pt x="7752299" y="1872731"/>
                </a:cubicBezTo>
                <a:cubicBezTo>
                  <a:pt x="7751699" y="1870334"/>
                  <a:pt x="7749902" y="1869735"/>
                  <a:pt x="7745707" y="1867338"/>
                </a:cubicBezTo>
                <a:cubicBezTo>
                  <a:pt x="7741512" y="1864941"/>
                  <a:pt x="7742710" y="1862544"/>
                  <a:pt x="7746306" y="1861944"/>
                </a:cubicBezTo>
                <a:cubicBezTo>
                  <a:pt x="7750501" y="1861345"/>
                  <a:pt x="7746906" y="1859547"/>
                  <a:pt x="7743909" y="1859547"/>
                </a:cubicBezTo>
                <a:cubicBezTo>
                  <a:pt x="7740913" y="1858948"/>
                  <a:pt x="7736718" y="1852356"/>
                  <a:pt x="7733122" y="1851757"/>
                </a:cubicBezTo>
                <a:cubicBezTo>
                  <a:pt x="7728927" y="1851157"/>
                  <a:pt x="7734320" y="1857150"/>
                  <a:pt x="7734320" y="1857150"/>
                </a:cubicBezTo>
                <a:cubicBezTo>
                  <a:pt x="7734320" y="1857150"/>
                  <a:pt x="7729527" y="1856551"/>
                  <a:pt x="7722335" y="1855952"/>
                </a:cubicBezTo>
                <a:cubicBezTo>
                  <a:pt x="7715144" y="1855352"/>
                  <a:pt x="7717541" y="1854753"/>
                  <a:pt x="7721137" y="1852955"/>
                </a:cubicBezTo>
                <a:cubicBezTo>
                  <a:pt x="7724732" y="1851157"/>
                  <a:pt x="7724732" y="1849359"/>
                  <a:pt x="7722335" y="1848760"/>
                </a:cubicBezTo>
                <a:cubicBezTo>
                  <a:pt x="7719938" y="1848161"/>
                  <a:pt x="7718140" y="1848161"/>
                  <a:pt x="7712147" y="1851757"/>
                </a:cubicBezTo>
                <a:cubicBezTo>
                  <a:pt x="7706754" y="1855352"/>
                  <a:pt x="7700162" y="1857749"/>
                  <a:pt x="7700761" y="1852955"/>
                </a:cubicBezTo>
                <a:cubicBezTo>
                  <a:pt x="7701360" y="1848161"/>
                  <a:pt x="7699563" y="1847562"/>
                  <a:pt x="7696566" y="1852356"/>
                </a:cubicBezTo>
                <a:cubicBezTo>
                  <a:pt x="7694169" y="1857749"/>
                  <a:pt x="7682783" y="1853554"/>
                  <a:pt x="7675592" y="1848161"/>
                </a:cubicBezTo>
                <a:cubicBezTo>
                  <a:pt x="7668400" y="1842767"/>
                  <a:pt x="7670797" y="1847562"/>
                  <a:pt x="7670797" y="1850558"/>
                </a:cubicBezTo>
                <a:cubicBezTo>
                  <a:pt x="7670797" y="1854154"/>
                  <a:pt x="7668400" y="1853554"/>
                  <a:pt x="7658213" y="1858349"/>
                </a:cubicBezTo>
                <a:cubicBezTo>
                  <a:pt x="7648025" y="1863143"/>
                  <a:pt x="7643231" y="1873330"/>
                  <a:pt x="7641433" y="1879922"/>
                </a:cubicBezTo>
                <a:cubicBezTo>
                  <a:pt x="7639036" y="1886515"/>
                  <a:pt x="7645628" y="1885316"/>
                  <a:pt x="7648625" y="1881720"/>
                </a:cubicBezTo>
                <a:cubicBezTo>
                  <a:pt x="7651621" y="1878125"/>
                  <a:pt x="7653418" y="1881121"/>
                  <a:pt x="7651621" y="1887713"/>
                </a:cubicBezTo>
                <a:cubicBezTo>
                  <a:pt x="7649823" y="1894904"/>
                  <a:pt x="7656415" y="1897901"/>
                  <a:pt x="7661808" y="1900298"/>
                </a:cubicBezTo>
                <a:cubicBezTo>
                  <a:pt x="7667202" y="1902695"/>
                  <a:pt x="7668400" y="1899099"/>
                  <a:pt x="7669000" y="1902096"/>
                </a:cubicBezTo>
                <a:cubicBezTo>
                  <a:pt x="7669599" y="1905092"/>
                  <a:pt x="7671397" y="1904493"/>
                  <a:pt x="7671996" y="1908688"/>
                </a:cubicBezTo>
                <a:cubicBezTo>
                  <a:pt x="7672596" y="1912883"/>
                  <a:pt x="7671397" y="1914081"/>
                  <a:pt x="7667801" y="1914680"/>
                </a:cubicBezTo>
                <a:cubicBezTo>
                  <a:pt x="7664206" y="1915280"/>
                  <a:pt x="7667202" y="1915280"/>
                  <a:pt x="7664206" y="1919475"/>
                </a:cubicBezTo>
                <a:cubicBezTo>
                  <a:pt x="7661808" y="1923669"/>
                  <a:pt x="7661209" y="1917077"/>
                  <a:pt x="7661209" y="1913482"/>
                </a:cubicBezTo>
                <a:cubicBezTo>
                  <a:pt x="7661209" y="1909287"/>
                  <a:pt x="7654617" y="1908688"/>
                  <a:pt x="7651022" y="1905092"/>
                </a:cubicBezTo>
                <a:cubicBezTo>
                  <a:pt x="7646826" y="1901496"/>
                  <a:pt x="7645628" y="1899099"/>
                  <a:pt x="7642033" y="1899099"/>
                </a:cubicBezTo>
                <a:cubicBezTo>
                  <a:pt x="7637837" y="1899099"/>
                  <a:pt x="7641433" y="1903294"/>
                  <a:pt x="7642632" y="1907489"/>
                </a:cubicBezTo>
                <a:cubicBezTo>
                  <a:pt x="7643830" y="1911684"/>
                  <a:pt x="7641433" y="1913482"/>
                  <a:pt x="7637837" y="1910485"/>
                </a:cubicBezTo>
                <a:cubicBezTo>
                  <a:pt x="7634242" y="1907489"/>
                  <a:pt x="7630646" y="1910485"/>
                  <a:pt x="7630047" y="1913482"/>
                </a:cubicBezTo>
                <a:cubicBezTo>
                  <a:pt x="7629447" y="1916478"/>
                  <a:pt x="7624054" y="1915879"/>
                  <a:pt x="7621058" y="1913482"/>
                </a:cubicBezTo>
                <a:cubicBezTo>
                  <a:pt x="7618062" y="1911085"/>
                  <a:pt x="7612668" y="1907489"/>
                  <a:pt x="7607874" y="1905092"/>
                </a:cubicBezTo>
                <a:cubicBezTo>
                  <a:pt x="7603080" y="1902695"/>
                  <a:pt x="7603679" y="1898500"/>
                  <a:pt x="7602480" y="1895504"/>
                </a:cubicBezTo>
                <a:cubicBezTo>
                  <a:pt x="7601881" y="1892507"/>
                  <a:pt x="7598285" y="1893706"/>
                  <a:pt x="7593491" y="1893106"/>
                </a:cubicBezTo>
                <a:cubicBezTo>
                  <a:pt x="7588697" y="1892507"/>
                  <a:pt x="7587498" y="1894305"/>
                  <a:pt x="7590495" y="1896103"/>
                </a:cubicBezTo>
                <a:cubicBezTo>
                  <a:pt x="7593491" y="1897901"/>
                  <a:pt x="7592892" y="1898500"/>
                  <a:pt x="7592892" y="1901496"/>
                </a:cubicBezTo>
                <a:cubicBezTo>
                  <a:pt x="7593491" y="1904493"/>
                  <a:pt x="7588697" y="1905092"/>
                  <a:pt x="7583903" y="1904493"/>
                </a:cubicBezTo>
                <a:cubicBezTo>
                  <a:pt x="7578509" y="1903893"/>
                  <a:pt x="7573715" y="1902695"/>
                  <a:pt x="7564726" y="1905092"/>
                </a:cubicBezTo>
                <a:cubicBezTo>
                  <a:pt x="7556336" y="1907489"/>
                  <a:pt x="7547946" y="1915280"/>
                  <a:pt x="7546149" y="1915879"/>
                </a:cubicBezTo>
                <a:cubicBezTo>
                  <a:pt x="7544351" y="1916478"/>
                  <a:pt x="7541954" y="1919475"/>
                  <a:pt x="7537759" y="1926066"/>
                </a:cubicBezTo>
                <a:cubicBezTo>
                  <a:pt x="7533564" y="1933258"/>
                  <a:pt x="7532365" y="1928464"/>
                  <a:pt x="7534763" y="1925467"/>
                </a:cubicBezTo>
                <a:cubicBezTo>
                  <a:pt x="7537160" y="1922471"/>
                  <a:pt x="7537160" y="1920074"/>
                  <a:pt x="7535362" y="1921272"/>
                </a:cubicBezTo>
                <a:cubicBezTo>
                  <a:pt x="7533564" y="1922471"/>
                  <a:pt x="7533564" y="1923669"/>
                  <a:pt x="7531766" y="1921272"/>
                </a:cubicBezTo>
                <a:cubicBezTo>
                  <a:pt x="7529968" y="1918875"/>
                  <a:pt x="7529369" y="1918875"/>
                  <a:pt x="7526972" y="1921272"/>
                </a:cubicBezTo>
                <a:cubicBezTo>
                  <a:pt x="7524574" y="1923669"/>
                  <a:pt x="7524574" y="1924269"/>
                  <a:pt x="7526373" y="1927265"/>
                </a:cubicBezTo>
                <a:cubicBezTo>
                  <a:pt x="7528770" y="1930261"/>
                  <a:pt x="7528171" y="1932659"/>
                  <a:pt x="7526972" y="1934456"/>
                </a:cubicBezTo>
                <a:cubicBezTo>
                  <a:pt x="7525773" y="1936254"/>
                  <a:pt x="7522777" y="1944045"/>
                  <a:pt x="7520380" y="1946442"/>
                </a:cubicBezTo>
                <a:cubicBezTo>
                  <a:pt x="7517983" y="1948839"/>
                  <a:pt x="7516784" y="1948839"/>
                  <a:pt x="7516185" y="1952435"/>
                </a:cubicBezTo>
                <a:cubicBezTo>
                  <a:pt x="7515585" y="1956629"/>
                  <a:pt x="7510192" y="1956030"/>
                  <a:pt x="7507795" y="1953034"/>
                </a:cubicBezTo>
                <a:cubicBezTo>
                  <a:pt x="7505398" y="1950037"/>
                  <a:pt x="7503001" y="1954832"/>
                  <a:pt x="7498207" y="1954832"/>
                </a:cubicBezTo>
                <a:cubicBezTo>
                  <a:pt x="7493412" y="1954832"/>
                  <a:pt x="7495211" y="1957828"/>
                  <a:pt x="7498207" y="1958427"/>
                </a:cubicBezTo>
                <a:cubicBezTo>
                  <a:pt x="7501203" y="1959027"/>
                  <a:pt x="7503001" y="1963821"/>
                  <a:pt x="7503001" y="1963821"/>
                </a:cubicBezTo>
                <a:cubicBezTo>
                  <a:pt x="7503001" y="1963821"/>
                  <a:pt x="7500004" y="1968016"/>
                  <a:pt x="7496409" y="1966218"/>
                </a:cubicBezTo>
                <a:cubicBezTo>
                  <a:pt x="7492813" y="1963821"/>
                  <a:pt x="7492813" y="1963821"/>
                  <a:pt x="7495211" y="1970413"/>
                </a:cubicBezTo>
                <a:cubicBezTo>
                  <a:pt x="7497607" y="1977005"/>
                  <a:pt x="7494611" y="1977005"/>
                  <a:pt x="7494012" y="1974008"/>
                </a:cubicBezTo>
                <a:cubicBezTo>
                  <a:pt x="7493412" y="1971012"/>
                  <a:pt x="7491614" y="1970413"/>
                  <a:pt x="7489817" y="1974608"/>
                </a:cubicBezTo>
                <a:cubicBezTo>
                  <a:pt x="7488019" y="1978803"/>
                  <a:pt x="7491015" y="1980001"/>
                  <a:pt x="7492214" y="1982398"/>
                </a:cubicBezTo>
                <a:cubicBezTo>
                  <a:pt x="7493412" y="1984795"/>
                  <a:pt x="7491614" y="1984795"/>
                  <a:pt x="7488019" y="1984795"/>
                </a:cubicBezTo>
                <a:cubicBezTo>
                  <a:pt x="7485023" y="1984795"/>
                  <a:pt x="7484423" y="1988391"/>
                  <a:pt x="7488019" y="1990788"/>
                </a:cubicBezTo>
                <a:cubicBezTo>
                  <a:pt x="7491614" y="1993185"/>
                  <a:pt x="7492813" y="1996182"/>
                  <a:pt x="7492214" y="2000976"/>
                </a:cubicBezTo>
                <a:cubicBezTo>
                  <a:pt x="7491614" y="2005770"/>
                  <a:pt x="7488019" y="2005171"/>
                  <a:pt x="7484423" y="2003373"/>
                </a:cubicBezTo>
                <a:cubicBezTo>
                  <a:pt x="7480229" y="2002174"/>
                  <a:pt x="7480229" y="2002774"/>
                  <a:pt x="7480229" y="2004571"/>
                </a:cubicBezTo>
                <a:cubicBezTo>
                  <a:pt x="7480229" y="2006369"/>
                  <a:pt x="7479629" y="2007568"/>
                  <a:pt x="7485023" y="2008167"/>
                </a:cubicBezTo>
                <a:cubicBezTo>
                  <a:pt x="7490416" y="2008766"/>
                  <a:pt x="7491015" y="2008766"/>
                  <a:pt x="7493412" y="2012362"/>
                </a:cubicBezTo>
                <a:cubicBezTo>
                  <a:pt x="7495810" y="2015958"/>
                  <a:pt x="7495810" y="2019553"/>
                  <a:pt x="7494611" y="2022550"/>
                </a:cubicBezTo>
                <a:cubicBezTo>
                  <a:pt x="7494012" y="2025546"/>
                  <a:pt x="7493412" y="2025546"/>
                  <a:pt x="7497008" y="2029741"/>
                </a:cubicBezTo>
                <a:cubicBezTo>
                  <a:pt x="7501203" y="2033936"/>
                  <a:pt x="7502402" y="2038131"/>
                  <a:pt x="7503600" y="2042925"/>
                </a:cubicBezTo>
                <a:cubicBezTo>
                  <a:pt x="7504200" y="2048319"/>
                  <a:pt x="7504200" y="2049517"/>
                  <a:pt x="7505997" y="2049517"/>
                </a:cubicBezTo>
                <a:cubicBezTo>
                  <a:pt x="7507795" y="2049517"/>
                  <a:pt x="7510192" y="2050716"/>
                  <a:pt x="7511990" y="2053712"/>
                </a:cubicBezTo>
                <a:cubicBezTo>
                  <a:pt x="7513788" y="2056109"/>
                  <a:pt x="7516784" y="2062701"/>
                  <a:pt x="7516185" y="2065697"/>
                </a:cubicBezTo>
                <a:cubicBezTo>
                  <a:pt x="7515585" y="2068694"/>
                  <a:pt x="7518582" y="2069892"/>
                  <a:pt x="7519182" y="2075286"/>
                </a:cubicBezTo>
                <a:cubicBezTo>
                  <a:pt x="7519781" y="2080679"/>
                  <a:pt x="7514986" y="2080679"/>
                  <a:pt x="7513189" y="2080080"/>
                </a:cubicBezTo>
                <a:cubicBezTo>
                  <a:pt x="7510792" y="2079481"/>
                  <a:pt x="7505997" y="2079481"/>
                  <a:pt x="7508993" y="2084275"/>
                </a:cubicBezTo>
                <a:cubicBezTo>
                  <a:pt x="7511990" y="2089069"/>
                  <a:pt x="7513189" y="2090867"/>
                  <a:pt x="7510792" y="2095062"/>
                </a:cubicBezTo>
                <a:cubicBezTo>
                  <a:pt x="7508394" y="2099257"/>
                  <a:pt x="7510792" y="2100455"/>
                  <a:pt x="7513788" y="2099257"/>
                </a:cubicBezTo>
                <a:cubicBezTo>
                  <a:pt x="7516784" y="2098658"/>
                  <a:pt x="7517983" y="2101654"/>
                  <a:pt x="7518582" y="2105250"/>
                </a:cubicBezTo>
                <a:cubicBezTo>
                  <a:pt x="7519182" y="2109444"/>
                  <a:pt x="7520380" y="2111841"/>
                  <a:pt x="7517983" y="2113639"/>
                </a:cubicBezTo>
                <a:cubicBezTo>
                  <a:pt x="7515585" y="2116036"/>
                  <a:pt x="7516185" y="2116636"/>
                  <a:pt x="7518582" y="2119033"/>
                </a:cubicBezTo>
                <a:cubicBezTo>
                  <a:pt x="7520979" y="2121430"/>
                  <a:pt x="7522777" y="2122629"/>
                  <a:pt x="7522777" y="2126823"/>
                </a:cubicBezTo>
                <a:cubicBezTo>
                  <a:pt x="7522777" y="2131018"/>
                  <a:pt x="7526972" y="2147798"/>
                  <a:pt x="7534763" y="2158585"/>
                </a:cubicBezTo>
                <a:cubicBezTo>
                  <a:pt x="7543153" y="2168772"/>
                  <a:pt x="7535961" y="2172368"/>
                  <a:pt x="7540156" y="2175365"/>
                </a:cubicBezTo>
                <a:cubicBezTo>
                  <a:pt x="7544351" y="2177762"/>
                  <a:pt x="7544351" y="2183754"/>
                  <a:pt x="7543752" y="2192144"/>
                </a:cubicBezTo>
                <a:cubicBezTo>
                  <a:pt x="7543153" y="2200534"/>
                  <a:pt x="7555138" y="2217913"/>
                  <a:pt x="7559932" y="2222707"/>
                </a:cubicBezTo>
                <a:cubicBezTo>
                  <a:pt x="7564726" y="2227501"/>
                  <a:pt x="7567123" y="2236491"/>
                  <a:pt x="7567123" y="2241884"/>
                </a:cubicBezTo>
                <a:cubicBezTo>
                  <a:pt x="7567123" y="2247277"/>
                  <a:pt x="7573116" y="2253869"/>
                  <a:pt x="7577311" y="2259263"/>
                </a:cubicBezTo>
                <a:cubicBezTo>
                  <a:pt x="7581505" y="2264656"/>
                  <a:pt x="7582105" y="2268252"/>
                  <a:pt x="7592293" y="2273645"/>
                </a:cubicBezTo>
                <a:cubicBezTo>
                  <a:pt x="7602480" y="2279039"/>
                  <a:pt x="7605476" y="2286830"/>
                  <a:pt x="7605476" y="2288627"/>
                </a:cubicBezTo>
                <a:cubicBezTo>
                  <a:pt x="7605476" y="2290425"/>
                  <a:pt x="7610870" y="2298815"/>
                  <a:pt x="7613267" y="2308403"/>
                </a:cubicBezTo>
                <a:cubicBezTo>
                  <a:pt x="7615665" y="2317393"/>
                  <a:pt x="7624654" y="2322187"/>
                  <a:pt x="7628249" y="2323985"/>
                </a:cubicBezTo>
                <a:cubicBezTo>
                  <a:pt x="7631845" y="2325782"/>
                  <a:pt x="7633643" y="2330576"/>
                  <a:pt x="7635440" y="2332374"/>
                </a:cubicBezTo>
                <a:cubicBezTo>
                  <a:pt x="7637238" y="2334771"/>
                  <a:pt x="7636040" y="2332974"/>
                  <a:pt x="7634841" y="2336569"/>
                </a:cubicBezTo>
                <a:cubicBezTo>
                  <a:pt x="7633643" y="2339566"/>
                  <a:pt x="7636040" y="2340165"/>
                  <a:pt x="7640235" y="2340764"/>
                </a:cubicBezTo>
                <a:cubicBezTo>
                  <a:pt x="7644429" y="2341363"/>
                  <a:pt x="7642632" y="2338367"/>
                  <a:pt x="7641433" y="2336569"/>
                </a:cubicBezTo>
                <a:cubicBezTo>
                  <a:pt x="7640834" y="2334172"/>
                  <a:pt x="7645628" y="2335970"/>
                  <a:pt x="7648625" y="2337169"/>
                </a:cubicBezTo>
                <a:cubicBezTo>
                  <a:pt x="7652220" y="2338367"/>
                  <a:pt x="7656415" y="2338966"/>
                  <a:pt x="7660610" y="2336569"/>
                </a:cubicBezTo>
                <a:cubicBezTo>
                  <a:pt x="7664805" y="2334172"/>
                  <a:pt x="7666603" y="2341963"/>
                  <a:pt x="7668400" y="2349154"/>
                </a:cubicBezTo>
                <a:cubicBezTo>
                  <a:pt x="7670198" y="2356345"/>
                  <a:pt x="7676191" y="2353349"/>
                  <a:pt x="7680986" y="2349154"/>
                </a:cubicBezTo>
                <a:cubicBezTo>
                  <a:pt x="7685779" y="2344959"/>
                  <a:pt x="7686378" y="2347356"/>
                  <a:pt x="7686378" y="2349753"/>
                </a:cubicBezTo>
                <a:cubicBezTo>
                  <a:pt x="7686378" y="2352150"/>
                  <a:pt x="7688177" y="2353349"/>
                  <a:pt x="7693570" y="2350353"/>
                </a:cubicBezTo>
                <a:cubicBezTo>
                  <a:pt x="7698964" y="2347956"/>
                  <a:pt x="7697166" y="2344959"/>
                  <a:pt x="7694169" y="2344959"/>
                </a:cubicBezTo>
                <a:cubicBezTo>
                  <a:pt x="7691173" y="2344360"/>
                  <a:pt x="7693570" y="2342562"/>
                  <a:pt x="7693570" y="2342562"/>
                </a:cubicBezTo>
                <a:cubicBezTo>
                  <a:pt x="7693570" y="2342562"/>
                  <a:pt x="7697765" y="2341363"/>
                  <a:pt x="7704956" y="2339566"/>
                </a:cubicBezTo>
                <a:cubicBezTo>
                  <a:pt x="7712147" y="2337768"/>
                  <a:pt x="7712147" y="2337768"/>
                  <a:pt x="7714545" y="2334172"/>
                </a:cubicBezTo>
                <a:cubicBezTo>
                  <a:pt x="7716942" y="2330576"/>
                  <a:pt x="7719938" y="2330576"/>
                  <a:pt x="7722935" y="2329977"/>
                </a:cubicBezTo>
                <a:cubicBezTo>
                  <a:pt x="7725331" y="2329378"/>
                  <a:pt x="7731324" y="2330576"/>
                  <a:pt x="7736718" y="2329977"/>
                </a:cubicBezTo>
                <a:cubicBezTo>
                  <a:pt x="7742111" y="2329378"/>
                  <a:pt x="7743309" y="2334172"/>
                  <a:pt x="7738516" y="2334172"/>
                </a:cubicBezTo>
                <a:cubicBezTo>
                  <a:pt x="7733721" y="2333573"/>
                  <a:pt x="7738516" y="2335970"/>
                  <a:pt x="7743309" y="2339566"/>
                </a:cubicBezTo>
                <a:cubicBezTo>
                  <a:pt x="7748104" y="2343161"/>
                  <a:pt x="7748104" y="2341963"/>
                  <a:pt x="7748703" y="2338966"/>
                </a:cubicBezTo>
                <a:cubicBezTo>
                  <a:pt x="7749302" y="2335970"/>
                  <a:pt x="7749302" y="2335970"/>
                  <a:pt x="7751699" y="2334771"/>
                </a:cubicBezTo>
                <a:cubicBezTo>
                  <a:pt x="7754097" y="2334172"/>
                  <a:pt x="7755895" y="2332374"/>
                  <a:pt x="7753498" y="2329977"/>
                </a:cubicBezTo>
                <a:cubicBezTo>
                  <a:pt x="7751100" y="2327580"/>
                  <a:pt x="7752898" y="2325183"/>
                  <a:pt x="7748104" y="2322786"/>
                </a:cubicBezTo>
                <a:cubicBezTo>
                  <a:pt x="7742710" y="2320389"/>
                  <a:pt x="7745707" y="2314396"/>
                  <a:pt x="7752299" y="2306605"/>
                </a:cubicBezTo>
                <a:cubicBezTo>
                  <a:pt x="7758891" y="2299414"/>
                  <a:pt x="7755295" y="2291624"/>
                  <a:pt x="7754696" y="2288627"/>
                </a:cubicBezTo>
                <a:cubicBezTo>
                  <a:pt x="7754097" y="2286230"/>
                  <a:pt x="7754696" y="2280837"/>
                  <a:pt x="7755295" y="2276642"/>
                </a:cubicBezTo>
                <a:cubicBezTo>
                  <a:pt x="7755895" y="2272447"/>
                  <a:pt x="7753498" y="2263458"/>
                  <a:pt x="7751699" y="2259862"/>
                </a:cubicBezTo>
                <a:cubicBezTo>
                  <a:pt x="7749902" y="2256267"/>
                  <a:pt x="7749902" y="2251472"/>
                  <a:pt x="7750501" y="2247277"/>
                </a:cubicBezTo>
                <a:cubicBezTo>
                  <a:pt x="7751100" y="2243083"/>
                  <a:pt x="7746306" y="2232895"/>
                  <a:pt x="7749302" y="2226902"/>
                </a:cubicBezTo>
                <a:cubicBezTo>
                  <a:pt x="7752299" y="2220909"/>
                  <a:pt x="7762487" y="2219112"/>
                  <a:pt x="7772674" y="2219112"/>
                </a:cubicBezTo>
                <a:cubicBezTo>
                  <a:pt x="7782862" y="2219112"/>
                  <a:pt x="7784060" y="2213119"/>
                  <a:pt x="7786458" y="2210123"/>
                </a:cubicBezTo>
                <a:cubicBezTo>
                  <a:pt x="7788855" y="2207126"/>
                  <a:pt x="7791251" y="2206527"/>
                  <a:pt x="7796645" y="2206527"/>
                </a:cubicBezTo>
                <a:cubicBezTo>
                  <a:pt x="7802039" y="2206527"/>
                  <a:pt x="7809829" y="2207126"/>
                  <a:pt x="7813425" y="2209523"/>
                </a:cubicBezTo>
                <a:cubicBezTo>
                  <a:pt x="7816421" y="2211920"/>
                  <a:pt x="7818219" y="2213119"/>
                  <a:pt x="7818219" y="2211321"/>
                </a:cubicBezTo>
                <a:cubicBezTo>
                  <a:pt x="7818219" y="2209523"/>
                  <a:pt x="7820616" y="2208325"/>
                  <a:pt x="7815222" y="2207126"/>
                </a:cubicBezTo>
                <a:cubicBezTo>
                  <a:pt x="7809829" y="2205928"/>
                  <a:pt x="7806833" y="2204729"/>
                  <a:pt x="7810429" y="2204130"/>
                </a:cubicBezTo>
                <a:cubicBezTo>
                  <a:pt x="7814623" y="2203530"/>
                  <a:pt x="7815822" y="2203530"/>
                  <a:pt x="7818819" y="2204130"/>
                </a:cubicBezTo>
                <a:cubicBezTo>
                  <a:pt x="7821815" y="2204729"/>
                  <a:pt x="7826010" y="2206527"/>
                  <a:pt x="7829006" y="2204130"/>
                </a:cubicBezTo>
                <a:cubicBezTo>
                  <a:pt x="7832601" y="2201733"/>
                  <a:pt x="7836797" y="2205928"/>
                  <a:pt x="7836797" y="2208924"/>
                </a:cubicBezTo>
                <a:cubicBezTo>
                  <a:pt x="7836797" y="2211920"/>
                  <a:pt x="7838594" y="2219711"/>
                  <a:pt x="7840392" y="2224505"/>
                </a:cubicBezTo>
                <a:cubicBezTo>
                  <a:pt x="7842190" y="2229299"/>
                  <a:pt x="7839793" y="2239487"/>
                  <a:pt x="7836197" y="2245480"/>
                </a:cubicBezTo>
                <a:cubicBezTo>
                  <a:pt x="7833201" y="2251472"/>
                  <a:pt x="7833800" y="2261660"/>
                  <a:pt x="7836197" y="2266454"/>
                </a:cubicBezTo>
                <a:cubicBezTo>
                  <a:pt x="7838594" y="2271248"/>
                  <a:pt x="7838594" y="2275443"/>
                  <a:pt x="7834999" y="2280837"/>
                </a:cubicBezTo>
                <a:cubicBezTo>
                  <a:pt x="7830804" y="2286230"/>
                  <a:pt x="7834999" y="2286230"/>
                  <a:pt x="7837396" y="2285032"/>
                </a:cubicBezTo>
                <a:cubicBezTo>
                  <a:pt x="7839793" y="2283833"/>
                  <a:pt x="7840392" y="2282635"/>
                  <a:pt x="7841590" y="2284432"/>
                </a:cubicBezTo>
                <a:cubicBezTo>
                  <a:pt x="7842789" y="2286230"/>
                  <a:pt x="7842190" y="2287429"/>
                  <a:pt x="7838594" y="2292822"/>
                </a:cubicBezTo>
                <a:cubicBezTo>
                  <a:pt x="7834999" y="2298216"/>
                  <a:pt x="7837995" y="2298815"/>
                  <a:pt x="7839793" y="2297017"/>
                </a:cubicBezTo>
                <a:cubicBezTo>
                  <a:pt x="7842190" y="2295219"/>
                  <a:pt x="7842789" y="2293422"/>
                  <a:pt x="7842789" y="2296418"/>
                </a:cubicBezTo>
                <a:cubicBezTo>
                  <a:pt x="7842789" y="2298815"/>
                  <a:pt x="7842190" y="2303609"/>
                  <a:pt x="7840392" y="2310201"/>
                </a:cubicBezTo>
                <a:cubicBezTo>
                  <a:pt x="7839193" y="2317393"/>
                  <a:pt x="7843988" y="2328179"/>
                  <a:pt x="7845786" y="2332974"/>
                </a:cubicBezTo>
                <a:cubicBezTo>
                  <a:pt x="7847583" y="2337768"/>
                  <a:pt x="7843988" y="2334172"/>
                  <a:pt x="7839793" y="2331176"/>
                </a:cubicBezTo>
                <a:cubicBezTo>
                  <a:pt x="7835598" y="2328179"/>
                  <a:pt x="7837396" y="2327580"/>
                  <a:pt x="7837995" y="2323985"/>
                </a:cubicBezTo>
                <a:cubicBezTo>
                  <a:pt x="7838594" y="2320389"/>
                  <a:pt x="7835598" y="2316793"/>
                  <a:pt x="7832601" y="2316194"/>
                </a:cubicBezTo>
                <a:cubicBezTo>
                  <a:pt x="7830204" y="2315595"/>
                  <a:pt x="7831403" y="2319190"/>
                  <a:pt x="7831403" y="2322187"/>
                </a:cubicBezTo>
                <a:cubicBezTo>
                  <a:pt x="7831403" y="2325183"/>
                  <a:pt x="7830804" y="2327580"/>
                  <a:pt x="7830804" y="2334172"/>
                </a:cubicBezTo>
                <a:cubicBezTo>
                  <a:pt x="7830204" y="2340165"/>
                  <a:pt x="7833201" y="2341363"/>
                  <a:pt x="7837995" y="2342562"/>
                </a:cubicBezTo>
                <a:cubicBezTo>
                  <a:pt x="7842789" y="2343761"/>
                  <a:pt x="7842190" y="2356945"/>
                  <a:pt x="7842190" y="2360540"/>
                </a:cubicBezTo>
                <a:cubicBezTo>
                  <a:pt x="7842190" y="2364735"/>
                  <a:pt x="7843988" y="2381515"/>
                  <a:pt x="7847583" y="2387507"/>
                </a:cubicBezTo>
                <a:cubicBezTo>
                  <a:pt x="7851779" y="2392901"/>
                  <a:pt x="7849980" y="2400692"/>
                  <a:pt x="7849381" y="2406085"/>
                </a:cubicBezTo>
                <a:cubicBezTo>
                  <a:pt x="7848782" y="2411478"/>
                  <a:pt x="7848782" y="2418070"/>
                  <a:pt x="7845786" y="2425262"/>
                </a:cubicBezTo>
                <a:cubicBezTo>
                  <a:pt x="7844587" y="2428858"/>
                  <a:pt x="7845186" y="2431255"/>
                  <a:pt x="7846385" y="2432453"/>
                </a:cubicBezTo>
                <a:cubicBezTo>
                  <a:pt x="7847583" y="2434251"/>
                  <a:pt x="7848182" y="2431854"/>
                  <a:pt x="7851179" y="2431255"/>
                </a:cubicBezTo>
                <a:cubicBezTo>
                  <a:pt x="7854175" y="2430655"/>
                  <a:pt x="7855374" y="2432453"/>
                  <a:pt x="7859569" y="2435449"/>
                </a:cubicBezTo>
                <a:cubicBezTo>
                  <a:pt x="7863764" y="2437847"/>
                  <a:pt x="7867959" y="2437847"/>
                  <a:pt x="7869757" y="2436049"/>
                </a:cubicBezTo>
                <a:cubicBezTo>
                  <a:pt x="7871554" y="2434251"/>
                  <a:pt x="7872753" y="2431854"/>
                  <a:pt x="7875750" y="2431854"/>
                </a:cubicBezTo>
                <a:cubicBezTo>
                  <a:pt x="7878746" y="2431854"/>
                  <a:pt x="7879944" y="2430655"/>
                  <a:pt x="7881142" y="2432453"/>
                </a:cubicBezTo>
                <a:cubicBezTo>
                  <a:pt x="7882341" y="2434850"/>
                  <a:pt x="7881742" y="2434850"/>
                  <a:pt x="7884139" y="2434251"/>
                </a:cubicBezTo>
                <a:cubicBezTo>
                  <a:pt x="7886536" y="2433652"/>
                  <a:pt x="7887135" y="2433052"/>
                  <a:pt x="7889532" y="2433052"/>
                </a:cubicBezTo>
                <a:cubicBezTo>
                  <a:pt x="7891930" y="2433052"/>
                  <a:pt x="7894327" y="2433652"/>
                  <a:pt x="7897323" y="2432453"/>
                </a:cubicBezTo>
                <a:cubicBezTo>
                  <a:pt x="7900320" y="2431255"/>
                  <a:pt x="7904514" y="2431255"/>
                  <a:pt x="7909309" y="2430655"/>
                </a:cubicBezTo>
                <a:cubicBezTo>
                  <a:pt x="7914102" y="2430056"/>
                  <a:pt x="7914702" y="2427659"/>
                  <a:pt x="7912904" y="2424663"/>
                </a:cubicBezTo>
                <a:cubicBezTo>
                  <a:pt x="7911106" y="2421666"/>
                  <a:pt x="7915301" y="2422265"/>
                  <a:pt x="7918298" y="2424063"/>
                </a:cubicBezTo>
                <a:cubicBezTo>
                  <a:pt x="7921893" y="2426460"/>
                  <a:pt x="7928485" y="2427060"/>
                  <a:pt x="7935077" y="2424663"/>
                </a:cubicBezTo>
                <a:cubicBezTo>
                  <a:pt x="7942269" y="2422265"/>
                  <a:pt x="7943467" y="2424063"/>
                  <a:pt x="7946463" y="2425262"/>
                </a:cubicBezTo>
                <a:cubicBezTo>
                  <a:pt x="7948861" y="2426460"/>
                  <a:pt x="7948861" y="2427659"/>
                  <a:pt x="7954853" y="2425861"/>
                </a:cubicBezTo>
                <a:cubicBezTo>
                  <a:pt x="7960247" y="2424663"/>
                  <a:pt x="7964442" y="2428258"/>
                  <a:pt x="7966839" y="2431255"/>
                </a:cubicBezTo>
                <a:cubicBezTo>
                  <a:pt x="7969236" y="2434251"/>
                  <a:pt x="7972832" y="2436049"/>
                  <a:pt x="7975229" y="2439644"/>
                </a:cubicBezTo>
                <a:cubicBezTo>
                  <a:pt x="7977626" y="2443240"/>
                  <a:pt x="7971633" y="2439644"/>
                  <a:pt x="7965041" y="2435449"/>
                </a:cubicBezTo>
                <a:cubicBezTo>
                  <a:pt x="7957850" y="2431255"/>
                  <a:pt x="7960247" y="2434850"/>
                  <a:pt x="7962644" y="2437847"/>
                </a:cubicBezTo>
                <a:cubicBezTo>
                  <a:pt x="7965041" y="2440843"/>
                  <a:pt x="7962644" y="2441442"/>
                  <a:pt x="7960247" y="2441442"/>
                </a:cubicBezTo>
                <a:cubicBezTo>
                  <a:pt x="7957850" y="2441442"/>
                  <a:pt x="7959648" y="2442041"/>
                  <a:pt x="7964442" y="2446836"/>
                </a:cubicBezTo>
                <a:cubicBezTo>
                  <a:pt x="7968637" y="2451031"/>
                  <a:pt x="7976427" y="2454027"/>
                  <a:pt x="7981222" y="2455226"/>
                </a:cubicBezTo>
                <a:cubicBezTo>
                  <a:pt x="7986615" y="2457023"/>
                  <a:pt x="7985416" y="2453428"/>
                  <a:pt x="7983019" y="2450431"/>
                </a:cubicBezTo>
                <a:cubicBezTo>
                  <a:pt x="7980622" y="2447435"/>
                  <a:pt x="7979423" y="2448034"/>
                  <a:pt x="7983619" y="2448034"/>
                </a:cubicBezTo>
                <a:cubicBezTo>
                  <a:pt x="7987813" y="2448034"/>
                  <a:pt x="7990810" y="2450431"/>
                  <a:pt x="7995604" y="2455226"/>
                </a:cubicBezTo>
                <a:cubicBezTo>
                  <a:pt x="7996803" y="2456424"/>
                  <a:pt x="7998001" y="2457623"/>
                  <a:pt x="7998601" y="2458821"/>
                </a:cubicBezTo>
                <a:cubicBezTo>
                  <a:pt x="7999799" y="2461218"/>
                  <a:pt x="7998601" y="2461818"/>
                  <a:pt x="7996203" y="2464814"/>
                </a:cubicBezTo>
                <a:cubicBezTo>
                  <a:pt x="7993207" y="2469009"/>
                  <a:pt x="7995604" y="2471406"/>
                  <a:pt x="7998601" y="2473803"/>
                </a:cubicBezTo>
                <a:cubicBezTo>
                  <a:pt x="8002196" y="2476200"/>
                  <a:pt x="8002795" y="2485189"/>
                  <a:pt x="8002795" y="2488785"/>
                </a:cubicBezTo>
                <a:cubicBezTo>
                  <a:pt x="8002196" y="2492980"/>
                  <a:pt x="8000398" y="2509760"/>
                  <a:pt x="8001597" y="2515752"/>
                </a:cubicBezTo>
                <a:cubicBezTo>
                  <a:pt x="8002196" y="2521146"/>
                  <a:pt x="8000997" y="2522344"/>
                  <a:pt x="8003394" y="2524741"/>
                </a:cubicBezTo>
                <a:cubicBezTo>
                  <a:pt x="8005792" y="2527138"/>
                  <a:pt x="8007590" y="2531333"/>
                  <a:pt x="8007590" y="2542120"/>
                </a:cubicBezTo>
                <a:cubicBezTo>
                  <a:pt x="8006990" y="2552907"/>
                  <a:pt x="8009986" y="2557102"/>
                  <a:pt x="8012384" y="2560098"/>
                </a:cubicBezTo>
                <a:cubicBezTo>
                  <a:pt x="8014781" y="2563095"/>
                  <a:pt x="8016579" y="2569687"/>
                  <a:pt x="8012983" y="2570286"/>
                </a:cubicBezTo>
                <a:cubicBezTo>
                  <a:pt x="8009986" y="2570885"/>
                  <a:pt x="8010586" y="2564293"/>
                  <a:pt x="8009387" y="2561297"/>
                </a:cubicBezTo>
                <a:cubicBezTo>
                  <a:pt x="8008189" y="2558301"/>
                  <a:pt x="8003394" y="2549911"/>
                  <a:pt x="8002196" y="2551709"/>
                </a:cubicBezTo>
                <a:cubicBezTo>
                  <a:pt x="8001597" y="2553506"/>
                  <a:pt x="8002196" y="2555903"/>
                  <a:pt x="8004593" y="2559499"/>
                </a:cubicBezTo>
                <a:cubicBezTo>
                  <a:pt x="8006990" y="2563095"/>
                  <a:pt x="8008189" y="2567889"/>
                  <a:pt x="8006990" y="2571485"/>
                </a:cubicBezTo>
                <a:cubicBezTo>
                  <a:pt x="8005792" y="2574481"/>
                  <a:pt x="8006990" y="2575080"/>
                  <a:pt x="8009986" y="2575680"/>
                </a:cubicBezTo>
                <a:cubicBezTo>
                  <a:pt x="8012983" y="2576279"/>
                  <a:pt x="8012983" y="2576279"/>
                  <a:pt x="8014182" y="2581073"/>
                </a:cubicBezTo>
                <a:cubicBezTo>
                  <a:pt x="8015380" y="2585867"/>
                  <a:pt x="8010586" y="2591261"/>
                  <a:pt x="8015380" y="2592459"/>
                </a:cubicBezTo>
                <a:cubicBezTo>
                  <a:pt x="8020174" y="2593658"/>
                  <a:pt x="8019575" y="2604445"/>
                  <a:pt x="8015979" y="2613434"/>
                </a:cubicBezTo>
                <a:cubicBezTo>
                  <a:pt x="8014182" y="2618827"/>
                  <a:pt x="8016579" y="2623022"/>
                  <a:pt x="8018975" y="2624820"/>
                </a:cubicBezTo>
                <a:lnTo>
                  <a:pt x="8020174" y="2625419"/>
                </a:lnTo>
                <a:cubicBezTo>
                  <a:pt x="8020174" y="2625419"/>
                  <a:pt x="8020174" y="2625419"/>
                  <a:pt x="8020174" y="2625419"/>
                </a:cubicBezTo>
                <a:cubicBezTo>
                  <a:pt x="8021373" y="2626618"/>
                  <a:pt x="8022572" y="2626618"/>
                  <a:pt x="8022572" y="2626618"/>
                </a:cubicBezTo>
                <a:cubicBezTo>
                  <a:pt x="8026167" y="2629614"/>
                  <a:pt x="8029763" y="2636206"/>
                  <a:pt x="8029763" y="2641600"/>
                </a:cubicBezTo>
                <a:cubicBezTo>
                  <a:pt x="8029763" y="2646993"/>
                  <a:pt x="8041149" y="2654784"/>
                  <a:pt x="8042347" y="2660776"/>
                </a:cubicBezTo>
                <a:cubicBezTo>
                  <a:pt x="8043546" y="2666170"/>
                  <a:pt x="8054932" y="2672762"/>
                  <a:pt x="8056131" y="2676358"/>
                </a:cubicBezTo>
                <a:cubicBezTo>
                  <a:pt x="8057329" y="2679953"/>
                  <a:pt x="8059127" y="2681751"/>
                  <a:pt x="8063322" y="2685347"/>
                </a:cubicBezTo>
                <a:cubicBezTo>
                  <a:pt x="8067517" y="2689542"/>
                  <a:pt x="8068715" y="2694935"/>
                  <a:pt x="8067517" y="2700928"/>
                </a:cubicBezTo>
                <a:cubicBezTo>
                  <a:pt x="8066318" y="2706921"/>
                  <a:pt x="8073510" y="2708119"/>
                  <a:pt x="8077705" y="2706921"/>
                </a:cubicBezTo>
                <a:cubicBezTo>
                  <a:pt x="8081899" y="2706321"/>
                  <a:pt x="8081899" y="2705722"/>
                  <a:pt x="8078304" y="2701527"/>
                </a:cubicBezTo>
                <a:cubicBezTo>
                  <a:pt x="8075307" y="2697332"/>
                  <a:pt x="8078304" y="2699130"/>
                  <a:pt x="8080701" y="2699729"/>
                </a:cubicBezTo>
                <a:cubicBezTo>
                  <a:pt x="8083098" y="2700329"/>
                  <a:pt x="8084896" y="2698531"/>
                  <a:pt x="8086095" y="2705722"/>
                </a:cubicBezTo>
                <a:cubicBezTo>
                  <a:pt x="8087293" y="2712913"/>
                  <a:pt x="8096881" y="2709917"/>
                  <a:pt x="8104672" y="2708119"/>
                </a:cubicBezTo>
                <a:cubicBezTo>
                  <a:pt x="8112463" y="2706321"/>
                  <a:pt x="8108867" y="2704524"/>
                  <a:pt x="8110665" y="2700329"/>
                </a:cubicBezTo>
                <a:cubicBezTo>
                  <a:pt x="8112463" y="2696134"/>
                  <a:pt x="8116058" y="2695534"/>
                  <a:pt x="8119055" y="2690740"/>
                </a:cubicBezTo>
                <a:cubicBezTo>
                  <a:pt x="8122051" y="2685946"/>
                  <a:pt x="8123249" y="2684747"/>
                  <a:pt x="8126246" y="2684747"/>
                </a:cubicBezTo>
                <a:cubicBezTo>
                  <a:pt x="8129242" y="2684747"/>
                  <a:pt x="8128643" y="2691339"/>
                  <a:pt x="8126845" y="2697931"/>
                </a:cubicBezTo>
                <a:cubicBezTo>
                  <a:pt x="8125047" y="2704524"/>
                  <a:pt x="8128044" y="2702126"/>
                  <a:pt x="8131040" y="2699729"/>
                </a:cubicBezTo>
                <a:cubicBezTo>
                  <a:pt x="8133437" y="2697332"/>
                  <a:pt x="8134636" y="2688343"/>
                  <a:pt x="8133437" y="2684148"/>
                </a:cubicBezTo>
                <a:cubicBezTo>
                  <a:pt x="8132238" y="2679953"/>
                  <a:pt x="8131040" y="2674560"/>
                  <a:pt x="8131040" y="2670964"/>
                </a:cubicBezTo>
                <a:cubicBezTo>
                  <a:pt x="8131040" y="2666769"/>
                  <a:pt x="8135235" y="2667968"/>
                  <a:pt x="8137632" y="2668567"/>
                </a:cubicBezTo>
                <a:cubicBezTo>
                  <a:pt x="8140029" y="2669166"/>
                  <a:pt x="8146621" y="2670365"/>
                  <a:pt x="8152015" y="2669166"/>
                </a:cubicBezTo>
                <a:cubicBezTo>
                  <a:pt x="8161004" y="2667368"/>
                  <a:pt x="8158607" y="2669166"/>
                  <a:pt x="8152015" y="2673361"/>
                </a:cubicBezTo>
                <a:cubicBezTo>
                  <a:pt x="8145423" y="2677556"/>
                  <a:pt x="8152614" y="2678155"/>
                  <a:pt x="8157408" y="2677556"/>
                </a:cubicBezTo>
                <a:cubicBezTo>
                  <a:pt x="8162801" y="2676957"/>
                  <a:pt x="8164000" y="2675758"/>
                  <a:pt x="8167596" y="2675758"/>
                </a:cubicBezTo>
                <a:cubicBezTo>
                  <a:pt x="8171191" y="2675758"/>
                  <a:pt x="8182578" y="2682950"/>
                  <a:pt x="8181978" y="2685347"/>
                </a:cubicBezTo>
                <a:cubicBezTo>
                  <a:pt x="8181379" y="2687744"/>
                  <a:pt x="8181978" y="2689542"/>
                  <a:pt x="8186173" y="2690740"/>
                </a:cubicBezTo>
                <a:cubicBezTo>
                  <a:pt x="8190368" y="2691939"/>
                  <a:pt x="8193365" y="2699130"/>
                  <a:pt x="8196361" y="2701527"/>
                </a:cubicBezTo>
                <a:cubicBezTo>
                  <a:pt x="8197559" y="2702726"/>
                  <a:pt x="8199957" y="2705123"/>
                  <a:pt x="8202354" y="2707520"/>
                </a:cubicBezTo>
                <a:cubicBezTo>
                  <a:pt x="8202354" y="2706921"/>
                  <a:pt x="8202354" y="2706921"/>
                  <a:pt x="8202354" y="2706921"/>
                </a:cubicBezTo>
                <a:cubicBezTo>
                  <a:pt x="8204151" y="2708718"/>
                  <a:pt x="8205949" y="2711715"/>
                  <a:pt x="8207148" y="2714711"/>
                </a:cubicBezTo>
                <a:cubicBezTo>
                  <a:pt x="8210743" y="2724899"/>
                  <a:pt x="8219732" y="2727296"/>
                  <a:pt x="8219732" y="2734487"/>
                </a:cubicBezTo>
                <a:cubicBezTo>
                  <a:pt x="8219732" y="2738682"/>
                  <a:pt x="8217935" y="2745274"/>
                  <a:pt x="8221530" y="2744075"/>
                </a:cubicBezTo>
                <a:cubicBezTo>
                  <a:pt x="8225126" y="2742877"/>
                  <a:pt x="8225725" y="2736285"/>
                  <a:pt x="8225126" y="2729094"/>
                </a:cubicBezTo>
                <a:cubicBezTo>
                  <a:pt x="8224527" y="2721902"/>
                  <a:pt x="8220332" y="2719505"/>
                  <a:pt x="8216736" y="2717108"/>
                </a:cubicBezTo>
                <a:cubicBezTo>
                  <a:pt x="8213140" y="2714711"/>
                  <a:pt x="8215538" y="2712913"/>
                  <a:pt x="8216736" y="2709917"/>
                </a:cubicBezTo>
                <a:cubicBezTo>
                  <a:pt x="8217935" y="2706921"/>
                  <a:pt x="8220931" y="2700329"/>
                  <a:pt x="8223928" y="2697931"/>
                </a:cubicBezTo>
                <a:cubicBezTo>
                  <a:pt x="8226325" y="2695534"/>
                  <a:pt x="8227523" y="2691339"/>
                  <a:pt x="8229920" y="2685946"/>
                </a:cubicBezTo>
                <a:cubicBezTo>
                  <a:pt x="8232318" y="2680553"/>
                  <a:pt x="8234115" y="2679354"/>
                  <a:pt x="8235314" y="2681751"/>
                </a:cubicBezTo>
                <a:cubicBezTo>
                  <a:pt x="8236512" y="2684148"/>
                  <a:pt x="8236512" y="2684747"/>
                  <a:pt x="8241906" y="2681751"/>
                </a:cubicBezTo>
                <a:cubicBezTo>
                  <a:pt x="8247299" y="2678755"/>
                  <a:pt x="8243104" y="2676358"/>
                  <a:pt x="8239509" y="2674560"/>
                </a:cubicBezTo>
                <a:cubicBezTo>
                  <a:pt x="8235913" y="2672762"/>
                  <a:pt x="8237111" y="2670365"/>
                  <a:pt x="8240108" y="2669166"/>
                </a:cubicBezTo>
                <a:cubicBezTo>
                  <a:pt x="8243104" y="2667968"/>
                  <a:pt x="8243104" y="2661975"/>
                  <a:pt x="8244303" y="2655982"/>
                </a:cubicBezTo>
                <a:cubicBezTo>
                  <a:pt x="8244902" y="2650589"/>
                  <a:pt x="8241906" y="2649390"/>
                  <a:pt x="8238909" y="2649390"/>
                </a:cubicBezTo>
                <a:cubicBezTo>
                  <a:pt x="8235314" y="2649390"/>
                  <a:pt x="8237111" y="2645795"/>
                  <a:pt x="8236512" y="2642199"/>
                </a:cubicBezTo>
                <a:cubicBezTo>
                  <a:pt x="8235913" y="2638004"/>
                  <a:pt x="8237710" y="2638004"/>
                  <a:pt x="8239509" y="2630213"/>
                </a:cubicBezTo>
                <a:cubicBezTo>
                  <a:pt x="8241307" y="2621824"/>
                  <a:pt x="8243703" y="2618228"/>
                  <a:pt x="8247899" y="2613434"/>
                </a:cubicBezTo>
                <a:cubicBezTo>
                  <a:pt x="8252093" y="2608040"/>
                  <a:pt x="8252692" y="2611037"/>
                  <a:pt x="8256288" y="2612235"/>
                </a:cubicBezTo>
                <a:cubicBezTo>
                  <a:pt x="8260483" y="2612835"/>
                  <a:pt x="8258685" y="2613434"/>
                  <a:pt x="8258685" y="2617629"/>
                </a:cubicBezTo>
                <a:cubicBezTo>
                  <a:pt x="8258086" y="2621824"/>
                  <a:pt x="8259285" y="2622423"/>
                  <a:pt x="8261082" y="2622423"/>
                </a:cubicBezTo>
                <a:cubicBezTo>
                  <a:pt x="8262880" y="2622423"/>
                  <a:pt x="8263479" y="2620026"/>
                  <a:pt x="8266476" y="2610437"/>
                </a:cubicBezTo>
                <a:cubicBezTo>
                  <a:pt x="8269472" y="2600849"/>
                  <a:pt x="8271869" y="2603246"/>
                  <a:pt x="8282656" y="2600250"/>
                </a:cubicBezTo>
                <a:cubicBezTo>
                  <a:pt x="8292844" y="2597253"/>
                  <a:pt x="8294641" y="2588264"/>
                  <a:pt x="8297638" y="2582871"/>
                </a:cubicBezTo>
                <a:cubicBezTo>
                  <a:pt x="8300634" y="2577477"/>
                  <a:pt x="8303631" y="2573882"/>
                  <a:pt x="8306028" y="2572084"/>
                </a:cubicBezTo>
                <a:cubicBezTo>
                  <a:pt x="8308425" y="2570286"/>
                  <a:pt x="8309623" y="2561297"/>
                  <a:pt x="8305429" y="2557102"/>
                </a:cubicBezTo>
                <a:cubicBezTo>
                  <a:pt x="8301234" y="2552907"/>
                  <a:pt x="8301833" y="2552308"/>
                  <a:pt x="8306028" y="2551709"/>
                </a:cubicBezTo>
                <a:cubicBezTo>
                  <a:pt x="8310223" y="2551109"/>
                  <a:pt x="8308425" y="2551109"/>
                  <a:pt x="8312021" y="2554106"/>
                </a:cubicBezTo>
                <a:cubicBezTo>
                  <a:pt x="8315616" y="2556503"/>
                  <a:pt x="8315616" y="2556503"/>
                  <a:pt x="8317414" y="2554705"/>
                </a:cubicBezTo>
                <a:cubicBezTo>
                  <a:pt x="8319811" y="2552907"/>
                  <a:pt x="8320411" y="2550510"/>
                  <a:pt x="8320411" y="2547514"/>
                </a:cubicBezTo>
                <a:cubicBezTo>
                  <a:pt x="8320411" y="2543918"/>
                  <a:pt x="8320411" y="2543319"/>
                  <a:pt x="8322808" y="2543319"/>
                </a:cubicBezTo>
                <a:cubicBezTo>
                  <a:pt x="8325205" y="2543319"/>
                  <a:pt x="8328201" y="2548712"/>
                  <a:pt x="8331797" y="2552907"/>
                </a:cubicBezTo>
                <a:cubicBezTo>
                  <a:pt x="8335991" y="2557102"/>
                  <a:pt x="8335991" y="2563095"/>
                  <a:pt x="8332995" y="2566091"/>
                </a:cubicBezTo>
                <a:cubicBezTo>
                  <a:pt x="8329999" y="2569088"/>
                  <a:pt x="8332396" y="2569088"/>
                  <a:pt x="8324006" y="2578077"/>
                </a:cubicBezTo>
                <a:cubicBezTo>
                  <a:pt x="8315616" y="2587066"/>
                  <a:pt x="8321609" y="2594856"/>
                  <a:pt x="8324605" y="2600849"/>
                </a:cubicBezTo>
                <a:cubicBezTo>
                  <a:pt x="8328201" y="2606842"/>
                  <a:pt x="8328800" y="2609838"/>
                  <a:pt x="8325804" y="2609239"/>
                </a:cubicBezTo>
                <a:cubicBezTo>
                  <a:pt x="8323407" y="2608640"/>
                  <a:pt x="8325205" y="2611636"/>
                  <a:pt x="8325205" y="2611636"/>
                </a:cubicBezTo>
                <a:cubicBezTo>
                  <a:pt x="8325205" y="2611636"/>
                  <a:pt x="8326403" y="2612835"/>
                  <a:pt x="8329400" y="2614033"/>
                </a:cubicBezTo>
                <a:cubicBezTo>
                  <a:pt x="8332396" y="2617629"/>
                  <a:pt x="8330598" y="2626019"/>
                  <a:pt x="8330598" y="2626019"/>
                </a:cubicBezTo>
                <a:cubicBezTo>
                  <a:pt x="8330598" y="2630813"/>
                  <a:pt x="8329999" y="2634408"/>
                  <a:pt x="8328800" y="2636206"/>
                </a:cubicBezTo>
                <a:cubicBezTo>
                  <a:pt x="8327601" y="2638004"/>
                  <a:pt x="8326403" y="2642199"/>
                  <a:pt x="8326403" y="2642199"/>
                </a:cubicBezTo>
                <a:cubicBezTo>
                  <a:pt x="8326403" y="2642199"/>
                  <a:pt x="8319212" y="2654184"/>
                  <a:pt x="8330598" y="2663173"/>
                </a:cubicBezTo>
                <a:cubicBezTo>
                  <a:pt x="8342583" y="2671563"/>
                  <a:pt x="8337190" y="2673361"/>
                  <a:pt x="8335991" y="2676358"/>
                </a:cubicBezTo>
                <a:cubicBezTo>
                  <a:pt x="8335392" y="2678755"/>
                  <a:pt x="8336591" y="2684747"/>
                  <a:pt x="8343183" y="2684747"/>
                </a:cubicBezTo>
                <a:cubicBezTo>
                  <a:pt x="8349176" y="2684747"/>
                  <a:pt x="8355169" y="2682350"/>
                  <a:pt x="8355768" y="2675758"/>
                </a:cubicBezTo>
                <a:cubicBezTo>
                  <a:pt x="8356367" y="2668567"/>
                  <a:pt x="8354569" y="2651787"/>
                  <a:pt x="8351572" y="2646394"/>
                </a:cubicBezTo>
                <a:cubicBezTo>
                  <a:pt x="8348576" y="2641000"/>
                  <a:pt x="8340187" y="2630213"/>
                  <a:pt x="8338389" y="2626019"/>
                </a:cubicBezTo>
                <a:cubicBezTo>
                  <a:pt x="8338389" y="2626019"/>
                  <a:pt x="8335991" y="2619427"/>
                  <a:pt x="8335991" y="2615831"/>
                </a:cubicBezTo>
                <a:cubicBezTo>
                  <a:pt x="8336591" y="2614632"/>
                  <a:pt x="8335991" y="2611037"/>
                  <a:pt x="8336591" y="2608640"/>
                </a:cubicBezTo>
                <a:cubicBezTo>
                  <a:pt x="8337190" y="2604445"/>
                  <a:pt x="8337790" y="2605643"/>
                  <a:pt x="8340786" y="2604445"/>
                </a:cubicBezTo>
                <a:cubicBezTo>
                  <a:pt x="8343183" y="2603845"/>
                  <a:pt x="8345580" y="2602647"/>
                  <a:pt x="8347977" y="2600849"/>
                </a:cubicBezTo>
                <a:cubicBezTo>
                  <a:pt x="8350374" y="2599051"/>
                  <a:pt x="8350374" y="2599051"/>
                  <a:pt x="8357565" y="2593059"/>
                </a:cubicBezTo>
                <a:cubicBezTo>
                  <a:pt x="8364757" y="2587066"/>
                  <a:pt x="8364757" y="2589463"/>
                  <a:pt x="8362959" y="2584669"/>
                </a:cubicBezTo>
                <a:cubicBezTo>
                  <a:pt x="8361161" y="2579874"/>
                  <a:pt x="8362360" y="2581672"/>
                  <a:pt x="8368952" y="2582272"/>
                </a:cubicBezTo>
                <a:cubicBezTo>
                  <a:pt x="8375543" y="2582871"/>
                  <a:pt x="8373746" y="2580474"/>
                  <a:pt x="8370750" y="2578077"/>
                </a:cubicBezTo>
                <a:cubicBezTo>
                  <a:pt x="8367753" y="2575680"/>
                  <a:pt x="8365356" y="2573882"/>
                  <a:pt x="8361761" y="2575680"/>
                </a:cubicBezTo>
                <a:cubicBezTo>
                  <a:pt x="8358165" y="2577477"/>
                  <a:pt x="8358764" y="2576279"/>
                  <a:pt x="8356367" y="2572683"/>
                </a:cubicBezTo>
                <a:cubicBezTo>
                  <a:pt x="8353970" y="2568488"/>
                  <a:pt x="8352172" y="2566691"/>
                  <a:pt x="8355169" y="2558301"/>
                </a:cubicBezTo>
                <a:cubicBezTo>
                  <a:pt x="8357565" y="2549911"/>
                  <a:pt x="8359962" y="2549911"/>
                  <a:pt x="8364757" y="2549911"/>
                </a:cubicBezTo>
                <a:cubicBezTo>
                  <a:pt x="8369551" y="2550510"/>
                  <a:pt x="8375543" y="2561896"/>
                  <a:pt x="8375543" y="2572683"/>
                </a:cubicBezTo>
                <a:cubicBezTo>
                  <a:pt x="8375543" y="2583470"/>
                  <a:pt x="8380338" y="2585268"/>
                  <a:pt x="8385732" y="2584669"/>
                </a:cubicBezTo>
                <a:cubicBezTo>
                  <a:pt x="8391125" y="2584069"/>
                  <a:pt x="8399514" y="2582871"/>
                  <a:pt x="8406107" y="2591860"/>
                </a:cubicBezTo>
                <a:cubicBezTo>
                  <a:pt x="8417492" y="2607441"/>
                  <a:pt x="8413897" y="2604445"/>
                  <a:pt x="8416893" y="2614632"/>
                </a:cubicBezTo>
                <a:cubicBezTo>
                  <a:pt x="8419890" y="2624820"/>
                  <a:pt x="8427081" y="2624221"/>
                  <a:pt x="8430078" y="2623022"/>
                </a:cubicBezTo>
                <a:cubicBezTo>
                  <a:pt x="8433074" y="2622423"/>
                  <a:pt x="8442063" y="2618228"/>
                  <a:pt x="8446857" y="2617629"/>
                </a:cubicBezTo>
                <a:cubicBezTo>
                  <a:pt x="8451651" y="2617030"/>
                  <a:pt x="8458243" y="2617030"/>
                  <a:pt x="8466633" y="2615232"/>
                </a:cubicBezTo>
                <a:cubicBezTo>
                  <a:pt x="8475023" y="2613434"/>
                  <a:pt x="8474423" y="2617629"/>
                  <a:pt x="8474423" y="2620625"/>
                </a:cubicBezTo>
                <a:cubicBezTo>
                  <a:pt x="8474423" y="2623622"/>
                  <a:pt x="8478020" y="2623022"/>
                  <a:pt x="8481615" y="2626019"/>
                </a:cubicBezTo>
                <a:cubicBezTo>
                  <a:pt x="8485211" y="2629015"/>
                  <a:pt x="8488207" y="2629614"/>
                  <a:pt x="8488806" y="2627816"/>
                </a:cubicBezTo>
                <a:cubicBezTo>
                  <a:pt x="8489405" y="2626019"/>
                  <a:pt x="8489405" y="2626019"/>
                  <a:pt x="8493601" y="2627816"/>
                </a:cubicBezTo>
                <a:cubicBezTo>
                  <a:pt x="8497795" y="2629614"/>
                  <a:pt x="8507383" y="2627217"/>
                  <a:pt x="8510980" y="2624820"/>
                </a:cubicBezTo>
                <a:cubicBezTo>
                  <a:pt x="8514575" y="2622423"/>
                  <a:pt x="8522965" y="2617030"/>
                  <a:pt x="8533152" y="2613434"/>
                </a:cubicBezTo>
                <a:cubicBezTo>
                  <a:pt x="8543340" y="2609838"/>
                  <a:pt x="8541542" y="2609838"/>
                  <a:pt x="8537347" y="2609239"/>
                </a:cubicBezTo>
                <a:cubicBezTo>
                  <a:pt x="8533152" y="2608640"/>
                  <a:pt x="8527759" y="2608640"/>
                  <a:pt x="8524763" y="2609838"/>
                </a:cubicBezTo>
                <a:cubicBezTo>
                  <a:pt x="8521766" y="2611636"/>
                  <a:pt x="8521167" y="2609239"/>
                  <a:pt x="8520568" y="2606242"/>
                </a:cubicBezTo>
                <a:cubicBezTo>
                  <a:pt x="8519969" y="2603246"/>
                  <a:pt x="8524763" y="2603845"/>
                  <a:pt x="8530755" y="2604445"/>
                </a:cubicBezTo>
                <a:cubicBezTo>
                  <a:pt x="8536149" y="2605044"/>
                  <a:pt x="8542142" y="2603246"/>
                  <a:pt x="8543940" y="2602048"/>
                </a:cubicBezTo>
                <a:cubicBezTo>
                  <a:pt x="8546336" y="2600849"/>
                  <a:pt x="8561918" y="2599051"/>
                  <a:pt x="8570307" y="2597253"/>
                </a:cubicBezTo>
                <a:cubicBezTo>
                  <a:pt x="8578697" y="2595456"/>
                  <a:pt x="8579896" y="2597853"/>
                  <a:pt x="8577499" y="2600849"/>
                </a:cubicBezTo>
                <a:cubicBezTo>
                  <a:pt x="8575102" y="2603845"/>
                  <a:pt x="8570307" y="2605044"/>
                  <a:pt x="8563715" y="2606242"/>
                </a:cubicBezTo>
                <a:cubicBezTo>
                  <a:pt x="8557123" y="2606842"/>
                  <a:pt x="8559521" y="2611636"/>
                  <a:pt x="8561918" y="2612835"/>
                </a:cubicBezTo>
                <a:cubicBezTo>
                  <a:pt x="8564314" y="2614033"/>
                  <a:pt x="8564314" y="2613434"/>
                  <a:pt x="8566113" y="2617629"/>
                </a:cubicBezTo>
                <a:cubicBezTo>
                  <a:pt x="8567911" y="2621824"/>
                  <a:pt x="8569708" y="2623022"/>
                  <a:pt x="8569708" y="2625419"/>
                </a:cubicBezTo>
                <a:cubicBezTo>
                  <a:pt x="8569708" y="2627816"/>
                  <a:pt x="8571506" y="2630813"/>
                  <a:pt x="8572105" y="2635607"/>
                </a:cubicBezTo>
                <a:cubicBezTo>
                  <a:pt x="8572704" y="2640401"/>
                  <a:pt x="8573903" y="2640401"/>
                  <a:pt x="8576300" y="2638004"/>
                </a:cubicBezTo>
                <a:cubicBezTo>
                  <a:pt x="8578697" y="2635607"/>
                  <a:pt x="8580495" y="2636805"/>
                  <a:pt x="8584091" y="2638603"/>
                </a:cubicBezTo>
                <a:cubicBezTo>
                  <a:pt x="8587686" y="2640401"/>
                  <a:pt x="8591282" y="2640401"/>
                  <a:pt x="8594878" y="2641000"/>
                </a:cubicBezTo>
                <a:cubicBezTo>
                  <a:pt x="8599073" y="2641600"/>
                  <a:pt x="8600271" y="2641600"/>
                  <a:pt x="8599672" y="2639203"/>
                </a:cubicBezTo>
                <a:cubicBezTo>
                  <a:pt x="8599073" y="2636805"/>
                  <a:pt x="8601470" y="2637405"/>
                  <a:pt x="8601470" y="2637405"/>
                </a:cubicBezTo>
                <a:cubicBezTo>
                  <a:pt x="8601470" y="2637405"/>
                  <a:pt x="8605664" y="2639802"/>
                  <a:pt x="8609860" y="2643398"/>
                </a:cubicBezTo>
                <a:cubicBezTo>
                  <a:pt x="8614054" y="2647593"/>
                  <a:pt x="8618249" y="2648192"/>
                  <a:pt x="8621845" y="2648791"/>
                </a:cubicBezTo>
                <a:cubicBezTo>
                  <a:pt x="8624842" y="2649390"/>
                  <a:pt x="8630235" y="2654184"/>
                  <a:pt x="8627838" y="2655982"/>
                </a:cubicBezTo>
                <a:cubicBezTo>
                  <a:pt x="8625441" y="2657780"/>
                  <a:pt x="8623643" y="2660776"/>
                  <a:pt x="8626040" y="2661975"/>
                </a:cubicBezTo>
                <a:cubicBezTo>
                  <a:pt x="8628437" y="2663173"/>
                  <a:pt x="8630235" y="2664971"/>
                  <a:pt x="8628437" y="2669766"/>
                </a:cubicBezTo>
                <a:cubicBezTo>
                  <a:pt x="8626040" y="2674560"/>
                  <a:pt x="8626639" y="2675159"/>
                  <a:pt x="8627838" y="2678155"/>
                </a:cubicBezTo>
                <a:cubicBezTo>
                  <a:pt x="8628437" y="2680553"/>
                  <a:pt x="8632033" y="2684148"/>
                  <a:pt x="8630235" y="2687144"/>
                </a:cubicBezTo>
                <a:cubicBezTo>
                  <a:pt x="8628437" y="2690141"/>
                  <a:pt x="8624842" y="2692538"/>
                  <a:pt x="8627838" y="2692538"/>
                </a:cubicBezTo>
                <a:cubicBezTo>
                  <a:pt x="8630235" y="2692538"/>
                  <a:pt x="8633231" y="2694336"/>
                  <a:pt x="8638625" y="2691339"/>
                </a:cubicBezTo>
                <a:cubicBezTo>
                  <a:pt x="8642820" y="2688942"/>
                  <a:pt x="8647614" y="2690740"/>
                  <a:pt x="8650610" y="2693137"/>
                </a:cubicBezTo>
                <a:cubicBezTo>
                  <a:pt x="8650610" y="2693137"/>
                  <a:pt x="8650610" y="2693137"/>
                  <a:pt x="8650610" y="2693737"/>
                </a:cubicBezTo>
                <a:cubicBezTo>
                  <a:pt x="8651209" y="2694336"/>
                  <a:pt x="8651809" y="2694935"/>
                  <a:pt x="8652408" y="2695534"/>
                </a:cubicBezTo>
                <a:cubicBezTo>
                  <a:pt x="8654805" y="2699130"/>
                  <a:pt x="8662596" y="2703924"/>
                  <a:pt x="8667390" y="2706921"/>
                </a:cubicBezTo>
                <a:cubicBezTo>
                  <a:pt x="8672184" y="2709318"/>
                  <a:pt x="8674581" y="2718307"/>
                  <a:pt x="8679975" y="2721902"/>
                </a:cubicBezTo>
                <a:cubicBezTo>
                  <a:pt x="8685368" y="2726097"/>
                  <a:pt x="8684769" y="2726097"/>
                  <a:pt x="8690162" y="2732689"/>
                </a:cubicBezTo>
                <a:cubicBezTo>
                  <a:pt x="8695556" y="2739881"/>
                  <a:pt x="8694357" y="2756660"/>
                  <a:pt x="8692559" y="2769844"/>
                </a:cubicBezTo>
                <a:cubicBezTo>
                  <a:pt x="8690762" y="2783028"/>
                  <a:pt x="8694956" y="2786624"/>
                  <a:pt x="8696755" y="2786624"/>
                </a:cubicBezTo>
                <a:cubicBezTo>
                  <a:pt x="8698552" y="2787223"/>
                  <a:pt x="8698552" y="2781231"/>
                  <a:pt x="8697953" y="2775837"/>
                </a:cubicBezTo>
                <a:cubicBezTo>
                  <a:pt x="8697354" y="2770444"/>
                  <a:pt x="8697354" y="2769245"/>
                  <a:pt x="8701548" y="2765649"/>
                </a:cubicBezTo>
                <a:cubicBezTo>
                  <a:pt x="8705744" y="2761455"/>
                  <a:pt x="8709938" y="2769245"/>
                  <a:pt x="8713534" y="2772241"/>
                </a:cubicBezTo>
                <a:cubicBezTo>
                  <a:pt x="8717129" y="2775238"/>
                  <a:pt x="8718927" y="2792617"/>
                  <a:pt x="8727317" y="2798010"/>
                </a:cubicBezTo>
                <a:cubicBezTo>
                  <a:pt x="8738104" y="2805201"/>
                  <a:pt x="8735108" y="2814790"/>
                  <a:pt x="8735108" y="2814191"/>
                </a:cubicBezTo>
                <a:cubicBezTo>
                  <a:pt x="8737505" y="2805801"/>
                  <a:pt x="8741100" y="2806999"/>
                  <a:pt x="8743497" y="2805801"/>
                </a:cubicBezTo>
                <a:cubicBezTo>
                  <a:pt x="8746494" y="2804003"/>
                  <a:pt x="8752487" y="2806400"/>
                  <a:pt x="8759078" y="2809996"/>
                </a:cubicBezTo>
                <a:cubicBezTo>
                  <a:pt x="8765671" y="2812992"/>
                  <a:pt x="8764472" y="2809996"/>
                  <a:pt x="8765671" y="2807599"/>
                </a:cubicBezTo>
                <a:cubicBezTo>
                  <a:pt x="8766869" y="2805201"/>
                  <a:pt x="8767468" y="2805201"/>
                  <a:pt x="8769866" y="2803404"/>
                </a:cubicBezTo>
                <a:cubicBezTo>
                  <a:pt x="8772263" y="2802205"/>
                  <a:pt x="8775858" y="2802804"/>
                  <a:pt x="8778256" y="2805801"/>
                </a:cubicBezTo>
                <a:cubicBezTo>
                  <a:pt x="8780653" y="2808198"/>
                  <a:pt x="8782450" y="2809996"/>
                  <a:pt x="8782450" y="2806400"/>
                </a:cubicBezTo>
                <a:cubicBezTo>
                  <a:pt x="8782450" y="2802804"/>
                  <a:pt x="8784848" y="2804003"/>
                  <a:pt x="8787844" y="2804602"/>
                </a:cubicBezTo>
                <a:cubicBezTo>
                  <a:pt x="8790840" y="2805201"/>
                  <a:pt x="8795035" y="2807599"/>
                  <a:pt x="8799829" y="2808797"/>
                </a:cubicBezTo>
                <a:cubicBezTo>
                  <a:pt x="8804624" y="2809396"/>
                  <a:pt x="8808818" y="2810595"/>
                  <a:pt x="8811815" y="2812992"/>
                </a:cubicBezTo>
                <a:cubicBezTo>
                  <a:pt x="8814212" y="2815389"/>
                  <a:pt x="8816009" y="2817187"/>
                  <a:pt x="8818407" y="2816588"/>
                </a:cubicBezTo>
                <a:cubicBezTo>
                  <a:pt x="8820804" y="2815988"/>
                  <a:pt x="8824999" y="2818985"/>
                  <a:pt x="8826797" y="2820783"/>
                </a:cubicBezTo>
                <a:cubicBezTo>
                  <a:pt x="8829194" y="2821981"/>
                  <a:pt x="8839381" y="2826775"/>
                  <a:pt x="8844775" y="2826775"/>
                </a:cubicBezTo>
                <a:cubicBezTo>
                  <a:pt x="8850169" y="2826775"/>
                  <a:pt x="8853764" y="2830970"/>
                  <a:pt x="8853764" y="2833967"/>
                </a:cubicBezTo>
                <a:cubicBezTo>
                  <a:pt x="8853764" y="2836963"/>
                  <a:pt x="8855562" y="2838162"/>
                  <a:pt x="8857360" y="2840559"/>
                </a:cubicBezTo>
                <a:cubicBezTo>
                  <a:pt x="8859158" y="2842956"/>
                  <a:pt x="8862753" y="2844154"/>
                  <a:pt x="8862154" y="2847151"/>
                </a:cubicBezTo>
                <a:cubicBezTo>
                  <a:pt x="8861555" y="2850147"/>
                  <a:pt x="8866948" y="2857338"/>
                  <a:pt x="8868746" y="2860335"/>
                </a:cubicBezTo>
                <a:cubicBezTo>
                  <a:pt x="8870544" y="2863331"/>
                  <a:pt x="8869345" y="2872320"/>
                  <a:pt x="8868147" y="2875317"/>
                </a:cubicBezTo>
                <a:cubicBezTo>
                  <a:pt x="8866948" y="2878912"/>
                  <a:pt x="8866948" y="2883706"/>
                  <a:pt x="8868746" y="2883706"/>
                </a:cubicBezTo>
                <a:cubicBezTo>
                  <a:pt x="8870544" y="2883706"/>
                  <a:pt x="8871742" y="2880710"/>
                  <a:pt x="8872941" y="2878313"/>
                </a:cubicBezTo>
                <a:cubicBezTo>
                  <a:pt x="8874140" y="2875916"/>
                  <a:pt x="8872941" y="2870522"/>
                  <a:pt x="8874140" y="2866328"/>
                </a:cubicBezTo>
                <a:cubicBezTo>
                  <a:pt x="8875338" y="2862133"/>
                  <a:pt x="8878933" y="2865728"/>
                  <a:pt x="8881330" y="2868725"/>
                </a:cubicBezTo>
                <a:cubicBezTo>
                  <a:pt x="8883728" y="2871721"/>
                  <a:pt x="8883129" y="2874118"/>
                  <a:pt x="8882529" y="2876515"/>
                </a:cubicBezTo>
                <a:cubicBezTo>
                  <a:pt x="8881930" y="2878912"/>
                  <a:pt x="8882529" y="2883107"/>
                  <a:pt x="8881330" y="2886703"/>
                </a:cubicBezTo>
                <a:cubicBezTo>
                  <a:pt x="8880132" y="2889699"/>
                  <a:pt x="8880132" y="2891497"/>
                  <a:pt x="8880731" y="2892096"/>
                </a:cubicBezTo>
                <a:lnTo>
                  <a:pt x="8880132" y="2892096"/>
                </a:lnTo>
                <a:cubicBezTo>
                  <a:pt x="8880132" y="2892096"/>
                  <a:pt x="8879533" y="2892696"/>
                  <a:pt x="8878334" y="2893894"/>
                </a:cubicBezTo>
                <a:lnTo>
                  <a:pt x="8881930" y="2892096"/>
                </a:lnTo>
                <a:cubicBezTo>
                  <a:pt x="8884327" y="2891497"/>
                  <a:pt x="8884327" y="2887901"/>
                  <a:pt x="8886125" y="2882508"/>
                </a:cubicBezTo>
                <a:cubicBezTo>
                  <a:pt x="8887323" y="2877114"/>
                  <a:pt x="8889121" y="2878313"/>
                  <a:pt x="8893316" y="2881908"/>
                </a:cubicBezTo>
                <a:cubicBezTo>
                  <a:pt x="8897511" y="2886103"/>
                  <a:pt x="8895713" y="2891497"/>
                  <a:pt x="8894515" y="2898089"/>
                </a:cubicBezTo>
                <a:cubicBezTo>
                  <a:pt x="8893915" y="2904681"/>
                  <a:pt x="8897511" y="2907677"/>
                  <a:pt x="8897511" y="2907677"/>
                </a:cubicBezTo>
                <a:cubicBezTo>
                  <a:pt x="8897511" y="2907677"/>
                  <a:pt x="8897511" y="2914869"/>
                  <a:pt x="8896911" y="2921461"/>
                </a:cubicBezTo>
                <a:cubicBezTo>
                  <a:pt x="8896312" y="2928053"/>
                  <a:pt x="8898110" y="2928652"/>
                  <a:pt x="8902305" y="2935244"/>
                </a:cubicBezTo>
                <a:cubicBezTo>
                  <a:pt x="8906500" y="2941836"/>
                  <a:pt x="8910695" y="2952623"/>
                  <a:pt x="8910695" y="2955020"/>
                </a:cubicBezTo>
                <a:cubicBezTo>
                  <a:pt x="8910695" y="2957417"/>
                  <a:pt x="8911294" y="2960413"/>
                  <a:pt x="8914890" y="2967005"/>
                </a:cubicBezTo>
                <a:cubicBezTo>
                  <a:pt x="8918486" y="2973598"/>
                  <a:pt x="8917287" y="2982587"/>
                  <a:pt x="8916089" y="2987381"/>
                </a:cubicBezTo>
                <a:cubicBezTo>
                  <a:pt x="8914890" y="2992175"/>
                  <a:pt x="8917886" y="2991576"/>
                  <a:pt x="8920882" y="2990377"/>
                </a:cubicBezTo>
                <a:cubicBezTo>
                  <a:pt x="8923879" y="2989778"/>
                  <a:pt x="8925078" y="2989778"/>
                  <a:pt x="8931071" y="2990377"/>
                </a:cubicBezTo>
                <a:cubicBezTo>
                  <a:pt x="8936464" y="2990976"/>
                  <a:pt x="8934067" y="2997568"/>
                  <a:pt x="8935265" y="3003561"/>
                </a:cubicBezTo>
                <a:cubicBezTo>
                  <a:pt x="8935864" y="3009554"/>
                  <a:pt x="8936464" y="3015547"/>
                  <a:pt x="8932269" y="3014947"/>
                </a:cubicBezTo>
                <a:cubicBezTo>
                  <a:pt x="8924479" y="3013150"/>
                  <a:pt x="8926875" y="3014947"/>
                  <a:pt x="8931670" y="3020341"/>
                </a:cubicBezTo>
                <a:cubicBezTo>
                  <a:pt x="8936464" y="3025734"/>
                  <a:pt x="8929272" y="3032326"/>
                  <a:pt x="8926276" y="3037121"/>
                </a:cubicBezTo>
                <a:cubicBezTo>
                  <a:pt x="8923280" y="3041915"/>
                  <a:pt x="8920283" y="3043712"/>
                  <a:pt x="8921482" y="3050305"/>
                </a:cubicBezTo>
                <a:cubicBezTo>
                  <a:pt x="8922681" y="3057496"/>
                  <a:pt x="8919085" y="3060492"/>
                  <a:pt x="8915490" y="3063489"/>
                </a:cubicBezTo>
                <a:cubicBezTo>
                  <a:pt x="8911893" y="3067084"/>
                  <a:pt x="8908298" y="3067683"/>
                  <a:pt x="8907699" y="3074875"/>
                </a:cubicBezTo>
                <a:cubicBezTo>
                  <a:pt x="8907100" y="3082066"/>
                  <a:pt x="8899309" y="3090456"/>
                  <a:pt x="8895713" y="3094052"/>
                </a:cubicBezTo>
                <a:cubicBezTo>
                  <a:pt x="8892717" y="3097647"/>
                  <a:pt x="8888522" y="3100643"/>
                  <a:pt x="8889720" y="3107236"/>
                </a:cubicBezTo>
                <a:cubicBezTo>
                  <a:pt x="8890919" y="3113828"/>
                  <a:pt x="8889121" y="3117423"/>
                  <a:pt x="8886724" y="3125214"/>
                </a:cubicBezTo>
                <a:cubicBezTo>
                  <a:pt x="8884327" y="3133004"/>
                  <a:pt x="8863951" y="3137799"/>
                  <a:pt x="8860955" y="3144990"/>
                </a:cubicBezTo>
                <a:cubicBezTo>
                  <a:pt x="8857959" y="3152181"/>
                  <a:pt x="8852566" y="3153380"/>
                  <a:pt x="8847172" y="3156975"/>
                </a:cubicBezTo>
                <a:cubicBezTo>
                  <a:pt x="8845374" y="3158174"/>
                  <a:pt x="8845374" y="3158773"/>
                  <a:pt x="8845973" y="3158773"/>
                </a:cubicBezTo>
                <a:lnTo>
                  <a:pt x="8846573" y="3158773"/>
                </a:lnTo>
                <a:cubicBezTo>
                  <a:pt x="8846573" y="3158773"/>
                  <a:pt x="8846573" y="3158773"/>
                  <a:pt x="8845973" y="3158773"/>
                </a:cubicBezTo>
                <a:cubicBezTo>
                  <a:pt x="8847771" y="3159372"/>
                  <a:pt x="8851966" y="3158773"/>
                  <a:pt x="8854363" y="3157575"/>
                </a:cubicBezTo>
                <a:cubicBezTo>
                  <a:pt x="8858559" y="3156376"/>
                  <a:pt x="8859757" y="3153380"/>
                  <a:pt x="8862753" y="3148585"/>
                </a:cubicBezTo>
                <a:cubicBezTo>
                  <a:pt x="8865750" y="3143791"/>
                  <a:pt x="8869345" y="3140795"/>
                  <a:pt x="8874140" y="3140196"/>
                </a:cubicBezTo>
                <a:cubicBezTo>
                  <a:pt x="8878933" y="3139596"/>
                  <a:pt x="8878334" y="3139596"/>
                  <a:pt x="8886724" y="3132405"/>
                </a:cubicBezTo>
                <a:cubicBezTo>
                  <a:pt x="8895114" y="3125214"/>
                  <a:pt x="8893915" y="3111430"/>
                  <a:pt x="8893915" y="3106037"/>
                </a:cubicBezTo>
                <a:cubicBezTo>
                  <a:pt x="8894515" y="3100643"/>
                  <a:pt x="8899309" y="3105438"/>
                  <a:pt x="8898110" y="3108434"/>
                </a:cubicBezTo>
                <a:cubicBezTo>
                  <a:pt x="8896911" y="3111430"/>
                  <a:pt x="8899908" y="3119221"/>
                  <a:pt x="8896911" y="3129409"/>
                </a:cubicBezTo>
                <a:cubicBezTo>
                  <a:pt x="8893316" y="3141994"/>
                  <a:pt x="8883129" y="3144390"/>
                  <a:pt x="8877136" y="3146189"/>
                </a:cubicBezTo>
                <a:cubicBezTo>
                  <a:pt x="8871143" y="3147986"/>
                  <a:pt x="8871742" y="3155777"/>
                  <a:pt x="8871742" y="3161769"/>
                </a:cubicBezTo>
                <a:cubicBezTo>
                  <a:pt x="8871742" y="3167762"/>
                  <a:pt x="8874140" y="3189336"/>
                  <a:pt x="8877136" y="3198325"/>
                </a:cubicBezTo>
                <a:cubicBezTo>
                  <a:pt x="8880132" y="3206715"/>
                  <a:pt x="8879533" y="3200722"/>
                  <a:pt x="8879533" y="3197127"/>
                </a:cubicBezTo>
                <a:cubicBezTo>
                  <a:pt x="8879533" y="3193531"/>
                  <a:pt x="8877136" y="3173755"/>
                  <a:pt x="8875338" y="3161769"/>
                </a:cubicBezTo>
                <a:cubicBezTo>
                  <a:pt x="8874140" y="3149784"/>
                  <a:pt x="8881330" y="3149784"/>
                  <a:pt x="8892118" y="3144390"/>
                </a:cubicBezTo>
                <a:cubicBezTo>
                  <a:pt x="8902904" y="3138997"/>
                  <a:pt x="8904103" y="3119820"/>
                  <a:pt x="8904702" y="3112629"/>
                </a:cubicBezTo>
                <a:cubicBezTo>
                  <a:pt x="8905301" y="3105438"/>
                  <a:pt x="8905301" y="3106037"/>
                  <a:pt x="8908897" y="3108434"/>
                </a:cubicBezTo>
                <a:cubicBezTo>
                  <a:pt x="8912493" y="3110831"/>
                  <a:pt x="8909497" y="3116824"/>
                  <a:pt x="8911294" y="3119221"/>
                </a:cubicBezTo>
                <a:cubicBezTo>
                  <a:pt x="8912493" y="3121618"/>
                  <a:pt x="8916688" y="3106636"/>
                  <a:pt x="8917287" y="3110831"/>
                </a:cubicBezTo>
                <a:cubicBezTo>
                  <a:pt x="8917886" y="3115026"/>
                  <a:pt x="8919684" y="3100643"/>
                  <a:pt x="8917287" y="3095849"/>
                </a:cubicBezTo>
                <a:cubicBezTo>
                  <a:pt x="8914890" y="3090456"/>
                  <a:pt x="8922681" y="3085662"/>
                  <a:pt x="8927475" y="3085063"/>
                </a:cubicBezTo>
                <a:cubicBezTo>
                  <a:pt x="8932269" y="3084463"/>
                  <a:pt x="8952045" y="3084463"/>
                  <a:pt x="8956240" y="3082665"/>
                </a:cubicBezTo>
                <a:cubicBezTo>
                  <a:pt x="8960435" y="3080868"/>
                  <a:pt x="8966428" y="3082066"/>
                  <a:pt x="8971222" y="3083265"/>
                </a:cubicBezTo>
                <a:cubicBezTo>
                  <a:pt x="8976615" y="3083864"/>
                  <a:pt x="8975417" y="3085063"/>
                  <a:pt x="8973619" y="3087459"/>
                </a:cubicBezTo>
                <a:cubicBezTo>
                  <a:pt x="8971821" y="3089857"/>
                  <a:pt x="8970622" y="3093452"/>
                  <a:pt x="8970023" y="3096448"/>
                </a:cubicBezTo>
                <a:cubicBezTo>
                  <a:pt x="8969424" y="3099445"/>
                  <a:pt x="8967626" y="3106636"/>
                  <a:pt x="8968824" y="3110232"/>
                </a:cubicBezTo>
                <a:cubicBezTo>
                  <a:pt x="8969424" y="3114427"/>
                  <a:pt x="8967027" y="3120419"/>
                  <a:pt x="8964031" y="3123416"/>
                </a:cubicBezTo>
                <a:cubicBezTo>
                  <a:pt x="8961034" y="3125813"/>
                  <a:pt x="8957439" y="3140196"/>
                  <a:pt x="8957439" y="3140196"/>
                </a:cubicBezTo>
                <a:cubicBezTo>
                  <a:pt x="8955041" y="3146189"/>
                  <a:pt x="8942457" y="3150383"/>
                  <a:pt x="8939461" y="3152181"/>
                </a:cubicBezTo>
                <a:cubicBezTo>
                  <a:pt x="8936464" y="3154578"/>
                  <a:pt x="8917287" y="3161170"/>
                  <a:pt x="8913092" y="3163567"/>
                </a:cubicBezTo>
                <a:cubicBezTo>
                  <a:pt x="8908897" y="3165964"/>
                  <a:pt x="8915490" y="3166564"/>
                  <a:pt x="8919684" y="3165964"/>
                </a:cubicBezTo>
                <a:cubicBezTo>
                  <a:pt x="8923879" y="3165365"/>
                  <a:pt x="8931071" y="3164766"/>
                  <a:pt x="8941258" y="3158773"/>
                </a:cubicBezTo>
                <a:cubicBezTo>
                  <a:pt x="8951446" y="3152780"/>
                  <a:pt x="8948450" y="3158174"/>
                  <a:pt x="8947251" y="3159972"/>
                </a:cubicBezTo>
                <a:cubicBezTo>
                  <a:pt x="8946652" y="3162369"/>
                  <a:pt x="8943056" y="3168361"/>
                  <a:pt x="8943056" y="3176751"/>
                </a:cubicBezTo>
                <a:cubicBezTo>
                  <a:pt x="8943056" y="3184542"/>
                  <a:pt x="8946052" y="3176152"/>
                  <a:pt x="8947251" y="3170759"/>
                </a:cubicBezTo>
                <a:cubicBezTo>
                  <a:pt x="8948450" y="3165365"/>
                  <a:pt x="8950846" y="3159372"/>
                  <a:pt x="8957439" y="3150983"/>
                </a:cubicBezTo>
                <a:cubicBezTo>
                  <a:pt x="8964031" y="3142593"/>
                  <a:pt x="8967027" y="3149784"/>
                  <a:pt x="8967027" y="3154578"/>
                </a:cubicBezTo>
                <a:cubicBezTo>
                  <a:pt x="8967027" y="3159372"/>
                  <a:pt x="8967626" y="3158773"/>
                  <a:pt x="8974218" y="3153979"/>
                </a:cubicBezTo>
                <a:cubicBezTo>
                  <a:pt x="8980810" y="3149784"/>
                  <a:pt x="8976615" y="3149185"/>
                  <a:pt x="8974817" y="3146788"/>
                </a:cubicBezTo>
                <a:cubicBezTo>
                  <a:pt x="8972421" y="3144390"/>
                  <a:pt x="8972421" y="3142593"/>
                  <a:pt x="8971222" y="3136001"/>
                </a:cubicBezTo>
                <a:cubicBezTo>
                  <a:pt x="8970023" y="3129409"/>
                  <a:pt x="8971821" y="3125813"/>
                  <a:pt x="8974817" y="3126412"/>
                </a:cubicBezTo>
                <a:cubicBezTo>
                  <a:pt x="8977214" y="3127012"/>
                  <a:pt x="8977214" y="3124015"/>
                  <a:pt x="8977214" y="3121618"/>
                </a:cubicBezTo>
                <a:cubicBezTo>
                  <a:pt x="8977813" y="3119221"/>
                  <a:pt x="8977214" y="3116225"/>
                  <a:pt x="8977813" y="3111430"/>
                </a:cubicBezTo>
                <a:cubicBezTo>
                  <a:pt x="8978413" y="3106037"/>
                  <a:pt x="8996392" y="3102441"/>
                  <a:pt x="9001185" y="3103041"/>
                </a:cubicBezTo>
                <a:cubicBezTo>
                  <a:pt x="9005980" y="3103640"/>
                  <a:pt x="9019163" y="3110232"/>
                  <a:pt x="9019163" y="3113828"/>
                </a:cubicBezTo>
                <a:cubicBezTo>
                  <a:pt x="9019763" y="3117423"/>
                  <a:pt x="9019763" y="3121019"/>
                  <a:pt x="9023359" y="3122817"/>
                </a:cubicBezTo>
                <a:cubicBezTo>
                  <a:pt x="9026954" y="3125214"/>
                  <a:pt x="9030550" y="3122218"/>
                  <a:pt x="9029951" y="3128210"/>
                </a:cubicBezTo>
                <a:cubicBezTo>
                  <a:pt x="9029352" y="3134203"/>
                  <a:pt x="9030550" y="3132405"/>
                  <a:pt x="9037741" y="3130008"/>
                </a:cubicBezTo>
                <a:cubicBezTo>
                  <a:pt x="9044933" y="3127611"/>
                  <a:pt x="9043134" y="3134802"/>
                  <a:pt x="9042535" y="3141394"/>
                </a:cubicBezTo>
                <a:cubicBezTo>
                  <a:pt x="9041936" y="3147986"/>
                  <a:pt x="9043734" y="3155178"/>
                  <a:pt x="9046730" y="3156376"/>
                </a:cubicBezTo>
                <a:cubicBezTo>
                  <a:pt x="9049726" y="3157575"/>
                  <a:pt x="9050326" y="3153380"/>
                  <a:pt x="9049127" y="3150983"/>
                </a:cubicBezTo>
                <a:cubicBezTo>
                  <a:pt x="9048528" y="3148585"/>
                  <a:pt x="9047929" y="3146788"/>
                  <a:pt x="9049127" y="3143791"/>
                </a:cubicBezTo>
                <a:cubicBezTo>
                  <a:pt x="9050326" y="3141394"/>
                  <a:pt x="9052723" y="3144390"/>
                  <a:pt x="9058116" y="3147986"/>
                </a:cubicBezTo>
                <a:cubicBezTo>
                  <a:pt x="9068904" y="3155178"/>
                  <a:pt x="9070102" y="3168361"/>
                  <a:pt x="9068304" y="3172556"/>
                </a:cubicBezTo>
                <a:cubicBezTo>
                  <a:pt x="9066506" y="3176751"/>
                  <a:pt x="9060514" y="3185740"/>
                  <a:pt x="9065907" y="3184542"/>
                </a:cubicBezTo>
                <a:cubicBezTo>
                  <a:pt x="9071301" y="3183943"/>
                  <a:pt x="9070102" y="3188138"/>
                  <a:pt x="9064708" y="3197127"/>
                </a:cubicBezTo>
                <a:cubicBezTo>
                  <a:pt x="9059315" y="3206116"/>
                  <a:pt x="9063510" y="3208513"/>
                  <a:pt x="9062911" y="3214506"/>
                </a:cubicBezTo>
                <a:cubicBezTo>
                  <a:pt x="9062312" y="3220498"/>
                  <a:pt x="9062312" y="3221697"/>
                  <a:pt x="9065907" y="3220498"/>
                </a:cubicBezTo>
                <a:cubicBezTo>
                  <a:pt x="9070102" y="3219899"/>
                  <a:pt x="9066506" y="3210910"/>
                  <a:pt x="9069503" y="3203719"/>
                </a:cubicBezTo>
                <a:cubicBezTo>
                  <a:pt x="9071900" y="3196527"/>
                  <a:pt x="9081488" y="3196527"/>
                  <a:pt x="9083885" y="3197127"/>
                </a:cubicBezTo>
                <a:cubicBezTo>
                  <a:pt x="9086283" y="3197726"/>
                  <a:pt x="9089279" y="3195928"/>
                  <a:pt x="9088080" y="3192332"/>
                </a:cubicBezTo>
                <a:cubicBezTo>
                  <a:pt x="9086882" y="3188737"/>
                  <a:pt x="9088080" y="3188138"/>
                  <a:pt x="9092275" y="3192932"/>
                </a:cubicBezTo>
                <a:cubicBezTo>
                  <a:pt x="9096470" y="3197726"/>
                  <a:pt x="9097668" y="3194130"/>
                  <a:pt x="9094672" y="3190535"/>
                </a:cubicBezTo>
                <a:cubicBezTo>
                  <a:pt x="9091675" y="3186939"/>
                  <a:pt x="9097668" y="3183343"/>
                  <a:pt x="9105459" y="3192932"/>
                </a:cubicBezTo>
                <a:cubicBezTo>
                  <a:pt x="9113250" y="3203120"/>
                  <a:pt x="9115047" y="3203719"/>
                  <a:pt x="9118044" y="3202520"/>
                </a:cubicBezTo>
                <a:cubicBezTo>
                  <a:pt x="9121040" y="3201321"/>
                  <a:pt x="9121040" y="3199524"/>
                  <a:pt x="9122838" y="3201321"/>
                </a:cubicBezTo>
                <a:cubicBezTo>
                  <a:pt x="9124636" y="3203120"/>
                  <a:pt x="9124036" y="3204917"/>
                  <a:pt x="9126434" y="3203120"/>
                </a:cubicBezTo>
                <a:cubicBezTo>
                  <a:pt x="9128831" y="3201321"/>
                  <a:pt x="9127033" y="3199524"/>
                  <a:pt x="9136022" y="3205516"/>
                </a:cubicBezTo>
                <a:cubicBezTo>
                  <a:pt x="9144412" y="3210910"/>
                  <a:pt x="9152203" y="3212109"/>
                  <a:pt x="9158795" y="3209711"/>
                </a:cubicBezTo>
                <a:cubicBezTo>
                  <a:pt x="9165986" y="3207314"/>
                  <a:pt x="9173177" y="3210311"/>
                  <a:pt x="9174376" y="3214506"/>
                </a:cubicBezTo>
                <a:cubicBezTo>
                  <a:pt x="9175574" y="3218701"/>
                  <a:pt x="9182766" y="3222896"/>
                  <a:pt x="9186960" y="3223495"/>
                </a:cubicBezTo>
                <a:cubicBezTo>
                  <a:pt x="9191156" y="3224094"/>
                  <a:pt x="9197148" y="3226491"/>
                  <a:pt x="9197148" y="3230686"/>
                </a:cubicBezTo>
                <a:cubicBezTo>
                  <a:pt x="9196548" y="3234881"/>
                  <a:pt x="9197747" y="3236679"/>
                  <a:pt x="9200744" y="3237877"/>
                </a:cubicBezTo>
                <a:cubicBezTo>
                  <a:pt x="9203141" y="3239076"/>
                  <a:pt x="9203141" y="3242072"/>
                  <a:pt x="9204938" y="3244469"/>
                </a:cubicBezTo>
                <a:cubicBezTo>
                  <a:pt x="9206137" y="3246866"/>
                  <a:pt x="9214527" y="3257653"/>
                  <a:pt x="9219920" y="3264245"/>
                </a:cubicBezTo>
                <a:cubicBezTo>
                  <a:pt x="9225314" y="3270837"/>
                  <a:pt x="9230108" y="3285220"/>
                  <a:pt x="9233105" y="3288816"/>
                </a:cubicBezTo>
                <a:cubicBezTo>
                  <a:pt x="9236101" y="3292411"/>
                  <a:pt x="9239097" y="3290613"/>
                  <a:pt x="9239697" y="3300801"/>
                </a:cubicBezTo>
                <a:cubicBezTo>
                  <a:pt x="9240296" y="3310989"/>
                  <a:pt x="9242094" y="3312187"/>
                  <a:pt x="9244490" y="3310989"/>
                </a:cubicBezTo>
                <a:cubicBezTo>
                  <a:pt x="9246888" y="3310389"/>
                  <a:pt x="9248686" y="3310389"/>
                  <a:pt x="9248686" y="3315183"/>
                </a:cubicBezTo>
                <a:cubicBezTo>
                  <a:pt x="9248686" y="3319378"/>
                  <a:pt x="9254079" y="3319978"/>
                  <a:pt x="9257076" y="3319978"/>
                </a:cubicBezTo>
                <a:cubicBezTo>
                  <a:pt x="9260072" y="3319978"/>
                  <a:pt x="9266065" y="3320577"/>
                  <a:pt x="9275054" y="3321776"/>
                </a:cubicBezTo>
                <a:cubicBezTo>
                  <a:pt x="9284043" y="3322375"/>
                  <a:pt x="9287039" y="3333761"/>
                  <a:pt x="9285840" y="3344548"/>
                </a:cubicBezTo>
                <a:cubicBezTo>
                  <a:pt x="9285241" y="3355335"/>
                  <a:pt x="9288837" y="3386497"/>
                  <a:pt x="9290036" y="3393689"/>
                </a:cubicBezTo>
                <a:cubicBezTo>
                  <a:pt x="9290635" y="3400880"/>
                  <a:pt x="9292432" y="3404475"/>
                  <a:pt x="9287039" y="3416461"/>
                </a:cubicBezTo>
                <a:cubicBezTo>
                  <a:pt x="9281646" y="3428446"/>
                  <a:pt x="9284043" y="3426649"/>
                  <a:pt x="9288837" y="3420056"/>
                </a:cubicBezTo>
                <a:cubicBezTo>
                  <a:pt x="9277450" y="3409869"/>
                  <a:pt x="9278050" y="3416461"/>
                  <a:pt x="9277450" y="3420656"/>
                </a:cubicBezTo>
                <a:close/>
                <a:moveTo>
                  <a:pt x="7983619" y="2455226"/>
                </a:moveTo>
                <a:lnTo>
                  <a:pt x="7986615" y="2454626"/>
                </a:lnTo>
                <a:cubicBezTo>
                  <a:pt x="7985416" y="2454626"/>
                  <a:pt x="7984817" y="2455226"/>
                  <a:pt x="7983619" y="2455226"/>
                </a:cubicBezTo>
                <a:close/>
                <a:moveTo>
                  <a:pt x="8400114" y="4395675"/>
                </a:moveTo>
                <a:cubicBezTo>
                  <a:pt x="8400114" y="4395675"/>
                  <a:pt x="8401911" y="4395075"/>
                  <a:pt x="8404309" y="4394476"/>
                </a:cubicBezTo>
                <a:cubicBezTo>
                  <a:pt x="8404309" y="4393278"/>
                  <a:pt x="8404309" y="4392079"/>
                  <a:pt x="8404309" y="4390880"/>
                </a:cubicBezTo>
                <a:cubicBezTo>
                  <a:pt x="8404309" y="4390880"/>
                  <a:pt x="8404309" y="4390880"/>
                  <a:pt x="8403709" y="4390880"/>
                </a:cubicBezTo>
                <a:cubicBezTo>
                  <a:pt x="8402510" y="4392079"/>
                  <a:pt x="8401312" y="4393278"/>
                  <a:pt x="8398915" y="4395075"/>
                </a:cubicBezTo>
                <a:lnTo>
                  <a:pt x="8400114" y="4395675"/>
                </a:lnTo>
                <a:close/>
                <a:moveTo>
                  <a:pt x="8010586" y="2621824"/>
                </a:moveTo>
                <a:lnTo>
                  <a:pt x="8012384" y="2623022"/>
                </a:lnTo>
                <a:cubicBezTo>
                  <a:pt x="8011784" y="2622423"/>
                  <a:pt x="8011185" y="2621824"/>
                  <a:pt x="8010586" y="2621824"/>
                </a:cubicBezTo>
                <a:close/>
                <a:moveTo>
                  <a:pt x="8128643" y="2315595"/>
                </a:moveTo>
                <a:cubicBezTo>
                  <a:pt x="8126845" y="2311400"/>
                  <a:pt x="8118455" y="2309003"/>
                  <a:pt x="8113661" y="2305407"/>
                </a:cubicBezTo>
                <a:cubicBezTo>
                  <a:pt x="8108267" y="2301212"/>
                  <a:pt x="8105271" y="2303010"/>
                  <a:pt x="8099877" y="2303010"/>
                </a:cubicBezTo>
                <a:cubicBezTo>
                  <a:pt x="8094485" y="2303010"/>
                  <a:pt x="8084896" y="2302411"/>
                  <a:pt x="8080102" y="2310201"/>
                </a:cubicBezTo>
                <a:cubicBezTo>
                  <a:pt x="8075307" y="2318591"/>
                  <a:pt x="8081300" y="2317393"/>
                  <a:pt x="8081300" y="2317393"/>
                </a:cubicBezTo>
                <a:cubicBezTo>
                  <a:pt x="8081300" y="2317393"/>
                  <a:pt x="8083098" y="2317393"/>
                  <a:pt x="8086694" y="2316793"/>
                </a:cubicBezTo>
                <a:cubicBezTo>
                  <a:pt x="8090888" y="2316194"/>
                  <a:pt x="8089690" y="2319190"/>
                  <a:pt x="8093885" y="2323385"/>
                </a:cubicBezTo>
                <a:cubicBezTo>
                  <a:pt x="8098080" y="2327580"/>
                  <a:pt x="8098080" y="2326981"/>
                  <a:pt x="8100477" y="2327580"/>
                </a:cubicBezTo>
                <a:cubicBezTo>
                  <a:pt x="8102874" y="2328179"/>
                  <a:pt x="8102874" y="2325782"/>
                  <a:pt x="8107668" y="2328179"/>
                </a:cubicBezTo>
                <a:cubicBezTo>
                  <a:pt x="8112463" y="2330576"/>
                  <a:pt x="8112463" y="2328779"/>
                  <a:pt x="8112463" y="2328779"/>
                </a:cubicBezTo>
                <a:cubicBezTo>
                  <a:pt x="8112463" y="2328779"/>
                  <a:pt x="8113062" y="2324584"/>
                  <a:pt x="8114260" y="2320389"/>
                </a:cubicBezTo>
                <a:cubicBezTo>
                  <a:pt x="8114859" y="2315595"/>
                  <a:pt x="8118455" y="2318591"/>
                  <a:pt x="8122051" y="2323985"/>
                </a:cubicBezTo>
                <a:cubicBezTo>
                  <a:pt x="8125646" y="2329378"/>
                  <a:pt x="8125646" y="2326382"/>
                  <a:pt x="8130441" y="2328179"/>
                </a:cubicBezTo>
                <a:cubicBezTo>
                  <a:pt x="8135834" y="2329977"/>
                  <a:pt x="8134036" y="2325183"/>
                  <a:pt x="8132837" y="2323385"/>
                </a:cubicBezTo>
                <a:cubicBezTo>
                  <a:pt x="8132238" y="2320988"/>
                  <a:pt x="8130441" y="2319190"/>
                  <a:pt x="8128643" y="2315595"/>
                </a:cubicBezTo>
                <a:close/>
                <a:moveTo>
                  <a:pt x="8352172" y="2289826"/>
                </a:moveTo>
                <a:cubicBezTo>
                  <a:pt x="8351572" y="2294021"/>
                  <a:pt x="8352771" y="2294620"/>
                  <a:pt x="8355768" y="2295819"/>
                </a:cubicBezTo>
                <a:cubicBezTo>
                  <a:pt x="8358165" y="2297017"/>
                  <a:pt x="8361161" y="2296418"/>
                  <a:pt x="8366554" y="2294021"/>
                </a:cubicBezTo>
                <a:cubicBezTo>
                  <a:pt x="8371948" y="2291624"/>
                  <a:pt x="8373746" y="2292822"/>
                  <a:pt x="8377342" y="2293422"/>
                </a:cubicBezTo>
                <a:cubicBezTo>
                  <a:pt x="8380937" y="2294021"/>
                  <a:pt x="8381536" y="2294021"/>
                  <a:pt x="8385732" y="2292223"/>
                </a:cubicBezTo>
                <a:cubicBezTo>
                  <a:pt x="8389926" y="2290425"/>
                  <a:pt x="8388728" y="2288028"/>
                  <a:pt x="8388728" y="2286230"/>
                </a:cubicBezTo>
                <a:cubicBezTo>
                  <a:pt x="8388728" y="2284432"/>
                  <a:pt x="8387529" y="2283833"/>
                  <a:pt x="8389926" y="2281436"/>
                </a:cubicBezTo>
                <a:cubicBezTo>
                  <a:pt x="8392323" y="2279039"/>
                  <a:pt x="8391125" y="2276043"/>
                  <a:pt x="8389327" y="2273046"/>
                </a:cubicBezTo>
                <a:cubicBezTo>
                  <a:pt x="8387529" y="2270050"/>
                  <a:pt x="8382136" y="2271248"/>
                  <a:pt x="8377342" y="2270649"/>
                </a:cubicBezTo>
                <a:cubicBezTo>
                  <a:pt x="8373147" y="2270050"/>
                  <a:pt x="8368952" y="2270050"/>
                  <a:pt x="8364757" y="2272447"/>
                </a:cubicBezTo>
                <a:cubicBezTo>
                  <a:pt x="8360562" y="2274844"/>
                  <a:pt x="8359962" y="2274844"/>
                  <a:pt x="8352771" y="2274844"/>
                </a:cubicBezTo>
                <a:cubicBezTo>
                  <a:pt x="8345580" y="2274844"/>
                  <a:pt x="8350374" y="2282035"/>
                  <a:pt x="8350374" y="2282035"/>
                </a:cubicBezTo>
                <a:cubicBezTo>
                  <a:pt x="8350374" y="2282035"/>
                  <a:pt x="8352771" y="2285631"/>
                  <a:pt x="8352172" y="2289826"/>
                </a:cubicBezTo>
                <a:close/>
                <a:moveTo>
                  <a:pt x="8583492" y="2609239"/>
                </a:moveTo>
                <a:cubicBezTo>
                  <a:pt x="8585889" y="2614033"/>
                  <a:pt x="8582893" y="2617030"/>
                  <a:pt x="8576900" y="2621824"/>
                </a:cubicBezTo>
                <a:cubicBezTo>
                  <a:pt x="8571506" y="2626618"/>
                  <a:pt x="8579896" y="2624820"/>
                  <a:pt x="8582893" y="2624820"/>
                </a:cubicBezTo>
                <a:cubicBezTo>
                  <a:pt x="8585889" y="2624820"/>
                  <a:pt x="8590084" y="2622423"/>
                  <a:pt x="8593679" y="2621824"/>
                </a:cubicBezTo>
                <a:cubicBezTo>
                  <a:pt x="8597275" y="2621224"/>
                  <a:pt x="8596675" y="2611636"/>
                  <a:pt x="8594278" y="2606842"/>
                </a:cubicBezTo>
                <a:cubicBezTo>
                  <a:pt x="8591882" y="2602048"/>
                  <a:pt x="8591882" y="2594856"/>
                  <a:pt x="8593679" y="2591860"/>
                </a:cubicBezTo>
                <a:cubicBezTo>
                  <a:pt x="8595477" y="2589463"/>
                  <a:pt x="8593080" y="2585867"/>
                  <a:pt x="8590683" y="2587066"/>
                </a:cubicBezTo>
                <a:cubicBezTo>
                  <a:pt x="8588285" y="2588264"/>
                  <a:pt x="8581094" y="2587665"/>
                  <a:pt x="8576300" y="2589463"/>
                </a:cubicBezTo>
                <a:cubicBezTo>
                  <a:pt x="8571506" y="2591261"/>
                  <a:pt x="8575701" y="2597853"/>
                  <a:pt x="8575701" y="2597853"/>
                </a:cubicBezTo>
                <a:cubicBezTo>
                  <a:pt x="8575701" y="2597853"/>
                  <a:pt x="8581094" y="2604445"/>
                  <a:pt x="8583492" y="2609239"/>
                </a:cubicBezTo>
                <a:close/>
                <a:moveTo>
                  <a:pt x="7896124" y="5191511"/>
                </a:moveTo>
                <a:cubicBezTo>
                  <a:pt x="7902717" y="5186117"/>
                  <a:pt x="7897323" y="5184319"/>
                  <a:pt x="7890731" y="5184918"/>
                </a:cubicBezTo>
                <a:cubicBezTo>
                  <a:pt x="7884139" y="5185518"/>
                  <a:pt x="7884739" y="5184319"/>
                  <a:pt x="7883540" y="5180724"/>
                </a:cubicBezTo>
                <a:cubicBezTo>
                  <a:pt x="7882341" y="5177727"/>
                  <a:pt x="7881142" y="5175929"/>
                  <a:pt x="7878146" y="5175929"/>
                </a:cubicBezTo>
                <a:cubicBezTo>
                  <a:pt x="7875750" y="5175929"/>
                  <a:pt x="7876349" y="5178326"/>
                  <a:pt x="7877547" y="5185518"/>
                </a:cubicBezTo>
                <a:cubicBezTo>
                  <a:pt x="7878146" y="5192709"/>
                  <a:pt x="7868558" y="5191511"/>
                  <a:pt x="7864962" y="5192709"/>
                </a:cubicBezTo>
                <a:cubicBezTo>
                  <a:pt x="7861367" y="5193308"/>
                  <a:pt x="7862565" y="5196305"/>
                  <a:pt x="7865561" y="5196305"/>
                </a:cubicBezTo>
                <a:cubicBezTo>
                  <a:pt x="7868558" y="5196305"/>
                  <a:pt x="7870356" y="5195706"/>
                  <a:pt x="7869157" y="5196904"/>
                </a:cubicBezTo>
                <a:cubicBezTo>
                  <a:pt x="7867959" y="5198702"/>
                  <a:pt x="7867959" y="5199301"/>
                  <a:pt x="7858370" y="5201099"/>
                </a:cubicBezTo>
                <a:cubicBezTo>
                  <a:pt x="7848782" y="5202297"/>
                  <a:pt x="7848782" y="5206492"/>
                  <a:pt x="7848782" y="5206492"/>
                </a:cubicBezTo>
                <a:cubicBezTo>
                  <a:pt x="7848782" y="5206492"/>
                  <a:pt x="7851179" y="5211886"/>
                  <a:pt x="7852977" y="5210687"/>
                </a:cubicBezTo>
                <a:cubicBezTo>
                  <a:pt x="7854775" y="5210088"/>
                  <a:pt x="7855973" y="5210088"/>
                  <a:pt x="7858370" y="5211287"/>
                </a:cubicBezTo>
                <a:cubicBezTo>
                  <a:pt x="7860768" y="5212485"/>
                  <a:pt x="7861367" y="5211886"/>
                  <a:pt x="7862565" y="5208889"/>
                </a:cubicBezTo>
                <a:cubicBezTo>
                  <a:pt x="7863764" y="5205893"/>
                  <a:pt x="7864363" y="5206492"/>
                  <a:pt x="7866760" y="5205893"/>
                </a:cubicBezTo>
                <a:cubicBezTo>
                  <a:pt x="7869157" y="5205294"/>
                  <a:pt x="7872753" y="5205294"/>
                  <a:pt x="7876349" y="5204695"/>
                </a:cubicBezTo>
                <a:cubicBezTo>
                  <a:pt x="7879944" y="5204095"/>
                  <a:pt x="7889532" y="5197503"/>
                  <a:pt x="7896124" y="5191511"/>
                </a:cubicBezTo>
                <a:close/>
                <a:moveTo>
                  <a:pt x="7924291" y="5191511"/>
                </a:moveTo>
                <a:cubicBezTo>
                  <a:pt x="7920095" y="5190911"/>
                  <a:pt x="7920095" y="5192709"/>
                  <a:pt x="7916500" y="5196904"/>
                </a:cubicBezTo>
                <a:cubicBezTo>
                  <a:pt x="7912305" y="5201099"/>
                  <a:pt x="7912305" y="5192110"/>
                  <a:pt x="7916500" y="5188514"/>
                </a:cubicBezTo>
                <a:cubicBezTo>
                  <a:pt x="7920695" y="5184918"/>
                  <a:pt x="7920095" y="5184918"/>
                  <a:pt x="7917099" y="5183121"/>
                </a:cubicBezTo>
                <a:cubicBezTo>
                  <a:pt x="7914102" y="5181323"/>
                  <a:pt x="7912904" y="5182521"/>
                  <a:pt x="7910507" y="5184319"/>
                </a:cubicBezTo>
                <a:cubicBezTo>
                  <a:pt x="7908110" y="5186716"/>
                  <a:pt x="7906312" y="5189113"/>
                  <a:pt x="7902117" y="5192709"/>
                </a:cubicBezTo>
                <a:cubicBezTo>
                  <a:pt x="7897922" y="5196305"/>
                  <a:pt x="7898522" y="5199301"/>
                  <a:pt x="7896124" y="5199900"/>
                </a:cubicBezTo>
                <a:cubicBezTo>
                  <a:pt x="7893728" y="5200500"/>
                  <a:pt x="7893728" y="5200500"/>
                  <a:pt x="7890132" y="5202297"/>
                </a:cubicBezTo>
                <a:cubicBezTo>
                  <a:pt x="7885937" y="5204095"/>
                  <a:pt x="7883540" y="5203496"/>
                  <a:pt x="7881742" y="5205893"/>
                </a:cubicBezTo>
                <a:cubicBezTo>
                  <a:pt x="7879345" y="5208290"/>
                  <a:pt x="7879944" y="5206492"/>
                  <a:pt x="7873951" y="5210687"/>
                </a:cubicBezTo>
                <a:cubicBezTo>
                  <a:pt x="7867959" y="5214882"/>
                  <a:pt x="7872753" y="5218478"/>
                  <a:pt x="7872753" y="5218478"/>
                </a:cubicBezTo>
                <a:lnTo>
                  <a:pt x="7875150" y="5221474"/>
                </a:lnTo>
                <a:cubicBezTo>
                  <a:pt x="7875150" y="5221474"/>
                  <a:pt x="7881142" y="5222073"/>
                  <a:pt x="7878146" y="5219077"/>
                </a:cubicBezTo>
                <a:cubicBezTo>
                  <a:pt x="7875150" y="5216081"/>
                  <a:pt x="7877547" y="5216081"/>
                  <a:pt x="7879944" y="5216680"/>
                </a:cubicBezTo>
                <a:cubicBezTo>
                  <a:pt x="7882341" y="5217279"/>
                  <a:pt x="7881742" y="5216081"/>
                  <a:pt x="7882341" y="5212485"/>
                </a:cubicBezTo>
                <a:cubicBezTo>
                  <a:pt x="7882941" y="5209489"/>
                  <a:pt x="7882941" y="5211287"/>
                  <a:pt x="7886536" y="5214283"/>
                </a:cubicBezTo>
                <a:cubicBezTo>
                  <a:pt x="7890132" y="5217279"/>
                  <a:pt x="7890731" y="5215482"/>
                  <a:pt x="7893728" y="5216081"/>
                </a:cubicBezTo>
                <a:cubicBezTo>
                  <a:pt x="7897323" y="5216680"/>
                  <a:pt x="7894327" y="5211886"/>
                  <a:pt x="7893728" y="5208889"/>
                </a:cubicBezTo>
                <a:cubicBezTo>
                  <a:pt x="7893128" y="5205893"/>
                  <a:pt x="7894327" y="5204695"/>
                  <a:pt x="7894327" y="5204695"/>
                </a:cubicBezTo>
                <a:cubicBezTo>
                  <a:pt x="7894327" y="5204695"/>
                  <a:pt x="7897922" y="5207092"/>
                  <a:pt x="7900919" y="5208889"/>
                </a:cubicBezTo>
                <a:cubicBezTo>
                  <a:pt x="7903915" y="5211287"/>
                  <a:pt x="7909908" y="5206492"/>
                  <a:pt x="7912904" y="5204695"/>
                </a:cubicBezTo>
                <a:cubicBezTo>
                  <a:pt x="7915901" y="5203496"/>
                  <a:pt x="7921893" y="5198702"/>
                  <a:pt x="7927287" y="5196904"/>
                </a:cubicBezTo>
                <a:cubicBezTo>
                  <a:pt x="7931482" y="5195706"/>
                  <a:pt x="7928485" y="5192709"/>
                  <a:pt x="7924291" y="5191511"/>
                </a:cubicBezTo>
                <a:close/>
                <a:moveTo>
                  <a:pt x="8139430" y="3197127"/>
                </a:moveTo>
                <a:cubicBezTo>
                  <a:pt x="8137632" y="3201921"/>
                  <a:pt x="8141827" y="3202520"/>
                  <a:pt x="8141827" y="3202520"/>
                </a:cubicBezTo>
                <a:lnTo>
                  <a:pt x="8144224" y="3199524"/>
                </a:lnTo>
                <a:cubicBezTo>
                  <a:pt x="8144224" y="3199524"/>
                  <a:pt x="8146621" y="3197726"/>
                  <a:pt x="8149617" y="3195928"/>
                </a:cubicBezTo>
                <a:cubicBezTo>
                  <a:pt x="8152614" y="3194130"/>
                  <a:pt x="8150816" y="3193531"/>
                  <a:pt x="8149018" y="3192932"/>
                </a:cubicBezTo>
                <a:cubicBezTo>
                  <a:pt x="8145423" y="3192932"/>
                  <a:pt x="8140628" y="3192332"/>
                  <a:pt x="8139430" y="3197127"/>
                </a:cubicBezTo>
                <a:close/>
                <a:moveTo>
                  <a:pt x="8503189" y="2594856"/>
                </a:moveTo>
                <a:cubicBezTo>
                  <a:pt x="8507383" y="2596654"/>
                  <a:pt x="8516972" y="2596055"/>
                  <a:pt x="8516373" y="2589463"/>
                </a:cubicBezTo>
                <a:cubicBezTo>
                  <a:pt x="8515773" y="2582871"/>
                  <a:pt x="8513976" y="2581672"/>
                  <a:pt x="8512178" y="2584069"/>
                </a:cubicBezTo>
                <a:cubicBezTo>
                  <a:pt x="8510980" y="2586467"/>
                  <a:pt x="8510380" y="2587066"/>
                  <a:pt x="8510380" y="2588864"/>
                </a:cubicBezTo>
                <a:cubicBezTo>
                  <a:pt x="8510380" y="2590661"/>
                  <a:pt x="8510380" y="2591860"/>
                  <a:pt x="8507983" y="2591261"/>
                </a:cubicBezTo>
                <a:cubicBezTo>
                  <a:pt x="8505586" y="2590661"/>
                  <a:pt x="8503788" y="2589463"/>
                  <a:pt x="8501991" y="2589463"/>
                </a:cubicBezTo>
                <a:cubicBezTo>
                  <a:pt x="8500192" y="2589463"/>
                  <a:pt x="8499593" y="2591261"/>
                  <a:pt x="8499593" y="2591261"/>
                </a:cubicBezTo>
                <a:cubicBezTo>
                  <a:pt x="8499593" y="2591261"/>
                  <a:pt x="8499593" y="2593059"/>
                  <a:pt x="8503189" y="2594856"/>
                </a:cubicBezTo>
                <a:close/>
                <a:moveTo>
                  <a:pt x="8369551" y="2542720"/>
                </a:moveTo>
                <a:cubicBezTo>
                  <a:pt x="8368352" y="2545117"/>
                  <a:pt x="8371948" y="2549911"/>
                  <a:pt x="8371948" y="2549911"/>
                </a:cubicBezTo>
                <a:cubicBezTo>
                  <a:pt x="8371948" y="2549911"/>
                  <a:pt x="8376143" y="2552907"/>
                  <a:pt x="8374944" y="2547514"/>
                </a:cubicBezTo>
                <a:cubicBezTo>
                  <a:pt x="8373147" y="2542120"/>
                  <a:pt x="8370750" y="2540922"/>
                  <a:pt x="8369551" y="2542720"/>
                </a:cubicBezTo>
                <a:close/>
                <a:moveTo>
                  <a:pt x="8866349" y="2888501"/>
                </a:moveTo>
                <a:lnTo>
                  <a:pt x="8865150" y="2888501"/>
                </a:lnTo>
                <a:cubicBezTo>
                  <a:pt x="8865750" y="2889100"/>
                  <a:pt x="8865750" y="2889100"/>
                  <a:pt x="8866349" y="2888501"/>
                </a:cubicBezTo>
                <a:close/>
                <a:moveTo>
                  <a:pt x="3393780" y="2416872"/>
                </a:moveTo>
                <a:cubicBezTo>
                  <a:pt x="3393180" y="2416872"/>
                  <a:pt x="3392581" y="2416872"/>
                  <a:pt x="3391382" y="2416872"/>
                </a:cubicBezTo>
                <a:cubicBezTo>
                  <a:pt x="3388985" y="2416872"/>
                  <a:pt x="3385390" y="2417471"/>
                  <a:pt x="3380596" y="2417471"/>
                </a:cubicBezTo>
                <a:cubicBezTo>
                  <a:pt x="3379996" y="2417471"/>
                  <a:pt x="3378798" y="2417471"/>
                  <a:pt x="3378198" y="2417471"/>
                </a:cubicBezTo>
                <a:cubicBezTo>
                  <a:pt x="3373404" y="2417471"/>
                  <a:pt x="3367411" y="2418070"/>
                  <a:pt x="3364415" y="2419269"/>
                </a:cubicBezTo>
                <a:cubicBezTo>
                  <a:pt x="3363816" y="2419269"/>
                  <a:pt x="3363216" y="2419868"/>
                  <a:pt x="3363216" y="2419868"/>
                </a:cubicBezTo>
                <a:cubicBezTo>
                  <a:pt x="3360220" y="2421666"/>
                  <a:pt x="3359621" y="2421666"/>
                  <a:pt x="3356025" y="2421067"/>
                </a:cubicBezTo>
                <a:cubicBezTo>
                  <a:pt x="3355426" y="2421067"/>
                  <a:pt x="3354227" y="2421067"/>
                  <a:pt x="3354227" y="2421067"/>
                </a:cubicBezTo>
                <a:cubicBezTo>
                  <a:pt x="3352430" y="2421067"/>
                  <a:pt x="3352430" y="2422265"/>
                  <a:pt x="3351830" y="2424663"/>
                </a:cubicBezTo>
                <a:cubicBezTo>
                  <a:pt x="3351231" y="2425861"/>
                  <a:pt x="3350632" y="2427060"/>
                  <a:pt x="3350032" y="2427659"/>
                </a:cubicBezTo>
                <a:cubicBezTo>
                  <a:pt x="3349433" y="2428258"/>
                  <a:pt x="3348834" y="2428258"/>
                  <a:pt x="3348235" y="2428858"/>
                </a:cubicBezTo>
                <a:cubicBezTo>
                  <a:pt x="3347635" y="2429457"/>
                  <a:pt x="3347036" y="2429457"/>
                  <a:pt x="3347036" y="2429457"/>
                </a:cubicBezTo>
                <a:cubicBezTo>
                  <a:pt x="3347036" y="2429457"/>
                  <a:pt x="3347036" y="2429457"/>
                  <a:pt x="3346437" y="2430056"/>
                </a:cubicBezTo>
                <a:cubicBezTo>
                  <a:pt x="3345838" y="2430655"/>
                  <a:pt x="3344639" y="2431854"/>
                  <a:pt x="3343440" y="2432453"/>
                </a:cubicBezTo>
                <a:cubicBezTo>
                  <a:pt x="3342242" y="2433652"/>
                  <a:pt x="3341043" y="2434850"/>
                  <a:pt x="3339845" y="2435449"/>
                </a:cubicBezTo>
                <a:cubicBezTo>
                  <a:pt x="3339245" y="2436049"/>
                  <a:pt x="3338646" y="2436648"/>
                  <a:pt x="3338047" y="2437847"/>
                </a:cubicBezTo>
                <a:cubicBezTo>
                  <a:pt x="3336849" y="2439644"/>
                  <a:pt x="3336249" y="2442041"/>
                  <a:pt x="3335650" y="2444439"/>
                </a:cubicBezTo>
                <a:cubicBezTo>
                  <a:pt x="3335650" y="2445637"/>
                  <a:pt x="3335050" y="2447435"/>
                  <a:pt x="3335050" y="2448633"/>
                </a:cubicBezTo>
                <a:cubicBezTo>
                  <a:pt x="3335050" y="2451630"/>
                  <a:pt x="3334451" y="2454626"/>
                  <a:pt x="3335050" y="2457023"/>
                </a:cubicBezTo>
                <a:cubicBezTo>
                  <a:pt x="3335050" y="2458222"/>
                  <a:pt x="3335650" y="2459420"/>
                  <a:pt x="3335650" y="2460020"/>
                </a:cubicBezTo>
                <a:cubicBezTo>
                  <a:pt x="3336249" y="2461218"/>
                  <a:pt x="3336849" y="2461818"/>
                  <a:pt x="3337448" y="2462417"/>
                </a:cubicBezTo>
                <a:cubicBezTo>
                  <a:pt x="3339245" y="2463615"/>
                  <a:pt x="3341043" y="2464814"/>
                  <a:pt x="3342841" y="2465413"/>
                </a:cubicBezTo>
                <a:cubicBezTo>
                  <a:pt x="3344040" y="2466012"/>
                  <a:pt x="3345238" y="2466012"/>
                  <a:pt x="3346437" y="2466612"/>
                </a:cubicBezTo>
                <a:cubicBezTo>
                  <a:pt x="3347635" y="2466612"/>
                  <a:pt x="3349433" y="2467211"/>
                  <a:pt x="3350632" y="2467211"/>
                </a:cubicBezTo>
                <a:cubicBezTo>
                  <a:pt x="3355426" y="2467810"/>
                  <a:pt x="3357823" y="2469608"/>
                  <a:pt x="3360220" y="2469009"/>
                </a:cubicBezTo>
                <a:cubicBezTo>
                  <a:pt x="3360820" y="2469009"/>
                  <a:pt x="3361419" y="2468409"/>
                  <a:pt x="3362018" y="2467810"/>
                </a:cubicBezTo>
                <a:cubicBezTo>
                  <a:pt x="3362617" y="2467211"/>
                  <a:pt x="3362617" y="2467211"/>
                  <a:pt x="3363216" y="2466612"/>
                </a:cubicBezTo>
                <a:cubicBezTo>
                  <a:pt x="3363816" y="2466012"/>
                  <a:pt x="3364415" y="2466012"/>
                  <a:pt x="3365014" y="2465413"/>
                </a:cubicBezTo>
                <a:cubicBezTo>
                  <a:pt x="3369809" y="2463615"/>
                  <a:pt x="3377000" y="2461218"/>
                  <a:pt x="3381195" y="2458222"/>
                </a:cubicBezTo>
                <a:cubicBezTo>
                  <a:pt x="3386588" y="2454027"/>
                  <a:pt x="3387787" y="2454027"/>
                  <a:pt x="3385390" y="2452828"/>
                </a:cubicBezTo>
                <a:cubicBezTo>
                  <a:pt x="3384191" y="2452229"/>
                  <a:pt x="3384191" y="2451031"/>
                  <a:pt x="3384191" y="2450431"/>
                </a:cubicBezTo>
                <a:cubicBezTo>
                  <a:pt x="3384191" y="2449832"/>
                  <a:pt x="3384791" y="2448633"/>
                  <a:pt x="3385989" y="2448633"/>
                </a:cubicBezTo>
                <a:cubicBezTo>
                  <a:pt x="3386588" y="2448034"/>
                  <a:pt x="3387787" y="2446836"/>
                  <a:pt x="3388985" y="2445637"/>
                </a:cubicBezTo>
                <a:cubicBezTo>
                  <a:pt x="3390184" y="2444439"/>
                  <a:pt x="3390783" y="2442041"/>
                  <a:pt x="3391382" y="2440244"/>
                </a:cubicBezTo>
                <a:cubicBezTo>
                  <a:pt x="3392581" y="2436049"/>
                  <a:pt x="3395577" y="2433052"/>
                  <a:pt x="3400371" y="2429457"/>
                </a:cubicBezTo>
                <a:cubicBezTo>
                  <a:pt x="3404566" y="2426460"/>
                  <a:pt x="3405765" y="2423464"/>
                  <a:pt x="3403967" y="2418670"/>
                </a:cubicBezTo>
                <a:cubicBezTo>
                  <a:pt x="3403967" y="2418070"/>
                  <a:pt x="3403368" y="2417471"/>
                  <a:pt x="3403368" y="2416872"/>
                </a:cubicBezTo>
                <a:cubicBezTo>
                  <a:pt x="3402169" y="2413876"/>
                  <a:pt x="3400371" y="2413276"/>
                  <a:pt x="3399173" y="2413276"/>
                </a:cubicBezTo>
                <a:cubicBezTo>
                  <a:pt x="3397974" y="2413276"/>
                  <a:pt x="3397375" y="2413876"/>
                  <a:pt x="3397375" y="2415074"/>
                </a:cubicBezTo>
                <a:cubicBezTo>
                  <a:pt x="3397375" y="2416273"/>
                  <a:pt x="3396176" y="2416872"/>
                  <a:pt x="3393780" y="2416872"/>
                </a:cubicBezTo>
                <a:close/>
                <a:moveTo>
                  <a:pt x="3664651" y="2328779"/>
                </a:moveTo>
                <a:cubicBezTo>
                  <a:pt x="3665251" y="2333573"/>
                  <a:pt x="3667648" y="2343761"/>
                  <a:pt x="3673640" y="2343761"/>
                </a:cubicBezTo>
                <a:cubicBezTo>
                  <a:pt x="3677835" y="2343761"/>
                  <a:pt x="3676637" y="2347956"/>
                  <a:pt x="3676637" y="2349753"/>
                </a:cubicBezTo>
                <a:cubicBezTo>
                  <a:pt x="3676637" y="2352150"/>
                  <a:pt x="3676637" y="2353948"/>
                  <a:pt x="3679034" y="2356945"/>
                </a:cubicBezTo>
                <a:cubicBezTo>
                  <a:pt x="3681431" y="2359342"/>
                  <a:pt x="3683229" y="2358742"/>
                  <a:pt x="3682030" y="2352150"/>
                </a:cubicBezTo>
                <a:cubicBezTo>
                  <a:pt x="3681431" y="2345558"/>
                  <a:pt x="3683229" y="2335371"/>
                  <a:pt x="3689222" y="2329378"/>
                </a:cubicBezTo>
                <a:cubicBezTo>
                  <a:pt x="3695214" y="2323985"/>
                  <a:pt x="3703604" y="2314995"/>
                  <a:pt x="3705402" y="2307205"/>
                </a:cubicBezTo>
                <a:cubicBezTo>
                  <a:pt x="3706001" y="2303010"/>
                  <a:pt x="3708998" y="2297017"/>
                  <a:pt x="3708998" y="2292223"/>
                </a:cubicBezTo>
                <a:cubicBezTo>
                  <a:pt x="3708998" y="2286830"/>
                  <a:pt x="3714391" y="2275443"/>
                  <a:pt x="3716788" y="2272447"/>
                </a:cubicBezTo>
                <a:cubicBezTo>
                  <a:pt x="3719185" y="2269451"/>
                  <a:pt x="3720983" y="2262259"/>
                  <a:pt x="3720983" y="2258664"/>
                </a:cubicBezTo>
                <a:cubicBezTo>
                  <a:pt x="3721582" y="2255068"/>
                  <a:pt x="3721582" y="2254469"/>
                  <a:pt x="3722781" y="2249075"/>
                </a:cubicBezTo>
                <a:cubicBezTo>
                  <a:pt x="3723380" y="2243682"/>
                  <a:pt x="3721582" y="2240685"/>
                  <a:pt x="3718586" y="2241285"/>
                </a:cubicBezTo>
                <a:cubicBezTo>
                  <a:pt x="3714990" y="2241884"/>
                  <a:pt x="3710196" y="2235891"/>
                  <a:pt x="3706600" y="2240685"/>
                </a:cubicBezTo>
                <a:cubicBezTo>
                  <a:pt x="3702406" y="2245480"/>
                  <a:pt x="3691618" y="2248476"/>
                  <a:pt x="3685626" y="2262859"/>
                </a:cubicBezTo>
                <a:cubicBezTo>
                  <a:pt x="3679633" y="2277241"/>
                  <a:pt x="3667648" y="2294620"/>
                  <a:pt x="3667648" y="2299414"/>
                </a:cubicBezTo>
                <a:cubicBezTo>
                  <a:pt x="3667648" y="2304208"/>
                  <a:pt x="3668247" y="2307804"/>
                  <a:pt x="3666449" y="2310800"/>
                </a:cubicBezTo>
                <a:cubicBezTo>
                  <a:pt x="3665251" y="2313797"/>
                  <a:pt x="3664651" y="2323985"/>
                  <a:pt x="3664651" y="2328779"/>
                </a:cubicBezTo>
                <a:close/>
                <a:moveTo>
                  <a:pt x="1545019" y="807821"/>
                </a:moveTo>
                <a:cubicBezTo>
                  <a:pt x="1542622" y="807821"/>
                  <a:pt x="1539626" y="810818"/>
                  <a:pt x="1545019" y="811417"/>
                </a:cubicBezTo>
                <a:cubicBezTo>
                  <a:pt x="1550413" y="812016"/>
                  <a:pt x="1546817" y="813215"/>
                  <a:pt x="1549214" y="809020"/>
                </a:cubicBezTo>
                <a:cubicBezTo>
                  <a:pt x="1551611" y="805424"/>
                  <a:pt x="1548016" y="807821"/>
                  <a:pt x="1545019" y="807821"/>
                </a:cubicBezTo>
                <a:close/>
                <a:moveTo>
                  <a:pt x="1482695" y="714335"/>
                </a:moveTo>
                <a:cubicBezTo>
                  <a:pt x="1480298" y="717930"/>
                  <a:pt x="1482096" y="720327"/>
                  <a:pt x="1482096" y="720327"/>
                </a:cubicBezTo>
                <a:cubicBezTo>
                  <a:pt x="1482096" y="720327"/>
                  <a:pt x="1485092" y="718530"/>
                  <a:pt x="1486291" y="714934"/>
                </a:cubicBezTo>
                <a:cubicBezTo>
                  <a:pt x="1488088" y="711338"/>
                  <a:pt x="1485691" y="710739"/>
                  <a:pt x="1482695" y="714335"/>
                </a:cubicBezTo>
                <a:close/>
                <a:moveTo>
                  <a:pt x="7353781" y="304431"/>
                </a:moveTo>
                <a:cubicBezTo>
                  <a:pt x="7353781" y="304431"/>
                  <a:pt x="7356179" y="303832"/>
                  <a:pt x="7357977" y="303832"/>
                </a:cubicBezTo>
                <a:cubicBezTo>
                  <a:pt x="7359774" y="303832"/>
                  <a:pt x="7359774" y="302633"/>
                  <a:pt x="7359774" y="299637"/>
                </a:cubicBezTo>
                <a:cubicBezTo>
                  <a:pt x="7359774" y="296641"/>
                  <a:pt x="7358576" y="295442"/>
                  <a:pt x="7352583" y="298438"/>
                </a:cubicBezTo>
                <a:cubicBezTo>
                  <a:pt x="7346590" y="301435"/>
                  <a:pt x="7353781" y="304431"/>
                  <a:pt x="7353781" y="304431"/>
                </a:cubicBezTo>
                <a:close/>
                <a:moveTo>
                  <a:pt x="7434683" y="339189"/>
                </a:moveTo>
                <a:cubicBezTo>
                  <a:pt x="7437081" y="340388"/>
                  <a:pt x="7440077" y="339788"/>
                  <a:pt x="7438280" y="338590"/>
                </a:cubicBezTo>
                <a:cubicBezTo>
                  <a:pt x="7435882" y="337391"/>
                  <a:pt x="7436481" y="336193"/>
                  <a:pt x="7434084" y="333196"/>
                </a:cubicBezTo>
                <a:cubicBezTo>
                  <a:pt x="7431687" y="329601"/>
                  <a:pt x="7431088" y="333196"/>
                  <a:pt x="7431088" y="333196"/>
                </a:cubicBezTo>
                <a:cubicBezTo>
                  <a:pt x="7431088" y="333196"/>
                  <a:pt x="7432287" y="337991"/>
                  <a:pt x="7434683" y="339189"/>
                </a:cubicBezTo>
                <a:close/>
                <a:moveTo>
                  <a:pt x="7211754" y="251695"/>
                </a:moveTo>
                <a:cubicBezTo>
                  <a:pt x="7211754" y="251695"/>
                  <a:pt x="7214151" y="252894"/>
                  <a:pt x="7218346" y="248099"/>
                </a:cubicBezTo>
                <a:cubicBezTo>
                  <a:pt x="7222541" y="243305"/>
                  <a:pt x="7217746" y="243904"/>
                  <a:pt x="7211754" y="243904"/>
                </a:cubicBezTo>
                <a:cubicBezTo>
                  <a:pt x="7206360" y="243904"/>
                  <a:pt x="7210555" y="248099"/>
                  <a:pt x="7210555" y="248099"/>
                </a:cubicBezTo>
                <a:lnTo>
                  <a:pt x="7211754" y="251695"/>
                </a:lnTo>
                <a:close/>
                <a:moveTo>
                  <a:pt x="7442474" y="382936"/>
                </a:moveTo>
                <a:cubicBezTo>
                  <a:pt x="7447269" y="378741"/>
                  <a:pt x="7446669" y="377543"/>
                  <a:pt x="7445471" y="375146"/>
                </a:cubicBezTo>
                <a:cubicBezTo>
                  <a:pt x="7444871" y="372748"/>
                  <a:pt x="7444272" y="373947"/>
                  <a:pt x="7441276" y="376344"/>
                </a:cubicBezTo>
                <a:cubicBezTo>
                  <a:pt x="7438879" y="378741"/>
                  <a:pt x="7437680" y="381738"/>
                  <a:pt x="7437680" y="381738"/>
                </a:cubicBezTo>
                <a:cubicBezTo>
                  <a:pt x="7437680" y="381738"/>
                  <a:pt x="7437680" y="387131"/>
                  <a:pt x="7442474" y="382936"/>
                </a:cubicBezTo>
                <a:close/>
                <a:moveTo>
                  <a:pt x="7407716" y="361362"/>
                </a:moveTo>
                <a:cubicBezTo>
                  <a:pt x="7415507" y="360164"/>
                  <a:pt x="7419102" y="353572"/>
                  <a:pt x="7423897" y="348178"/>
                </a:cubicBezTo>
                <a:cubicBezTo>
                  <a:pt x="7429290" y="342785"/>
                  <a:pt x="7427492" y="340987"/>
                  <a:pt x="7423298" y="337991"/>
                </a:cubicBezTo>
                <a:cubicBezTo>
                  <a:pt x="7419102" y="334994"/>
                  <a:pt x="7420301" y="336193"/>
                  <a:pt x="7414908" y="336792"/>
                </a:cubicBezTo>
                <a:cubicBezTo>
                  <a:pt x="7409514" y="337391"/>
                  <a:pt x="7406518" y="337391"/>
                  <a:pt x="7397529" y="335593"/>
                </a:cubicBezTo>
                <a:cubicBezTo>
                  <a:pt x="7389139" y="333796"/>
                  <a:pt x="7372359" y="334994"/>
                  <a:pt x="7366966" y="337991"/>
                </a:cubicBezTo>
                <a:cubicBezTo>
                  <a:pt x="7361572" y="340987"/>
                  <a:pt x="7368164" y="343384"/>
                  <a:pt x="7368164" y="343384"/>
                </a:cubicBezTo>
                <a:cubicBezTo>
                  <a:pt x="7368164" y="343384"/>
                  <a:pt x="7371160" y="345781"/>
                  <a:pt x="7370561" y="349377"/>
                </a:cubicBezTo>
                <a:cubicBezTo>
                  <a:pt x="7369962" y="353572"/>
                  <a:pt x="7374756" y="352373"/>
                  <a:pt x="7377752" y="352373"/>
                </a:cubicBezTo>
                <a:cubicBezTo>
                  <a:pt x="7381349" y="352373"/>
                  <a:pt x="7380150" y="354171"/>
                  <a:pt x="7378951" y="357167"/>
                </a:cubicBezTo>
                <a:cubicBezTo>
                  <a:pt x="7377752" y="360164"/>
                  <a:pt x="7380150" y="360763"/>
                  <a:pt x="7384944" y="358366"/>
                </a:cubicBezTo>
                <a:cubicBezTo>
                  <a:pt x="7389738" y="355969"/>
                  <a:pt x="7389738" y="355969"/>
                  <a:pt x="7395131" y="355369"/>
                </a:cubicBezTo>
                <a:cubicBezTo>
                  <a:pt x="7400525" y="354770"/>
                  <a:pt x="7399327" y="354770"/>
                  <a:pt x="7396930" y="358965"/>
                </a:cubicBezTo>
                <a:cubicBezTo>
                  <a:pt x="7395131" y="363160"/>
                  <a:pt x="7399926" y="362561"/>
                  <a:pt x="7407716" y="361362"/>
                </a:cubicBezTo>
                <a:close/>
                <a:moveTo>
                  <a:pt x="6861778" y="92887"/>
                </a:moveTo>
                <a:cubicBezTo>
                  <a:pt x="6857583" y="91689"/>
                  <a:pt x="6848594" y="88093"/>
                  <a:pt x="6846796" y="93487"/>
                </a:cubicBezTo>
                <a:cubicBezTo>
                  <a:pt x="6844399" y="98880"/>
                  <a:pt x="6846197" y="99479"/>
                  <a:pt x="6841402" y="99479"/>
                </a:cubicBezTo>
                <a:cubicBezTo>
                  <a:pt x="6836009" y="99479"/>
                  <a:pt x="6834211" y="106671"/>
                  <a:pt x="6831215" y="110866"/>
                </a:cubicBezTo>
                <a:cubicBezTo>
                  <a:pt x="6828818" y="115061"/>
                  <a:pt x="6821027" y="127645"/>
                  <a:pt x="6828818" y="125848"/>
                </a:cubicBezTo>
                <a:cubicBezTo>
                  <a:pt x="6836009" y="124050"/>
                  <a:pt x="6838406" y="124050"/>
                  <a:pt x="6842601" y="124649"/>
                </a:cubicBezTo>
                <a:cubicBezTo>
                  <a:pt x="6844998" y="124649"/>
                  <a:pt x="6854587" y="119855"/>
                  <a:pt x="6862377" y="121653"/>
                </a:cubicBezTo>
                <a:cubicBezTo>
                  <a:pt x="6869568" y="122851"/>
                  <a:pt x="6874362" y="130642"/>
                  <a:pt x="6875561" y="131840"/>
                </a:cubicBezTo>
                <a:cubicBezTo>
                  <a:pt x="6877359" y="134237"/>
                  <a:pt x="6877359" y="137234"/>
                  <a:pt x="6876160" y="140230"/>
                </a:cubicBezTo>
                <a:cubicBezTo>
                  <a:pt x="6875561" y="143226"/>
                  <a:pt x="6875561" y="147421"/>
                  <a:pt x="6872565" y="148021"/>
                </a:cubicBezTo>
                <a:cubicBezTo>
                  <a:pt x="6869568" y="148620"/>
                  <a:pt x="6853988" y="160605"/>
                  <a:pt x="6845598" y="161804"/>
                </a:cubicBezTo>
                <a:cubicBezTo>
                  <a:pt x="6837208" y="163003"/>
                  <a:pt x="6828818" y="168995"/>
                  <a:pt x="6819828" y="168995"/>
                </a:cubicBezTo>
                <a:cubicBezTo>
                  <a:pt x="6811438" y="168995"/>
                  <a:pt x="6811438" y="171992"/>
                  <a:pt x="6809641" y="175587"/>
                </a:cubicBezTo>
                <a:cubicBezTo>
                  <a:pt x="6807843" y="179183"/>
                  <a:pt x="6805446" y="182179"/>
                  <a:pt x="6811438" y="184576"/>
                </a:cubicBezTo>
                <a:cubicBezTo>
                  <a:pt x="6817431" y="186973"/>
                  <a:pt x="6818031" y="186973"/>
                  <a:pt x="6821627" y="186973"/>
                </a:cubicBezTo>
                <a:cubicBezTo>
                  <a:pt x="6825222" y="186973"/>
                  <a:pt x="6827020" y="188771"/>
                  <a:pt x="6830017" y="191768"/>
                </a:cubicBezTo>
                <a:cubicBezTo>
                  <a:pt x="6830017" y="191768"/>
                  <a:pt x="6834810" y="195363"/>
                  <a:pt x="6840204" y="194764"/>
                </a:cubicBezTo>
                <a:cubicBezTo>
                  <a:pt x="6847995" y="194165"/>
                  <a:pt x="6862977" y="195363"/>
                  <a:pt x="6871966" y="188771"/>
                </a:cubicBezTo>
                <a:cubicBezTo>
                  <a:pt x="6874962" y="191768"/>
                  <a:pt x="6884550" y="195963"/>
                  <a:pt x="6888146" y="195963"/>
                </a:cubicBezTo>
                <a:cubicBezTo>
                  <a:pt x="6892340" y="195963"/>
                  <a:pt x="6913915" y="191168"/>
                  <a:pt x="6918110" y="188172"/>
                </a:cubicBezTo>
                <a:cubicBezTo>
                  <a:pt x="6922304" y="185176"/>
                  <a:pt x="6930095" y="182779"/>
                  <a:pt x="6932492" y="187573"/>
                </a:cubicBezTo>
                <a:cubicBezTo>
                  <a:pt x="6934889" y="191768"/>
                  <a:pt x="6937286" y="193565"/>
                  <a:pt x="6928897" y="193565"/>
                </a:cubicBezTo>
                <a:cubicBezTo>
                  <a:pt x="6920507" y="193565"/>
                  <a:pt x="6906124" y="195363"/>
                  <a:pt x="6905525" y="195963"/>
                </a:cubicBezTo>
                <a:cubicBezTo>
                  <a:pt x="6904926" y="196562"/>
                  <a:pt x="6900730" y="202555"/>
                  <a:pt x="6915712" y="200757"/>
                </a:cubicBezTo>
                <a:cubicBezTo>
                  <a:pt x="6930694" y="198959"/>
                  <a:pt x="6935489" y="196562"/>
                  <a:pt x="6938485" y="197161"/>
                </a:cubicBezTo>
                <a:cubicBezTo>
                  <a:pt x="6942080" y="197760"/>
                  <a:pt x="6946875" y="197161"/>
                  <a:pt x="6943279" y="200158"/>
                </a:cubicBezTo>
                <a:cubicBezTo>
                  <a:pt x="6939084" y="203154"/>
                  <a:pt x="6923503" y="205551"/>
                  <a:pt x="6919908" y="205551"/>
                </a:cubicBezTo>
                <a:cubicBezTo>
                  <a:pt x="6916311" y="205551"/>
                  <a:pt x="6895937" y="201356"/>
                  <a:pt x="6894139" y="207349"/>
                </a:cubicBezTo>
                <a:cubicBezTo>
                  <a:pt x="6892940" y="211544"/>
                  <a:pt x="6893539" y="211544"/>
                  <a:pt x="6890543" y="213941"/>
                </a:cubicBezTo>
                <a:cubicBezTo>
                  <a:pt x="6888146" y="216338"/>
                  <a:pt x="6887547" y="216937"/>
                  <a:pt x="6888146" y="219334"/>
                </a:cubicBezTo>
                <a:cubicBezTo>
                  <a:pt x="6888745" y="221731"/>
                  <a:pt x="6887547" y="222331"/>
                  <a:pt x="6892940" y="222331"/>
                </a:cubicBezTo>
                <a:cubicBezTo>
                  <a:pt x="6898333" y="222331"/>
                  <a:pt x="6903128" y="221132"/>
                  <a:pt x="6906124" y="218136"/>
                </a:cubicBezTo>
                <a:cubicBezTo>
                  <a:pt x="6909720" y="215739"/>
                  <a:pt x="6910919" y="213941"/>
                  <a:pt x="6913315" y="215739"/>
                </a:cubicBezTo>
                <a:cubicBezTo>
                  <a:pt x="6915712" y="217536"/>
                  <a:pt x="6918709" y="216338"/>
                  <a:pt x="6924102" y="216338"/>
                </a:cubicBezTo>
                <a:cubicBezTo>
                  <a:pt x="6929496" y="216937"/>
                  <a:pt x="6936088" y="215739"/>
                  <a:pt x="6931293" y="218735"/>
                </a:cubicBezTo>
                <a:cubicBezTo>
                  <a:pt x="6925900" y="221731"/>
                  <a:pt x="6919308" y="222930"/>
                  <a:pt x="6926500" y="225926"/>
                </a:cubicBezTo>
                <a:cubicBezTo>
                  <a:pt x="6933691" y="228923"/>
                  <a:pt x="6942680" y="228323"/>
                  <a:pt x="6946275" y="228923"/>
                </a:cubicBezTo>
                <a:cubicBezTo>
                  <a:pt x="6950470" y="229522"/>
                  <a:pt x="6951070" y="229522"/>
                  <a:pt x="6954665" y="231919"/>
                </a:cubicBezTo>
                <a:cubicBezTo>
                  <a:pt x="6958261" y="234316"/>
                  <a:pt x="6962456" y="232518"/>
                  <a:pt x="6965452" y="231320"/>
                </a:cubicBezTo>
                <a:cubicBezTo>
                  <a:pt x="6968449" y="230720"/>
                  <a:pt x="6972643" y="230121"/>
                  <a:pt x="6975041" y="230121"/>
                </a:cubicBezTo>
                <a:cubicBezTo>
                  <a:pt x="6977438" y="230121"/>
                  <a:pt x="6982232" y="228323"/>
                  <a:pt x="6977438" y="223529"/>
                </a:cubicBezTo>
                <a:cubicBezTo>
                  <a:pt x="6972643" y="218735"/>
                  <a:pt x="6973242" y="218136"/>
                  <a:pt x="6979835" y="218136"/>
                </a:cubicBezTo>
                <a:cubicBezTo>
                  <a:pt x="6987026" y="218735"/>
                  <a:pt x="6985228" y="216937"/>
                  <a:pt x="6990022" y="219334"/>
                </a:cubicBezTo>
                <a:cubicBezTo>
                  <a:pt x="6994217" y="221731"/>
                  <a:pt x="6995416" y="219934"/>
                  <a:pt x="6998412" y="218136"/>
                </a:cubicBezTo>
                <a:cubicBezTo>
                  <a:pt x="7000210" y="216937"/>
                  <a:pt x="7016391" y="210944"/>
                  <a:pt x="7019387" y="211544"/>
                </a:cubicBezTo>
                <a:cubicBezTo>
                  <a:pt x="7022383" y="212143"/>
                  <a:pt x="7030773" y="206150"/>
                  <a:pt x="7034968" y="207349"/>
                </a:cubicBezTo>
                <a:cubicBezTo>
                  <a:pt x="7039163" y="207948"/>
                  <a:pt x="7044556" y="207948"/>
                  <a:pt x="7048152" y="204952"/>
                </a:cubicBezTo>
                <a:cubicBezTo>
                  <a:pt x="7051748" y="201356"/>
                  <a:pt x="7055343" y="201356"/>
                  <a:pt x="7061336" y="204352"/>
                </a:cubicBezTo>
                <a:cubicBezTo>
                  <a:pt x="7067329" y="207349"/>
                  <a:pt x="7073322" y="204352"/>
                  <a:pt x="7078115" y="205551"/>
                </a:cubicBezTo>
                <a:cubicBezTo>
                  <a:pt x="7083509" y="206750"/>
                  <a:pt x="7088303" y="204952"/>
                  <a:pt x="7093097" y="204952"/>
                </a:cubicBezTo>
                <a:cubicBezTo>
                  <a:pt x="7098491" y="204952"/>
                  <a:pt x="7121264" y="203154"/>
                  <a:pt x="7123661" y="207948"/>
                </a:cubicBezTo>
                <a:cubicBezTo>
                  <a:pt x="7126057" y="212742"/>
                  <a:pt x="7140440" y="218136"/>
                  <a:pt x="7148231" y="219334"/>
                </a:cubicBezTo>
                <a:cubicBezTo>
                  <a:pt x="7156621" y="219934"/>
                  <a:pt x="7175198" y="227724"/>
                  <a:pt x="7179992" y="225327"/>
                </a:cubicBezTo>
                <a:cubicBezTo>
                  <a:pt x="7184786" y="222930"/>
                  <a:pt x="7191378" y="226526"/>
                  <a:pt x="7190779" y="231320"/>
                </a:cubicBezTo>
                <a:cubicBezTo>
                  <a:pt x="7190180" y="236114"/>
                  <a:pt x="7191977" y="235515"/>
                  <a:pt x="7191378" y="238511"/>
                </a:cubicBezTo>
                <a:cubicBezTo>
                  <a:pt x="7190779" y="240908"/>
                  <a:pt x="7192577" y="242706"/>
                  <a:pt x="7197371" y="237912"/>
                </a:cubicBezTo>
                <a:cubicBezTo>
                  <a:pt x="7202166" y="233118"/>
                  <a:pt x="7218346" y="238511"/>
                  <a:pt x="7223140" y="242107"/>
                </a:cubicBezTo>
                <a:cubicBezTo>
                  <a:pt x="7227934" y="246302"/>
                  <a:pt x="7236324" y="244504"/>
                  <a:pt x="7239919" y="248699"/>
                </a:cubicBezTo>
                <a:cubicBezTo>
                  <a:pt x="7244115" y="252894"/>
                  <a:pt x="7248309" y="262482"/>
                  <a:pt x="7254901" y="260684"/>
                </a:cubicBezTo>
                <a:cubicBezTo>
                  <a:pt x="7261494" y="258886"/>
                  <a:pt x="7266887" y="260085"/>
                  <a:pt x="7268086" y="264280"/>
                </a:cubicBezTo>
                <a:cubicBezTo>
                  <a:pt x="7269883" y="268475"/>
                  <a:pt x="7275277" y="279262"/>
                  <a:pt x="7279472" y="278662"/>
                </a:cubicBezTo>
                <a:cubicBezTo>
                  <a:pt x="7283667" y="278063"/>
                  <a:pt x="7289060" y="277464"/>
                  <a:pt x="7287861" y="283457"/>
                </a:cubicBezTo>
                <a:cubicBezTo>
                  <a:pt x="7287262" y="289449"/>
                  <a:pt x="7287861" y="290648"/>
                  <a:pt x="7290858" y="286453"/>
                </a:cubicBezTo>
                <a:cubicBezTo>
                  <a:pt x="7293854" y="282258"/>
                  <a:pt x="7292656" y="278063"/>
                  <a:pt x="7295053" y="279262"/>
                </a:cubicBezTo>
                <a:cubicBezTo>
                  <a:pt x="7297450" y="280460"/>
                  <a:pt x="7296251" y="286453"/>
                  <a:pt x="7293854" y="290049"/>
                </a:cubicBezTo>
                <a:cubicBezTo>
                  <a:pt x="7291457" y="294244"/>
                  <a:pt x="7292057" y="302034"/>
                  <a:pt x="7299248" y="303233"/>
                </a:cubicBezTo>
                <a:cubicBezTo>
                  <a:pt x="7306439" y="305030"/>
                  <a:pt x="7310634" y="307428"/>
                  <a:pt x="7314829" y="306229"/>
                </a:cubicBezTo>
                <a:cubicBezTo>
                  <a:pt x="7319024" y="305630"/>
                  <a:pt x="7317226" y="303832"/>
                  <a:pt x="7320821" y="303832"/>
                </a:cubicBezTo>
                <a:cubicBezTo>
                  <a:pt x="7324418" y="304431"/>
                  <a:pt x="7328013" y="301435"/>
                  <a:pt x="7325616" y="298438"/>
                </a:cubicBezTo>
                <a:cubicBezTo>
                  <a:pt x="7323219" y="295442"/>
                  <a:pt x="7320222" y="293644"/>
                  <a:pt x="7320222" y="290648"/>
                </a:cubicBezTo>
                <a:cubicBezTo>
                  <a:pt x="7320821" y="287652"/>
                  <a:pt x="7316028" y="284056"/>
                  <a:pt x="7312432" y="281059"/>
                </a:cubicBezTo>
                <a:cubicBezTo>
                  <a:pt x="7308836" y="278063"/>
                  <a:pt x="7307038" y="272670"/>
                  <a:pt x="7311832" y="275666"/>
                </a:cubicBezTo>
                <a:cubicBezTo>
                  <a:pt x="7316028" y="278063"/>
                  <a:pt x="7319024" y="281059"/>
                  <a:pt x="7327414" y="282857"/>
                </a:cubicBezTo>
                <a:cubicBezTo>
                  <a:pt x="7332208" y="284056"/>
                  <a:pt x="7334605" y="288850"/>
                  <a:pt x="7342396" y="287052"/>
                </a:cubicBezTo>
                <a:cubicBezTo>
                  <a:pt x="7350186" y="285254"/>
                  <a:pt x="7358576" y="290648"/>
                  <a:pt x="7360973" y="287652"/>
                </a:cubicBezTo>
                <a:cubicBezTo>
                  <a:pt x="7363370" y="285254"/>
                  <a:pt x="7381948" y="292446"/>
                  <a:pt x="7386142" y="293045"/>
                </a:cubicBezTo>
                <a:cubicBezTo>
                  <a:pt x="7390338" y="293644"/>
                  <a:pt x="7413709" y="306229"/>
                  <a:pt x="7415507" y="308027"/>
                </a:cubicBezTo>
                <a:cubicBezTo>
                  <a:pt x="7417305" y="310424"/>
                  <a:pt x="7413709" y="315218"/>
                  <a:pt x="7403521" y="315218"/>
                </a:cubicBezTo>
                <a:cubicBezTo>
                  <a:pt x="7393334" y="315218"/>
                  <a:pt x="7383146" y="315817"/>
                  <a:pt x="7378951" y="314020"/>
                </a:cubicBezTo>
                <a:cubicBezTo>
                  <a:pt x="7374756" y="312222"/>
                  <a:pt x="7363370" y="312821"/>
                  <a:pt x="7359175" y="315817"/>
                </a:cubicBezTo>
                <a:cubicBezTo>
                  <a:pt x="7354980" y="318814"/>
                  <a:pt x="7347190" y="321211"/>
                  <a:pt x="7351984" y="326005"/>
                </a:cubicBezTo>
                <a:cubicBezTo>
                  <a:pt x="7356778" y="331399"/>
                  <a:pt x="7364569" y="330799"/>
                  <a:pt x="7372959" y="327204"/>
                </a:cubicBezTo>
                <a:cubicBezTo>
                  <a:pt x="7381349" y="323608"/>
                  <a:pt x="7393334" y="324806"/>
                  <a:pt x="7399327" y="327204"/>
                </a:cubicBezTo>
                <a:cubicBezTo>
                  <a:pt x="7405320" y="329601"/>
                  <a:pt x="7416106" y="331399"/>
                  <a:pt x="7417904" y="327803"/>
                </a:cubicBezTo>
                <a:cubicBezTo>
                  <a:pt x="7419702" y="324207"/>
                  <a:pt x="7420301" y="324207"/>
                  <a:pt x="7423298" y="324806"/>
                </a:cubicBezTo>
                <a:cubicBezTo>
                  <a:pt x="7426294" y="325406"/>
                  <a:pt x="7427492" y="317615"/>
                  <a:pt x="7430489" y="322409"/>
                </a:cubicBezTo>
                <a:cubicBezTo>
                  <a:pt x="7433485" y="326604"/>
                  <a:pt x="7432886" y="324806"/>
                  <a:pt x="7434683" y="326604"/>
                </a:cubicBezTo>
                <a:cubicBezTo>
                  <a:pt x="7441276" y="331998"/>
                  <a:pt x="7446070" y="342785"/>
                  <a:pt x="7456258" y="345781"/>
                </a:cubicBezTo>
                <a:cubicBezTo>
                  <a:pt x="7463449" y="346980"/>
                  <a:pt x="7468243" y="352373"/>
                  <a:pt x="7464647" y="352373"/>
                </a:cubicBezTo>
                <a:cubicBezTo>
                  <a:pt x="7461052" y="352373"/>
                  <a:pt x="7458654" y="351774"/>
                  <a:pt x="7456857" y="349976"/>
                </a:cubicBezTo>
                <a:cubicBezTo>
                  <a:pt x="7455059" y="348777"/>
                  <a:pt x="7450265" y="350575"/>
                  <a:pt x="7453861" y="355369"/>
                </a:cubicBezTo>
                <a:cubicBezTo>
                  <a:pt x="7457456" y="360164"/>
                  <a:pt x="7458055" y="362561"/>
                  <a:pt x="7462251" y="360164"/>
                </a:cubicBezTo>
                <a:cubicBezTo>
                  <a:pt x="7466445" y="357767"/>
                  <a:pt x="7471839" y="354770"/>
                  <a:pt x="7468243" y="360763"/>
                </a:cubicBezTo>
                <a:cubicBezTo>
                  <a:pt x="7464647" y="366756"/>
                  <a:pt x="7452662" y="381738"/>
                  <a:pt x="7447269" y="384135"/>
                </a:cubicBezTo>
                <a:cubicBezTo>
                  <a:pt x="7441875" y="386532"/>
                  <a:pt x="7438280" y="391326"/>
                  <a:pt x="7443073" y="390727"/>
                </a:cubicBezTo>
                <a:cubicBezTo>
                  <a:pt x="7448467" y="390127"/>
                  <a:pt x="7450265" y="385932"/>
                  <a:pt x="7455059" y="385932"/>
                </a:cubicBezTo>
                <a:cubicBezTo>
                  <a:pt x="7459853" y="385932"/>
                  <a:pt x="7467044" y="385932"/>
                  <a:pt x="7471240" y="380539"/>
                </a:cubicBezTo>
                <a:cubicBezTo>
                  <a:pt x="7475434" y="375146"/>
                  <a:pt x="7473636" y="375146"/>
                  <a:pt x="7473037" y="372149"/>
                </a:cubicBezTo>
                <a:cubicBezTo>
                  <a:pt x="7472438" y="369153"/>
                  <a:pt x="7469442" y="368554"/>
                  <a:pt x="7473636" y="366156"/>
                </a:cubicBezTo>
                <a:cubicBezTo>
                  <a:pt x="7477832" y="363759"/>
                  <a:pt x="7480229" y="363160"/>
                  <a:pt x="7479030" y="367954"/>
                </a:cubicBezTo>
                <a:cubicBezTo>
                  <a:pt x="7477832" y="372748"/>
                  <a:pt x="7479629" y="378741"/>
                  <a:pt x="7476633" y="381138"/>
                </a:cubicBezTo>
                <a:cubicBezTo>
                  <a:pt x="7473037" y="383535"/>
                  <a:pt x="7473636" y="385932"/>
                  <a:pt x="7483225" y="383535"/>
                </a:cubicBezTo>
                <a:cubicBezTo>
                  <a:pt x="7492813" y="381138"/>
                  <a:pt x="7497607" y="379940"/>
                  <a:pt x="7503001" y="381138"/>
                </a:cubicBezTo>
                <a:cubicBezTo>
                  <a:pt x="7508394" y="382337"/>
                  <a:pt x="7507196" y="385333"/>
                  <a:pt x="7500603" y="385333"/>
                </a:cubicBezTo>
                <a:cubicBezTo>
                  <a:pt x="7494012" y="385333"/>
                  <a:pt x="7473037" y="391326"/>
                  <a:pt x="7473037" y="393723"/>
                </a:cubicBezTo>
                <a:cubicBezTo>
                  <a:pt x="7473037" y="396120"/>
                  <a:pt x="7468842" y="396120"/>
                  <a:pt x="7465846" y="397319"/>
                </a:cubicBezTo>
                <a:cubicBezTo>
                  <a:pt x="7462251" y="398517"/>
                  <a:pt x="7459853" y="402712"/>
                  <a:pt x="7462850" y="407506"/>
                </a:cubicBezTo>
                <a:cubicBezTo>
                  <a:pt x="7465846" y="412300"/>
                  <a:pt x="7470640" y="419492"/>
                  <a:pt x="7474835" y="411102"/>
                </a:cubicBezTo>
                <a:cubicBezTo>
                  <a:pt x="7486221" y="390127"/>
                  <a:pt x="7491614" y="399116"/>
                  <a:pt x="7500004" y="394922"/>
                </a:cubicBezTo>
                <a:cubicBezTo>
                  <a:pt x="7507196" y="389528"/>
                  <a:pt x="7508394" y="389528"/>
                  <a:pt x="7510792" y="389528"/>
                </a:cubicBezTo>
                <a:cubicBezTo>
                  <a:pt x="7513189" y="389528"/>
                  <a:pt x="7513189" y="389528"/>
                  <a:pt x="7510192" y="393124"/>
                </a:cubicBezTo>
                <a:cubicBezTo>
                  <a:pt x="7510192" y="394922"/>
                  <a:pt x="7510192" y="396719"/>
                  <a:pt x="7513189" y="397319"/>
                </a:cubicBezTo>
                <a:cubicBezTo>
                  <a:pt x="7518582" y="397319"/>
                  <a:pt x="7523975" y="399716"/>
                  <a:pt x="7517983" y="400914"/>
                </a:cubicBezTo>
                <a:cubicBezTo>
                  <a:pt x="7511990" y="401514"/>
                  <a:pt x="7494611" y="400315"/>
                  <a:pt x="7489218" y="404510"/>
                </a:cubicBezTo>
                <a:cubicBezTo>
                  <a:pt x="7483824" y="408705"/>
                  <a:pt x="7480828" y="411102"/>
                  <a:pt x="7479030" y="414698"/>
                </a:cubicBezTo>
                <a:cubicBezTo>
                  <a:pt x="7477232" y="418293"/>
                  <a:pt x="7476633" y="428481"/>
                  <a:pt x="7484423" y="429679"/>
                </a:cubicBezTo>
                <a:cubicBezTo>
                  <a:pt x="7491614" y="430279"/>
                  <a:pt x="7505398" y="432077"/>
                  <a:pt x="7509593" y="436271"/>
                </a:cubicBezTo>
                <a:cubicBezTo>
                  <a:pt x="7513788" y="440466"/>
                  <a:pt x="7517983" y="441066"/>
                  <a:pt x="7514387" y="442863"/>
                </a:cubicBezTo>
                <a:cubicBezTo>
                  <a:pt x="7510192" y="444661"/>
                  <a:pt x="7508993" y="446459"/>
                  <a:pt x="7511990" y="448257"/>
                </a:cubicBezTo>
                <a:cubicBezTo>
                  <a:pt x="7515585" y="450055"/>
                  <a:pt x="7517383" y="451853"/>
                  <a:pt x="7523376" y="441066"/>
                </a:cubicBezTo>
                <a:cubicBezTo>
                  <a:pt x="7529369" y="430878"/>
                  <a:pt x="7534163" y="423687"/>
                  <a:pt x="7537160" y="422488"/>
                </a:cubicBezTo>
                <a:cubicBezTo>
                  <a:pt x="7540156" y="421290"/>
                  <a:pt x="7544351" y="420091"/>
                  <a:pt x="7539556" y="425485"/>
                </a:cubicBezTo>
                <a:cubicBezTo>
                  <a:pt x="7534763" y="430878"/>
                  <a:pt x="7526373" y="440466"/>
                  <a:pt x="7523975" y="448856"/>
                </a:cubicBezTo>
                <a:cubicBezTo>
                  <a:pt x="7521578" y="457246"/>
                  <a:pt x="7522178" y="457246"/>
                  <a:pt x="7526373" y="458445"/>
                </a:cubicBezTo>
                <a:cubicBezTo>
                  <a:pt x="7530567" y="459643"/>
                  <a:pt x="7530567" y="459643"/>
                  <a:pt x="7534163" y="460842"/>
                </a:cubicBezTo>
                <a:cubicBezTo>
                  <a:pt x="7537759" y="462040"/>
                  <a:pt x="7541354" y="462639"/>
                  <a:pt x="7543153" y="466235"/>
                </a:cubicBezTo>
                <a:cubicBezTo>
                  <a:pt x="7545549" y="469831"/>
                  <a:pt x="7546748" y="468033"/>
                  <a:pt x="7550943" y="467434"/>
                </a:cubicBezTo>
                <a:cubicBezTo>
                  <a:pt x="7555138" y="466834"/>
                  <a:pt x="7556336" y="466834"/>
                  <a:pt x="7559333" y="469831"/>
                </a:cubicBezTo>
                <a:cubicBezTo>
                  <a:pt x="7562928" y="472827"/>
                  <a:pt x="7567723" y="470430"/>
                  <a:pt x="7568322" y="465636"/>
                </a:cubicBezTo>
                <a:cubicBezTo>
                  <a:pt x="7568921" y="461441"/>
                  <a:pt x="7571917" y="455448"/>
                  <a:pt x="7576113" y="455448"/>
                </a:cubicBezTo>
                <a:cubicBezTo>
                  <a:pt x="7580307" y="456047"/>
                  <a:pt x="7585701" y="456047"/>
                  <a:pt x="7581505" y="457845"/>
                </a:cubicBezTo>
                <a:cubicBezTo>
                  <a:pt x="7577311" y="460242"/>
                  <a:pt x="7572516" y="457845"/>
                  <a:pt x="7572516" y="463838"/>
                </a:cubicBezTo>
                <a:cubicBezTo>
                  <a:pt x="7572516" y="469831"/>
                  <a:pt x="7573116" y="471029"/>
                  <a:pt x="7571318" y="472827"/>
                </a:cubicBezTo>
                <a:cubicBezTo>
                  <a:pt x="7569520" y="475224"/>
                  <a:pt x="7570719" y="478221"/>
                  <a:pt x="7573715" y="477022"/>
                </a:cubicBezTo>
                <a:cubicBezTo>
                  <a:pt x="7576113" y="476423"/>
                  <a:pt x="7577311" y="475824"/>
                  <a:pt x="7578509" y="479419"/>
                </a:cubicBezTo>
                <a:cubicBezTo>
                  <a:pt x="7579708" y="483015"/>
                  <a:pt x="7581505" y="483015"/>
                  <a:pt x="7583903" y="483614"/>
                </a:cubicBezTo>
                <a:cubicBezTo>
                  <a:pt x="7586300" y="484213"/>
                  <a:pt x="7589296" y="484813"/>
                  <a:pt x="7591094" y="489008"/>
                </a:cubicBezTo>
                <a:cubicBezTo>
                  <a:pt x="7592892" y="493202"/>
                  <a:pt x="7599484" y="495000"/>
                  <a:pt x="7605476" y="498596"/>
                </a:cubicBezTo>
                <a:cubicBezTo>
                  <a:pt x="7610870" y="502192"/>
                  <a:pt x="7614466" y="503390"/>
                  <a:pt x="7616863" y="506986"/>
                </a:cubicBezTo>
                <a:cubicBezTo>
                  <a:pt x="7619260" y="510581"/>
                  <a:pt x="7622256" y="511181"/>
                  <a:pt x="7621657" y="506387"/>
                </a:cubicBezTo>
                <a:cubicBezTo>
                  <a:pt x="7621058" y="502192"/>
                  <a:pt x="7622256" y="489008"/>
                  <a:pt x="7621058" y="486011"/>
                </a:cubicBezTo>
                <a:cubicBezTo>
                  <a:pt x="7619260" y="483015"/>
                  <a:pt x="7618062" y="482416"/>
                  <a:pt x="7613866" y="481217"/>
                </a:cubicBezTo>
                <a:cubicBezTo>
                  <a:pt x="7609672" y="480018"/>
                  <a:pt x="7604278" y="478221"/>
                  <a:pt x="7605476" y="474026"/>
                </a:cubicBezTo>
                <a:cubicBezTo>
                  <a:pt x="7606675" y="469831"/>
                  <a:pt x="7603080" y="469232"/>
                  <a:pt x="7609672" y="474625"/>
                </a:cubicBezTo>
                <a:cubicBezTo>
                  <a:pt x="7616863" y="480018"/>
                  <a:pt x="7621657" y="478820"/>
                  <a:pt x="7626451" y="479419"/>
                </a:cubicBezTo>
                <a:cubicBezTo>
                  <a:pt x="7631245" y="480018"/>
                  <a:pt x="7633643" y="482416"/>
                  <a:pt x="7637837" y="482416"/>
                </a:cubicBezTo>
                <a:cubicBezTo>
                  <a:pt x="7642033" y="482416"/>
                  <a:pt x="7648025" y="483015"/>
                  <a:pt x="7640235" y="484813"/>
                </a:cubicBezTo>
                <a:cubicBezTo>
                  <a:pt x="7632444" y="486610"/>
                  <a:pt x="7633044" y="484213"/>
                  <a:pt x="7631845" y="487210"/>
                </a:cubicBezTo>
                <a:cubicBezTo>
                  <a:pt x="7631245" y="490206"/>
                  <a:pt x="7634841" y="506387"/>
                  <a:pt x="7637837" y="509982"/>
                </a:cubicBezTo>
                <a:cubicBezTo>
                  <a:pt x="7640834" y="514177"/>
                  <a:pt x="7647426" y="523166"/>
                  <a:pt x="7652819" y="523166"/>
                </a:cubicBezTo>
                <a:cubicBezTo>
                  <a:pt x="7658213" y="522567"/>
                  <a:pt x="7659411" y="520769"/>
                  <a:pt x="7660011" y="523765"/>
                </a:cubicBezTo>
                <a:cubicBezTo>
                  <a:pt x="7660610" y="526163"/>
                  <a:pt x="7662407" y="526163"/>
                  <a:pt x="7668400" y="523166"/>
                </a:cubicBezTo>
                <a:cubicBezTo>
                  <a:pt x="7673794" y="520170"/>
                  <a:pt x="7674393" y="520769"/>
                  <a:pt x="7677389" y="521968"/>
                </a:cubicBezTo>
                <a:cubicBezTo>
                  <a:pt x="7680386" y="522567"/>
                  <a:pt x="7680986" y="523765"/>
                  <a:pt x="7674993" y="526163"/>
                </a:cubicBezTo>
                <a:cubicBezTo>
                  <a:pt x="7669000" y="528560"/>
                  <a:pt x="7666603" y="527960"/>
                  <a:pt x="7666603" y="530357"/>
                </a:cubicBezTo>
                <a:cubicBezTo>
                  <a:pt x="7666603" y="532755"/>
                  <a:pt x="7666603" y="532755"/>
                  <a:pt x="7674993" y="532155"/>
                </a:cubicBezTo>
                <a:cubicBezTo>
                  <a:pt x="7683382" y="531556"/>
                  <a:pt x="7688177" y="527960"/>
                  <a:pt x="7689975" y="532755"/>
                </a:cubicBezTo>
                <a:cubicBezTo>
                  <a:pt x="7691772" y="537549"/>
                  <a:pt x="7695368" y="539946"/>
                  <a:pt x="7697765" y="535152"/>
                </a:cubicBezTo>
                <a:cubicBezTo>
                  <a:pt x="7700162" y="530357"/>
                  <a:pt x="7703158" y="529758"/>
                  <a:pt x="7702559" y="534552"/>
                </a:cubicBezTo>
                <a:cubicBezTo>
                  <a:pt x="7701960" y="539347"/>
                  <a:pt x="7700162" y="542942"/>
                  <a:pt x="7707353" y="546538"/>
                </a:cubicBezTo>
                <a:cubicBezTo>
                  <a:pt x="7714545" y="550134"/>
                  <a:pt x="7712747" y="551931"/>
                  <a:pt x="7716942" y="553729"/>
                </a:cubicBezTo>
                <a:cubicBezTo>
                  <a:pt x="7721137" y="556126"/>
                  <a:pt x="7722935" y="557924"/>
                  <a:pt x="7727728" y="557325"/>
                </a:cubicBezTo>
                <a:cubicBezTo>
                  <a:pt x="7732523" y="556726"/>
                  <a:pt x="7734920" y="555527"/>
                  <a:pt x="7740313" y="559123"/>
                </a:cubicBezTo>
                <a:cubicBezTo>
                  <a:pt x="7745707" y="562718"/>
                  <a:pt x="7746306" y="562119"/>
                  <a:pt x="7748703" y="562119"/>
                </a:cubicBezTo>
                <a:cubicBezTo>
                  <a:pt x="7751100" y="562119"/>
                  <a:pt x="7746906" y="571707"/>
                  <a:pt x="7752299" y="567512"/>
                </a:cubicBezTo>
                <a:cubicBezTo>
                  <a:pt x="7757692" y="563318"/>
                  <a:pt x="7759490" y="563318"/>
                  <a:pt x="7759490" y="567512"/>
                </a:cubicBezTo>
                <a:cubicBezTo>
                  <a:pt x="7760089" y="571707"/>
                  <a:pt x="7764884" y="577700"/>
                  <a:pt x="7770277" y="575902"/>
                </a:cubicBezTo>
                <a:cubicBezTo>
                  <a:pt x="7775670" y="573505"/>
                  <a:pt x="7779266" y="574104"/>
                  <a:pt x="7776869" y="577101"/>
                </a:cubicBezTo>
                <a:cubicBezTo>
                  <a:pt x="7774472" y="580097"/>
                  <a:pt x="7776869" y="578899"/>
                  <a:pt x="7779866" y="578899"/>
                </a:cubicBezTo>
                <a:cubicBezTo>
                  <a:pt x="7782862" y="578899"/>
                  <a:pt x="7784659" y="586689"/>
                  <a:pt x="7788855" y="583094"/>
                </a:cubicBezTo>
                <a:cubicBezTo>
                  <a:pt x="7793049" y="579498"/>
                  <a:pt x="7794848" y="581895"/>
                  <a:pt x="7799042" y="581895"/>
                </a:cubicBezTo>
                <a:cubicBezTo>
                  <a:pt x="7803237" y="581895"/>
                  <a:pt x="7809230" y="580697"/>
                  <a:pt x="7806233" y="585491"/>
                </a:cubicBezTo>
                <a:cubicBezTo>
                  <a:pt x="7802638" y="590285"/>
                  <a:pt x="7809230" y="593881"/>
                  <a:pt x="7814024" y="589686"/>
                </a:cubicBezTo>
                <a:cubicBezTo>
                  <a:pt x="7818819" y="585491"/>
                  <a:pt x="7827208" y="581296"/>
                  <a:pt x="7830804" y="579498"/>
                </a:cubicBezTo>
                <a:cubicBezTo>
                  <a:pt x="7834399" y="577700"/>
                  <a:pt x="7837396" y="575303"/>
                  <a:pt x="7837396" y="572307"/>
                </a:cubicBezTo>
                <a:cubicBezTo>
                  <a:pt x="7837396" y="568711"/>
                  <a:pt x="7836797" y="565115"/>
                  <a:pt x="7840991" y="568112"/>
                </a:cubicBezTo>
                <a:cubicBezTo>
                  <a:pt x="7845186" y="571108"/>
                  <a:pt x="7846385" y="572307"/>
                  <a:pt x="7848182" y="568711"/>
                </a:cubicBezTo>
                <a:cubicBezTo>
                  <a:pt x="7849980" y="565715"/>
                  <a:pt x="7852378" y="567512"/>
                  <a:pt x="7851779" y="571108"/>
                </a:cubicBezTo>
                <a:cubicBezTo>
                  <a:pt x="7851179" y="574704"/>
                  <a:pt x="7854175" y="580697"/>
                  <a:pt x="7857171" y="576502"/>
                </a:cubicBezTo>
                <a:cubicBezTo>
                  <a:pt x="7860168" y="572307"/>
                  <a:pt x="7862565" y="574104"/>
                  <a:pt x="7859569" y="579498"/>
                </a:cubicBezTo>
                <a:cubicBezTo>
                  <a:pt x="7857171" y="584891"/>
                  <a:pt x="7857771" y="589086"/>
                  <a:pt x="7861367" y="584891"/>
                </a:cubicBezTo>
                <a:cubicBezTo>
                  <a:pt x="7864962" y="580697"/>
                  <a:pt x="7878146" y="580097"/>
                  <a:pt x="7878146" y="585491"/>
                </a:cubicBezTo>
                <a:cubicBezTo>
                  <a:pt x="7878146" y="590884"/>
                  <a:pt x="7883540" y="602270"/>
                  <a:pt x="7884739" y="593881"/>
                </a:cubicBezTo>
                <a:cubicBezTo>
                  <a:pt x="7885937" y="585491"/>
                  <a:pt x="7880543" y="580697"/>
                  <a:pt x="7884739" y="578899"/>
                </a:cubicBezTo>
                <a:cubicBezTo>
                  <a:pt x="7888933" y="577101"/>
                  <a:pt x="7885937" y="582494"/>
                  <a:pt x="7888933" y="589086"/>
                </a:cubicBezTo>
                <a:cubicBezTo>
                  <a:pt x="7891331" y="595678"/>
                  <a:pt x="7891331" y="598075"/>
                  <a:pt x="7899721" y="598675"/>
                </a:cubicBezTo>
                <a:cubicBezTo>
                  <a:pt x="7908110" y="599274"/>
                  <a:pt x="7906911" y="597476"/>
                  <a:pt x="7905713" y="593281"/>
                </a:cubicBezTo>
                <a:cubicBezTo>
                  <a:pt x="7905113" y="589086"/>
                  <a:pt x="7900320" y="586689"/>
                  <a:pt x="7907511" y="589086"/>
                </a:cubicBezTo>
                <a:cubicBezTo>
                  <a:pt x="7912904" y="590884"/>
                  <a:pt x="7924291" y="589086"/>
                  <a:pt x="7918897" y="584891"/>
                </a:cubicBezTo>
                <a:cubicBezTo>
                  <a:pt x="7913503" y="580697"/>
                  <a:pt x="7909908" y="580697"/>
                  <a:pt x="7906911" y="580697"/>
                </a:cubicBezTo>
                <a:cubicBezTo>
                  <a:pt x="7904514" y="580697"/>
                  <a:pt x="7900320" y="580097"/>
                  <a:pt x="7900320" y="577700"/>
                </a:cubicBezTo>
                <a:cubicBezTo>
                  <a:pt x="7900320" y="575303"/>
                  <a:pt x="7900320" y="574704"/>
                  <a:pt x="7905113" y="576502"/>
                </a:cubicBezTo>
                <a:cubicBezTo>
                  <a:pt x="7909908" y="578299"/>
                  <a:pt x="7917099" y="577101"/>
                  <a:pt x="7919496" y="574104"/>
                </a:cubicBezTo>
                <a:cubicBezTo>
                  <a:pt x="7921893" y="570509"/>
                  <a:pt x="7920695" y="569310"/>
                  <a:pt x="7917099" y="570509"/>
                </a:cubicBezTo>
                <a:cubicBezTo>
                  <a:pt x="7913503" y="571707"/>
                  <a:pt x="7911706" y="571707"/>
                  <a:pt x="7909309" y="568112"/>
                </a:cubicBezTo>
                <a:cubicBezTo>
                  <a:pt x="7906911" y="563917"/>
                  <a:pt x="7904514" y="565715"/>
                  <a:pt x="7906312" y="562119"/>
                </a:cubicBezTo>
                <a:cubicBezTo>
                  <a:pt x="7908110" y="557924"/>
                  <a:pt x="7899721" y="557924"/>
                  <a:pt x="7899121" y="553729"/>
                </a:cubicBezTo>
                <a:cubicBezTo>
                  <a:pt x="7898522" y="549534"/>
                  <a:pt x="7891930" y="553130"/>
                  <a:pt x="7888933" y="551332"/>
                </a:cubicBezTo>
                <a:cubicBezTo>
                  <a:pt x="7885937" y="548935"/>
                  <a:pt x="7887735" y="548935"/>
                  <a:pt x="7889532" y="547137"/>
                </a:cubicBezTo>
                <a:cubicBezTo>
                  <a:pt x="7891930" y="544740"/>
                  <a:pt x="7889532" y="544740"/>
                  <a:pt x="7887135" y="541744"/>
                </a:cubicBezTo>
                <a:cubicBezTo>
                  <a:pt x="7884739" y="538747"/>
                  <a:pt x="7883540" y="539347"/>
                  <a:pt x="7884739" y="536949"/>
                </a:cubicBezTo>
                <a:cubicBezTo>
                  <a:pt x="7885338" y="534552"/>
                  <a:pt x="7877547" y="525563"/>
                  <a:pt x="7874551" y="524365"/>
                </a:cubicBezTo>
                <a:cubicBezTo>
                  <a:pt x="7871554" y="523166"/>
                  <a:pt x="7871554" y="522567"/>
                  <a:pt x="7870356" y="520170"/>
                </a:cubicBezTo>
                <a:cubicBezTo>
                  <a:pt x="7869157" y="517773"/>
                  <a:pt x="7864962" y="517773"/>
                  <a:pt x="7861367" y="515975"/>
                </a:cubicBezTo>
                <a:cubicBezTo>
                  <a:pt x="7857171" y="514776"/>
                  <a:pt x="7851779" y="514177"/>
                  <a:pt x="7857171" y="511780"/>
                </a:cubicBezTo>
                <a:cubicBezTo>
                  <a:pt x="7862565" y="509383"/>
                  <a:pt x="7856572" y="506387"/>
                  <a:pt x="7852977" y="506986"/>
                </a:cubicBezTo>
                <a:cubicBezTo>
                  <a:pt x="7849381" y="507585"/>
                  <a:pt x="7845786" y="509383"/>
                  <a:pt x="7846984" y="506387"/>
                </a:cubicBezTo>
                <a:cubicBezTo>
                  <a:pt x="7847583" y="503390"/>
                  <a:pt x="7847583" y="503989"/>
                  <a:pt x="7848782" y="501592"/>
                </a:cubicBezTo>
                <a:cubicBezTo>
                  <a:pt x="7849980" y="499195"/>
                  <a:pt x="7849980" y="499195"/>
                  <a:pt x="7852977" y="499195"/>
                </a:cubicBezTo>
                <a:cubicBezTo>
                  <a:pt x="7855374" y="499795"/>
                  <a:pt x="7855973" y="495000"/>
                  <a:pt x="7852378" y="492004"/>
                </a:cubicBezTo>
                <a:cubicBezTo>
                  <a:pt x="7848182" y="489008"/>
                  <a:pt x="7845186" y="488408"/>
                  <a:pt x="7843389" y="486610"/>
                </a:cubicBezTo>
                <a:cubicBezTo>
                  <a:pt x="7840991" y="484213"/>
                  <a:pt x="7832601" y="478221"/>
                  <a:pt x="7831403" y="474625"/>
                </a:cubicBezTo>
                <a:cubicBezTo>
                  <a:pt x="7830804" y="470430"/>
                  <a:pt x="7830804" y="472228"/>
                  <a:pt x="7833800" y="472827"/>
                </a:cubicBezTo>
                <a:cubicBezTo>
                  <a:pt x="7837396" y="473426"/>
                  <a:pt x="7836197" y="472228"/>
                  <a:pt x="7836797" y="470430"/>
                </a:cubicBezTo>
                <a:cubicBezTo>
                  <a:pt x="7837396" y="468033"/>
                  <a:pt x="7837396" y="469232"/>
                  <a:pt x="7840392" y="468632"/>
                </a:cubicBezTo>
                <a:cubicBezTo>
                  <a:pt x="7843389" y="468033"/>
                  <a:pt x="7840392" y="464437"/>
                  <a:pt x="7835598" y="465037"/>
                </a:cubicBezTo>
                <a:cubicBezTo>
                  <a:pt x="7830804" y="465636"/>
                  <a:pt x="7827208" y="465636"/>
                  <a:pt x="7827808" y="463239"/>
                </a:cubicBezTo>
                <a:cubicBezTo>
                  <a:pt x="7828407" y="460842"/>
                  <a:pt x="7827808" y="460242"/>
                  <a:pt x="7833201" y="462040"/>
                </a:cubicBezTo>
                <a:cubicBezTo>
                  <a:pt x="7838594" y="463838"/>
                  <a:pt x="7837396" y="461441"/>
                  <a:pt x="7835598" y="459044"/>
                </a:cubicBezTo>
                <a:cubicBezTo>
                  <a:pt x="7834399" y="456647"/>
                  <a:pt x="7831403" y="456047"/>
                  <a:pt x="7829605" y="453650"/>
                </a:cubicBezTo>
                <a:cubicBezTo>
                  <a:pt x="7827208" y="451253"/>
                  <a:pt x="7821215" y="452452"/>
                  <a:pt x="7817620" y="453051"/>
                </a:cubicBezTo>
                <a:cubicBezTo>
                  <a:pt x="7813425" y="453650"/>
                  <a:pt x="7808031" y="453051"/>
                  <a:pt x="7808031" y="449455"/>
                </a:cubicBezTo>
                <a:cubicBezTo>
                  <a:pt x="7808031" y="445860"/>
                  <a:pt x="7808630" y="444062"/>
                  <a:pt x="7812826" y="445261"/>
                </a:cubicBezTo>
                <a:cubicBezTo>
                  <a:pt x="7817020" y="446459"/>
                  <a:pt x="7820616" y="445860"/>
                  <a:pt x="7818819" y="443463"/>
                </a:cubicBezTo>
                <a:cubicBezTo>
                  <a:pt x="7817020" y="441066"/>
                  <a:pt x="7816421" y="441665"/>
                  <a:pt x="7811627" y="440466"/>
                </a:cubicBezTo>
                <a:cubicBezTo>
                  <a:pt x="7806833" y="439268"/>
                  <a:pt x="7803237" y="438069"/>
                  <a:pt x="7800240" y="435073"/>
                </a:cubicBezTo>
                <a:cubicBezTo>
                  <a:pt x="7797844" y="432676"/>
                  <a:pt x="7795447" y="431477"/>
                  <a:pt x="7790652" y="429679"/>
                </a:cubicBezTo>
                <a:cubicBezTo>
                  <a:pt x="7785858" y="427882"/>
                  <a:pt x="7781663" y="425485"/>
                  <a:pt x="7786458" y="423087"/>
                </a:cubicBezTo>
                <a:cubicBezTo>
                  <a:pt x="7791851" y="420690"/>
                  <a:pt x="7797844" y="426084"/>
                  <a:pt x="7795447" y="420690"/>
                </a:cubicBezTo>
                <a:cubicBezTo>
                  <a:pt x="7793049" y="415297"/>
                  <a:pt x="7793049" y="415896"/>
                  <a:pt x="7788255" y="413499"/>
                </a:cubicBezTo>
                <a:cubicBezTo>
                  <a:pt x="7784060" y="411102"/>
                  <a:pt x="7783461" y="411102"/>
                  <a:pt x="7786458" y="408106"/>
                </a:cubicBezTo>
                <a:cubicBezTo>
                  <a:pt x="7789454" y="405109"/>
                  <a:pt x="7789454" y="405109"/>
                  <a:pt x="7789454" y="402113"/>
                </a:cubicBezTo>
                <a:cubicBezTo>
                  <a:pt x="7789454" y="399116"/>
                  <a:pt x="7790652" y="399716"/>
                  <a:pt x="7794248" y="399716"/>
                </a:cubicBezTo>
                <a:cubicBezTo>
                  <a:pt x="7797844" y="399116"/>
                  <a:pt x="7797244" y="397918"/>
                  <a:pt x="7799042" y="396719"/>
                </a:cubicBezTo>
                <a:cubicBezTo>
                  <a:pt x="7800840" y="395521"/>
                  <a:pt x="7799641" y="393723"/>
                  <a:pt x="7796046" y="390727"/>
                </a:cubicBezTo>
                <a:cubicBezTo>
                  <a:pt x="7791851" y="387730"/>
                  <a:pt x="7790652" y="385333"/>
                  <a:pt x="7794248" y="386532"/>
                </a:cubicBezTo>
                <a:cubicBezTo>
                  <a:pt x="7797844" y="387730"/>
                  <a:pt x="7796046" y="384135"/>
                  <a:pt x="7791851" y="379940"/>
                </a:cubicBezTo>
                <a:cubicBezTo>
                  <a:pt x="7787656" y="375745"/>
                  <a:pt x="7783461" y="372748"/>
                  <a:pt x="7783461" y="372748"/>
                </a:cubicBezTo>
                <a:cubicBezTo>
                  <a:pt x="7783461" y="372748"/>
                  <a:pt x="7784659" y="366756"/>
                  <a:pt x="7790652" y="371550"/>
                </a:cubicBezTo>
                <a:cubicBezTo>
                  <a:pt x="7796046" y="376344"/>
                  <a:pt x="7803837" y="388929"/>
                  <a:pt x="7806833" y="381738"/>
                </a:cubicBezTo>
                <a:cubicBezTo>
                  <a:pt x="7807432" y="379340"/>
                  <a:pt x="7810429" y="379340"/>
                  <a:pt x="7812826" y="380539"/>
                </a:cubicBezTo>
                <a:cubicBezTo>
                  <a:pt x="7815222" y="381738"/>
                  <a:pt x="7816421" y="381138"/>
                  <a:pt x="7818219" y="378142"/>
                </a:cubicBezTo>
                <a:cubicBezTo>
                  <a:pt x="7820616" y="375146"/>
                  <a:pt x="7820017" y="373947"/>
                  <a:pt x="7822414" y="374546"/>
                </a:cubicBezTo>
                <a:cubicBezTo>
                  <a:pt x="7824811" y="375146"/>
                  <a:pt x="7829605" y="361961"/>
                  <a:pt x="7826609" y="355969"/>
                </a:cubicBezTo>
                <a:cubicBezTo>
                  <a:pt x="7823612" y="349976"/>
                  <a:pt x="7821215" y="346380"/>
                  <a:pt x="7826010" y="348777"/>
                </a:cubicBezTo>
                <a:cubicBezTo>
                  <a:pt x="7830804" y="351175"/>
                  <a:pt x="7830204" y="342785"/>
                  <a:pt x="7826010" y="337391"/>
                </a:cubicBezTo>
                <a:cubicBezTo>
                  <a:pt x="7821815" y="331998"/>
                  <a:pt x="7820616" y="329601"/>
                  <a:pt x="7818219" y="324207"/>
                </a:cubicBezTo>
                <a:cubicBezTo>
                  <a:pt x="7815822" y="318814"/>
                  <a:pt x="7809829" y="311622"/>
                  <a:pt x="7811028" y="306229"/>
                </a:cubicBezTo>
                <a:cubicBezTo>
                  <a:pt x="7812226" y="300836"/>
                  <a:pt x="7811627" y="291846"/>
                  <a:pt x="7803237" y="292446"/>
                </a:cubicBezTo>
                <a:cubicBezTo>
                  <a:pt x="7794848" y="293045"/>
                  <a:pt x="7798443" y="291846"/>
                  <a:pt x="7796046" y="289449"/>
                </a:cubicBezTo>
                <a:cubicBezTo>
                  <a:pt x="7793649" y="287052"/>
                  <a:pt x="7791851" y="286453"/>
                  <a:pt x="7787656" y="284655"/>
                </a:cubicBezTo>
                <a:cubicBezTo>
                  <a:pt x="7783461" y="282857"/>
                  <a:pt x="7780465" y="277464"/>
                  <a:pt x="7786458" y="279262"/>
                </a:cubicBezTo>
                <a:cubicBezTo>
                  <a:pt x="7791851" y="281059"/>
                  <a:pt x="7802638" y="283457"/>
                  <a:pt x="7806233" y="286453"/>
                </a:cubicBezTo>
                <a:cubicBezTo>
                  <a:pt x="7810429" y="288850"/>
                  <a:pt x="7812226" y="289449"/>
                  <a:pt x="7814623" y="287052"/>
                </a:cubicBezTo>
                <a:cubicBezTo>
                  <a:pt x="7817020" y="284655"/>
                  <a:pt x="7816421" y="284655"/>
                  <a:pt x="7820616" y="284655"/>
                </a:cubicBezTo>
                <a:cubicBezTo>
                  <a:pt x="7824811" y="285254"/>
                  <a:pt x="7824811" y="284655"/>
                  <a:pt x="7826010" y="282258"/>
                </a:cubicBezTo>
                <a:cubicBezTo>
                  <a:pt x="7827208" y="279861"/>
                  <a:pt x="7829605" y="282857"/>
                  <a:pt x="7830204" y="278662"/>
                </a:cubicBezTo>
                <a:cubicBezTo>
                  <a:pt x="7830804" y="274467"/>
                  <a:pt x="7832002" y="273269"/>
                  <a:pt x="7832002" y="273269"/>
                </a:cubicBezTo>
                <a:lnTo>
                  <a:pt x="7831403" y="271471"/>
                </a:lnTo>
                <a:cubicBezTo>
                  <a:pt x="7817620" y="261883"/>
                  <a:pt x="7805634" y="253493"/>
                  <a:pt x="7795447" y="246901"/>
                </a:cubicBezTo>
                <a:cubicBezTo>
                  <a:pt x="7760089" y="224128"/>
                  <a:pt x="7612069" y="126447"/>
                  <a:pt x="7569520" y="100678"/>
                </a:cubicBezTo>
                <a:cubicBezTo>
                  <a:pt x="7526972" y="74909"/>
                  <a:pt x="7390338" y="0"/>
                  <a:pt x="7390338" y="0"/>
                </a:cubicBezTo>
                <a:lnTo>
                  <a:pt x="7093697" y="0"/>
                </a:lnTo>
                <a:lnTo>
                  <a:pt x="7039163" y="0"/>
                </a:lnTo>
                <a:lnTo>
                  <a:pt x="6983431" y="0"/>
                </a:lnTo>
                <a:cubicBezTo>
                  <a:pt x="6983431" y="0"/>
                  <a:pt x="6989423" y="11386"/>
                  <a:pt x="7003206" y="10787"/>
                </a:cubicBezTo>
                <a:cubicBezTo>
                  <a:pt x="7016990" y="10188"/>
                  <a:pt x="7024781" y="11985"/>
                  <a:pt x="7021784" y="15581"/>
                </a:cubicBezTo>
                <a:cubicBezTo>
                  <a:pt x="7018788" y="19177"/>
                  <a:pt x="7012795" y="17379"/>
                  <a:pt x="7010997" y="17379"/>
                </a:cubicBezTo>
                <a:cubicBezTo>
                  <a:pt x="7009199" y="17379"/>
                  <a:pt x="7008600" y="16780"/>
                  <a:pt x="7008600" y="19776"/>
                </a:cubicBezTo>
                <a:cubicBezTo>
                  <a:pt x="7008600" y="22772"/>
                  <a:pt x="7010997" y="25769"/>
                  <a:pt x="6998412" y="25170"/>
                </a:cubicBezTo>
                <a:cubicBezTo>
                  <a:pt x="6986427" y="24570"/>
                  <a:pt x="6973842" y="24570"/>
                  <a:pt x="6977438" y="30563"/>
                </a:cubicBezTo>
                <a:cubicBezTo>
                  <a:pt x="6981632" y="36556"/>
                  <a:pt x="6982831" y="37754"/>
                  <a:pt x="6981632" y="40151"/>
                </a:cubicBezTo>
                <a:cubicBezTo>
                  <a:pt x="6981033" y="42548"/>
                  <a:pt x="6982232" y="43747"/>
                  <a:pt x="6977438" y="38953"/>
                </a:cubicBezTo>
                <a:cubicBezTo>
                  <a:pt x="6972643" y="34159"/>
                  <a:pt x="6971445" y="34159"/>
                  <a:pt x="6967850" y="32960"/>
                </a:cubicBezTo>
                <a:cubicBezTo>
                  <a:pt x="6964253" y="31762"/>
                  <a:pt x="6961857" y="27567"/>
                  <a:pt x="6952868" y="22772"/>
                </a:cubicBezTo>
                <a:cubicBezTo>
                  <a:pt x="6943879" y="18577"/>
                  <a:pt x="6939683" y="17978"/>
                  <a:pt x="6932492" y="22173"/>
                </a:cubicBezTo>
                <a:cubicBezTo>
                  <a:pt x="6925301" y="26368"/>
                  <a:pt x="6921705" y="25769"/>
                  <a:pt x="6917510" y="31162"/>
                </a:cubicBezTo>
                <a:cubicBezTo>
                  <a:pt x="6913315" y="36556"/>
                  <a:pt x="6915712" y="36556"/>
                  <a:pt x="6910919" y="34758"/>
                </a:cubicBezTo>
                <a:cubicBezTo>
                  <a:pt x="6906124" y="32960"/>
                  <a:pt x="6897135" y="38354"/>
                  <a:pt x="6891142" y="38953"/>
                </a:cubicBezTo>
                <a:cubicBezTo>
                  <a:pt x="6885749" y="39552"/>
                  <a:pt x="6880955" y="40751"/>
                  <a:pt x="6879157" y="43148"/>
                </a:cubicBezTo>
                <a:cubicBezTo>
                  <a:pt x="6877958" y="45545"/>
                  <a:pt x="6876160" y="47343"/>
                  <a:pt x="6885149" y="48541"/>
                </a:cubicBezTo>
                <a:cubicBezTo>
                  <a:pt x="6894139" y="49740"/>
                  <a:pt x="6897135" y="49140"/>
                  <a:pt x="6897734" y="52736"/>
                </a:cubicBezTo>
                <a:cubicBezTo>
                  <a:pt x="6898333" y="55732"/>
                  <a:pt x="6886948" y="53935"/>
                  <a:pt x="6879756" y="53335"/>
                </a:cubicBezTo>
                <a:cubicBezTo>
                  <a:pt x="6872565" y="52736"/>
                  <a:pt x="6865373" y="59328"/>
                  <a:pt x="6870168" y="65321"/>
                </a:cubicBezTo>
                <a:cubicBezTo>
                  <a:pt x="6874962" y="71314"/>
                  <a:pt x="6877359" y="75509"/>
                  <a:pt x="6880955" y="76108"/>
                </a:cubicBezTo>
                <a:cubicBezTo>
                  <a:pt x="6884550" y="76707"/>
                  <a:pt x="6888146" y="77906"/>
                  <a:pt x="6883951" y="80303"/>
                </a:cubicBezTo>
                <a:cubicBezTo>
                  <a:pt x="6879756" y="82700"/>
                  <a:pt x="6876759" y="81501"/>
                  <a:pt x="6870168" y="78505"/>
                </a:cubicBezTo>
                <a:cubicBezTo>
                  <a:pt x="6863576" y="75509"/>
                  <a:pt x="6855186" y="73711"/>
                  <a:pt x="6851590" y="74909"/>
                </a:cubicBezTo>
                <a:cubicBezTo>
                  <a:pt x="6847395" y="76108"/>
                  <a:pt x="6847395" y="79703"/>
                  <a:pt x="6853988" y="83299"/>
                </a:cubicBezTo>
                <a:cubicBezTo>
                  <a:pt x="6864175" y="90490"/>
                  <a:pt x="6865973" y="94086"/>
                  <a:pt x="6861778" y="92887"/>
                </a:cubicBezTo>
                <a:close/>
                <a:moveTo>
                  <a:pt x="4253738" y="1659989"/>
                </a:moveTo>
                <a:cubicBezTo>
                  <a:pt x="4251341" y="1660588"/>
                  <a:pt x="4245348" y="1664783"/>
                  <a:pt x="4244149" y="1670776"/>
                </a:cubicBezTo>
                <a:cubicBezTo>
                  <a:pt x="4243550" y="1676769"/>
                  <a:pt x="4241752" y="1681563"/>
                  <a:pt x="4247146" y="1682761"/>
                </a:cubicBezTo>
                <a:cubicBezTo>
                  <a:pt x="4252539" y="1683361"/>
                  <a:pt x="4250142" y="1691751"/>
                  <a:pt x="4247745" y="1694148"/>
                </a:cubicBezTo>
                <a:cubicBezTo>
                  <a:pt x="4243550" y="1698342"/>
                  <a:pt x="4248344" y="1706133"/>
                  <a:pt x="4253738" y="1706133"/>
                </a:cubicBezTo>
                <a:cubicBezTo>
                  <a:pt x="4262127" y="1706133"/>
                  <a:pt x="4255536" y="1696545"/>
                  <a:pt x="4260929" y="1697743"/>
                </a:cubicBezTo>
                <a:cubicBezTo>
                  <a:pt x="4266322" y="1698342"/>
                  <a:pt x="4275911" y="1697743"/>
                  <a:pt x="4273514" y="1692350"/>
                </a:cubicBezTo>
                <a:cubicBezTo>
                  <a:pt x="4271117" y="1686956"/>
                  <a:pt x="4268120" y="1682761"/>
                  <a:pt x="4262727" y="1683361"/>
                </a:cubicBezTo>
                <a:cubicBezTo>
                  <a:pt x="4257333" y="1683960"/>
                  <a:pt x="4254337" y="1681563"/>
                  <a:pt x="4256135" y="1674971"/>
                </a:cubicBezTo>
                <a:cubicBezTo>
                  <a:pt x="4258532" y="1667780"/>
                  <a:pt x="4262727" y="1669577"/>
                  <a:pt x="4265723" y="1672574"/>
                </a:cubicBezTo>
                <a:cubicBezTo>
                  <a:pt x="4268720" y="1675570"/>
                  <a:pt x="4271716" y="1674971"/>
                  <a:pt x="4277109" y="1668978"/>
                </a:cubicBezTo>
                <a:cubicBezTo>
                  <a:pt x="4282503" y="1663585"/>
                  <a:pt x="4291492" y="1663585"/>
                  <a:pt x="4297485" y="1669577"/>
                </a:cubicBezTo>
                <a:cubicBezTo>
                  <a:pt x="4303477" y="1674971"/>
                  <a:pt x="4320257" y="1676769"/>
                  <a:pt x="4325051" y="1686357"/>
                </a:cubicBezTo>
                <a:cubicBezTo>
                  <a:pt x="4329845" y="1695945"/>
                  <a:pt x="4333441" y="1698942"/>
                  <a:pt x="4334040" y="1688155"/>
                </a:cubicBezTo>
                <a:cubicBezTo>
                  <a:pt x="4334640" y="1677368"/>
                  <a:pt x="4333441" y="1673173"/>
                  <a:pt x="4341232" y="1666581"/>
                </a:cubicBezTo>
                <a:cubicBezTo>
                  <a:pt x="4344827" y="1662985"/>
                  <a:pt x="4350820" y="1656993"/>
                  <a:pt x="4358611" y="1660588"/>
                </a:cubicBezTo>
                <a:cubicBezTo>
                  <a:pt x="4364603" y="1662985"/>
                  <a:pt x="4365802" y="1658191"/>
                  <a:pt x="4365203" y="1656393"/>
                </a:cubicBezTo>
                <a:cubicBezTo>
                  <a:pt x="4364603" y="1653996"/>
                  <a:pt x="4367000" y="1651599"/>
                  <a:pt x="4369398" y="1651000"/>
                </a:cubicBezTo>
                <a:cubicBezTo>
                  <a:pt x="4371794" y="1650400"/>
                  <a:pt x="4374791" y="1652798"/>
                  <a:pt x="4369997" y="1654595"/>
                </a:cubicBezTo>
                <a:cubicBezTo>
                  <a:pt x="4365203" y="1656393"/>
                  <a:pt x="4370596" y="1660588"/>
                  <a:pt x="4375390" y="1655794"/>
                </a:cubicBezTo>
                <a:cubicBezTo>
                  <a:pt x="4379585" y="1651000"/>
                  <a:pt x="4382582" y="1647404"/>
                  <a:pt x="4388574" y="1646805"/>
                </a:cubicBezTo>
                <a:cubicBezTo>
                  <a:pt x="4395166" y="1646206"/>
                  <a:pt x="4395166" y="1641411"/>
                  <a:pt x="4390971" y="1639614"/>
                </a:cubicBezTo>
                <a:cubicBezTo>
                  <a:pt x="4386776" y="1638415"/>
                  <a:pt x="4379585" y="1632422"/>
                  <a:pt x="4384379" y="1622834"/>
                </a:cubicBezTo>
                <a:cubicBezTo>
                  <a:pt x="4389174" y="1612646"/>
                  <a:pt x="4386177" y="1606054"/>
                  <a:pt x="4382582" y="1613845"/>
                </a:cubicBezTo>
                <a:cubicBezTo>
                  <a:pt x="4378986" y="1621036"/>
                  <a:pt x="4371794" y="1628827"/>
                  <a:pt x="4367000" y="1628827"/>
                </a:cubicBezTo>
                <a:cubicBezTo>
                  <a:pt x="4362206" y="1628227"/>
                  <a:pt x="4362206" y="1626429"/>
                  <a:pt x="4362805" y="1624032"/>
                </a:cubicBezTo>
                <a:cubicBezTo>
                  <a:pt x="4363405" y="1621635"/>
                  <a:pt x="4360409" y="1619838"/>
                  <a:pt x="4358011" y="1622834"/>
                </a:cubicBezTo>
                <a:cubicBezTo>
                  <a:pt x="4355614" y="1625231"/>
                  <a:pt x="4353816" y="1624032"/>
                  <a:pt x="4354416" y="1622235"/>
                </a:cubicBezTo>
                <a:cubicBezTo>
                  <a:pt x="4355015" y="1619838"/>
                  <a:pt x="4344827" y="1615043"/>
                  <a:pt x="4341232" y="1613845"/>
                </a:cubicBezTo>
                <a:cubicBezTo>
                  <a:pt x="4337037" y="1612646"/>
                  <a:pt x="4330445" y="1606054"/>
                  <a:pt x="4328048" y="1604256"/>
                </a:cubicBezTo>
                <a:cubicBezTo>
                  <a:pt x="4325651" y="1602459"/>
                  <a:pt x="4316062" y="1595867"/>
                  <a:pt x="4314264" y="1588076"/>
                </a:cubicBezTo>
                <a:cubicBezTo>
                  <a:pt x="4311867" y="1580885"/>
                  <a:pt x="4305874" y="1574293"/>
                  <a:pt x="4304077" y="1571296"/>
                </a:cubicBezTo>
                <a:cubicBezTo>
                  <a:pt x="4302279" y="1568300"/>
                  <a:pt x="4298683" y="1565304"/>
                  <a:pt x="4297485" y="1577888"/>
                </a:cubicBezTo>
                <a:cubicBezTo>
                  <a:pt x="4296286" y="1590473"/>
                  <a:pt x="4290893" y="1597664"/>
                  <a:pt x="4292691" y="1606654"/>
                </a:cubicBezTo>
                <a:cubicBezTo>
                  <a:pt x="4294488" y="1615043"/>
                  <a:pt x="4293290" y="1622235"/>
                  <a:pt x="4290293" y="1625830"/>
                </a:cubicBezTo>
                <a:cubicBezTo>
                  <a:pt x="4287297" y="1629426"/>
                  <a:pt x="4286098" y="1635419"/>
                  <a:pt x="4285499" y="1638415"/>
                </a:cubicBezTo>
                <a:cubicBezTo>
                  <a:pt x="4284900" y="1641411"/>
                  <a:pt x="4283102" y="1645606"/>
                  <a:pt x="4279507" y="1644408"/>
                </a:cubicBezTo>
                <a:cubicBezTo>
                  <a:pt x="4275911" y="1643209"/>
                  <a:pt x="4272315" y="1648003"/>
                  <a:pt x="4265124" y="1642011"/>
                </a:cubicBezTo>
                <a:cubicBezTo>
                  <a:pt x="4257932" y="1636018"/>
                  <a:pt x="4259131" y="1638415"/>
                  <a:pt x="4256734" y="1640213"/>
                </a:cubicBezTo>
                <a:cubicBezTo>
                  <a:pt x="4254337" y="1642011"/>
                  <a:pt x="4254337" y="1647404"/>
                  <a:pt x="4260330" y="1651000"/>
                </a:cubicBezTo>
                <a:cubicBezTo>
                  <a:pt x="4265723" y="1652198"/>
                  <a:pt x="4256135" y="1658790"/>
                  <a:pt x="4253738" y="1659989"/>
                </a:cubicBezTo>
                <a:close/>
                <a:moveTo>
                  <a:pt x="3964888" y="1986593"/>
                </a:moveTo>
                <a:cubicBezTo>
                  <a:pt x="3965487" y="1988990"/>
                  <a:pt x="3965487" y="1991987"/>
                  <a:pt x="3967284" y="1994983"/>
                </a:cubicBezTo>
                <a:cubicBezTo>
                  <a:pt x="3968483" y="1998579"/>
                  <a:pt x="3972079" y="2000377"/>
                  <a:pt x="3972079" y="1994384"/>
                </a:cubicBezTo>
                <a:cubicBezTo>
                  <a:pt x="3972079" y="1988391"/>
                  <a:pt x="3971479" y="1980600"/>
                  <a:pt x="3976274" y="1985994"/>
                </a:cubicBezTo>
                <a:cubicBezTo>
                  <a:pt x="3981068" y="1991387"/>
                  <a:pt x="3980469" y="1994384"/>
                  <a:pt x="3978072" y="1994983"/>
                </a:cubicBezTo>
                <a:cubicBezTo>
                  <a:pt x="3975674" y="1995582"/>
                  <a:pt x="3975674" y="1997979"/>
                  <a:pt x="3978671" y="1999178"/>
                </a:cubicBezTo>
                <a:cubicBezTo>
                  <a:pt x="3981068" y="2000377"/>
                  <a:pt x="3979270" y="2005770"/>
                  <a:pt x="3976274" y="2006369"/>
                </a:cubicBezTo>
                <a:cubicBezTo>
                  <a:pt x="3973877" y="2006968"/>
                  <a:pt x="3973277" y="2012961"/>
                  <a:pt x="3973277" y="2014759"/>
                </a:cubicBezTo>
                <a:cubicBezTo>
                  <a:pt x="3973277" y="2017156"/>
                  <a:pt x="3967284" y="2014160"/>
                  <a:pt x="3968483" y="2021950"/>
                </a:cubicBezTo>
                <a:cubicBezTo>
                  <a:pt x="3969682" y="2030340"/>
                  <a:pt x="3969083" y="2031539"/>
                  <a:pt x="3971479" y="2035134"/>
                </a:cubicBezTo>
                <a:cubicBezTo>
                  <a:pt x="3971479" y="2035134"/>
                  <a:pt x="3972079" y="2042326"/>
                  <a:pt x="3970281" y="2043524"/>
                </a:cubicBezTo>
                <a:cubicBezTo>
                  <a:pt x="3968483" y="2044124"/>
                  <a:pt x="3966685" y="2047120"/>
                  <a:pt x="3970880" y="2048918"/>
                </a:cubicBezTo>
                <a:cubicBezTo>
                  <a:pt x="3975075" y="2051315"/>
                  <a:pt x="3978072" y="2048319"/>
                  <a:pt x="3976873" y="2044723"/>
                </a:cubicBezTo>
                <a:cubicBezTo>
                  <a:pt x="3975674" y="2041726"/>
                  <a:pt x="3973877" y="2037531"/>
                  <a:pt x="3976274" y="2035134"/>
                </a:cubicBezTo>
                <a:cubicBezTo>
                  <a:pt x="3978671" y="2032737"/>
                  <a:pt x="3980469" y="2029741"/>
                  <a:pt x="3983465" y="2029741"/>
                </a:cubicBezTo>
                <a:cubicBezTo>
                  <a:pt x="3986461" y="2030340"/>
                  <a:pt x="3985263" y="2033936"/>
                  <a:pt x="3982866" y="2035134"/>
                </a:cubicBezTo>
                <a:cubicBezTo>
                  <a:pt x="3980469" y="2035734"/>
                  <a:pt x="3979869" y="2039929"/>
                  <a:pt x="3981068" y="2042326"/>
                </a:cubicBezTo>
                <a:cubicBezTo>
                  <a:pt x="3982266" y="2044723"/>
                  <a:pt x="3981667" y="2047719"/>
                  <a:pt x="3979869" y="2049517"/>
                </a:cubicBezTo>
                <a:cubicBezTo>
                  <a:pt x="3977472" y="2051315"/>
                  <a:pt x="3973877" y="2059705"/>
                  <a:pt x="3979270" y="2054910"/>
                </a:cubicBezTo>
                <a:cubicBezTo>
                  <a:pt x="3986461" y="2047719"/>
                  <a:pt x="3994252" y="2047120"/>
                  <a:pt x="3994252" y="2042326"/>
                </a:cubicBezTo>
                <a:cubicBezTo>
                  <a:pt x="3994252" y="2037531"/>
                  <a:pt x="3996050" y="2033936"/>
                  <a:pt x="3999046" y="2032138"/>
                </a:cubicBezTo>
                <a:cubicBezTo>
                  <a:pt x="4002043" y="2030340"/>
                  <a:pt x="4003241" y="2026745"/>
                  <a:pt x="4003840" y="2020153"/>
                </a:cubicBezTo>
                <a:cubicBezTo>
                  <a:pt x="4004440" y="2013561"/>
                  <a:pt x="4009833" y="1995582"/>
                  <a:pt x="4015826" y="1993185"/>
                </a:cubicBezTo>
                <a:cubicBezTo>
                  <a:pt x="4022418" y="1990189"/>
                  <a:pt x="4016425" y="1978803"/>
                  <a:pt x="4016425" y="1978803"/>
                </a:cubicBezTo>
                <a:cubicBezTo>
                  <a:pt x="4017624" y="1975207"/>
                  <a:pt x="4014028" y="1975207"/>
                  <a:pt x="4012230" y="1975207"/>
                </a:cubicBezTo>
                <a:cubicBezTo>
                  <a:pt x="4010432" y="1975207"/>
                  <a:pt x="4008635" y="1972211"/>
                  <a:pt x="4012230" y="1971611"/>
                </a:cubicBezTo>
                <a:cubicBezTo>
                  <a:pt x="4015826" y="1971012"/>
                  <a:pt x="4011032" y="1963222"/>
                  <a:pt x="4008035" y="1963821"/>
                </a:cubicBezTo>
                <a:cubicBezTo>
                  <a:pt x="4004440" y="1962622"/>
                  <a:pt x="3995450" y="1960225"/>
                  <a:pt x="3994252" y="1958427"/>
                </a:cubicBezTo>
                <a:cubicBezTo>
                  <a:pt x="3994252" y="1959027"/>
                  <a:pt x="3992454" y="1959027"/>
                  <a:pt x="3986461" y="1958427"/>
                </a:cubicBezTo>
                <a:cubicBezTo>
                  <a:pt x="3982266" y="1955431"/>
                  <a:pt x="3966086" y="1970413"/>
                  <a:pt x="3966685" y="1972810"/>
                </a:cubicBezTo>
                <a:cubicBezTo>
                  <a:pt x="3966086" y="1977005"/>
                  <a:pt x="3964288" y="1984196"/>
                  <a:pt x="3964888" y="1986593"/>
                </a:cubicBezTo>
                <a:close/>
                <a:moveTo>
                  <a:pt x="4105717" y="1898500"/>
                </a:moveTo>
                <a:cubicBezTo>
                  <a:pt x="4103919" y="1901496"/>
                  <a:pt x="4093731" y="1898500"/>
                  <a:pt x="4087739" y="1899698"/>
                </a:cubicBezTo>
                <a:cubicBezTo>
                  <a:pt x="4081746" y="1900897"/>
                  <a:pt x="4079349" y="1901496"/>
                  <a:pt x="4077551" y="1902695"/>
                </a:cubicBezTo>
                <a:cubicBezTo>
                  <a:pt x="4072157" y="1906291"/>
                  <a:pt x="4069161" y="1902695"/>
                  <a:pt x="4066764" y="1903294"/>
                </a:cubicBezTo>
                <a:cubicBezTo>
                  <a:pt x="4059573" y="1904493"/>
                  <a:pt x="4057176" y="1902695"/>
                  <a:pt x="4053580" y="1903893"/>
                </a:cubicBezTo>
                <a:cubicBezTo>
                  <a:pt x="4048786" y="1906291"/>
                  <a:pt x="4043992" y="1903893"/>
                  <a:pt x="4041595" y="1908688"/>
                </a:cubicBezTo>
                <a:cubicBezTo>
                  <a:pt x="4039197" y="1913482"/>
                  <a:pt x="4032006" y="1913482"/>
                  <a:pt x="4026014" y="1921872"/>
                </a:cubicBezTo>
                <a:cubicBezTo>
                  <a:pt x="4021219" y="1928464"/>
                  <a:pt x="4013429" y="1926666"/>
                  <a:pt x="4011032" y="1926666"/>
                </a:cubicBezTo>
                <a:cubicBezTo>
                  <a:pt x="4008635" y="1926666"/>
                  <a:pt x="4005638" y="1929063"/>
                  <a:pt x="4003840" y="1933857"/>
                </a:cubicBezTo>
                <a:cubicBezTo>
                  <a:pt x="4001443" y="1941048"/>
                  <a:pt x="3990656" y="1938052"/>
                  <a:pt x="3988259" y="1945843"/>
                </a:cubicBezTo>
                <a:cubicBezTo>
                  <a:pt x="3985862" y="1953034"/>
                  <a:pt x="3985862" y="1953034"/>
                  <a:pt x="3987660" y="1955431"/>
                </a:cubicBezTo>
                <a:cubicBezTo>
                  <a:pt x="3988859" y="1956629"/>
                  <a:pt x="3992454" y="1958427"/>
                  <a:pt x="3992454" y="1959626"/>
                </a:cubicBezTo>
                <a:cubicBezTo>
                  <a:pt x="3991855" y="1958427"/>
                  <a:pt x="3994252" y="1957828"/>
                  <a:pt x="4001443" y="1957229"/>
                </a:cubicBezTo>
                <a:cubicBezTo>
                  <a:pt x="4006237" y="1953034"/>
                  <a:pt x="4010432" y="1954232"/>
                  <a:pt x="4012830" y="1956629"/>
                </a:cubicBezTo>
                <a:cubicBezTo>
                  <a:pt x="4015226" y="1959027"/>
                  <a:pt x="4024215" y="1957828"/>
                  <a:pt x="4021819" y="1954832"/>
                </a:cubicBezTo>
                <a:cubicBezTo>
                  <a:pt x="4019421" y="1951835"/>
                  <a:pt x="4024215" y="1950037"/>
                  <a:pt x="4025414" y="1955431"/>
                </a:cubicBezTo>
                <a:cubicBezTo>
                  <a:pt x="4025414" y="1959626"/>
                  <a:pt x="4033205" y="1956629"/>
                  <a:pt x="4033205" y="1951835"/>
                </a:cubicBezTo>
                <a:cubicBezTo>
                  <a:pt x="4033205" y="1947041"/>
                  <a:pt x="4035602" y="1945243"/>
                  <a:pt x="4038598" y="1945843"/>
                </a:cubicBezTo>
                <a:cubicBezTo>
                  <a:pt x="4042194" y="1946442"/>
                  <a:pt x="4039197" y="1943446"/>
                  <a:pt x="4043992" y="1941048"/>
                </a:cubicBezTo>
                <a:cubicBezTo>
                  <a:pt x="4048786" y="1938651"/>
                  <a:pt x="4048786" y="1936854"/>
                  <a:pt x="4051782" y="1938651"/>
                </a:cubicBezTo>
                <a:cubicBezTo>
                  <a:pt x="4054779" y="1941048"/>
                  <a:pt x="4056576" y="1939251"/>
                  <a:pt x="4057176" y="1936254"/>
                </a:cubicBezTo>
                <a:cubicBezTo>
                  <a:pt x="4057775" y="1932659"/>
                  <a:pt x="4064966" y="1932059"/>
                  <a:pt x="4067363" y="1933857"/>
                </a:cubicBezTo>
                <a:cubicBezTo>
                  <a:pt x="4069761" y="1935655"/>
                  <a:pt x="4076352" y="1935655"/>
                  <a:pt x="4078150" y="1930861"/>
                </a:cubicBezTo>
                <a:cubicBezTo>
                  <a:pt x="4079948" y="1926066"/>
                  <a:pt x="4089536" y="1926066"/>
                  <a:pt x="4093132" y="1927864"/>
                </a:cubicBezTo>
                <a:cubicBezTo>
                  <a:pt x="4097327" y="1929662"/>
                  <a:pt x="4111710" y="1939850"/>
                  <a:pt x="4109912" y="1944045"/>
                </a:cubicBezTo>
                <a:cubicBezTo>
                  <a:pt x="4108114" y="1948240"/>
                  <a:pt x="4105717" y="1951835"/>
                  <a:pt x="4105117" y="1954232"/>
                </a:cubicBezTo>
                <a:cubicBezTo>
                  <a:pt x="4104518" y="1956629"/>
                  <a:pt x="4104518" y="1959626"/>
                  <a:pt x="4106916" y="1965619"/>
                </a:cubicBezTo>
                <a:cubicBezTo>
                  <a:pt x="4109312" y="1971611"/>
                  <a:pt x="4118302" y="1982398"/>
                  <a:pt x="4122497" y="1972810"/>
                </a:cubicBezTo>
                <a:cubicBezTo>
                  <a:pt x="4126692" y="1963821"/>
                  <a:pt x="4128489" y="1957828"/>
                  <a:pt x="4130887" y="1956030"/>
                </a:cubicBezTo>
                <a:cubicBezTo>
                  <a:pt x="4133283" y="1954232"/>
                  <a:pt x="4135081" y="1952435"/>
                  <a:pt x="4132684" y="1951835"/>
                </a:cubicBezTo>
                <a:cubicBezTo>
                  <a:pt x="4130287" y="1951236"/>
                  <a:pt x="4133283" y="1947640"/>
                  <a:pt x="4136879" y="1944644"/>
                </a:cubicBezTo>
                <a:cubicBezTo>
                  <a:pt x="4140475" y="1942247"/>
                  <a:pt x="4143471" y="1941048"/>
                  <a:pt x="4147666" y="1942846"/>
                </a:cubicBezTo>
                <a:cubicBezTo>
                  <a:pt x="4153059" y="1945243"/>
                  <a:pt x="4157854" y="1942846"/>
                  <a:pt x="4151861" y="1938052"/>
                </a:cubicBezTo>
                <a:cubicBezTo>
                  <a:pt x="4145868" y="1933258"/>
                  <a:pt x="4146468" y="1928464"/>
                  <a:pt x="4148865" y="1924269"/>
                </a:cubicBezTo>
                <a:cubicBezTo>
                  <a:pt x="4152460" y="1920673"/>
                  <a:pt x="4163247" y="1924269"/>
                  <a:pt x="4165644" y="1926066"/>
                </a:cubicBezTo>
                <a:cubicBezTo>
                  <a:pt x="4168041" y="1927864"/>
                  <a:pt x="4170438" y="1931460"/>
                  <a:pt x="4165045" y="1930861"/>
                </a:cubicBezTo>
                <a:cubicBezTo>
                  <a:pt x="4159652" y="1930261"/>
                  <a:pt x="4155457" y="1931460"/>
                  <a:pt x="4157854" y="1935056"/>
                </a:cubicBezTo>
                <a:cubicBezTo>
                  <a:pt x="4160251" y="1938052"/>
                  <a:pt x="4177630" y="1932659"/>
                  <a:pt x="4182424" y="1934456"/>
                </a:cubicBezTo>
                <a:cubicBezTo>
                  <a:pt x="4187218" y="1936854"/>
                  <a:pt x="4192612" y="1930861"/>
                  <a:pt x="4195009" y="1932059"/>
                </a:cubicBezTo>
                <a:cubicBezTo>
                  <a:pt x="4197406" y="1932659"/>
                  <a:pt x="4199204" y="1929662"/>
                  <a:pt x="4197406" y="1927265"/>
                </a:cubicBezTo>
                <a:cubicBezTo>
                  <a:pt x="4195608" y="1924868"/>
                  <a:pt x="4198605" y="1920673"/>
                  <a:pt x="4201001" y="1920673"/>
                </a:cubicBezTo>
                <a:cubicBezTo>
                  <a:pt x="4203399" y="1920673"/>
                  <a:pt x="4209391" y="1911684"/>
                  <a:pt x="4208792" y="1918276"/>
                </a:cubicBezTo>
                <a:cubicBezTo>
                  <a:pt x="4208193" y="1925467"/>
                  <a:pt x="4205796" y="1927864"/>
                  <a:pt x="4206395" y="1932059"/>
                </a:cubicBezTo>
                <a:cubicBezTo>
                  <a:pt x="4206994" y="1936254"/>
                  <a:pt x="4203399" y="1939251"/>
                  <a:pt x="4205196" y="1940449"/>
                </a:cubicBezTo>
                <a:cubicBezTo>
                  <a:pt x="4206994" y="1941648"/>
                  <a:pt x="4215384" y="1935056"/>
                  <a:pt x="4216583" y="1928464"/>
                </a:cubicBezTo>
                <a:cubicBezTo>
                  <a:pt x="4217182" y="1921872"/>
                  <a:pt x="4219579" y="1918875"/>
                  <a:pt x="4223175" y="1917077"/>
                </a:cubicBezTo>
                <a:cubicBezTo>
                  <a:pt x="4226770" y="1915280"/>
                  <a:pt x="4228568" y="1916478"/>
                  <a:pt x="4228568" y="1910485"/>
                </a:cubicBezTo>
                <a:cubicBezTo>
                  <a:pt x="4229167" y="1904493"/>
                  <a:pt x="4232763" y="1900298"/>
                  <a:pt x="4238756" y="1900298"/>
                </a:cubicBezTo>
                <a:cubicBezTo>
                  <a:pt x="4244749" y="1900298"/>
                  <a:pt x="4241153" y="1905691"/>
                  <a:pt x="4238156" y="1909886"/>
                </a:cubicBezTo>
                <a:cubicBezTo>
                  <a:pt x="4235160" y="1914081"/>
                  <a:pt x="4230366" y="1926666"/>
                  <a:pt x="4235160" y="1927864"/>
                </a:cubicBezTo>
                <a:cubicBezTo>
                  <a:pt x="4239954" y="1929063"/>
                  <a:pt x="4242351" y="1918276"/>
                  <a:pt x="4245348" y="1917677"/>
                </a:cubicBezTo>
                <a:cubicBezTo>
                  <a:pt x="4248344" y="1917077"/>
                  <a:pt x="4250142" y="1911085"/>
                  <a:pt x="4250142" y="1908688"/>
                </a:cubicBezTo>
                <a:cubicBezTo>
                  <a:pt x="4250142" y="1906291"/>
                  <a:pt x="4253738" y="1903294"/>
                  <a:pt x="4256135" y="1903294"/>
                </a:cubicBezTo>
                <a:cubicBezTo>
                  <a:pt x="4258532" y="1903893"/>
                  <a:pt x="4256734" y="1897301"/>
                  <a:pt x="4254936" y="1893706"/>
                </a:cubicBezTo>
                <a:cubicBezTo>
                  <a:pt x="4252539" y="1890110"/>
                  <a:pt x="4250741" y="1876926"/>
                  <a:pt x="4258532" y="1867338"/>
                </a:cubicBezTo>
                <a:cubicBezTo>
                  <a:pt x="4265124" y="1859547"/>
                  <a:pt x="4268720" y="1842767"/>
                  <a:pt x="4265723" y="1834977"/>
                </a:cubicBezTo>
                <a:cubicBezTo>
                  <a:pt x="4262727" y="1826587"/>
                  <a:pt x="4268720" y="1814002"/>
                  <a:pt x="4275911" y="1818796"/>
                </a:cubicBezTo>
                <a:cubicBezTo>
                  <a:pt x="4283102" y="1824190"/>
                  <a:pt x="4284301" y="1815800"/>
                  <a:pt x="4281304" y="1812804"/>
                </a:cubicBezTo>
                <a:cubicBezTo>
                  <a:pt x="4278907" y="1809807"/>
                  <a:pt x="4280705" y="1803215"/>
                  <a:pt x="4284301" y="1800818"/>
                </a:cubicBezTo>
                <a:cubicBezTo>
                  <a:pt x="4287896" y="1798421"/>
                  <a:pt x="4293290" y="1784039"/>
                  <a:pt x="4290893" y="1781042"/>
                </a:cubicBezTo>
                <a:cubicBezTo>
                  <a:pt x="4288496" y="1778645"/>
                  <a:pt x="4290293" y="1777447"/>
                  <a:pt x="4291492" y="1775649"/>
                </a:cubicBezTo>
                <a:cubicBezTo>
                  <a:pt x="4293290" y="1773851"/>
                  <a:pt x="4294488" y="1767858"/>
                  <a:pt x="4292691" y="1765461"/>
                </a:cubicBezTo>
                <a:cubicBezTo>
                  <a:pt x="4290893" y="1763064"/>
                  <a:pt x="4290893" y="1759468"/>
                  <a:pt x="4291492" y="1757671"/>
                </a:cubicBezTo>
                <a:cubicBezTo>
                  <a:pt x="4292091" y="1755873"/>
                  <a:pt x="4286098" y="1746884"/>
                  <a:pt x="4286098" y="1741490"/>
                </a:cubicBezTo>
                <a:cubicBezTo>
                  <a:pt x="4286098" y="1736097"/>
                  <a:pt x="4275312" y="1733100"/>
                  <a:pt x="4277709" y="1720516"/>
                </a:cubicBezTo>
                <a:cubicBezTo>
                  <a:pt x="4279507" y="1711526"/>
                  <a:pt x="4278308" y="1715122"/>
                  <a:pt x="4280106" y="1712126"/>
                </a:cubicBezTo>
                <a:cubicBezTo>
                  <a:pt x="4281304" y="1708530"/>
                  <a:pt x="4282503" y="1703137"/>
                  <a:pt x="4278907" y="1703736"/>
                </a:cubicBezTo>
                <a:cubicBezTo>
                  <a:pt x="4274712" y="1704335"/>
                  <a:pt x="4270517" y="1700140"/>
                  <a:pt x="4268120" y="1707931"/>
                </a:cubicBezTo>
                <a:cubicBezTo>
                  <a:pt x="4265723" y="1715122"/>
                  <a:pt x="4265723" y="1716321"/>
                  <a:pt x="4270517" y="1713324"/>
                </a:cubicBezTo>
                <a:cubicBezTo>
                  <a:pt x="4275911" y="1709729"/>
                  <a:pt x="4274113" y="1717519"/>
                  <a:pt x="4273514" y="1719916"/>
                </a:cubicBezTo>
                <a:cubicBezTo>
                  <a:pt x="4272914" y="1722313"/>
                  <a:pt x="4272315" y="1727108"/>
                  <a:pt x="4269319" y="1726508"/>
                </a:cubicBezTo>
                <a:cubicBezTo>
                  <a:pt x="4266322" y="1725909"/>
                  <a:pt x="4260929" y="1728306"/>
                  <a:pt x="4262727" y="1723512"/>
                </a:cubicBezTo>
                <a:cubicBezTo>
                  <a:pt x="4264525" y="1718718"/>
                  <a:pt x="4254337" y="1710927"/>
                  <a:pt x="4252539" y="1721115"/>
                </a:cubicBezTo>
                <a:cubicBezTo>
                  <a:pt x="4250741" y="1731302"/>
                  <a:pt x="4248943" y="1729505"/>
                  <a:pt x="4246546" y="1729505"/>
                </a:cubicBezTo>
                <a:cubicBezTo>
                  <a:pt x="4244149" y="1729505"/>
                  <a:pt x="4239355" y="1727707"/>
                  <a:pt x="4241153" y="1733700"/>
                </a:cubicBezTo>
                <a:cubicBezTo>
                  <a:pt x="4242951" y="1739692"/>
                  <a:pt x="4238156" y="1742689"/>
                  <a:pt x="4241153" y="1745685"/>
                </a:cubicBezTo>
                <a:cubicBezTo>
                  <a:pt x="4244149" y="1748682"/>
                  <a:pt x="4242951" y="1752277"/>
                  <a:pt x="4241752" y="1754075"/>
                </a:cubicBezTo>
                <a:cubicBezTo>
                  <a:pt x="4240554" y="1755873"/>
                  <a:pt x="4241153" y="1759468"/>
                  <a:pt x="4244149" y="1757071"/>
                </a:cubicBezTo>
                <a:cubicBezTo>
                  <a:pt x="4247146" y="1754674"/>
                  <a:pt x="4245348" y="1763064"/>
                  <a:pt x="4244149" y="1766060"/>
                </a:cubicBezTo>
                <a:cubicBezTo>
                  <a:pt x="4242951" y="1769057"/>
                  <a:pt x="4243550" y="1778046"/>
                  <a:pt x="4239954" y="1781642"/>
                </a:cubicBezTo>
                <a:cubicBezTo>
                  <a:pt x="4236958" y="1785836"/>
                  <a:pt x="4236958" y="1792428"/>
                  <a:pt x="4236958" y="1794826"/>
                </a:cubicBezTo>
                <a:cubicBezTo>
                  <a:pt x="4236958" y="1797223"/>
                  <a:pt x="4229767" y="1808609"/>
                  <a:pt x="4223774" y="1815201"/>
                </a:cubicBezTo>
                <a:cubicBezTo>
                  <a:pt x="4217781" y="1821793"/>
                  <a:pt x="4199803" y="1839771"/>
                  <a:pt x="4198005" y="1842767"/>
                </a:cubicBezTo>
                <a:cubicBezTo>
                  <a:pt x="4196207" y="1846363"/>
                  <a:pt x="4184821" y="1852955"/>
                  <a:pt x="4182424" y="1853554"/>
                </a:cubicBezTo>
                <a:cubicBezTo>
                  <a:pt x="4180027" y="1854154"/>
                  <a:pt x="4177030" y="1855952"/>
                  <a:pt x="4175233" y="1857749"/>
                </a:cubicBezTo>
                <a:cubicBezTo>
                  <a:pt x="4172836" y="1859547"/>
                  <a:pt x="4168041" y="1861944"/>
                  <a:pt x="4165644" y="1857749"/>
                </a:cubicBezTo>
                <a:cubicBezTo>
                  <a:pt x="4163247" y="1853554"/>
                  <a:pt x="4158453" y="1849959"/>
                  <a:pt x="4165045" y="1848760"/>
                </a:cubicBezTo>
                <a:cubicBezTo>
                  <a:pt x="4171637" y="1847562"/>
                  <a:pt x="4178229" y="1834977"/>
                  <a:pt x="4165644" y="1841569"/>
                </a:cubicBezTo>
                <a:cubicBezTo>
                  <a:pt x="4153059" y="1848161"/>
                  <a:pt x="4149464" y="1849359"/>
                  <a:pt x="4150663" y="1857150"/>
                </a:cubicBezTo>
                <a:cubicBezTo>
                  <a:pt x="4151262" y="1864941"/>
                  <a:pt x="4143471" y="1874529"/>
                  <a:pt x="4138677" y="1876926"/>
                </a:cubicBezTo>
                <a:cubicBezTo>
                  <a:pt x="4133883" y="1879323"/>
                  <a:pt x="4131486" y="1887713"/>
                  <a:pt x="4130887" y="1893706"/>
                </a:cubicBezTo>
                <a:cubicBezTo>
                  <a:pt x="4130287" y="1899698"/>
                  <a:pt x="4127291" y="1902096"/>
                  <a:pt x="4122497" y="1900897"/>
                </a:cubicBezTo>
                <a:cubicBezTo>
                  <a:pt x="4117702" y="1900298"/>
                  <a:pt x="4109312" y="1906291"/>
                  <a:pt x="4110511" y="1899698"/>
                </a:cubicBezTo>
                <a:cubicBezTo>
                  <a:pt x="4112908" y="1893706"/>
                  <a:pt x="4106916" y="1895504"/>
                  <a:pt x="4105717" y="1898500"/>
                </a:cubicBezTo>
                <a:close/>
                <a:moveTo>
                  <a:pt x="3174445" y="2738083"/>
                </a:moveTo>
                <a:cubicBezTo>
                  <a:pt x="3170250" y="2738682"/>
                  <a:pt x="3171449" y="2739281"/>
                  <a:pt x="3172048" y="2746473"/>
                </a:cubicBezTo>
                <a:cubicBezTo>
                  <a:pt x="3172647" y="2753664"/>
                  <a:pt x="3176243" y="2747671"/>
                  <a:pt x="3176842" y="2744075"/>
                </a:cubicBezTo>
                <a:cubicBezTo>
                  <a:pt x="3177442" y="2739881"/>
                  <a:pt x="3178640" y="2737484"/>
                  <a:pt x="3174445" y="2738083"/>
                </a:cubicBezTo>
                <a:close/>
                <a:moveTo>
                  <a:pt x="3646074" y="2549911"/>
                </a:moveTo>
                <a:cubicBezTo>
                  <a:pt x="3641280" y="2541521"/>
                  <a:pt x="3640081" y="2545117"/>
                  <a:pt x="3638882" y="2549311"/>
                </a:cubicBezTo>
                <a:cubicBezTo>
                  <a:pt x="3638283" y="2553506"/>
                  <a:pt x="3637684" y="2557102"/>
                  <a:pt x="3640680" y="2557102"/>
                </a:cubicBezTo>
                <a:cubicBezTo>
                  <a:pt x="3643677" y="2557102"/>
                  <a:pt x="3644276" y="2564293"/>
                  <a:pt x="3643677" y="2567290"/>
                </a:cubicBezTo>
                <a:cubicBezTo>
                  <a:pt x="3643077" y="2569687"/>
                  <a:pt x="3644875" y="2575680"/>
                  <a:pt x="3647872" y="2582272"/>
                </a:cubicBezTo>
                <a:cubicBezTo>
                  <a:pt x="3650868" y="2588264"/>
                  <a:pt x="3644875" y="2595456"/>
                  <a:pt x="3651467" y="2602048"/>
                </a:cubicBezTo>
                <a:cubicBezTo>
                  <a:pt x="3658059" y="2608640"/>
                  <a:pt x="3658658" y="2606242"/>
                  <a:pt x="3658658" y="2602647"/>
                </a:cubicBezTo>
                <a:cubicBezTo>
                  <a:pt x="3658658" y="2599651"/>
                  <a:pt x="3654464" y="2598452"/>
                  <a:pt x="3663453" y="2598452"/>
                </a:cubicBezTo>
                <a:cubicBezTo>
                  <a:pt x="3671842" y="2598452"/>
                  <a:pt x="3666449" y="2609838"/>
                  <a:pt x="3664651" y="2611037"/>
                </a:cubicBezTo>
                <a:cubicBezTo>
                  <a:pt x="3662853" y="2612235"/>
                  <a:pt x="3661655" y="2615232"/>
                  <a:pt x="3662254" y="2619427"/>
                </a:cubicBezTo>
                <a:cubicBezTo>
                  <a:pt x="3662853" y="2623622"/>
                  <a:pt x="3658658" y="2625419"/>
                  <a:pt x="3659857" y="2627816"/>
                </a:cubicBezTo>
                <a:cubicBezTo>
                  <a:pt x="3660457" y="2630213"/>
                  <a:pt x="3663453" y="2627217"/>
                  <a:pt x="3664651" y="2626618"/>
                </a:cubicBezTo>
                <a:cubicBezTo>
                  <a:pt x="3665850" y="2626019"/>
                  <a:pt x="3668247" y="2625419"/>
                  <a:pt x="3665850" y="2629015"/>
                </a:cubicBezTo>
                <a:cubicBezTo>
                  <a:pt x="3663453" y="2632611"/>
                  <a:pt x="3667648" y="2632611"/>
                  <a:pt x="3669446" y="2630813"/>
                </a:cubicBezTo>
                <a:cubicBezTo>
                  <a:pt x="3671243" y="2629015"/>
                  <a:pt x="3673041" y="2630213"/>
                  <a:pt x="3673640" y="2633210"/>
                </a:cubicBezTo>
                <a:cubicBezTo>
                  <a:pt x="3674240" y="2636206"/>
                  <a:pt x="3680832" y="2635607"/>
                  <a:pt x="3683828" y="2632611"/>
                </a:cubicBezTo>
                <a:cubicBezTo>
                  <a:pt x="3686824" y="2629015"/>
                  <a:pt x="3691618" y="2625419"/>
                  <a:pt x="3701207" y="2632011"/>
                </a:cubicBezTo>
                <a:cubicBezTo>
                  <a:pt x="3710795" y="2639203"/>
                  <a:pt x="3710196" y="2641000"/>
                  <a:pt x="3711395" y="2645195"/>
                </a:cubicBezTo>
                <a:cubicBezTo>
                  <a:pt x="3714990" y="2653585"/>
                  <a:pt x="3720384" y="2646993"/>
                  <a:pt x="3717987" y="2642798"/>
                </a:cubicBezTo>
                <a:cubicBezTo>
                  <a:pt x="3714391" y="2636805"/>
                  <a:pt x="3715589" y="2636206"/>
                  <a:pt x="3715589" y="2633210"/>
                </a:cubicBezTo>
                <a:cubicBezTo>
                  <a:pt x="3715589" y="2630213"/>
                  <a:pt x="3719784" y="2626019"/>
                  <a:pt x="3724579" y="2635607"/>
                </a:cubicBezTo>
                <a:cubicBezTo>
                  <a:pt x="3729972" y="2645195"/>
                  <a:pt x="3728774" y="2643997"/>
                  <a:pt x="3732369" y="2645795"/>
                </a:cubicBezTo>
                <a:cubicBezTo>
                  <a:pt x="3735965" y="2647593"/>
                  <a:pt x="3736564" y="2651188"/>
                  <a:pt x="3732969" y="2652986"/>
                </a:cubicBezTo>
                <a:cubicBezTo>
                  <a:pt x="3728774" y="2655383"/>
                  <a:pt x="3735366" y="2661975"/>
                  <a:pt x="3745553" y="2661975"/>
                </a:cubicBezTo>
                <a:cubicBezTo>
                  <a:pt x="3758737" y="2661975"/>
                  <a:pt x="3753943" y="2663773"/>
                  <a:pt x="3751546" y="2666170"/>
                </a:cubicBezTo>
                <a:cubicBezTo>
                  <a:pt x="3749149" y="2668567"/>
                  <a:pt x="3758737" y="2680553"/>
                  <a:pt x="3759936" y="2670964"/>
                </a:cubicBezTo>
                <a:cubicBezTo>
                  <a:pt x="3760535" y="2666170"/>
                  <a:pt x="3760535" y="2667968"/>
                  <a:pt x="3761734" y="2665571"/>
                </a:cubicBezTo>
                <a:cubicBezTo>
                  <a:pt x="3762333" y="2663173"/>
                  <a:pt x="3762333" y="2660177"/>
                  <a:pt x="3759337" y="2660177"/>
                </a:cubicBezTo>
                <a:cubicBezTo>
                  <a:pt x="3756340" y="2660177"/>
                  <a:pt x="3749149" y="2652986"/>
                  <a:pt x="3750947" y="2646394"/>
                </a:cubicBezTo>
                <a:cubicBezTo>
                  <a:pt x="3752145" y="2639203"/>
                  <a:pt x="3747950" y="2639802"/>
                  <a:pt x="3746153" y="2639802"/>
                </a:cubicBezTo>
                <a:cubicBezTo>
                  <a:pt x="3744355" y="2639802"/>
                  <a:pt x="3741958" y="2634408"/>
                  <a:pt x="3747950" y="2635008"/>
                </a:cubicBezTo>
                <a:cubicBezTo>
                  <a:pt x="3753344" y="2635607"/>
                  <a:pt x="3756340" y="2635607"/>
                  <a:pt x="3753943" y="2631412"/>
                </a:cubicBezTo>
                <a:cubicBezTo>
                  <a:pt x="3751546" y="2627217"/>
                  <a:pt x="3747351" y="2630813"/>
                  <a:pt x="3744355" y="2626019"/>
                </a:cubicBezTo>
                <a:cubicBezTo>
                  <a:pt x="3741358" y="2621224"/>
                  <a:pt x="3738961" y="2623622"/>
                  <a:pt x="3740160" y="2627217"/>
                </a:cubicBezTo>
                <a:cubicBezTo>
                  <a:pt x="3740759" y="2631412"/>
                  <a:pt x="3735366" y="2629614"/>
                  <a:pt x="3734766" y="2623622"/>
                </a:cubicBezTo>
                <a:cubicBezTo>
                  <a:pt x="3734167" y="2617629"/>
                  <a:pt x="3726377" y="2613434"/>
                  <a:pt x="3723380" y="2611636"/>
                </a:cubicBezTo>
                <a:cubicBezTo>
                  <a:pt x="3720384" y="2609838"/>
                  <a:pt x="3715589" y="2608040"/>
                  <a:pt x="3713792" y="2612235"/>
                </a:cubicBezTo>
                <a:cubicBezTo>
                  <a:pt x="3711994" y="2616430"/>
                  <a:pt x="3710795" y="2615232"/>
                  <a:pt x="3708998" y="2612835"/>
                </a:cubicBezTo>
                <a:cubicBezTo>
                  <a:pt x="3707200" y="2610437"/>
                  <a:pt x="3704803" y="2610437"/>
                  <a:pt x="3705402" y="2618228"/>
                </a:cubicBezTo>
                <a:cubicBezTo>
                  <a:pt x="3706001" y="2626019"/>
                  <a:pt x="3703005" y="2624221"/>
                  <a:pt x="3701207" y="2622423"/>
                </a:cubicBezTo>
                <a:cubicBezTo>
                  <a:pt x="3699409" y="2620625"/>
                  <a:pt x="3695813" y="2620026"/>
                  <a:pt x="3693417" y="2620026"/>
                </a:cubicBezTo>
                <a:cubicBezTo>
                  <a:pt x="3691019" y="2620026"/>
                  <a:pt x="3685626" y="2616430"/>
                  <a:pt x="3689222" y="2605643"/>
                </a:cubicBezTo>
                <a:cubicBezTo>
                  <a:pt x="3693417" y="2594856"/>
                  <a:pt x="3687424" y="2586467"/>
                  <a:pt x="3684427" y="2584669"/>
                </a:cubicBezTo>
                <a:cubicBezTo>
                  <a:pt x="3681431" y="2582871"/>
                  <a:pt x="3681431" y="2573882"/>
                  <a:pt x="3691618" y="2569088"/>
                </a:cubicBezTo>
                <a:cubicBezTo>
                  <a:pt x="3695813" y="2566691"/>
                  <a:pt x="3697012" y="2565492"/>
                  <a:pt x="3697611" y="2563694"/>
                </a:cubicBezTo>
                <a:cubicBezTo>
                  <a:pt x="3698211" y="2561297"/>
                  <a:pt x="3696413" y="2559499"/>
                  <a:pt x="3693417" y="2560698"/>
                </a:cubicBezTo>
                <a:cubicBezTo>
                  <a:pt x="3691019" y="2561297"/>
                  <a:pt x="3692218" y="2555304"/>
                  <a:pt x="3695813" y="2551709"/>
                </a:cubicBezTo>
                <a:cubicBezTo>
                  <a:pt x="3700008" y="2547514"/>
                  <a:pt x="3704803" y="2548113"/>
                  <a:pt x="3704203" y="2550510"/>
                </a:cubicBezTo>
                <a:cubicBezTo>
                  <a:pt x="3703005" y="2555304"/>
                  <a:pt x="3706001" y="2552308"/>
                  <a:pt x="3709597" y="2546315"/>
                </a:cubicBezTo>
                <a:cubicBezTo>
                  <a:pt x="3709597" y="2546315"/>
                  <a:pt x="3714990" y="2545117"/>
                  <a:pt x="3711994" y="2536727"/>
                </a:cubicBezTo>
                <a:cubicBezTo>
                  <a:pt x="3710795" y="2533131"/>
                  <a:pt x="3711395" y="2526539"/>
                  <a:pt x="3715589" y="2520546"/>
                </a:cubicBezTo>
                <a:cubicBezTo>
                  <a:pt x="3717388" y="2518149"/>
                  <a:pt x="3718586" y="2510359"/>
                  <a:pt x="3716788" y="2508561"/>
                </a:cubicBezTo>
                <a:cubicBezTo>
                  <a:pt x="3714990" y="2506763"/>
                  <a:pt x="3714391" y="2503167"/>
                  <a:pt x="3716788" y="2501969"/>
                </a:cubicBezTo>
                <a:cubicBezTo>
                  <a:pt x="3719185" y="2500770"/>
                  <a:pt x="3716189" y="2497774"/>
                  <a:pt x="3713193" y="2497774"/>
                </a:cubicBezTo>
                <a:cubicBezTo>
                  <a:pt x="3708998" y="2497774"/>
                  <a:pt x="3713792" y="2479796"/>
                  <a:pt x="3714391" y="2476799"/>
                </a:cubicBezTo>
                <a:cubicBezTo>
                  <a:pt x="3714990" y="2473803"/>
                  <a:pt x="3715589" y="2471406"/>
                  <a:pt x="3713792" y="2468409"/>
                </a:cubicBezTo>
                <a:cubicBezTo>
                  <a:pt x="3710795" y="2463615"/>
                  <a:pt x="3708398" y="2466012"/>
                  <a:pt x="3708398" y="2471406"/>
                </a:cubicBezTo>
                <a:cubicBezTo>
                  <a:pt x="3708398" y="2476799"/>
                  <a:pt x="3700008" y="2478597"/>
                  <a:pt x="3696413" y="2473803"/>
                </a:cubicBezTo>
                <a:cubicBezTo>
                  <a:pt x="3693417" y="2469009"/>
                  <a:pt x="3689222" y="2467810"/>
                  <a:pt x="3686225" y="2466012"/>
                </a:cubicBezTo>
                <a:cubicBezTo>
                  <a:pt x="3682629" y="2464215"/>
                  <a:pt x="3677236" y="2458222"/>
                  <a:pt x="3672442" y="2464215"/>
                </a:cubicBezTo>
                <a:cubicBezTo>
                  <a:pt x="3667648" y="2470207"/>
                  <a:pt x="3665251" y="2476799"/>
                  <a:pt x="3664052" y="2479197"/>
                </a:cubicBezTo>
                <a:cubicBezTo>
                  <a:pt x="3663453" y="2481594"/>
                  <a:pt x="3662254" y="2485189"/>
                  <a:pt x="3664052" y="2487586"/>
                </a:cubicBezTo>
                <a:cubicBezTo>
                  <a:pt x="3667048" y="2491781"/>
                  <a:pt x="3661655" y="2494778"/>
                  <a:pt x="3661655" y="2498972"/>
                </a:cubicBezTo>
                <a:cubicBezTo>
                  <a:pt x="3661655" y="2503167"/>
                  <a:pt x="3658059" y="2509760"/>
                  <a:pt x="3659857" y="2516951"/>
                </a:cubicBezTo>
                <a:cubicBezTo>
                  <a:pt x="3661655" y="2524142"/>
                  <a:pt x="3655662" y="2528936"/>
                  <a:pt x="3654464" y="2531933"/>
                </a:cubicBezTo>
                <a:cubicBezTo>
                  <a:pt x="3652666" y="2534929"/>
                  <a:pt x="3652067" y="2542120"/>
                  <a:pt x="3654464" y="2545716"/>
                </a:cubicBezTo>
                <a:cubicBezTo>
                  <a:pt x="3658658" y="2548712"/>
                  <a:pt x="3649669" y="2555304"/>
                  <a:pt x="3646074" y="2549911"/>
                </a:cubicBezTo>
                <a:close/>
                <a:moveTo>
                  <a:pt x="3793495" y="2678755"/>
                </a:moveTo>
                <a:cubicBezTo>
                  <a:pt x="3791098" y="2676358"/>
                  <a:pt x="3789300" y="2671563"/>
                  <a:pt x="3783907" y="2673361"/>
                </a:cubicBezTo>
                <a:cubicBezTo>
                  <a:pt x="3778513" y="2675758"/>
                  <a:pt x="3772520" y="2673961"/>
                  <a:pt x="3772520" y="2673961"/>
                </a:cubicBezTo>
                <a:cubicBezTo>
                  <a:pt x="3770124" y="2671563"/>
                  <a:pt x="3764131" y="2669166"/>
                  <a:pt x="3768326" y="2676358"/>
                </a:cubicBezTo>
                <a:cubicBezTo>
                  <a:pt x="3770723" y="2680553"/>
                  <a:pt x="3765929" y="2686545"/>
                  <a:pt x="3775517" y="2693137"/>
                </a:cubicBezTo>
                <a:cubicBezTo>
                  <a:pt x="3782109" y="2697931"/>
                  <a:pt x="3782708" y="2699729"/>
                  <a:pt x="3780910" y="2702726"/>
                </a:cubicBezTo>
                <a:cubicBezTo>
                  <a:pt x="3779113" y="2705722"/>
                  <a:pt x="3780910" y="2709917"/>
                  <a:pt x="3783308" y="2712314"/>
                </a:cubicBezTo>
                <a:cubicBezTo>
                  <a:pt x="3786903" y="2716509"/>
                  <a:pt x="3783907" y="2724300"/>
                  <a:pt x="3790499" y="2723101"/>
                </a:cubicBezTo>
                <a:cubicBezTo>
                  <a:pt x="3797091" y="2721902"/>
                  <a:pt x="3797690" y="2722502"/>
                  <a:pt x="3799488" y="2723700"/>
                </a:cubicBezTo>
                <a:cubicBezTo>
                  <a:pt x="3801885" y="2724899"/>
                  <a:pt x="3804282" y="2721303"/>
                  <a:pt x="3801885" y="2720105"/>
                </a:cubicBezTo>
                <a:cubicBezTo>
                  <a:pt x="3799488" y="2718906"/>
                  <a:pt x="3797690" y="2716509"/>
                  <a:pt x="3799488" y="2715310"/>
                </a:cubicBezTo>
                <a:cubicBezTo>
                  <a:pt x="3801885" y="2714112"/>
                  <a:pt x="3800087" y="2711115"/>
                  <a:pt x="3797091" y="2709318"/>
                </a:cubicBezTo>
                <a:cubicBezTo>
                  <a:pt x="3794694" y="2706921"/>
                  <a:pt x="3794694" y="2695534"/>
                  <a:pt x="3796491" y="2691339"/>
                </a:cubicBezTo>
                <a:cubicBezTo>
                  <a:pt x="3798290" y="2688343"/>
                  <a:pt x="3795892" y="2681751"/>
                  <a:pt x="3793495" y="2678755"/>
                </a:cubicBezTo>
                <a:close/>
                <a:moveTo>
                  <a:pt x="3683828" y="2651188"/>
                </a:moveTo>
                <a:cubicBezTo>
                  <a:pt x="3678435" y="2651188"/>
                  <a:pt x="3676637" y="2647593"/>
                  <a:pt x="3675438" y="2645195"/>
                </a:cubicBezTo>
                <a:cubicBezTo>
                  <a:pt x="3674240" y="2642798"/>
                  <a:pt x="3670644" y="2641000"/>
                  <a:pt x="3668247" y="2643398"/>
                </a:cubicBezTo>
                <a:cubicBezTo>
                  <a:pt x="3665850" y="2645795"/>
                  <a:pt x="3659258" y="2644596"/>
                  <a:pt x="3658059" y="2642798"/>
                </a:cubicBezTo>
                <a:cubicBezTo>
                  <a:pt x="3656262" y="2641000"/>
                  <a:pt x="3657460" y="2642199"/>
                  <a:pt x="3653864" y="2642199"/>
                </a:cubicBezTo>
                <a:cubicBezTo>
                  <a:pt x="3647872" y="2641600"/>
                  <a:pt x="3647272" y="2647593"/>
                  <a:pt x="3653265" y="2646993"/>
                </a:cubicBezTo>
                <a:cubicBezTo>
                  <a:pt x="3660457" y="2646394"/>
                  <a:pt x="3659258" y="2650589"/>
                  <a:pt x="3659258" y="2652387"/>
                </a:cubicBezTo>
                <a:cubicBezTo>
                  <a:pt x="3659258" y="2654784"/>
                  <a:pt x="3661655" y="2661975"/>
                  <a:pt x="3665251" y="2664372"/>
                </a:cubicBezTo>
                <a:cubicBezTo>
                  <a:pt x="3668846" y="2666769"/>
                  <a:pt x="3670045" y="2673361"/>
                  <a:pt x="3669446" y="2676358"/>
                </a:cubicBezTo>
                <a:cubicBezTo>
                  <a:pt x="3668846" y="2682950"/>
                  <a:pt x="3677835" y="2686545"/>
                  <a:pt x="3679034" y="2682350"/>
                </a:cubicBezTo>
                <a:cubicBezTo>
                  <a:pt x="3680832" y="2676358"/>
                  <a:pt x="3682030" y="2672762"/>
                  <a:pt x="3684427" y="2670365"/>
                </a:cubicBezTo>
                <a:cubicBezTo>
                  <a:pt x="3686824" y="2667968"/>
                  <a:pt x="3687424" y="2661975"/>
                  <a:pt x="3686824" y="2659578"/>
                </a:cubicBezTo>
                <a:cubicBezTo>
                  <a:pt x="3685027" y="2657181"/>
                  <a:pt x="3689222" y="2651188"/>
                  <a:pt x="3683828" y="2651188"/>
                </a:cubicBezTo>
                <a:close/>
                <a:moveTo>
                  <a:pt x="3689821" y="2744075"/>
                </a:moveTo>
                <a:cubicBezTo>
                  <a:pt x="3689222" y="2747671"/>
                  <a:pt x="3691618" y="2752465"/>
                  <a:pt x="3696413" y="2745873"/>
                </a:cubicBezTo>
                <a:cubicBezTo>
                  <a:pt x="3701207" y="2739281"/>
                  <a:pt x="3704203" y="2735686"/>
                  <a:pt x="3707200" y="2734487"/>
                </a:cubicBezTo>
                <a:cubicBezTo>
                  <a:pt x="3710196" y="2733289"/>
                  <a:pt x="3713792" y="2726697"/>
                  <a:pt x="3713792" y="2723700"/>
                </a:cubicBezTo>
                <a:cubicBezTo>
                  <a:pt x="3713792" y="2720704"/>
                  <a:pt x="3718586" y="2716509"/>
                  <a:pt x="3721582" y="2715310"/>
                </a:cubicBezTo>
                <a:cubicBezTo>
                  <a:pt x="3724579" y="2713513"/>
                  <a:pt x="3726976" y="2708718"/>
                  <a:pt x="3728774" y="2703325"/>
                </a:cubicBezTo>
                <a:cubicBezTo>
                  <a:pt x="3730571" y="2697931"/>
                  <a:pt x="3728174" y="2694935"/>
                  <a:pt x="3725178" y="2697931"/>
                </a:cubicBezTo>
                <a:cubicBezTo>
                  <a:pt x="3722182" y="2700928"/>
                  <a:pt x="3717388" y="2701527"/>
                  <a:pt x="3713792" y="2701527"/>
                </a:cubicBezTo>
                <a:cubicBezTo>
                  <a:pt x="3710196" y="2701527"/>
                  <a:pt x="3706001" y="2700928"/>
                  <a:pt x="3700008" y="2696134"/>
                </a:cubicBezTo>
                <a:cubicBezTo>
                  <a:pt x="3694016" y="2691339"/>
                  <a:pt x="3688622" y="2692538"/>
                  <a:pt x="3692817" y="2697332"/>
                </a:cubicBezTo>
                <a:cubicBezTo>
                  <a:pt x="3697012" y="2702126"/>
                  <a:pt x="3699409" y="2702726"/>
                  <a:pt x="3697012" y="2706321"/>
                </a:cubicBezTo>
                <a:cubicBezTo>
                  <a:pt x="3694615" y="2709917"/>
                  <a:pt x="3694615" y="2712913"/>
                  <a:pt x="3694615" y="2718307"/>
                </a:cubicBezTo>
                <a:cubicBezTo>
                  <a:pt x="3694615" y="2723700"/>
                  <a:pt x="3695214" y="2731491"/>
                  <a:pt x="3692817" y="2734487"/>
                </a:cubicBezTo>
                <a:cubicBezTo>
                  <a:pt x="3691019" y="2736884"/>
                  <a:pt x="3691019" y="2740480"/>
                  <a:pt x="3689821" y="2744075"/>
                </a:cubicBezTo>
                <a:close/>
                <a:moveTo>
                  <a:pt x="3735965" y="2735086"/>
                </a:moveTo>
                <a:cubicBezTo>
                  <a:pt x="3739560" y="2732689"/>
                  <a:pt x="3734766" y="2727895"/>
                  <a:pt x="3730571" y="2727895"/>
                </a:cubicBezTo>
                <a:cubicBezTo>
                  <a:pt x="3726377" y="2727895"/>
                  <a:pt x="3722781" y="2730892"/>
                  <a:pt x="3722182" y="2735086"/>
                </a:cubicBezTo>
                <a:cubicBezTo>
                  <a:pt x="3721582" y="2739281"/>
                  <a:pt x="3719784" y="2741079"/>
                  <a:pt x="3720384" y="2743476"/>
                </a:cubicBezTo>
                <a:cubicBezTo>
                  <a:pt x="3720983" y="2745873"/>
                  <a:pt x="3717388" y="2749469"/>
                  <a:pt x="3714391" y="2750668"/>
                </a:cubicBezTo>
                <a:cubicBezTo>
                  <a:pt x="3711395" y="2751866"/>
                  <a:pt x="3701806" y="2763252"/>
                  <a:pt x="3707200" y="2769245"/>
                </a:cubicBezTo>
                <a:cubicBezTo>
                  <a:pt x="3712593" y="2775238"/>
                  <a:pt x="3720384" y="2784227"/>
                  <a:pt x="3725178" y="2784227"/>
                </a:cubicBezTo>
                <a:cubicBezTo>
                  <a:pt x="3729373" y="2784227"/>
                  <a:pt x="3733568" y="2778833"/>
                  <a:pt x="3729373" y="2775238"/>
                </a:cubicBezTo>
                <a:cubicBezTo>
                  <a:pt x="3725178" y="2771043"/>
                  <a:pt x="3728774" y="2762054"/>
                  <a:pt x="3730571" y="2755462"/>
                </a:cubicBezTo>
                <a:cubicBezTo>
                  <a:pt x="3732369" y="2748870"/>
                  <a:pt x="3732369" y="2736884"/>
                  <a:pt x="3735965" y="2735086"/>
                </a:cubicBezTo>
                <a:close/>
                <a:moveTo>
                  <a:pt x="3614312" y="2730892"/>
                </a:moveTo>
                <a:cubicBezTo>
                  <a:pt x="3611915" y="2732689"/>
                  <a:pt x="3610117" y="2738083"/>
                  <a:pt x="3608320" y="2736285"/>
                </a:cubicBezTo>
                <a:cubicBezTo>
                  <a:pt x="3606522" y="2733888"/>
                  <a:pt x="3604724" y="2736884"/>
                  <a:pt x="3604724" y="2740480"/>
                </a:cubicBezTo>
                <a:cubicBezTo>
                  <a:pt x="3604724" y="2744075"/>
                  <a:pt x="3601727" y="2751267"/>
                  <a:pt x="3599330" y="2750668"/>
                </a:cubicBezTo>
                <a:cubicBezTo>
                  <a:pt x="3596933" y="2750068"/>
                  <a:pt x="3596334" y="2753065"/>
                  <a:pt x="3595136" y="2755462"/>
                </a:cubicBezTo>
                <a:cubicBezTo>
                  <a:pt x="3594536" y="2757859"/>
                  <a:pt x="3580154" y="2774039"/>
                  <a:pt x="3574161" y="2775238"/>
                </a:cubicBezTo>
                <a:cubicBezTo>
                  <a:pt x="3568168" y="2776436"/>
                  <a:pt x="3556782" y="2788422"/>
                  <a:pt x="3553785" y="2797411"/>
                </a:cubicBezTo>
                <a:cubicBezTo>
                  <a:pt x="3550789" y="2805801"/>
                  <a:pt x="3546594" y="2814191"/>
                  <a:pt x="3553785" y="2808198"/>
                </a:cubicBezTo>
                <a:cubicBezTo>
                  <a:pt x="3560977" y="2802205"/>
                  <a:pt x="3559179" y="2797411"/>
                  <a:pt x="3565771" y="2796212"/>
                </a:cubicBezTo>
                <a:cubicBezTo>
                  <a:pt x="3572363" y="2795613"/>
                  <a:pt x="3575360" y="2787823"/>
                  <a:pt x="3575959" y="2785426"/>
                </a:cubicBezTo>
                <a:cubicBezTo>
                  <a:pt x="3576558" y="2783028"/>
                  <a:pt x="3582551" y="2778234"/>
                  <a:pt x="3585547" y="2777635"/>
                </a:cubicBezTo>
                <a:cubicBezTo>
                  <a:pt x="3588544" y="2777036"/>
                  <a:pt x="3594536" y="2769844"/>
                  <a:pt x="3597533" y="2764451"/>
                </a:cubicBezTo>
                <a:cubicBezTo>
                  <a:pt x="3599930" y="2759057"/>
                  <a:pt x="3602926" y="2754863"/>
                  <a:pt x="3605323" y="2754263"/>
                </a:cubicBezTo>
                <a:cubicBezTo>
                  <a:pt x="3607720" y="2753664"/>
                  <a:pt x="3611915" y="2748870"/>
                  <a:pt x="3614312" y="2745274"/>
                </a:cubicBezTo>
                <a:cubicBezTo>
                  <a:pt x="3616709" y="2741079"/>
                  <a:pt x="3619706" y="2738682"/>
                  <a:pt x="3621504" y="2739881"/>
                </a:cubicBezTo>
                <a:cubicBezTo>
                  <a:pt x="3623901" y="2740480"/>
                  <a:pt x="3623301" y="2737484"/>
                  <a:pt x="3622702" y="2733888"/>
                </a:cubicBezTo>
                <a:cubicBezTo>
                  <a:pt x="3622103" y="2730292"/>
                  <a:pt x="3622702" y="2723101"/>
                  <a:pt x="3622103" y="2721303"/>
                </a:cubicBezTo>
                <a:cubicBezTo>
                  <a:pt x="3621504" y="2719505"/>
                  <a:pt x="3621504" y="2720105"/>
                  <a:pt x="3622702" y="2715310"/>
                </a:cubicBezTo>
                <a:cubicBezTo>
                  <a:pt x="3623901" y="2710516"/>
                  <a:pt x="3620904" y="2708119"/>
                  <a:pt x="3619706" y="2712913"/>
                </a:cubicBezTo>
                <a:cubicBezTo>
                  <a:pt x="3618507" y="2717707"/>
                  <a:pt x="3613713" y="2720105"/>
                  <a:pt x="3615511" y="2724300"/>
                </a:cubicBezTo>
                <a:cubicBezTo>
                  <a:pt x="3618507" y="2727895"/>
                  <a:pt x="3616709" y="2729094"/>
                  <a:pt x="3614312" y="2730892"/>
                </a:cubicBezTo>
                <a:close/>
                <a:moveTo>
                  <a:pt x="3764131" y="2801606"/>
                </a:moveTo>
                <a:cubicBezTo>
                  <a:pt x="3761734" y="2796812"/>
                  <a:pt x="3757539" y="2801007"/>
                  <a:pt x="3756340" y="2804003"/>
                </a:cubicBezTo>
                <a:cubicBezTo>
                  <a:pt x="3755142" y="2807599"/>
                  <a:pt x="3751546" y="2811794"/>
                  <a:pt x="3747950" y="2814191"/>
                </a:cubicBezTo>
                <a:cubicBezTo>
                  <a:pt x="3744355" y="2816588"/>
                  <a:pt x="3743156" y="2818386"/>
                  <a:pt x="3742557" y="2820783"/>
                </a:cubicBezTo>
                <a:cubicBezTo>
                  <a:pt x="3741958" y="2823180"/>
                  <a:pt x="3738961" y="2826176"/>
                  <a:pt x="3738362" y="2820183"/>
                </a:cubicBezTo>
                <a:cubicBezTo>
                  <a:pt x="3737763" y="2814191"/>
                  <a:pt x="3740759" y="2813591"/>
                  <a:pt x="3741358" y="2811194"/>
                </a:cubicBezTo>
                <a:cubicBezTo>
                  <a:pt x="3741958" y="2808797"/>
                  <a:pt x="3739560" y="2805801"/>
                  <a:pt x="3734766" y="2804602"/>
                </a:cubicBezTo>
                <a:cubicBezTo>
                  <a:pt x="3729972" y="2804003"/>
                  <a:pt x="3728774" y="2803404"/>
                  <a:pt x="3726377" y="2805201"/>
                </a:cubicBezTo>
                <a:cubicBezTo>
                  <a:pt x="3723979" y="2806999"/>
                  <a:pt x="3715589" y="2805801"/>
                  <a:pt x="3716788" y="2812992"/>
                </a:cubicBezTo>
                <a:cubicBezTo>
                  <a:pt x="3717987" y="2820183"/>
                  <a:pt x="3716788" y="2821382"/>
                  <a:pt x="3710196" y="2820183"/>
                </a:cubicBezTo>
                <a:cubicBezTo>
                  <a:pt x="3703604" y="2819584"/>
                  <a:pt x="3699409" y="2821382"/>
                  <a:pt x="3696413" y="2826775"/>
                </a:cubicBezTo>
                <a:cubicBezTo>
                  <a:pt x="3693417" y="2832169"/>
                  <a:pt x="3692218" y="2836364"/>
                  <a:pt x="3689821" y="2838162"/>
                </a:cubicBezTo>
                <a:cubicBezTo>
                  <a:pt x="3687424" y="2839959"/>
                  <a:pt x="3687424" y="2845353"/>
                  <a:pt x="3687424" y="2847750"/>
                </a:cubicBezTo>
                <a:cubicBezTo>
                  <a:pt x="3687424" y="2850147"/>
                  <a:pt x="3688622" y="2851346"/>
                  <a:pt x="3691618" y="2851945"/>
                </a:cubicBezTo>
                <a:cubicBezTo>
                  <a:pt x="3694615" y="2852544"/>
                  <a:pt x="3695813" y="2852544"/>
                  <a:pt x="3695214" y="2849548"/>
                </a:cubicBezTo>
                <a:cubicBezTo>
                  <a:pt x="3694615" y="2846551"/>
                  <a:pt x="3697012" y="2843555"/>
                  <a:pt x="3698211" y="2843555"/>
                </a:cubicBezTo>
                <a:cubicBezTo>
                  <a:pt x="3701806" y="2842956"/>
                  <a:pt x="3697611" y="2836963"/>
                  <a:pt x="3702406" y="2835165"/>
                </a:cubicBezTo>
                <a:cubicBezTo>
                  <a:pt x="3707799" y="2833367"/>
                  <a:pt x="3712593" y="2833367"/>
                  <a:pt x="3710795" y="2836963"/>
                </a:cubicBezTo>
                <a:cubicBezTo>
                  <a:pt x="3708998" y="2840559"/>
                  <a:pt x="3714990" y="2841158"/>
                  <a:pt x="3716788" y="2835765"/>
                </a:cubicBezTo>
                <a:cubicBezTo>
                  <a:pt x="3719185" y="2830371"/>
                  <a:pt x="3721582" y="2835165"/>
                  <a:pt x="3721582" y="2838162"/>
                </a:cubicBezTo>
                <a:cubicBezTo>
                  <a:pt x="3721582" y="2841158"/>
                  <a:pt x="3726377" y="2843555"/>
                  <a:pt x="3728774" y="2844154"/>
                </a:cubicBezTo>
                <a:cubicBezTo>
                  <a:pt x="3731171" y="2844754"/>
                  <a:pt x="3733568" y="2841757"/>
                  <a:pt x="3730571" y="2839360"/>
                </a:cubicBezTo>
                <a:cubicBezTo>
                  <a:pt x="3727575" y="2836963"/>
                  <a:pt x="3729972" y="2833967"/>
                  <a:pt x="3731770" y="2831570"/>
                </a:cubicBezTo>
                <a:cubicBezTo>
                  <a:pt x="3733568" y="2829172"/>
                  <a:pt x="3738362" y="2830371"/>
                  <a:pt x="3741958" y="2833367"/>
                </a:cubicBezTo>
                <a:cubicBezTo>
                  <a:pt x="3745553" y="2836364"/>
                  <a:pt x="3752744" y="2838761"/>
                  <a:pt x="3750348" y="2841757"/>
                </a:cubicBezTo>
                <a:cubicBezTo>
                  <a:pt x="3747950" y="2845353"/>
                  <a:pt x="3751546" y="2851945"/>
                  <a:pt x="3745553" y="2851346"/>
                </a:cubicBezTo>
                <a:cubicBezTo>
                  <a:pt x="3741358" y="2850746"/>
                  <a:pt x="3743156" y="2862732"/>
                  <a:pt x="3744355" y="2865728"/>
                </a:cubicBezTo>
                <a:cubicBezTo>
                  <a:pt x="3745553" y="2868725"/>
                  <a:pt x="3744954" y="2871721"/>
                  <a:pt x="3744355" y="2874118"/>
                </a:cubicBezTo>
                <a:cubicBezTo>
                  <a:pt x="3743755" y="2876515"/>
                  <a:pt x="3744954" y="2879511"/>
                  <a:pt x="3746752" y="2880111"/>
                </a:cubicBezTo>
                <a:cubicBezTo>
                  <a:pt x="3749149" y="2880710"/>
                  <a:pt x="3747351" y="2890298"/>
                  <a:pt x="3758737" y="2891497"/>
                </a:cubicBezTo>
                <a:cubicBezTo>
                  <a:pt x="3767726" y="2892696"/>
                  <a:pt x="3767726" y="2893295"/>
                  <a:pt x="3770124" y="2895093"/>
                </a:cubicBezTo>
                <a:cubicBezTo>
                  <a:pt x="3772520" y="2896890"/>
                  <a:pt x="3777914" y="2895093"/>
                  <a:pt x="3778513" y="2892696"/>
                </a:cubicBezTo>
                <a:cubicBezTo>
                  <a:pt x="3779113" y="2890298"/>
                  <a:pt x="3785705" y="2889699"/>
                  <a:pt x="3783308" y="2895093"/>
                </a:cubicBezTo>
                <a:cubicBezTo>
                  <a:pt x="3780910" y="2900486"/>
                  <a:pt x="3785705" y="2905280"/>
                  <a:pt x="3790499" y="2901085"/>
                </a:cubicBezTo>
                <a:cubicBezTo>
                  <a:pt x="3794694" y="2896890"/>
                  <a:pt x="3796491" y="2891497"/>
                  <a:pt x="3797690" y="2887302"/>
                </a:cubicBezTo>
                <a:cubicBezTo>
                  <a:pt x="3798290" y="2883107"/>
                  <a:pt x="3793495" y="2877114"/>
                  <a:pt x="3791697" y="2875317"/>
                </a:cubicBezTo>
                <a:cubicBezTo>
                  <a:pt x="3789300" y="2873519"/>
                  <a:pt x="3786903" y="2866927"/>
                  <a:pt x="3790499" y="2862732"/>
                </a:cubicBezTo>
                <a:cubicBezTo>
                  <a:pt x="3794095" y="2858537"/>
                  <a:pt x="3792896" y="2851945"/>
                  <a:pt x="3795293" y="2849548"/>
                </a:cubicBezTo>
                <a:cubicBezTo>
                  <a:pt x="3797690" y="2847151"/>
                  <a:pt x="3800686" y="2848948"/>
                  <a:pt x="3798889" y="2851945"/>
                </a:cubicBezTo>
                <a:cubicBezTo>
                  <a:pt x="3797091" y="2854941"/>
                  <a:pt x="3800686" y="2859136"/>
                  <a:pt x="3803084" y="2862133"/>
                </a:cubicBezTo>
                <a:cubicBezTo>
                  <a:pt x="3805481" y="2864530"/>
                  <a:pt x="3806679" y="2868725"/>
                  <a:pt x="3806080" y="2872919"/>
                </a:cubicBezTo>
                <a:cubicBezTo>
                  <a:pt x="3804881" y="2880111"/>
                  <a:pt x="3813271" y="2886103"/>
                  <a:pt x="3810275" y="2874118"/>
                </a:cubicBezTo>
                <a:cubicBezTo>
                  <a:pt x="3809076" y="2868725"/>
                  <a:pt x="3807878" y="2862133"/>
                  <a:pt x="3810874" y="2863930"/>
                </a:cubicBezTo>
                <a:cubicBezTo>
                  <a:pt x="3816268" y="2866328"/>
                  <a:pt x="3812672" y="2858537"/>
                  <a:pt x="3817466" y="2857938"/>
                </a:cubicBezTo>
                <a:cubicBezTo>
                  <a:pt x="3822860" y="2857338"/>
                  <a:pt x="3818065" y="2847750"/>
                  <a:pt x="3820462" y="2841158"/>
                </a:cubicBezTo>
                <a:cubicBezTo>
                  <a:pt x="3821661" y="2836963"/>
                  <a:pt x="3819863" y="2833367"/>
                  <a:pt x="3817466" y="2832768"/>
                </a:cubicBezTo>
                <a:cubicBezTo>
                  <a:pt x="3815069" y="2832169"/>
                  <a:pt x="3814470" y="2827974"/>
                  <a:pt x="3817466" y="2825577"/>
                </a:cubicBezTo>
                <a:cubicBezTo>
                  <a:pt x="3820462" y="2823180"/>
                  <a:pt x="3819863" y="2816588"/>
                  <a:pt x="3818065" y="2813591"/>
                </a:cubicBezTo>
                <a:cubicBezTo>
                  <a:pt x="3816867" y="2810595"/>
                  <a:pt x="3818065" y="2805201"/>
                  <a:pt x="3812672" y="2805801"/>
                </a:cubicBezTo>
                <a:cubicBezTo>
                  <a:pt x="3807279" y="2806400"/>
                  <a:pt x="3808477" y="2800407"/>
                  <a:pt x="3810874" y="2798609"/>
                </a:cubicBezTo>
                <a:cubicBezTo>
                  <a:pt x="3813271" y="2796212"/>
                  <a:pt x="3812073" y="2790220"/>
                  <a:pt x="3810874" y="2788422"/>
                </a:cubicBezTo>
                <a:cubicBezTo>
                  <a:pt x="3809675" y="2786624"/>
                  <a:pt x="3810275" y="2781231"/>
                  <a:pt x="3806679" y="2781830"/>
                </a:cubicBezTo>
                <a:cubicBezTo>
                  <a:pt x="3803084" y="2782429"/>
                  <a:pt x="3802484" y="2780631"/>
                  <a:pt x="3802484" y="2777635"/>
                </a:cubicBezTo>
                <a:cubicBezTo>
                  <a:pt x="3802484" y="2774638"/>
                  <a:pt x="3795892" y="2773440"/>
                  <a:pt x="3792896" y="2771642"/>
                </a:cubicBezTo>
                <a:cubicBezTo>
                  <a:pt x="3789900" y="2769844"/>
                  <a:pt x="3785705" y="2766249"/>
                  <a:pt x="3787502" y="2773440"/>
                </a:cubicBezTo>
                <a:cubicBezTo>
                  <a:pt x="3789900" y="2780631"/>
                  <a:pt x="3792297" y="2782429"/>
                  <a:pt x="3789900" y="2784826"/>
                </a:cubicBezTo>
                <a:cubicBezTo>
                  <a:pt x="3787502" y="2787223"/>
                  <a:pt x="3785705" y="2787223"/>
                  <a:pt x="3783907" y="2787223"/>
                </a:cubicBezTo>
                <a:cubicBezTo>
                  <a:pt x="3781510" y="2786624"/>
                  <a:pt x="3779712" y="2787823"/>
                  <a:pt x="3779712" y="2789620"/>
                </a:cubicBezTo>
                <a:cubicBezTo>
                  <a:pt x="3779712" y="2792017"/>
                  <a:pt x="3776715" y="2794415"/>
                  <a:pt x="3772520" y="2790220"/>
                </a:cubicBezTo>
                <a:cubicBezTo>
                  <a:pt x="3770124" y="2787823"/>
                  <a:pt x="3765929" y="2786624"/>
                  <a:pt x="3767127" y="2795014"/>
                </a:cubicBezTo>
                <a:cubicBezTo>
                  <a:pt x="3771322" y="2805801"/>
                  <a:pt x="3766528" y="2806400"/>
                  <a:pt x="3764131" y="2801606"/>
                </a:cubicBezTo>
                <a:close/>
                <a:moveTo>
                  <a:pt x="2541612" y="2827974"/>
                </a:moveTo>
                <a:cubicBezTo>
                  <a:pt x="2542810" y="2819584"/>
                  <a:pt x="2539814" y="2809996"/>
                  <a:pt x="2537417" y="2806999"/>
                </a:cubicBezTo>
                <a:cubicBezTo>
                  <a:pt x="2535020" y="2803404"/>
                  <a:pt x="2533222" y="2802804"/>
                  <a:pt x="2533821" y="2796812"/>
                </a:cubicBezTo>
                <a:cubicBezTo>
                  <a:pt x="2534421" y="2790819"/>
                  <a:pt x="2529627" y="2790220"/>
                  <a:pt x="2529627" y="2786624"/>
                </a:cubicBezTo>
                <a:cubicBezTo>
                  <a:pt x="2529027" y="2783028"/>
                  <a:pt x="2526031" y="2776436"/>
                  <a:pt x="2523034" y="2771642"/>
                </a:cubicBezTo>
                <a:cubicBezTo>
                  <a:pt x="2520038" y="2766249"/>
                  <a:pt x="2518840" y="2760855"/>
                  <a:pt x="2519439" y="2757859"/>
                </a:cubicBezTo>
                <a:cubicBezTo>
                  <a:pt x="2520038" y="2754863"/>
                  <a:pt x="2518240" y="2753065"/>
                  <a:pt x="2516442" y="2751267"/>
                </a:cubicBezTo>
                <a:cubicBezTo>
                  <a:pt x="2514645" y="2749469"/>
                  <a:pt x="2514045" y="2748270"/>
                  <a:pt x="2513446" y="2744075"/>
                </a:cubicBezTo>
                <a:cubicBezTo>
                  <a:pt x="2512847" y="2739881"/>
                  <a:pt x="2508652" y="2739881"/>
                  <a:pt x="2503258" y="2739281"/>
                </a:cubicBezTo>
                <a:cubicBezTo>
                  <a:pt x="2497865" y="2738682"/>
                  <a:pt x="2497865" y="2746473"/>
                  <a:pt x="2498464" y="2751267"/>
                </a:cubicBezTo>
                <a:cubicBezTo>
                  <a:pt x="2499064" y="2756061"/>
                  <a:pt x="2519439" y="2753664"/>
                  <a:pt x="2505056" y="2760256"/>
                </a:cubicBezTo>
                <a:cubicBezTo>
                  <a:pt x="2502659" y="2761455"/>
                  <a:pt x="2502659" y="2763252"/>
                  <a:pt x="2502659" y="2769245"/>
                </a:cubicBezTo>
                <a:cubicBezTo>
                  <a:pt x="2503258" y="2775238"/>
                  <a:pt x="2500262" y="2773440"/>
                  <a:pt x="2497266" y="2771043"/>
                </a:cubicBezTo>
                <a:cubicBezTo>
                  <a:pt x="2494269" y="2768646"/>
                  <a:pt x="2493071" y="2769245"/>
                  <a:pt x="2493670" y="2772841"/>
                </a:cubicBezTo>
                <a:cubicBezTo>
                  <a:pt x="2494269" y="2776436"/>
                  <a:pt x="2494269" y="2782429"/>
                  <a:pt x="2493071" y="2786025"/>
                </a:cubicBezTo>
                <a:cubicBezTo>
                  <a:pt x="2491273" y="2789620"/>
                  <a:pt x="2491872" y="2794415"/>
                  <a:pt x="2491273" y="2800407"/>
                </a:cubicBezTo>
                <a:cubicBezTo>
                  <a:pt x="2490674" y="2805801"/>
                  <a:pt x="2487078" y="2804602"/>
                  <a:pt x="2487078" y="2801007"/>
                </a:cubicBezTo>
                <a:cubicBezTo>
                  <a:pt x="2487677" y="2796812"/>
                  <a:pt x="2485280" y="2795014"/>
                  <a:pt x="2484082" y="2798010"/>
                </a:cubicBezTo>
                <a:cubicBezTo>
                  <a:pt x="2482883" y="2801007"/>
                  <a:pt x="2482883" y="2805201"/>
                  <a:pt x="2484681" y="2810595"/>
                </a:cubicBezTo>
                <a:cubicBezTo>
                  <a:pt x="2487078" y="2815988"/>
                  <a:pt x="2485280" y="2830371"/>
                  <a:pt x="2484082" y="2837562"/>
                </a:cubicBezTo>
                <a:cubicBezTo>
                  <a:pt x="2482284" y="2844754"/>
                  <a:pt x="2486479" y="2860335"/>
                  <a:pt x="2488876" y="2866328"/>
                </a:cubicBezTo>
                <a:cubicBezTo>
                  <a:pt x="2491273" y="2872919"/>
                  <a:pt x="2495468" y="2880111"/>
                  <a:pt x="2500861" y="2881908"/>
                </a:cubicBezTo>
                <a:cubicBezTo>
                  <a:pt x="2506255" y="2883706"/>
                  <a:pt x="2530825" y="2874118"/>
                  <a:pt x="2537417" y="2868125"/>
                </a:cubicBezTo>
                <a:cubicBezTo>
                  <a:pt x="2544009" y="2862133"/>
                  <a:pt x="2542810" y="2853143"/>
                  <a:pt x="2541612" y="2850147"/>
                </a:cubicBezTo>
                <a:cubicBezTo>
                  <a:pt x="2541013" y="2845353"/>
                  <a:pt x="2540413" y="2836364"/>
                  <a:pt x="2541612" y="2827974"/>
                </a:cubicBezTo>
                <a:close/>
                <a:moveTo>
                  <a:pt x="1733191" y="3969591"/>
                </a:moveTo>
                <a:cubicBezTo>
                  <a:pt x="1733191" y="3969591"/>
                  <a:pt x="1728996" y="3960602"/>
                  <a:pt x="1731993" y="3958205"/>
                </a:cubicBezTo>
                <a:cubicBezTo>
                  <a:pt x="1734989" y="3955807"/>
                  <a:pt x="1733191" y="3955807"/>
                  <a:pt x="1737386" y="3946219"/>
                </a:cubicBezTo>
                <a:cubicBezTo>
                  <a:pt x="1741581" y="3936631"/>
                  <a:pt x="1734989" y="3925245"/>
                  <a:pt x="1737386" y="3918652"/>
                </a:cubicBezTo>
                <a:cubicBezTo>
                  <a:pt x="1739783" y="3912061"/>
                  <a:pt x="1739783" y="3909663"/>
                  <a:pt x="1737986" y="3903071"/>
                </a:cubicBezTo>
                <a:cubicBezTo>
                  <a:pt x="1736188" y="3896479"/>
                  <a:pt x="1735589" y="3891086"/>
                  <a:pt x="1735589" y="3882696"/>
                </a:cubicBezTo>
                <a:cubicBezTo>
                  <a:pt x="1735589" y="3874306"/>
                  <a:pt x="1733791" y="3865317"/>
                  <a:pt x="1733791" y="3865317"/>
                </a:cubicBezTo>
                <a:cubicBezTo>
                  <a:pt x="1733791" y="3865317"/>
                  <a:pt x="1731993" y="3837750"/>
                  <a:pt x="1731993" y="3830559"/>
                </a:cubicBezTo>
                <a:cubicBezTo>
                  <a:pt x="1731993" y="3823368"/>
                  <a:pt x="1727199" y="3794603"/>
                  <a:pt x="1729596" y="3788610"/>
                </a:cubicBezTo>
                <a:cubicBezTo>
                  <a:pt x="1731993" y="3782617"/>
                  <a:pt x="1729596" y="3778423"/>
                  <a:pt x="1729596" y="3778423"/>
                </a:cubicBezTo>
                <a:cubicBezTo>
                  <a:pt x="1729596" y="3778423"/>
                  <a:pt x="1724202" y="3772430"/>
                  <a:pt x="1724202" y="3769433"/>
                </a:cubicBezTo>
                <a:cubicBezTo>
                  <a:pt x="1724202" y="3766437"/>
                  <a:pt x="1724202" y="3761643"/>
                  <a:pt x="1724801" y="3757448"/>
                </a:cubicBezTo>
                <a:cubicBezTo>
                  <a:pt x="1725401" y="3753253"/>
                  <a:pt x="1727798" y="3753852"/>
                  <a:pt x="1727798" y="3748459"/>
                </a:cubicBezTo>
                <a:cubicBezTo>
                  <a:pt x="1727798" y="3743065"/>
                  <a:pt x="1731993" y="3740668"/>
                  <a:pt x="1731993" y="3740668"/>
                </a:cubicBezTo>
                <a:cubicBezTo>
                  <a:pt x="1731993" y="3740668"/>
                  <a:pt x="1733791" y="3735874"/>
                  <a:pt x="1733791" y="3732278"/>
                </a:cubicBezTo>
                <a:cubicBezTo>
                  <a:pt x="1733791" y="3728683"/>
                  <a:pt x="1731993" y="3726286"/>
                  <a:pt x="1731993" y="3726286"/>
                </a:cubicBezTo>
                <a:cubicBezTo>
                  <a:pt x="1731993" y="3726286"/>
                  <a:pt x="1727199" y="3723289"/>
                  <a:pt x="1726000" y="3717896"/>
                </a:cubicBezTo>
                <a:cubicBezTo>
                  <a:pt x="1725401" y="3712502"/>
                  <a:pt x="1721805" y="3705910"/>
                  <a:pt x="1718809" y="3699917"/>
                </a:cubicBezTo>
                <a:cubicBezTo>
                  <a:pt x="1715213" y="3693925"/>
                  <a:pt x="1714614" y="3691528"/>
                  <a:pt x="1716412" y="3687932"/>
                </a:cubicBezTo>
                <a:cubicBezTo>
                  <a:pt x="1718209" y="3683737"/>
                  <a:pt x="1719408" y="3680741"/>
                  <a:pt x="1722404" y="3689131"/>
                </a:cubicBezTo>
                <a:cubicBezTo>
                  <a:pt x="1725401" y="3697521"/>
                  <a:pt x="1726000" y="3701116"/>
                  <a:pt x="1728996" y="3702914"/>
                </a:cubicBezTo>
                <a:cubicBezTo>
                  <a:pt x="1731993" y="3704712"/>
                  <a:pt x="1731993" y="3705311"/>
                  <a:pt x="1731993" y="3705311"/>
                </a:cubicBezTo>
                <a:lnTo>
                  <a:pt x="1733191" y="3708307"/>
                </a:lnTo>
                <a:cubicBezTo>
                  <a:pt x="1733191" y="3710105"/>
                  <a:pt x="1733191" y="3711903"/>
                  <a:pt x="1736787" y="3710704"/>
                </a:cubicBezTo>
                <a:cubicBezTo>
                  <a:pt x="1740383" y="3709506"/>
                  <a:pt x="1738585" y="3707109"/>
                  <a:pt x="1739184" y="3697521"/>
                </a:cubicBezTo>
                <a:cubicBezTo>
                  <a:pt x="1739783" y="3687333"/>
                  <a:pt x="1733191" y="3680741"/>
                  <a:pt x="1733191" y="3680741"/>
                </a:cubicBezTo>
                <a:lnTo>
                  <a:pt x="1731993" y="3674149"/>
                </a:lnTo>
                <a:cubicBezTo>
                  <a:pt x="1731993" y="3674149"/>
                  <a:pt x="1728996" y="3671751"/>
                  <a:pt x="1728996" y="3668755"/>
                </a:cubicBezTo>
                <a:cubicBezTo>
                  <a:pt x="1729596" y="3665759"/>
                  <a:pt x="1728397" y="3668755"/>
                  <a:pt x="1727199" y="3661564"/>
                </a:cubicBezTo>
                <a:cubicBezTo>
                  <a:pt x="1726000" y="3654373"/>
                  <a:pt x="1724202" y="3655571"/>
                  <a:pt x="1723004" y="3651376"/>
                </a:cubicBezTo>
                <a:cubicBezTo>
                  <a:pt x="1721805" y="3647181"/>
                  <a:pt x="1720007" y="3639391"/>
                  <a:pt x="1720007" y="3632799"/>
                </a:cubicBezTo>
                <a:cubicBezTo>
                  <a:pt x="1720007" y="3626207"/>
                  <a:pt x="1717610" y="3616619"/>
                  <a:pt x="1715213" y="3612424"/>
                </a:cubicBezTo>
                <a:cubicBezTo>
                  <a:pt x="1712816" y="3608229"/>
                  <a:pt x="1709820" y="3604034"/>
                  <a:pt x="1706823" y="3599839"/>
                </a:cubicBezTo>
                <a:cubicBezTo>
                  <a:pt x="1703827" y="3595644"/>
                  <a:pt x="1702628" y="3594445"/>
                  <a:pt x="1698433" y="3592648"/>
                </a:cubicBezTo>
                <a:cubicBezTo>
                  <a:pt x="1694238" y="3591449"/>
                  <a:pt x="1694238" y="3588453"/>
                  <a:pt x="1694238" y="3585456"/>
                </a:cubicBezTo>
                <a:cubicBezTo>
                  <a:pt x="1694238" y="3581860"/>
                  <a:pt x="1691841" y="3580662"/>
                  <a:pt x="1691841" y="3577066"/>
                </a:cubicBezTo>
                <a:cubicBezTo>
                  <a:pt x="1691841" y="3573471"/>
                  <a:pt x="1688845" y="3574669"/>
                  <a:pt x="1687047" y="3574070"/>
                </a:cubicBezTo>
                <a:cubicBezTo>
                  <a:pt x="1685249" y="3573471"/>
                  <a:pt x="1684051" y="3574070"/>
                  <a:pt x="1684051" y="3569276"/>
                </a:cubicBezTo>
                <a:cubicBezTo>
                  <a:pt x="1684051" y="3564482"/>
                  <a:pt x="1679856" y="3564482"/>
                  <a:pt x="1678658" y="3568677"/>
                </a:cubicBezTo>
                <a:cubicBezTo>
                  <a:pt x="1677459" y="3572871"/>
                  <a:pt x="1674463" y="3573471"/>
                  <a:pt x="1674463" y="3575868"/>
                </a:cubicBezTo>
                <a:cubicBezTo>
                  <a:pt x="1674463" y="3578265"/>
                  <a:pt x="1674463" y="3578265"/>
                  <a:pt x="1671466" y="3578864"/>
                </a:cubicBezTo>
                <a:cubicBezTo>
                  <a:pt x="1668470" y="3579464"/>
                  <a:pt x="1669069" y="3581261"/>
                  <a:pt x="1671466" y="3586055"/>
                </a:cubicBezTo>
                <a:cubicBezTo>
                  <a:pt x="1673863" y="3590250"/>
                  <a:pt x="1676260" y="3593247"/>
                  <a:pt x="1675062" y="3598041"/>
                </a:cubicBezTo>
                <a:cubicBezTo>
                  <a:pt x="1673863" y="3602236"/>
                  <a:pt x="1673863" y="3602236"/>
                  <a:pt x="1673863" y="3608229"/>
                </a:cubicBezTo>
                <a:cubicBezTo>
                  <a:pt x="1673863" y="3614221"/>
                  <a:pt x="1675062" y="3615420"/>
                  <a:pt x="1671466" y="3617218"/>
                </a:cubicBezTo>
                <a:cubicBezTo>
                  <a:pt x="1667870" y="3619015"/>
                  <a:pt x="1666073" y="3619015"/>
                  <a:pt x="1668470" y="3623210"/>
                </a:cubicBezTo>
                <a:cubicBezTo>
                  <a:pt x="1670867" y="3627405"/>
                  <a:pt x="1670867" y="3625008"/>
                  <a:pt x="1667870" y="3628604"/>
                </a:cubicBezTo>
                <a:cubicBezTo>
                  <a:pt x="1665473" y="3632799"/>
                  <a:pt x="1667271" y="3635196"/>
                  <a:pt x="1662477" y="3631001"/>
                </a:cubicBezTo>
                <a:cubicBezTo>
                  <a:pt x="1657683" y="3626806"/>
                  <a:pt x="1651690" y="3622611"/>
                  <a:pt x="1652289" y="3629203"/>
                </a:cubicBezTo>
                <a:cubicBezTo>
                  <a:pt x="1652889" y="3635795"/>
                  <a:pt x="1654687" y="3639391"/>
                  <a:pt x="1658282" y="3642387"/>
                </a:cubicBezTo>
                <a:cubicBezTo>
                  <a:pt x="1662477" y="3645384"/>
                  <a:pt x="1662477" y="3647781"/>
                  <a:pt x="1657683" y="3647781"/>
                </a:cubicBezTo>
                <a:cubicBezTo>
                  <a:pt x="1652889" y="3647781"/>
                  <a:pt x="1654687" y="3648979"/>
                  <a:pt x="1654687" y="3653174"/>
                </a:cubicBezTo>
                <a:cubicBezTo>
                  <a:pt x="1654687" y="3657369"/>
                  <a:pt x="1656484" y="3663362"/>
                  <a:pt x="1658881" y="3663362"/>
                </a:cubicBezTo>
                <a:cubicBezTo>
                  <a:pt x="1661278" y="3662762"/>
                  <a:pt x="1664275" y="3665160"/>
                  <a:pt x="1664275" y="3668156"/>
                </a:cubicBezTo>
                <a:cubicBezTo>
                  <a:pt x="1664275" y="3671152"/>
                  <a:pt x="1664275" y="3668755"/>
                  <a:pt x="1660080" y="3666957"/>
                </a:cubicBezTo>
                <a:cubicBezTo>
                  <a:pt x="1655885" y="3664560"/>
                  <a:pt x="1655885" y="3667557"/>
                  <a:pt x="1654687" y="3670553"/>
                </a:cubicBezTo>
                <a:cubicBezTo>
                  <a:pt x="1653488" y="3673550"/>
                  <a:pt x="1651690" y="3677145"/>
                  <a:pt x="1651690" y="3677145"/>
                </a:cubicBezTo>
                <a:cubicBezTo>
                  <a:pt x="1651690" y="3677145"/>
                  <a:pt x="1651091" y="3674748"/>
                  <a:pt x="1651091" y="3671751"/>
                </a:cubicBezTo>
                <a:cubicBezTo>
                  <a:pt x="1651091" y="3668156"/>
                  <a:pt x="1645697" y="3665160"/>
                  <a:pt x="1646297" y="3672950"/>
                </a:cubicBezTo>
                <a:cubicBezTo>
                  <a:pt x="1646896" y="3680741"/>
                  <a:pt x="1645098" y="3685535"/>
                  <a:pt x="1648694" y="3690329"/>
                </a:cubicBezTo>
                <a:cubicBezTo>
                  <a:pt x="1652289" y="3695123"/>
                  <a:pt x="1660080" y="3703513"/>
                  <a:pt x="1654087" y="3704712"/>
                </a:cubicBezTo>
                <a:cubicBezTo>
                  <a:pt x="1648095" y="3705910"/>
                  <a:pt x="1645697" y="3706510"/>
                  <a:pt x="1646297" y="3699917"/>
                </a:cubicBezTo>
                <a:cubicBezTo>
                  <a:pt x="1646896" y="3693326"/>
                  <a:pt x="1645697" y="3693326"/>
                  <a:pt x="1640903" y="3695722"/>
                </a:cubicBezTo>
                <a:cubicBezTo>
                  <a:pt x="1636708" y="3698120"/>
                  <a:pt x="1634311" y="3699917"/>
                  <a:pt x="1635510" y="3704712"/>
                </a:cubicBezTo>
                <a:cubicBezTo>
                  <a:pt x="1636708" y="3709506"/>
                  <a:pt x="1637907" y="3714899"/>
                  <a:pt x="1640304" y="3717297"/>
                </a:cubicBezTo>
                <a:cubicBezTo>
                  <a:pt x="1642701" y="3719693"/>
                  <a:pt x="1642701" y="3725686"/>
                  <a:pt x="1642701" y="3725686"/>
                </a:cubicBezTo>
                <a:cubicBezTo>
                  <a:pt x="1642701" y="3725686"/>
                  <a:pt x="1640304" y="3727484"/>
                  <a:pt x="1637307" y="3721492"/>
                </a:cubicBezTo>
                <a:cubicBezTo>
                  <a:pt x="1634910" y="3715499"/>
                  <a:pt x="1631914" y="3713102"/>
                  <a:pt x="1630116" y="3713701"/>
                </a:cubicBezTo>
                <a:cubicBezTo>
                  <a:pt x="1627719" y="3714300"/>
                  <a:pt x="1627719" y="3714300"/>
                  <a:pt x="1625921" y="3716697"/>
                </a:cubicBezTo>
                <a:cubicBezTo>
                  <a:pt x="1624124" y="3719094"/>
                  <a:pt x="1621726" y="3720892"/>
                  <a:pt x="1621726" y="3720892"/>
                </a:cubicBezTo>
                <a:cubicBezTo>
                  <a:pt x="1621726" y="3720892"/>
                  <a:pt x="1621127" y="3723289"/>
                  <a:pt x="1621127" y="3725686"/>
                </a:cubicBezTo>
                <a:cubicBezTo>
                  <a:pt x="1621127" y="3728083"/>
                  <a:pt x="1621127" y="3726286"/>
                  <a:pt x="1617532" y="3726286"/>
                </a:cubicBezTo>
                <a:cubicBezTo>
                  <a:pt x="1613936" y="3726286"/>
                  <a:pt x="1613936" y="3726885"/>
                  <a:pt x="1613337" y="3728683"/>
                </a:cubicBezTo>
                <a:cubicBezTo>
                  <a:pt x="1612737" y="3731080"/>
                  <a:pt x="1612737" y="3728683"/>
                  <a:pt x="1611539" y="3724488"/>
                </a:cubicBezTo>
                <a:cubicBezTo>
                  <a:pt x="1610939" y="3720293"/>
                  <a:pt x="1609142" y="3722690"/>
                  <a:pt x="1606145" y="3725087"/>
                </a:cubicBezTo>
                <a:cubicBezTo>
                  <a:pt x="1603748" y="3727484"/>
                  <a:pt x="1603149" y="3732878"/>
                  <a:pt x="1598355" y="3732278"/>
                </a:cubicBezTo>
                <a:cubicBezTo>
                  <a:pt x="1593561" y="3731679"/>
                  <a:pt x="1588766" y="3732878"/>
                  <a:pt x="1590564" y="3739470"/>
                </a:cubicBezTo>
                <a:cubicBezTo>
                  <a:pt x="1592362" y="3746062"/>
                  <a:pt x="1591763" y="3749058"/>
                  <a:pt x="1590564" y="3752653"/>
                </a:cubicBezTo>
                <a:cubicBezTo>
                  <a:pt x="1589366" y="3756249"/>
                  <a:pt x="1589965" y="3762841"/>
                  <a:pt x="1589965" y="3769433"/>
                </a:cubicBezTo>
                <a:cubicBezTo>
                  <a:pt x="1590564" y="3775426"/>
                  <a:pt x="1590564" y="3780220"/>
                  <a:pt x="1588167" y="3782617"/>
                </a:cubicBezTo>
                <a:cubicBezTo>
                  <a:pt x="1585770" y="3785014"/>
                  <a:pt x="1588766" y="3791007"/>
                  <a:pt x="1591763" y="3797599"/>
                </a:cubicBezTo>
                <a:cubicBezTo>
                  <a:pt x="1594759" y="3804191"/>
                  <a:pt x="1597756" y="3811982"/>
                  <a:pt x="1602550" y="3817375"/>
                </a:cubicBezTo>
                <a:cubicBezTo>
                  <a:pt x="1607344" y="3822769"/>
                  <a:pt x="1610939" y="3827563"/>
                  <a:pt x="1609741" y="3832357"/>
                </a:cubicBezTo>
                <a:cubicBezTo>
                  <a:pt x="1609142" y="3837750"/>
                  <a:pt x="1613936" y="3845541"/>
                  <a:pt x="1616932" y="3852133"/>
                </a:cubicBezTo>
                <a:cubicBezTo>
                  <a:pt x="1619929" y="3858725"/>
                  <a:pt x="1619929" y="3862321"/>
                  <a:pt x="1621127" y="3865317"/>
                </a:cubicBezTo>
                <a:cubicBezTo>
                  <a:pt x="1622326" y="3868314"/>
                  <a:pt x="1621127" y="3872508"/>
                  <a:pt x="1621726" y="3876104"/>
                </a:cubicBezTo>
                <a:cubicBezTo>
                  <a:pt x="1622326" y="3879700"/>
                  <a:pt x="1624723" y="3884494"/>
                  <a:pt x="1622326" y="3886891"/>
                </a:cubicBezTo>
                <a:cubicBezTo>
                  <a:pt x="1619929" y="3889288"/>
                  <a:pt x="1620528" y="3892884"/>
                  <a:pt x="1621127" y="3897079"/>
                </a:cubicBezTo>
                <a:cubicBezTo>
                  <a:pt x="1621726" y="3901274"/>
                  <a:pt x="1618730" y="3904869"/>
                  <a:pt x="1616932" y="3907266"/>
                </a:cubicBezTo>
                <a:cubicBezTo>
                  <a:pt x="1615734" y="3909663"/>
                  <a:pt x="1615134" y="3913858"/>
                  <a:pt x="1616932" y="3919252"/>
                </a:cubicBezTo>
                <a:cubicBezTo>
                  <a:pt x="1618730" y="3924645"/>
                  <a:pt x="1616333" y="3928840"/>
                  <a:pt x="1613936" y="3930039"/>
                </a:cubicBezTo>
                <a:cubicBezTo>
                  <a:pt x="1611539" y="3931837"/>
                  <a:pt x="1609142" y="3933634"/>
                  <a:pt x="1610340" y="3937230"/>
                </a:cubicBezTo>
                <a:cubicBezTo>
                  <a:pt x="1611539" y="3941425"/>
                  <a:pt x="1607943" y="3941425"/>
                  <a:pt x="1610939" y="3945620"/>
                </a:cubicBezTo>
                <a:cubicBezTo>
                  <a:pt x="1613936" y="3950414"/>
                  <a:pt x="1616333" y="3952811"/>
                  <a:pt x="1616333" y="3958804"/>
                </a:cubicBezTo>
                <a:cubicBezTo>
                  <a:pt x="1615734" y="3964797"/>
                  <a:pt x="1620528" y="3977381"/>
                  <a:pt x="1623524" y="3980977"/>
                </a:cubicBezTo>
                <a:cubicBezTo>
                  <a:pt x="1626521" y="3984573"/>
                  <a:pt x="1630116" y="3991165"/>
                  <a:pt x="1636109" y="3998356"/>
                </a:cubicBezTo>
                <a:cubicBezTo>
                  <a:pt x="1642102" y="4005547"/>
                  <a:pt x="1641502" y="4008544"/>
                  <a:pt x="1644499" y="4013338"/>
                </a:cubicBezTo>
                <a:cubicBezTo>
                  <a:pt x="1647495" y="4018132"/>
                  <a:pt x="1646297" y="4018731"/>
                  <a:pt x="1645697" y="4021728"/>
                </a:cubicBezTo>
                <a:cubicBezTo>
                  <a:pt x="1645098" y="4025323"/>
                  <a:pt x="1645098" y="4024125"/>
                  <a:pt x="1648095" y="4027720"/>
                </a:cubicBezTo>
                <a:cubicBezTo>
                  <a:pt x="1651091" y="4031915"/>
                  <a:pt x="1649293" y="4032514"/>
                  <a:pt x="1650492" y="4039107"/>
                </a:cubicBezTo>
                <a:cubicBezTo>
                  <a:pt x="1651690" y="4045699"/>
                  <a:pt x="1654687" y="4051691"/>
                  <a:pt x="1658282" y="4055287"/>
                </a:cubicBezTo>
                <a:cubicBezTo>
                  <a:pt x="1662477" y="4058883"/>
                  <a:pt x="1665473" y="4065475"/>
                  <a:pt x="1672665" y="4069670"/>
                </a:cubicBezTo>
                <a:cubicBezTo>
                  <a:pt x="1679856" y="4073865"/>
                  <a:pt x="1681055" y="4075662"/>
                  <a:pt x="1679856" y="4077460"/>
                </a:cubicBezTo>
                <a:cubicBezTo>
                  <a:pt x="1678058" y="4079258"/>
                  <a:pt x="1677459" y="4080456"/>
                  <a:pt x="1681654" y="4080456"/>
                </a:cubicBezTo>
                <a:cubicBezTo>
                  <a:pt x="1685849" y="4080456"/>
                  <a:pt x="1684051" y="4082254"/>
                  <a:pt x="1688845" y="4085251"/>
                </a:cubicBezTo>
                <a:cubicBezTo>
                  <a:pt x="1693040" y="4088247"/>
                  <a:pt x="1696036" y="4087648"/>
                  <a:pt x="1700831" y="4090644"/>
                </a:cubicBezTo>
                <a:cubicBezTo>
                  <a:pt x="1705625" y="4093640"/>
                  <a:pt x="1711018" y="4086449"/>
                  <a:pt x="1714614" y="4081655"/>
                </a:cubicBezTo>
                <a:cubicBezTo>
                  <a:pt x="1718209" y="4076261"/>
                  <a:pt x="1721206" y="4071467"/>
                  <a:pt x="1726000" y="4070269"/>
                </a:cubicBezTo>
                <a:cubicBezTo>
                  <a:pt x="1730794" y="4069670"/>
                  <a:pt x="1730794" y="4069670"/>
                  <a:pt x="1730794" y="4069670"/>
                </a:cubicBezTo>
                <a:cubicBezTo>
                  <a:pt x="1730794" y="4069670"/>
                  <a:pt x="1738585" y="4069670"/>
                  <a:pt x="1741581" y="4064875"/>
                </a:cubicBezTo>
                <a:cubicBezTo>
                  <a:pt x="1744578" y="4059482"/>
                  <a:pt x="1745177" y="4040904"/>
                  <a:pt x="1744578" y="4017533"/>
                </a:cubicBezTo>
                <a:cubicBezTo>
                  <a:pt x="1745177" y="3994760"/>
                  <a:pt x="1733191" y="3969591"/>
                  <a:pt x="1733191" y="3969591"/>
                </a:cubicBezTo>
                <a:close/>
                <a:moveTo>
                  <a:pt x="1568990" y="1713324"/>
                </a:moveTo>
                <a:cubicBezTo>
                  <a:pt x="1581575" y="1707931"/>
                  <a:pt x="1574384" y="1706732"/>
                  <a:pt x="1564795" y="1709129"/>
                </a:cubicBezTo>
                <a:cubicBezTo>
                  <a:pt x="1555806" y="1711526"/>
                  <a:pt x="1549814" y="1712126"/>
                  <a:pt x="1542023" y="1710328"/>
                </a:cubicBezTo>
                <a:cubicBezTo>
                  <a:pt x="1534832" y="1708530"/>
                  <a:pt x="1528839" y="1707331"/>
                  <a:pt x="1528240" y="1710328"/>
                </a:cubicBezTo>
                <a:cubicBezTo>
                  <a:pt x="1527640" y="1713324"/>
                  <a:pt x="1523446" y="1715122"/>
                  <a:pt x="1515655" y="1716920"/>
                </a:cubicBezTo>
                <a:cubicBezTo>
                  <a:pt x="1507864" y="1718718"/>
                  <a:pt x="1510262" y="1722313"/>
                  <a:pt x="1513258" y="1724711"/>
                </a:cubicBezTo>
                <a:cubicBezTo>
                  <a:pt x="1516853" y="1727108"/>
                  <a:pt x="1516853" y="1733700"/>
                  <a:pt x="1516853" y="1733700"/>
                </a:cubicBezTo>
                <a:cubicBezTo>
                  <a:pt x="1516853" y="1733700"/>
                  <a:pt x="1516853" y="1733700"/>
                  <a:pt x="1519251" y="1737894"/>
                </a:cubicBezTo>
                <a:cubicBezTo>
                  <a:pt x="1521648" y="1742089"/>
                  <a:pt x="1523446" y="1737894"/>
                  <a:pt x="1531236" y="1734299"/>
                </a:cubicBezTo>
                <a:cubicBezTo>
                  <a:pt x="1538427" y="1730703"/>
                  <a:pt x="1533633" y="1736097"/>
                  <a:pt x="1538427" y="1731902"/>
                </a:cubicBezTo>
                <a:cubicBezTo>
                  <a:pt x="1543222" y="1727707"/>
                  <a:pt x="1542023" y="1728905"/>
                  <a:pt x="1547416" y="1732501"/>
                </a:cubicBezTo>
                <a:cubicBezTo>
                  <a:pt x="1552810" y="1736696"/>
                  <a:pt x="1554008" y="1733100"/>
                  <a:pt x="1551611" y="1725909"/>
                </a:cubicBezTo>
                <a:cubicBezTo>
                  <a:pt x="1549814" y="1719916"/>
                  <a:pt x="1556405" y="1718718"/>
                  <a:pt x="1568990" y="1713324"/>
                </a:cubicBezTo>
                <a:close/>
                <a:moveTo>
                  <a:pt x="1830274" y="1514965"/>
                </a:moveTo>
                <a:cubicBezTo>
                  <a:pt x="1830274" y="1514965"/>
                  <a:pt x="1830274" y="1514365"/>
                  <a:pt x="1830274" y="1514965"/>
                </a:cubicBezTo>
                <a:cubicBezTo>
                  <a:pt x="1829674" y="1514365"/>
                  <a:pt x="1830274" y="1514965"/>
                  <a:pt x="1830274" y="1514965"/>
                </a:cubicBezTo>
                <a:close/>
                <a:moveTo>
                  <a:pt x="5138865" y="4472382"/>
                </a:moveTo>
                <a:cubicBezTo>
                  <a:pt x="5142461" y="4470584"/>
                  <a:pt x="5144259" y="4463992"/>
                  <a:pt x="5141861" y="4462793"/>
                </a:cubicBezTo>
                <a:cubicBezTo>
                  <a:pt x="5139465" y="4461595"/>
                  <a:pt x="5137667" y="4462194"/>
                  <a:pt x="5136468" y="4467588"/>
                </a:cubicBezTo>
                <a:cubicBezTo>
                  <a:pt x="5135869" y="4472981"/>
                  <a:pt x="5129277" y="4473580"/>
                  <a:pt x="5131674" y="4466988"/>
                </a:cubicBezTo>
                <a:cubicBezTo>
                  <a:pt x="5134071" y="4460396"/>
                  <a:pt x="5132872" y="4460995"/>
                  <a:pt x="5128078" y="4463393"/>
                </a:cubicBezTo>
                <a:cubicBezTo>
                  <a:pt x="5122086" y="4467588"/>
                  <a:pt x="5120887" y="4475378"/>
                  <a:pt x="5114894" y="4474779"/>
                </a:cubicBezTo>
                <a:cubicBezTo>
                  <a:pt x="5108901" y="4474180"/>
                  <a:pt x="5109501" y="4467588"/>
                  <a:pt x="5111299" y="4460396"/>
                </a:cubicBezTo>
                <a:cubicBezTo>
                  <a:pt x="5113696" y="4453205"/>
                  <a:pt x="5110700" y="4451407"/>
                  <a:pt x="5107703" y="4451407"/>
                </a:cubicBezTo>
                <a:cubicBezTo>
                  <a:pt x="5104707" y="4451407"/>
                  <a:pt x="5102909" y="4446613"/>
                  <a:pt x="5107104" y="4444216"/>
                </a:cubicBezTo>
                <a:cubicBezTo>
                  <a:pt x="5111299" y="4441819"/>
                  <a:pt x="5108302" y="4439422"/>
                  <a:pt x="5103508" y="4440620"/>
                </a:cubicBezTo>
                <a:cubicBezTo>
                  <a:pt x="5098714" y="4441819"/>
                  <a:pt x="5098714" y="4446613"/>
                  <a:pt x="5096916" y="4449609"/>
                </a:cubicBezTo>
                <a:cubicBezTo>
                  <a:pt x="5095118" y="4452606"/>
                  <a:pt x="5094519" y="4456800"/>
                  <a:pt x="5089725" y="4459198"/>
                </a:cubicBezTo>
                <a:cubicBezTo>
                  <a:pt x="5084930" y="4461595"/>
                  <a:pt x="5080736" y="4471782"/>
                  <a:pt x="5079537" y="4474779"/>
                </a:cubicBezTo>
                <a:cubicBezTo>
                  <a:pt x="5078938" y="4477775"/>
                  <a:pt x="5072945" y="4486165"/>
                  <a:pt x="5068151" y="4487963"/>
                </a:cubicBezTo>
                <a:cubicBezTo>
                  <a:pt x="5059761" y="4491559"/>
                  <a:pt x="5059761" y="4502945"/>
                  <a:pt x="5059761" y="4505941"/>
                </a:cubicBezTo>
                <a:cubicBezTo>
                  <a:pt x="5059761" y="4508937"/>
                  <a:pt x="5056165" y="4520923"/>
                  <a:pt x="5046577" y="4528713"/>
                </a:cubicBezTo>
                <a:cubicBezTo>
                  <a:pt x="5036389" y="4536504"/>
                  <a:pt x="5035191" y="4537702"/>
                  <a:pt x="5032794" y="4537702"/>
                </a:cubicBezTo>
                <a:cubicBezTo>
                  <a:pt x="5030397" y="4537702"/>
                  <a:pt x="5025603" y="4541897"/>
                  <a:pt x="5023205" y="4543695"/>
                </a:cubicBezTo>
                <a:cubicBezTo>
                  <a:pt x="5020808" y="4546092"/>
                  <a:pt x="5014216" y="4550287"/>
                  <a:pt x="5010021" y="4550287"/>
                </a:cubicBezTo>
                <a:cubicBezTo>
                  <a:pt x="5005827" y="4550287"/>
                  <a:pt x="5004628" y="4554482"/>
                  <a:pt x="5009422" y="4554482"/>
                </a:cubicBezTo>
                <a:cubicBezTo>
                  <a:pt x="5015415" y="4553883"/>
                  <a:pt x="5015415" y="4558677"/>
                  <a:pt x="5010021" y="4558078"/>
                </a:cubicBezTo>
                <a:cubicBezTo>
                  <a:pt x="5004628" y="4557479"/>
                  <a:pt x="4999834" y="4557479"/>
                  <a:pt x="4996837" y="4557479"/>
                </a:cubicBezTo>
                <a:cubicBezTo>
                  <a:pt x="4993841" y="4556879"/>
                  <a:pt x="4989646" y="4558078"/>
                  <a:pt x="4988447" y="4560475"/>
                </a:cubicBezTo>
                <a:cubicBezTo>
                  <a:pt x="4986650" y="4562872"/>
                  <a:pt x="4984253" y="4564670"/>
                  <a:pt x="4982455" y="4565269"/>
                </a:cubicBezTo>
                <a:cubicBezTo>
                  <a:pt x="4980657" y="4565868"/>
                  <a:pt x="4977061" y="4570663"/>
                  <a:pt x="4977061" y="4574258"/>
                </a:cubicBezTo>
                <a:cubicBezTo>
                  <a:pt x="4977061" y="4579652"/>
                  <a:pt x="4975263" y="4579053"/>
                  <a:pt x="4972267" y="4578453"/>
                </a:cubicBezTo>
                <a:cubicBezTo>
                  <a:pt x="4969271" y="4577854"/>
                  <a:pt x="4968672" y="4582049"/>
                  <a:pt x="4966874" y="4583248"/>
                </a:cubicBezTo>
                <a:cubicBezTo>
                  <a:pt x="4965076" y="4584446"/>
                  <a:pt x="4961480" y="4585644"/>
                  <a:pt x="4961480" y="4588641"/>
                </a:cubicBezTo>
                <a:cubicBezTo>
                  <a:pt x="4961480" y="4591637"/>
                  <a:pt x="4957885" y="4589839"/>
                  <a:pt x="4954289" y="4592836"/>
                </a:cubicBezTo>
                <a:cubicBezTo>
                  <a:pt x="4950693" y="4595233"/>
                  <a:pt x="4939906" y="4600027"/>
                  <a:pt x="4945899" y="4601825"/>
                </a:cubicBezTo>
                <a:cubicBezTo>
                  <a:pt x="4951292" y="4603623"/>
                  <a:pt x="4947097" y="4607218"/>
                  <a:pt x="4945300" y="4607218"/>
                </a:cubicBezTo>
                <a:cubicBezTo>
                  <a:pt x="4942903" y="4607818"/>
                  <a:pt x="4940506" y="4613810"/>
                  <a:pt x="4943502" y="4614410"/>
                </a:cubicBezTo>
                <a:cubicBezTo>
                  <a:pt x="4946498" y="4615009"/>
                  <a:pt x="4945899" y="4619204"/>
                  <a:pt x="4939307" y="4618604"/>
                </a:cubicBezTo>
                <a:cubicBezTo>
                  <a:pt x="4933314" y="4618005"/>
                  <a:pt x="4930917" y="4621002"/>
                  <a:pt x="4929719" y="4624597"/>
                </a:cubicBezTo>
                <a:cubicBezTo>
                  <a:pt x="4929119" y="4628193"/>
                  <a:pt x="4927321" y="4633586"/>
                  <a:pt x="4939307" y="4631789"/>
                </a:cubicBezTo>
                <a:cubicBezTo>
                  <a:pt x="4951292" y="4629392"/>
                  <a:pt x="4957285" y="4629392"/>
                  <a:pt x="4958484" y="4633586"/>
                </a:cubicBezTo>
                <a:cubicBezTo>
                  <a:pt x="4959083" y="4635984"/>
                  <a:pt x="4962079" y="4639579"/>
                  <a:pt x="4968072" y="4640179"/>
                </a:cubicBezTo>
                <a:cubicBezTo>
                  <a:pt x="4971068" y="4641377"/>
                  <a:pt x="4973466" y="4643774"/>
                  <a:pt x="4974664" y="4643175"/>
                </a:cubicBezTo>
                <a:cubicBezTo>
                  <a:pt x="4978859" y="4642575"/>
                  <a:pt x="4980058" y="4644374"/>
                  <a:pt x="4978859" y="4647370"/>
                </a:cubicBezTo>
                <a:cubicBezTo>
                  <a:pt x="4977661" y="4650366"/>
                  <a:pt x="4979458" y="4654561"/>
                  <a:pt x="4986050" y="4651565"/>
                </a:cubicBezTo>
                <a:cubicBezTo>
                  <a:pt x="4992642" y="4648568"/>
                  <a:pt x="4995039" y="4650965"/>
                  <a:pt x="4998635" y="4650965"/>
                </a:cubicBezTo>
                <a:cubicBezTo>
                  <a:pt x="5002231" y="4650965"/>
                  <a:pt x="5007025" y="4648568"/>
                  <a:pt x="5009422" y="4644374"/>
                </a:cubicBezTo>
                <a:cubicBezTo>
                  <a:pt x="5011819" y="4640179"/>
                  <a:pt x="5014816" y="4640179"/>
                  <a:pt x="5017213" y="4640778"/>
                </a:cubicBezTo>
                <a:cubicBezTo>
                  <a:pt x="5019610" y="4641377"/>
                  <a:pt x="5022606" y="4638381"/>
                  <a:pt x="5025003" y="4634785"/>
                </a:cubicBezTo>
                <a:cubicBezTo>
                  <a:pt x="5027400" y="4631189"/>
                  <a:pt x="5029198" y="4629392"/>
                  <a:pt x="5034592" y="4629991"/>
                </a:cubicBezTo>
                <a:cubicBezTo>
                  <a:pt x="5039985" y="4630590"/>
                  <a:pt x="5044180" y="4625197"/>
                  <a:pt x="5042382" y="4621601"/>
                </a:cubicBezTo>
                <a:cubicBezTo>
                  <a:pt x="5040584" y="4617406"/>
                  <a:pt x="5044180" y="4615608"/>
                  <a:pt x="5045379" y="4609615"/>
                </a:cubicBezTo>
                <a:cubicBezTo>
                  <a:pt x="5046577" y="4603623"/>
                  <a:pt x="5053169" y="4597630"/>
                  <a:pt x="5053769" y="4591637"/>
                </a:cubicBezTo>
                <a:cubicBezTo>
                  <a:pt x="5054368" y="4586244"/>
                  <a:pt x="5056165" y="4583847"/>
                  <a:pt x="5053769" y="4581450"/>
                </a:cubicBezTo>
                <a:cubicBezTo>
                  <a:pt x="5051371" y="4579053"/>
                  <a:pt x="5056165" y="4577854"/>
                  <a:pt x="5056765" y="4574258"/>
                </a:cubicBezTo>
                <a:cubicBezTo>
                  <a:pt x="5057364" y="4570063"/>
                  <a:pt x="5058563" y="4570063"/>
                  <a:pt x="5060959" y="4572461"/>
                </a:cubicBezTo>
                <a:cubicBezTo>
                  <a:pt x="5064555" y="4576655"/>
                  <a:pt x="5062758" y="4567666"/>
                  <a:pt x="5068151" y="4568865"/>
                </a:cubicBezTo>
                <a:cubicBezTo>
                  <a:pt x="5072346" y="4569464"/>
                  <a:pt x="5078339" y="4563472"/>
                  <a:pt x="5076541" y="4561673"/>
                </a:cubicBezTo>
                <a:cubicBezTo>
                  <a:pt x="5074144" y="4558078"/>
                  <a:pt x="5075941" y="4554482"/>
                  <a:pt x="5079537" y="4559277"/>
                </a:cubicBezTo>
                <a:cubicBezTo>
                  <a:pt x="5083133" y="4564071"/>
                  <a:pt x="5085530" y="4561074"/>
                  <a:pt x="5087927" y="4560475"/>
                </a:cubicBezTo>
                <a:cubicBezTo>
                  <a:pt x="5090324" y="4559876"/>
                  <a:pt x="5095118" y="4559876"/>
                  <a:pt x="5098714" y="4562273"/>
                </a:cubicBezTo>
                <a:cubicBezTo>
                  <a:pt x="5102310" y="4564670"/>
                  <a:pt x="5113096" y="4556879"/>
                  <a:pt x="5107104" y="4554482"/>
                </a:cubicBezTo>
                <a:cubicBezTo>
                  <a:pt x="5101111" y="4552085"/>
                  <a:pt x="5096916" y="4552684"/>
                  <a:pt x="5098714" y="4546092"/>
                </a:cubicBezTo>
                <a:cubicBezTo>
                  <a:pt x="5100512" y="4538901"/>
                  <a:pt x="5102310" y="4536504"/>
                  <a:pt x="5109501" y="4532309"/>
                </a:cubicBezTo>
                <a:cubicBezTo>
                  <a:pt x="5116692" y="4528114"/>
                  <a:pt x="5118490" y="4515530"/>
                  <a:pt x="5124483" y="4514331"/>
                </a:cubicBezTo>
                <a:cubicBezTo>
                  <a:pt x="5129876" y="4513732"/>
                  <a:pt x="5129876" y="4495154"/>
                  <a:pt x="5136468" y="4497551"/>
                </a:cubicBezTo>
                <a:cubicBezTo>
                  <a:pt x="5140663" y="4498750"/>
                  <a:pt x="5140663" y="4493956"/>
                  <a:pt x="5134670" y="4490959"/>
                </a:cubicBezTo>
                <a:cubicBezTo>
                  <a:pt x="5132273" y="4489761"/>
                  <a:pt x="5132273" y="4484367"/>
                  <a:pt x="5137067" y="4484966"/>
                </a:cubicBezTo>
                <a:cubicBezTo>
                  <a:pt x="5141861" y="4485566"/>
                  <a:pt x="5143660" y="4478974"/>
                  <a:pt x="5137667" y="4479573"/>
                </a:cubicBezTo>
                <a:cubicBezTo>
                  <a:pt x="5132273" y="4477775"/>
                  <a:pt x="5135869" y="4474180"/>
                  <a:pt x="5138865" y="4472382"/>
                </a:cubicBezTo>
                <a:close/>
                <a:moveTo>
                  <a:pt x="5267709" y="4348931"/>
                </a:moveTo>
                <a:cubicBezTo>
                  <a:pt x="5259919" y="4346534"/>
                  <a:pt x="5255124" y="4338744"/>
                  <a:pt x="5254525" y="4346534"/>
                </a:cubicBezTo>
                <a:cubicBezTo>
                  <a:pt x="5253926" y="4356722"/>
                  <a:pt x="5246135" y="4356722"/>
                  <a:pt x="5244338" y="4358520"/>
                </a:cubicBezTo>
                <a:cubicBezTo>
                  <a:pt x="5242540" y="4360318"/>
                  <a:pt x="5236547" y="4362715"/>
                  <a:pt x="5234749" y="4362115"/>
                </a:cubicBezTo>
                <a:cubicBezTo>
                  <a:pt x="5232951" y="4361516"/>
                  <a:pt x="5230554" y="4361516"/>
                  <a:pt x="5229955" y="4364513"/>
                </a:cubicBezTo>
                <a:cubicBezTo>
                  <a:pt x="5229356" y="4366909"/>
                  <a:pt x="5226359" y="4366909"/>
                  <a:pt x="5225161" y="4363913"/>
                </a:cubicBezTo>
                <a:cubicBezTo>
                  <a:pt x="5223962" y="4360917"/>
                  <a:pt x="5213175" y="4359718"/>
                  <a:pt x="5210778" y="4356722"/>
                </a:cubicBezTo>
                <a:cubicBezTo>
                  <a:pt x="5208381" y="4353726"/>
                  <a:pt x="5203587" y="4356123"/>
                  <a:pt x="5198792" y="4353726"/>
                </a:cubicBezTo>
                <a:cubicBezTo>
                  <a:pt x="5194598" y="4351328"/>
                  <a:pt x="5196995" y="4349531"/>
                  <a:pt x="5199991" y="4348931"/>
                </a:cubicBezTo>
                <a:cubicBezTo>
                  <a:pt x="5202987" y="4348332"/>
                  <a:pt x="5202388" y="4339343"/>
                  <a:pt x="5202388" y="4335747"/>
                </a:cubicBezTo>
                <a:cubicBezTo>
                  <a:pt x="5201789" y="4331552"/>
                  <a:pt x="5204186" y="4324960"/>
                  <a:pt x="5199991" y="4325560"/>
                </a:cubicBezTo>
                <a:cubicBezTo>
                  <a:pt x="5195796" y="4326159"/>
                  <a:pt x="5192800" y="4323162"/>
                  <a:pt x="5197594" y="4322563"/>
                </a:cubicBezTo>
                <a:cubicBezTo>
                  <a:pt x="5202388" y="4321964"/>
                  <a:pt x="5201789" y="4318967"/>
                  <a:pt x="5198193" y="4317170"/>
                </a:cubicBezTo>
                <a:cubicBezTo>
                  <a:pt x="5195197" y="4315372"/>
                  <a:pt x="5193998" y="4307581"/>
                  <a:pt x="5192201" y="4314773"/>
                </a:cubicBezTo>
                <a:cubicBezTo>
                  <a:pt x="5189803" y="4321964"/>
                  <a:pt x="5193399" y="4323162"/>
                  <a:pt x="5190403" y="4326159"/>
                </a:cubicBezTo>
                <a:cubicBezTo>
                  <a:pt x="5187407" y="4328556"/>
                  <a:pt x="5187407" y="4330953"/>
                  <a:pt x="5187407" y="4333350"/>
                </a:cubicBezTo>
                <a:cubicBezTo>
                  <a:pt x="5187407" y="4335747"/>
                  <a:pt x="5185009" y="4338744"/>
                  <a:pt x="5185009" y="4333949"/>
                </a:cubicBezTo>
                <a:cubicBezTo>
                  <a:pt x="5185009" y="4329155"/>
                  <a:pt x="5182612" y="4329755"/>
                  <a:pt x="5180215" y="4329155"/>
                </a:cubicBezTo>
                <a:cubicBezTo>
                  <a:pt x="5177818" y="4328556"/>
                  <a:pt x="5170627" y="4323762"/>
                  <a:pt x="5171226" y="4319567"/>
                </a:cubicBezTo>
                <a:cubicBezTo>
                  <a:pt x="5171825" y="4315372"/>
                  <a:pt x="5171825" y="4312975"/>
                  <a:pt x="5174822" y="4311177"/>
                </a:cubicBezTo>
                <a:cubicBezTo>
                  <a:pt x="5177219" y="4308780"/>
                  <a:pt x="5175421" y="4304585"/>
                  <a:pt x="5172425" y="4300989"/>
                </a:cubicBezTo>
                <a:cubicBezTo>
                  <a:pt x="5168829" y="4297394"/>
                  <a:pt x="5165832" y="4292600"/>
                  <a:pt x="5164634" y="4289004"/>
                </a:cubicBezTo>
                <a:cubicBezTo>
                  <a:pt x="5163436" y="4286007"/>
                  <a:pt x="5164035" y="4283611"/>
                  <a:pt x="5167031" y="4284809"/>
                </a:cubicBezTo>
                <a:cubicBezTo>
                  <a:pt x="5170027" y="4286007"/>
                  <a:pt x="5172425" y="4278816"/>
                  <a:pt x="5168829" y="4274621"/>
                </a:cubicBezTo>
                <a:cubicBezTo>
                  <a:pt x="5164634" y="4270426"/>
                  <a:pt x="5163436" y="4271625"/>
                  <a:pt x="5161638" y="4275221"/>
                </a:cubicBezTo>
                <a:cubicBezTo>
                  <a:pt x="5159840" y="4279416"/>
                  <a:pt x="5154446" y="4275820"/>
                  <a:pt x="5158042" y="4271625"/>
                </a:cubicBezTo>
                <a:cubicBezTo>
                  <a:pt x="5162237" y="4267430"/>
                  <a:pt x="5157443" y="4266231"/>
                  <a:pt x="5153847" y="4264434"/>
                </a:cubicBezTo>
                <a:cubicBezTo>
                  <a:pt x="5150251" y="4263235"/>
                  <a:pt x="5146656" y="4259640"/>
                  <a:pt x="5147255" y="4256643"/>
                </a:cubicBezTo>
                <a:cubicBezTo>
                  <a:pt x="5147854" y="4253647"/>
                  <a:pt x="5144858" y="4252448"/>
                  <a:pt x="5142461" y="4256643"/>
                </a:cubicBezTo>
                <a:cubicBezTo>
                  <a:pt x="5140064" y="4260838"/>
                  <a:pt x="5136468" y="4259040"/>
                  <a:pt x="5137067" y="4253047"/>
                </a:cubicBezTo>
                <a:cubicBezTo>
                  <a:pt x="5138266" y="4244658"/>
                  <a:pt x="5126880" y="4245856"/>
                  <a:pt x="5134670" y="4242860"/>
                </a:cubicBezTo>
                <a:cubicBezTo>
                  <a:pt x="5141861" y="4239864"/>
                  <a:pt x="5135869" y="4237466"/>
                  <a:pt x="5134071" y="4237466"/>
                </a:cubicBezTo>
                <a:cubicBezTo>
                  <a:pt x="5131674" y="4238065"/>
                  <a:pt x="5131674" y="4238065"/>
                  <a:pt x="5129277" y="4239264"/>
                </a:cubicBezTo>
                <a:cubicBezTo>
                  <a:pt x="5126880" y="4239864"/>
                  <a:pt x="5123284" y="4244658"/>
                  <a:pt x="5128078" y="4249452"/>
                </a:cubicBezTo>
                <a:cubicBezTo>
                  <a:pt x="5132872" y="4254246"/>
                  <a:pt x="5133472" y="4277018"/>
                  <a:pt x="5140064" y="4274022"/>
                </a:cubicBezTo>
                <a:cubicBezTo>
                  <a:pt x="5146056" y="4271625"/>
                  <a:pt x="5139465" y="4277018"/>
                  <a:pt x="5141861" y="4282412"/>
                </a:cubicBezTo>
                <a:cubicBezTo>
                  <a:pt x="5144259" y="4287806"/>
                  <a:pt x="5150851" y="4314173"/>
                  <a:pt x="5158641" y="4308181"/>
                </a:cubicBezTo>
                <a:cubicBezTo>
                  <a:pt x="5165832" y="4302188"/>
                  <a:pt x="5168230" y="4306982"/>
                  <a:pt x="5165233" y="4308780"/>
                </a:cubicBezTo>
                <a:cubicBezTo>
                  <a:pt x="5162237" y="4311177"/>
                  <a:pt x="5164634" y="4315372"/>
                  <a:pt x="5159840" y="4312975"/>
                </a:cubicBezTo>
                <a:cubicBezTo>
                  <a:pt x="5155046" y="4310578"/>
                  <a:pt x="5158042" y="4315372"/>
                  <a:pt x="5160439" y="4320166"/>
                </a:cubicBezTo>
                <a:cubicBezTo>
                  <a:pt x="5162836" y="4325560"/>
                  <a:pt x="5169428" y="4326159"/>
                  <a:pt x="5168829" y="4330354"/>
                </a:cubicBezTo>
                <a:cubicBezTo>
                  <a:pt x="5168230" y="4334549"/>
                  <a:pt x="5165233" y="4337545"/>
                  <a:pt x="5163436" y="4333350"/>
                </a:cubicBezTo>
                <a:cubicBezTo>
                  <a:pt x="5161638" y="4329155"/>
                  <a:pt x="5157443" y="4330354"/>
                  <a:pt x="5159840" y="4335747"/>
                </a:cubicBezTo>
                <a:cubicBezTo>
                  <a:pt x="5162237" y="4341141"/>
                  <a:pt x="5163436" y="4341740"/>
                  <a:pt x="5165832" y="4342938"/>
                </a:cubicBezTo>
                <a:cubicBezTo>
                  <a:pt x="5168230" y="4344137"/>
                  <a:pt x="5168230" y="4353126"/>
                  <a:pt x="5165233" y="4354924"/>
                </a:cubicBezTo>
                <a:cubicBezTo>
                  <a:pt x="5162836" y="4357321"/>
                  <a:pt x="5161638" y="4363314"/>
                  <a:pt x="5165832" y="4364513"/>
                </a:cubicBezTo>
                <a:cubicBezTo>
                  <a:pt x="5170027" y="4365711"/>
                  <a:pt x="5167631" y="4371104"/>
                  <a:pt x="5164634" y="4370505"/>
                </a:cubicBezTo>
                <a:cubicBezTo>
                  <a:pt x="5161638" y="4369906"/>
                  <a:pt x="5160439" y="4374700"/>
                  <a:pt x="5157443" y="4379494"/>
                </a:cubicBezTo>
                <a:cubicBezTo>
                  <a:pt x="5155046" y="4384288"/>
                  <a:pt x="5149053" y="4391480"/>
                  <a:pt x="5144259" y="4394476"/>
                </a:cubicBezTo>
                <a:cubicBezTo>
                  <a:pt x="5139465" y="4396873"/>
                  <a:pt x="5137067" y="4401068"/>
                  <a:pt x="5135869" y="4405263"/>
                </a:cubicBezTo>
                <a:cubicBezTo>
                  <a:pt x="5135270" y="4409458"/>
                  <a:pt x="5131674" y="4418447"/>
                  <a:pt x="5142461" y="4416649"/>
                </a:cubicBezTo>
                <a:cubicBezTo>
                  <a:pt x="5153248" y="4414851"/>
                  <a:pt x="5148454" y="4417848"/>
                  <a:pt x="5152649" y="4420844"/>
                </a:cubicBezTo>
                <a:cubicBezTo>
                  <a:pt x="5160439" y="4426238"/>
                  <a:pt x="5167031" y="4421444"/>
                  <a:pt x="5168829" y="4428635"/>
                </a:cubicBezTo>
                <a:cubicBezTo>
                  <a:pt x="5170627" y="4435826"/>
                  <a:pt x="5173024" y="4453205"/>
                  <a:pt x="5164634" y="4460396"/>
                </a:cubicBezTo>
                <a:cubicBezTo>
                  <a:pt x="5156244" y="4467588"/>
                  <a:pt x="5152049" y="4465190"/>
                  <a:pt x="5152049" y="4472382"/>
                </a:cubicBezTo>
                <a:cubicBezTo>
                  <a:pt x="5152049" y="4479573"/>
                  <a:pt x="5158641" y="4479573"/>
                  <a:pt x="5162836" y="4479573"/>
                </a:cubicBezTo>
                <a:cubicBezTo>
                  <a:pt x="5167031" y="4478974"/>
                  <a:pt x="5169428" y="4481371"/>
                  <a:pt x="5167631" y="4483768"/>
                </a:cubicBezTo>
                <a:cubicBezTo>
                  <a:pt x="5165832" y="4486165"/>
                  <a:pt x="5169428" y="4490360"/>
                  <a:pt x="5177818" y="4481371"/>
                </a:cubicBezTo>
                <a:cubicBezTo>
                  <a:pt x="5186208" y="4472981"/>
                  <a:pt x="5192800" y="4468187"/>
                  <a:pt x="5196396" y="4462793"/>
                </a:cubicBezTo>
                <a:cubicBezTo>
                  <a:pt x="5200591" y="4457400"/>
                  <a:pt x="5206583" y="4451407"/>
                  <a:pt x="5209580" y="4447811"/>
                </a:cubicBezTo>
                <a:cubicBezTo>
                  <a:pt x="5213774" y="4443017"/>
                  <a:pt x="5217969" y="4435826"/>
                  <a:pt x="5219767" y="4432830"/>
                </a:cubicBezTo>
                <a:cubicBezTo>
                  <a:pt x="5220966" y="4429833"/>
                  <a:pt x="5222164" y="4426837"/>
                  <a:pt x="5223962" y="4425039"/>
                </a:cubicBezTo>
                <a:cubicBezTo>
                  <a:pt x="5226359" y="4423241"/>
                  <a:pt x="5225161" y="4419046"/>
                  <a:pt x="5222164" y="4419646"/>
                </a:cubicBezTo>
                <a:cubicBezTo>
                  <a:pt x="5219168" y="4420245"/>
                  <a:pt x="5216172" y="4417848"/>
                  <a:pt x="5222763" y="4411256"/>
                </a:cubicBezTo>
                <a:cubicBezTo>
                  <a:pt x="5229955" y="4404664"/>
                  <a:pt x="5231153" y="4401668"/>
                  <a:pt x="5236547" y="4405263"/>
                </a:cubicBezTo>
                <a:cubicBezTo>
                  <a:pt x="5241940" y="4408859"/>
                  <a:pt x="5235948" y="4417249"/>
                  <a:pt x="5243139" y="4411256"/>
                </a:cubicBezTo>
                <a:cubicBezTo>
                  <a:pt x="5250330" y="4405862"/>
                  <a:pt x="5248533" y="4402866"/>
                  <a:pt x="5245536" y="4401068"/>
                </a:cubicBezTo>
                <a:cubicBezTo>
                  <a:pt x="5242540" y="4399869"/>
                  <a:pt x="5245536" y="4398671"/>
                  <a:pt x="5247334" y="4396274"/>
                </a:cubicBezTo>
                <a:cubicBezTo>
                  <a:pt x="5249132" y="4393877"/>
                  <a:pt x="5246734" y="4389682"/>
                  <a:pt x="5245536" y="4387884"/>
                </a:cubicBezTo>
                <a:cubicBezTo>
                  <a:pt x="5244338" y="4385487"/>
                  <a:pt x="5244338" y="4383689"/>
                  <a:pt x="5250330" y="4384288"/>
                </a:cubicBezTo>
                <a:cubicBezTo>
                  <a:pt x="5256323" y="4384888"/>
                  <a:pt x="5264713" y="4377097"/>
                  <a:pt x="5263514" y="4370505"/>
                </a:cubicBezTo>
                <a:cubicBezTo>
                  <a:pt x="5262316" y="4363913"/>
                  <a:pt x="5264713" y="4362115"/>
                  <a:pt x="5268908" y="4360917"/>
                </a:cubicBezTo>
                <a:cubicBezTo>
                  <a:pt x="5271305" y="4359718"/>
                  <a:pt x="5275500" y="4351328"/>
                  <a:pt x="5267709" y="4348931"/>
                </a:cubicBezTo>
                <a:close/>
                <a:moveTo>
                  <a:pt x="7933280" y="987603"/>
                </a:moveTo>
                <a:cubicBezTo>
                  <a:pt x="7929084" y="991199"/>
                  <a:pt x="7942269" y="987004"/>
                  <a:pt x="7941070" y="991798"/>
                </a:cubicBezTo>
                <a:cubicBezTo>
                  <a:pt x="7939872" y="995993"/>
                  <a:pt x="7953055" y="1020564"/>
                  <a:pt x="7958449" y="1024159"/>
                </a:cubicBezTo>
                <a:cubicBezTo>
                  <a:pt x="7963843" y="1028354"/>
                  <a:pt x="7959648" y="1037943"/>
                  <a:pt x="7967438" y="1034946"/>
                </a:cubicBezTo>
                <a:cubicBezTo>
                  <a:pt x="7970434" y="1033748"/>
                  <a:pt x="7972832" y="1032549"/>
                  <a:pt x="7973431" y="1037343"/>
                </a:cubicBezTo>
                <a:cubicBezTo>
                  <a:pt x="7974030" y="1042137"/>
                  <a:pt x="7973431" y="1049329"/>
                  <a:pt x="7970434" y="1043935"/>
                </a:cubicBezTo>
                <a:cubicBezTo>
                  <a:pt x="7967438" y="1038542"/>
                  <a:pt x="7965641" y="1039740"/>
                  <a:pt x="7966240" y="1043336"/>
                </a:cubicBezTo>
                <a:cubicBezTo>
                  <a:pt x="7966839" y="1046332"/>
                  <a:pt x="7967438" y="1050527"/>
                  <a:pt x="7970434" y="1054722"/>
                </a:cubicBezTo>
                <a:cubicBezTo>
                  <a:pt x="7972832" y="1058917"/>
                  <a:pt x="7966240" y="1059516"/>
                  <a:pt x="7965041" y="1062513"/>
                </a:cubicBezTo>
                <a:cubicBezTo>
                  <a:pt x="7963243" y="1065509"/>
                  <a:pt x="7963843" y="1068506"/>
                  <a:pt x="7963243" y="1074498"/>
                </a:cubicBezTo>
                <a:cubicBezTo>
                  <a:pt x="7962644" y="1080491"/>
                  <a:pt x="7965641" y="1076895"/>
                  <a:pt x="7972233" y="1069105"/>
                </a:cubicBezTo>
                <a:cubicBezTo>
                  <a:pt x="7979423" y="1060715"/>
                  <a:pt x="7980023" y="1064910"/>
                  <a:pt x="7980023" y="1071502"/>
                </a:cubicBezTo>
                <a:cubicBezTo>
                  <a:pt x="7980023" y="1078094"/>
                  <a:pt x="7970434" y="1083487"/>
                  <a:pt x="7974030" y="1096072"/>
                </a:cubicBezTo>
                <a:cubicBezTo>
                  <a:pt x="7977626" y="1109256"/>
                  <a:pt x="7990810" y="1106260"/>
                  <a:pt x="7996803" y="1104462"/>
                </a:cubicBezTo>
                <a:cubicBezTo>
                  <a:pt x="8003394" y="1102664"/>
                  <a:pt x="8002795" y="1102065"/>
                  <a:pt x="8002795" y="1096671"/>
                </a:cubicBezTo>
                <a:cubicBezTo>
                  <a:pt x="8002795" y="1091278"/>
                  <a:pt x="8004593" y="1092476"/>
                  <a:pt x="8006391" y="1096072"/>
                </a:cubicBezTo>
                <a:cubicBezTo>
                  <a:pt x="8008189" y="1100267"/>
                  <a:pt x="8020774" y="1101466"/>
                  <a:pt x="8021373" y="1099069"/>
                </a:cubicBezTo>
                <a:cubicBezTo>
                  <a:pt x="8021972" y="1096671"/>
                  <a:pt x="8029763" y="1094874"/>
                  <a:pt x="8033957" y="1091877"/>
                </a:cubicBezTo>
                <a:cubicBezTo>
                  <a:pt x="8038153" y="1089480"/>
                  <a:pt x="8038752" y="1085885"/>
                  <a:pt x="8039950" y="1082888"/>
                </a:cubicBezTo>
                <a:cubicBezTo>
                  <a:pt x="8041149" y="1079892"/>
                  <a:pt x="8041149" y="1070903"/>
                  <a:pt x="8044145" y="1072101"/>
                </a:cubicBezTo>
                <a:cubicBezTo>
                  <a:pt x="8046543" y="1072700"/>
                  <a:pt x="8049539" y="1076296"/>
                  <a:pt x="8050138" y="1078693"/>
                </a:cubicBezTo>
                <a:cubicBezTo>
                  <a:pt x="8051336" y="1083487"/>
                  <a:pt x="8053134" y="1085885"/>
                  <a:pt x="8052535" y="1090679"/>
                </a:cubicBezTo>
                <a:cubicBezTo>
                  <a:pt x="8051935" y="1094874"/>
                  <a:pt x="8056730" y="1090079"/>
                  <a:pt x="8059726" y="1088282"/>
                </a:cubicBezTo>
                <a:cubicBezTo>
                  <a:pt x="8062723" y="1086484"/>
                  <a:pt x="8060925" y="1084087"/>
                  <a:pt x="8061524" y="1081090"/>
                </a:cubicBezTo>
                <a:cubicBezTo>
                  <a:pt x="8062124" y="1077495"/>
                  <a:pt x="8062124" y="1078693"/>
                  <a:pt x="8066917" y="1073899"/>
                </a:cubicBezTo>
                <a:cubicBezTo>
                  <a:pt x="8071712" y="1069704"/>
                  <a:pt x="8072311" y="1074498"/>
                  <a:pt x="8069914" y="1077495"/>
                </a:cubicBezTo>
                <a:cubicBezTo>
                  <a:pt x="8067517" y="1080491"/>
                  <a:pt x="8068116" y="1085285"/>
                  <a:pt x="8069315" y="1088881"/>
                </a:cubicBezTo>
                <a:cubicBezTo>
                  <a:pt x="8071113" y="1092476"/>
                  <a:pt x="8072311" y="1091278"/>
                  <a:pt x="8068715" y="1098469"/>
                </a:cubicBezTo>
                <a:cubicBezTo>
                  <a:pt x="8064521" y="1105660"/>
                  <a:pt x="8064521" y="1107458"/>
                  <a:pt x="8068715" y="1109256"/>
                </a:cubicBezTo>
                <a:cubicBezTo>
                  <a:pt x="8072910" y="1111054"/>
                  <a:pt x="8074109" y="1110455"/>
                  <a:pt x="8074109" y="1108657"/>
                </a:cubicBezTo>
                <a:cubicBezTo>
                  <a:pt x="8074708" y="1106859"/>
                  <a:pt x="8075307" y="1106260"/>
                  <a:pt x="8077705" y="1104462"/>
                </a:cubicBezTo>
                <a:cubicBezTo>
                  <a:pt x="8080102" y="1102664"/>
                  <a:pt x="8080102" y="1101466"/>
                  <a:pt x="8078304" y="1097271"/>
                </a:cubicBezTo>
                <a:cubicBezTo>
                  <a:pt x="8076506" y="1093076"/>
                  <a:pt x="8077705" y="1093076"/>
                  <a:pt x="8077705" y="1086484"/>
                </a:cubicBezTo>
                <a:cubicBezTo>
                  <a:pt x="8077705" y="1079892"/>
                  <a:pt x="8080102" y="1082289"/>
                  <a:pt x="8083098" y="1084087"/>
                </a:cubicBezTo>
                <a:cubicBezTo>
                  <a:pt x="8085495" y="1085885"/>
                  <a:pt x="8084896" y="1081690"/>
                  <a:pt x="8083697" y="1078693"/>
                </a:cubicBezTo>
                <a:cubicBezTo>
                  <a:pt x="8082499" y="1076296"/>
                  <a:pt x="8078903" y="1072101"/>
                  <a:pt x="8078304" y="1067307"/>
                </a:cubicBezTo>
                <a:cubicBezTo>
                  <a:pt x="8077705" y="1062513"/>
                  <a:pt x="8080701" y="1066708"/>
                  <a:pt x="8083697" y="1069704"/>
                </a:cubicBezTo>
                <a:cubicBezTo>
                  <a:pt x="8087293" y="1072700"/>
                  <a:pt x="8090888" y="1076296"/>
                  <a:pt x="8095683" y="1079892"/>
                </a:cubicBezTo>
                <a:cubicBezTo>
                  <a:pt x="8101076" y="1083487"/>
                  <a:pt x="8099877" y="1084087"/>
                  <a:pt x="8099278" y="1092476"/>
                </a:cubicBezTo>
                <a:cubicBezTo>
                  <a:pt x="8098679" y="1100866"/>
                  <a:pt x="8101076" y="1099668"/>
                  <a:pt x="8104672" y="1099668"/>
                </a:cubicBezTo>
                <a:cubicBezTo>
                  <a:pt x="8108867" y="1099668"/>
                  <a:pt x="8108267" y="1094274"/>
                  <a:pt x="8107668" y="1091278"/>
                </a:cubicBezTo>
                <a:cubicBezTo>
                  <a:pt x="8107069" y="1088282"/>
                  <a:pt x="8107069" y="1085885"/>
                  <a:pt x="8107069" y="1085885"/>
                </a:cubicBezTo>
                <a:cubicBezTo>
                  <a:pt x="8107069" y="1085885"/>
                  <a:pt x="8111863" y="1087682"/>
                  <a:pt x="8112463" y="1091278"/>
                </a:cubicBezTo>
                <a:cubicBezTo>
                  <a:pt x="8113062" y="1094874"/>
                  <a:pt x="8113661" y="1096072"/>
                  <a:pt x="8116657" y="1097271"/>
                </a:cubicBezTo>
                <a:cubicBezTo>
                  <a:pt x="8119055" y="1098469"/>
                  <a:pt x="8119055" y="1100267"/>
                  <a:pt x="8120852" y="1102664"/>
                </a:cubicBezTo>
                <a:cubicBezTo>
                  <a:pt x="8123249" y="1105061"/>
                  <a:pt x="8126246" y="1102065"/>
                  <a:pt x="8128044" y="1103263"/>
                </a:cubicBezTo>
                <a:cubicBezTo>
                  <a:pt x="8129841" y="1105061"/>
                  <a:pt x="8131040" y="1103263"/>
                  <a:pt x="8131040" y="1099668"/>
                </a:cubicBezTo>
                <a:cubicBezTo>
                  <a:pt x="8131040" y="1096072"/>
                  <a:pt x="8130441" y="1094874"/>
                  <a:pt x="8126845" y="1091278"/>
                </a:cubicBezTo>
                <a:cubicBezTo>
                  <a:pt x="8123848" y="1087682"/>
                  <a:pt x="8122650" y="1084087"/>
                  <a:pt x="8122650" y="1079292"/>
                </a:cubicBezTo>
                <a:cubicBezTo>
                  <a:pt x="8122650" y="1079292"/>
                  <a:pt x="8123848" y="1074498"/>
                  <a:pt x="8121452" y="1070303"/>
                </a:cubicBezTo>
                <a:cubicBezTo>
                  <a:pt x="8119055" y="1066108"/>
                  <a:pt x="8116657" y="1056520"/>
                  <a:pt x="8114859" y="1059516"/>
                </a:cubicBezTo>
                <a:cubicBezTo>
                  <a:pt x="8112463" y="1062513"/>
                  <a:pt x="8119055" y="1074498"/>
                  <a:pt x="8119055" y="1074498"/>
                </a:cubicBezTo>
                <a:cubicBezTo>
                  <a:pt x="8114859" y="1074498"/>
                  <a:pt x="8114859" y="1074498"/>
                  <a:pt x="8110066" y="1071502"/>
                </a:cubicBezTo>
                <a:cubicBezTo>
                  <a:pt x="8105271" y="1068506"/>
                  <a:pt x="8107668" y="1061914"/>
                  <a:pt x="8106470" y="1058318"/>
                </a:cubicBezTo>
                <a:cubicBezTo>
                  <a:pt x="8105870" y="1054722"/>
                  <a:pt x="8106470" y="1046332"/>
                  <a:pt x="8104073" y="1043935"/>
                </a:cubicBezTo>
                <a:cubicBezTo>
                  <a:pt x="8101676" y="1041538"/>
                  <a:pt x="8099877" y="1045733"/>
                  <a:pt x="8099877" y="1049329"/>
                </a:cubicBezTo>
                <a:cubicBezTo>
                  <a:pt x="8099877" y="1052924"/>
                  <a:pt x="8099278" y="1051726"/>
                  <a:pt x="8096881" y="1057119"/>
                </a:cubicBezTo>
                <a:cubicBezTo>
                  <a:pt x="8094485" y="1062513"/>
                  <a:pt x="8099278" y="1065509"/>
                  <a:pt x="8101676" y="1068506"/>
                </a:cubicBezTo>
                <a:cubicBezTo>
                  <a:pt x="8104073" y="1071502"/>
                  <a:pt x="8104672" y="1072700"/>
                  <a:pt x="8104073" y="1075098"/>
                </a:cubicBezTo>
                <a:cubicBezTo>
                  <a:pt x="8103474" y="1077495"/>
                  <a:pt x="8101676" y="1078094"/>
                  <a:pt x="8099877" y="1074498"/>
                </a:cubicBezTo>
                <a:cubicBezTo>
                  <a:pt x="8098080" y="1070303"/>
                  <a:pt x="8089690" y="1057719"/>
                  <a:pt x="8086694" y="1056520"/>
                </a:cubicBezTo>
                <a:cubicBezTo>
                  <a:pt x="8083697" y="1054722"/>
                  <a:pt x="8084296" y="1052924"/>
                  <a:pt x="8086694" y="1051127"/>
                </a:cubicBezTo>
                <a:cubicBezTo>
                  <a:pt x="8089091" y="1048729"/>
                  <a:pt x="8088492" y="1045134"/>
                  <a:pt x="8090888" y="1040340"/>
                </a:cubicBezTo>
                <a:cubicBezTo>
                  <a:pt x="8093286" y="1035545"/>
                  <a:pt x="8090888" y="1031950"/>
                  <a:pt x="8089091" y="1036145"/>
                </a:cubicBezTo>
                <a:cubicBezTo>
                  <a:pt x="8087293" y="1040340"/>
                  <a:pt x="8087293" y="1036744"/>
                  <a:pt x="8083697" y="1037943"/>
                </a:cubicBezTo>
                <a:cubicBezTo>
                  <a:pt x="8079503" y="1039141"/>
                  <a:pt x="8083697" y="1037943"/>
                  <a:pt x="8079503" y="1046332"/>
                </a:cubicBezTo>
                <a:cubicBezTo>
                  <a:pt x="8077705" y="1049928"/>
                  <a:pt x="8076506" y="1049329"/>
                  <a:pt x="8075307" y="1053524"/>
                </a:cubicBezTo>
                <a:cubicBezTo>
                  <a:pt x="8074109" y="1057719"/>
                  <a:pt x="8073510" y="1058917"/>
                  <a:pt x="8072311" y="1056520"/>
                </a:cubicBezTo>
                <a:cubicBezTo>
                  <a:pt x="8071113" y="1054123"/>
                  <a:pt x="8071113" y="1050527"/>
                  <a:pt x="8072910" y="1047531"/>
                </a:cubicBezTo>
                <a:cubicBezTo>
                  <a:pt x="8074708" y="1044535"/>
                  <a:pt x="8072311" y="1039740"/>
                  <a:pt x="8068715" y="1043336"/>
                </a:cubicBezTo>
                <a:cubicBezTo>
                  <a:pt x="8065120" y="1047531"/>
                  <a:pt x="8063921" y="1023560"/>
                  <a:pt x="8060325" y="1024758"/>
                </a:cubicBezTo>
                <a:cubicBezTo>
                  <a:pt x="8056730" y="1025358"/>
                  <a:pt x="8060325" y="1016369"/>
                  <a:pt x="8060325" y="1012773"/>
                </a:cubicBezTo>
                <a:cubicBezTo>
                  <a:pt x="8060325" y="1009177"/>
                  <a:pt x="8056131" y="1007380"/>
                  <a:pt x="8052535" y="1007380"/>
                </a:cubicBezTo>
                <a:cubicBezTo>
                  <a:pt x="8048340" y="1006780"/>
                  <a:pt x="8042347" y="1003185"/>
                  <a:pt x="8039950" y="1008578"/>
                </a:cubicBezTo>
                <a:cubicBezTo>
                  <a:pt x="8037554" y="1013972"/>
                  <a:pt x="8018975" y="1013972"/>
                  <a:pt x="8018975" y="1017567"/>
                </a:cubicBezTo>
                <a:cubicBezTo>
                  <a:pt x="8018376" y="1021163"/>
                  <a:pt x="8013583" y="1018166"/>
                  <a:pt x="8010586" y="1018766"/>
                </a:cubicBezTo>
                <a:cubicBezTo>
                  <a:pt x="8007590" y="1019365"/>
                  <a:pt x="8006391" y="1019964"/>
                  <a:pt x="8003994" y="1018166"/>
                </a:cubicBezTo>
                <a:cubicBezTo>
                  <a:pt x="8001597" y="1015769"/>
                  <a:pt x="8002196" y="1018766"/>
                  <a:pt x="8000398" y="1021762"/>
                </a:cubicBezTo>
                <a:cubicBezTo>
                  <a:pt x="7998601" y="1024159"/>
                  <a:pt x="8000997" y="1010376"/>
                  <a:pt x="8002795" y="1006780"/>
                </a:cubicBezTo>
                <a:cubicBezTo>
                  <a:pt x="8005193" y="1003185"/>
                  <a:pt x="8002196" y="996593"/>
                  <a:pt x="8000997" y="998390"/>
                </a:cubicBezTo>
                <a:cubicBezTo>
                  <a:pt x="7999799" y="1000188"/>
                  <a:pt x="7984817" y="1000787"/>
                  <a:pt x="7983019" y="995993"/>
                </a:cubicBezTo>
                <a:cubicBezTo>
                  <a:pt x="7981222" y="991199"/>
                  <a:pt x="7981821" y="990001"/>
                  <a:pt x="7980023" y="991798"/>
                </a:cubicBezTo>
                <a:cubicBezTo>
                  <a:pt x="7978225" y="993596"/>
                  <a:pt x="7978824" y="998390"/>
                  <a:pt x="7979423" y="1001986"/>
                </a:cubicBezTo>
                <a:cubicBezTo>
                  <a:pt x="7980023" y="1005582"/>
                  <a:pt x="7980023" y="1007380"/>
                  <a:pt x="7981821" y="1013972"/>
                </a:cubicBezTo>
                <a:cubicBezTo>
                  <a:pt x="7983019" y="1019964"/>
                  <a:pt x="7981222" y="1020564"/>
                  <a:pt x="7978225" y="1018766"/>
                </a:cubicBezTo>
                <a:cubicBezTo>
                  <a:pt x="7975828" y="1016968"/>
                  <a:pt x="7975828" y="1008578"/>
                  <a:pt x="7975828" y="1005582"/>
                </a:cubicBezTo>
                <a:cubicBezTo>
                  <a:pt x="7976427" y="1002585"/>
                  <a:pt x="7971633" y="990600"/>
                  <a:pt x="7970434" y="987603"/>
                </a:cubicBezTo>
                <a:cubicBezTo>
                  <a:pt x="7969236" y="985206"/>
                  <a:pt x="7968037" y="969625"/>
                  <a:pt x="7965641" y="966030"/>
                </a:cubicBezTo>
                <a:cubicBezTo>
                  <a:pt x="7963243" y="962434"/>
                  <a:pt x="7962644" y="958838"/>
                  <a:pt x="7961445" y="954044"/>
                </a:cubicBezTo>
                <a:cubicBezTo>
                  <a:pt x="7960846" y="949250"/>
                  <a:pt x="7956052" y="955243"/>
                  <a:pt x="7952456" y="956441"/>
                </a:cubicBezTo>
                <a:cubicBezTo>
                  <a:pt x="7948262" y="957041"/>
                  <a:pt x="7947063" y="954044"/>
                  <a:pt x="7948861" y="952246"/>
                </a:cubicBezTo>
                <a:cubicBezTo>
                  <a:pt x="7950659" y="950449"/>
                  <a:pt x="7956052" y="948051"/>
                  <a:pt x="7958449" y="946254"/>
                </a:cubicBezTo>
                <a:cubicBezTo>
                  <a:pt x="7960846" y="943856"/>
                  <a:pt x="7957850" y="938463"/>
                  <a:pt x="7953055" y="937864"/>
                </a:cubicBezTo>
                <a:cubicBezTo>
                  <a:pt x="7948861" y="937265"/>
                  <a:pt x="7939872" y="939062"/>
                  <a:pt x="7939872" y="939062"/>
                </a:cubicBezTo>
                <a:cubicBezTo>
                  <a:pt x="7939872" y="939062"/>
                  <a:pt x="7939272" y="946254"/>
                  <a:pt x="7938673" y="949849"/>
                </a:cubicBezTo>
                <a:cubicBezTo>
                  <a:pt x="7938073" y="954044"/>
                  <a:pt x="7939272" y="975618"/>
                  <a:pt x="7939272" y="979813"/>
                </a:cubicBezTo>
                <a:cubicBezTo>
                  <a:pt x="7938673" y="982809"/>
                  <a:pt x="7936875" y="984008"/>
                  <a:pt x="7933280" y="987603"/>
                </a:cubicBezTo>
                <a:close/>
                <a:moveTo>
                  <a:pt x="7393933" y="1016968"/>
                </a:moveTo>
                <a:cubicBezTo>
                  <a:pt x="7398128" y="1016968"/>
                  <a:pt x="7399327" y="1016968"/>
                  <a:pt x="7403521" y="1017567"/>
                </a:cubicBezTo>
                <a:cubicBezTo>
                  <a:pt x="7407716" y="1018166"/>
                  <a:pt x="7408316" y="1016369"/>
                  <a:pt x="7407117" y="1012773"/>
                </a:cubicBezTo>
                <a:cubicBezTo>
                  <a:pt x="7405919" y="1009177"/>
                  <a:pt x="7402922" y="1010975"/>
                  <a:pt x="7396930" y="1005582"/>
                </a:cubicBezTo>
                <a:cubicBezTo>
                  <a:pt x="7391536" y="1000188"/>
                  <a:pt x="7383745" y="997192"/>
                  <a:pt x="7380150" y="1006780"/>
                </a:cubicBezTo>
                <a:cubicBezTo>
                  <a:pt x="7376554" y="1016369"/>
                  <a:pt x="7385543" y="1015769"/>
                  <a:pt x="7385543" y="1015769"/>
                </a:cubicBezTo>
                <a:cubicBezTo>
                  <a:pt x="7385543" y="1015769"/>
                  <a:pt x="7390338" y="1016968"/>
                  <a:pt x="7393933" y="1016968"/>
                </a:cubicBezTo>
                <a:close/>
                <a:moveTo>
                  <a:pt x="7453261" y="1034946"/>
                </a:moveTo>
                <a:cubicBezTo>
                  <a:pt x="7453261" y="1034946"/>
                  <a:pt x="7449066" y="1037343"/>
                  <a:pt x="7449066" y="1039141"/>
                </a:cubicBezTo>
                <a:cubicBezTo>
                  <a:pt x="7449066" y="1040939"/>
                  <a:pt x="7453261" y="1040939"/>
                  <a:pt x="7453261" y="1040939"/>
                </a:cubicBezTo>
                <a:lnTo>
                  <a:pt x="7453261" y="1034946"/>
                </a:lnTo>
                <a:close/>
                <a:moveTo>
                  <a:pt x="8119654" y="2195740"/>
                </a:moveTo>
                <a:cubicBezTo>
                  <a:pt x="8117256" y="2198137"/>
                  <a:pt x="8119055" y="2201133"/>
                  <a:pt x="8114859" y="2198137"/>
                </a:cubicBezTo>
                <a:cubicBezTo>
                  <a:pt x="8110665" y="2195141"/>
                  <a:pt x="8109466" y="2196339"/>
                  <a:pt x="8109466" y="2193343"/>
                </a:cubicBezTo>
                <a:cubicBezTo>
                  <a:pt x="8109466" y="2190346"/>
                  <a:pt x="8116657" y="2192743"/>
                  <a:pt x="8111264" y="2189148"/>
                </a:cubicBezTo>
                <a:cubicBezTo>
                  <a:pt x="8105870" y="2184953"/>
                  <a:pt x="8107668" y="2185552"/>
                  <a:pt x="8102874" y="2185552"/>
                </a:cubicBezTo>
                <a:cubicBezTo>
                  <a:pt x="8097481" y="2185552"/>
                  <a:pt x="8096881" y="2186152"/>
                  <a:pt x="8094485" y="2180159"/>
                </a:cubicBezTo>
                <a:cubicBezTo>
                  <a:pt x="8092087" y="2174166"/>
                  <a:pt x="8088492" y="2171769"/>
                  <a:pt x="8086694" y="2175365"/>
                </a:cubicBezTo>
                <a:cubicBezTo>
                  <a:pt x="8084896" y="2178960"/>
                  <a:pt x="8086694" y="2180758"/>
                  <a:pt x="8084296" y="2180758"/>
                </a:cubicBezTo>
                <a:cubicBezTo>
                  <a:pt x="8081899" y="2180758"/>
                  <a:pt x="8081300" y="2181357"/>
                  <a:pt x="8081300" y="2178361"/>
                </a:cubicBezTo>
                <a:cubicBezTo>
                  <a:pt x="8081300" y="2175365"/>
                  <a:pt x="8080102" y="2172368"/>
                  <a:pt x="8077105" y="2174166"/>
                </a:cubicBezTo>
                <a:cubicBezTo>
                  <a:pt x="8074708" y="2175964"/>
                  <a:pt x="8074109" y="2180159"/>
                  <a:pt x="8071113" y="2173567"/>
                </a:cubicBezTo>
                <a:cubicBezTo>
                  <a:pt x="8068116" y="2166975"/>
                  <a:pt x="8066318" y="2169372"/>
                  <a:pt x="8064521" y="2169372"/>
                </a:cubicBezTo>
                <a:cubicBezTo>
                  <a:pt x="8062723" y="2169372"/>
                  <a:pt x="8062124" y="2175365"/>
                  <a:pt x="8058528" y="2171769"/>
                </a:cubicBezTo>
                <a:cubicBezTo>
                  <a:pt x="8054932" y="2167574"/>
                  <a:pt x="8053134" y="2168173"/>
                  <a:pt x="8056131" y="2166375"/>
                </a:cubicBezTo>
                <a:cubicBezTo>
                  <a:pt x="8058528" y="2164578"/>
                  <a:pt x="8059726" y="2163978"/>
                  <a:pt x="8056730" y="2161581"/>
                </a:cubicBezTo>
                <a:cubicBezTo>
                  <a:pt x="8053734" y="2159184"/>
                  <a:pt x="8054333" y="2162181"/>
                  <a:pt x="8050737" y="2162181"/>
                </a:cubicBezTo>
                <a:cubicBezTo>
                  <a:pt x="8046543" y="2162181"/>
                  <a:pt x="8047142" y="2163379"/>
                  <a:pt x="8042347" y="2159783"/>
                </a:cubicBezTo>
                <a:cubicBezTo>
                  <a:pt x="8037554" y="2155589"/>
                  <a:pt x="8035156" y="2152592"/>
                  <a:pt x="8027365" y="2148997"/>
                </a:cubicBezTo>
                <a:cubicBezTo>
                  <a:pt x="8019575" y="2145401"/>
                  <a:pt x="8014781" y="2140007"/>
                  <a:pt x="8009387" y="2141805"/>
                </a:cubicBezTo>
                <a:cubicBezTo>
                  <a:pt x="8003994" y="2143603"/>
                  <a:pt x="8003394" y="2143004"/>
                  <a:pt x="7997402" y="2138210"/>
                </a:cubicBezTo>
                <a:cubicBezTo>
                  <a:pt x="7992008" y="2133415"/>
                  <a:pt x="7993207" y="2132217"/>
                  <a:pt x="7990211" y="2131618"/>
                </a:cubicBezTo>
                <a:cubicBezTo>
                  <a:pt x="7987813" y="2131018"/>
                  <a:pt x="7987813" y="2126823"/>
                  <a:pt x="7987813" y="2126823"/>
                </a:cubicBezTo>
                <a:cubicBezTo>
                  <a:pt x="7987813" y="2126823"/>
                  <a:pt x="7986015" y="2126224"/>
                  <a:pt x="7982420" y="2126224"/>
                </a:cubicBezTo>
                <a:cubicBezTo>
                  <a:pt x="7978824" y="2126224"/>
                  <a:pt x="7976427" y="2128621"/>
                  <a:pt x="7976427" y="2128621"/>
                </a:cubicBezTo>
                <a:cubicBezTo>
                  <a:pt x="7976427" y="2128621"/>
                  <a:pt x="7972233" y="2132816"/>
                  <a:pt x="7968037" y="2125026"/>
                </a:cubicBezTo>
                <a:cubicBezTo>
                  <a:pt x="7963843" y="2117235"/>
                  <a:pt x="7962644" y="2119632"/>
                  <a:pt x="7959648" y="2122029"/>
                </a:cubicBezTo>
                <a:cubicBezTo>
                  <a:pt x="7956652" y="2124426"/>
                  <a:pt x="7952456" y="2126224"/>
                  <a:pt x="7953655" y="2122629"/>
                </a:cubicBezTo>
                <a:cubicBezTo>
                  <a:pt x="7954254" y="2119632"/>
                  <a:pt x="7956052" y="2116636"/>
                  <a:pt x="7949460" y="2119632"/>
                </a:cubicBezTo>
                <a:cubicBezTo>
                  <a:pt x="7943467" y="2122629"/>
                  <a:pt x="7941070" y="2124426"/>
                  <a:pt x="7941070" y="2124426"/>
                </a:cubicBezTo>
                <a:cubicBezTo>
                  <a:pt x="7941070" y="2124426"/>
                  <a:pt x="7938673" y="2125026"/>
                  <a:pt x="7938673" y="2122629"/>
                </a:cubicBezTo>
                <a:cubicBezTo>
                  <a:pt x="7938673" y="2120231"/>
                  <a:pt x="7936276" y="2118434"/>
                  <a:pt x="7933280" y="2122629"/>
                </a:cubicBezTo>
                <a:cubicBezTo>
                  <a:pt x="7930283" y="2126823"/>
                  <a:pt x="7930882" y="2116636"/>
                  <a:pt x="7926088" y="2118434"/>
                </a:cubicBezTo>
                <a:cubicBezTo>
                  <a:pt x="7921294" y="2120831"/>
                  <a:pt x="7905713" y="2124426"/>
                  <a:pt x="7905713" y="2128621"/>
                </a:cubicBezTo>
                <a:cubicBezTo>
                  <a:pt x="7906312" y="2135213"/>
                  <a:pt x="7899121" y="2132816"/>
                  <a:pt x="7897323" y="2134015"/>
                </a:cubicBezTo>
                <a:cubicBezTo>
                  <a:pt x="7894327" y="2136412"/>
                  <a:pt x="7897922" y="2134015"/>
                  <a:pt x="7892529" y="2138210"/>
                </a:cubicBezTo>
                <a:cubicBezTo>
                  <a:pt x="7887135" y="2142404"/>
                  <a:pt x="7879345" y="2150794"/>
                  <a:pt x="7879345" y="2150794"/>
                </a:cubicBezTo>
                <a:cubicBezTo>
                  <a:pt x="7879345" y="2150794"/>
                  <a:pt x="7873951" y="2156188"/>
                  <a:pt x="7875150" y="2160383"/>
                </a:cubicBezTo>
                <a:cubicBezTo>
                  <a:pt x="7875750" y="2164578"/>
                  <a:pt x="7875150" y="2165776"/>
                  <a:pt x="7878146" y="2168772"/>
                </a:cubicBezTo>
                <a:cubicBezTo>
                  <a:pt x="7881142" y="2171769"/>
                  <a:pt x="7882941" y="2172967"/>
                  <a:pt x="7877547" y="2172967"/>
                </a:cubicBezTo>
                <a:cubicBezTo>
                  <a:pt x="7872153" y="2173567"/>
                  <a:pt x="7872753" y="2174765"/>
                  <a:pt x="7870356" y="2176563"/>
                </a:cubicBezTo>
                <a:cubicBezTo>
                  <a:pt x="7867959" y="2178361"/>
                  <a:pt x="7866161" y="2180758"/>
                  <a:pt x="7866161" y="2180758"/>
                </a:cubicBezTo>
                <a:cubicBezTo>
                  <a:pt x="7866161" y="2180758"/>
                  <a:pt x="7864363" y="2187350"/>
                  <a:pt x="7869157" y="2184354"/>
                </a:cubicBezTo>
                <a:cubicBezTo>
                  <a:pt x="7873951" y="2181357"/>
                  <a:pt x="7873352" y="2180758"/>
                  <a:pt x="7877547" y="2181357"/>
                </a:cubicBezTo>
                <a:cubicBezTo>
                  <a:pt x="7881742" y="2181957"/>
                  <a:pt x="7880543" y="2181357"/>
                  <a:pt x="7880543" y="2184354"/>
                </a:cubicBezTo>
                <a:cubicBezTo>
                  <a:pt x="7880543" y="2187350"/>
                  <a:pt x="7880543" y="2188549"/>
                  <a:pt x="7884739" y="2183754"/>
                </a:cubicBezTo>
                <a:cubicBezTo>
                  <a:pt x="7888933" y="2179560"/>
                  <a:pt x="7891930" y="2179560"/>
                  <a:pt x="7891331" y="2176563"/>
                </a:cubicBezTo>
                <a:cubicBezTo>
                  <a:pt x="7890731" y="2173567"/>
                  <a:pt x="7890731" y="2167574"/>
                  <a:pt x="7893728" y="2166375"/>
                </a:cubicBezTo>
                <a:cubicBezTo>
                  <a:pt x="7896724" y="2165177"/>
                  <a:pt x="7901518" y="2166975"/>
                  <a:pt x="7902117" y="2163978"/>
                </a:cubicBezTo>
                <a:cubicBezTo>
                  <a:pt x="7902717" y="2161581"/>
                  <a:pt x="7902117" y="2159184"/>
                  <a:pt x="7905713" y="2155589"/>
                </a:cubicBezTo>
                <a:cubicBezTo>
                  <a:pt x="7909309" y="2151394"/>
                  <a:pt x="7912904" y="2144802"/>
                  <a:pt x="7916500" y="2143603"/>
                </a:cubicBezTo>
                <a:cubicBezTo>
                  <a:pt x="7920695" y="2142404"/>
                  <a:pt x="7929684" y="2141206"/>
                  <a:pt x="7933280" y="2141206"/>
                </a:cubicBezTo>
                <a:cubicBezTo>
                  <a:pt x="7936875" y="2140607"/>
                  <a:pt x="7944666" y="2148997"/>
                  <a:pt x="7938673" y="2148997"/>
                </a:cubicBezTo>
                <a:cubicBezTo>
                  <a:pt x="7933280" y="2148997"/>
                  <a:pt x="7927287" y="2146599"/>
                  <a:pt x="7928485" y="2149596"/>
                </a:cubicBezTo>
                <a:cubicBezTo>
                  <a:pt x="7929684" y="2152592"/>
                  <a:pt x="7929684" y="2154390"/>
                  <a:pt x="7933879" y="2154989"/>
                </a:cubicBezTo>
                <a:cubicBezTo>
                  <a:pt x="7938073" y="2155589"/>
                  <a:pt x="7936875" y="2155589"/>
                  <a:pt x="7941070" y="2157386"/>
                </a:cubicBezTo>
                <a:cubicBezTo>
                  <a:pt x="7945265" y="2158585"/>
                  <a:pt x="7946463" y="2159184"/>
                  <a:pt x="7948262" y="2160383"/>
                </a:cubicBezTo>
                <a:cubicBezTo>
                  <a:pt x="7950659" y="2161581"/>
                  <a:pt x="7951258" y="2160982"/>
                  <a:pt x="7951258" y="2157986"/>
                </a:cubicBezTo>
                <a:cubicBezTo>
                  <a:pt x="7951258" y="2154989"/>
                  <a:pt x="7952456" y="2152592"/>
                  <a:pt x="7956052" y="2156787"/>
                </a:cubicBezTo>
                <a:cubicBezTo>
                  <a:pt x="7959648" y="2160982"/>
                  <a:pt x="7959648" y="2161581"/>
                  <a:pt x="7965641" y="2162780"/>
                </a:cubicBezTo>
                <a:cubicBezTo>
                  <a:pt x="7971633" y="2163978"/>
                  <a:pt x="7974030" y="2163379"/>
                  <a:pt x="7972832" y="2159783"/>
                </a:cubicBezTo>
                <a:cubicBezTo>
                  <a:pt x="7971034" y="2155589"/>
                  <a:pt x="7968637" y="2152592"/>
                  <a:pt x="7972233" y="2153791"/>
                </a:cubicBezTo>
                <a:cubicBezTo>
                  <a:pt x="7975828" y="2154390"/>
                  <a:pt x="7976427" y="2156787"/>
                  <a:pt x="7978225" y="2160982"/>
                </a:cubicBezTo>
                <a:cubicBezTo>
                  <a:pt x="7980023" y="2165177"/>
                  <a:pt x="7981222" y="2168173"/>
                  <a:pt x="7986615" y="2169971"/>
                </a:cubicBezTo>
                <a:cubicBezTo>
                  <a:pt x="7992008" y="2172368"/>
                  <a:pt x="7993806" y="2172368"/>
                  <a:pt x="7995604" y="2174166"/>
                </a:cubicBezTo>
                <a:cubicBezTo>
                  <a:pt x="7997402" y="2175964"/>
                  <a:pt x="7997402" y="2174765"/>
                  <a:pt x="8002795" y="2174765"/>
                </a:cubicBezTo>
                <a:cubicBezTo>
                  <a:pt x="8008189" y="2175365"/>
                  <a:pt x="8009387" y="2176563"/>
                  <a:pt x="8012983" y="2178960"/>
                </a:cubicBezTo>
                <a:cubicBezTo>
                  <a:pt x="8017178" y="2181357"/>
                  <a:pt x="8021972" y="2180758"/>
                  <a:pt x="8024968" y="2178361"/>
                </a:cubicBezTo>
                <a:cubicBezTo>
                  <a:pt x="8027965" y="2175964"/>
                  <a:pt x="8032160" y="2175365"/>
                  <a:pt x="8030362" y="2179560"/>
                </a:cubicBezTo>
                <a:cubicBezTo>
                  <a:pt x="8027965" y="2183754"/>
                  <a:pt x="8035755" y="2185552"/>
                  <a:pt x="8038752" y="2188549"/>
                </a:cubicBezTo>
                <a:cubicBezTo>
                  <a:pt x="8041149" y="2191545"/>
                  <a:pt x="8043546" y="2198137"/>
                  <a:pt x="8047142" y="2201733"/>
                </a:cubicBezTo>
                <a:cubicBezTo>
                  <a:pt x="8051336" y="2205328"/>
                  <a:pt x="8051935" y="2205328"/>
                  <a:pt x="8060925" y="2205328"/>
                </a:cubicBezTo>
                <a:cubicBezTo>
                  <a:pt x="8069914" y="2205328"/>
                  <a:pt x="8074109" y="2207725"/>
                  <a:pt x="8074708" y="2210722"/>
                </a:cubicBezTo>
                <a:cubicBezTo>
                  <a:pt x="8075307" y="2213718"/>
                  <a:pt x="8077705" y="2214917"/>
                  <a:pt x="8078304" y="2217913"/>
                </a:cubicBezTo>
                <a:cubicBezTo>
                  <a:pt x="8078903" y="2221509"/>
                  <a:pt x="8078903" y="2220909"/>
                  <a:pt x="8079503" y="2223306"/>
                </a:cubicBezTo>
                <a:cubicBezTo>
                  <a:pt x="8080102" y="2225704"/>
                  <a:pt x="8080102" y="2229299"/>
                  <a:pt x="8075906" y="2229899"/>
                </a:cubicBezTo>
                <a:cubicBezTo>
                  <a:pt x="8071712" y="2230498"/>
                  <a:pt x="8071712" y="2229899"/>
                  <a:pt x="8069914" y="2233494"/>
                </a:cubicBezTo>
                <a:cubicBezTo>
                  <a:pt x="8068116" y="2237090"/>
                  <a:pt x="8064521" y="2241884"/>
                  <a:pt x="8070514" y="2242483"/>
                </a:cubicBezTo>
                <a:cubicBezTo>
                  <a:pt x="8077105" y="2243083"/>
                  <a:pt x="8097481" y="2240086"/>
                  <a:pt x="8102874" y="2238288"/>
                </a:cubicBezTo>
                <a:cubicBezTo>
                  <a:pt x="8108267" y="2237090"/>
                  <a:pt x="8111264" y="2235891"/>
                  <a:pt x="8112463" y="2232895"/>
                </a:cubicBezTo>
                <a:cubicBezTo>
                  <a:pt x="8113062" y="2230498"/>
                  <a:pt x="8112463" y="2231696"/>
                  <a:pt x="8116058" y="2233494"/>
                </a:cubicBezTo>
                <a:cubicBezTo>
                  <a:pt x="8119654" y="2235891"/>
                  <a:pt x="8128044" y="2237689"/>
                  <a:pt x="8128044" y="2232895"/>
                </a:cubicBezTo>
                <a:cubicBezTo>
                  <a:pt x="8128044" y="2228101"/>
                  <a:pt x="8127445" y="2226902"/>
                  <a:pt x="8130441" y="2227501"/>
                </a:cubicBezTo>
                <a:cubicBezTo>
                  <a:pt x="8132837" y="2228101"/>
                  <a:pt x="8134636" y="2228101"/>
                  <a:pt x="8132837" y="2231696"/>
                </a:cubicBezTo>
                <a:cubicBezTo>
                  <a:pt x="8131040" y="2234693"/>
                  <a:pt x="8132238" y="2238888"/>
                  <a:pt x="8137033" y="2234693"/>
                </a:cubicBezTo>
                <a:cubicBezTo>
                  <a:pt x="8142426" y="2230498"/>
                  <a:pt x="8142426" y="2226303"/>
                  <a:pt x="8149018" y="2226902"/>
                </a:cubicBezTo>
                <a:cubicBezTo>
                  <a:pt x="8155610" y="2227501"/>
                  <a:pt x="8156209" y="2225704"/>
                  <a:pt x="8155610" y="2222108"/>
                </a:cubicBezTo>
                <a:cubicBezTo>
                  <a:pt x="8155011" y="2218512"/>
                  <a:pt x="8156209" y="2214917"/>
                  <a:pt x="8151416" y="2214917"/>
                </a:cubicBezTo>
                <a:cubicBezTo>
                  <a:pt x="8147220" y="2214917"/>
                  <a:pt x="8138830" y="2215516"/>
                  <a:pt x="8138231" y="2210722"/>
                </a:cubicBezTo>
                <a:cubicBezTo>
                  <a:pt x="8137632" y="2206527"/>
                  <a:pt x="8134036" y="2201733"/>
                  <a:pt x="8128643" y="2200534"/>
                </a:cubicBezTo>
                <a:cubicBezTo>
                  <a:pt x="8125646" y="2197538"/>
                  <a:pt x="8122051" y="2193942"/>
                  <a:pt x="8119654" y="2195740"/>
                </a:cubicBezTo>
                <a:close/>
                <a:moveTo>
                  <a:pt x="8173588" y="2300613"/>
                </a:moveTo>
                <a:cubicBezTo>
                  <a:pt x="8177783" y="2301212"/>
                  <a:pt x="8179581" y="2301212"/>
                  <a:pt x="8182578" y="2303010"/>
                </a:cubicBezTo>
                <a:cubicBezTo>
                  <a:pt x="8185574" y="2305407"/>
                  <a:pt x="8189768" y="2308403"/>
                  <a:pt x="8192166" y="2303010"/>
                </a:cubicBezTo>
                <a:cubicBezTo>
                  <a:pt x="8194563" y="2297616"/>
                  <a:pt x="8199957" y="2298815"/>
                  <a:pt x="8209545" y="2298815"/>
                </a:cubicBezTo>
                <a:cubicBezTo>
                  <a:pt x="8219133" y="2298815"/>
                  <a:pt x="8231718" y="2296418"/>
                  <a:pt x="8235314" y="2299414"/>
                </a:cubicBezTo>
                <a:cubicBezTo>
                  <a:pt x="8237710" y="2301212"/>
                  <a:pt x="8241307" y="2302411"/>
                  <a:pt x="8243703" y="2304208"/>
                </a:cubicBezTo>
                <a:cubicBezTo>
                  <a:pt x="8245501" y="2305407"/>
                  <a:pt x="8247299" y="2307205"/>
                  <a:pt x="8247299" y="2310201"/>
                </a:cubicBezTo>
                <a:cubicBezTo>
                  <a:pt x="8247299" y="2316793"/>
                  <a:pt x="8249696" y="2322187"/>
                  <a:pt x="8256288" y="2319790"/>
                </a:cubicBezTo>
                <a:cubicBezTo>
                  <a:pt x="8263479" y="2317393"/>
                  <a:pt x="8260483" y="2303010"/>
                  <a:pt x="8259285" y="2300613"/>
                </a:cubicBezTo>
                <a:cubicBezTo>
                  <a:pt x="8258685" y="2298216"/>
                  <a:pt x="8256888" y="2297616"/>
                  <a:pt x="8259884" y="2295819"/>
                </a:cubicBezTo>
                <a:cubicBezTo>
                  <a:pt x="8262880" y="2294021"/>
                  <a:pt x="8262281" y="2294021"/>
                  <a:pt x="8264079" y="2291624"/>
                </a:cubicBezTo>
                <a:cubicBezTo>
                  <a:pt x="8265877" y="2289227"/>
                  <a:pt x="8270071" y="2286830"/>
                  <a:pt x="8269472" y="2293422"/>
                </a:cubicBezTo>
                <a:cubicBezTo>
                  <a:pt x="8268873" y="2300014"/>
                  <a:pt x="8269472" y="2298815"/>
                  <a:pt x="8271270" y="2300014"/>
                </a:cubicBezTo>
                <a:cubicBezTo>
                  <a:pt x="8273068" y="2300613"/>
                  <a:pt x="8273068" y="2300014"/>
                  <a:pt x="8276064" y="2297616"/>
                </a:cubicBezTo>
                <a:cubicBezTo>
                  <a:pt x="8279060" y="2295219"/>
                  <a:pt x="8281458" y="2292822"/>
                  <a:pt x="8281458" y="2288627"/>
                </a:cubicBezTo>
                <a:cubicBezTo>
                  <a:pt x="8281458" y="2284432"/>
                  <a:pt x="8284454" y="2281436"/>
                  <a:pt x="8290447" y="2281436"/>
                </a:cubicBezTo>
                <a:cubicBezTo>
                  <a:pt x="8296440" y="2281436"/>
                  <a:pt x="8302432" y="2276043"/>
                  <a:pt x="8306627" y="2279039"/>
                </a:cubicBezTo>
                <a:cubicBezTo>
                  <a:pt x="8310822" y="2282035"/>
                  <a:pt x="8312620" y="2286230"/>
                  <a:pt x="8313819" y="2288627"/>
                </a:cubicBezTo>
                <a:cubicBezTo>
                  <a:pt x="8315017" y="2291025"/>
                  <a:pt x="8315616" y="2294021"/>
                  <a:pt x="8317414" y="2287429"/>
                </a:cubicBezTo>
                <a:cubicBezTo>
                  <a:pt x="8319811" y="2280837"/>
                  <a:pt x="8318013" y="2280237"/>
                  <a:pt x="8319811" y="2279039"/>
                </a:cubicBezTo>
                <a:cubicBezTo>
                  <a:pt x="8321609" y="2278440"/>
                  <a:pt x="8319212" y="2277840"/>
                  <a:pt x="8318013" y="2274844"/>
                </a:cubicBezTo>
                <a:cubicBezTo>
                  <a:pt x="8317414" y="2271848"/>
                  <a:pt x="8317414" y="2270649"/>
                  <a:pt x="8317414" y="2267054"/>
                </a:cubicBezTo>
                <a:cubicBezTo>
                  <a:pt x="8318013" y="2262859"/>
                  <a:pt x="8316815" y="2261061"/>
                  <a:pt x="8310223" y="2258664"/>
                </a:cubicBezTo>
                <a:cubicBezTo>
                  <a:pt x="8303631" y="2256267"/>
                  <a:pt x="8303031" y="2255068"/>
                  <a:pt x="8300035" y="2255667"/>
                </a:cubicBezTo>
                <a:cubicBezTo>
                  <a:pt x="8296440" y="2256267"/>
                  <a:pt x="8292844" y="2252072"/>
                  <a:pt x="8285652" y="2254469"/>
                </a:cubicBezTo>
                <a:cubicBezTo>
                  <a:pt x="8278461" y="2256866"/>
                  <a:pt x="8276663" y="2254469"/>
                  <a:pt x="8276064" y="2252671"/>
                </a:cubicBezTo>
                <a:cubicBezTo>
                  <a:pt x="8275465" y="2250873"/>
                  <a:pt x="8275465" y="2250274"/>
                  <a:pt x="8280259" y="2250274"/>
                </a:cubicBezTo>
                <a:cubicBezTo>
                  <a:pt x="8285053" y="2250274"/>
                  <a:pt x="8288649" y="2249075"/>
                  <a:pt x="8288050" y="2246079"/>
                </a:cubicBezTo>
                <a:cubicBezTo>
                  <a:pt x="8287450" y="2243083"/>
                  <a:pt x="8288050" y="2243682"/>
                  <a:pt x="8282057" y="2244281"/>
                </a:cubicBezTo>
                <a:cubicBezTo>
                  <a:pt x="8276064" y="2244880"/>
                  <a:pt x="8271270" y="2247277"/>
                  <a:pt x="8270071" y="2241884"/>
                </a:cubicBezTo>
                <a:cubicBezTo>
                  <a:pt x="8269472" y="2236491"/>
                  <a:pt x="8267075" y="2229299"/>
                  <a:pt x="8264678" y="2228700"/>
                </a:cubicBezTo>
                <a:cubicBezTo>
                  <a:pt x="8262281" y="2228101"/>
                  <a:pt x="8254490" y="2228101"/>
                  <a:pt x="8249696" y="2227501"/>
                </a:cubicBezTo>
                <a:cubicBezTo>
                  <a:pt x="8244902" y="2226902"/>
                  <a:pt x="8232917" y="2225704"/>
                  <a:pt x="8229321" y="2228101"/>
                </a:cubicBezTo>
                <a:cubicBezTo>
                  <a:pt x="8225126" y="2230498"/>
                  <a:pt x="8222129" y="2234693"/>
                  <a:pt x="8222129" y="2234693"/>
                </a:cubicBezTo>
                <a:lnTo>
                  <a:pt x="8224527" y="2235891"/>
                </a:lnTo>
                <a:cubicBezTo>
                  <a:pt x="8224527" y="2235891"/>
                  <a:pt x="8224527" y="2235891"/>
                  <a:pt x="8224527" y="2236491"/>
                </a:cubicBezTo>
                <a:cubicBezTo>
                  <a:pt x="8223328" y="2235292"/>
                  <a:pt x="8222729" y="2234693"/>
                  <a:pt x="8222729" y="2234693"/>
                </a:cubicBezTo>
                <a:cubicBezTo>
                  <a:pt x="8222729" y="2234693"/>
                  <a:pt x="8216137" y="2230498"/>
                  <a:pt x="8204750" y="2231696"/>
                </a:cubicBezTo>
                <a:cubicBezTo>
                  <a:pt x="8192765" y="2232895"/>
                  <a:pt x="8187971" y="2231696"/>
                  <a:pt x="8184975" y="2234093"/>
                </a:cubicBezTo>
                <a:cubicBezTo>
                  <a:pt x="8181379" y="2236491"/>
                  <a:pt x="8182578" y="2235891"/>
                  <a:pt x="8181379" y="2238288"/>
                </a:cubicBezTo>
                <a:cubicBezTo>
                  <a:pt x="8180180" y="2240685"/>
                  <a:pt x="8181379" y="2243083"/>
                  <a:pt x="8181379" y="2243083"/>
                </a:cubicBezTo>
                <a:cubicBezTo>
                  <a:pt x="8181379" y="2243083"/>
                  <a:pt x="8179581" y="2247277"/>
                  <a:pt x="8185574" y="2246079"/>
                </a:cubicBezTo>
                <a:cubicBezTo>
                  <a:pt x="8191567" y="2245480"/>
                  <a:pt x="8205350" y="2245480"/>
                  <a:pt x="8204151" y="2249674"/>
                </a:cubicBezTo>
                <a:cubicBezTo>
                  <a:pt x="8203552" y="2253869"/>
                  <a:pt x="8202354" y="2255667"/>
                  <a:pt x="8204750" y="2259862"/>
                </a:cubicBezTo>
                <a:cubicBezTo>
                  <a:pt x="8207148" y="2264057"/>
                  <a:pt x="8208347" y="2270649"/>
                  <a:pt x="8211942" y="2273645"/>
                </a:cubicBezTo>
                <a:cubicBezTo>
                  <a:pt x="8215538" y="2276642"/>
                  <a:pt x="8221530" y="2277840"/>
                  <a:pt x="8220332" y="2280837"/>
                </a:cubicBezTo>
                <a:cubicBezTo>
                  <a:pt x="8219133" y="2283234"/>
                  <a:pt x="8221530" y="2287429"/>
                  <a:pt x="8216137" y="2288627"/>
                </a:cubicBezTo>
                <a:cubicBezTo>
                  <a:pt x="8210743" y="2289826"/>
                  <a:pt x="8202953" y="2289227"/>
                  <a:pt x="8199357" y="2291025"/>
                </a:cubicBezTo>
                <a:cubicBezTo>
                  <a:pt x="8196361" y="2292223"/>
                  <a:pt x="8192765" y="2293422"/>
                  <a:pt x="8192765" y="2293422"/>
                </a:cubicBezTo>
                <a:cubicBezTo>
                  <a:pt x="8192765" y="2293422"/>
                  <a:pt x="8190368" y="2295219"/>
                  <a:pt x="8191567" y="2289826"/>
                </a:cubicBezTo>
                <a:cubicBezTo>
                  <a:pt x="8192765" y="2284432"/>
                  <a:pt x="8190967" y="2287429"/>
                  <a:pt x="8187971" y="2288627"/>
                </a:cubicBezTo>
                <a:cubicBezTo>
                  <a:pt x="8184975" y="2289826"/>
                  <a:pt x="8181978" y="2289826"/>
                  <a:pt x="8177783" y="2289826"/>
                </a:cubicBezTo>
                <a:cubicBezTo>
                  <a:pt x="8173588" y="2289826"/>
                  <a:pt x="8171790" y="2290425"/>
                  <a:pt x="8170592" y="2294021"/>
                </a:cubicBezTo>
                <a:cubicBezTo>
                  <a:pt x="8170592" y="2295819"/>
                  <a:pt x="8168794" y="2299414"/>
                  <a:pt x="8173588" y="2300613"/>
                </a:cubicBezTo>
                <a:close/>
                <a:moveTo>
                  <a:pt x="7579109" y="5199900"/>
                </a:moveTo>
                <a:cubicBezTo>
                  <a:pt x="7582105" y="5194507"/>
                  <a:pt x="7584502" y="5187915"/>
                  <a:pt x="7592293" y="5187915"/>
                </a:cubicBezTo>
                <a:cubicBezTo>
                  <a:pt x="7599484" y="5187915"/>
                  <a:pt x="7603679" y="5186716"/>
                  <a:pt x="7608473" y="5183720"/>
                </a:cubicBezTo>
                <a:cubicBezTo>
                  <a:pt x="7613267" y="5181323"/>
                  <a:pt x="7617462" y="5179525"/>
                  <a:pt x="7616863" y="5175929"/>
                </a:cubicBezTo>
                <a:cubicBezTo>
                  <a:pt x="7616264" y="5172334"/>
                  <a:pt x="7615065" y="5168738"/>
                  <a:pt x="7612668" y="5171135"/>
                </a:cubicBezTo>
                <a:cubicBezTo>
                  <a:pt x="7610271" y="5173532"/>
                  <a:pt x="7606076" y="5177727"/>
                  <a:pt x="7601282" y="5175929"/>
                </a:cubicBezTo>
                <a:cubicBezTo>
                  <a:pt x="7596487" y="5174131"/>
                  <a:pt x="7594091" y="5173532"/>
                  <a:pt x="7594091" y="5173532"/>
                </a:cubicBezTo>
                <a:cubicBezTo>
                  <a:pt x="7594091" y="5173532"/>
                  <a:pt x="7593491" y="5174131"/>
                  <a:pt x="7591094" y="5178326"/>
                </a:cubicBezTo>
                <a:cubicBezTo>
                  <a:pt x="7588697" y="5182521"/>
                  <a:pt x="7589296" y="5186117"/>
                  <a:pt x="7583304" y="5185518"/>
                </a:cubicBezTo>
                <a:cubicBezTo>
                  <a:pt x="7577311" y="5184918"/>
                  <a:pt x="7573116" y="5185518"/>
                  <a:pt x="7573116" y="5185518"/>
                </a:cubicBezTo>
                <a:cubicBezTo>
                  <a:pt x="7573116" y="5185518"/>
                  <a:pt x="7574914" y="5186117"/>
                  <a:pt x="7574914" y="5189113"/>
                </a:cubicBezTo>
                <a:cubicBezTo>
                  <a:pt x="7574914" y="5192110"/>
                  <a:pt x="7574914" y="5196305"/>
                  <a:pt x="7574914" y="5196305"/>
                </a:cubicBezTo>
                <a:cubicBezTo>
                  <a:pt x="7574914" y="5196305"/>
                  <a:pt x="7575513" y="5205294"/>
                  <a:pt x="7579109" y="5199900"/>
                </a:cubicBezTo>
                <a:close/>
                <a:moveTo>
                  <a:pt x="7690574" y="5273012"/>
                </a:moveTo>
                <a:cubicBezTo>
                  <a:pt x="7688177" y="5271214"/>
                  <a:pt x="7686378" y="5268817"/>
                  <a:pt x="7682184" y="5265820"/>
                </a:cubicBezTo>
                <a:cubicBezTo>
                  <a:pt x="7677989" y="5262225"/>
                  <a:pt x="7679787" y="5250838"/>
                  <a:pt x="7674993" y="5247842"/>
                </a:cubicBezTo>
                <a:cubicBezTo>
                  <a:pt x="7670797" y="5245445"/>
                  <a:pt x="7668400" y="5235857"/>
                  <a:pt x="7664805" y="5231063"/>
                </a:cubicBezTo>
                <a:cubicBezTo>
                  <a:pt x="7660610" y="5225669"/>
                  <a:pt x="7667202" y="5218478"/>
                  <a:pt x="7667202" y="5214882"/>
                </a:cubicBezTo>
                <a:cubicBezTo>
                  <a:pt x="7667202" y="5211287"/>
                  <a:pt x="7665404" y="5210088"/>
                  <a:pt x="7671397" y="5207691"/>
                </a:cubicBezTo>
                <a:cubicBezTo>
                  <a:pt x="7677389" y="5205294"/>
                  <a:pt x="7676790" y="5202297"/>
                  <a:pt x="7677989" y="5195706"/>
                </a:cubicBezTo>
                <a:cubicBezTo>
                  <a:pt x="7678588" y="5192110"/>
                  <a:pt x="7678588" y="5190312"/>
                  <a:pt x="7677989" y="5189113"/>
                </a:cubicBezTo>
                <a:cubicBezTo>
                  <a:pt x="7677389" y="5188514"/>
                  <a:pt x="7675592" y="5187915"/>
                  <a:pt x="7673195" y="5187915"/>
                </a:cubicBezTo>
                <a:cubicBezTo>
                  <a:pt x="7666603" y="5187915"/>
                  <a:pt x="7667801" y="5187316"/>
                  <a:pt x="7665404" y="5183720"/>
                </a:cubicBezTo>
                <a:cubicBezTo>
                  <a:pt x="7663007" y="5180124"/>
                  <a:pt x="7658812" y="5180724"/>
                  <a:pt x="7656415" y="5185518"/>
                </a:cubicBezTo>
                <a:cubicBezTo>
                  <a:pt x="7654018" y="5190312"/>
                  <a:pt x="7649224" y="5188514"/>
                  <a:pt x="7644429" y="5187915"/>
                </a:cubicBezTo>
                <a:cubicBezTo>
                  <a:pt x="7639635" y="5187316"/>
                  <a:pt x="7639635" y="5187316"/>
                  <a:pt x="7640834" y="5190911"/>
                </a:cubicBezTo>
                <a:cubicBezTo>
                  <a:pt x="7642033" y="5195106"/>
                  <a:pt x="7639635" y="5195106"/>
                  <a:pt x="7635440" y="5197503"/>
                </a:cubicBezTo>
                <a:cubicBezTo>
                  <a:pt x="7631245" y="5199900"/>
                  <a:pt x="7629447" y="5198702"/>
                  <a:pt x="7629447" y="5205294"/>
                </a:cubicBezTo>
                <a:cubicBezTo>
                  <a:pt x="7629447" y="5211886"/>
                  <a:pt x="7636639" y="5209489"/>
                  <a:pt x="7639635" y="5207092"/>
                </a:cubicBezTo>
                <a:cubicBezTo>
                  <a:pt x="7642632" y="5204695"/>
                  <a:pt x="7644429" y="5205893"/>
                  <a:pt x="7642632" y="5209489"/>
                </a:cubicBezTo>
                <a:cubicBezTo>
                  <a:pt x="7640834" y="5213684"/>
                  <a:pt x="7637238" y="5217279"/>
                  <a:pt x="7627051" y="5219677"/>
                </a:cubicBezTo>
                <a:cubicBezTo>
                  <a:pt x="7616863" y="5222073"/>
                  <a:pt x="7615665" y="5228666"/>
                  <a:pt x="7615665" y="5237055"/>
                </a:cubicBezTo>
                <a:cubicBezTo>
                  <a:pt x="7615665" y="5242449"/>
                  <a:pt x="7622256" y="5248442"/>
                  <a:pt x="7630047" y="5252637"/>
                </a:cubicBezTo>
                <a:cubicBezTo>
                  <a:pt x="7634242" y="5255033"/>
                  <a:pt x="7639036" y="5256831"/>
                  <a:pt x="7642632" y="5257431"/>
                </a:cubicBezTo>
                <a:cubicBezTo>
                  <a:pt x="7652819" y="5258629"/>
                  <a:pt x="7651022" y="5261026"/>
                  <a:pt x="7648025" y="5261626"/>
                </a:cubicBezTo>
                <a:cubicBezTo>
                  <a:pt x="7645628" y="5262225"/>
                  <a:pt x="7639635" y="5260427"/>
                  <a:pt x="7634841" y="5258629"/>
                </a:cubicBezTo>
                <a:cubicBezTo>
                  <a:pt x="7633044" y="5258030"/>
                  <a:pt x="7630047" y="5257431"/>
                  <a:pt x="7627650" y="5256232"/>
                </a:cubicBezTo>
                <a:lnTo>
                  <a:pt x="7627650" y="5255633"/>
                </a:lnTo>
                <a:cubicBezTo>
                  <a:pt x="7624054" y="5254434"/>
                  <a:pt x="7619859" y="5252637"/>
                  <a:pt x="7616863" y="5251438"/>
                </a:cubicBezTo>
                <a:cubicBezTo>
                  <a:pt x="7611469" y="5249041"/>
                  <a:pt x="7611469" y="5250838"/>
                  <a:pt x="7615065" y="5248442"/>
                </a:cubicBezTo>
                <a:cubicBezTo>
                  <a:pt x="7618661" y="5246044"/>
                  <a:pt x="7612668" y="5243647"/>
                  <a:pt x="7607275" y="5244846"/>
                </a:cubicBezTo>
                <a:cubicBezTo>
                  <a:pt x="7601881" y="5246044"/>
                  <a:pt x="7602480" y="5244247"/>
                  <a:pt x="7601881" y="5240651"/>
                </a:cubicBezTo>
                <a:cubicBezTo>
                  <a:pt x="7601282" y="5237655"/>
                  <a:pt x="7601282" y="5234059"/>
                  <a:pt x="7597686" y="5235257"/>
                </a:cubicBezTo>
                <a:cubicBezTo>
                  <a:pt x="7594091" y="5235857"/>
                  <a:pt x="7597686" y="5237055"/>
                  <a:pt x="7599484" y="5242449"/>
                </a:cubicBezTo>
                <a:cubicBezTo>
                  <a:pt x="7601282" y="5247842"/>
                  <a:pt x="7598885" y="5247243"/>
                  <a:pt x="7596487" y="5245445"/>
                </a:cubicBezTo>
                <a:cubicBezTo>
                  <a:pt x="7594091" y="5243647"/>
                  <a:pt x="7594091" y="5243647"/>
                  <a:pt x="7592293" y="5246044"/>
                </a:cubicBezTo>
                <a:cubicBezTo>
                  <a:pt x="7590495" y="5248442"/>
                  <a:pt x="7588697" y="5249640"/>
                  <a:pt x="7589296" y="5244846"/>
                </a:cubicBezTo>
                <a:cubicBezTo>
                  <a:pt x="7589895" y="5240052"/>
                  <a:pt x="7585701" y="5241250"/>
                  <a:pt x="7582105" y="5240052"/>
                </a:cubicBezTo>
                <a:cubicBezTo>
                  <a:pt x="7577910" y="5238853"/>
                  <a:pt x="7577311" y="5238853"/>
                  <a:pt x="7574314" y="5240052"/>
                </a:cubicBezTo>
                <a:cubicBezTo>
                  <a:pt x="7571318" y="5241250"/>
                  <a:pt x="7571318" y="5241849"/>
                  <a:pt x="7568921" y="5239452"/>
                </a:cubicBezTo>
                <a:cubicBezTo>
                  <a:pt x="7566524" y="5237055"/>
                  <a:pt x="7566524" y="5236456"/>
                  <a:pt x="7564726" y="5238254"/>
                </a:cubicBezTo>
                <a:cubicBezTo>
                  <a:pt x="7562329" y="5240052"/>
                  <a:pt x="7565325" y="5243647"/>
                  <a:pt x="7565325" y="5243647"/>
                </a:cubicBezTo>
                <a:cubicBezTo>
                  <a:pt x="7565325" y="5243647"/>
                  <a:pt x="7568921" y="5245445"/>
                  <a:pt x="7571318" y="5246044"/>
                </a:cubicBezTo>
                <a:cubicBezTo>
                  <a:pt x="7573715" y="5246644"/>
                  <a:pt x="7574914" y="5246644"/>
                  <a:pt x="7578509" y="5251438"/>
                </a:cubicBezTo>
                <a:cubicBezTo>
                  <a:pt x="7582105" y="5256232"/>
                  <a:pt x="7596487" y="5259828"/>
                  <a:pt x="7603080" y="5260427"/>
                </a:cubicBezTo>
                <a:cubicBezTo>
                  <a:pt x="7609073" y="5261026"/>
                  <a:pt x="7616863" y="5264023"/>
                  <a:pt x="7619859" y="5263423"/>
                </a:cubicBezTo>
                <a:cubicBezTo>
                  <a:pt x="7621058" y="5263423"/>
                  <a:pt x="7622856" y="5262824"/>
                  <a:pt x="7624054" y="5262824"/>
                </a:cubicBezTo>
                <a:cubicBezTo>
                  <a:pt x="7625253" y="5262824"/>
                  <a:pt x="7626451" y="5263423"/>
                  <a:pt x="7627650" y="5264023"/>
                </a:cubicBezTo>
                <a:cubicBezTo>
                  <a:pt x="7630047" y="5265820"/>
                  <a:pt x="7633643" y="5265820"/>
                  <a:pt x="7638436" y="5267019"/>
                </a:cubicBezTo>
                <a:cubicBezTo>
                  <a:pt x="7643231" y="5268218"/>
                  <a:pt x="7651621" y="5276008"/>
                  <a:pt x="7654617" y="5279604"/>
                </a:cubicBezTo>
                <a:cubicBezTo>
                  <a:pt x="7657614" y="5283199"/>
                  <a:pt x="7671397" y="5282600"/>
                  <a:pt x="7674393" y="5280203"/>
                </a:cubicBezTo>
                <a:cubicBezTo>
                  <a:pt x="7677389" y="5277806"/>
                  <a:pt x="7676790" y="5279004"/>
                  <a:pt x="7679187" y="5280802"/>
                </a:cubicBezTo>
                <a:cubicBezTo>
                  <a:pt x="7681585" y="5283199"/>
                  <a:pt x="7684581" y="5282001"/>
                  <a:pt x="7691173" y="5280203"/>
                </a:cubicBezTo>
                <a:cubicBezTo>
                  <a:pt x="7697765" y="5278405"/>
                  <a:pt x="7692971" y="5274210"/>
                  <a:pt x="7690574" y="5273012"/>
                </a:cubicBezTo>
                <a:close/>
                <a:moveTo>
                  <a:pt x="6452474" y="152815"/>
                </a:moveTo>
                <a:cubicBezTo>
                  <a:pt x="6458467" y="151616"/>
                  <a:pt x="6465658" y="142627"/>
                  <a:pt x="6481838" y="139631"/>
                </a:cubicBezTo>
                <a:cubicBezTo>
                  <a:pt x="6496820" y="137234"/>
                  <a:pt x="6504611" y="142028"/>
                  <a:pt x="6486632" y="143826"/>
                </a:cubicBezTo>
                <a:cubicBezTo>
                  <a:pt x="6471650" y="145024"/>
                  <a:pt x="6472849" y="157010"/>
                  <a:pt x="6468654" y="155811"/>
                </a:cubicBezTo>
                <a:cubicBezTo>
                  <a:pt x="6464459" y="155212"/>
                  <a:pt x="6460264" y="162403"/>
                  <a:pt x="6469253" y="163003"/>
                </a:cubicBezTo>
                <a:cubicBezTo>
                  <a:pt x="6478841" y="163602"/>
                  <a:pt x="6481838" y="152815"/>
                  <a:pt x="6489629" y="151017"/>
                </a:cubicBezTo>
                <a:cubicBezTo>
                  <a:pt x="6497420" y="149219"/>
                  <a:pt x="6508206" y="145624"/>
                  <a:pt x="6509405" y="142627"/>
                </a:cubicBezTo>
                <a:cubicBezTo>
                  <a:pt x="6511202" y="137234"/>
                  <a:pt x="6515997" y="135436"/>
                  <a:pt x="6511802" y="143826"/>
                </a:cubicBezTo>
                <a:cubicBezTo>
                  <a:pt x="6507607" y="152216"/>
                  <a:pt x="6502213" y="151017"/>
                  <a:pt x="6499217" y="151616"/>
                </a:cubicBezTo>
                <a:cubicBezTo>
                  <a:pt x="6496221" y="152216"/>
                  <a:pt x="6490827" y="152216"/>
                  <a:pt x="6486033" y="160006"/>
                </a:cubicBezTo>
                <a:cubicBezTo>
                  <a:pt x="6481239" y="167797"/>
                  <a:pt x="6488430" y="173789"/>
                  <a:pt x="6501614" y="172591"/>
                </a:cubicBezTo>
                <a:cubicBezTo>
                  <a:pt x="6514798" y="171392"/>
                  <a:pt x="6514798" y="167197"/>
                  <a:pt x="6520191" y="167797"/>
                </a:cubicBezTo>
                <a:cubicBezTo>
                  <a:pt x="6525585" y="168396"/>
                  <a:pt x="6527982" y="167197"/>
                  <a:pt x="6527383" y="157609"/>
                </a:cubicBezTo>
                <a:cubicBezTo>
                  <a:pt x="6526783" y="148021"/>
                  <a:pt x="6526783" y="147421"/>
                  <a:pt x="6527982" y="143226"/>
                </a:cubicBezTo>
                <a:cubicBezTo>
                  <a:pt x="6528581" y="142028"/>
                  <a:pt x="6528581" y="140829"/>
                  <a:pt x="6529181" y="139631"/>
                </a:cubicBezTo>
                <a:cubicBezTo>
                  <a:pt x="6526783" y="134837"/>
                  <a:pt x="6530380" y="135436"/>
                  <a:pt x="6532177" y="140230"/>
                </a:cubicBezTo>
                <a:cubicBezTo>
                  <a:pt x="6534574" y="147421"/>
                  <a:pt x="6526783" y="152216"/>
                  <a:pt x="6532776" y="158208"/>
                </a:cubicBezTo>
                <a:cubicBezTo>
                  <a:pt x="6538769" y="163602"/>
                  <a:pt x="6551354" y="160605"/>
                  <a:pt x="6548957" y="149219"/>
                </a:cubicBezTo>
                <a:cubicBezTo>
                  <a:pt x="6548358" y="146822"/>
                  <a:pt x="6548957" y="144425"/>
                  <a:pt x="6550155" y="142627"/>
                </a:cubicBezTo>
                <a:cubicBezTo>
                  <a:pt x="6551354" y="140829"/>
                  <a:pt x="6568733" y="139032"/>
                  <a:pt x="6569332" y="142028"/>
                </a:cubicBezTo>
                <a:cubicBezTo>
                  <a:pt x="6569932" y="145624"/>
                  <a:pt x="6562740" y="147421"/>
                  <a:pt x="6569332" y="150418"/>
                </a:cubicBezTo>
                <a:cubicBezTo>
                  <a:pt x="6575924" y="154013"/>
                  <a:pt x="6589108" y="140829"/>
                  <a:pt x="6599296" y="139032"/>
                </a:cubicBezTo>
                <a:cubicBezTo>
                  <a:pt x="6609483" y="137234"/>
                  <a:pt x="6641844" y="122851"/>
                  <a:pt x="6646638" y="118656"/>
                </a:cubicBezTo>
                <a:cubicBezTo>
                  <a:pt x="6651433" y="114461"/>
                  <a:pt x="6659823" y="109068"/>
                  <a:pt x="6667613" y="108469"/>
                </a:cubicBezTo>
                <a:cubicBezTo>
                  <a:pt x="6675404" y="107869"/>
                  <a:pt x="6671808" y="112664"/>
                  <a:pt x="6667014" y="112664"/>
                </a:cubicBezTo>
                <a:cubicBezTo>
                  <a:pt x="6662220" y="112664"/>
                  <a:pt x="6658624" y="115660"/>
                  <a:pt x="6656826" y="118057"/>
                </a:cubicBezTo>
                <a:cubicBezTo>
                  <a:pt x="6655028" y="120454"/>
                  <a:pt x="6652032" y="124050"/>
                  <a:pt x="6648436" y="125248"/>
                </a:cubicBezTo>
                <a:cubicBezTo>
                  <a:pt x="6644841" y="126447"/>
                  <a:pt x="6639447" y="136035"/>
                  <a:pt x="6650834" y="132440"/>
                </a:cubicBezTo>
                <a:cubicBezTo>
                  <a:pt x="6659223" y="130042"/>
                  <a:pt x="6663418" y="124050"/>
                  <a:pt x="6670609" y="127046"/>
                </a:cubicBezTo>
                <a:cubicBezTo>
                  <a:pt x="6677801" y="129443"/>
                  <a:pt x="6674804" y="132440"/>
                  <a:pt x="6669411" y="131840"/>
                </a:cubicBezTo>
                <a:cubicBezTo>
                  <a:pt x="6664017" y="131241"/>
                  <a:pt x="6651433" y="136634"/>
                  <a:pt x="6655028" y="139631"/>
                </a:cubicBezTo>
                <a:cubicBezTo>
                  <a:pt x="6659223" y="142627"/>
                  <a:pt x="6674804" y="138432"/>
                  <a:pt x="6664017" y="143826"/>
                </a:cubicBezTo>
                <a:cubicBezTo>
                  <a:pt x="6657425" y="147421"/>
                  <a:pt x="6650834" y="146223"/>
                  <a:pt x="6647837" y="145024"/>
                </a:cubicBezTo>
                <a:cubicBezTo>
                  <a:pt x="6645440" y="144425"/>
                  <a:pt x="6634653" y="144425"/>
                  <a:pt x="6631057" y="147421"/>
                </a:cubicBezTo>
                <a:cubicBezTo>
                  <a:pt x="6626863" y="150418"/>
                  <a:pt x="6621469" y="152216"/>
                  <a:pt x="6618473" y="152216"/>
                </a:cubicBezTo>
                <a:cubicBezTo>
                  <a:pt x="6615476" y="152216"/>
                  <a:pt x="6607685" y="161804"/>
                  <a:pt x="6619671" y="162403"/>
                </a:cubicBezTo>
                <a:cubicBezTo>
                  <a:pt x="6631656" y="163003"/>
                  <a:pt x="6626863" y="166598"/>
                  <a:pt x="6632855" y="169595"/>
                </a:cubicBezTo>
                <a:cubicBezTo>
                  <a:pt x="6638848" y="172591"/>
                  <a:pt x="6643043" y="172591"/>
                  <a:pt x="6647238" y="171992"/>
                </a:cubicBezTo>
                <a:cubicBezTo>
                  <a:pt x="6651433" y="171392"/>
                  <a:pt x="6651433" y="172591"/>
                  <a:pt x="6650234" y="176187"/>
                </a:cubicBezTo>
                <a:cubicBezTo>
                  <a:pt x="6649635" y="179183"/>
                  <a:pt x="6647837" y="179782"/>
                  <a:pt x="6644841" y="177385"/>
                </a:cubicBezTo>
                <a:cubicBezTo>
                  <a:pt x="6641844" y="174988"/>
                  <a:pt x="6632256" y="175587"/>
                  <a:pt x="6628061" y="174988"/>
                </a:cubicBezTo>
                <a:cubicBezTo>
                  <a:pt x="6620870" y="174389"/>
                  <a:pt x="6610083" y="168396"/>
                  <a:pt x="6605289" y="165999"/>
                </a:cubicBezTo>
                <a:cubicBezTo>
                  <a:pt x="6600494" y="163602"/>
                  <a:pt x="6592703" y="160006"/>
                  <a:pt x="6589108" y="163003"/>
                </a:cubicBezTo>
                <a:cubicBezTo>
                  <a:pt x="6584913" y="165999"/>
                  <a:pt x="6569332" y="162403"/>
                  <a:pt x="6563340" y="161804"/>
                </a:cubicBezTo>
                <a:cubicBezTo>
                  <a:pt x="6557946" y="161205"/>
                  <a:pt x="6544162" y="160006"/>
                  <a:pt x="6551354" y="172591"/>
                </a:cubicBezTo>
                <a:cubicBezTo>
                  <a:pt x="6558545" y="185176"/>
                  <a:pt x="6563340" y="182779"/>
                  <a:pt x="6569332" y="181580"/>
                </a:cubicBezTo>
                <a:cubicBezTo>
                  <a:pt x="6575924" y="180981"/>
                  <a:pt x="6575325" y="182179"/>
                  <a:pt x="6571729" y="183977"/>
                </a:cubicBezTo>
                <a:cubicBezTo>
                  <a:pt x="6568133" y="185775"/>
                  <a:pt x="6569332" y="188172"/>
                  <a:pt x="6578322" y="186374"/>
                </a:cubicBezTo>
                <a:cubicBezTo>
                  <a:pt x="6586711" y="184576"/>
                  <a:pt x="6605888" y="196562"/>
                  <a:pt x="6611881" y="196562"/>
                </a:cubicBezTo>
                <a:cubicBezTo>
                  <a:pt x="6618473" y="196562"/>
                  <a:pt x="6618473" y="202555"/>
                  <a:pt x="6612480" y="201955"/>
                </a:cubicBezTo>
                <a:cubicBezTo>
                  <a:pt x="6606487" y="201356"/>
                  <a:pt x="6600494" y="201955"/>
                  <a:pt x="6604090" y="206750"/>
                </a:cubicBezTo>
                <a:cubicBezTo>
                  <a:pt x="6607685" y="211544"/>
                  <a:pt x="6620271" y="209746"/>
                  <a:pt x="6628660" y="206150"/>
                </a:cubicBezTo>
                <a:cubicBezTo>
                  <a:pt x="6637050" y="201955"/>
                  <a:pt x="6644841" y="203154"/>
                  <a:pt x="6651433" y="198959"/>
                </a:cubicBezTo>
                <a:cubicBezTo>
                  <a:pt x="6655627" y="196562"/>
                  <a:pt x="6659823" y="198360"/>
                  <a:pt x="6663418" y="200158"/>
                </a:cubicBezTo>
                <a:cubicBezTo>
                  <a:pt x="6667014" y="202555"/>
                  <a:pt x="6667613" y="205551"/>
                  <a:pt x="6657425" y="204352"/>
                </a:cubicBezTo>
                <a:cubicBezTo>
                  <a:pt x="6647238" y="203753"/>
                  <a:pt x="6645440" y="204352"/>
                  <a:pt x="6644242" y="206150"/>
                </a:cubicBezTo>
                <a:cubicBezTo>
                  <a:pt x="6642444" y="207948"/>
                  <a:pt x="6645440" y="210345"/>
                  <a:pt x="6655627" y="208547"/>
                </a:cubicBezTo>
                <a:cubicBezTo>
                  <a:pt x="6662819" y="207349"/>
                  <a:pt x="6663418" y="213941"/>
                  <a:pt x="6653830" y="212143"/>
                </a:cubicBezTo>
                <a:cubicBezTo>
                  <a:pt x="6646039" y="210944"/>
                  <a:pt x="6637649" y="210345"/>
                  <a:pt x="6634054" y="209746"/>
                </a:cubicBezTo>
                <a:cubicBezTo>
                  <a:pt x="6629859" y="209147"/>
                  <a:pt x="6622667" y="209746"/>
                  <a:pt x="6619671" y="212742"/>
                </a:cubicBezTo>
                <a:cubicBezTo>
                  <a:pt x="6616674" y="215739"/>
                  <a:pt x="6608285" y="214540"/>
                  <a:pt x="6606487" y="214540"/>
                </a:cubicBezTo>
                <a:cubicBezTo>
                  <a:pt x="6604090" y="214540"/>
                  <a:pt x="6598097" y="215139"/>
                  <a:pt x="6595700" y="218735"/>
                </a:cubicBezTo>
                <a:cubicBezTo>
                  <a:pt x="6593902" y="221132"/>
                  <a:pt x="6592703" y="222930"/>
                  <a:pt x="6589707" y="224128"/>
                </a:cubicBezTo>
                <a:cubicBezTo>
                  <a:pt x="6586711" y="224728"/>
                  <a:pt x="6584314" y="231320"/>
                  <a:pt x="6589108" y="231919"/>
                </a:cubicBezTo>
                <a:cubicBezTo>
                  <a:pt x="6593902" y="232518"/>
                  <a:pt x="6593902" y="231919"/>
                  <a:pt x="6593902" y="236114"/>
                </a:cubicBezTo>
                <a:cubicBezTo>
                  <a:pt x="6593902" y="240309"/>
                  <a:pt x="6599895" y="243305"/>
                  <a:pt x="6607086" y="235515"/>
                </a:cubicBezTo>
                <a:cubicBezTo>
                  <a:pt x="6610083" y="231919"/>
                  <a:pt x="6611881" y="231320"/>
                  <a:pt x="6613079" y="228923"/>
                </a:cubicBezTo>
                <a:cubicBezTo>
                  <a:pt x="6614278" y="226526"/>
                  <a:pt x="6619072" y="224728"/>
                  <a:pt x="6616674" y="230720"/>
                </a:cubicBezTo>
                <a:cubicBezTo>
                  <a:pt x="6613678" y="237912"/>
                  <a:pt x="6620271" y="237912"/>
                  <a:pt x="6623866" y="233717"/>
                </a:cubicBezTo>
                <a:cubicBezTo>
                  <a:pt x="6628061" y="229522"/>
                  <a:pt x="6624465" y="225926"/>
                  <a:pt x="6623267" y="223529"/>
                </a:cubicBezTo>
                <a:cubicBezTo>
                  <a:pt x="6621469" y="221132"/>
                  <a:pt x="6620870" y="216338"/>
                  <a:pt x="6625664" y="220533"/>
                </a:cubicBezTo>
                <a:cubicBezTo>
                  <a:pt x="6630458" y="224728"/>
                  <a:pt x="6632855" y="227125"/>
                  <a:pt x="6638249" y="225926"/>
                </a:cubicBezTo>
                <a:cubicBezTo>
                  <a:pt x="6643642" y="225327"/>
                  <a:pt x="6645440" y="228323"/>
                  <a:pt x="6638848" y="230720"/>
                </a:cubicBezTo>
                <a:cubicBezTo>
                  <a:pt x="6632256" y="233118"/>
                  <a:pt x="6636451" y="239110"/>
                  <a:pt x="6641245" y="237912"/>
                </a:cubicBezTo>
                <a:cubicBezTo>
                  <a:pt x="6646039" y="236713"/>
                  <a:pt x="6643043" y="240908"/>
                  <a:pt x="6641844" y="243305"/>
                </a:cubicBezTo>
                <a:cubicBezTo>
                  <a:pt x="6641245" y="245702"/>
                  <a:pt x="6644242" y="250497"/>
                  <a:pt x="6650234" y="246302"/>
                </a:cubicBezTo>
                <a:cubicBezTo>
                  <a:pt x="6656227" y="242107"/>
                  <a:pt x="6654429" y="243904"/>
                  <a:pt x="6658024" y="245702"/>
                </a:cubicBezTo>
                <a:cubicBezTo>
                  <a:pt x="6661620" y="247500"/>
                  <a:pt x="6668213" y="248099"/>
                  <a:pt x="6671209" y="243305"/>
                </a:cubicBezTo>
                <a:cubicBezTo>
                  <a:pt x="6674205" y="238511"/>
                  <a:pt x="6668812" y="234915"/>
                  <a:pt x="6667014" y="233118"/>
                </a:cubicBezTo>
                <a:cubicBezTo>
                  <a:pt x="6665216" y="231320"/>
                  <a:pt x="6664017" y="226526"/>
                  <a:pt x="6669411" y="224728"/>
                </a:cubicBezTo>
                <a:cubicBezTo>
                  <a:pt x="6674804" y="222930"/>
                  <a:pt x="6674205" y="225327"/>
                  <a:pt x="6672407" y="227724"/>
                </a:cubicBezTo>
                <a:cubicBezTo>
                  <a:pt x="6670609" y="230121"/>
                  <a:pt x="6675404" y="237912"/>
                  <a:pt x="6679598" y="242706"/>
                </a:cubicBezTo>
                <a:cubicBezTo>
                  <a:pt x="6683794" y="248099"/>
                  <a:pt x="6680198" y="251096"/>
                  <a:pt x="6671209" y="251695"/>
                </a:cubicBezTo>
                <a:cubicBezTo>
                  <a:pt x="6662819" y="252294"/>
                  <a:pt x="6650834" y="251695"/>
                  <a:pt x="6650234" y="254092"/>
                </a:cubicBezTo>
                <a:cubicBezTo>
                  <a:pt x="6649635" y="256489"/>
                  <a:pt x="6641245" y="256489"/>
                  <a:pt x="6636451" y="248699"/>
                </a:cubicBezTo>
                <a:cubicBezTo>
                  <a:pt x="6634054" y="244504"/>
                  <a:pt x="6624465" y="236713"/>
                  <a:pt x="6614877" y="242706"/>
                </a:cubicBezTo>
                <a:cubicBezTo>
                  <a:pt x="6605289" y="248099"/>
                  <a:pt x="6602292" y="247500"/>
                  <a:pt x="6599296" y="247500"/>
                </a:cubicBezTo>
                <a:cubicBezTo>
                  <a:pt x="6596300" y="247500"/>
                  <a:pt x="6592703" y="253493"/>
                  <a:pt x="6603491" y="254691"/>
                </a:cubicBezTo>
                <a:cubicBezTo>
                  <a:pt x="6614278" y="255890"/>
                  <a:pt x="6614877" y="261883"/>
                  <a:pt x="6619671" y="260684"/>
                </a:cubicBezTo>
                <a:cubicBezTo>
                  <a:pt x="6624465" y="260085"/>
                  <a:pt x="6624465" y="261883"/>
                  <a:pt x="6620870" y="264879"/>
                </a:cubicBezTo>
                <a:cubicBezTo>
                  <a:pt x="6617873" y="267276"/>
                  <a:pt x="6611282" y="263081"/>
                  <a:pt x="6606487" y="267276"/>
                </a:cubicBezTo>
                <a:cubicBezTo>
                  <a:pt x="6601693" y="271471"/>
                  <a:pt x="6594502" y="264280"/>
                  <a:pt x="6597498" y="279262"/>
                </a:cubicBezTo>
                <a:cubicBezTo>
                  <a:pt x="6598097" y="283457"/>
                  <a:pt x="6602892" y="288251"/>
                  <a:pt x="6613678" y="293045"/>
                </a:cubicBezTo>
                <a:cubicBezTo>
                  <a:pt x="6623866" y="297839"/>
                  <a:pt x="6625064" y="290648"/>
                  <a:pt x="6620271" y="285854"/>
                </a:cubicBezTo>
                <a:cubicBezTo>
                  <a:pt x="6615476" y="281059"/>
                  <a:pt x="6617873" y="272670"/>
                  <a:pt x="6622667" y="281659"/>
                </a:cubicBezTo>
                <a:cubicBezTo>
                  <a:pt x="6627462" y="290648"/>
                  <a:pt x="6630458" y="291247"/>
                  <a:pt x="6635852" y="290049"/>
                </a:cubicBezTo>
                <a:cubicBezTo>
                  <a:pt x="6641245" y="289449"/>
                  <a:pt x="6642444" y="285854"/>
                  <a:pt x="6639447" y="281659"/>
                </a:cubicBezTo>
                <a:cubicBezTo>
                  <a:pt x="6636451" y="277464"/>
                  <a:pt x="6640046" y="273269"/>
                  <a:pt x="6643043" y="282258"/>
                </a:cubicBezTo>
                <a:cubicBezTo>
                  <a:pt x="6646039" y="291247"/>
                  <a:pt x="6673605" y="284056"/>
                  <a:pt x="6681995" y="282258"/>
                </a:cubicBezTo>
                <a:cubicBezTo>
                  <a:pt x="6690385" y="280460"/>
                  <a:pt x="6687389" y="278662"/>
                  <a:pt x="6687389" y="275666"/>
                </a:cubicBezTo>
                <a:cubicBezTo>
                  <a:pt x="6687389" y="272670"/>
                  <a:pt x="6686790" y="270872"/>
                  <a:pt x="6682595" y="270872"/>
                </a:cubicBezTo>
                <a:cubicBezTo>
                  <a:pt x="6678400" y="270872"/>
                  <a:pt x="6675404" y="267875"/>
                  <a:pt x="6683794" y="267276"/>
                </a:cubicBezTo>
                <a:cubicBezTo>
                  <a:pt x="6692184" y="266677"/>
                  <a:pt x="6690985" y="267875"/>
                  <a:pt x="6693981" y="271471"/>
                </a:cubicBezTo>
                <a:cubicBezTo>
                  <a:pt x="6696977" y="274467"/>
                  <a:pt x="6698176" y="276265"/>
                  <a:pt x="6700573" y="273868"/>
                </a:cubicBezTo>
                <a:cubicBezTo>
                  <a:pt x="6702970" y="271471"/>
                  <a:pt x="6703569" y="269673"/>
                  <a:pt x="6699974" y="268475"/>
                </a:cubicBezTo>
                <a:cubicBezTo>
                  <a:pt x="6694580" y="266078"/>
                  <a:pt x="6695779" y="263081"/>
                  <a:pt x="6701772" y="264879"/>
                </a:cubicBezTo>
                <a:cubicBezTo>
                  <a:pt x="6707765" y="266677"/>
                  <a:pt x="6710761" y="276265"/>
                  <a:pt x="6717952" y="273269"/>
                </a:cubicBezTo>
                <a:cubicBezTo>
                  <a:pt x="6725144" y="270872"/>
                  <a:pt x="6722147" y="264879"/>
                  <a:pt x="6716754" y="266078"/>
                </a:cubicBezTo>
                <a:cubicBezTo>
                  <a:pt x="6708963" y="267276"/>
                  <a:pt x="6703569" y="258886"/>
                  <a:pt x="6711959" y="260684"/>
                </a:cubicBezTo>
                <a:cubicBezTo>
                  <a:pt x="6720349" y="263081"/>
                  <a:pt x="6716754" y="263681"/>
                  <a:pt x="6724544" y="263081"/>
                </a:cubicBezTo>
                <a:cubicBezTo>
                  <a:pt x="6732335" y="262482"/>
                  <a:pt x="6729338" y="270273"/>
                  <a:pt x="6738926" y="270273"/>
                </a:cubicBezTo>
                <a:cubicBezTo>
                  <a:pt x="6748515" y="269673"/>
                  <a:pt x="6750912" y="272670"/>
                  <a:pt x="6750912" y="272670"/>
                </a:cubicBezTo>
                <a:cubicBezTo>
                  <a:pt x="6753908" y="273868"/>
                  <a:pt x="6756905" y="270872"/>
                  <a:pt x="6761100" y="267875"/>
                </a:cubicBezTo>
                <a:cubicBezTo>
                  <a:pt x="6765295" y="264879"/>
                  <a:pt x="6769489" y="262482"/>
                  <a:pt x="6770688" y="259486"/>
                </a:cubicBezTo>
                <a:cubicBezTo>
                  <a:pt x="6771287" y="255890"/>
                  <a:pt x="6771287" y="255291"/>
                  <a:pt x="6776681" y="257089"/>
                </a:cubicBezTo>
                <a:cubicBezTo>
                  <a:pt x="6782075" y="258886"/>
                  <a:pt x="6780876" y="254092"/>
                  <a:pt x="6783273" y="251096"/>
                </a:cubicBezTo>
                <a:cubicBezTo>
                  <a:pt x="6785670" y="248099"/>
                  <a:pt x="6790464" y="246302"/>
                  <a:pt x="6791064" y="242706"/>
                </a:cubicBezTo>
                <a:cubicBezTo>
                  <a:pt x="6791663" y="239110"/>
                  <a:pt x="6782674" y="238511"/>
                  <a:pt x="6777280" y="242706"/>
                </a:cubicBezTo>
                <a:cubicBezTo>
                  <a:pt x="6771887" y="246901"/>
                  <a:pt x="6767692" y="246901"/>
                  <a:pt x="6760500" y="242706"/>
                </a:cubicBezTo>
                <a:cubicBezTo>
                  <a:pt x="6755706" y="239710"/>
                  <a:pt x="6750912" y="237912"/>
                  <a:pt x="6750912" y="237912"/>
                </a:cubicBezTo>
                <a:cubicBezTo>
                  <a:pt x="6750912" y="237912"/>
                  <a:pt x="6742522" y="236713"/>
                  <a:pt x="6737728" y="240908"/>
                </a:cubicBezTo>
                <a:cubicBezTo>
                  <a:pt x="6734133" y="243904"/>
                  <a:pt x="6717952" y="245702"/>
                  <a:pt x="6707165" y="242706"/>
                </a:cubicBezTo>
                <a:cubicBezTo>
                  <a:pt x="6699974" y="240908"/>
                  <a:pt x="6695779" y="235515"/>
                  <a:pt x="6694580" y="232518"/>
                </a:cubicBezTo>
                <a:cubicBezTo>
                  <a:pt x="6691584" y="225327"/>
                  <a:pt x="6696977" y="228323"/>
                  <a:pt x="6698775" y="230121"/>
                </a:cubicBezTo>
                <a:cubicBezTo>
                  <a:pt x="6700573" y="231919"/>
                  <a:pt x="6705367" y="234316"/>
                  <a:pt x="6708364" y="234316"/>
                </a:cubicBezTo>
                <a:cubicBezTo>
                  <a:pt x="6711360" y="234316"/>
                  <a:pt x="6718551" y="236713"/>
                  <a:pt x="6731136" y="236713"/>
                </a:cubicBezTo>
                <a:cubicBezTo>
                  <a:pt x="6743721" y="236713"/>
                  <a:pt x="6751511" y="229522"/>
                  <a:pt x="6751511" y="229522"/>
                </a:cubicBezTo>
                <a:cubicBezTo>
                  <a:pt x="6755706" y="229522"/>
                  <a:pt x="6755107" y="228923"/>
                  <a:pt x="6759302" y="227724"/>
                </a:cubicBezTo>
                <a:cubicBezTo>
                  <a:pt x="6763497" y="227125"/>
                  <a:pt x="6763497" y="225327"/>
                  <a:pt x="6764096" y="221132"/>
                </a:cubicBezTo>
                <a:cubicBezTo>
                  <a:pt x="6764696" y="216937"/>
                  <a:pt x="6764696" y="216338"/>
                  <a:pt x="6760500" y="214540"/>
                </a:cubicBezTo>
                <a:cubicBezTo>
                  <a:pt x="6756306" y="212742"/>
                  <a:pt x="6758104" y="209746"/>
                  <a:pt x="6761100" y="209746"/>
                </a:cubicBezTo>
                <a:cubicBezTo>
                  <a:pt x="6764096" y="209746"/>
                  <a:pt x="6764696" y="207349"/>
                  <a:pt x="6773685" y="207349"/>
                </a:cubicBezTo>
                <a:cubicBezTo>
                  <a:pt x="6782674" y="207349"/>
                  <a:pt x="6784471" y="205551"/>
                  <a:pt x="6783872" y="201356"/>
                </a:cubicBezTo>
                <a:cubicBezTo>
                  <a:pt x="6783273" y="197161"/>
                  <a:pt x="6776681" y="194764"/>
                  <a:pt x="6776681" y="192367"/>
                </a:cubicBezTo>
                <a:cubicBezTo>
                  <a:pt x="6776082" y="189970"/>
                  <a:pt x="6751511" y="180981"/>
                  <a:pt x="6751511" y="180981"/>
                </a:cubicBezTo>
                <a:cubicBezTo>
                  <a:pt x="6751511" y="178584"/>
                  <a:pt x="6732335" y="183378"/>
                  <a:pt x="6731136" y="189371"/>
                </a:cubicBezTo>
                <a:cubicBezTo>
                  <a:pt x="6728739" y="192966"/>
                  <a:pt x="6726941" y="191768"/>
                  <a:pt x="6726342" y="189970"/>
                </a:cubicBezTo>
                <a:cubicBezTo>
                  <a:pt x="6725743" y="188771"/>
                  <a:pt x="6717353" y="186374"/>
                  <a:pt x="6717952" y="183378"/>
                </a:cubicBezTo>
                <a:cubicBezTo>
                  <a:pt x="6719151" y="176187"/>
                  <a:pt x="6737728" y="176786"/>
                  <a:pt x="6746118" y="176187"/>
                </a:cubicBezTo>
                <a:cubicBezTo>
                  <a:pt x="6758703" y="175587"/>
                  <a:pt x="6752710" y="168995"/>
                  <a:pt x="6745518" y="169595"/>
                </a:cubicBezTo>
                <a:cubicBezTo>
                  <a:pt x="6742522" y="170194"/>
                  <a:pt x="6740125" y="173789"/>
                  <a:pt x="6733533" y="172591"/>
                </a:cubicBezTo>
                <a:cubicBezTo>
                  <a:pt x="6729937" y="171992"/>
                  <a:pt x="6721547" y="170194"/>
                  <a:pt x="6716754" y="173190"/>
                </a:cubicBezTo>
                <a:cubicBezTo>
                  <a:pt x="6711959" y="176187"/>
                  <a:pt x="6711959" y="174988"/>
                  <a:pt x="6711959" y="171992"/>
                </a:cubicBezTo>
                <a:cubicBezTo>
                  <a:pt x="6711959" y="168995"/>
                  <a:pt x="6720948" y="166598"/>
                  <a:pt x="6726941" y="166598"/>
                </a:cubicBezTo>
                <a:cubicBezTo>
                  <a:pt x="6732934" y="167197"/>
                  <a:pt x="6741324" y="165999"/>
                  <a:pt x="6738926" y="163003"/>
                </a:cubicBezTo>
                <a:cubicBezTo>
                  <a:pt x="6736529" y="160006"/>
                  <a:pt x="6743122" y="160006"/>
                  <a:pt x="6746118" y="162403"/>
                </a:cubicBezTo>
                <a:cubicBezTo>
                  <a:pt x="6749115" y="164800"/>
                  <a:pt x="6751511" y="165999"/>
                  <a:pt x="6751511" y="165999"/>
                </a:cubicBezTo>
                <a:cubicBezTo>
                  <a:pt x="6751511" y="165999"/>
                  <a:pt x="6752111" y="165999"/>
                  <a:pt x="6758703" y="165999"/>
                </a:cubicBezTo>
                <a:cubicBezTo>
                  <a:pt x="6765894" y="165400"/>
                  <a:pt x="6766493" y="161804"/>
                  <a:pt x="6765295" y="157010"/>
                </a:cubicBezTo>
                <a:cubicBezTo>
                  <a:pt x="6764096" y="151616"/>
                  <a:pt x="6751511" y="154013"/>
                  <a:pt x="6751511" y="154013"/>
                </a:cubicBezTo>
                <a:cubicBezTo>
                  <a:pt x="6748515" y="154613"/>
                  <a:pt x="6743721" y="158208"/>
                  <a:pt x="6741923" y="154613"/>
                </a:cubicBezTo>
                <a:cubicBezTo>
                  <a:pt x="6739526" y="151017"/>
                  <a:pt x="6751511" y="149818"/>
                  <a:pt x="6751511" y="149818"/>
                </a:cubicBezTo>
                <a:cubicBezTo>
                  <a:pt x="6756905" y="146822"/>
                  <a:pt x="6763497" y="149818"/>
                  <a:pt x="6770688" y="152216"/>
                </a:cubicBezTo>
                <a:cubicBezTo>
                  <a:pt x="6777879" y="154613"/>
                  <a:pt x="6790464" y="140230"/>
                  <a:pt x="6793460" y="136035"/>
                </a:cubicBezTo>
                <a:cubicBezTo>
                  <a:pt x="6796457" y="131840"/>
                  <a:pt x="6788067" y="133039"/>
                  <a:pt x="6780277" y="135436"/>
                </a:cubicBezTo>
                <a:cubicBezTo>
                  <a:pt x="6771887" y="137833"/>
                  <a:pt x="6773086" y="134837"/>
                  <a:pt x="6777280" y="131840"/>
                </a:cubicBezTo>
                <a:cubicBezTo>
                  <a:pt x="6781475" y="128844"/>
                  <a:pt x="6788067" y="127645"/>
                  <a:pt x="6795258" y="129443"/>
                </a:cubicBezTo>
                <a:cubicBezTo>
                  <a:pt x="6802449" y="130642"/>
                  <a:pt x="6801251" y="126447"/>
                  <a:pt x="6797656" y="122851"/>
                </a:cubicBezTo>
                <a:cubicBezTo>
                  <a:pt x="6794060" y="119256"/>
                  <a:pt x="6798255" y="116858"/>
                  <a:pt x="6803049" y="121053"/>
                </a:cubicBezTo>
                <a:cubicBezTo>
                  <a:pt x="6807244" y="125248"/>
                  <a:pt x="6809042" y="124050"/>
                  <a:pt x="6811438" y="116858"/>
                </a:cubicBezTo>
                <a:cubicBezTo>
                  <a:pt x="6813836" y="109667"/>
                  <a:pt x="6817431" y="103674"/>
                  <a:pt x="6821627" y="100079"/>
                </a:cubicBezTo>
                <a:cubicBezTo>
                  <a:pt x="6825821" y="97082"/>
                  <a:pt x="6825821" y="92288"/>
                  <a:pt x="6828818" y="83898"/>
                </a:cubicBezTo>
                <a:cubicBezTo>
                  <a:pt x="6831814" y="75509"/>
                  <a:pt x="6821027" y="79104"/>
                  <a:pt x="6816832" y="83299"/>
                </a:cubicBezTo>
                <a:cubicBezTo>
                  <a:pt x="6812637" y="87494"/>
                  <a:pt x="6806645" y="88693"/>
                  <a:pt x="6798255" y="92288"/>
                </a:cubicBezTo>
                <a:cubicBezTo>
                  <a:pt x="6789865" y="96483"/>
                  <a:pt x="6786269" y="96483"/>
                  <a:pt x="6794060" y="88693"/>
                </a:cubicBezTo>
                <a:cubicBezTo>
                  <a:pt x="6801850" y="80902"/>
                  <a:pt x="6788667" y="86295"/>
                  <a:pt x="6779078" y="89292"/>
                </a:cubicBezTo>
                <a:cubicBezTo>
                  <a:pt x="6770089" y="91689"/>
                  <a:pt x="6770688" y="86295"/>
                  <a:pt x="6774284" y="83898"/>
                </a:cubicBezTo>
                <a:cubicBezTo>
                  <a:pt x="6777879" y="81501"/>
                  <a:pt x="6784471" y="80902"/>
                  <a:pt x="6793460" y="79703"/>
                </a:cubicBezTo>
                <a:cubicBezTo>
                  <a:pt x="6802449" y="78505"/>
                  <a:pt x="6809042" y="77306"/>
                  <a:pt x="6812038" y="73711"/>
                </a:cubicBezTo>
                <a:cubicBezTo>
                  <a:pt x="6815035" y="70115"/>
                  <a:pt x="6815035" y="71314"/>
                  <a:pt x="6820428" y="71314"/>
                </a:cubicBezTo>
                <a:cubicBezTo>
                  <a:pt x="6825821" y="71913"/>
                  <a:pt x="6832413" y="65920"/>
                  <a:pt x="6836009" y="63523"/>
                </a:cubicBezTo>
                <a:cubicBezTo>
                  <a:pt x="6839605" y="61126"/>
                  <a:pt x="6845598" y="59328"/>
                  <a:pt x="6850991" y="58130"/>
                </a:cubicBezTo>
                <a:cubicBezTo>
                  <a:pt x="6856384" y="57530"/>
                  <a:pt x="6853988" y="52736"/>
                  <a:pt x="6853988" y="43148"/>
                </a:cubicBezTo>
                <a:cubicBezTo>
                  <a:pt x="6853988" y="33559"/>
                  <a:pt x="6839006" y="36556"/>
                  <a:pt x="6835409" y="41350"/>
                </a:cubicBezTo>
                <a:cubicBezTo>
                  <a:pt x="6831814" y="46144"/>
                  <a:pt x="6827020" y="47343"/>
                  <a:pt x="6822226" y="46743"/>
                </a:cubicBezTo>
                <a:cubicBezTo>
                  <a:pt x="6816832" y="46144"/>
                  <a:pt x="6785670" y="42548"/>
                  <a:pt x="6777879" y="40751"/>
                </a:cubicBezTo>
                <a:cubicBezTo>
                  <a:pt x="6770089" y="38953"/>
                  <a:pt x="6769489" y="41350"/>
                  <a:pt x="6769489" y="44946"/>
                </a:cubicBezTo>
                <a:cubicBezTo>
                  <a:pt x="6769489" y="48541"/>
                  <a:pt x="6768291" y="48541"/>
                  <a:pt x="6764096" y="47343"/>
                </a:cubicBezTo>
                <a:cubicBezTo>
                  <a:pt x="6759901" y="46743"/>
                  <a:pt x="6752111" y="53335"/>
                  <a:pt x="6752111" y="53335"/>
                </a:cubicBezTo>
                <a:cubicBezTo>
                  <a:pt x="6752111" y="53335"/>
                  <a:pt x="6749714" y="55732"/>
                  <a:pt x="6743122" y="55732"/>
                </a:cubicBezTo>
                <a:cubicBezTo>
                  <a:pt x="6737728" y="55732"/>
                  <a:pt x="6729937" y="61126"/>
                  <a:pt x="6723346" y="61126"/>
                </a:cubicBezTo>
                <a:cubicBezTo>
                  <a:pt x="6717353" y="61126"/>
                  <a:pt x="6711360" y="57530"/>
                  <a:pt x="6728739" y="54534"/>
                </a:cubicBezTo>
                <a:cubicBezTo>
                  <a:pt x="6746118" y="51538"/>
                  <a:pt x="6747316" y="49740"/>
                  <a:pt x="6749714" y="47343"/>
                </a:cubicBezTo>
                <a:cubicBezTo>
                  <a:pt x="6752111" y="44946"/>
                  <a:pt x="6749714" y="40751"/>
                  <a:pt x="6743122" y="43148"/>
                </a:cubicBezTo>
                <a:cubicBezTo>
                  <a:pt x="6736529" y="45545"/>
                  <a:pt x="6722147" y="44346"/>
                  <a:pt x="6719151" y="44346"/>
                </a:cubicBezTo>
                <a:cubicBezTo>
                  <a:pt x="6716754" y="44346"/>
                  <a:pt x="6711959" y="44346"/>
                  <a:pt x="6709562" y="46743"/>
                </a:cubicBezTo>
                <a:cubicBezTo>
                  <a:pt x="6707165" y="49140"/>
                  <a:pt x="6702970" y="48541"/>
                  <a:pt x="6702371" y="47343"/>
                </a:cubicBezTo>
                <a:cubicBezTo>
                  <a:pt x="6701772" y="46743"/>
                  <a:pt x="6674205" y="54534"/>
                  <a:pt x="6670010" y="57530"/>
                </a:cubicBezTo>
                <a:cubicBezTo>
                  <a:pt x="6665815" y="59927"/>
                  <a:pt x="6665815" y="63523"/>
                  <a:pt x="6673605" y="62924"/>
                </a:cubicBezTo>
                <a:cubicBezTo>
                  <a:pt x="6681396" y="62324"/>
                  <a:pt x="6678999" y="68317"/>
                  <a:pt x="6671808" y="67119"/>
                </a:cubicBezTo>
                <a:cubicBezTo>
                  <a:pt x="6664616" y="66519"/>
                  <a:pt x="6657425" y="63523"/>
                  <a:pt x="6655028" y="62324"/>
                </a:cubicBezTo>
                <a:cubicBezTo>
                  <a:pt x="6652631" y="61126"/>
                  <a:pt x="6644242" y="61725"/>
                  <a:pt x="6637649" y="62924"/>
                </a:cubicBezTo>
                <a:cubicBezTo>
                  <a:pt x="6631057" y="64122"/>
                  <a:pt x="6628061" y="67718"/>
                  <a:pt x="6623267" y="67718"/>
                </a:cubicBezTo>
                <a:cubicBezTo>
                  <a:pt x="6618473" y="67718"/>
                  <a:pt x="6614877" y="70115"/>
                  <a:pt x="6625064" y="74909"/>
                </a:cubicBezTo>
                <a:cubicBezTo>
                  <a:pt x="6635253" y="79703"/>
                  <a:pt x="6635253" y="89891"/>
                  <a:pt x="6620870" y="78505"/>
                </a:cubicBezTo>
                <a:cubicBezTo>
                  <a:pt x="6602892" y="65920"/>
                  <a:pt x="6589707" y="85097"/>
                  <a:pt x="6582516" y="83299"/>
                </a:cubicBezTo>
                <a:cubicBezTo>
                  <a:pt x="6578322" y="80902"/>
                  <a:pt x="6564538" y="89292"/>
                  <a:pt x="6575924" y="89292"/>
                </a:cubicBezTo>
                <a:cubicBezTo>
                  <a:pt x="6587910" y="89292"/>
                  <a:pt x="6593902" y="86895"/>
                  <a:pt x="6598097" y="91689"/>
                </a:cubicBezTo>
                <a:cubicBezTo>
                  <a:pt x="6602292" y="96483"/>
                  <a:pt x="6584913" y="92887"/>
                  <a:pt x="6580119" y="92887"/>
                </a:cubicBezTo>
                <a:cubicBezTo>
                  <a:pt x="6574725" y="92887"/>
                  <a:pt x="6566336" y="87494"/>
                  <a:pt x="6562141" y="92288"/>
                </a:cubicBezTo>
                <a:cubicBezTo>
                  <a:pt x="6557946" y="97082"/>
                  <a:pt x="6566336" y="100678"/>
                  <a:pt x="6577722" y="100678"/>
                </a:cubicBezTo>
                <a:cubicBezTo>
                  <a:pt x="6589108" y="100678"/>
                  <a:pt x="6582516" y="106671"/>
                  <a:pt x="6574725" y="104873"/>
                </a:cubicBezTo>
                <a:cubicBezTo>
                  <a:pt x="6566935" y="102476"/>
                  <a:pt x="6562740" y="104274"/>
                  <a:pt x="6560942" y="106671"/>
                </a:cubicBezTo>
                <a:cubicBezTo>
                  <a:pt x="6559144" y="109068"/>
                  <a:pt x="6554950" y="106671"/>
                  <a:pt x="6553152" y="104873"/>
                </a:cubicBezTo>
                <a:cubicBezTo>
                  <a:pt x="6551354" y="103075"/>
                  <a:pt x="6535173" y="103674"/>
                  <a:pt x="6530380" y="104274"/>
                </a:cubicBezTo>
                <a:cubicBezTo>
                  <a:pt x="6525585" y="104873"/>
                  <a:pt x="6517195" y="104873"/>
                  <a:pt x="6515398" y="100678"/>
                </a:cubicBezTo>
                <a:cubicBezTo>
                  <a:pt x="6513600" y="96483"/>
                  <a:pt x="6505809" y="98281"/>
                  <a:pt x="6502812" y="98880"/>
                </a:cubicBezTo>
                <a:cubicBezTo>
                  <a:pt x="6499816" y="99479"/>
                  <a:pt x="6493823" y="98281"/>
                  <a:pt x="6490827" y="101277"/>
                </a:cubicBezTo>
                <a:cubicBezTo>
                  <a:pt x="6487831" y="104274"/>
                  <a:pt x="6495621" y="106071"/>
                  <a:pt x="6502812" y="106071"/>
                </a:cubicBezTo>
                <a:cubicBezTo>
                  <a:pt x="6510004" y="106071"/>
                  <a:pt x="6513600" y="108469"/>
                  <a:pt x="6513600" y="110266"/>
                </a:cubicBezTo>
                <a:cubicBezTo>
                  <a:pt x="6513600" y="112064"/>
                  <a:pt x="6516596" y="113862"/>
                  <a:pt x="6524387" y="112064"/>
                </a:cubicBezTo>
                <a:cubicBezTo>
                  <a:pt x="6532177" y="110266"/>
                  <a:pt x="6530380" y="116259"/>
                  <a:pt x="6522589" y="116858"/>
                </a:cubicBezTo>
                <a:cubicBezTo>
                  <a:pt x="6514798" y="117458"/>
                  <a:pt x="6502812" y="116858"/>
                  <a:pt x="6498019" y="114461"/>
                </a:cubicBezTo>
                <a:cubicBezTo>
                  <a:pt x="6493224" y="112064"/>
                  <a:pt x="6487831" y="113862"/>
                  <a:pt x="6487831" y="116259"/>
                </a:cubicBezTo>
                <a:cubicBezTo>
                  <a:pt x="6487831" y="118656"/>
                  <a:pt x="6492026" y="119855"/>
                  <a:pt x="6495621" y="119855"/>
                </a:cubicBezTo>
                <a:cubicBezTo>
                  <a:pt x="6499816" y="119855"/>
                  <a:pt x="6499217" y="123450"/>
                  <a:pt x="6491427" y="122252"/>
                </a:cubicBezTo>
                <a:cubicBezTo>
                  <a:pt x="6483636" y="121653"/>
                  <a:pt x="6478841" y="120454"/>
                  <a:pt x="6476445" y="119256"/>
                </a:cubicBezTo>
                <a:cubicBezTo>
                  <a:pt x="6474048" y="118057"/>
                  <a:pt x="6464459" y="117458"/>
                  <a:pt x="6463860" y="123450"/>
                </a:cubicBezTo>
                <a:cubicBezTo>
                  <a:pt x="6463260" y="128844"/>
                  <a:pt x="6456069" y="129443"/>
                  <a:pt x="6451874" y="130042"/>
                </a:cubicBezTo>
                <a:cubicBezTo>
                  <a:pt x="6447679" y="130642"/>
                  <a:pt x="6433896" y="136634"/>
                  <a:pt x="6433896" y="142028"/>
                </a:cubicBezTo>
                <a:cubicBezTo>
                  <a:pt x="6429102" y="151017"/>
                  <a:pt x="6444683" y="154613"/>
                  <a:pt x="6452474" y="152815"/>
                </a:cubicBezTo>
                <a:close/>
                <a:moveTo>
                  <a:pt x="6375767" y="170194"/>
                </a:moveTo>
                <a:cubicBezTo>
                  <a:pt x="6381759" y="169595"/>
                  <a:pt x="6386554" y="168396"/>
                  <a:pt x="6390748" y="167797"/>
                </a:cubicBezTo>
                <a:cubicBezTo>
                  <a:pt x="6394943" y="167197"/>
                  <a:pt x="6398539" y="167197"/>
                  <a:pt x="6401536" y="165400"/>
                </a:cubicBezTo>
                <a:cubicBezTo>
                  <a:pt x="6405131" y="163602"/>
                  <a:pt x="6414719" y="160006"/>
                  <a:pt x="6410525" y="165999"/>
                </a:cubicBezTo>
                <a:cubicBezTo>
                  <a:pt x="6406329" y="171392"/>
                  <a:pt x="6389550" y="173190"/>
                  <a:pt x="6384756" y="173190"/>
                </a:cubicBezTo>
                <a:cubicBezTo>
                  <a:pt x="6379362" y="173190"/>
                  <a:pt x="6367377" y="173789"/>
                  <a:pt x="6375167" y="181580"/>
                </a:cubicBezTo>
                <a:cubicBezTo>
                  <a:pt x="6382958" y="188771"/>
                  <a:pt x="6397340" y="176187"/>
                  <a:pt x="6399738" y="180981"/>
                </a:cubicBezTo>
                <a:cubicBezTo>
                  <a:pt x="6402135" y="185775"/>
                  <a:pt x="6412921" y="178584"/>
                  <a:pt x="6419514" y="176786"/>
                </a:cubicBezTo>
                <a:cubicBezTo>
                  <a:pt x="6425507" y="174389"/>
                  <a:pt x="6426705" y="176786"/>
                  <a:pt x="6427903" y="177984"/>
                </a:cubicBezTo>
                <a:cubicBezTo>
                  <a:pt x="6429701" y="179183"/>
                  <a:pt x="6434496" y="178584"/>
                  <a:pt x="6438091" y="180381"/>
                </a:cubicBezTo>
                <a:cubicBezTo>
                  <a:pt x="6442286" y="181580"/>
                  <a:pt x="6446481" y="180981"/>
                  <a:pt x="6448878" y="180981"/>
                </a:cubicBezTo>
                <a:cubicBezTo>
                  <a:pt x="6451275" y="180981"/>
                  <a:pt x="6457867" y="186374"/>
                  <a:pt x="6448279" y="185176"/>
                </a:cubicBezTo>
                <a:cubicBezTo>
                  <a:pt x="6438091" y="183378"/>
                  <a:pt x="6429701" y="183977"/>
                  <a:pt x="6425507" y="184576"/>
                </a:cubicBezTo>
                <a:cubicBezTo>
                  <a:pt x="6421311" y="185176"/>
                  <a:pt x="6415319" y="186973"/>
                  <a:pt x="6411124" y="186973"/>
                </a:cubicBezTo>
                <a:cubicBezTo>
                  <a:pt x="6406929" y="186973"/>
                  <a:pt x="6402734" y="196562"/>
                  <a:pt x="6411723" y="192367"/>
                </a:cubicBezTo>
                <a:cubicBezTo>
                  <a:pt x="6421311" y="188172"/>
                  <a:pt x="6421311" y="194764"/>
                  <a:pt x="6416518" y="195363"/>
                </a:cubicBezTo>
                <a:cubicBezTo>
                  <a:pt x="6416518" y="195363"/>
                  <a:pt x="6409326" y="198959"/>
                  <a:pt x="6414120" y="201356"/>
                </a:cubicBezTo>
                <a:cubicBezTo>
                  <a:pt x="6418914" y="203753"/>
                  <a:pt x="6432099" y="200158"/>
                  <a:pt x="6436892" y="200757"/>
                </a:cubicBezTo>
                <a:cubicBezTo>
                  <a:pt x="6441687" y="201356"/>
                  <a:pt x="6452474" y="198360"/>
                  <a:pt x="6456669" y="195363"/>
                </a:cubicBezTo>
                <a:cubicBezTo>
                  <a:pt x="6460863" y="192367"/>
                  <a:pt x="6462661" y="194764"/>
                  <a:pt x="6461463" y="197760"/>
                </a:cubicBezTo>
                <a:cubicBezTo>
                  <a:pt x="6460863" y="200757"/>
                  <a:pt x="6462661" y="200757"/>
                  <a:pt x="6464459" y="202555"/>
                </a:cubicBezTo>
                <a:cubicBezTo>
                  <a:pt x="6466257" y="204352"/>
                  <a:pt x="6463860" y="207349"/>
                  <a:pt x="6459066" y="204952"/>
                </a:cubicBezTo>
                <a:cubicBezTo>
                  <a:pt x="6454271" y="202555"/>
                  <a:pt x="6447080" y="202555"/>
                  <a:pt x="6443485" y="204352"/>
                </a:cubicBezTo>
                <a:cubicBezTo>
                  <a:pt x="6439290" y="206750"/>
                  <a:pt x="6430300" y="206750"/>
                  <a:pt x="6426705" y="206750"/>
                </a:cubicBezTo>
                <a:cubicBezTo>
                  <a:pt x="6423709" y="206750"/>
                  <a:pt x="6414719" y="204952"/>
                  <a:pt x="6421910" y="209746"/>
                </a:cubicBezTo>
                <a:cubicBezTo>
                  <a:pt x="6429102" y="214540"/>
                  <a:pt x="6433896" y="214540"/>
                  <a:pt x="6436293" y="218136"/>
                </a:cubicBezTo>
                <a:cubicBezTo>
                  <a:pt x="6438690" y="222331"/>
                  <a:pt x="6446481" y="219934"/>
                  <a:pt x="6450676" y="217536"/>
                </a:cubicBezTo>
                <a:cubicBezTo>
                  <a:pt x="6454870" y="215139"/>
                  <a:pt x="6462661" y="214540"/>
                  <a:pt x="6460863" y="217536"/>
                </a:cubicBezTo>
                <a:cubicBezTo>
                  <a:pt x="6459066" y="220533"/>
                  <a:pt x="6453073" y="218735"/>
                  <a:pt x="6450676" y="222331"/>
                </a:cubicBezTo>
                <a:cubicBezTo>
                  <a:pt x="6448279" y="225926"/>
                  <a:pt x="6453073" y="227125"/>
                  <a:pt x="6457867" y="224128"/>
                </a:cubicBezTo>
                <a:cubicBezTo>
                  <a:pt x="6462661" y="221132"/>
                  <a:pt x="6463860" y="220533"/>
                  <a:pt x="6469253" y="221731"/>
                </a:cubicBezTo>
                <a:cubicBezTo>
                  <a:pt x="6474647" y="222331"/>
                  <a:pt x="6480640" y="221731"/>
                  <a:pt x="6483636" y="216937"/>
                </a:cubicBezTo>
                <a:cubicBezTo>
                  <a:pt x="6486632" y="212143"/>
                  <a:pt x="6489629" y="211544"/>
                  <a:pt x="6490228" y="215139"/>
                </a:cubicBezTo>
                <a:cubicBezTo>
                  <a:pt x="6490827" y="218735"/>
                  <a:pt x="6502812" y="219334"/>
                  <a:pt x="6507607" y="218136"/>
                </a:cubicBezTo>
                <a:cubicBezTo>
                  <a:pt x="6512401" y="216937"/>
                  <a:pt x="6514798" y="217536"/>
                  <a:pt x="6512401" y="220533"/>
                </a:cubicBezTo>
                <a:cubicBezTo>
                  <a:pt x="6510004" y="223529"/>
                  <a:pt x="6499217" y="223529"/>
                  <a:pt x="6493224" y="223529"/>
                </a:cubicBezTo>
                <a:cubicBezTo>
                  <a:pt x="6487231" y="223529"/>
                  <a:pt x="6479441" y="226526"/>
                  <a:pt x="6472250" y="228323"/>
                </a:cubicBezTo>
                <a:cubicBezTo>
                  <a:pt x="6461463" y="231320"/>
                  <a:pt x="6469253" y="238511"/>
                  <a:pt x="6476445" y="238511"/>
                </a:cubicBezTo>
                <a:cubicBezTo>
                  <a:pt x="6483636" y="239110"/>
                  <a:pt x="6483636" y="239710"/>
                  <a:pt x="6480040" y="241507"/>
                </a:cubicBezTo>
                <a:cubicBezTo>
                  <a:pt x="6476445" y="243305"/>
                  <a:pt x="6475246" y="243904"/>
                  <a:pt x="6480040" y="246302"/>
                </a:cubicBezTo>
                <a:cubicBezTo>
                  <a:pt x="6484834" y="248699"/>
                  <a:pt x="6492026" y="243305"/>
                  <a:pt x="6494423" y="240908"/>
                </a:cubicBezTo>
                <a:cubicBezTo>
                  <a:pt x="6496820" y="238511"/>
                  <a:pt x="6504611" y="240908"/>
                  <a:pt x="6506409" y="242107"/>
                </a:cubicBezTo>
                <a:cubicBezTo>
                  <a:pt x="6508206" y="243305"/>
                  <a:pt x="6511202" y="246302"/>
                  <a:pt x="6499217" y="248099"/>
                </a:cubicBezTo>
                <a:cubicBezTo>
                  <a:pt x="6487231" y="249897"/>
                  <a:pt x="6498019" y="254092"/>
                  <a:pt x="6505210" y="252294"/>
                </a:cubicBezTo>
                <a:cubicBezTo>
                  <a:pt x="6512401" y="250497"/>
                  <a:pt x="6521990" y="249897"/>
                  <a:pt x="6527982" y="252294"/>
                </a:cubicBezTo>
                <a:cubicBezTo>
                  <a:pt x="6533376" y="254691"/>
                  <a:pt x="6535173" y="253493"/>
                  <a:pt x="6535173" y="251096"/>
                </a:cubicBezTo>
                <a:cubicBezTo>
                  <a:pt x="6535173" y="248699"/>
                  <a:pt x="6535772" y="246901"/>
                  <a:pt x="6542964" y="248699"/>
                </a:cubicBezTo>
                <a:cubicBezTo>
                  <a:pt x="6550155" y="251096"/>
                  <a:pt x="6548358" y="243305"/>
                  <a:pt x="6542964" y="243305"/>
                </a:cubicBezTo>
                <a:cubicBezTo>
                  <a:pt x="6537571" y="243904"/>
                  <a:pt x="6532776" y="241507"/>
                  <a:pt x="6535173" y="239110"/>
                </a:cubicBezTo>
                <a:cubicBezTo>
                  <a:pt x="6537571" y="236713"/>
                  <a:pt x="6543563" y="238511"/>
                  <a:pt x="6548358" y="243305"/>
                </a:cubicBezTo>
                <a:cubicBezTo>
                  <a:pt x="6553152" y="247500"/>
                  <a:pt x="6557347" y="248699"/>
                  <a:pt x="6558545" y="244504"/>
                </a:cubicBezTo>
                <a:cubicBezTo>
                  <a:pt x="6559743" y="240309"/>
                  <a:pt x="6560942" y="236114"/>
                  <a:pt x="6556148" y="236114"/>
                </a:cubicBezTo>
                <a:cubicBezTo>
                  <a:pt x="6551354" y="236114"/>
                  <a:pt x="6551953" y="234915"/>
                  <a:pt x="6552552" y="232518"/>
                </a:cubicBezTo>
                <a:cubicBezTo>
                  <a:pt x="6553152" y="230121"/>
                  <a:pt x="6560343" y="233118"/>
                  <a:pt x="6566336" y="235515"/>
                </a:cubicBezTo>
                <a:cubicBezTo>
                  <a:pt x="6572329" y="237912"/>
                  <a:pt x="6572928" y="232518"/>
                  <a:pt x="6568733" y="231320"/>
                </a:cubicBezTo>
                <a:cubicBezTo>
                  <a:pt x="6564538" y="230720"/>
                  <a:pt x="6563340" y="227125"/>
                  <a:pt x="6560343" y="218735"/>
                </a:cubicBezTo>
                <a:cubicBezTo>
                  <a:pt x="6557347" y="210345"/>
                  <a:pt x="6567534" y="216338"/>
                  <a:pt x="6568733" y="222930"/>
                </a:cubicBezTo>
                <a:cubicBezTo>
                  <a:pt x="6569332" y="229522"/>
                  <a:pt x="6574725" y="227125"/>
                  <a:pt x="6572928" y="218735"/>
                </a:cubicBezTo>
                <a:cubicBezTo>
                  <a:pt x="6571729" y="213941"/>
                  <a:pt x="6574126" y="211544"/>
                  <a:pt x="6576523" y="211544"/>
                </a:cubicBezTo>
                <a:cubicBezTo>
                  <a:pt x="6578921" y="211544"/>
                  <a:pt x="6580718" y="212143"/>
                  <a:pt x="6580718" y="209746"/>
                </a:cubicBezTo>
                <a:cubicBezTo>
                  <a:pt x="6580718" y="207349"/>
                  <a:pt x="6582516" y="207349"/>
                  <a:pt x="6588509" y="204952"/>
                </a:cubicBezTo>
                <a:cubicBezTo>
                  <a:pt x="6594502" y="202555"/>
                  <a:pt x="6592703" y="194165"/>
                  <a:pt x="6587910" y="193565"/>
                </a:cubicBezTo>
                <a:cubicBezTo>
                  <a:pt x="6583115" y="192966"/>
                  <a:pt x="6575924" y="194165"/>
                  <a:pt x="6565137" y="190569"/>
                </a:cubicBezTo>
                <a:cubicBezTo>
                  <a:pt x="6554351" y="186374"/>
                  <a:pt x="6560942" y="191168"/>
                  <a:pt x="6551953" y="194764"/>
                </a:cubicBezTo>
                <a:cubicBezTo>
                  <a:pt x="6541166" y="198959"/>
                  <a:pt x="6550155" y="190569"/>
                  <a:pt x="6548957" y="186374"/>
                </a:cubicBezTo>
                <a:cubicBezTo>
                  <a:pt x="6545961" y="176786"/>
                  <a:pt x="6541765" y="179183"/>
                  <a:pt x="6541166" y="181580"/>
                </a:cubicBezTo>
                <a:cubicBezTo>
                  <a:pt x="6540567" y="183977"/>
                  <a:pt x="6533376" y="185775"/>
                  <a:pt x="6529181" y="182179"/>
                </a:cubicBezTo>
                <a:cubicBezTo>
                  <a:pt x="6524986" y="177984"/>
                  <a:pt x="6518394" y="173190"/>
                  <a:pt x="6515398" y="176187"/>
                </a:cubicBezTo>
                <a:cubicBezTo>
                  <a:pt x="6512401" y="179183"/>
                  <a:pt x="6510004" y="176187"/>
                  <a:pt x="6487231" y="178584"/>
                </a:cubicBezTo>
                <a:cubicBezTo>
                  <a:pt x="6464459" y="180981"/>
                  <a:pt x="6454870" y="168396"/>
                  <a:pt x="6454870" y="168396"/>
                </a:cubicBezTo>
                <a:cubicBezTo>
                  <a:pt x="6454870" y="168396"/>
                  <a:pt x="6449478" y="163003"/>
                  <a:pt x="6441687" y="163003"/>
                </a:cubicBezTo>
                <a:cubicBezTo>
                  <a:pt x="6433896" y="162403"/>
                  <a:pt x="6427304" y="160605"/>
                  <a:pt x="6422510" y="157010"/>
                </a:cubicBezTo>
                <a:cubicBezTo>
                  <a:pt x="6417716" y="152815"/>
                  <a:pt x="6404532" y="156411"/>
                  <a:pt x="6399738" y="159407"/>
                </a:cubicBezTo>
                <a:cubicBezTo>
                  <a:pt x="6394943" y="161804"/>
                  <a:pt x="6378164" y="165999"/>
                  <a:pt x="6375167" y="165400"/>
                </a:cubicBezTo>
                <a:cubicBezTo>
                  <a:pt x="6369175" y="163602"/>
                  <a:pt x="6366178" y="171392"/>
                  <a:pt x="6375767" y="170194"/>
                </a:cubicBezTo>
                <a:close/>
                <a:moveTo>
                  <a:pt x="6260106" y="262482"/>
                </a:moveTo>
                <a:cubicBezTo>
                  <a:pt x="6270295" y="263081"/>
                  <a:pt x="6267298" y="266677"/>
                  <a:pt x="6268496" y="267875"/>
                </a:cubicBezTo>
                <a:cubicBezTo>
                  <a:pt x="6270295" y="269074"/>
                  <a:pt x="6274489" y="271471"/>
                  <a:pt x="6274489" y="265478"/>
                </a:cubicBezTo>
                <a:cubicBezTo>
                  <a:pt x="6274489" y="260085"/>
                  <a:pt x="6282879" y="261883"/>
                  <a:pt x="6287074" y="266078"/>
                </a:cubicBezTo>
                <a:cubicBezTo>
                  <a:pt x="6291269" y="270273"/>
                  <a:pt x="6294266" y="268475"/>
                  <a:pt x="6293666" y="264280"/>
                </a:cubicBezTo>
                <a:cubicBezTo>
                  <a:pt x="6293067" y="260085"/>
                  <a:pt x="6297262" y="260684"/>
                  <a:pt x="6298460" y="263681"/>
                </a:cubicBezTo>
                <a:cubicBezTo>
                  <a:pt x="6299659" y="266677"/>
                  <a:pt x="6308648" y="263081"/>
                  <a:pt x="6310446" y="267875"/>
                </a:cubicBezTo>
                <a:cubicBezTo>
                  <a:pt x="6312244" y="272670"/>
                  <a:pt x="6318836" y="267276"/>
                  <a:pt x="6315839" y="272070"/>
                </a:cubicBezTo>
                <a:cubicBezTo>
                  <a:pt x="6313442" y="276865"/>
                  <a:pt x="6305652" y="274467"/>
                  <a:pt x="6300857" y="275666"/>
                </a:cubicBezTo>
                <a:cubicBezTo>
                  <a:pt x="6296063" y="276265"/>
                  <a:pt x="6290670" y="282857"/>
                  <a:pt x="6303255" y="284056"/>
                </a:cubicBezTo>
                <a:cubicBezTo>
                  <a:pt x="6315839" y="285254"/>
                  <a:pt x="6319435" y="281059"/>
                  <a:pt x="6322431" y="276865"/>
                </a:cubicBezTo>
                <a:cubicBezTo>
                  <a:pt x="6325427" y="272670"/>
                  <a:pt x="6332019" y="272070"/>
                  <a:pt x="6333817" y="276265"/>
                </a:cubicBezTo>
                <a:cubicBezTo>
                  <a:pt x="6335616" y="280460"/>
                  <a:pt x="6338012" y="280460"/>
                  <a:pt x="6341008" y="276865"/>
                </a:cubicBezTo>
                <a:cubicBezTo>
                  <a:pt x="6343406" y="273868"/>
                  <a:pt x="6357788" y="274467"/>
                  <a:pt x="6359587" y="277464"/>
                </a:cubicBezTo>
                <a:cubicBezTo>
                  <a:pt x="6361384" y="280460"/>
                  <a:pt x="6366178" y="279861"/>
                  <a:pt x="6369175" y="279861"/>
                </a:cubicBezTo>
                <a:cubicBezTo>
                  <a:pt x="6372171" y="279861"/>
                  <a:pt x="6381759" y="282857"/>
                  <a:pt x="6387153" y="285854"/>
                </a:cubicBezTo>
                <a:cubicBezTo>
                  <a:pt x="6392547" y="288850"/>
                  <a:pt x="6399138" y="290049"/>
                  <a:pt x="6409925" y="288850"/>
                </a:cubicBezTo>
                <a:cubicBezTo>
                  <a:pt x="6420113" y="288251"/>
                  <a:pt x="6420712" y="288251"/>
                  <a:pt x="6417716" y="282857"/>
                </a:cubicBezTo>
                <a:cubicBezTo>
                  <a:pt x="6414719" y="277464"/>
                  <a:pt x="6415319" y="280460"/>
                  <a:pt x="6412322" y="276865"/>
                </a:cubicBezTo>
                <a:cubicBezTo>
                  <a:pt x="6409925" y="272670"/>
                  <a:pt x="6405131" y="270273"/>
                  <a:pt x="6397939" y="269673"/>
                </a:cubicBezTo>
                <a:cubicBezTo>
                  <a:pt x="6390748" y="269074"/>
                  <a:pt x="6379362" y="270273"/>
                  <a:pt x="6381160" y="265478"/>
                </a:cubicBezTo>
                <a:cubicBezTo>
                  <a:pt x="6383557" y="260684"/>
                  <a:pt x="6374568" y="257688"/>
                  <a:pt x="6367976" y="257688"/>
                </a:cubicBezTo>
                <a:cubicBezTo>
                  <a:pt x="6361384" y="257688"/>
                  <a:pt x="6354193" y="254691"/>
                  <a:pt x="6351197" y="257688"/>
                </a:cubicBezTo>
                <a:cubicBezTo>
                  <a:pt x="6348200" y="260684"/>
                  <a:pt x="6347001" y="259486"/>
                  <a:pt x="6348200" y="254691"/>
                </a:cubicBezTo>
                <a:cubicBezTo>
                  <a:pt x="6348799" y="249897"/>
                  <a:pt x="6344605" y="249897"/>
                  <a:pt x="6339211" y="250497"/>
                </a:cubicBezTo>
                <a:cubicBezTo>
                  <a:pt x="6333817" y="251096"/>
                  <a:pt x="6326626" y="251096"/>
                  <a:pt x="6323630" y="250497"/>
                </a:cubicBezTo>
                <a:cubicBezTo>
                  <a:pt x="6320634" y="249897"/>
                  <a:pt x="6318236" y="251096"/>
                  <a:pt x="6318236" y="254092"/>
                </a:cubicBezTo>
                <a:cubicBezTo>
                  <a:pt x="6318236" y="257089"/>
                  <a:pt x="6314041" y="257089"/>
                  <a:pt x="6311045" y="252294"/>
                </a:cubicBezTo>
                <a:cubicBezTo>
                  <a:pt x="6308048" y="247500"/>
                  <a:pt x="6294266" y="249897"/>
                  <a:pt x="6286475" y="249897"/>
                </a:cubicBezTo>
                <a:cubicBezTo>
                  <a:pt x="6279284" y="250497"/>
                  <a:pt x="6263703" y="255291"/>
                  <a:pt x="6258908" y="254092"/>
                </a:cubicBezTo>
                <a:cubicBezTo>
                  <a:pt x="6254114" y="253493"/>
                  <a:pt x="6249919" y="261883"/>
                  <a:pt x="6260106" y="262482"/>
                </a:cubicBezTo>
                <a:close/>
                <a:moveTo>
                  <a:pt x="6449478" y="343983"/>
                </a:moveTo>
                <a:cubicBezTo>
                  <a:pt x="6445881" y="346380"/>
                  <a:pt x="6437492" y="345781"/>
                  <a:pt x="6429701" y="341586"/>
                </a:cubicBezTo>
                <a:cubicBezTo>
                  <a:pt x="6424308" y="338590"/>
                  <a:pt x="6411124" y="336193"/>
                  <a:pt x="6405730" y="333796"/>
                </a:cubicBezTo>
                <a:cubicBezTo>
                  <a:pt x="6400337" y="331399"/>
                  <a:pt x="6394344" y="329601"/>
                  <a:pt x="6393745" y="334994"/>
                </a:cubicBezTo>
                <a:cubicBezTo>
                  <a:pt x="6393146" y="343384"/>
                  <a:pt x="6406329" y="332597"/>
                  <a:pt x="6403333" y="340388"/>
                </a:cubicBezTo>
                <a:cubicBezTo>
                  <a:pt x="6402135" y="344583"/>
                  <a:pt x="6415319" y="350575"/>
                  <a:pt x="6420113" y="348777"/>
                </a:cubicBezTo>
                <a:cubicBezTo>
                  <a:pt x="6423709" y="348178"/>
                  <a:pt x="6424308" y="352972"/>
                  <a:pt x="6418315" y="352972"/>
                </a:cubicBezTo>
                <a:cubicBezTo>
                  <a:pt x="6412921" y="352972"/>
                  <a:pt x="6408128" y="351175"/>
                  <a:pt x="6408128" y="356568"/>
                </a:cubicBezTo>
                <a:cubicBezTo>
                  <a:pt x="6408128" y="361961"/>
                  <a:pt x="6401536" y="366756"/>
                  <a:pt x="6410525" y="363759"/>
                </a:cubicBezTo>
                <a:cubicBezTo>
                  <a:pt x="6418914" y="360763"/>
                  <a:pt x="6422510" y="357167"/>
                  <a:pt x="6428503" y="358366"/>
                </a:cubicBezTo>
                <a:cubicBezTo>
                  <a:pt x="6435694" y="358965"/>
                  <a:pt x="6438091" y="354171"/>
                  <a:pt x="6442885" y="352373"/>
                </a:cubicBezTo>
                <a:cubicBezTo>
                  <a:pt x="6447080" y="351175"/>
                  <a:pt x="6459665" y="351175"/>
                  <a:pt x="6451874" y="355969"/>
                </a:cubicBezTo>
                <a:cubicBezTo>
                  <a:pt x="6442286" y="361961"/>
                  <a:pt x="6449478" y="381738"/>
                  <a:pt x="6469852" y="373947"/>
                </a:cubicBezTo>
                <a:cubicBezTo>
                  <a:pt x="6489629" y="366756"/>
                  <a:pt x="6501614" y="364359"/>
                  <a:pt x="6503412" y="361961"/>
                </a:cubicBezTo>
                <a:cubicBezTo>
                  <a:pt x="6505809" y="359564"/>
                  <a:pt x="6505210" y="354770"/>
                  <a:pt x="6499217" y="355369"/>
                </a:cubicBezTo>
                <a:cubicBezTo>
                  <a:pt x="6490827" y="356568"/>
                  <a:pt x="6490827" y="352373"/>
                  <a:pt x="6496221" y="351175"/>
                </a:cubicBezTo>
                <a:cubicBezTo>
                  <a:pt x="6504611" y="348777"/>
                  <a:pt x="6493224" y="340388"/>
                  <a:pt x="6490827" y="342785"/>
                </a:cubicBezTo>
                <a:cubicBezTo>
                  <a:pt x="6484235" y="350575"/>
                  <a:pt x="6482438" y="348178"/>
                  <a:pt x="6485434" y="340987"/>
                </a:cubicBezTo>
                <a:cubicBezTo>
                  <a:pt x="6489030" y="333796"/>
                  <a:pt x="6483636" y="332597"/>
                  <a:pt x="6480640" y="330200"/>
                </a:cubicBezTo>
                <a:cubicBezTo>
                  <a:pt x="6477643" y="327803"/>
                  <a:pt x="6478242" y="329001"/>
                  <a:pt x="6475845" y="325406"/>
                </a:cubicBezTo>
                <a:cubicBezTo>
                  <a:pt x="6473449" y="321810"/>
                  <a:pt x="6469852" y="320612"/>
                  <a:pt x="6468055" y="321810"/>
                </a:cubicBezTo>
                <a:cubicBezTo>
                  <a:pt x="6466257" y="323009"/>
                  <a:pt x="6465658" y="320012"/>
                  <a:pt x="6466856" y="317615"/>
                </a:cubicBezTo>
                <a:cubicBezTo>
                  <a:pt x="6468055" y="315218"/>
                  <a:pt x="6464459" y="312821"/>
                  <a:pt x="6459665" y="314619"/>
                </a:cubicBezTo>
                <a:cubicBezTo>
                  <a:pt x="6454870" y="316417"/>
                  <a:pt x="6447679" y="314619"/>
                  <a:pt x="6445881" y="312821"/>
                </a:cubicBezTo>
                <a:cubicBezTo>
                  <a:pt x="6444084" y="311023"/>
                  <a:pt x="6432698" y="311023"/>
                  <a:pt x="6442286" y="317615"/>
                </a:cubicBezTo>
                <a:cubicBezTo>
                  <a:pt x="6451874" y="324207"/>
                  <a:pt x="6440489" y="324207"/>
                  <a:pt x="6435694" y="320012"/>
                </a:cubicBezTo>
                <a:cubicBezTo>
                  <a:pt x="6431499" y="317016"/>
                  <a:pt x="6423109" y="318814"/>
                  <a:pt x="6419514" y="319413"/>
                </a:cubicBezTo>
                <a:cubicBezTo>
                  <a:pt x="6412322" y="320012"/>
                  <a:pt x="6408727" y="329001"/>
                  <a:pt x="6420712" y="325406"/>
                </a:cubicBezTo>
                <a:cubicBezTo>
                  <a:pt x="6428503" y="323009"/>
                  <a:pt x="6427903" y="326005"/>
                  <a:pt x="6422510" y="328402"/>
                </a:cubicBezTo>
                <a:cubicBezTo>
                  <a:pt x="6417117" y="330799"/>
                  <a:pt x="6417716" y="333196"/>
                  <a:pt x="6425507" y="335593"/>
                </a:cubicBezTo>
                <a:cubicBezTo>
                  <a:pt x="6434496" y="338590"/>
                  <a:pt x="6443485" y="342785"/>
                  <a:pt x="6445881" y="340987"/>
                </a:cubicBezTo>
                <a:cubicBezTo>
                  <a:pt x="6449478" y="339788"/>
                  <a:pt x="6452474" y="341586"/>
                  <a:pt x="6449478" y="343983"/>
                </a:cubicBezTo>
                <a:close/>
                <a:moveTo>
                  <a:pt x="6596899" y="460242"/>
                </a:moveTo>
                <a:cubicBezTo>
                  <a:pt x="6599895" y="456047"/>
                  <a:pt x="6605289" y="457246"/>
                  <a:pt x="6605888" y="451853"/>
                </a:cubicBezTo>
                <a:cubicBezTo>
                  <a:pt x="6606487" y="446459"/>
                  <a:pt x="6595700" y="446459"/>
                  <a:pt x="6592104" y="438669"/>
                </a:cubicBezTo>
                <a:cubicBezTo>
                  <a:pt x="6587910" y="430878"/>
                  <a:pt x="6586711" y="427882"/>
                  <a:pt x="6583714" y="425485"/>
                </a:cubicBezTo>
                <a:cubicBezTo>
                  <a:pt x="6581318" y="423087"/>
                  <a:pt x="6578322" y="424885"/>
                  <a:pt x="6575924" y="429679"/>
                </a:cubicBezTo>
                <a:cubicBezTo>
                  <a:pt x="6573527" y="434474"/>
                  <a:pt x="6569332" y="433874"/>
                  <a:pt x="6567534" y="429080"/>
                </a:cubicBezTo>
                <a:cubicBezTo>
                  <a:pt x="6565736" y="424286"/>
                  <a:pt x="6560343" y="424885"/>
                  <a:pt x="6560343" y="429080"/>
                </a:cubicBezTo>
                <a:cubicBezTo>
                  <a:pt x="6560942" y="433275"/>
                  <a:pt x="6553751" y="431477"/>
                  <a:pt x="6553152" y="424885"/>
                </a:cubicBezTo>
                <a:cubicBezTo>
                  <a:pt x="6552552" y="417694"/>
                  <a:pt x="6544162" y="413499"/>
                  <a:pt x="6539369" y="416495"/>
                </a:cubicBezTo>
                <a:cubicBezTo>
                  <a:pt x="6534574" y="418893"/>
                  <a:pt x="6532177" y="417095"/>
                  <a:pt x="6536971" y="414098"/>
                </a:cubicBezTo>
                <a:cubicBezTo>
                  <a:pt x="6542365" y="411102"/>
                  <a:pt x="6542365" y="411102"/>
                  <a:pt x="6542365" y="411102"/>
                </a:cubicBezTo>
                <a:cubicBezTo>
                  <a:pt x="6542365" y="411102"/>
                  <a:pt x="6548358" y="406308"/>
                  <a:pt x="6546560" y="404510"/>
                </a:cubicBezTo>
                <a:cubicBezTo>
                  <a:pt x="6544762" y="402712"/>
                  <a:pt x="6547159" y="402113"/>
                  <a:pt x="6548957" y="400315"/>
                </a:cubicBezTo>
                <a:cubicBezTo>
                  <a:pt x="6550754" y="398517"/>
                  <a:pt x="6550155" y="393124"/>
                  <a:pt x="6546560" y="391925"/>
                </a:cubicBezTo>
                <a:cubicBezTo>
                  <a:pt x="6542365" y="391326"/>
                  <a:pt x="6539369" y="391925"/>
                  <a:pt x="6533376" y="396719"/>
                </a:cubicBezTo>
                <a:cubicBezTo>
                  <a:pt x="6527383" y="401514"/>
                  <a:pt x="6513600" y="409903"/>
                  <a:pt x="6500416" y="405708"/>
                </a:cubicBezTo>
                <a:cubicBezTo>
                  <a:pt x="6492026" y="403311"/>
                  <a:pt x="6489030" y="400315"/>
                  <a:pt x="6483636" y="402712"/>
                </a:cubicBezTo>
                <a:cubicBezTo>
                  <a:pt x="6478242" y="405109"/>
                  <a:pt x="6471650" y="403911"/>
                  <a:pt x="6474048" y="409903"/>
                </a:cubicBezTo>
                <a:cubicBezTo>
                  <a:pt x="6476445" y="415896"/>
                  <a:pt x="6476445" y="424885"/>
                  <a:pt x="6486632" y="423087"/>
                </a:cubicBezTo>
                <a:cubicBezTo>
                  <a:pt x="6496820" y="421889"/>
                  <a:pt x="6514199" y="424286"/>
                  <a:pt x="6511802" y="428481"/>
                </a:cubicBezTo>
                <a:cubicBezTo>
                  <a:pt x="6510603" y="430878"/>
                  <a:pt x="6511202" y="433275"/>
                  <a:pt x="6513001" y="435073"/>
                </a:cubicBezTo>
                <a:cubicBezTo>
                  <a:pt x="6515398" y="436871"/>
                  <a:pt x="6513600" y="442264"/>
                  <a:pt x="6506409" y="437470"/>
                </a:cubicBezTo>
                <a:cubicBezTo>
                  <a:pt x="6499217" y="433275"/>
                  <a:pt x="6493224" y="436271"/>
                  <a:pt x="6489030" y="432077"/>
                </a:cubicBezTo>
                <a:cubicBezTo>
                  <a:pt x="6484834" y="427882"/>
                  <a:pt x="6480640" y="429679"/>
                  <a:pt x="6477643" y="431477"/>
                </a:cubicBezTo>
                <a:cubicBezTo>
                  <a:pt x="6474647" y="433275"/>
                  <a:pt x="6469253" y="428481"/>
                  <a:pt x="6469253" y="436271"/>
                </a:cubicBezTo>
                <a:cubicBezTo>
                  <a:pt x="6469253" y="444062"/>
                  <a:pt x="6479441" y="445261"/>
                  <a:pt x="6486033" y="447058"/>
                </a:cubicBezTo>
                <a:cubicBezTo>
                  <a:pt x="6492625" y="448856"/>
                  <a:pt x="6494423" y="449455"/>
                  <a:pt x="6497420" y="454250"/>
                </a:cubicBezTo>
                <a:cubicBezTo>
                  <a:pt x="6499816" y="459044"/>
                  <a:pt x="6504611" y="458445"/>
                  <a:pt x="6505210" y="455448"/>
                </a:cubicBezTo>
                <a:cubicBezTo>
                  <a:pt x="6505809" y="452452"/>
                  <a:pt x="6511802" y="454250"/>
                  <a:pt x="6513600" y="456047"/>
                </a:cubicBezTo>
                <a:cubicBezTo>
                  <a:pt x="6515997" y="458445"/>
                  <a:pt x="6520791" y="456647"/>
                  <a:pt x="6522589" y="454849"/>
                </a:cubicBezTo>
                <a:cubicBezTo>
                  <a:pt x="6524986" y="452452"/>
                  <a:pt x="6529780" y="454250"/>
                  <a:pt x="6530979" y="457246"/>
                </a:cubicBezTo>
                <a:cubicBezTo>
                  <a:pt x="6532776" y="460242"/>
                  <a:pt x="6537571" y="462639"/>
                  <a:pt x="6545361" y="462639"/>
                </a:cubicBezTo>
                <a:cubicBezTo>
                  <a:pt x="6553152" y="462639"/>
                  <a:pt x="6565137" y="470430"/>
                  <a:pt x="6569332" y="476423"/>
                </a:cubicBezTo>
                <a:cubicBezTo>
                  <a:pt x="6573527" y="482416"/>
                  <a:pt x="6577722" y="477621"/>
                  <a:pt x="6580119" y="474625"/>
                </a:cubicBezTo>
                <a:cubicBezTo>
                  <a:pt x="6582516" y="471629"/>
                  <a:pt x="6581917" y="468033"/>
                  <a:pt x="6579520" y="465636"/>
                </a:cubicBezTo>
                <a:cubicBezTo>
                  <a:pt x="6577123" y="463239"/>
                  <a:pt x="6581917" y="460842"/>
                  <a:pt x="6586711" y="461441"/>
                </a:cubicBezTo>
                <a:cubicBezTo>
                  <a:pt x="6592104" y="463838"/>
                  <a:pt x="6593902" y="463838"/>
                  <a:pt x="6596899" y="460242"/>
                </a:cubicBezTo>
                <a:close/>
                <a:moveTo>
                  <a:pt x="6043170" y="399116"/>
                </a:moveTo>
                <a:cubicBezTo>
                  <a:pt x="6050361" y="402712"/>
                  <a:pt x="6055155" y="397319"/>
                  <a:pt x="6059949" y="402113"/>
                </a:cubicBezTo>
                <a:cubicBezTo>
                  <a:pt x="6064743" y="406907"/>
                  <a:pt x="6074931" y="400914"/>
                  <a:pt x="6076729" y="399716"/>
                </a:cubicBezTo>
                <a:cubicBezTo>
                  <a:pt x="6078527" y="399116"/>
                  <a:pt x="6083321" y="396719"/>
                  <a:pt x="6088115" y="403311"/>
                </a:cubicBezTo>
                <a:cubicBezTo>
                  <a:pt x="6092909" y="409903"/>
                  <a:pt x="6095307" y="402113"/>
                  <a:pt x="6090512" y="398517"/>
                </a:cubicBezTo>
                <a:cubicBezTo>
                  <a:pt x="6082722" y="393124"/>
                  <a:pt x="6089314" y="391326"/>
                  <a:pt x="6094108" y="394922"/>
                </a:cubicBezTo>
                <a:cubicBezTo>
                  <a:pt x="6098902" y="398517"/>
                  <a:pt x="6104895" y="406907"/>
                  <a:pt x="6111487" y="402113"/>
                </a:cubicBezTo>
                <a:cubicBezTo>
                  <a:pt x="6118079" y="397319"/>
                  <a:pt x="6113285" y="394322"/>
                  <a:pt x="6110288" y="391326"/>
                </a:cubicBezTo>
                <a:cubicBezTo>
                  <a:pt x="6107292" y="388330"/>
                  <a:pt x="6106093" y="377543"/>
                  <a:pt x="6113285" y="386532"/>
                </a:cubicBezTo>
                <a:cubicBezTo>
                  <a:pt x="6120476" y="395521"/>
                  <a:pt x="6124671" y="389528"/>
                  <a:pt x="6121674" y="384135"/>
                </a:cubicBezTo>
                <a:cubicBezTo>
                  <a:pt x="6119277" y="378741"/>
                  <a:pt x="6121075" y="376943"/>
                  <a:pt x="6124072" y="378142"/>
                </a:cubicBezTo>
                <a:cubicBezTo>
                  <a:pt x="6127068" y="378741"/>
                  <a:pt x="6129465" y="376344"/>
                  <a:pt x="6128866" y="374546"/>
                </a:cubicBezTo>
                <a:cubicBezTo>
                  <a:pt x="6128267" y="372748"/>
                  <a:pt x="6131263" y="368554"/>
                  <a:pt x="6133660" y="375146"/>
                </a:cubicBezTo>
                <a:cubicBezTo>
                  <a:pt x="6136057" y="381738"/>
                  <a:pt x="6149241" y="385932"/>
                  <a:pt x="6149241" y="378142"/>
                </a:cubicBezTo>
                <a:cubicBezTo>
                  <a:pt x="6149241" y="370351"/>
                  <a:pt x="6156433" y="373947"/>
                  <a:pt x="6154035" y="366156"/>
                </a:cubicBezTo>
                <a:cubicBezTo>
                  <a:pt x="6151638" y="358965"/>
                  <a:pt x="6153436" y="354171"/>
                  <a:pt x="6157032" y="356568"/>
                </a:cubicBezTo>
                <a:cubicBezTo>
                  <a:pt x="6160627" y="358965"/>
                  <a:pt x="6163024" y="352373"/>
                  <a:pt x="6157631" y="351175"/>
                </a:cubicBezTo>
                <a:cubicBezTo>
                  <a:pt x="6152237" y="350575"/>
                  <a:pt x="6153436" y="346980"/>
                  <a:pt x="6153436" y="343983"/>
                </a:cubicBezTo>
                <a:cubicBezTo>
                  <a:pt x="6153436" y="340987"/>
                  <a:pt x="6151638" y="338590"/>
                  <a:pt x="6148642" y="339189"/>
                </a:cubicBezTo>
                <a:cubicBezTo>
                  <a:pt x="6145645" y="339788"/>
                  <a:pt x="6134259" y="337991"/>
                  <a:pt x="6131862" y="336792"/>
                </a:cubicBezTo>
                <a:cubicBezTo>
                  <a:pt x="6129465" y="336193"/>
                  <a:pt x="6125869" y="336792"/>
                  <a:pt x="6123472" y="336193"/>
                </a:cubicBezTo>
                <a:cubicBezTo>
                  <a:pt x="6118079" y="333796"/>
                  <a:pt x="6117480" y="339189"/>
                  <a:pt x="6122873" y="340388"/>
                </a:cubicBezTo>
                <a:cubicBezTo>
                  <a:pt x="6122873" y="340388"/>
                  <a:pt x="6127068" y="352373"/>
                  <a:pt x="6114483" y="344583"/>
                </a:cubicBezTo>
                <a:cubicBezTo>
                  <a:pt x="6109689" y="341586"/>
                  <a:pt x="6083321" y="352373"/>
                  <a:pt x="6083321" y="358366"/>
                </a:cubicBezTo>
                <a:cubicBezTo>
                  <a:pt x="6083321" y="362561"/>
                  <a:pt x="6072534" y="363759"/>
                  <a:pt x="6070137" y="371550"/>
                </a:cubicBezTo>
                <a:cubicBezTo>
                  <a:pt x="6067740" y="379340"/>
                  <a:pt x="6062946" y="379940"/>
                  <a:pt x="6062346" y="383535"/>
                </a:cubicBezTo>
                <a:cubicBezTo>
                  <a:pt x="6061747" y="387730"/>
                  <a:pt x="6058751" y="387730"/>
                  <a:pt x="6056354" y="387730"/>
                </a:cubicBezTo>
                <a:cubicBezTo>
                  <a:pt x="6053956" y="387730"/>
                  <a:pt x="6050361" y="388330"/>
                  <a:pt x="6047365" y="390727"/>
                </a:cubicBezTo>
                <a:cubicBezTo>
                  <a:pt x="6043769" y="393124"/>
                  <a:pt x="6035379" y="396120"/>
                  <a:pt x="6043170" y="399116"/>
                </a:cubicBezTo>
                <a:close/>
                <a:moveTo>
                  <a:pt x="6185797" y="413499"/>
                </a:moveTo>
                <a:cubicBezTo>
                  <a:pt x="6188793" y="411102"/>
                  <a:pt x="6192988" y="410503"/>
                  <a:pt x="6192988" y="412900"/>
                </a:cubicBezTo>
                <a:cubicBezTo>
                  <a:pt x="6192988" y="415297"/>
                  <a:pt x="6201378" y="412900"/>
                  <a:pt x="6201378" y="410503"/>
                </a:cubicBezTo>
                <a:cubicBezTo>
                  <a:pt x="6201378" y="408106"/>
                  <a:pt x="6208569" y="408106"/>
                  <a:pt x="6210966" y="411102"/>
                </a:cubicBezTo>
                <a:cubicBezTo>
                  <a:pt x="6213364" y="414098"/>
                  <a:pt x="6221754" y="411701"/>
                  <a:pt x="6221754" y="404510"/>
                </a:cubicBezTo>
                <a:cubicBezTo>
                  <a:pt x="6221754" y="397319"/>
                  <a:pt x="6227746" y="397319"/>
                  <a:pt x="6227746" y="401514"/>
                </a:cubicBezTo>
                <a:cubicBezTo>
                  <a:pt x="6227746" y="405708"/>
                  <a:pt x="6236136" y="410503"/>
                  <a:pt x="6241529" y="403311"/>
                </a:cubicBezTo>
                <a:cubicBezTo>
                  <a:pt x="6243926" y="400315"/>
                  <a:pt x="6245724" y="400315"/>
                  <a:pt x="6249919" y="401514"/>
                </a:cubicBezTo>
                <a:cubicBezTo>
                  <a:pt x="6254114" y="402712"/>
                  <a:pt x="6262504" y="400914"/>
                  <a:pt x="6265500" y="397319"/>
                </a:cubicBezTo>
                <a:cubicBezTo>
                  <a:pt x="6268496" y="393723"/>
                  <a:pt x="6276287" y="391925"/>
                  <a:pt x="6272692" y="399716"/>
                </a:cubicBezTo>
                <a:cubicBezTo>
                  <a:pt x="6269096" y="407506"/>
                  <a:pt x="6263703" y="408106"/>
                  <a:pt x="6260106" y="407506"/>
                </a:cubicBezTo>
                <a:cubicBezTo>
                  <a:pt x="6256511" y="406907"/>
                  <a:pt x="6252316" y="408705"/>
                  <a:pt x="6249919" y="412900"/>
                </a:cubicBezTo>
                <a:cubicBezTo>
                  <a:pt x="6247522" y="417095"/>
                  <a:pt x="6245125" y="418293"/>
                  <a:pt x="6240331" y="420091"/>
                </a:cubicBezTo>
                <a:cubicBezTo>
                  <a:pt x="6235536" y="421290"/>
                  <a:pt x="6232540" y="428481"/>
                  <a:pt x="6247522" y="429679"/>
                </a:cubicBezTo>
                <a:cubicBezTo>
                  <a:pt x="6262504" y="430279"/>
                  <a:pt x="6272092" y="425485"/>
                  <a:pt x="6278085" y="421889"/>
                </a:cubicBezTo>
                <a:cubicBezTo>
                  <a:pt x="6284077" y="418293"/>
                  <a:pt x="6294266" y="413499"/>
                  <a:pt x="6296063" y="409304"/>
                </a:cubicBezTo>
                <a:cubicBezTo>
                  <a:pt x="6297861" y="405109"/>
                  <a:pt x="6297262" y="405708"/>
                  <a:pt x="6301457" y="406308"/>
                </a:cubicBezTo>
                <a:cubicBezTo>
                  <a:pt x="6305652" y="406907"/>
                  <a:pt x="6311645" y="397918"/>
                  <a:pt x="6312244" y="394322"/>
                </a:cubicBezTo>
                <a:cubicBezTo>
                  <a:pt x="6312843" y="390127"/>
                  <a:pt x="6315240" y="388929"/>
                  <a:pt x="6320634" y="392524"/>
                </a:cubicBezTo>
                <a:cubicBezTo>
                  <a:pt x="6324229" y="394922"/>
                  <a:pt x="6326626" y="394322"/>
                  <a:pt x="6326626" y="397319"/>
                </a:cubicBezTo>
                <a:cubicBezTo>
                  <a:pt x="6326626" y="400315"/>
                  <a:pt x="6330821" y="399116"/>
                  <a:pt x="6333817" y="396120"/>
                </a:cubicBezTo>
                <a:cubicBezTo>
                  <a:pt x="6336814" y="393124"/>
                  <a:pt x="6338012" y="393723"/>
                  <a:pt x="6344605" y="394922"/>
                </a:cubicBezTo>
                <a:cubicBezTo>
                  <a:pt x="6351197" y="395521"/>
                  <a:pt x="6356590" y="390727"/>
                  <a:pt x="6358987" y="387730"/>
                </a:cubicBezTo>
                <a:cubicBezTo>
                  <a:pt x="6361384" y="384734"/>
                  <a:pt x="6360186" y="382337"/>
                  <a:pt x="6358388" y="381138"/>
                </a:cubicBezTo>
                <a:cubicBezTo>
                  <a:pt x="6355990" y="380539"/>
                  <a:pt x="6351197" y="375745"/>
                  <a:pt x="6351197" y="370951"/>
                </a:cubicBezTo>
                <a:cubicBezTo>
                  <a:pt x="6351197" y="366756"/>
                  <a:pt x="6333817" y="355969"/>
                  <a:pt x="6330222" y="354171"/>
                </a:cubicBezTo>
                <a:cubicBezTo>
                  <a:pt x="6326027" y="352373"/>
                  <a:pt x="6320634" y="356568"/>
                  <a:pt x="6327226" y="358965"/>
                </a:cubicBezTo>
                <a:cubicBezTo>
                  <a:pt x="6333817" y="361362"/>
                  <a:pt x="6334417" y="366156"/>
                  <a:pt x="6334417" y="370351"/>
                </a:cubicBezTo>
                <a:cubicBezTo>
                  <a:pt x="6334417" y="374546"/>
                  <a:pt x="6330821" y="376344"/>
                  <a:pt x="6329023" y="369752"/>
                </a:cubicBezTo>
                <a:cubicBezTo>
                  <a:pt x="6326626" y="361362"/>
                  <a:pt x="6320034" y="363160"/>
                  <a:pt x="6321233" y="369153"/>
                </a:cubicBezTo>
                <a:cubicBezTo>
                  <a:pt x="6322431" y="375745"/>
                  <a:pt x="6318236" y="374546"/>
                  <a:pt x="6317037" y="368554"/>
                </a:cubicBezTo>
                <a:cubicBezTo>
                  <a:pt x="6316438" y="363759"/>
                  <a:pt x="6310446" y="358366"/>
                  <a:pt x="6307449" y="360164"/>
                </a:cubicBezTo>
                <a:cubicBezTo>
                  <a:pt x="6304453" y="361362"/>
                  <a:pt x="6301457" y="353572"/>
                  <a:pt x="6295464" y="353572"/>
                </a:cubicBezTo>
                <a:cubicBezTo>
                  <a:pt x="6289471" y="353572"/>
                  <a:pt x="6285276" y="346980"/>
                  <a:pt x="6282280" y="345182"/>
                </a:cubicBezTo>
                <a:cubicBezTo>
                  <a:pt x="6279284" y="342785"/>
                  <a:pt x="6272092" y="343983"/>
                  <a:pt x="6269096" y="344583"/>
                </a:cubicBezTo>
                <a:cubicBezTo>
                  <a:pt x="6265500" y="345182"/>
                  <a:pt x="6257110" y="344583"/>
                  <a:pt x="6258908" y="351175"/>
                </a:cubicBezTo>
                <a:cubicBezTo>
                  <a:pt x="6260706" y="357767"/>
                  <a:pt x="6255912" y="364958"/>
                  <a:pt x="6263103" y="365557"/>
                </a:cubicBezTo>
                <a:cubicBezTo>
                  <a:pt x="6270295" y="366156"/>
                  <a:pt x="6270894" y="366756"/>
                  <a:pt x="6275088" y="366156"/>
                </a:cubicBezTo>
                <a:cubicBezTo>
                  <a:pt x="6279284" y="365557"/>
                  <a:pt x="6287074" y="369153"/>
                  <a:pt x="6280482" y="369153"/>
                </a:cubicBezTo>
                <a:cubicBezTo>
                  <a:pt x="6272092" y="369752"/>
                  <a:pt x="6268496" y="375146"/>
                  <a:pt x="6279883" y="375146"/>
                </a:cubicBezTo>
                <a:cubicBezTo>
                  <a:pt x="6291868" y="375146"/>
                  <a:pt x="6296663" y="375146"/>
                  <a:pt x="6297861" y="379940"/>
                </a:cubicBezTo>
                <a:cubicBezTo>
                  <a:pt x="6299059" y="384734"/>
                  <a:pt x="6290670" y="382337"/>
                  <a:pt x="6284677" y="381738"/>
                </a:cubicBezTo>
                <a:cubicBezTo>
                  <a:pt x="6278685" y="381138"/>
                  <a:pt x="6269695" y="379340"/>
                  <a:pt x="6266099" y="383535"/>
                </a:cubicBezTo>
                <a:cubicBezTo>
                  <a:pt x="6261905" y="387730"/>
                  <a:pt x="6257110" y="388929"/>
                  <a:pt x="6250518" y="382936"/>
                </a:cubicBezTo>
                <a:cubicBezTo>
                  <a:pt x="6246324" y="378741"/>
                  <a:pt x="6236735" y="375745"/>
                  <a:pt x="6232540" y="372748"/>
                </a:cubicBezTo>
                <a:cubicBezTo>
                  <a:pt x="6228345" y="369752"/>
                  <a:pt x="6220555" y="370351"/>
                  <a:pt x="6215761" y="372149"/>
                </a:cubicBezTo>
                <a:cubicBezTo>
                  <a:pt x="6210966" y="373348"/>
                  <a:pt x="6201378" y="373947"/>
                  <a:pt x="6195984" y="369752"/>
                </a:cubicBezTo>
                <a:cubicBezTo>
                  <a:pt x="6191190" y="365557"/>
                  <a:pt x="6185797" y="368554"/>
                  <a:pt x="6182201" y="369153"/>
                </a:cubicBezTo>
                <a:cubicBezTo>
                  <a:pt x="6178006" y="369752"/>
                  <a:pt x="6175010" y="373348"/>
                  <a:pt x="6181602" y="374546"/>
                </a:cubicBezTo>
                <a:cubicBezTo>
                  <a:pt x="6188793" y="376344"/>
                  <a:pt x="6184598" y="378142"/>
                  <a:pt x="6179804" y="378741"/>
                </a:cubicBezTo>
                <a:cubicBezTo>
                  <a:pt x="6175010" y="379340"/>
                  <a:pt x="6174411" y="387131"/>
                  <a:pt x="6179804" y="387730"/>
                </a:cubicBezTo>
                <a:cubicBezTo>
                  <a:pt x="6185197" y="388330"/>
                  <a:pt x="6186995" y="387730"/>
                  <a:pt x="6189393" y="387131"/>
                </a:cubicBezTo>
                <a:cubicBezTo>
                  <a:pt x="6191790" y="386532"/>
                  <a:pt x="6197783" y="387730"/>
                  <a:pt x="6190591" y="390727"/>
                </a:cubicBezTo>
                <a:cubicBezTo>
                  <a:pt x="6183400" y="393723"/>
                  <a:pt x="6179204" y="388929"/>
                  <a:pt x="6174411" y="393723"/>
                </a:cubicBezTo>
                <a:cubicBezTo>
                  <a:pt x="6169616" y="398517"/>
                  <a:pt x="6170215" y="400914"/>
                  <a:pt x="6176808" y="397918"/>
                </a:cubicBezTo>
                <a:cubicBezTo>
                  <a:pt x="6183999" y="394922"/>
                  <a:pt x="6183999" y="394322"/>
                  <a:pt x="6188793" y="394322"/>
                </a:cubicBezTo>
                <a:cubicBezTo>
                  <a:pt x="6193587" y="394322"/>
                  <a:pt x="6196584" y="397319"/>
                  <a:pt x="6189393" y="397918"/>
                </a:cubicBezTo>
                <a:cubicBezTo>
                  <a:pt x="6182201" y="398517"/>
                  <a:pt x="6179204" y="400315"/>
                  <a:pt x="6176808" y="402113"/>
                </a:cubicBezTo>
                <a:cubicBezTo>
                  <a:pt x="6174411" y="403911"/>
                  <a:pt x="6163624" y="402712"/>
                  <a:pt x="6169017" y="411102"/>
                </a:cubicBezTo>
                <a:cubicBezTo>
                  <a:pt x="6175010" y="416495"/>
                  <a:pt x="6182801" y="415896"/>
                  <a:pt x="6185797" y="413499"/>
                </a:cubicBezTo>
                <a:close/>
                <a:moveTo>
                  <a:pt x="6149841" y="447658"/>
                </a:moveTo>
                <a:cubicBezTo>
                  <a:pt x="6141451" y="444661"/>
                  <a:pt x="6130663" y="448856"/>
                  <a:pt x="6125869" y="446459"/>
                </a:cubicBezTo>
                <a:cubicBezTo>
                  <a:pt x="6121075" y="444062"/>
                  <a:pt x="6112685" y="447058"/>
                  <a:pt x="6109090" y="449455"/>
                </a:cubicBezTo>
                <a:cubicBezTo>
                  <a:pt x="6104895" y="451853"/>
                  <a:pt x="6094707" y="456647"/>
                  <a:pt x="6087516" y="457845"/>
                </a:cubicBezTo>
                <a:cubicBezTo>
                  <a:pt x="6080325" y="459044"/>
                  <a:pt x="6077927" y="468632"/>
                  <a:pt x="6083920" y="474026"/>
                </a:cubicBezTo>
                <a:cubicBezTo>
                  <a:pt x="6089913" y="479419"/>
                  <a:pt x="6092909" y="481217"/>
                  <a:pt x="6094108" y="486011"/>
                </a:cubicBezTo>
                <a:cubicBezTo>
                  <a:pt x="6094707" y="491405"/>
                  <a:pt x="6095906" y="491405"/>
                  <a:pt x="6098902" y="493202"/>
                </a:cubicBezTo>
                <a:cubicBezTo>
                  <a:pt x="6101898" y="494401"/>
                  <a:pt x="6104296" y="497397"/>
                  <a:pt x="6100101" y="497997"/>
                </a:cubicBezTo>
                <a:cubicBezTo>
                  <a:pt x="6095906" y="498596"/>
                  <a:pt x="6097104" y="502192"/>
                  <a:pt x="6100700" y="504589"/>
                </a:cubicBezTo>
                <a:cubicBezTo>
                  <a:pt x="6104895" y="506986"/>
                  <a:pt x="6103097" y="514177"/>
                  <a:pt x="6100101" y="519571"/>
                </a:cubicBezTo>
                <a:cubicBezTo>
                  <a:pt x="6097104" y="524964"/>
                  <a:pt x="6095307" y="534552"/>
                  <a:pt x="6103696" y="532755"/>
                </a:cubicBezTo>
                <a:cubicBezTo>
                  <a:pt x="6112086" y="530957"/>
                  <a:pt x="6136057" y="542942"/>
                  <a:pt x="6142649" y="549534"/>
                </a:cubicBezTo>
                <a:cubicBezTo>
                  <a:pt x="6149241" y="555527"/>
                  <a:pt x="6157032" y="555527"/>
                  <a:pt x="6164223" y="551931"/>
                </a:cubicBezTo>
                <a:cubicBezTo>
                  <a:pt x="6171414" y="548336"/>
                  <a:pt x="6172013" y="545939"/>
                  <a:pt x="6172613" y="544141"/>
                </a:cubicBezTo>
                <a:cubicBezTo>
                  <a:pt x="6173212" y="542343"/>
                  <a:pt x="6175010" y="541744"/>
                  <a:pt x="6178605" y="545339"/>
                </a:cubicBezTo>
                <a:cubicBezTo>
                  <a:pt x="6182201" y="548935"/>
                  <a:pt x="6191790" y="544141"/>
                  <a:pt x="6194786" y="538148"/>
                </a:cubicBezTo>
                <a:cubicBezTo>
                  <a:pt x="6197183" y="532755"/>
                  <a:pt x="6206772" y="524365"/>
                  <a:pt x="6201977" y="521368"/>
                </a:cubicBezTo>
                <a:cubicBezTo>
                  <a:pt x="6194786" y="517173"/>
                  <a:pt x="6197183" y="517173"/>
                  <a:pt x="6201378" y="515975"/>
                </a:cubicBezTo>
                <a:cubicBezTo>
                  <a:pt x="6205573" y="514776"/>
                  <a:pt x="6206772" y="508784"/>
                  <a:pt x="6206172" y="507585"/>
                </a:cubicBezTo>
                <a:cubicBezTo>
                  <a:pt x="6205573" y="505787"/>
                  <a:pt x="6208569" y="499195"/>
                  <a:pt x="6212165" y="497397"/>
                </a:cubicBezTo>
                <a:cubicBezTo>
                  <a:pt x="6216360" y="495000"/>
                  <a:pt x="6216959" y="487210"/>
                  <a:pt x="6217558" y="484813"/>
                </a:cubicBezTo>
                <a:cubicBezTo>
                  <a:pt x="6218157" y="482416"/>
                  <a:pt x="6233139" y="467434"/>
                  <a:pt x="6237334" y="466235"/>
                </a:cubicBezTo>
                <a:cubicBezTo>
                  <a:pt x="6241529" y="465636"/>
                  <a:pt x="6249919" y="457845"/>
                  <a:pt x="6242128" y="456647"/>
                </a:cubicBezTo>
                <a:cubicBezTo>
                  <a:pt x="6236136" y="456047"/>
                  <a:pt x="6233739" y="439867"/>
                  <a:pt x="6213364" y="441066"/>
                </a:cubicBezTo>
                <a:cubicBezTo>
                  <a:pt x="6193587" y="441665"/>
                  <a:pt x="6183400" y="441066"/>
                  <a:pt x="6180403" y="444661"/>
                </a:cubicBezTo>
                <a:cubicBezTo>
                  <a:pt x="6177407" y="448257"/>
                  <a:pt x="6172613" y="451253"/>
                  <a:pt x="6172013" y="446459"/>
                </a:cubicBezTo>
                <a:cubicBezTo>
                  <a:pt x="6171414" y="441665"/>
                  <a:pt x="6163624" y="444661"/>
                  <a:pt x="6163024" y="446459"/>
                </a:cubicBezTo>
                <a:cubicBezTo>
                  <a:pt x="6161826" y="447058"/>
                  <a:pt x="6158230" y="450654"/>
                  <a:pt x="6149841" y="447658"/>
                </a:cubicBezTo>
                <a:close/>
                <a:moveTo>
                  <a:pt x="6565736" y="535751"/>
                </a:moveTo>
                <a:cubicBezTo>
                  <a:pt x="6569332" y="527361"/>
                  <a:pt x="6565137" y="540545"/>
                  <a:pt x="6575325" y="538148"/>
                </a:cubicBezTo>
                <a:cubicBezTo>
                  <a:pt x="6580718" y="536949"/>
                  <a:pt x="6583115" y="543541"/>
                  <a:pt x="6586112" y="538747"/>
                </a:cubicBezTo>
                <a:cubicBezTo>
                  <a:pt x="6587910" y="536350"/>
                  <a:pt x="6578921" y="533354"/>
                  <a:pt x="6577722" y="523765"/>
                </a:cubicBezTo>
                <a:cubicBezTo>
                  <a:pt x="6576523" y="514177"/>
                  <a:pt x="6571729" y="512979"/>
                  <a:pt x="6568133" y="517173"/>
                </a:cubicBezTo>
                <a:cubicBezTo>
                  <a:pt x="6564538" y="521368"/>
                  <a:pt x="6530380" y="518372"/>
                  <a:pt x="6527982" y="512979"/>
                </a:cubicBezTo>
                <a:cubicBezTo>
                  <a:pt x="6525585" y="507585"/>
                  <a:pt x="6514199" y="506387"/>
                  <a:pt x="6523787" y="515376"/>
                </a:cubicBezTo>
                <a:cubicBezTo>
                  <a:pt x="6533975" y="524365"/>
                  <a:pt x="6521990" y="522567"/>
                  <a:pt x="6517195" y="517773"/>
                </a:cubicBezTo>
                <a:cubicBezTo>
                  <a:pt x="6512401" y="512979"/>
                  <a:pt x="6499217" y="509383"/>
                  <a:pt x="6493823" y="509383"/>
                </a:cubicBezTo>
                <a:cubicBezTo>
                  <a:pt x="6488430" y="509383"/>
                  <a:pt x="6484235" y="506986"/>
                  <a:pt x="6483636" y="500993"/>
                </a:cubicBezTo>
                <a:cubicBezTo>
                  <a:pt x="6483037" y="492603"/>
                  <a:pt x="6471051" y="486610"/>
                  <a:pt x="6467456" y="485412"/>
                </a:cubicBezTo>
                <a:cubicBezTo>
                  <a:pt x="6463860" y="484213"/>
                  <a:pt x="6460863" y="483614"/>
                  <a:pt x="6458467" y="483015"/>
                </a:cubicBezTo>
                <a:cubicBezTo>
                  <a:pt x="6456069" y="482416"/>
                  <a:pt x="6454271" y="480618"/>
                  <a:pt x="6457867" y="480018"/>
                </a:cubicBezTo>
                <a:cubicBezTo>
                  <a:pt x="6461463" y="479419"/>
                  <a:pt x="6459665" y="475824"/>
                  <a:pt x="6454870" y="473426"/>
                </a:cubicBezTo>
                <a:cubicBezTo>
                  <a:pt x="6450077" y="471029"/>
                  <a:pt x="6442885" y="458445"/>
                  <a:pt x="6432099" y="456047"/>
                </a:cubicBezTo>
                <a:cubicBezTo>
                  <a:pt x="6421311" y="453650"/>
                  <a:pt x="6411124" y="444661"/>
                  <a:pt x="6408128" y="442863"/>
                </a:cubicBezTo>
                <a:cubicBezTo>
                  <a:pt x="6405131" y="440466"/>
                  <a:pt x="6396142" y="438669"/>
                  <a:pt x="6393745" y="438669"/>
                </a:cubicBezTo>
                <a:cubicBezTo>
                  <a:pt x="6391348" y="438669"/>
                  <a:pt x="6387752" y="436871"/>
                  <a:pt x="6385355" y="439268"/>
                </a:cubicBezTo>
                <a:cubicBezTo>
                  <a:pt x="6382358" y="442264"/>
                  <a:pt x="6379362" y="441665"/>
                  <a:pt x="6374568" y="442863"/>
                </a:cubicBezTo>
                <a:cubicBezTo>
                  <a:pt x="6369774" y="443463"/>
                  <a:pt x="6369774" y="452452"/>
                  <a:pt x="6375167" y="450654"/>
                </a:cubicBezTo>
                <a:cubicBezTo>
                  <a:pt x="6380561" y="448856"/>
                  <a:pt x="6379961" y="453650"/>
                  <a:pt x="6379961" y="456047"/>
                </a:cubicBezTo>
                <a:cubicBezTo>
                  <a:pt x="6379961" y="458445"/>
                  <a:pt x="6388950" y="465037"/>
                  <a:pt x="6391947" y="465636"/>
                </a:cubicBezTo>
                <a:cubicBezTo>
                  <a:pt x="6394943" y="466235"/>
                  <a:pt x="6396741" y="468632"/>
                  <a:pt x="6400337" y="474625"/>
                </a:cubicBezTo>
                <a:cubicBezTo>
                  <a:pt x="6404532" y="480618"/>
                  <a:pt x="6411124" y="489008"/>
                  <a:pt x="6412921" y="492004"/>
                </a:cubicBezTo>
                <a:cubicBezTo>
                  <a:pt x="6414719" y="495000"/>
                  <a:pt x="6418914" y="500993"/>
                  <a:pt x="6411723" y="497997"/>
                </a:cubicBezTo>
                <a:cubicBezTo>
                  <a:pt x="6404532" y="495000"/>
                  <a:pt x="6393745" y="487210"/>
                  <a:pt x="6391947" y="481217"/>
                </a:cubicBezTo>
                <a:cubicBezTo>
                  <a:pt x="6390149" y="475224"/>
                  <a:pt x="6385954" y="472228"/>
                  <a:pt x="6381759" y="472827"/>
                </a:cubicBezTo>
                <a:cubicBezTo>
                  <a:pt x="6377565" y="473426"/>
                  <a:pt x="6371572" y="469831"/>
                  <a:pt x="6370373" y="468033"/>
                </a:cubicBezTo>
                <a:cubicBezTo>
                  <a:pt x="6369175" y="466235"/>
                  <a:pt x="6361983" y="463838"/>
                  <a:pt x="6355990" y="465037"/>
                </a:cubicBezTo>
                <a:cubicBezTo>
                  <a:pt x="6349998" y="466235"/>
                  <a:pt x="6347001" y="465636"/>
                  <a:pt x="6345803" y="469232"/>
                </a:cubicBezTo>
                <a:cubicBezTo>
                  <a:pt x="6345204" y="472228"/>
                  <a:pt x="6350597" y="472228"/>
                  <a:pt x="6355391" y="473426"/>
                </a:cubicBezTo>
                <a:cubicBezTo>
                  <a:pt x="6363781" y="474625"/>
                  <a:pt x="6353594" y="478820"/>
                  <a:pt x="6360785" y="481816"/>
                </a:cubicBezTo>
                <a:cubicBezTo>
                  <a:pt x="6366178" y="484213"/>
                  <a:pt x="6363182" y="489607"/>
                  <a:pt x="6356590" y="487210"/>
                </a:cubicBezTo>
                <a:cubicBezTo>
                  <a:pt x="6349398" y="484813"/>
                  <a:pt x="6341608" y="492603"/>
                  <a:pt x="6336215" y="493202"/>
                </a:cubicBezTo>
                <a:cubicBezTo>
                  <a:pt x="6330821" y="493802"/>
                  <a:pt x="6326027" y="495000"/>
                  <a:pt x="6330821" y="489008"/>
                </a:cubicBezTo>
                <a:cubicBezTo>
                  <a:pt x="6335616" y="483015"/>
                  <a:pt x="6325427" y="476423"/>
                  <a:pt x="6317637" y="474625"/>
                </a:cubicBezTo>
                <a:cubicBezTo>
                  <a:pt x="6309247" y="472827"/>
                  <a:pt x="6296063" y="470430"/>
                  <a:pt x="6291868" y="474625"/>
                </a:cubicBezTo>
                <a:cubicBezTo>
                  <a:pt x="6287674" y="478820"/>
                  <a:pt x="6286475" y="481217"/>
                  <a:pt x="6287074" y="484813"/>
                </a:cubicBezTo>
                <a:cubicBezTo>
                  <a:pt x="6287674" y="488408"/>
                  <a:pt x="6285276" y="490805"/>
                  <a:pt x="6279883" y="489008"/>
                </a:cubicBezTo>
                <a:cubicBezTo>
                  <a:pt x="6274489" y="487210"/>
                  <a:pt x="6270295" y="490206"/>
                  <a:pt x="6275688" y="483614"/>
                </a:cubicBezTo>
                <a:cubicBezTo>
                  <a:pt x="6281081" y="477022"/>
                  <a:pt x="6270894" y="472228"/>
                  <a:pt x="6267897" y="468632"/>
                </a:cubicBezTo>
                <a:cubicBezTo>
                  <a:pt x="6264901" y="464437"/>
                  <a:pt x="6256511" y="461441"/>
                  <a:pt x="6248721" y="469232"/>
                </a:cubicBezTo>
                <a:cubicBezTo>
                  <a:pt x="6240930" y="477022"/>
                  <a:pt x="6233139" y="482416"/>
                  <a:pt x="6230143" y="489008"/>
                </a:cubicBezTo>
                <a:cubicBezTo>
                  <a:pt x="6227146" y="496199"/>
                  <a:pt x="6221754" y="497997"/>
                  <a:pt x="6223551" y="503989"/>
                </a:cubicBezTo>
                <a:cubicBezTo>
                  <a:pt x="6225948" y="509383"/>
                  <a:pt x="6221754" y="512379"/>
                  <a:pt x="6217558" y="514177"/>
                </a:cubicBezTo>
                <a:cubicBezTo>
                  <a:pt x="6213364" y="515975"/>
                  <a:pt x="6208569" y="530957"/>
                  <a:pt x="6219955" y="527361"/>
                </a:cubicBezTo>
                <a:cubicBezTo>
                  <a:pt x="6231342" y="523765"/>
                  <a:pt x="6231941" y="522567"/>
                  <a:pt x="6236735" y="523166"/>
                </a:cubicBezTo>
                <a:cubicBezTo>
                  <a:pt x="6242128" y="523765"/>
                  <a:pt x="6233739" y="528560"/>
                  <a:pt x="6237334" y="530357"/>
                </a:cubicBezTo>
                <a:cubicBezTo>
                  <a:pt x="6241529" y="532155"/>
                  <a:pt x="6249919" y="524365"/>
                  <a:pt x="6257110" y="524365"/>
                </a:cubicBezTo>
                <a:cubicBezTo>
                  <a:pt x="6264302" y="524365"/>
                  <a:pt x="6265500" y="518971"/>
                  <a:pt x="6274489" y="520170"/>
                </a:cubicBezTo>
                <a:cubicBezTo>
                  <a:pt x="6281081" y="521368"/>
                  <a:pt x="6284077" y="519571"/>
                  <a:pt x="6286475" y="521368"/>
                </a:cubicBezTo>
                <a:cubicBezTo>
                  <a:pt x="6288872" y="523166"/>
                  <a:pt x="6284077" y="525563"/>
                  <a:pt x="6279284" y="525563"/>
                </a:cubicBezTo>
                <a:cubicBezTo>
                  <a:pt x="6273890" y="524964"/>
                  <a:pt x="6271493" y="526163"/>
                  <a:pt x="6276287" y="529758"/>
                </a:cubicBezTo>
                <a:cubicBezTo>
                  <a:pt x="6281081" y="533953"/>
                  <a:pt x="6279284" y="535152"/>
                  <a:pt x="6275088" y="533953"/>
                </a:cubicBezTo>
                <a:cubicBezTo>
                  <a:pt x="6270894" y="533354"/>
                  <a:pt x="6268496" y="526762"/>
                  <a:pt x="6260706" y="532755"/>
                </a:cubicBezTo>
                <a:cubicBezTo>
                  <a:pt x="6252915" y="538148"/>
                  <a:pt x="6250518" y="537549"/>
                  <a:pt x="6247522" y="538148"/>
                </a:cubicBezTo>
                <a:cubicBezTo>
                  <a:pt x="6245125" y="538747"/>
                  <a:pt x="6242128" y="543541"/>
                  <a:pt x="6248721" y="548935"/>
                </a:cubicBezTo>
                <a:cubicBezTo>
                  <a:pt x="6255912" y="554328"/>
                  <a:pt x="6263703" y="558523"/>
                  <a:pt x="6268496" y="553729"/>
                </a:cubicBezTo>
                <a:cubicBezTo>
                  <a:pt x="6273890" y="548935"/>
                  <a:pt x="6275088" y="548935"/>
                  <a:pt x="6276886" y="550733"/>
                </a:cubicBezTo>
                <a:cubicBezTo>
                  <a:pt x="6278685" y="552531"/>
                  <a:pt x="6289471" y="548336"/>
                  <a:pt x="6296063" y="550134"/>
                </a:cubicBezTo>
                <a:cubicBezTo>
                  <a:pt x="6302656" y="551332"/>
                  <a:pt x="6306251" y="548935"/>
                  <a:pt x="6308048" y="546538"/>
                </a:cubicBezTo>
                <a:cubicBezTo>
                  <a:pt x="6309846" y="544141"/>
                  <a:pt x="6312244" y="544740"/>
                  <a:pt x="6314041" y="545339"/>
                </a:cubicBezTo>
                <a:cubicBezTo>
                  <a:pt x="6316438" y="545939"/>
                  <a:pt x="6322431" y="542343"/>
                  <a:pt x="6324828" y="545339"/>
                </a:cubicBezTo>
                <a:cubicBezTo>
                  <a:pt x="6327226" y="548336"/>
                  <a:pt x="6342207" y="547736"/>
                  <a:pt x="6345204" y="545339"/>
                </a:cubicBezTo>
                <a:cubicBezTo>
                  <a:pt x="6348200" y="542942"/>
                  <a:pt x="6350597" y="539946"/>
                  <a:pt x="6354792" y="541744"/>
                </a:cubicBezTo>
                <a:cubicBezTo>
                  <a:pt x="6360186" y="544141"/>
                  <a:pt x="6363781" y="540545"/>
                  <a:pt x="6366778" y="544141"/>
                </a:cubicBezTo>
                <a:cubicBezTo>
                  <a:pt x="6369175" y="547736"/>
                  <a:pt x="6373969" y="546538"/>
                  <a:pt x="6378763" y="546538"/>
                </a:cubicBezTo>
                <a:cubicBezTo>
                  <a:pt x="6382958" y="546538"/>
                  <a:pt x="6386554" y="550134"/>
                  <a:pt x="6382958" y="550733"/>
                </a:cubicBezTo>
                <a:cubicBezTo>
                  <a:pt x="6378763" y="551332"/>
                  <a:pt x="6377565" y="554928"/>
                  <a:pt x="6375767" y="556726"/>
                </a:cubicBezTo>
                <a:cubicBezTo>
                  <a:pt x="6373969" y="559123"/>
                  <a:pt x="6370373" y="560920"/>
                  <a:pt x="6366778" y="560321"/>
                </a:cubicBezTo>
                <a:cubicBezTo>
                  <a:pt x="6361384" y="559123"/>
                  <a:pt x="6351197" y="563917"/>
                  <a:pt x="6344005" y="560920"/>
                </a:cubicBezTo>
                <a:cubicBezTo>
                  <a:pt x="6336814" y="558523"/>
                  <a:pt x="6330821" y="559123"/>
                  <a:pt x="6326626" y="565115"/>
                </a:cubicBezTo>
                <a:cubicBezTo>
                  <a:pt x="6323630" y="569910"/>
                  <a:pt x="6315839" y="568711"/>
                  <a:pt x="6313442" y="567512"/>
                </a:cubicBezTo>
                <a:cubicBezTo>
                  <a:pt x="6311045" y="566913"/>
                  <a:pt x="6308048" y="568112"/>
                  <a:pt x="6306850" y="568711"/>
                </a:cubicBezTo>
                <a:cubicBezTo>
                  <a:pt x="6305652" y="569310"/>
                  <a:pt x="6294865" y="564516"/>
                  <a:pt x="6294266" y="573505"/>
                </a:cubicBezTo>
                <a:cubicBezTo>
                  <a:pt x="6293666" y="581895"/>
                  <a:pt x="6299059" y="584891"/>
                  <a:pt x="6302056" y="585491"/>
                </a:cubicBezTo>
                <a:cubicBezTo>
                  <a:pt x="6305052" y="586090"/>
                  <a:pt x="6307449" y="586090"/>
                  <a:pt x="6309247" y="589686"/>
                </a:cubicBezTo>
                <a:cubicBezTo>
                  <a:pt x="6311645" y="592682"/>
                  <a:pt x="6323630" y="593281"/>
                  <a:pt x="6326626" y="592083"/>
                </a:cubicBezTo>
                <a:cubicBezTo>
                  <a:pt x="6329623" y="591483"/>
                  <a:pt x="6332619" y="591483"/>
                  <a:pt x="6336215" y="592682"/>
                </a:cubicBezTo>
                <a:cubicBezTo>
                  <a:pt x="6338612" y="593281"/>
                  <a:pt x="6348200" y="592083"/>
                  <a:pt x="6352994" y="590285"/>
                </a:cubicBezTo>
                <a:cubicBezTo>
                  <a:pt x="6357189" y="588487"/>
                  <a:pt x="6378164" y="588487"/>
                  <a:pt x="6376965" y="598075"/>
                </a:cubicBezTo>
                <a:cubicBezTo>
                  <a:pt x="6376366" y="605267"/>
                  <a:pt x="6377565" y="610061"/>
                  <a:pt x="6384157" y="608263"/>
                </a:cubicBezTo>
                <a:cubicBezTo>
                  <a:pt x="6390149" y="607065"/>
                  <a:pt x="6391348" y="609462"/>
                  <a:pt x="6390149" y="612458"/>
                </a:cubicBezTo>
                <a:cubicBezTo>
                  <a:pt x="6389550" y="614855"/>
                  <a:pt x="6391348" y="616653"/>
                  <a:pt x="6397939" y="613657"/>
                </a:cubicBezTo>
                <a:cubicBezTo>
                  <a:pt x="6404532" y="610660"/>
                  <a:pt x="6412921" y="612458"/>
                  <a:pt x="6415918" y="607664"/>
                </a:cubicBezTo>
                <a:cubicBezTo>
                  <a:pt x="6418914" y="602870"/>
                  <a:pt x="6421311" y="603469"/>
                  <a:pt x="6421311" y="605866"/>
                </a:cubicBezTo>
                <a:cubicBezTo>
                  <a:pt x="6421910" y="608263"/>
                  <a:pt x="6433297" y="601072"/>
                  <a:pt x="6438091" y="597476"/>
                </a:cubicBezTo>
                <a:cubicBezTo>
                  <a:pt x="6442885" y="593281"/>
                  <a:pt x="6456069" y="590285"/>
                  <a:pt x="6459066" y="587888"/>
                </a:cubicBezTo>
                <a:cubicBezTo>
                  <a:pt x="6462062" y="585491"/>
                  <a:pt x="6465059" y="587289"/>
                  <a:pt x="6471051" y="583693"/>
                </a:cubicBezTo>
                <a:cubicBezTo>
                  <a:pt x="6476445" y="580097"/>
                  <a:pt x="6492026" y="574704"/>
                  <a:pt x="6492026" y="570509"/>
                </a:cubicBezTo>
                <a:cubicBezTo>
                  <a:pt x="6492625" y="562718"/>
                  <a:pt x="6497420" y="563318"/>
                  <a:pt x="6497420" y="563318"/>
                </a:cubicBezTo>
                <a:cubicBezTo>
                  <a:pt x="6500416" y="561520"/>
                  <a:pt x="6502812" y="563917"/>
                  <a:pt x="6504611" y="566913"/>
                </a:cubicBezTo>
                <a:cubicBezTo>
                  <a:pt x="6506409" y="569910"/>
                  <a:pt x="6514798" y="571707"/>
                  <a:pt x="6521390" y="569910"/>
                </a:cubicBezTo>
                <a:cubicBezTo>
                  <a:pt x="6527982" y="568112"/>
                  <a:pt x="6533376" y="566314"/>
                  <a:pt x="6530979" y="572307"/>
                </a:cubicBezTo>
                <a:cubicBezTo>
                  <a:pt x="6528581" y="578299"/>
                  <a:pt x="6542365" y="575902"/>
                  <a:pt x="6545361" y="572906"/>
                </a:cubicBezTo>
                <a:cubicBezTo>
                  <a:pt x="6548358" y="570509"/>
                  <a:pt x="6550155" y="571108"/>
                  <a:pt x="6551953" y="572906"/>
                </a:cubicBezTo>
                <a:cubicBezTo>
                  <a:pt x="6553751" y="574704"/>
                  <a:pt x="6575325" y="575303"/>
                  <a:pt x="6580718" y="564516"/>
                </a:cubicBezTo>
                <a:cubicBezTo>
                  <a:pt x="6586112" y="553130"/>
                  <a:pt x="6578921" y="544740"/>
                  <a:pt x="6567534" y="547137"/>
                </a:cubicBezTo>
                <a:cubicBezTo>
                  <a:pt x="6559743" y="548935"/>
                  <a:pt x="6563340" y="553130"/>
                  <a:pt x="6559144" y="549534"/>
                </a:cubicBezTo>
                <a:cubicBezTo>
                  <a:pt x="6554950" y="545339"/>
                  <a:pt x="6548358" y="550134"/>
                  <a:pt x="6551953" y="544141"/>
                </a:cubicBezTo>
                <a:cubicBezTo>
                  <a:pt x="6556148" y="536350"/>
                  <a:pt x="6562740" y="544740"/>
                  <a:pt x="6565736" y="535751"/>
                </a:cubicBezTo>
                <a:close/>
                <a:moveTo>
                  <a:pt x="7018188" y="678977"/>
                </a:moveTo>
                <a:cubicBezTo>
                  <a:pt x="7028376" y="676580"/>
                  <a:pt x="7027177" y="680176"/>
                  <a:pt x="7034968" y="686768"/>
                </a:cubicBezTo>
                <a:cubicBezTo>
                  <a:pt x="7042759" y="693360"/>
                  <a:pt x="7043957" y="687367"/>
                  <a:pt x="7047553" y="685569"/>
                </a:cubicBezTo>
                <a:cubicBezTo>
                  <a:pt x="7051148" y="683172"/>
                  <a:pt x="7049950" y="677180"/>
                  <a:pt x="7051748" y="674783"/>
                </a:cubicBezTo>
                <a:cubicBezTo>
                  <a:pt x="7052946" y="672385"/>
                  <a:pt x="7054144" y="661598"/>
                  <a:pt x="7057141" y="652609"/>
                </a:cubicBezTo>
                <a:cubicBezTo>
                  <a:pt x="7059538" y="644220"/>
                  <a:pt x="7062534" y="648414"/>
                  <a:pt x="7063733" y="652010"/>
                </a:cubicBezTo>
                <a:cubicBezTo>
                  <a:pt x="7064333" y="655606"/>
                  <a:pt x="7069126" y="656804"/>
                  <a:pt x="7074520" y="654407"/>
                </a:cubicBezTo>
                <a:cubicBezTo>
                  <a:pt x="7079913" y="652010"/>
                  <a:pt x="7081712" y="653209"/>
                  <a:pt x="7082910" y="655606"/>
                </a:cubicBezTo>
                <a:cubicBezTo>
                  <a:pt x="7084108" y="658003"/>
                  <a:pt x="7105083" y="660999"/>
                  <a:pt x="7109877" y="660999"/>
                </a:cubicBezTo>
                <a:cubicBezTo>
                  <a:pt x="7114672" y="660999"/>
                  <a:pt x="7117068" y="662797"/>
                  <a:pt x="7121863" y="662797"/>
                </a:cubicBezTo>
                <a:cubicBezTo>
                  <a:pt x="7126057" y="662797"/>
                  <a:pt x="7123661" y="655606"/>
                  <a:pt x="7123061" y="652010"/>
                </a:cubicBezTo>
                <a:cubicBezTo>
                  <a:pt x="7122462" y="648414"/>
                  <a:pt x="7119465" y="643620"/>
                  <a:pt x="7114672" y="640025"/>
                </a:cubicBezTo>
                <a:cubicBezTo>
                  <a:pt x="7109278" y="636429"/>
                  <a:pt x="7106282" y="636429"/>
                  <a:pt x="7107480" y="640624"/>
                </a:cubicBezTo>
                <a:cubicBezTo>
                  <a:pt x="7108679" y="644819"/>
                  <a:pt x="7106881" y="644819"/>
                  <a:pt x="7103285" y="643021"/>
                </a:cubicBezTo>
                <a:cubicBezTo>
                  <a:pt x="7099090" y="641822"/>
                  <a:pt x="7097892" y="641822"/>
                  <a:pt x="7093097" y="643620"/>
                </a:cubicBezTo>
                <a:cubicBezTo>
                  <a:pt x="7087704" y="646017"/>
                  <a:pt x="7088303" y="643021"/>
                  <a:pt x="7089502" y="641223"/>
                </a:cubicBezTo>
                <a:cubicBezTo>
                  <a:pt x="7090701" y="638826"/>
                  <a:pt x="7087104" y="634631"/>
                  <a:pt x="7082311" y="632234"/>
                </a:cubicBezTo>
                <a:cubicBezTo>
                  <a:pt x="7078115" y="629837"/>
                  <a:pt x="7063134" y="622046"/>
                  <a:pt x="7057141" y="625043"/>
                </a:cubicBezTo>
                <a:cubicBezTo>
                  <a:pt x="7051148" y="628039"/>
                  <a:pt x="7042159" y="629238"/>
                  <a:pt x="7035567" y="622646"/>
                </a:cubicBezTo>
                <a:cubicBezTo>
                  <a:pt x="7028376" y="616054"/>
                  <a:pt x="7021184" y="613057"/>
                  <a:pt x="7016990" y="613657"/>
                </a:cubicBezTo>
                <a:cubicBezTo>
                  <a:pt x="7012795" y="614256"/>
                  <a:pt x="7008600" y="614855"/>
                  <a:pt x="7003806" y="614256"/>
                </a:cubicBezTo>
                <a:cubicBezTo>
                  <a:pt x="6999611" y="613657"/>
                  <a:pt x="6996614" y="612458"/>
                  <a:pt x="6996015" y="616653"/>
                </a:cubicBezTo>
                <a:cubicBezTo>
                  <a:pt x="6995416" y="620848"/>
                  <a:pt x="6993618" y="621447"/>
                  <a:pt x="6991821" y="619050"/>
                </a:cubicBezTo>
                <a:cubicBezTo>
                  <a:pt x="6990622" y="616653"/>
                  <a:pt x="6988824" y="616653"/>
                  <a:pt x="6986427" y="616653"/>
                </a:cubicBezTo>
                <a:cubicBezTo>
                  <a:pt x="6984030" y="616653"/>
                  <a:pt x="6982831" y="614855"/>
                  <a:pt x="6981033" y="611859"/>
                </a:cubicBezTo>
                <a:cubicBezTo>
                  <a:pt x="6979235" y="608862"/>
                  <a:pt x="6972643" y="601671"/>
                  <a:pt x="6966051" y="599873"/>
                </a:cubicBezTo>
                <a:cubicBezTo>
                  <a:pt x="6959460" y="598075"/>
                  <a:pt x="6963055" y="604068"/>
                  <a:pt x="6963055" y="604068"/>
                </a:cubicBezTo>
                <a:cubicBezTo>
                  <a:pt x="6963055" y="604068"/>
                  <a:pt x="6966051" y="612458"/>
                  <a:pt x="6968449" y="615454"/>
                </a:cubicBezTo>
                <a:cubicBezTo>
                  <a:pt x="6970846" y="618451"/>
                  <a:pt x="6975041" y="630436"/>
                  <a:pt x="6978636" y="633433"/>
                </a:cubicBezTo>
                <a:cubicBezTo>
                  <a:pt x="6982232" y="637028"/>
                  <a:pt x="6983431" y="638826"/>
                  <a:pt x="6987625" y="642422"/>
                </a:cubicBezTo>
                <a:cubicBezTo>
                  <a:pt x="6991821" y="646617"/>
                  <a:pt x="6996614" y="656205"/>
                  <a:pt x="7003806" y="657404"/>
                </a:cubicBezTo>
                <a:cubicBezTo>
                  <a:pt x="7010997" y="658602"/>
                  <a:pt x="7010398" y="659801"/>
                  <a:pt x="7008001" y="666992"/>
                </a:cubicBezTo>
                <a:cubicBezTo>
                  <a:pt x="7003806" y="675382"/>
                  <a:pt x="7008600" y="681375"/>
                  <a:pt x="7018188" y="678977"/>
                </a:cubicBezTo>
                <a:close/>
                <a:moveTo>
                  <a:pt x="6665216" y="335593"/>
                </a:moveTo>
                <a:cubicBezTo>
                  <a:pt x="6669411" y="340987"/>
                  <a:pt x="6673605" y="347579"/>
                  <a:pt x="6681396" y="343983"/>
                </a:cubicBezTo>
                <a:cubicBezTo>
                  <a:pt x="6689187" y="339788"/>
                  <a:pt x="6690385" y="339788"/>
                  <a:pt x="6694580" y="340388"/>
                </a:cubicBezTo>
                <a:cubicBezTo>
                  <a:pt x="6706566" y="335593"/>
                  <a:pt x="6741923" y="335593"/>
                  <a:pt x="6746717" y="335593"/>
                </a:cubicBezTo>
                <a:cubicBezTo>
                  <a:pt x="6746717" y="335593"/>
                  <a:pt x="6751511" y="330799"/>
                  <a:pt x="6743122" y="326604"/>
                </a:cubicBezTo>
                <a:cubicBezTo>
                  <a:pt x="6738327" y="324207"/>
                  <a:pt x="6739526" y="320012"/>
                  <a:pt x="6746717" y="323608"/>
                </a:cubicBezTo>
                <a:cubicBezTo>
                  <a:pt x="6746717" y="323608"/>
                  <a:pt x="6747916" y="323608"/>
                  <a:pt x="6752710" y="327204"/>
                </a:cubicBezTo>
                <a:cubicBezTo>
                  <a:pt x="6757504" y="330799"/>
                  <a:pt x="6761100" y="329601"/>
                  <a:pt x="6764096" y="327803"/>
                </a:cubicBezTo>
                <a:cubicBezTo>
                  <a:pt x="6766493" y="326005"/>
                  <a:pt x="6768291" y="325406"/>
                  <a:pt x="6774284" y="326005"/>
                </a:cubicBezTo>
                <a:cubicBezTo>
                  <a:pt x="6779677" y="326604"/>
                  <a:pt x="6786269" y="325406"/>
                  <a:pt x="6789266" y="323608"/>
                </a:cubicBezTo>
                <a:cubicBezTo>
                  <a:pt x="6792262" y="321211"/>
                  <a:pt x="6794659" y="321810"/>
                  <a:pt x="6801251" y="321211"/>
                </a:cubicBezTo>
                <a:cubicBezTo>
                  <a:pt x="6807843" y="320612"/>
                  <a:pt x="6804247" y="315817"/>
                  <a:pt x="6799453" y="311622"/>
                </a:cubicBezTo>
                <a:cubicBezTo>
                  <a:pt x="6794659" y="307428"/>
                  <a:pt x="6797056" y="306828"/>
                  <a:pt x="6801251" y="306828"/>
                </a:cubicBezTo>
                <a:cubicBezTo>
                  <a:pt x="6805446" y="306828"/>
                  <a:pt x="6803648" y="305030"/>
                  <a:pt x="6801850" y="302034"/>
                </a:cubicBezTo>
                <a:cubicBezTo>
                  <a:pt x="6800053" y="299038"/>
                  <a:pt x="6797056" y="296641"/>
                  <a:pt x="6794060" y="299637"/>
                </a:cubicBezTo>
                <a:cubicBezTo>
                  <a:pt x="6791064" y="303233"/>
                  <a:pt x="6790464" y="299637"/>
                  <a:pt x="6789865" y="292446"/>
                </a:cubicBezTo>
                <a:cubicBezTo>
                  <a:pt x="6789266" y="285254"/>
                  <a:pt x="6780876" y="285254"/>
                  <a:pt x="6777280" y="287052"/>
                </a:cubicBezTo>
                <a:cubicBezTo>
                  <a:pt x="6768291" y="289449"/>
                  <a:pt x="6755706" y="287052"/>
                  <a:pt x="6747316" y="287652"/>
                </a:cubicBezTo>
                <a:cubicBezTo>
                  <a:pt x="6735930" y="285854"/>
                  <a:pt x="6727540" y="291846"/>
                  <a:pt x="6723346" y="292446"/>
                </a:cubicBezTo>
                <a:cubicBezTo>
                  <a:pt x="6719750" y="296641"/>
                  <a:pt x="6713158" y="293644"/>
                  <a:pt x="6711360" y="293644"/>
                </a:cubicBezTo>
                <a:cubicBezTo>
                  <a:pt x="6708963" y="293644"/>
                  <a:pt x="6704169" y="294244"/>
                  <a:pt x="6704169" y="296641"/>
                </a:cubicBezTo>
                <a:cubicBezTo>
                  <a:pt x="6704169" y="299038"/>
                  <a:pt x="6699974" y="302633"/>
                  <a:pt x="6696378" y="302034"/>
                </a:cubicBezTo>
                <a:cubicBezTo>
                  <a:pt x="6691584" y="300836"/>
                  <a:pt x="6681995" y="310424"/>
                  <a:pt x="6671808" y="309225"/>
                </a:cubicBezTo>
                <a:cubicBezTo>
                  <a:pt x="6667613" y="305030"/>
                  <a:pt x="6656826" y="307428"/>
                  <a:pt x="6655028" y="310424"/>
                </a:cubicBezTo>
                <a:cubicBezTo>
                  <a:pt x="6653231" y="313420"/>
                  <a:pt x="6649035" y="311023"/>
                  <a:pt x="6641245" y="310424"/>
                </a:cubicBezTo>
                <a:cubicBezTo>
                  <a:pt x="6632256" y="309825"/>
                  <a:pt x="6635852" y="313420"/>
                  <a:pt x="6639447" y="315218"/>
                </a:cubicBezTo>
                <a:cubicBezTo>
                  <a:pt x="6643642" y="317016"/>
                  <a:pt x="6637050" y="321211"/>
                  <a:pt x="6632256" y="315218"/>
                </a:cubicBezTo>
                <a:cubicBezTo>
                  <a:pt x="6628660" y="311023"/>
                  <a:pt x="6625664" y="314020"/>
                  <a:pt x="6619671" y="314020"/>
                </a:cubicBezTo>
                <a:cubicBezTo>
                  <a:pt x="6613678" y="314020"/>
                  <a:pt x="6606487" y="314020"/>
                  <a:pt x="6604689" y="318214"/>
                </a:cubicBezTo>
                <a:cubicBezTo>
                  <a:pt x="6602892" y="322409"/>
                  <a:pt x="6593303" y="324806"/>
                  <a:pt x="6600494" y="316417"/>
                </a:cubicBezTo>
                <a:cubicBezTo>
                  <a:pt x="6607685" y="308027"/>
                  <a:pt x="6598097" y="306229"/>
                  <a:pt x="6593303" y="309225"/>
                </a:cubicBezTo>
                <a:cubicBezTo>
                  <a:pt x="6588509" y="311622"/>
                  <a:pt x="6578322" y="303832"/>
                  <a:pt x="6587910" y="303832"/>
                </a:cubicBezTo>
                <a:cubicBezTo>
                  <a:pt x="6598097" y="303832"/>
                  <a:pt x="6602892" y="302633"/>
                  <a:pt x="6605289" y="300836"/>
                </a:cubicBezTo>
                <a:cubicBezTo>
                  <a:pt x="6607685" y="299038"/>
                  <a:pt x="6602292" y="296641"/>
                  <a:pt x="6597498" y="296641"/>
                </a:cubicBezTo>
                <a:cubicBezTo>
                  <a:pt x="6592703" y="296641"/>
                  <a:pt x="6590307" y="297240"/>
                  <a:pt x="6587910" y="298438"/>
                </a:cubicBezTo>
                <a:cubicBezTo>
                  <a:pt x="6585512" y="299038"/>
                  <a:pt x="6582516" y="297240"/>
                  <a:pt x="6582516" y="294843"/>
                </a:cubicBezTo>
                <a:cubicBezTo>
                  <a:pt x="6582516" y="292446"/>
                  <a:pt x="6575325" y="288850"/>
                  <a:pt x="6569332" y="293644"/>
                </a:cubicBezTo>
                <a:cubicBezTo>
                  <a:pt x="6563340" y="298438"/>
                  <a:pt x="6560343" y="298438"/>
                  <a:pt x="6555549" y="297240"/>
                </a:cubicBezTo>
                <a:cubicBezTo>
                  <a:pt x="6550754" y="296041"/>
                  <a:pt x="6545361" y="297240"/>
                  <a:pt x="6544762" y="301435"/>
                </a:cubicBezTo>
                <a:cubicBezTo>
                  <a:pt x="6544162" y="305630"/>
                  <a:pt x="6542365" y="308626"/>
                  <a:pt x="6536372" y="303832"/>
                </a:cubicBezTo>
                <a:cubicBezTo>
                  <a:pt x="6530979" y="299038"/>
                  <a:pt x="6528581" y="303233"/>
                  <a:pt x="6524387" y="302034"/>
                </a:cubicBezTo>
                <a:cubicBezTo>
                  <a:pt x="6520191" y="301435"/>
                  <a:pt x="6504611" y="298438"/>
                  <a:pt x="6492026" y="293644"/>
                </a:cubicBezTo>
                <a:cubicBezTo>
                  <a:pt x="6481838" y="289449"/>
                  <a:pt x="6477044" y="296041"/>
                  <a:pt x="6481239" y="297839"/>
                </a:cubicBezTo>
                <a:cubicBezTo>
                  <a:pt x="6485434" y="299637"/>
                  <a:pt x="6484834" y="307428"/>
                  <a:pt x="6477643" y="302034"/>
                </a:cubicBezTo>
                <a:cubicBezTo>
                  <a:pt x="6472250" y="297839"/>
                  <a:pt x="6473449" y="310424"/>
                  <a:pt x="6481838" y="309225"/>
                </a:cubicBezTo>
                <a:cubicBezTo>
                  <a:pt x="6490228" y="307428"/>
                  <a:pt x="6493224" y="309825"/>
                  <a:pt x="6492026" y="312222"/>
                </a:cubicBezTo>
                <a:cubicBezTo>
                  <a:pt x="6491427" y="314619"/>
                  <a:pt x="6519592" y="317016"/>
                  <a:pt x="6520791" y="317016"/>
                </a:cubicBezTo>
                <a:cubicBezTo>
                  <a:pt x="6526184" y="315218"/>
                  <a:pt x="6534574" y="317615"/>
                  <a:pt x="6538170" y="312821"/>
                </a:cubicBezTo>
                <a:cubicBezTo>
                  <a:pt x="6541765" y="308027"/>
                  <a:pt x="6542365" y="315218"/>
                  <a:pt x="6548358" y="314619"/>
                </a:cubicBezTo>
                <a:cubicBezTo>
                  <a:pt x="6553751" y="314020"/>
                  <a:pt x="6557946" y="314020"/>
                  <a:pt x="6561542" y="312222"/>
                </a:cubicBezTo>
                <a:cubicBezTo>
                  <a:pt x="6565736" y="310424"/>
                  <a:pt x="6573527" y="311622"/>
                  <a:pt x="6574725" y="315218"/>
                </a:cubicBezTo>
                <a:cubicBezTo>
                  <a:pt x="6575924" y="319413"/>
                  <a:pt x="6580718" y="320012"/>
                  <a:pt x="6581318" y="320012"/>
                </a:cubicBezTo>
                <a:cubicBezTo>
                  <a:pt x="6581917" y="320012"/>
                  <a:pt x="6585512" y="319413"/>
                  <a:pt x="6585512" y="324806"/>
                </a:cubicBezTo>
                <a:cubicBezTo>
                  <a:pt x="6585512" y="330200"/>
                  <a:pt x="6593303" y="334395"/>
                  <a:pt x="6596300" y="334994"/>
                </a:cubicBezTo>
                <a:cubicBezTo>
                  <a:pt x="6599296" y="335593"/>
                  <a:pt x="6598696" y="337991"/>
                  <a:pt x="6595700" y="339788"/>
                </a:cubicBezTo>
                <a:cubicBezTo>
                  <a:pt x="6592703" y="341586"/>
                  <a:pt x="6593303" y="348178"/>
                  <a:pt x="6602892" y="349976"/>
                </a:cubicBezTo>
                <a:cubicBezTo>
                  <a:pt x="6613079" y="351774"/>
                  <a:pt x="6626863" y="352972"/>
                  <a:pt x="6629859" y="352373"/>
                </a:cubicBezTo>
                <a:cubicBezTo>
                  <a:pt x="6632855" y="351774"/>
                  <a:pt x="6642444" y="351175"/>
                  <a:pt x="6646638" y="350575"/>
                </a:cubicBezTo>
                <a:cubicBezTo>
                  <a:pt x="6650834" y="349976"/>
                  <a:pt x="6654429" y="346980"/>
                  <a:pt x="6653830" y="343983"/>
                </a:cubicBezTo>
                <a:cubicBezTo>
                  <a:pt x="6653231" y="340987"/>
                  <a:pt x="6656227" y="340388"/>
                  <a:pt x="6657425" y="340987"/>
                </a:cubicBezTo>
                <a:cubicBezTo>
                  <a:pt x="6659223" y="341586"/>
                  <a:pt x="6662220" y="340388"/>
                  <a:pt x="6661620" y="337391"/>
                </a:cubicBezTo>
                <a:cubicBezTo>
                  <a:pt x="6659823" y="333796"/>
                  <a:pt x="6661620" y="330200"/>
                  <a:pt x="6665216" y="335593"/>
                </a:cubicBezTo>
                <a:close/>
                <a:moveTo>
                  <a:pt x="7365767" y="601671"/>
                </a:moveTo>
                <a:cubicBezTo>
                  <a:pt x="7368164" y="604667"/>
                  <a:pt x="7373558" y="608263"/>
                  <a:pt x="7375955" y="607065"/>
                </a:cubicBezTo>
                <a:cubicBezTo>
                  <a:pt x="7378352" y="606465"/>
                  <a:pt x="7381349" y="605866"/>
                  <a:pt x="7384345" y="607664"/>
                </a:cubicBezTo>
                <a:cubicBezTo>
                  <a:pt x="7387940" y="610061"/>
                  <a:pt x="7389738" y="611859"/>
                  <a:pt x="7391536" y="610061"/>
                </a:cubicBezTo>
                <a:cubicBezTo>
                  <a:pt x="7393334" y="608862"/>
                  <a:pt x="7395131" y="607664"/>
                  <a:pt x="7396930" y="608862"/>
                </a:cubicBezTo>
                <a:cubicBezTo>
                  <a:pt x="7399327" y="610061"/>
                  <a:pt x="7401124" y="611859"/>
                  <a:pt x="7402323" y="609462"/>
                </a:cubicBezTo>
                <a:cubicBezTo>
                  <a:pt x="7404121" y="607065"/>
                  <a:pt x="7406518" y="608862"/>
                  <a:pt x="7408316" y="609462"/>
                </a:cubicBezTo>
                <a:cubicBezTo>
                  <a:pt x="7410712" y="610061"/>
                  <a:pt x="7415507" y="611859"/>
                  <a:pt x="7417904" y="608862"/>
                </a:cubicBezTo>
                <a:cubicBezTo>
                  <a:pt x="7420301" y="605866"/>
                  <a:pt x="7422099" y="607065"/>
                  <a:pt x="7422099" y="608862"/>
                </a:cubicBezTo>
                <a:cubicBezTo>
                  <a:pt x="7422099" y="610660"/>
                  <a:pt x="7424496" y="613057"/>
                  <a:pt x="7429290" y="616653"/>
                </a:cubicBezTo>
                <a:cubicBezTo>
                  <a:pt x="7433485" y="620848"/>
                  <a:pt x="7437680" y="619050"/>
                  <a:pt x="7438879" y="616054"/>
                </a:cubicBezTo>
                <a:cubicBezTo>
                  <a:pt x="7439478" y="613657"/>
                  <a:pt x="7436481" y="611259"/>
                  <a:pt x="7428091" y="606465"/>
                </a:cubicBezTo>
                <a:cubicBezTo>
                  <a:pt x="7419702" y="601671"/>
                  <a:pt x="7422099" y="599873"/>
                  <a:pt x="7428091" y="602270"/>
                </a:cubicBezTo>
                <a:cubicBezTo>
                  <a:pt x="7434084" y="604667"/>
                  <a:pt x="7434683" y="603469"/>
                  <a:pt x="7433485" y="601671"/>
                </a:cubicBezTo>
                <a:cubicBezTo>
                  <a:pt x="7432886" y="599274"/>
                  <a:pt x="7429890" y="598075"/>
                  <a:pt x="7425694" y="596278"/>
                </a:cubicBezTo>
                <a:cubicBezTo>
                  <a:pt x="7421500" y="594480"/>
                  <a:pt x="7412511" y="591483"/>
                  <a:pt x="7410712" y="587289"/>
                </a:cubicBezTo>
                <a:cubicBezTo>
                  <a:pt x="7409514" y="583094"/>
                  <a:pt x="7411911" y="585491"/>
                  <a:pt x="7414908" y="588487"/>
                </a:cubicBezTo>
                <a:cubicBezTo>
                  <a:pt x="7417904" y="591483"/>
                  <a:pt x="7421500" y="592083"/>
                  <a:pt x="7422099" y="589686"/>
                </a:cubicBezTo>
                <a:cubicBezTo>
                  <a:pt x="7422698" y="587289"/>
                  <a:pt x="7421500" y="585491"/>
                  <a:pt x="7414908" y="581895"/>
                </a:cubicBezTo>
                <a:cubicBezTo>
                  <a:pt x="7408316" y="577700"/>
                  <a:pt x="7404720" y="576502"/>
                  <a:pt x="7404720" y="573505"/>
                </a:cubicBezTo>
                <a:cubicBezTo>
                  <a:pt x="7404121" y="569910"/>
                  <a:pt x="7401124" y="569310"/>
                  <a:pt x="7398727" y="569310"/>
                </a:cubicBezTo>
                <a:cubicBezTo>
                  <a:pt x="7396330" y="569310"/>
                  <a:pt x="7386142" y="569910"/>
                  <a:pt x="7377153" y="568711"/>
                </a:cubicBezTo>
                <a:cubicBezTo>
                  <a:pt x="7371760" y="565715"/>
                  <a:pt x="7377153" y="562718"/>
                  <a:pt x="7372959" y="559722"/>
                </a:cubicBezTo>
                <a:cubicBezTo>
                  <a:pt x="7366966" y="556726"/>
                  <a:pt x="7359774" y="557924"/>
                  <a:pt x="7360374" y="555527"/>
                </a:cubicBezTo>
                <a:cubicBezTo>
                  <a:pt x="7360973" y="551332"/>
                  <a:pt x="7351385" y="545939"/>
                  <a:pt x="7348988" y="550134"/>
                </a:cubicBezTo>
                <a:cubicBezTo>
                  <a:pt x="7346590" y="554328"/>
                  <a:pt x="7345991" y="554328"/>
                  <a:pt x="7345392" y="550733"/>
                </a:cubicBezTo>
                <a:cubicBezTo>
                  <a:pt x="7344792" y="547137"/>
                  <a:pt x="7342995" y="546538"/>
                  <a:pt x="7337601" y="545339"/>
                </a:cubicBezTo>
                <a:cubicBezTo>
                  <a:pt x="7332208" y="544740"/>
                  <a:pt x="7332208" y="542942"/>
                  <a:pt x="7332208" y="548935"/>
                </a:cubicBezTo>
                <a:cubicBezTo>
                  <a:pt x="7332208" y="554928"/>
                  <a:pt x="7328612" y="554328"/>
                  <a:pt x="7326215" y="549534"/>
                </a:cubicBezTo>
                <a:cubicBezTo>
                  <a:pt x="7323818" y="544141"/>
                  <a:pt x="7320821" y="544141"/>
                  <a:pt x="7315428" y="543541"/>
                </a:cubicBezTo>
                <a:cubicBezTo>
                  <a:pt x="7310035" y="542942"/>
                  <a:pt x="7305839" y="535751"/>
                  <a:pt x="7302244" y="538148"/>
                </a:cubicBezTo>
                <a:cubicBezTo>
                  <a:pt x="7298648" y="540545"/>
                  <a:pt x="7290258" y="538747"/>
                  <a:pt x="7287262" y="536350"/>
                </a:cubicBezTo>
                <a:cubicBezTo>
                  <a:pt x="7284865" y="533953"/>
                  <a:pt x="7283067" y="533953"/>
                  <a:pt x="7276476" y="530957"/>
                </a:cubicBezTo>
                <a:cubicBezTo>
                  <a:pt x="7269883" y="528560"/>
                  <a:pt x="7267487" y="518971"/>
                  <a:pt x="7259097" y="523166"/>
                </a:cubicBezTo>
                <a:cubicBezTo>
                  <a:pt x="7250707" y="527361"/>
                  <a:pt x="7250107" y="523765"/>
                  <a:pt x="7256699" y="520769"/>
                </a:cubicBezTo>
                <a:cubicBezTo>
                  <a:pt x="7266288" y="516574"/>
                  <a:pt x="7271082" y="521368"/>
                  <a:pt x="7275876" y="524365"/>
                </a:cubicBezTo>
                <a:cubicBezTo>
                  <a:pt x="7280670" y="526762"/>
                  <a:pt x="7280670" y="523765"/>
                  <a:pt x="7278273" y="521968"/>
                </a:cubicBezTo>
                <a:cubicBezTo>
                  <a:pt x="7275876" y="519571"/>
                  <a:pt x="7274678" y="519571"/>
                  <a:pt x="7272280" y="516574"/>
                </a:cubicBezTo>
                <a:cubicBezTo>
                  <a:pt x="7269883" y="512979"/>
                  <a:pt x="7271681" y="513578"/>
                  <a:pt x="7266288" y="513578"/>
                </a:cubicBezTo>
                <a:cubicBezTo>
                  <a:pt x="7260894" y="513578"/>
                  <a:pt x="7260295" y="511780"/>
                  <a:pt x="7259097" y="509383"/>
                </a:cubicBezTo>
                <a:cubicBezTo>
                  <a:pt x="7258497" y="506986"/>
                  <a:pt x="7265089" y="509982"/>
                  <a:pt x="7272280" y="506986"/>
                </a:cubicBezTo>
                <a:cubicBezTo>
                  <a:pt x="7279472" y="504589"/>
                  <a:pt x="7285465" y="509383"/>
                  <a:pt x="7290258" y="511181"/>
                </a:cubicBezTo>
                <a:cubicBezTo>
                  <a:pt x="7295053" y="512379"/>
                  <a:pt x="7301046" y="512379"/>
                  <a:pt x="7303443" y="506387"/>
                </a:cubicBezTo>
                <a:cubicBezTo>
                  <a:pt x="7305839" y="500394"/>
                  <a:pt x="7307638" y="502192"/>
                  <a:pt x="7307638" y="509383"/>
                </a:cubicBezTo>
                <a:cubicBezTo>
                  <a:pt x="7307638" y="516574"/>
                  <a:pt x="7316028" y="517773"/>
                  <a:pt x="7320222" y="514776"/>
                </a:cubicBezTo>
                <a:cubicBezTo>
                  <a:pt x="7324418" y="511780"/>
                  <a:pt x="7322020" y="506387"/>
                  <a:pt x="7320821" y="501592"/>
                </a:cubicBezTo>
                <a:cubicBezTo>
                  <a:pt x="7320222" y="496199"/>
                  <a:pt x="7322020" y="496199"/>
                  <a:pt x="7325017" y="499195"/>
                </a:cubicBezTo>
                <a:cubicBezTo>
                  <a:pt x="7328013" y="502192"/>
                  <a:pt x="7327414" y="509383"/>
                  <a:pt x="7328013" y="514177"/>
                </a:cubicBezTo>
                <a:cubicBezTo>
                  <a:pt x="7328612" y="518372"/>
                  <a:pt x="7332807" y="520769"/>
                  <a:pt x="7336403" y="521968"/>
                </a:cubicBezTo>
                <a:cubicBezTo>
                  <a:pt x="7340598" y="523166"/>
                  <a:pt x="7342396" y="527361"/>
                  <a:pt x="7344792" y="527361"/>
                </a:cubicBezTo>
                <a:cubicBezTo>
                  <a:pt x="7347190" y="527361"/>
                  <a:pt x="7350785" y="526762"/>
                  <a:pt x="7351984" y="529758"/>
                </a:cubicBezTo>
                <a:cubicBezTo>
                  <a:pt x="7352583" y="532755"/>
                  <a:pt x="7368763" y="536949"/>
                  <a:pt x="7369962" y="535751"/>
                </a:cubicBezTo>
                <a:cubicBezTo>
                  <a:pt x="7371760" y="534552"/>
                  <a:pt x="7372359" y="533354"/>
                  <a:pt x="7374756" y="535152"/>
                </a:cubicBezTo>
                <a:cubicBezTo>
                  <a:pt x="7377153" y="537549"/>
                  <a:pt x="7378352" y="537549"/>
                  <a:pt x="7380150" y="536350"/>
                </a:cubicBezTo>
                <a:cubicBezTo>
                  <a:pt x="7381948" y="535152"/>
                  <a:pt x="7381948" y="533354"/>
                  <a:pt x="7378352" y="530957"/>
                </a:cubicBezTo>
                <a:cubicBezTo>
                  <a:pt x="7374756" y="528560"/>
                  <a:pt x="7372959" y="527361"/>
                  <a:pt x="7371760" y="523765"/>
                </a:cubicBezTo>
                <a:cubicBezTo>
                  <a:pt x="7370561" y="519571"/>
                  <a:pt x="7366966" y="519571"/>
                  <a:pt x="7361572" y="513578"/>
                </a:cubicBezTo>
                <a:cubicBezTo>
                  <a:pt x="7356179" y="507585"/>
                  <a:pt x="7360973" y="508784"/>
                  <a:pt x="7362171" y="509383"/>
                </a:cubicBezTo>
                <a:cubicBezTo>
                  <a:pt x="7363969" y="509982"/>
                  <a:pt x="7368763" y="511780"/>
                  <a:pt x="7374157" y="513578"/>
                </a:cubicBezTo>
                <a:cubicBezTo>
                  <a:pt x="7379550" y="515975"/>
                  <a:pt x="7377153" y="512379"/>
                  <a:pt x="7375356" y="509982"/>
                </a:cubicBezTo>
                <a:cubicBezTo>
                  <a:pt x="7373558" y="507585"/>
                  <a:pt x="7374756" y="505787"/>
                  <a:pt x="7372359" y="502192"/>
                </a:cubicBezTo>
                <a:cubicBezTo>
                  <a:pt x="7369962" y="498596"/>
                  <a:pt x="7372959" y="502192"/>
                  <a:pt x="7371160" y="497997"/>
                </a:cubicBezTo>
                <a:cubicBezTo>
                  <a:pt x="7368763" y="493802"/>
                  <a:pt x="7368763" y="492603"/>
                  <a:pt x="7366966" y="489607"/>
                </a:cubicBezTo>
                <a:cubicBezTo>
                  <a:pt x="7364569" y="486610"/>
                  <a:pt x="7371760" y="490206"/>
                  <a:pt x="7374157" y="489607"/>
                </a:cubicBezTo>
                <a:cubicBezTo>
                  <a:pt x="7376554" y="489008"/>
                  <a:pt x="7369962" y="481217"/>
                  <a:pt x="7370561" y="478221"/>
                </a:cubicBezTo>
                <a:cubicBezTo>
                  <a:pt x="7371160" y="475824"/>
                  <a:pt x="7368763" y="475824"/>
                  <a:pt x="7363969" y="474625"/>
                </a:cubicBezTo>
                <a:cubicBezTo>
                  <a:pt x="7359175" y="473426"/>
                  <a:pt x="7355579" y="476423"/>
                  <a:pt x="7350785" y="472228"/>
                </a:cubicBezTo>
                <a:cubicBezTo>
                  <a:pt x="7347190" y="468033"/>
                  <a:pt x="7338800" y="488408"/>
                  <a:pt x="7329810" y="486011"/>
                </a:cubicBezTo>
                <a:cubicBezTo>
                  <a:pt x="7327414" y="483015"/>
                  <a:pt x="7327414" y="474625"/>
                  <a:pt x="7324418" y="471629"/>
                </a:cubicBezTo>
                <a:cubicBezTo>
                  <a:pt x="7318425" y="465636"/>
                  <a:pt x="7319024" y="469232"/>
                  <a:pt x="7318425" y="474026"/>
                </a:cubicBezTo>
                <a:cubicBezTo>
                  <a:pt x="7317825" y="478820"/>
                  <a:pt x="7318425" y="478221"/>
                  <a:pt x="7314829" y="477022"/>
                </a:cubicBezTo>
                <a:cubicBezTo>
                  <a:pt x="7311233" y="475824"/>
                  <a:pt x="7309436" y="475224"/>
                  <a:pt x="7305839" y="478221"/>
                </a:cubicBezTo>
                <a:cubicBezTo>
                  <a:pt x="7302244" y="481217"/>
                  <a:pt x="7302244" y="482416"/>
                  <a:pt x="7300447" y="478820"/>
                </a:cubicBezTo>
                <a:cubicBezTo>
                  <a:pt x="7295652" y="471029"/>
                  <a:pt x="7299847" y="469831"/>
                  <a:pt x="7292057" y="460842"/>
                </a:cubicBezTo>
                <a:cubicBezTo>
                  <a:pt x="7288461" y="456647"/>
                  <a:pt x="7277075" y="456047"/>
                  <a:pt x="7274678" y="459044"/>
                </a:cubicBezTo>
                <a:cubicBezTo>
                  <a:pt x="7272280" y="462040"/>
                  <a:pt x="7270483" y="459643"/>
                  <a:pt x="7268685" y="456047"/>
                </a:cubicBezTo>
                <a:cubicBezTo>
                  <a:pt x="7266288" y="451853"/>
                  <a:pt x="7266288" y="448856"/>
                  <a:pt x="7264490" y="451253"/>
                </a:cubicBezTo>
                <a:cubicBezTo>
                  <a:pt x="7262692" y="453650"/>
                  <a:pt x="7266288" y="457246"/>
                  <a:pt x="7267487" y="461441"/>
                </a:cubicBezTo>
                <a:cubicBezTo>
                  <a:pt x="7263890" y="469232"/>
                  <a:pt x="7257898" y="469232"/>
                  <a:pt x="7254302" y="461441"/>
                </a:cubicBezTo>
                <a:cubicBezTo>
                  <a:pt x="7251905" y="456047"/>
                  <a:pt x="7251905" y="457246"/>
                  <a:pt x="7249508" y="463838"/>
                </a:cubicBezTo>
                <a:cubicBezTo>
                  <a:pt x="7247111" y="469831"/>
                  <a:pt x="7243516" y="466235"/>
                  <a:pt x="7242916" y="462040"/>
                </a:cubicBezTo>
                <a:cubicBezTo>
                  <a:pt x="7242317" y="457845"/>
                  <a:pt x="7239320" y="454849"/>
                  <a:pt x="7234526" y="454849"/>
                </a:cubicBezTo>
                <a:cubicBezTo>
                  <a:pt x="7225537" y="454849"/>
                  <a:pt x="7212353" y="441665"/>
                  <a:pt x="7206959" y="444661"/>
                </a:cubicBezTo>
                <a:cubicBezTo>
                  <a:pt x="7193776" y="445261"/>
                  <a:pt x="7181191" y="445261"/>
                  <a:pt x="7179992" y="445860"/>
                </a:cubicBezTo>
                <a:cubicBezTo>
                  <a:pt x="7176996" y="448257"/>
                  <a:pt x="7169805" y="448257"/>
                  <a:pt x="7163812" y="448257"/>
                </a:cubicBezTo>
                <a:cubicBezTo>
                  <a:pt x="7158418" y="448257"/>
                  <a:pt x="7163812" y="444661"/>
                  <a:pt x="7167407" y="444062"/>
                </a:cubicBezTo>
                <a:cubicBezTo>
                  <a:pt x="7171003" y="443463"/>
                  <a:pt x="7170404" y="443463"/>
                  <a:pt x="7177595" y="439268"/>
                </a:cubicBezTo>
                <a:cubicBezTo>
                  <a:pt x="7184786" y="435073"/>
                  <a:pt x="7180592" y="433275"/>
                  <a:pt x="7177595" y="433874"/>
                </a:cubicBezTo>
                <a:cubicBezTo>
                  <a:pt x="7174599" y="434474"/>
                  <a:pt x="7172202" y="436871"/>
                  <a:pt x="7170404" y="434474"/>
                </a:cubicBezTo>
                <a:cubicBezTo>
                  <a:pt x="7168606" y="432077"/>
                  <a:pt x="7167407" y="433874"/>
                  <a:pt x="7163213" y="429679"/>
                </a:cubicBezTo>
                <a:cubicBezTo>
                  <a:pt x="7159017" y="425485"/>
                  <a:pt x="7163213" y="426683"/>
                  <a:pt x="7165010" y="427282"/>
                </a:cubicBezTo>
                <a:cubicBezTo>
                  <a:pt x="7166808" y="427882"/>
                  <a:pt x="7171603" y="429679"/>
                  <a:pt x="7175198" y="429679"/>
                </a:cubicBezTo>
                <a:cubicBezTo>
                  <a:pt x="7179393" y="429679"/>
                  <a:pt x="7182389" y="430878"/>
                  <a:pt x="7184187" y="427882"/>
                </a:cubicBezTo>
                <a:cubicBezTo>
                  <a:pt x="7186585" y="424885"/>
                  <a:pt x="7186585" y="425485"/>
                  <a:pt x="7191378" y="423687"/>
                </a:cubicBezTo>
                <a:cubicBezTo>
                  <a:pt x="7196173" y="421889"/>
                  <a:pt x="7196772" y="422488"/>
                  <a:pt x="7194375" y="419492"/>
                </a:cubicBezTo>
                <a:cubicBezTo>
                  <a:pt x="7191977" y="417095"/>
                  <a:pt x="7189581" y="417095"/>
                  <a:pt x="7182389" y="417095"/>
                </a:cubicBezTo>
                <a:cubicBezTo>
                  <a:pt x="7175198" y="417095"/>
                  <a:pt x="7162014" y="416495"/>
                  <a:pt x="7156021" y="422488"/>
                </a:cubicBezTo>
                <a:cubicBezTo>
                  <a:pt x="7150028" y="428481"/>
                  <a:pt x="7150028" y="427882"/>
                  <a:pt x="7148830" y="422488"/>
                </a:cubicBezTo>
                <a:cubicBezTo>
                  <a:pt x="7147632" y="417095"/>
                  <a:pt x="7142238" y="418293"/>
                  <a:pt x="7133848" y="418293"/>
                </a:cubicBezTo>
                <a:cubicBezTo>
                  <a:pt x="7125458" y="418893"/>
                  <a:pt x="7119465" y="418893"/>
                  <a:pt x="7116469" y="415297"/>
                </a:cubicBezTo>
                <a:cubicBezTo>
                  <a:pt x="7113473" y="411701"/>
                  <a:pt x="7118866" y="412900"/>
                  <a:pt x="7118866" y="412900"/>
                </a:cubicBezTo>
                <a:cubicBezTo>
                  <a:pt x="7118866" y="412900"/>
                  <a:pt x="7127256" y="412900"/>
                  <a:pt x="7132050" y="412900"/>
                </a:cubicBezTo>
                <a:cubicBezTo>
                  <a:pt x="7136845" y="412900"/>
                  <a:pt x="7145834" y="413499"/>
                  <a:pt x="7150028" y="411102"/>
                </a:cubicBezTo>
                <a:cubicBezTo>
                  <a:pt x="7154224" y="408705"/>
                  <a:pt x="7155422" y="408705"/>
                  <a:pt x="7160216" y="407506"/>
                </a:cubicBezTo>
                <a:cubicBezTo>
                  <a:pt x="7164411" y="406308"/>
                  <a:pt x="7161415" y="403911"/>
                  <a:pt x="7158418" y="400914"/>
                </a:cubicBezTo>
                <a:cubicBezTo>
                  <a:pt x="7155422" y="397918"/>
                  <a:pt x="7153025" y="394322"/>
                  <a:pt x="7150028" y="393723"/>
                </a:cubicBezTo>
                <a:cubicBezTo>
                  <a:pt x="7147632" y="393124"/>
                  <a:pt x="7145834" y="393124"/>
                  <a:pt x="7138043" y="389528"/>
                </a:cubicBezTo>
                <a:cubicBezTo>
                  <a:pt x="7129654" y="386532"/>
                  <a:pt x="7129654" y="396719"/>
                  <a:pt x="7127855" y="401514"/>
                </a:cubicBezTo>
                <a:cubicBezTo>
                  <a:pt x="7126057" y="406308"/>
                  <a:pt x="7123661" y="405708"/>
                  <a:pt x="7123061" y="402113"/>
                </a:cubicBezTo>
                <a:cubicBezTo>
                  <a:pt x="7122462" y="399116"/>
                  <a:pt x="7124260" y="397918"/>
                  <a:pt x="7119465" y="397918"/>
                </a:cubicBezTo>
                <a:cubicBezTo>
                  <a:pt x="7112874" y="398517"/>
                  <a:pt x="7115271" y="402712"/>
                  <a:pt x="7108079" y="408106"/>
                </a:cubicBezTo>
                <a:cubicBezTo>
                  <a:pt x="7100888" y="413499"/>
                  <a:pt x="7102686" y="406907"/>
                  <a:pt x="7105083" y="403911"/>
                </a:cubicBezTo>
                <a:cubicBezTo>
                  <a:pt x="7107480" y="401514"/>
                  <a:pt x="7112274" y="393723"/>
                  <a:pt x="7118866" y="390727"/>
                </a:cubicBezTo>
                <a:cubicBezTo>
                  <a:pt x="7126057" y="388330"/>
                  <a:pt x="7127256" y="386532"/>
                  <a:pt x="7124260" y="384734"/>
                </a:cubicBezTo>
                <a:cubicBezTo>
                  <a:pt x="7121264" y="382936"/>
                  <a:pt x="7121863" y="383535"/>
                  <a:pt x="7109278" y="382337"/>
                </a:cubicBezTo>
                <a:cubicBezTo>
                  <a:pt x="7096693" y="381138"/>
                  <a:pt x="7097293" y="385932"/>
                  <a:pt x="7096094" y="388330"/>
                </a:cubicBezTo>
                <a:cubicBezTo>
                  <a:pt x="7094296" y="390727"/>
                  <a:pt x="7087704" y="400914"/>
                  <a:pt x="7085906" y="398517"/>
                </a:cubicBezTo>
                <a:cubicBezTo>
                  <a:pt x="7084108" y="396120"/>
                  <a:pt x="7082910" y="396120"/>
                  <a:pt x="7083509" y="388330"/>
                </a:cubicBezTo>
                <a:cubicBezTo>
                  <a:pt x="7084108" y="381138"/>
                  <a:pt x="7078115" y="381138"/>
                  <a:pt x="7076917" y="384734"/>
                </a:cubicBezTo>
                <a:cubicBezTo>
                  <a:pt x="7076318" y="388330"/>
                  <a:pt x="7076318" y="390127"/>
                  <a:pt x="7072123" y="391326"/>
                </a:cubicBezTo>
                <a:cubicBezTo>
                  <a:pt x="7067928" y="391925"/>
                  <a:pt x="7067928" y="396719"/>
                  <a:pt x="7063733" y="399116"/>
                </a:cubicBezTo>
                <a:cubicBezTo>
                  <a:pt x="7059538" y="401514"/>
                  <a:pt x="7060137" y="394922"/>
                  <a:pt x="7060737" y="390127"/>
                </a:cubicBezTo>
                <a:cubicBezTo>
                  <a:pt x="7061336" y="384734"/>
                  <a:pt x="7063733" y="382337"/>
                  <a:pt x="7067928" y="381738"/>
                </a:cubicBezTo>
                <a:cubicBezTo>
                  <a:pt x="7072123" y="381138"/>
                  <a:pt x="7068527" y="378741"/>
                  <a:pt x="7065531" y="376344"/>
                </a:cubicBezTo>
                <a:cubicBezTo>
                  <a:pt x="7062534" y="373947"/>
                  <a:pt x="7062534" y="373947"/>
                  <a:pt x="7057141" y="375146"/>
                </a:cubicBezTo>
                <a:cubicBezTo>
                  <a:pt x="7051748" y="375745"/>
                  <a:pt x="7040362" y="374546"/>
                  <a:pt x="7032571" y="372748"/>
                </a:cubicBezTo>
                <a:cubicBezTo>
                  <a:pt x="7024781" y="370951"/>
                  <a:pt x="7027177" y="375146"/>
                  <a:pt x="7027777" y="378142"/>
                </a:cubicBezTo>
                <a:cubicBezTo>
                  <a:pt x="7028376" y="380539"/>
                  <a:pt x="7031972" y="382337"/>
                  <a:pt x="7033170" y="387131"/>
                </a:cubicBezTo>
                <a:cubicBezTo>
                  <a:pt x="7034369" y="392524"/>
                  <a:pt x="7021184" y="394322"/>
                  <a:pt x="7021784" y="390727"/>
                </a:cubicBezTo>
                <a:cubicBezTo>
                  <a:pt x="7022383" y="386532"/>
                  <a:pt x="7019986" y="385333"/>
                  <a:pt x="7017589" y="382337"/>
                </a:cubicBezTo>
                <a:cubicBezTo>
                  <a:pt x="7011596" y="372149"/>
                  <a:pt x="7002008" y="369153"/>
                  <a:pt x="6997213" y="376943"/>
                </a:cubicBezTo>
                <a:cubicBezTo>
                  <a:pt x="6992420" y="384734"/>
                  <a:pt x="7000210" y="385932"/>
                  <a:pt x="7000210" y="390727"/>
                </a:cubicBezTo>
                <a:cubicBezTo>
                  <a:pt x="7000210" y="395521"/>
                  <a:pt x="6996614" y="391326"/>
                  <a:pt x="6994217" y="388330"/>
                </a:cubicBezTo>
                <a:cubicBezTo>
                  <a:pt x="6991821" y="384734"/>
                  <a:pt x="6990022" y="381738"/>
                  <a:pt x="6987026" y="385932"/>
                </a:cubicBezTo>
                <a:cubicBezTo>
                  <a:pt x="6984030" y="390127"/>
                  <a:pt x="6983431" y="382936"/>
                  <a:pt x="6985228" y="380539"/>
                </a:cubicBezTo>
                <a:cubicBezTo>
                  <a:pt x="6987026" y="378142"/>
                  <a:pt x="6987026" y="378142"/>
                  <a:pt x="6987625" y="370351"/>
                </a:cubicBezTo>
                <a:cubicBezTo>
                  <a:pt x="6988224" y="362561"/>
                  <a:pt x="6979235" y="359564"/>
                  <a:pt x="6976839" y="361961"/>
                </a:cubicBezTo>
                <a:cubicBezTo>
                  <a:pt x="6974441" y="364359"/>
                  <a:pt x="6972643" y="365557"/>
                  <a:pt x="6969647" y="366156"/>
                </a:cubicBezTo>
                <a:cubicBezTo>
                  <a:pt x="6966051" y="366756"/>
                  <a:pt x="6964853" y="368554"/>
                  <a:pt x="6961857" y="371550"/>
                </a:cubicBezTo>
                <a:cubicBezTo>
                  <a:pt x="6958860" y="374546"/>
                  <a:pt x="6958261" y="373348"/>
                  <a:pt x="6959460" y="369153"/>
                </a:cubicBezTo>
                <a:cubicBezTo>
                  <a:pt x="6960059" y="364958"/>
                  <a:pt x="6964853" y="364958"/>
                  <a:pt x="6971445" y="361362"/>
                </a:cubicBezTo>
                <a:cubicBezTo>
                  <a:pt x="6978037" y="357167"/>
                  <a:pt x="6972643" y="355369"/>
                  <a:pt x="6963654" y="351774"/>
                </a:cubicBezTo>
                <a:cubicBezTo>
                  <a:pt x="6954665" y="348178"/>
                  <a:pt x="6951669" y="352373"/>
                  <a:pt x="6943879" y="354171"/>
                </a:cubicBezTo>
                <a:cubicBezTo>
                  <a:pt x="6936088" y="356568"/>
                  <a:pt x="6931293" y="357167"/>
                  <a:pt x="6920507" y="357767"/>
                </a:cubicBezTo>
                <a:cubicBezTo>
                  <a:pt x="6908521" y="358366"/>
                  <a:pt x="6910319" y="358965"/>
                  <a:pt x="6902529" y="361961"/>
                </a:cubicBezTo>
                <a:cubicBezTo>
                  <a:pt x="6894738" y="364958"/>
                  <a:pt x="6900131" y="375146"/>
                  <a:pt x="6901929" y="378142"/>
                </a:cubicBezTo>
                <a:cubicBezTo>
                  <a:pt x="6903727" y="381138"/>
                  <a:pt x="6906723" y="382337"/>
                  <a:pt x="6910319" y="385333"/>
                </a:cubicBezTo>
                <a:cubicBezTo>
                  <a:pt x="6912716" y="387131"/>
                  <a:pt x="6903727" y="391326"/>
                  <a:pt x="6900131" y="388929"/>
                </a:cubicBezTo>
                <a:cubicBezTo>
                  <a:pt x="6899532" y="386532"/>
                  <a:pt x="6897734" y="383535"/>
                  <a:pt x="6892940" y="378142"/>
                </a:cubicBezTo>
                <a:cubicBezTo>
                  <a:pt x="6888745" y="372748"/>
                  <a:pt x="6881554" y="380539"/>
                  <a:pt x="6877958" y="379940"/>
                </a:cubicBezTo>
                <a:cubicBezTo>
                  <a:pt x="6873763" y="379340"/>
                  <a:pt x="6875561" y="381738"/>
                  <a:pt x="6871366" y="384734"/>
                </a:cubicBezTo>
                <a:cubicBezTo>
                  <a:pt x="6867171" y="387730"/>
                  <a:pt x="6867770" y="387131"/>
                  <a:pt x="6869568" y="390127"/>
                </a:cubicBezTo>
                <a:cubicBezTo>
                  <a:pt x="6871366" y="393124"/>
                  <a:pt x="6870767" y="394322"/>
                  <a:pt x="6868369" y="397918"/>
                </a:cubicBezTo>
                <a:cubicBezTo>
                  <a:pt x="6865973" y="402113"/>
                  <a:pt x="6864175" y="399116"/>
                  <a:pt x="6860579" y="397918"/>
                </a:cubicBezTo>
                <a:cubicBezTo>
                  <a:pt x="6856984" y="396719"/>
                  <a:pt x="6856384" y="393723"/>
                  <a:pt x="6859980" y="393124"/>
                </a:cubicBezTo>
                <a:cubicBezTo>
                  <a:pt x="6863576" y="392524"/>
                  <a:pt x="6859380" y="393124"/>
                  <a:pt x="6862377" y="390727"/>
                </a:cubicBezTo>
                <a:cubicBezTo>
                  <a:pt x="6864774" y="388929"/>
                  <a:pt x="6862377" y="389528"/>
                  <a:pt x="6860579" y="385932"/>
                </a:cubicBezTo>
                <a:cubicBezTo>
                  <a:pt x="6858182" y="382337"/>
                  <a:pt x="6853388" y="375745"/>
                  <a:pt x="6848594" y="371550"/>
                </a:cubicBezTo>
                <a:cubicBezTo>
                  <a:pt x="6843799" y="367355"/>
                  <a:pt x="6837807" y="363160"/>
                  <a:pt x="6831814" y="358366"/>
                </a:cubicBezTo>
                <a:cubicBezTo>
                  <a:pt x="6828818" y="354770"/>
                  <a:pt x="6824024" y="352373"/>
                  <a:pt x="6814435" y="345182"/>
                </a:cubicBezTo>
                <a:cubicBezTo>
                  <a:pt x="6804847" y="337991"/>
                  <a:pt x="6793460" y="345781"/>
                  <a:pt x="6791663" y="348777"/>
                </a:cubicBezTo>
                <a:cubicBezTo>
                  <a:pt x="6789865" y="351774"/>
                  <a:pt x="6788067" y="354171"/>
                  <a:pt x="6783872" y="354770"/>
                </a:cubicBezTo>
                <a:cubicBezTo>
                  <a:pt x="6783872" y="354770"/>
                  <a:pt x="6767692" y="365557"/>
                  <a:pt x="6766493" y="366156"/>
                </a:cubicBezTo>
                <a:cubicBezTo>
                  <a:pt x="6762298" y="369752"/>
                  <a:pt x="6765295" y="370351"/>
                  <a:pt x="6768291" y="370351"/>
                </a:cubicBezTo>
                <a:cubicBezTo>
                  <a:pt x="6771287" y="370351"/>
                  <a:pt x="6778478" y="367954"/>
                  <a:pt x="6780876" y="369752"/>
                </a:cubicBezTo>
                <a:cubicBezTo>
                  <a:pt x="6783273" y="372149"/>
                  <a:pt x="6785071" y="376344"/>
                  <a:pt x="6783273" y="378741"/>
                </a:cubicBezTo>
                <a:cubicBezTo>
                  <a:pt x="6781475" y="381138"/>
                  <a:pt x="6779677" y="382936"/>
                  <a:pt x="6773685" y="382936"/>
                </a:cubicBezTo>
                <a:cubicBezTo>
                  <a:pt x="6767692" y="382936"/>
                  <a:pt x="6766493" y="383535"/>
                  <a:pt x="6765894" y="386532"/>
                </a:cubicBezTo>
                <a:cubicBezTo>
                  <a:pt x="6765295" y="389528"/>
                  <a:pt x="6770688" y="391925"/>
                  <a:pt x="6774284" y="394922"/>
                </a:cubicBezTo>
                <a:cubicBezTo>
                  <a:pt x="6778478" y="397918"/>
                  <a:pt x="6780876" y="398517"/>
                  <a:pt x="6784471" y="396120"/>
                </a:cubicBezTo>
                <a:cubicBezTo>
                  <a:pt x="6788667" y="393723"/>
                  <a:pt x="6794659" y="396120"/>
                  <a:pt x="6801251" y="399716"/>
                </a:cubicBezTo>
                <a:cubicBezTo>
                  <a:pt x="6808442" y="403311"/>
                  <a:pt x="6800652" y="403311"/>
                  <a:pt x="6795857" y="401514"/>
                </a:cubicBezTo>
                <a:cubicBezTo>
                  <a:pt x="6791064" y="399716"/>
                  <a:pt x="6786269" y="399716"/>
                  <a:pt x="6785071" y="403911"/>
                </a:cubicBezTo>
                <a:cubicBezTo>
                  <a:pt x="6783872" y="408106"/>
                  <a:pt x="6785071" y="411701"/>
                  <a:pt x="6794060" y="417095"/>
                </a:cubicBezTo>
                <a:cubicBezTo>
                  <a:pt x="6803049" y="422488"/>
                  <a:pt x="6804247" y="421889"/>
                  <a:pt x="6809042" y="418893"/>
                </a:cubicBezTo>
                <a:cubicBezTo>
                  <a:pt x="6813836" y="415896"/>
                  <a:pt x="6815035" y="420690"/>
                  <a:pt x="6819229" y="423087"/>
                </a:cubicBezTo>
                <a:cubicBezTo>
                  <a:pt x="6823424" y="425485"/>
                  <a:pt x="6824024" y="426683"/>
                  <a:pt x="6823424" y="429679"/>
                </a:cubicBezTo>
                <a:cubicBezTo>
                  <a:pt x="6822825" y="432676"/>
                  <a:pt x="6828218" y="436871"/>
                  <a:pt x="6830616" y="441665"/>
                </a:cubicBezTo>
                <a:cubicBezTo>
                  <a:pt x="6833013" y="447058"/>
                  <a:pt x="6827619" y="447058"/>
                  <a:pt x="6823424" y="440466"/>
                </a:cubicBezTo>
                <a:cubicBezTo>
                  <a:pt x="6819229" y="433275"/>
                  <a:pt x="6808442" y="442863"/>
                  <a:pt x="6803648" y="442863"/>
                </a:cubicBezTo>
                <a:cubicBezTo>
                  <a:pt x="6798854" y="442863"/>
                  <a:pt x="6804247" y="437470"/>
                  <a:pt x="6809641" y="436871"/>
                </a:cubicBezTo>
                <a:cubicBezTo>
                  <a:pt x="6815035" y="436271"/>
                  <a:pt x="6815035" y="434474"/>
                  <a:pt x="6815035" y="431477"/>
                </a:cubicBezTo>
                <a:cubicBezTo>
                  <a:pt x="6815035" y="428481"/>
                  <a:pt x="6811438" y="426084"/>
                  <a:pt x="6804247" y="426084"/>
                </a:cubicBezTo>
                <a:cubicBezTo>
                  <a:pt x="6797056" y="426084"/>
                  <a:pt x="6792262" y="422488"/>
                  <a:pt x="6787468" y="420091"/>
                </a:cubicBezTo>
                <a:cubicBezTo>
                  <a:pt x="6782674" y="417694"/>
                  <a:pt x="6766493" y="397319"/>
                  <a:pt x="6761100" y="394922"/>
                </a:cubicBezTo>
                <a:cubicBezTo>
                  <a:pt x="6755706" y="392524"/>
                  <a:pt x="6753309" y="390727"/>
                  <a:pt x="6750313" y="378142"/>
                </a:cubicBezTo>
                <a:cubicBezTo>
                  <a:pt x="6747316" y="365557"/>
                  <a:pt x="6751511" y="361362"/>
                  <a:pt x="6757504" y="357167"/>
                </a:cubicBezTo>
                <a:cubicBezTo>
                  <a:pt x="6762897" y="352373"/>
                  <a:pt x="6758104" y="351774"/>
                  <a:pt x="6753908" y="352972"/>
                </a:cubicBezTo>
                <a:cubicBezTo>
                  <a:pt x="6749714" y="354770"/>
                  <a:pt x="6745518" y="354770"/>
                  <a:pt x="6745518" y="354770"/>
                </a:cubicBezTo>
                <a:cubicBezTo>
                  <a:pt x="6745518" y="354770"/>
                  <a:pt x="6695779" y="358965"/>
                  <a:pt x="6702371" y="385932"/>
                </a:cubicBezTo>
                <a:cubicBezTo>
                  <a:pt x="6704768" y="396120"/>
                  <a:pt x="6701772" y="402113"/>
                  <a:pt x="6699974" y="404510"/>
                </a:cubicBezTo>
                <a:cubicBezTo>
                  <a:pt x="6698176" y="406907"/>
                  <a:pt x="6695779" y="412900"/>
                  <a:pt x="6704169" y="414698"/>
                </a:cubicBezTo>
                <a:cubicBezTo>
                  <a:pt x="6711959" y="415896"/>
                  <a:pt x="6708364" y="421889"/>
                  <a:pt x="6709562" y="424885"/>
                </a:cubicBezTo>
                <a:cubicBezTo>
                  <a:pt x="6710162" y="428481"/>
                  <a:pt x="6713757" y="431477"/>
                  <a:pt x="6719151" y="433275"/>
                </a:cubicBezTo>
                <a:cubicBezTo>
                  <a:pt x="6724544" y="435672"/>
                  <a:pt x="6726342" y="439268"/>
                  <a:pt x="6726941" y="442264"/>
                </a:cubicBezTo>
                <a:cubicBezTo>
                  <a:pt x="6728140" y="448257"/>
                  <a:pt x="6737728" y="446459"/>
                  <a:pt x="6740125" y="446459"/>
                </a:cubicBezTo>
                <a:cubicBezTo>
                  <a:pt x="6742522" y="445860"/>
                  <a:pt x="6743122" y="445860"/>
                  <a:pt x="6746717" y="445860"/>
                </a:cubicBezTo>
                <a:cubicBezTo>
                  <a:pt x="6750313" y="445860"/>
                  <a:pt x="6758104" y="444661"/>
                  <a:pt x="6763497" y="442863"/>
                </a:cubicBezTo>
                <a:cubicBezTo>
                  <a:pt x="6768890" y="441066"/>
                  <a:pt x="6769489" y="441665"/>
                  <a:pt x="6774284" y="442863"/>
                </a:cubicBezTo>
                <a:cubicBezTo>
                  <a:pt x="6779078" y="444062"/>
                  <a:pt x="6778478" y="444661"/>
                  <a:pt x="6786269" y="445261"/>
                </a:cubicBezTo>
                <a:cubicBezTo>
                  <a:pt x="6794060" y="445860"/>
                  <a:pt x="6792861" y="447658"/>
                  <a:pt x="6789266" y="451253"/>
                </a:cubicBezTo>
                <a:cubicBezTo>
                  <a:pt x="6785670" y="454849"/>
                  <a:pt x="6782075" y="453650"/>
                  <a:pt x="6777280" y="453650"/>
                </a:cubicBezTo>
                <a:cubicBezTo>
                  <a:pt x="6772486" y="453051"/>
                  <a:pt x="6762897" y="453051"/>
                  <a:pt x="6752710" y="453051"/>
                </a:cubicBezTo>
                <a:cubicBezTo>
                  <a:pt x="6742522" y="452452"/>
                  <a:pt x="6750912" y="456647"/>
                  <a:pt x="6752111" y="459044"/>
                </a:cubicBezTo>
                <a:cubicBezTo>
                  <a:pt x="6752710" y="461441"/>
                  <a:pt x="6755107" y="462040"/>
                  <a:pt x="6762897" y="469831"/>
                </a:cubicBezTo>
                <a:cubicBezTo>
                  <a:pt x="6770688" y="477621"/>
                  <a:pt x="6782674" y="478221"/>
                  <a:pt x="6789266" y="478221"/>
                </a:cubicBezTo>
                <a:cubicBezTo>
                  <a:pt x="6791663" y="478221"/>
                  <a:pt x="6792262" y="479419"/>
                  <a:pt x="6795258" y="477621"/>
                </a:cubicBezTo>
                <a:cubicBezTo>
                  <a:pt x="6798255" y="475824"/>
                  <a:pt x="6798854" y="473426"/>
                  <a:pt x="6802449" y="473426"/>
                </a:cubicBezTo>
                <a:cubicBezTo>
                  <a:pt x="6806046" y="472827"/>
                  <a:pt x="6807843" y="471629"/>
                  <a:pt x="6804247" y="466834"/>
                </a:cubicBezTo>
                <a:cubicBezTo>
                  <a:pt x="6797656" y="459044"/>
                  <a:pt x="6818630" y="466834"/>
                  <a:pt x="6819229" y="467434"/>
                </a:cubicBezTo>
                <a:cubicBezTo>
                  <a:pt x="6826420" y="469232"/>
                  <a:pt x="6840204" y="472827"/>
                  <a:pt x="6844998" y="471629"/>
                </a:cubicBezTo>
                <a:cubicBezTo>
                  <a:pt x="6856384" y="468632"/>
                  <a:pt x="6865373" y="470430"/>
                  <a:pt x="6877359" y="466834"/>
                </a:cubicBezTo>
                <a:cubicBezTo>
                  <a:pt x="6882153" y="465636"/>
                  <a:pt x="6882752" y="464437"/>
                  <a:pt x="6888745" y="464437"/>
                </a:cubicBezTo>
                <a:cubicBezTo>
                  <a:pt x="6894139" y="465037"/>
                  <a:pt x="6892340" y="465636"/>
                  <a:pt x="6900730" y="464437"/>
                </a:cubicBezTo>
                <a:cubicBezTo>
                  <a:pt x="6909120" y="463239"/>
                  <a:pt x="6906124" y="460842"/>
                  <a:pt x="6902529" y="459044"/>
                </a:cubicBezTo>
                <a:cubicBezTo>
                  <a:pt x="6898333" y="456647"/>
                  <a:pt x="6890543" y="454250"/>
                  <a:pt x="6885149" y="453650"/>
                </a:cubicBezTo>
                <a:cubicBezTo>
                  <a:pt x="6879756" y="453051"/>
                  <a:pt x="6877958" y="451253"/>
                  <a:pt x="6885749" y="450654"/>
                </a:cubicBezTo>
                <a:cubicBezTo>
                  <a:pt x="6893539" y="450055"/>
                  <a:pt x="6904326" y="457845"/>
                  <a:pt x="6913315" y="460842"/>
                </a:cubicBezTo>
                <a:cubicBezTo>
                  <a:pt x="6921705" y="463838"/>
                  <a:pt x="6929496" y="462639"/>
                  <a:pt x="6931893" y="460242"/>
                </a:cubicBezTo>
                <a:cubicBezTo>
                  <a:pt x="6934290" y="457845"/>
                  <a:pt x="6928297" y="458445"/>
                  <a:pt x="6923503" y="457845"/>
                </a:cubicBezTo>
                <a:cubicBezTo>
                  <a:pt x="6918110" y="457246"/>
                  <a:pt x="6915113" y="453650"/>
                  <a:pt x="6906723" y="452452"/>
                </a:cubicBezTo>
                <a:cubicBezTo>
                  <a:pt x="6898933" y="451253"/>
                  <a:pt x="6901929" y="448856"/>
                  <a:pt x="6903727" y="448257"/>
                </a:cubicBezTo>
                <a:cubicBezTo>
                  <a:pt x="6905525" y="447658"/>
                  <a:pt x="6907322" y="446459"/>
                  <a:pt x="6913315" y="450654"/>
                </a:cubicBezTo>
                <a:cubicBezTo>
                  <a:pt x="6919308" y="454849"/>
                  <a:pt x="6926500" y="453051"/>
                  <a:pt x="6933091" y="451853"/>
                </a:cubicBezTo>
                <a:cubicBezTo>
                  <a:pt x="6939084" y="450654"/>
                  <a:pt x="6940282" y="447658"/>
                  <a:pt x="6943279" y="450055"/>
                </a:cubicBezTo>
                <a:cubicBezTo>
                  <a:pt x="6946275" y="452452"/>
                  <a:pt x="6946875" y="453051"/>
                  <a:pt x="6954066" y="451853"/>
                </a:cubicBezTo>
                <a:cubicBezTo>
                  <a:pt x="6961257" y="450654"/>
                  <a:pt x="6960658" y="446459"/>
                  <a:pt x="6956463" y="441665"/>
                </a:cubicBezTo>
                <a:cubicBezTo>
                  <a:pt x="6943879" y="431477"/>
                  <a:pt x="6940282" y="442863"/>
                  <a:pt x="6939683" y="428481"/>
                </a:cubicBezTo>
                <a:cubicBezTo>
                  <a:pt x="6938485" y="423687"/>
                  <a:pt x="6940282" y="424286"/>
                  <a:pt x="6942680" y="426683"/>
                </a:cubicBezTo>
                <a:cubicBezTo>
                  <a:pt x="6945077" y="429080"/>
                  <a:pt x="6946875" y="430878"/>
                  <a:pt x="6951669" y="433275"/>
                </a:cubicBezTo>
                <a:cubicBezTo>
                  <a:pt x="6956463" y="435672"/>
                  <a:pt x="6961257" y="435672"/>
                  <a:pt x="6964853" y="433275"/>
                </a:cubicBezTo>
                <a:cubicBezTo>
                  <a:pt x="6969048" y="430878"/>
                  <a:pt x="6972643" y="435073"/>
                  <a:pt x="6972643" y="435073"/>
                </a:cubicBezTo>
                <a:cubicBezTo>
                  <a:pt x="6972643" y="435073"/>
                  <a:pt x="6979835" y="442264"/>
                  <a:pt x="6988824" y="448257"/>
                </a:cubicBezTo>
                <a:cubicBezTo>
                  <a:pt x="6997813" y="454250"/>
                  <a:pt x="6996015" y="449455"/>
                  <a:pt x="7000810" y="447658"/>
                </a:cubicBezTo>
                <a:cubicBezTo>
                  <a:pt x="7005603" y="445261"/>
                  <a:pt x="7015192" y="446459"/>
                  <a:pt x="7019387" y="444661"/>
                </a:cubicBezTo>
                <a:cubicBezTo>
                  <a:pt x="7020585" y="444062"/>
                  <a:pt x="7028376" y="445860"/>
                  <a:pt x="7043358" y="456047"/>
                </a:cubicBezTo>
                <a:cubicBezTo>
                  <a:pt x="7048752" y="458445"/>
                  <a:pt x="7043957" y="464437"/>
                  <a:pt x="7039762" y="466235"/>
                </a:cubicBezTo>
                <a:cubicBezTo>
                  <a:pt x="7035567" y="468033"/>
                  <a:pt x="7035567" y="468033"/>
                  <a:pt x="7040362" y="475824"/>
                </a:cubicBezTo>
                <a:cubicBezTo>
                  <a:pt x="7045155" y="483614"/>
                  <a:pt x="7045755" y="480618"/>
                  <a:pt x="7049351" y="478820"/>
                </a:cubicBezTo>
                <a:cubicBezTo>
                  <a:pt x="7053545" y="477022"/>
                  <a:pt x="7057141" y="471029"/>
                  <a:pt x="7057141" y="467434"/>
                </a:cubicBezTo>
                <a:cubicBezTo>
                  <a:pt x="7057141" y="463838"/>
                  <a:pt x="7060737" y="463838"/>
                  <a:pt x="7066130" y="459044"/>
                </a:cubicBezTo>
                <a:cubicBezTo>
                  <a:pt x="7071524" y="454250"/>
                  <a:pt x="7072123" y="459643"/>
                  <a:pt x="7072123" y="461441"/>
                </a:cubicBezTo>
                <a:cubicBezTo>
                  <a:pt x="7072123" y="463838"/>
                  <a:pt x="7071524" y="466235"/>
                  <a:pt x="7074520" y="466235"/>
                </a:cubicBezTo>
                <a:cubicBezTo>
                  <a:pt x="7077516" y="466235"/>
                  <a:pt x="7082910" y="463838"/>
                  <a:pt x="7086505" y="463838"/>
                </a:cubicBezTo>
                <a:cubicBezTo>
                  <a:pt x="7089502" y="464437"/>
                  <a:pt x="7093097" y="466235"/>
                  <a:pt x="7093697" y="470430"/>
                </a:cubicBezTo>
                <a:cubicBezTo>
                  <a:pt x="7094296" y="474625"/>
                  <a:pt x="7097293" y="477621"/>
                  <a:pt x="7103285" y="475824"/>
                </a:cubicBezTo>
                <a:cubicBezTo>
                  <a:pt x="7109278" y="474026"/>
                  <a:pt x="7131451" y="493802"/>
                  <a:pt x="7138643" y="500394"/>
                </a:cubicBezTo>
                <a:cubicBezTo>
                  <a:pt x="7145834" y="506986"/>
                  <a:pt x="7150028" y="499795"/>
                  <a:pt x="7151227" y="496798"/>
                </a:cubicBezTo>
                <a:cubicBezTo>
                  <a:pt x="7152425" y="494401"/>
                  <a:pt x="7153624" y="491405"/>
                  <a:pt x="7156021" y="491405"/>
                </a:cubicBezTo>
                <a:cubicBezTo>
                  <a:pt x="7158418" y="491405"/>
                  <a:pt x="7160216" y="489008"/>
                  <a:pt x="7166808" y="495600"/>
                </a:cubicBezTo>
                <a:cubicBezTo>
                  <a:pt x="7173400" y="502192"/>
                  <a:pt x="7166209" y="497397"/>
                  <a:pt x="7161415" y="497397"/>
                </a:cubicBezTo>
                <a:cubicBezTo>
                  <a:pt x="7156621" y="497397"/>
                  <a:pt x="7150628" y="505188"/>
                  <a:pt x="7155422" y="509383"/>
                </a:cubicBezTo>
                <a:cubicBezTo>
                  <a:pt x="7160216" y="513578"/>
                  <a:pt x="7158418" y="514776"/>
                  <a:pt x="7159017" y="520769"/>
                </a:cubicBezTo>
                <a:cubicBezTo>
                  <a:pt x="7159617" y="526163"/>
                  <a:pt x="7167407" y="526762"/>
                  <a:pt x="7171603" y="526163"/>
                </a:cubicBezTo>
                <a:cubicBezTo>
                  <a:pt x="7175797" y="525563"/>
                  <a:pt x="7179393" y="523765"/>
                  <a:pt x="7189581" y="524365"/>
                </a:cubicBezTo>
                <a:cubicBezTo>
                  <a:pt x="7199768" y="524964"/>
                  <a:pt x="7191977" y="518971"/>
                  <a:pt x="7191977" y="514776"/>
                </a:cubicBezTo>
                <a:cubicBezTo>
                  <a:pt x="7191977" y="510581"/>
                  <a:pt x="7197371" y="513578"/>
                  <a:pt x="7201566" y="517173"/>
                </a:cubicBezTo>
                <a:cubicBezTo>
                  <a:pt x="7205761" y="520769"/>
                  <a:pt x="7206959" y="518971"/>
                  <a:pt x="7209956" y="518372"/>
                </a:cubicBezTo>
                <a:cubicBezTo>
                  <a:pt x="7213552" y="517773"/>
                  <a:pt x="7214151" y="517773"/>
                  <a:pt x="7220743" y="517773"/>
                </a:cubicBezTo>
                <a:cubicBezTo>
                  <a:pt x="7227335" y="518372"/>
                  <a:pt x="7226736" y="518372"/>
                  <a:pt x="7233927" y="516574"/>
                </a:cubicBezTo>
                <a:cubicBezTo>
                  <a:pt x="7241118" y="514776"/>
                  <a:pt x="7239919" y="517773"/>
                  <a:pt x="7236923" y="520769"/>
                </a:cubicBezTo>
                <a:cubicBezTo>
                  <a:pt x="7233927" y="523765"/>
                  <a:pt x="7233927" y="523166"/>
                  <a:pt x="7238721" y="523765"/>
                </a:cubicBezTo>
                <a:cubicBezTo>
                  <a:pt x="7243516" y="524365"/>
                  <a:pt x="7244115" y="523765"/>
                  <a:pt x="7244115" y="526163"/>
                </a:cubicBezTo>
                <a:cubicBezTo>
                  <a:pt x="7244714" y="528560"/>
                  <a:pt x="7245912" y="529758"/>
                  <a:pt x="7241717" y="530357"/>
                </a:cubicBezTo>
                <a:cubicBezTo>
                  <a:pt x="7237523" y="530957"/>
                  <a:pt x="7233327" y="534552"/>
                  <a:pt x="7228534" y="534552"/>
                </a:cubicBezTo>
                <a:cubicBezTo>
                  <a:pt x="7223739" y="534552"/>
                  <a:pt x="7223140" y="535751"/>
                  <a:pt x="7220144" y="540545"/>
                </a:cubicBezTo>
                <a:cubicBezTo>
                  <a:pt x="7217746" y="545339"/>
                  <a:pt x="7216548" y="546538"/>
                  <a:pt x="7212353" y="539946"/>
                </a:cubicBezTo>
                <a:cubicBezTo>
                  <a:pt x="7208158" y="532755"/>
                  <a:pt x="7194375" y="530357"/>
                  <a:pt x="7181790" y="530357"/>
                </a:cubicBezTo>
                <a:cubicBezTo>
                  <a:pt x="7169205" y="530357"/>
                  <a:pt x="7163213" y="534552"/>
                  <a:pt x="7163812" y="538148"/>
                </a:cubicBezTo>
                <a:cubicBezTo>
                  <a:pt x="7164411" y="541744"/>
                  <a:pt x="7162614" y="541744"/>
                  <a:pt x="7160815" y="549534"/>
                </a:cubicBezTo>
                <a:cubicBezTo>
                  <a:pt x="7159017" y="557325"/>
                  <a:pt x="7171003" y="562119"/>
                  <a:pt x="7178794" y="564516"/>
                </a:cubicBezTo>
                <a:cubicBezTo>
                  <a:pt x="7186585" y="566913"/>
                  <a:pt x="7181191" y="568711"/>
                  <a:pt x="7178794" y="568711"/>
                </a:cubicBezTo>
                <a:cubicBezTo>
                  <a:pt x="7176396" y="568711"/>
                  <a:pt x="7174599" y="568112"/>
                  <a:pt x="7173999" y="571707"/>
                </a:cubicBezTo>
                <a:cubicBezTo>
                  <a:pt x="7173400" y="575303"/>
                  <a:pt x="7172202" y="575902"/>
                  <a:pt x="7168606" y="575902"/>
                </a:cubicBezTo>
                <a:cubicBezTo>
                  <a:pt x="7165010" y="575902"/>
                  <a:pt x="7164411" y="575303"/>
                  <a:pt x="7163812" y="578299"/>
                </a:cubicBezTo>
                <a:cubicBezTo>
                  <a:pt x="7163213" y="581895"/>
                  <a:pt x="7159617" y="583693"/>
                  <a:pt x="7156621" y="582494"/>
                </a:cubicBezTo>
                <a:cubicBezTo>
                  <a:pt x="7153025" y="580697"/>
                  <a:pt x="7151826" y="580097"/>
                  <a:pt x="7149429" y="582494"/>
                </a:cubicBezTo>
                <a:cubicBezTo>
                  <a:pt x="7147032" y="584891"/>
                  <a:pt x="7136245" y="586689"/>
                  <a:pt x="7129054" y="586689"/>
                </a:cubicBezTo>
                <a:cubicBezTo>
                  <a:pt x="7121863" y="586689"/>
                  <a:pt x="7121863" y="590884"/>
                  <a:pt x="7126657" y="595079"/>
                </a:cubicBezTo>
                <a:cubicBezTo>
                  <a:pt x="7131451" y="599274"/>
                  <a:pt x="7129054" y="596877"/>
                  <a:pt x="7126657" y="600473"/>
                </a:cubicBezTo>
                <a:cubicBezTo>
                  <a:pt x="7124260" y="604068"/>
                  <a:pt x="7129054" y="609462"/>
                  <a:pt x="7132050" y="613057"/>
                </a:cubicBezTo>
                <a:cubicBezTo>
                  <a:pt x="7135646" y="616653"/>
                  <a:pt x="7137444" y="618451"/>
                  <a:pt x="7143436" y="623245"/>
                </a:cubicBezTo>
                <a:cubicBezTo>
                  <a:pt x="7149429" y="628039"/>
                  <a:pt x="7150028" y="628638"/>
                  <a:pt x="7152425" y="626241"/>
                </a:cubicBezTo>
                <a:cubicBezTo>
                  <a:pt x="7154823" y="623844"/>
                  <a:pt x="7156621" y="623844"/>
                  <a:pt x="7157819" y="625043"/>
                </a:cubicBezTo>
                <a:cubicBezTo>
                  <a:pt x="7159617" y="626241"/>
                  <a:pt x="7162014" y="625642"/>
                  <a:pt x="7168606" y="626241"/>
                </a:cubicBezTo>
                <a:cubicBezTo>
                  <a:pt x="7175198" y="626841"/>
                  <a:pt x="7174599" y="626841"/>
                  <a:pt x="7175198" y="625043"/>
                </a:cubicBezTo>
                <a:cubicBezTo>
                  <a:pt x="7175797" y="622646"/>
                  <a:pt x="7175797" y="622646"/>
                  <a:pt x="7180592" y="620249"/>
                </a:cubicBezTo>
                <a:cubicBezTo>
                  <a:pt x="7185985" y="617851"/>
                  <a:pt x="7186585" y="617851"/>
                  <a:pt x="7186585" y="615454"/>
                </a:cubicBezTo>
                <a:cubicBezTo>
                  <a:pt x="7186585" y="613057"/>
                  <a:pt x="7185985" y="611859"/>
                  <a:pt x="7188382" y="612458"/>
                </a:cubicBezTo>
                <a:cubicBezTo>
                  <a:pt x="7190779" y="613057"/>
                  <a:pt x="7192577" y="613657"/>
                  <a:pt x="7198570" y="613057"/>
                </a:cubicBezTo>
                <a:cubicBezTo>
                  <a:pt x="7204563" y="612458"/>
                  <a:pt x="7207559" y="608862"/>
                  <a:pt x="7203364" y="605866"/>
                </a:cubicBezTo>
                <a:cubicBezTo>
                  <a:pt x="7199169" y="602870"/>
                  <a:pt x="7200967" y="604068"/>
                  <a:pt x="7196772" y="605866"/>
                </a:cubicBezTo>
                <a:cubicBezTo>
                  <a:pt x="7192577" y="607664"/>
                  <a:pt x="7191378" y="601671"/>
                  <a:pt x="7192577" y="598675"/>
                </a:cubicBezTo>
                <a:cubicBezTo>
                  <a:pt x="7193176" y="595678"/>
                  <a:pt x="7197970" y="596278"/>
                  <a:pt x="7202166" y="599274"/>
                </a:cubicBezTo>
                <a:cubicBezTo>
                  <a:pt x="7206360" y="601671"/>
                  <a:pt x="7208158" y="601072"/>
                  <a:pt x="7209357" y="598675"/>
                </a:cubicBezTo>
                <a:cubicBezTo>
                  <a:pt x="7210555" y="596278"/>
                  <a:pt x="7212353" y="598075"/>
                  <a:pt x="7213552" y="599873"/>
                </a:cubicBezTo>
                <a:cubicBezTo>
                  <a:pt x="7214750" y="601671"/>
                  <a:pt x="7215948" y="602270"/>
                  <a:pt x="7218945" y="608263"/>
                </a:cubicBezTo>
                <a:cubicBezTo>
                  <a:pt x="7221941" y="614855"/>
                  <a:pt x="7223140" y="611859"/>
                  <a:pt x="7223140" y="609462"/>
                </a:cubicBezTo>
                <a:cubicBezTo>
                  <a:pt x="7223140" y="607065"/>
                  <a:pt x="7224338" y="605267"/>
                  <a:pt x="7226736" y="605267"/>
                </a:cubicBezTo>
                <a:cubicBezTo>
                  <a:pt x="7229133" y="605267"/>
                  <a:pt x="7230930" y="608862"/>
                  <a:pt x="7235725" y="607065"/>
                </a:cubicBezTo>
                <a:cubicBezTo>
                  <a:pt x="7240519" y="605267"/>
                  <a:pt x="7242916" y="607664"/>
                  <a:pt x="7242916" y="607664"/>
                </a:cubicBezTo>
                <a:cubicBezTo>
                  <a:pt x="7242916" y="607664"/>
                  <a:pt x="7249508" y="614256"/>
                  <a:pt x="7256100" y="618451"/>
                </a:cubicBezTo>
                <a:cubicBezTo>
                  <a:pt x="7262692" y="622646"/>
                  <a:pt x="7261494" y="622646"/>
                  <a:pt x="7262093" y="620848"/>
                </a:cubicBezTo>
                <a:cubicBezTo>
                  <a:pt x="7262692" y="618451"/>
                  <a:pt x="7260295" y="616653"/>
                  <a:pt x="7260295" y="613057"/>
                </a:cubicBezTo>
                <a:cubicBezTo>
                  <a:pt x="7260295" y="609462"/>
                  <a:pt x="7264490" y="613657"/>
                  <a:pt x="7267487" y="617851"/>
                </a:cubicBezTo>
                <a:cubicBezTo>
                  <a:pt x="7269883" y="622046"/>
                  <a:pt x="7270483" y="624443"/>
                  <a:pt x="7273479" y="619050"/>
                </a:cubicBezTo>
                <a:cubicBezTo>
                  <a:pt x="7276476" y="613657"/>
                  <a:pt x="7277075" y="614855"/>
                  <a:pt x="7278872" y="615454"/>
                </a:cubicBezTo>
                <a:cubicBezTo>
                  <a:pt x="7280670" y="616054"/>
                  <a:pt x="7280071" y="617252"/>
                  <a:pt x="7285465" y="616054"/>
                </a:cubicBezTo>
                <a:cubicBezTo>
                  <a:pt x="7290858" y="615454"/>
                  <a:pt x="7289659" y="617851"/>
                  <a:pt x="7289659" y="624443"/>
                </a:cubicBezTo>
                <a:cubicBezTo>
                  <a:pt x="7290258" y="631035"/>
                  <a:pt x="7290858" y="631635"/>
                  <a:pt x="7294454" y="633433"/>
                </a:cubicBezTo>
                <a:cubicBezTo>
                  <a:pt x="7298049" y="635830"/>
                  <a:pt x="7304641" y="638826"/>
                  <a:pt x="7310035" y="636429"/>
                </a:cubicBezTo>
                <a:cubicBezTo>
                  <a:pt x="7315428" y="634032"/>
                  <a:pt x="7316627" y="635830"/>
                  <a:pt x="7317226" y="639425"/>
                </a:cubicBezTo>
                <a:cubicBezTo>
                  <a:pt x="7317825" y="643021"/>
                  <a:pt x="7322619" y="644819"/>
                  <a:pt x="7325616" y="643620"/>
                </a:cubicBezTo>
                <a:cubicBezTo>
                  <a:pt x="7329211" y="643021"/>
                  <a:pt x="7334006" y="644220"/>
                  <a:pt x="7338800" y="645418"/>
                </a:cubicBezTo>
                <a:cubicBezTo>
                  <a:pt x="7344193" y="646617"/>
                  <a:pt x="7342995" y="643021"/>
                  <a:pt x="7347190" y="640025"/>
                </a:cubicBezTo>
                <a:cubicBezTo>
                  <a:pt x="7351385" y="637028"/>
                  <a:pt x="7353781" y="639425"/>
                  <a:pt x="7355579" y="644220"/>
                </a:cubicBezTo>
                <a:cubicBezTo>
                  <a:pt x="7357977" y="648414"/>
                  <a:pt x="7363969" y="650812"/>
                  <a:pt x="7366966" y="650212"/>
                </a:cubicBezTo>
                <a:cubicBezTo>
                  <a:pt x="7369962" y="649613"/>
                  <a:pt x="7376554" y="650812"/>
                  <a:pt x="7380749" y="649014"/>
                </a:cubicBezTo>
                <a:cubicBezTo>
                  <a:pt x="7384944" y="646617"/>
                  <a:pt x="7399926" y="644819"/>
                  <a:pt x="7405919" y="646617"/>
                </a:cubicBezTo>
                <a:cubicBezTo>
                  <a:pt x="7411911" y="648414"/>
                  <a:pt x="7417904" y="647216"/>
                  <a:pt x="7420900" y="647216"/>
                </a:cubicBezTo>
                <a:cubicBezTo>
                  <a:pt x="7423897" y="647216"/>
                  <a:pt x="7431088" y="649014"/>
                  <a:pt x="7435283" y="649014"/>
                </a:cubicBezTo>
                <a:cubicBezTo>
                  <a:pt x="7439478" y="649014"/>
                  <a:pt x="7435283" y="644819"/>
                  <a:pt x="7432287" y="643620"/>
                </a:cubicBezTo>
                <a:cubicBezTo>
                  <a:pt x="7429290" y="642422"/>
                  <a:pt x="7426294" y="638227"/>
                  <a:pt x="7429890" y="638826"/>
                </a:cubicBezTo>
                <a:cubicBezTo>
                  <a:pt x="7433485" y="639425"/>
                  <a:pt x="7432886" y="637628"/>
                  <a:pt x="7429290" y="634631"/>
                </a:cubicBezTo>
                <a:cubicBezTo>
                  <a:pt x="7425095" y="632234"/>
                  <a:pt x="7411911" y="626241"/>
                  <a:pt x="7406518" y="626241"/>
                </a:cubicBezTo>
                <a:cubicBezTo>
                  <a:pt x="7401124" y="626241"/>
                  <a:pt x="7384944" y="623245"/>
                  <a:pt x="7380150" y="620848"/>
                </a:cubicBezTo>
                <a:cubicBezTo>
                  <a:pt x="7375356" y="618451"/>
                  <a:pt x="7368164" y="615454"/>
                  <a:pt x="7365168" y="616653"/>
                </a:cubicBezTo>
                <a:cubicBezTo>
                  <a:pt x="7362171" y="617851"/>
                  <a:pt x="7360973" y="618451"/>
                  <a:pt x="7356778" y="614855"/>
                </a:cubicBezTo>
                <a:cubicBezTo>
                  <a:pt x="7352583" y="611259"/>
                  <a:pt x="7344792" y="609462"/>
                  <a:pt x="7339999" y="609462"/>
                </a:cubicBezTo>
                <a:cubicBezTo>
                  <a:pt x="7335204" y="609462"/>
                  <a:pt x="7331009" y="611859"/>
                  <a:pt x="7328013" y="607664"/>
                </a:cubicBezTo>
                <a:cubicBezTo>
                  <a:pt x="7325017" y="603469"/>
                  <a:pt x="7329810" y="603469"/>
                  <a:pt x="7329810" y="603469"/>
                </a:cubicBezTo>
                <a:cubicBezTo>
                  <a:pt x="7329810" y="603469"/>
                  <a:pt x="7339999" y="603469"/>
                  <a:pt x="7344193" y="604068"/>
                </a:cubicBezTo>
                <a:cubicBezTo>
                  <a:pt x="7348388" y="604667"/>
                  <a:pt x="7352583" y="606465"/>
                  <a:pt x="7357378" y="607664"/>
                </a:cubicBezTo>
                <a:cubicBezTo>
                  <a:pt x="7361572" y="608862"/>
                  <a:pt x="7357977" y="604068"/>
                  <a:pt x="7356778" y="600473"/>
                </a:cubicBezTo>
                <a:cubicBezTo>
                  <a:pt x="7357378" y="593881"/>
                  <a:pt x="7363370" y="598675"/>
                  <a:pt x="7365767" y="601671"/>
                </a:cubicBezTo>
                <a:close/>
                <a:moveTo>
                  <a:pt x="4474271" y="4490360"/>
                </a:moveTo>
                <a:cubicBezTo>
                  <a:pt x="4472473" y="4489761"/>
                  <a:pt x="4473072" y="4482570"/>
                  <a:pt x="4474870" y="4480172"/>
                </a:cubicBezTo>
                <a:cubicBezTo>
                  <a:pt x="4476667" y="4477775"/>
                  <a:pt x="4474271" y="4469385"/>
                  <a:pt x="4472473" y="4468187"/>
                </a:cubicBezTo>
                <a:cubicBezTo>
                  <a:pt x="4470675" y="4466988"/>
                  <a:pt x="4470076" y="4463393"/>
                  <a:pt x="4471873" y="4460396"/>
                </a:cubicBezTo>
                <a:cubicBezTo>
                  <a:pt x="4474271" y="4457400"/>
                  <a:pt x="4472473" y="4451407"/>
                  <a:pt x="4470675" y="4449010"/>
                </a:cubicBezTo>
                <a:cubicBezTo>
                  <a:pt x="4468278" y="4446613"/>
                  <a:pt x="4465281" y="4443017"/>
                  <a:pt x="4463484" y="4446014"/>
                </a:cubicBezTo>
                <a:cubicBezTo>
                  <a:pt x="4461686" y="4449010"/>
                  <a:pt x="4456292" y="4445415"/>
                  <a:pt x="4455094" y="4449609"/>
                </a:cubicBezTo>
                <a:cubicBezTo>
                  <a:pt x="4453895" y="4453804"/>
                  <a:pt x="4449101" y="4450808"/>
                  <a:pt x="4447902" y="4450209"/>
                </a:cubicBezTo>
                <a:cubicBezTo>
                  <a:pt x="4447303" y="4449609"/>
                  <a:pt x="4445505" y="4449609"/>
                  <a:pt x="4444307" y="4452006"/>
                </a:cubicBezTo>
                <a:cubicBezTo>
                  <a:pt x="4443108" y="4454404"/>
                  <a:pt x="4441910" y="4452606"/>
                  <a:pt x="4440112" y="4452006"/>
                </a:cubicBezTo>
                <a:cubicBezTo>
                  <a:pt x="4438314" y="4451407"/>
                  <a:pt x="4435318" y="4451407"/>
                  <a:pt x="4434718" y="4456201"/>
                </a:cubicBezTo>
                <a:cubicBezTo>
                  <a:pt x="4434119" y="4463393"/>
                  <a:pt x="4425729" y="4456201"/>
                  <a:pt x="4423332" y="4458599"/>
                </a:cubicBezTo>
                <a:cubicBezTo>
                  <a:pt x="4420935" y="4460995"/>
                  <a:pt x="4409549" y="4453804"/>
                  <a:pt x="4407152" y="4450209"/>
                </a:cubicBezTo>
                <a:cubicBezTo>
                  <a:pt x="4404755" y="4446613"/>
                  <a:pt x="4396365" y="4443017"/>
                  <a:pt x="4392170" y="4443017"/>
                </a:cubicBezTo>
                <a:cubicBezTo>
                  <a:pt x="4387975" y="4443617"/>
                  <a:pt x="4379585" y="4441819"/>
                  <a:pt x="4377787" y="4438822"/>
                </a:cubicBezTo>
                <a:cubicBezTo>
                  <a:pt x="4375989" y="4435826"/>
                  <a:pt x="4369398" y="4435826"/>
                  <a:pt x="4372394" y="4442418"/>
                </a:cubicBezTo>
                <a:cubicBezTo>
                  <a:pt x="4375390" y="4449010"/>
                  <a:pt x="4374791" y="4450209"/>
                  <a:pt x="4372394" y="4449609"/>
                </a:cubicBezTo>
                <a:cubicBezTo>
                  <a:pt x="4369997" y="4449010"/>
                  <a:pt x="4368798" y="4453804"/>
                  <a:pt x="4374791" y="4459198"/>
                </a:cubicBezTo>
                <a:cubicBezTo>
                  <a:pt x="4380184" y="4464591"/>
                  <a:pt x="4383181" y="4470584"/>
                  <a:pt x="4383181" y="4472981"/>
                </a:cubicBezTo>
                <a:cubicBezTo>
                  <a:pt x="4382582" y="4475378"/>
                  <a:pt x="4384979" y="4478375"/>
                  <a:pt x="4387975" y="4481371"/>
                </a:cubicBezTo>
                <a:cubicBezTo>
                  <a:pt x="4390971" y="4484966"/>
                  <a:pt x="4390971" y="4486764"/>
                  <a:pt x="4390372" y="4488562"/>
                </a:cubicBezTo>
                <a:cubicBezTo>
                  <a:pt x="4389773" y="4490360"/>
                  <a:pt x="4391571" y="4493356"/>
                  <a:pt x="4395765" y="4492757"/>
                </a:cubicBezTo>
                <a:cubicBezTo>
                  <a:pt x="4399960" y="4492158"/>
                  <a:pt x="4399960" y="4495154"/>
                  <a:pt x="4399960" y="4497551"/>
                </a:cubicBezTo>
                <a:cubicBezTo>
                  <a:pt x="4400560" y="4499948"/>
                  <a:pt x="4399361" y="4504143"/>
                  <a:pt x="4395765" y="4498750"/>
                </a:cubicBezTo>
                <a:cubicBezTo>
                  <a:pt x="4392769" y="4493356"/>
                  <a:pt x="4389773" y="4496353"/>
                  <a:pt x="4391571" y="4500548"/>
                </a:cubicBezTo>
                <a:cubicBezTo>
                  <a:pt x="4393968" y="4504742"/>
                  <a:pt x="4393968" y="4505342"/>
                  <a:pt x="4393369" y="4507739"/>
                </a:cubicBezTo>
                <a:cubicBezTo>
                  <a:pt x="4392769" y="4510136"/>
                  <a:pt x="4395765" y="4518526"/>
                  <a:pt x="4399361" y="4517927"/>
                </a:cubicBezTo>
                <a:cubicBezTo>
                  <a:pt x="4402957" y="4517327"/>
                  <a:pt x="4402957" y="4517327"/>
                  <a:pt x="4404155" y="4521522"/>
                </a:cubicBezTo>
                <a:cubicBezTo>
                  <a:pt x="4405354" y="4525717"/>
                  <a:pt x="4411347" y="4529313"/>
                  <a:pt x="4414343" y="4528114"/>
                </a:cubicBezTo>
                <a:cubicBezTo>
                  <a:pt x="4420935" y="4525717"/>
                  <a:pt x="4418538" y="4530511"/>
                  <a:pt x="4413744" y="4530511"/>
                </a:cubicBezTo>
                <a:cubicBezTo>
                  <a:pt x="4408950" y="4531111"/>
                  <a:pt x="4408350" y="4531710"/>
                  <a:pt x="4411946" y="4534107"/>
                </a:cubicBezTo>
                <a:cubicBezTo>
                  <a:pt x="4416141" y="4536504"/>
                  <a:pt x="4420935" y="4536504"/>
                  <a:pt x="4423332" y="4535306"/>
                </a:cubicBezTo>
                <a:cubicBezTo>
                  <a:pt x="4425729" y="4534706"/>
                  <a:pt x="4425729" y="4532908"/>
                  <a:pt x="4427527" y="4535905"/>
                </a:cubicBezTo>
                <a:cubicBezTo>
                  <a:pt x="4428726" y="4538901"/>
                  <a:pt x="4436516" y="4540699"/>
                  <a:pt x="4437115" y="4535306"/>
                </a:cubicBezTo>
                <a:cubicBezTo>
                  <a:pt x="4437715" y="4529912"/>
                  <a:pt x="4434718" y="4526916"/>
                  <a:pt x="4440112" y="4529313"/>
                </a:cubicBezTo>
                <a:cubicBezTo>
                  <a:pt x="4445505" y="4531710"/>
                  <a:pt x="4437715" y="4534706"/>
                  <a:pt x="4440112" y="4537702"/>
                </a:cubicBezTo>
                <a:cubicBezTo>
                  <a:pt x="4442509" y="4540100"/>
                  <a:pt x="4446704" y="4537103"/>
                  <a:pt x="4447902" y="4535306"/>
                </a:cubicBezTo>
                <a:cubicBezTo>
                  <a:pt x="4449101" y="4532908"/>
                  <a:pt x="4447902" y="4526916"/>
                  <a:pt x="4447303" y="4523919"/>
                </a:cubicBezTo>
                <a:cubicBezTo>
                  <a:pt x="4444906" y="4516129"/>
                  <a:pt x="4445505" y="4508338"/>
                  <a:pt x="4447902" y="4514331"/>
                </a:cubicBezTo>
                <a:cubicBezTo>
                  <a:pt x="4451498" y="4522721"/>
                  <a:pt x="4453296" y="4519724"/>
                  <a:pt x="4453895" y="4516728"/>
                </a:cubicBezTo>
                <a:cubicBezTo>
                  <a:pt x="4454495" y="4513732"/>
                  <a:pt x="4448502" y="4508338"/>
                  <a:pt x="4453296" y="4507739"/>
                </a:cubicBezTo>
                <a:cubicBezTo>
                  <a:pt x="4458090" y="4507140"/>
                  <a:pt x="4463484" y="4519724"/>
                  <a:pt x="4458689" y="4517927"/>
                </a:cubicBezTo>
                <a:cubicBezTo>
                  <a:pt x="4453895" y="4516728"/>
                  <a:pt x="4457491" y="4520923"/>
                  <a:pt x="4459289" y="4523320"/>
                </a:cubicBezTo>
                <a:cubicBezTo>
                  <a:pt x="4461686" y="4525717"/>
                  <a:pt x="4462285" y="4535306"/>
                  <a:pt x="4463484" y="4525717"/>
                </a:cubicBezTo>
                <a:cubicBezTo>
                  <a:pt x="4464682" y="4516728"/>
                  <a:pt x="4461686" y="4515530"/>
                  <a:pt x="4464083" y="4514930"/>
                </a:cubicBezTo>
                <a:cubicBezTo>
                  <a:pt x="4465281" y="4514331"/>
                  <a:pt x="4463484" y="4512533"/>
                  <a:pt x="4462285" y="4509537"/>
                </a:cubicBezTo>
                <a:cubicBezTo>
                  <a:pt x="4461086" y="4506541"/>
                  <a:pt x="4460487" y="4502346"/>
                  <a:pt x="4464083" y="4501746"/>
                </a:cubicBezTo>
                <a:cubicBezTo>
                  <a:pt x="4467678" y="4501147"/>
                  <a:pt x="4465881" y="4496353"/>
                  <a:pt x="4465881" y="4492757"/>
                </a:cubicBezTo>
                <a:cubicBezTo>
                  <a:pt x="4465281" y="4489761"/>
                  <a:pt x="4466480" y="4487963"/>
                  <a:pt x="4470076" y="4490959"/>
                </a:cubicBezTo>
                <a:cubicBezTo>
                  <a:pt x="4476667" y="4497551"/>
                  <a:pt x="4476068" y="4491559"/>
                  <a:pt x="4474271" y="4490360"/>
                </a:cubicBezTo>
                <a:close/>
                <a:moveTo>
                  <a:pt x="4610306" y="4037908"/>
                </a:moveTo>
                <a:cubicBezTo>
                  <a:pt x="4604912" y="4038507"/>
                  <a:pt x="4604912" y="4037309"/>
                  <a:pt x="4608508" y="4033713"/>
                </a:cubicBezTo>
                <a:cubicBezTo>
                  <a:pt x="4612104" y="4030717"/>
                  <a:pt x="4606710" y="4023525"/>
                  <a:pt x="4607909" y="4015136"/>
                </a:cubicBezTo>
                <a:cubicBezTo>
                  <a:pt x="4608508" y="4011540"/>
                  <a:pt x="4608508" y="4006746"/>
                  <a:pt x="4603714" y="4002551"/>
                </a:cubicBezTo>
                <a:cubicBezTo>
                  <a:pt x="4598320" y="3998356"/>
                  <a:pt x="4599519" y="3987569"/>
                  <a:pt x="4601317" y="3985771"/>
                </a:cubicBezTo>
                <a:cubicBezTo>
                  <a:pt x="4602515" y="3983973"/>
                  <a:pt x="4602515" y="3978580"/>
                  <a:pt x="4600118" y="3973786"/>
                </a:cubicBezTo>
                <a:cubicBezTo>
                  <a:pt x="4597721" y="3968992"/>
                  <a:pt x="4603114" y="3955807"/>
                  <a:pt x="4602515" y="3949815"/>
                </a:cubicBezTo>
                <a:cubicBezTo>
                  <a:pt x="4601916" y="3944421"/>
                  <a:pt x="4601916" y="3941425"/>
                  <a:pt x="4598320" y="3949216"/>
                </a:cubicBezTo>
                <a:cubicBezTo>
                  <a:pt x="4595324" y="3956407"/>
                  <a:pt x="4593526" y="3950414"/>
                  <a:pt x="4594125" y="3945021"/>
                </a:cubicBezTo>
                <a:cubicBezTo>
                  <a:pt x="4594724" y="3939627"/>
                  <a:pt x="4591728" y="3933035"/>
                  <a:pt x="4589331" y="3930039"/>
                </a:cubicBezTo>
                <a:cubicBezTo>
                  <a:pt x="4586934" y="3927642"/>
                  <a:pt x="4583338" y="3919851"/>
                  <a:pt x="4583338" y="3916855"/>
                </a:cubicBezTo>
                <a:cubicBezTo>
                  <a:pt x="4583338" y="3913259"/>
                  <a:pt x="4580941" y="3908465"/>
                  <a:pt x="4577945" y="3907266"/>
                </a:cubicBezTo>
                <a:cubicBezTo>
                  <a:pt x="4574948" y="3906068"/>
                  <a:pt x="4571353" y="3901873"/>
                  <a:pt x="4571353" y="3898277"/>
                </a:cubicBezTo>
                <a:cubicBezTo>
                  <a:pt x="4571353" y="3894082"/>
                  <a:pt x="4568956" y="3891086"/>
                  <a:pt x="4566559" y="3888689"/>
                </a:cubicBezTo>
                <a:cubicBezTo>
                  <a:pt x="4564162" y="3886292"/>
                  <a:pt x="4561764" y="3879100"/>
                  <a:pt x="4558169" y="3884494"/>
                </a:cubicBezTo>
                <a:cubicBezTo>
                  <a:pt x="4554573" y="3889887"/>
                  <a:pt x="4547981" y="3885692"/>
                  <a:pt x="4549779" y="3881497"/>
                </a:cubicBezTo>
                <a:cubicBezTo>
                  <a:pt x="4550978" y="3877303"/>
                  <a:pt x="4542588" y="3873108"/>
                  <a:pt x="4537793" y="3871909"/>
                </a:cubicBezTo>
                <a:cubicBezTo>
                  <a:pt x="4532400" y="3870711"/>
                  <a:pt x="4532400" y="3867714"/>
                  <a:pt x="4534797" y="3862321"/>
                </a:cubicBezTo>
                <a:cubicBezTo>
                  <a:pt x="4537194" y="3856927"/>
                  <a:pt x="4536595" y="3848537"/>
                  <a:pt x="4535996" y="3839548"/>
                </a:cubicBezTo>
                <a:cubicBezTo>
                  <a:pt x="4535397" y="3831159"/>
                  <a:pt x="4531202" y="3829361"/>
                  <a:pt x="4527606" y="3833555"/>
                </a:cubicBezTo>
                <a:cubicBezTo>
                  <a:pt x="4524010" y="3837750"/>
                  <a:pt x="4522212" y="3831758"/>
                  <a:pt x="4516819" y="3820971"/>
                </a:cubicBezTo>
                <a:cubicBezTo>
                  <a:pt x="4511426" y="3810184"/>
                  <a:pt x="4511426" y="3820971"/>
                  <a:pt x="4512025" y="3825765"/>
                </a:cubicBezTo>
                <a:cubicBezTo>
                  <a:pt x="4512624" y="3830559"/>
                  <a:pt x="4518617" y="3836552"/>
                  <a:pt x="4512624" y="3837151"/>
                </a:cubicBezTo>
                <a:cubicBezTo>
                  <a:pt x="4507231" y="3837750"/>
                  <a:pt x="4503036" y="3826364"/>
                  <a:pt x="4502436" y="3820971"/>
                </a:cubicBezTo>
                <a:cubicBezTo>
                  <a:pt x="4501837" y="3815577"/>
                  <a:pt x="4498841" y="3812581"/>
                  <a:pt x="4497043" y="3807787"/>
                </a:cubicBezTo>
                <a:cubicBezTo>
                  <a:pt x="4495844" y="3802993"/>
                  <a:pt x="4496444" y="3802993"/>
                  <a:pt x="4498242" y="3802993"/>
                </a:cubicBezTo>
                <a:cubicBezTo>
                  <a:pt x="4500039" y="3802993"/>
                  <a:pt x="4500638" y="3799996"/>
                  <a:pt x="4499440" y="3797599"/>
                </a:cubicBezTo>
                <a:cubicBezTo>
                  <a:pt x="4498841" y="3795202"/>
                  <a:pt x="4497043" y="3792805"/>
                  <a:pt x="4494047" y="3791007"/>
                </a:cubicBezTo>
                <a:cubicBezTo>
                  <a:pt x="4490451" y="3789209"/>
                  <a:pt x="4489252" y="3789209"/>
                  <a:pt x="4488653" y="3782617"/>
                </a:cubicBezTo>
                <a:cubicBezTo>
                  <a:pt x="4488054" y="3775426"/>
                  <a:pt x="4484458" y="3775426"/>
                  <a:pt x="4481462" y="3775426"/>
                </a:cubicBezTo>
                <a:cubicBezTo>
                  <a:pt x="4478466" y="3775426"/>
                  <a:pt x="4476068" y="3774827"/>
                  <a:pt x="4474271" y="3770033"/>
                </a:cubicBezTo>
                <a:cubicBezTo>
                  <a:pt x="4473072" y="3765838"/>
                  <a:pt x="4473671" y="3764639"/>
                  <a:pt x="4478466" y="3767635"/>
                </a:cubicBezTo>
                <a:cubicBezTo>
                  <a:pt x="4483260" y="3771231"/>
                  <a:pt x="4480862" y="3765238"/>
                  <a:pt x="4479065" y="3763441"/>
                </a:cubicBezTo>
                <a:cubicBezTo>
                  <a:pt x="4477267" y="3762242"/>
                  <a:pt x="4474870" y="3760444"/>
                  <a:pt x="4474870" y="3758047"/>
                </a:cubicBezTo>
                <a:cubicBezTo>
                  <a:pt x="4474271" y="3755650"/>
                  <a:pt x="4473072" y="3753852"/>
                  <a:pt x="4469476" y="3753852"/>
                </a:cubicBezTo>
                <a:cubicBezTo>
                  <a:pt x="4465881" y="3754452"/>
                  <a:pt x="4458689" y="3746062"/>
                  <a:pt x="4455094" y="3740668"/>
                </a:cubicBezTo>
                <a:cubicBezTo>
                  <a:pt x="4451498" y="3735275"/>
                  <a:pt x="4449700" y="3735275"/>
                  <a:pt x="4447902" y="3737672"/>
                </a:cubicBezTo>
                <a:cubicBezTo>
                  <a:pt x="4446105" y="3740069"/>
                  <a:pt x="4443707" y="3736473"/>
                  <a:pt x="4440711" y="3734675"/>
                </a:cubicBezTo>
                <a:cubicBezTo>
                  <a:pt x="4437715" y="3732878"/>
                  <a:pt x="4438314" y="3731080"/>
                  <a:pt x="4438314" y="3728683"/>
                </a:cubicBezTo>
                <a:cubicBezTo>
                  <a:pt x="4438314" y="3726286"/>
                  <a:pt x="4437715" y="3723888"/>
                  <a:pt x="4434119" y="3725087"/>
                </a:cubicBezTo>
                <a:cubicBezTo>
                  <a:pt x="4430524" y="3726286"/>
                  <a:pt x="4426928" y="3725686"/>
                  <a:pt x="4426329" y="3723888"/>
                </a:cubicBezTo>
                <a:cubicBezTo>
                  <a:pt x="4425729" y="3721492"/>
                  <a:pt x="4423931" y="3717297"/>
                  <a:pt x="4420935" y="3721492"/>
                </a:cubicBezTo>
                <a:cubicBezTo>
                  <a:pt x="4417939" y="3725686"/>
                  <a:pt x="4412545" y="3714300"/>
                  <a:pt x="4410148" y="3712502"/>
                </a:cubicBezTo>
                <a:cubicBezTo>
                  <a:pt x="4407751" y="3710105"/>
                  <a:pt x="4405354" y="3704112"/>
                  <a:pt x="4405953" y="3702315"/>
                </a:cubicBezTo>
                <a:cubicBezTo>
                  <a:pt x="4406553" y="3701116"/>
                  <a:pt x="4408950" y="3695123"/>
                  <a:pt x="4404755" y="3696921"/>
                </a:cubicBezTo>
                <a:cubicBezTo>
                  <a:pt x="4400560" y="3698120"/>
                  <a:pt x="4399361" y="3690329"/>
                  <a:pt x="4397564" y="3689730"/>
                </a:cubicBezTo>
                <a:cubicBezTo>
                  <a:pt x="4396365" y="3689131"/>
                  <a:pt x="4392170" y="3676546"/>
                  <a:pt x="4396964" y="3677744"/>
                </a:cubicBezTo>
                <a:cubicBezTo>
                  <a:pt x="4401159" y="3678943"/>
                  <a:pt x="4399960" y="3673550"/>
                  <a:pt x="4400560" y="3669355"/>
                </a:cubicBezTo>
                <a:cubicBezTo>
                  <a:pt x="4401159" y="3662762"/>
                  <a:pt x="4397564" y="3665759"/>
                  <a:pt x="4395166" y="3659167"/>
                </a:cubicBezTo>
                <a:cubicBezTo>
                  <a:pt x="4393369" y="3654373"/>
                  <a:pt x="4390971" y="3648380"/>
                  <a:pt x="4392170" y="3645983"/>
                </a:cubicBezTo>
                <a:cubicBezTo>
                  <a:pt x="4392769" y="3643586"/>
                  <a:pt x="4392769" y="3640590"/>
                  <a:pt x="4387975" y="3640590"/>
                </a:cubicBezTo>
                <a:cubicBezTo>
                  <a:pt x="4383780" y="3640590"/>
                  <a:pt x="4383181" y="3636395"/>
                  <a:pt x="4380784" y="3632799"/>
                </a:cubicBezTo>
                <a:cubicBezTo>
                  <a:pt x="4378387" y="3629203"/>
                  <a:pt x="4376589" y="3624409"/>
                  <a:pt x="4379585" y="3625608"/>
                </a:cubicBezTo>
                <a:cubicBezTo>
                  <a:pt x="4382582" y="3627405"/>
                  <a:pt x="4381383" y="3620813"/>
                  <a:pt x="4381982" y="3618416"/>
                </a:cubicBezTo>
                <a:cubicBezTo>
                  <a:pt x="4382582" y="3616019"/>
                  <a:pt x="4384379" y="3613023"/>
                  <a:pt x="4379585" y="3610026"/>
                </a:cubicBezTo>
                <a:cubicBezTo>
                  <a:pt x="4372394" y="3605232"/>
                  <a:pt x="4377787" y="3599239"/>
                  <a:pt x="4374791" y="3594445"/>
                </a:cubicBezTo>
                <a:cubicBezTo>
                  <a:pt x="4371794" y="3589651"/>
                  <a:pt x="4373593" y="3590250"/>
                  <a:pt x="4375989" y="3589651"/>
                </a:cubicBezTo>
                <a:cubicBezTo>
                  <a:pt x="4378387" y="3589052"/>
                  <a:pt x="4379585" y="3586055"/>
                  <a:pt x="4376589" y="3584258"/>
                </a:cubicBezTo>
                <a:cubicBezTo>
                  <a:pt x="4374192" y="3582460"/>
                  <a:pt x="4371195" y="3580063"/>
                  <a:pt x="4372394" y="3577066"/>
                </a:cubicBezTo>
                <a:cubicBezTo>
                  <a:pt x="4374791" y="3571673"/>
                  <a:pt x="4371794" y="3572272"/>
                  <a:pt x="4369997" y="3571673"/>
                </a:cubicBezTo>
                <a:cubicBezTo>
                  <a:pt x="4367600" y="3571074"/>
                  <a:pt x="4364603" y="3569875"/>
                  <a:pt x="4361607" y="3566279"/>
                </a:cubicBezTo>
                <a:cubicBezTo>
                  <a:pt x="4358611" y="3562684"/>
                  <a:pt x="4349622" y="3561485"/>
                  <a:pt x="4350820" y="3557889"/>
                </a:cubicBezTo>
                <a:cubicBezTo>
                  <a:pt x="4351419" y="3553695"/>
                  <a:pt x="4349022" y="3553695"/>
                  <a:pt x="4346625" y="3555493"/>
                </a:cubicBezTo>
                <a:cubicBezTo>
                  <a:pt x="4344228" y="3556691"/>
                  <a:pt x="4343029" y="3557290"/>
                  <a:pt x="4338235" y="3557889"/>
                </a:cubicBezTo>
                <a:cubicBezTo>
                  <a:pt x="4333441" y="3558489"/>
                  <a:pt x="4332842" y="3560886"/>
                  <a:pt x="4335838" y="3560886"/>
                </a:cubicBezTo>
                <a:cubicBezTo>
                  <a:pt x="4339434" y="3560886"/>
                  <a:pt x="4336438" y="3566279"/>
                  <a:pt x="4331643" y="3565081"/>
                </a:cubicBezTo>
                <a:cubicBezTo>
                  <a:pt x="4326849" y="3564482"/>
                  <a:pt x="4325651" y="3559088"/>
                  <a:pt x="4325651" y="3554893"/>
                </a:cubicBezTo>
                <a:cubicBezTo>
                  <a:pt x="4325651" y="3550698"/>
                  <a:pt x="4325051" y="3547702"/>
                  <a:pt x="4323253" y="3545305"/>
                </a:cubicBezTo>
                <a:cubicBezTo>
                  <a:pt x="4322055" y="3542908"/>
                  <a:pt x="4320856" y="3537514"/>
                  <a:pt x="4323853" y="3535117"/>
                </a:cubicBezTo>
                <a:cubicBezTo>
                  <a:pt x="4326250" y="3532720"/>
                  <a:pt x="4327448" y="3530922"/>
                  <a:pt x="4325051" y="3529124"/>
                </a:cubicBezTo>
                <a:cubicBezTo>
                  <a:pt x="4322654" y="3527327"/>
                  <a:pt x="4320856" y="3523132"/>
                  <a:pt x="4322055" y="3517738"/>
                </a:cubicBezTo>
                <a:cubicBezTo>
                  <a:pt x="4323253" y="3512345"/>
                  <a:pt x="4324452" y="3508150"/>
                  <a:pt x="4320856" y="3511746"/>
                </a:cubicBezTo>
                <a:cubicBezTo>
                  <a:pt x="4319058" y="3513543"/>
                  <a:pt x="4316662" y="3510547"/>
                  <a:pt x="4317261" y="3508150"/>
                </a:cubicBezTo>
                <a:cubicBezTo>
                  <a:pt x="4317860" y="3505753"/>
                  <a:pt x="4317261" y="3504554"/>
                  <a:pt x="4314863" y="3502757"/>
                </a:cubicBezTo>
                <a:cubicBezTo>
                  <a:pt x="4312467" y="3500958"/>
                  <a:pt x="4310669" y="3500359"/>
                  <a:pt x="4311268" y="3498562"/>
                </a:cubicBezTo>
                <a:cubicBezTo>
                  <a:pt x="4311867" y="3496764"/>
                  <a:pt x="4311867" y="3493168"/>
                  <a:pt x="4308871" y="3493767"/>
                </a:cubicBezTo>
                <a:cubicBezTo>
                  <a:pt x="4305275" y="3494367"/>
                  <a:pt x="4304077" y="3487175"/>
                  <a:pt x="4305874" y="3485377"/>
                </a:cubicBezTo>
                <a:cubicBezTo>
                  <a:pt x="4308871" y="3481782"/>
                  <a:pt x="4306474" y="3476987"/>
                  <a:pt x="4302878" y="3479984"/>
                </a:cubicBezTo>
                <a:cubicBezTo>
                  <a:pt x="4299282" y="3482381"/>
                  <a:pt x="4297485" y="3476987"/>
                  <a:pt x="4297485" y="3474591"/>
                </a:cubicBezTo>
                <a:cubicBezTo>
                  <a:pt x="4298084" y="3472193"/>
                  <a:pt x="4298084" y="3467998"/>
                  <a:pt x="4296885" y="3466201"/>
                </a:cubicBezTo>
                <a:cubicBezTo>
                  <a:pt x="4295687" y="3463804"/>
                  <a:pt x="4294488" y="3460807"/>
                  <a:pt x="4295687" y="3458410"/>
                </a:cubicBezTo>
                <a:cubicBezTo>
                  <a:pt x="4296286" y="3456013"/>
                  <a:pt x="4297485" y="3454215"/>
                  <a:pt x="4293290" y="3451219"/>
                </a:cubicBezTo>
                <a:cubicBezTo>
                  <a:pt x="4289095" y="3448222"/>
                  <a:pt x="4287896" y="3450020"/>
                  <a:pt x="4287896" y="3450020"/>
                </a:cubicBezTo>
                <a:cubicBezTo>
                  <a:pt x="4287896" y="3450020"/>
                  <a:pt x="4285499" y="3451818"/>
                  <a:pt x="4280705" y="3450020"/>
                </a:cubicBezTo>
                <a:cubicBezTo>
                  <a:pt x="4275312" y="3448222"/>
                  <a:pt x="4275911" y="3455414"/>
                  <a:pt x="4277709" y="3460208"/>
                </a:cubicBezTo>
                <a:cubicBezTo>
                  <a:pt x="4279507" y="3465002"/>
                  <a:pt x="4277109" y="3468598"/>
                  <a:pt x="4274712" y="3471594"/>
                </a:cubicBezTo>
                <a:cubicBezTo>
                  <a:pt x="4272315" y="3473991"/>
                  <a:pt x="4270517" y="3478186"/>
                  <a:pt x="4271716" y="3480583"/>
                </a:cubicBezTo>
                <a:cubicBezTo>
                  <a:pt x="4272315" y="3482980"/>
                  <a:pt x="4274113" y="3488973"/>
                  <a:pt x="4269918" y="3486576"/>
                </a:cubicBezTo>
                <a:cubicBezTo>
                  <a:pt x="4265723" y="3484179"/>
                  <a:pt x="4268120" y="3492569"/>
                  <a:pt x="4263925" y="3497363"/>
                </a:cubicBezTo>
                <a:cubicBezTo>
                  <a:pt x="4260330" y="3501558"/>
                  <a:pt x="4268120" y="3503356"/>
                  <a:pt x="4271117" y="3506352"/>
                </a:cubicBezTo>
                <a:cubicBezTo>
                  <a:pt x="4274113" y="3509348"/>
                  <a:pt x="4271716" y="3514742"/>
                  <a:pt x="4269319" y="3510547"/>
                </a:cubicBezTo>
                <a:cubicBezTo>
                  <a:pt x="4266922" y="3506352"/>
                  <a:pt x="4263925" y="3511146"/>
                  <a:pt x="4262127" y="3517139"/>
                </a:cubicBezTo>
                <a:cubicBezTo>
                  <a:pt x="4260330" y="3522532"/>
                  <a:pt x="4266322" y="3527327"/>
                  <a:pt x="4267521" y="3530323"/>
                </a:cubicBezTo>
                <a:cubicBezTo>
                  <a:pt x="4268720" y="3532720"/>
                  <a:pt x="4268120" y="3537514"/>
                  <a:pt x="4266322" y="3535717"/>
                </a:cubicBezTo>
                <a:cubicBezTo>
                  <a:pt x="4264525" y="3533319"/>
                  <a:pt x="4262127" y="3534518"/>
                  <a:pt x="4261528" y="3536915"/>
                </a:cubicBezTo>
                <a:cubicBezTo>
                  <a:pt x="4260929" y="3539312"/>
                  <a:pt x="4259131" y="3548301"/>
                  <a:pt x="4260929" y="3550698"/>
                </a:cubicBezTo>
                <a:cubicBezTo>
                  <a:pt x="4262727" y="3553095"/>
                  <a:pt x="4263326" y="3560287"/>
                  <a:pt x="4262727" y="3563882"/>
                </a:cubicBezTo>
                <a:cubicBezTo>
                  <a:pt x="4261528" y="3568677"/>
                  <a:pt x="4265124" y="3575868"/>
                  <a:pt x="4263326" y="3581860"/>
                </a:cubicBezTo>
                <a:cubicBezTo>
                  <a:pt x="4263326" y="3581860"/>
                  <a:pt x="4267521" y="3593846"/>
                  <a:pt x="4262127" y="3595044"/>
                </a:cubicBezTo>
                <a:cubicBezTo>
                  <a:pt x="4259131" y="3595644"/>
                  <a:pt x="4259131" y="3606431"/>
                  <a:pt x="4260330" y="3609427"/>
                </a:cubicBezTo>
                <a:cubicBezTo>
                  <a:pt x="4261528" y="3612424"/>
                  <a:pt x="4263326" y="3617817"/>
                  <a:pt x="4262727" y="3620214"/>
                </a:cubicBezTo>
                <a:cubicBezTo>
                  <a:pt x="4262127" y="3622611"/>
                  <a:pt x="4257333" y="3627405"/>
                  <a:pt x="4257333" y="3632200"/>
                </a:cubicBezTo>
                <a:cubicBezTo>
                  <a:pt x="4257333" y="3636994"/>
                  <a:pt x="4253138" y="3637593"/>
                  <a:pt x="4253138" y="3640590"/>
                </a:cubicBezTo>
                <a:cubicBezTo>
                  <a:pt x="4253138" y="3642986"/>
                  <a:pt x="4247146" y="3650777"/>
                  <a:pt x="4248943" y="3655571"/>
                </a:cubicBezTo>
                <a:cubicBezTo>
                  <a:pt x="4250741" y="3660365"/>
                  <a:pt x="4247146" y="3667557"/>
                  <a:pt x="4241752" y="3671152"/>
                </a:cubicBezTo>
                <a:cubicBezTo>
                  <a:pt x="4236359" y="3674748"/>
                  <a:pt x="4227370" y="3674748"/>
                  <a:pt x="4224972" y="3672950"/>
                </a:cubicBezTo>
                <a:cubicBezTo>
                  <a:pt x="4222576" y="3671152"/>
                  <a:pt x="4220178" y="3670553"/>
                  <a:pt x="4214785" y="3669355"/>
                </a:cubicBezTo>
                <a:cubicBezTo>
                  <a:pt x="4209391" y="3668755"/>
                  <a:pt x="4199803" y="3656171"/>
                  <a:pt x="4199803" y="3652575"/>
                </a:cubicBezTo>
                <a:cubicBezTo>
                  <a:pt x="4199204" y="3649579"/>
                  <a:pt x="4195009" y="3645384"/>
                  <a:pt x="4193211" y="3644784"/>
                </a:cubicBezTo>
                <a:cubicBezTo>
                  <a:pt x="4191413" y="3644185"/>
                  <a:pt x="4187818" y="3644185"/>
                  <a:pt x="4184821" y="3641788"/>
                </a:cubicBezTo>
                <a:cubicBezTo>
                  <a:pt x="4181825" y="3639391"/>
                  <a:pt x="4181225" y="3637593"/>
                  <a:pt x="4174633" y="3637593"/>
                </a:cubicBezTo>
                <a:cubicBezTo>
                  <a:pt x="4167442" y="3638192"/>
                  <a:pt x="4160850" y="3633398"/>
                  <a:pt x="4159052" y="3630402"/>
                </a:cubicBezTo>
                <a:cubicBezTo>
                  <a:pt x="4157254" y="3627405"/>
                  <a:pt x="4152460" y="3622611"/>
                  <a:pt x="4150663" y="3623210"/>
                </a:cubicBezTo>
                <a:cubicBezTo>
                  <a:pt x="4148265" y="3623810"/>
                  <a:pt x="4144670" y="3622012"/>
                  <a:pt x="4144070" y="3620813"/>
                </a:cubicBezTo>
                <a:cubicBezTo>
                  <a:pt x="4143471" y="3619615"/>
                  <a:pt x="4141673" y="3617817"/>
                  <a:pt x="4139276" y="3618416"/>
                </a:cubicBezTo>
                <a:cubicBezTo>
                  <a:pt x="4136879" y="3619015"/>
                  <a:pt x="4134482" y="3619015"/>
                  <a:pt x="4133283" y="3617218"/>
                </a:cubicBezTo>
                <a:cubicBezTo>
                  <a:pt x="4132085" y="3614820"/>
                  <a:pt x="4129088" y="3614820"/>
                  <a:pt x="4127291" y="3617218"/>
                </a:cubicBezTo>
                <a:cubicBezTo>
                  <a:pt x="4124894" y="3619615"/>
                  <a:pt x="4121897" y="3618416"/>
                  <a:pt x="4121897" y="3615420"/>
                </a:cubicBezTo>
                <a:cubicBezTo>
                  <a:pt x="4121298" y="3612424"/>
                  <a:pt x="4118901" y="3611225"/>
                  <a:pt x="4114706" y="3609427"/>
                </a:cubicBezTo>
                <a:cubicBezTo>
                  <a:pt x="4110511" y="3607629"/>
                  <a:pt x="4106316" y="3604034"/>
                  <a:pt x="4105117" y="3600438"/>
                </a:cubicBezTo>
                <a:cubicBezTo>
                  <a:pt x="4104518" y="3596842"/>
                  <a:pt x="4101522" y="3596243"/>
                  <a:pt x="4096128" y="3596842"/>
                </a:cubicBezTo>
                <a:cubicBezTo>
                  <a:pt x="4090735" y="3597442"/>
                  <a:pt x="4087739" y="3593247"/>
                  <a:pt x="4093731" y="3592648"/>
                </a:cubicBezTo>
                <a:cubicBezTo>
                  <a:pt x="4099125" y="3592048"/>
                  <a:pt x="4096128" y="3586655"/>
                  <a:pt x="4094331" y="3584258"/>
                </a:cubicBezTo>
                <a:cubicBezTo>
                  <a:pt x="4093132" y="3581860"/>
                  <a:pt x="4091934" y="3579464"/>
                  <a:pt x="4089536" y="3578864"/>
                </a:cubicBezTo>
                <a:cubicBezTo>
                  <a:pt x="4087139" y="3578265"/>
                  <a:pt x="4087739" y="3569875"/>
                  <a:pt x="4091934" y="3568077"/>
                </a:cubicBezTo>
                <a:cubicBezTo>
                  <a:pt x="4096128" y="3566279"/>
                  <a:pt x="4097926" y="3559688"/>
                  <a:pt x="4098526" y="3556092"/>
                </a:cubicBezTo>
                <a:cubicBezTo>
                  <a:pt x="4099125" y="3553095"/>
                  <a:pt x="4100923" y="3547702"/>
                  <a:pt x="4103320" y="3545904"/>
                </a:cubicBezTo>
                <a:cubicBezTo>
                  <a:pt x="4105717" y="3544106"/>
                  <a:pt x="4103919" y="3541110"/>
                  <a:pt x="4099724" y="3543507"/>
                </a:cubicBezTo>
                <a:cubicBezTo>
                  <a:pt x="4095529" y="3545904"/>
                  <a:pt x="4093132" y="3544706"/>
                  <a:pt x="4094331" y="3538713"/>
                </a:cubicBezTo>
                <a:cubicBezTo>
                  <a:pt x="4095529" y="3532720"/>
                  <a:pt x="4098526" y="3528525"/>
                  <a:pt x="4101522" y="3528525"/>
                </a:cubicBezTo>
                <a:cubicBezTo>
                  <a:pt x="4104518" y="3528525"/>
                  <a:pt x="4108713" y="3525529"/>
                  <a:pt x="4108713" y="3525529"/>
                </a:cubicBezTo>
                <a:cubicBezTo>
                  <a:pt x="4108713" y="3525529"/>
                  <a:pt x="4112908" y="3523731"/>
                  <a:pt x="4112309" y="3526727"/>
                </a:cubicBezTo>
                <a:cubicBezTo>
                  <a:pt x="4111710" y="3529724"/>
                  <a:pt x="4114706" y="3527327"/>
                  <a:pt x="4116504" y="3525529"/>
                </a:cubicBezTo>
                <a:cubicBezTo>
                  <a:pt x="4117702" y="3523132"/>
                  <a:pt x="4124294" y="3524929"/>
                  <a:pt x="4120699" y="3519536"/>
                </a:cubicBezTo>
                <a:cubicBezTo>
                  <a:pt x="4116504" y="3514143"/>
                  <a:pt x="4112908" y="3511146"/>
                  <a:pt x="4117103" y="3509348"/>
                </a:cubicBezTo>
                <a:cubicBezTo>
                  <a:pt x="4121298" y="3507551"/>
                  <a:pt x="4121298" y="3503955"/>
                  <a:pt x="4117702" y="3502757"/>
                </a:cubicBezTo>
                <a:cubicBezTo>
                  <a:pt x="4114706" y="3501558"/>
                  <a:pt x="4118302" y="3498562"/>
                  <a:pt x="4123695" y="3497363"/>
                </a:cubicBezTo>
                <a:cubicBezTo>
                  <a:pt x="4129088" y="3496164"/>
                  <a:pt x="4127291" y="3493168"/>
                  <a:pt x="4123695" y="3493168"/>
                </a:cubicBezTo>
                <a:cubicBezTo>
                  <a:pt x="4120099" y="3493767"/>
                  <a:pt x="4118302" y="3491370"/>
                  <a:pt x="4117702" y="3488374"/>
                </a:cubicBezTo>
                <a:cubicBezTo>
                  <a:pt x="4117103" y="3485377"/>
                  <a:pt x="4113507" y="3484778"/>
                  <a:pt x="4110511" y="3487775"/>
                </a:cubicBezTo>
                <a:cubicBezTo>
                  <a:pt x="4108114" y="3490771"/>
                  <a:pt x="4105117" y="3493168"/>
                  <a:pt x="4108114" y="3494367"/>
                </a:cubicBezTo>
                <a:cubicBezTo>
                  <a:pt x="4111110" y="3495565"/>
                  <a:pt x="4109312" y="3499161"/>
                  <a:pt x="4108713" y="3501558"/>
                </a:cubicBezTo>
                <a:cubicBezTo>
                  <a:pt x="4108114" y="3503955"/>
                  <a:pt x="4105117" y="3505753"/>
                  <a:pt x="4104518" y="3503955"/>
                </a:cubicBezTo>
                <a:cubicBezTo>
                  <a:pt x="4103919" y="3501558"/>
                  <a:pt x="4100323" y="3500958"/>
                  <a:pt x="4097926" y="3501558"/>
                </a:cubicBezTo>
                <a:cubicBezTo>
                  <a:pt x="4095529" y="3502157"/>
                  <a:pt x="4091334" y="3498562"/>
                  <a:pt x="4097327" y="3496764"/>
                </a:cubicBezTo>
                <a:cubicBezTo>
                  <a:pt x="4105717" y="3494367"/>
                  <a:pt x="4098526" y="3487175"/>
                  <a:pt x="4096728" y="3491370"/>
                </a:cubicBezTo>
                <a:cubicBezTo>
                  <a:pt x="4094930" y="3495565"/>
                  <a:pt x="4091934" y="3497962"/>
                  <a:pt x="4089536" y="3497962"/>
                </a:cubicBezTo>
                <a:cubicBezTo>
                  <a:pt x="4087139" y="3497962"/>
                  <a:pt x="4088937" y="3494966"/>
                  <a:pt x="4091934" y="3493168"/>
                </a:cubicBezTo>
                <a:cubicBezTo>
                  <a:pt x="4094331" y="3491370"/>
                  <a:pt x="4092533" y="3488973"/>
                  <a:pt x="4087139" y="3492569"/>
                </a:cubicBezTo>
                <a:cubicBezTo>
                  <a:pt x="4081746" y="3495565"/>
                  <a:pt x="4070959" y="3496764"/>
                  <a:pt x="4067963" y="3491969"/>
                </a:cubicBezTo>
                <a:cubicBezTo>
                  <a:pt x="4064966" y="3486576"/>
                  <a:pt x="4059573" y="3488374"/>
                  <a:pt x="4059573" y="3491969"/>
                </a:cubicBezTo>
                <a:cubicBezTo>
                  <a:pt x="4059573" y="3495565"/>
                  <a:pt x="4052381" y="3492569"/>
                  <a:pt x="4048786" y="3490172"/>
                </a:cubicBezTo>
                <a:cubicBezTo>
                  <a:pt x="4045190" y="3487775"/>
                  <a:pt x="4043392" y="3483580"/>
                  <a:pt x="4039197" y="3484778"/>
                </a:cubicBezTo>
                <a:cubicBezTo>
                  <a:pt x="4035003" y="3485977"/>
                  <a:pt x="4020620" y="3477587"/>
                  <a:pt x="4019421" y="3473392"/>
                </a:cubicBezTo>
                <a:cubicBezTo>
                  <a:pt x="4018223" y="3469197"/>
                  <a:pt x="4012830" y="3463804"/>
                  <a:pt x="4009833" y="3467399"/>
                </a:cubicBezTo>
                <a:cubicBezTo>
                  <a:pt x="4006837" y="3470995"/>
                  <a:pt x="4001443" y="3465002"/>
                  <a:pt x="3999645" y="3462006"/>
                </a:cubicBezTo>
                <a:cubicBezTo>
                  <a:pt x="3997848" y="3459609"/>
                  <a:pt x="3992454" y="3458410"/>
                  <a:pt x="3991255" y="3462605"/>
                </a:cubicBezTo>
                <a:cubicBezTo>
                  <a:pt x="3990656" y="3466800"/>
                  <a:pt x="3987061" y="3467399"/>
                  <a:pt x="3987660" y="3463204"/>
                </a:cubicBezTo>
                <a:cubicBezTo>
                  <a:pt x="3988259" y="3459009"/>
                  <a:pt x="3975674" y="3460807"/>
                  <a:pt x="3982266" y="3466201"/>
                </a:cubicBezTo>
                <a:cubicBezTo>
                  <a:pt x="3988859" y="3471594"/>
                  <a:pt x="3993054" y="3470396"/>
                  <a:pt x="3996649" y="3469796"/>
                </a:cubicBezTo>
                <a:cubicBezTo>
                  <a:pt x="4000245" y="3469197"/>
                  <a:pt x="4003840" y="3472193"/>
                  <a:pt x="4003241" y="3478186"/>
                </a:cubicBezTo>
                <a:cubicBezTo>
                  <a:pt x="4002642" y="3484179"/>
                  <a:pt x="4005039" y="3490771"/>
                  <a:pt x="4007436" y="3491969"/>
                </a:cubicBezTo>
                <a:cubicBezTo>
                  <a:pt x="4009833" y="3493168"/>
                  <a:pt x="4009833" y="3496164"/>
                  <a:pt x="4006237" y="3496764"/>
                </a:cubicBezTo>
                <a:cubicBezTo>
                  <a:pt x="4002043" y="3497363"/>
                  <a:pt x="4003241" y="3499161"/>
                  <a:pt x="4002642" y="3500958"/>
                </a:cubicBezTo>
                <a:cubicBezTo>
                  <a:pt x="4002043" y="3503356"/>
                  <a:pt x="3998447" y="3506352"/>
                  <a:pt x="3997848" y="3500359"/>
                </a:cubicBezTo>
                <a:cubicBezTo>
                  <a:pt x="3997248" y="3494966"/>
                  <a:pt x="3989458" y="3493767"/>
                  <a:pt x="3982866" y="3494966"/>
                </a:cubicBezTo>
                <a:cubicBezTo>
                  <a:pt x="3976274" y="3496164"/>
                  <a:pt x="3967884" y="3494966"/>
                  <a:pt x="3965487" y="3492569"/>
                </a:cubicBezTo>
                <a:cubicBezTo>
                  <a:pt x="3963090" y="3490172"/>
                  <a:pt x="3961292" y="3491370"/>
                  <a:pt x="3961292" y="3493767"/>
                </a:cubicBezTo>
                <a:cubicBezTo>
                  <a:pt x="3961891" y="3496164"/>
                  <a:pt x="3960693" y="3496764"/>
                  <a:pt x="3958295" y="3494966"/>
                </a:cubicBezTo>
                <a:cubicBezTo>
                  <a:pt x="3955898" y="3493168"/>
                  <a:pt x="3945711" y="3499161"/>
                  <a:pt x="3949906" y="3502757"/>
                </a:cubicBezTo>
                <a:cubicBezTo>
                  <a:pt x="3954101" y="3506352"/>
                  <a:pt x="3948707" y="3514742"/>
                  <a:pt x="3945711" y="3504554"/>
                </a:cubicBezTo>
                <a:cubicBezTo>
                  <a:pt x="3944512" y="3500359"/>
                  <a:pt x="3946909" y="3501558"/>
                  <a:pt x="3945112" y="3499161"/>
                </a:cubicBezTo>
                <a:cubicBezTo>
                  <a:pt x="3942714" y="3496764"/>
                  <a:pt x="3939718" y="3504554"/>
                  <a:pt x="3942714" y="3508150"/>
                </a:cubicBezTo>
                <a:cubicBezTo>
                  <a:pt x="3945112" y="3511746"/>
                  <a:pt x="3946909" y="3518337"/>
                  <a:pt x="3939718" y="3511146"/>
                </a:cubicBezTo>
                <a:cubicBezTo>
                  <a:pt x="3932527" y="3503955"/>
                  <a:pt x="3933725" y="3515341"/>
                  <a:pt x="3932527" y="3518337"/>
                </a:cubicBezTo>
                <a:cubicBezTo>
                  <a:pt x="3931328" y="3520735"/>
                  <a:pt x="3931928" y="3527327"/>
                  <a:pt x="3934924" y="3529724"/>
                </a:cubicBezTo>
                <a:cubicBezTo>
                  <a:pt x="3937920" y="3532121"/>
                  <a:pt x="3937321" y="3535117"/>
                  <a:pt x="3934924" y="3534518"/>
                </a:cubicBezTo>
                <a:cubicBezTo>
                  <a:pt x="3932527" y="3533918"/>
                  <a:pt x="3930729" y="3539911"/>
                  <a:pt x="3927133" y="3538113"/>
                </a:cubicBezTo>
                <a:cubicBezTo>
                  <a:pt x="3922938" y="3536316"/>
                  <a:pt x="3922938" y="3544706"/>
                  <a:pt x="3922938" y="3548301"/>
                </a:cubicBezTo>
                <a:cubicBezTo>
                  <a:pt x="3922938" y="3551897"/>
                  <a:pt x="3921740" y="3556092"/>
                  <a:pt x="3918743" y="3557290"/>
                </a:cubicBezTo>
                <a:cubicBezTo>
                  <a:pt x="3915747" y="3558489"/>
                  <a:pt x="3911552" y="3570474"/>
                  <a:pt x="3916946" y="3572272"/>
                </a:cubicBezTo>
                <a:cubicBezTo>
                  <a:pt x="3922339" y="3574070"/>
                  <a:pt x="3922339" y="3575269"/>
                  <a:pt x="3922339" y="3577066"/>
                </a:cubicBezTo>
                <a:cubicBezTo>
                  <a:pt x="3921740" y="3578864"/>
                  <a:pt x="3923538" y="3581261"/>
                  <a:pt x="3927733" y="3581261"/>
                </a:cubicBezTo>
                <a:cubicBezTo>
                  <a:pt x="3931928" y="3581261"/>
                  <a:pt x="3930729" y="3584857"/>
                  <a:pt x="3927133" y="3585456"/>
                </a:cubicBezTo>
                <a:cubicBezTo>
                  <a:pt x="3923538" y="3586055"/>
                  <a:pt x="3919942" y="3589052"/>
                  <a:pt x="3922938" y="3591449"/>
                </a:cubicBezTo>
                <a:cubicBezTo>
                  <a:pt x="3929530" y="3596842"/>
                  <a:pt x="3917545" y="3595644"/>
                  <a:pt x="3918743" y="3590850"/>
                </a:cubicBezTo>
                <a:cubicBezTo>
                  <a:pt x="3919942" y="3586655"/>
                  <a:pt x="3907357" y="3583659"/>
                  <a:pt x="3910353" y="3590850"/>
                </a:cubicBezTo>
                <a:cubicBezTo>
                  <a:pt x="3913350" y="3598041"/>
                  <a:pt x="3904361" y="3599839"/>
                  <a:pt x="3905559" y="3592048"/>
                </a:cubicBezTo>
                <a:cubicBezTo>
                  <a:pt x="3906159" y="3586655"/>
                  <a:pt x="3886382" y="3576467"/>
                  <a:pt x="3886982" y="3587853"/>
                </a:cubicBezTo>
                <a:cubicBezTo>
                  <a:pt x="3887581" y="3593247"/>
                  <a:pt x="3880390" y="3590850"/>
                  <a:pt x="3881588" y="3595644"/>
                </a:cubicBezTo>
                <a:cubicBezTo>
                  <a:pt x="3882787" y="3600438"/>
                  <a:pt x="3874997" y="3610026"/>
                  <a:pt x="3874997" y="3602835"/>
                </a:cubicBezTo>
                <a:cubicBezTo>
                  <a:pt x="3874997" y="3595644"/>
                  <a:pt x="3872000" y="3594445"/>
                  <a:pt x="3873199" y="3589651"/>
                </a:cubicBezTo>
                <a:cubicBezTo>
                  <a:pt x="3874397" y="3584258"/>
                  <a:pt x="3871401" y="3578265"/>
                  <a:pt x="3866007" y="3574070"/>
                </a:cubicBezTo>
                <a:cubicBezTo>
                  <a:pt x="3860614" y="3569875"/>
                  <a:pt x="3854022" y="3559088"/>
                  <a:pt x="3848029" y="3557290"/>
                </a:cubicBezTo>
                <a:cubicBezTo>
                  <a:pt x="3842036" y="3555493"/>
                  <a:pt x="3839639" y="3552496"/>
                  <a:pt x="3837841" y="3553095"/>
                </a:cubicBezTo>
                <a:cubicBezTo>
                  <a:pt x="3835444" y="3553695"/>
                  <a:pt x="3833646" y="3556092"/>
                  <a:pt x="3837242" y="3557290"/>
                </a:cubicBezTo>
                <a:cubicBezTo>
                  <a:pt x="3840239" y="3558489"/>
                  <a:pt x="3836044" y="3561485"/>
                  <a:pt x="3833646" y="3561485"/>
                </a:cubicBezTo>
                <a:cubicBezTo>
                  <a:pt x="3831250" y="3561485"/>
                  <a:pt x="3825257" y="3568677"/>
                  <a:pt x="3828253" y="3560886"/>
                </a:cubicBezTo>
                <a:cubicBezTo>
                  <a:pt x="3831250" y="3553695"/>
                  <a:pt x="3824058" y="3554294"/>
                  <a:pt x="3822260" y="3559688"/>
                </a:cubicBezTo>
                <a:cubicBezTo>
                  <a:pt x="3821661" y="3562084"/>
                  <a:pt x="3822260" y="3565081"/>
                  <a:pt x="3819863" y="3566279"/>
                </a:cubicBezTo>
                <a:cubicBezTo>
                  <a:pt x="3817466" y="3567478"/>
                  <a:pt x="3816867" y="3565081"/>
                  <a:pt x="3816867" y="3562084"/>
                </a:cubicBezTo>
                <a:cubicBezTo>
                  <a:pt x="3816867" y="3559088"/>
                  <a:pt x="3816268" y="3558489"/>
                  <a:pt x="3818065" y="3557290"/>
                </a:cubicBezTo>
                <a:cubicBezTo>
                  <a:pt x="3819863" y="3556092"/>
                  <a:pt x="3819863" y="3551897"/>
                  <a:pt x="3815069" y="3554893"/>
                </a:cubicBezTo>
                <a:cubicBezTo>
                  <a:pt x="3810275" y="3557889"/>
                  <a:pt x="3810874" y="3560287"/>
                  <a:pt x="3810874" y="3562684"/>
                </a:cubicBezTo>
                <a:cubicBezTo>
                  <a:pt x="3810874" y="3565081"/>
                  <a:pt x="3809076" y="3568077"/>
                  <a:pt x="3806679" y="3569276"/>
                </a:cubicBezTo>
                <a:cubicBezTo>
                  <a:pt x="3804282" y="3570474"/>
                  <a:pt x="3803084" y="3574669"/>
                  <a:pt x="3803084" y="3574669"/>
                </a:cubicBezTo>
                <a:cubicBezTo>
                  <a:pt x="3803084" y="3574669"/>
                  <a:pt x="3798889" y="3577666"/>
                  <a:pt x="3800686" y="3572272"/>
                </a:cubicBezTo>
                <a:cubicBezTo>
                  <a:pt x="3801885" y="3566879"/>
                  <a:pt x="3798290" y="3569276"/>
                  <a:pt x="3797091" y="3572871"/>
                </a:cubicBezTo>
                <a:cubicBezTo>
                  <a:pt x="3796491" y="3577066"/>
                  <a:pt x="3794095" y="3576467"/>
                  <a:pt x="3791697" y="3578265"/>
                </a:cubicBezTo>
                <a:cubicBezTo>
                  <a:pt x="3789300" y="3580063"/>
                  <a:pt x="3787502" y="3583659"/>
                  <a:pt x="3789300" y="3589052"/>
                </a:cubicBezTo>
                <a:cubicBezTo>
                  <a:pt x="3791697" y="3594445"/>
                  <a:pt x="3794694" y="3593247"/>
                  <a:pt x="3798290" y="3593247"/>
                </a:cubicBezTo>
                <a:cubicBezTo>
                  <a:pt x="3801885" y="3593247"/>
                  <a:pt x="3803683" y="3594445"/>
                  <a:pt x="3799488" y="3597442"/>
                </a:cubicBezTo>
                <a:cubicBezTo>
                  <a:pt x="3795293" y="3599839"/>
                  <a:pt x="3792297" y="3601637"/>
                  <a:pt x="3791098" y="3598640"/>
                </a:cubicBezTo>
                <a:cubicBezTo>
                  <a:pt x="3789300" y="3596243"/>
                  <a:pt x="3782708" y="3596842"/>
                  <a:pt x="3782708" y="3601637"/>
                </a:cubicBezTo>
                <a:cubicBezTo>
                  <a:pt x="3782708" y="3606431"/>
                  <a:pt x="3786304" y="3605831"/>
                  <a:pt x="3788701" y="3605232"/>
                </a:cubicBezTo>
                <a:cubicBezTo>
                  <a:pt x="3791098" y="3604633"/>
                  <a:pt x="3791697" y="3606431"/>
                  <a:pt x="3791098" y="3609427"/>
                </a:cubicBezTo>
                <a:cubicBezTo>
                  <a:pt x="3790499" y="3611824"/>
                  <a:pt x="3789900" y="3614820"/>
                  <a:pt x="3786903" y="3611824"/>
                </a:cubicBezTo>
                <a:cubicBezTo>
                  <a:pt x="3784506" y="3609427"/>
                  <a:pt x="3780910" y="3610026"/>
                  <a:pt x="3778513" y="3612424"/>
                </a:cubicBezTo>
                <a:cubicBezTo>
                  <a:pt x="3776116" y="3614820"/>
                  <a:pt x="3768326" y="3620813"/>
                  <a:pt x="3776715" y="3623810"/>
                </a:cubicBezTo>
                <a:cubicBezTo>
                  <a:pt x="3779113" y="3624409"/>
                  <a:pt x="3780910" y="3623810"/>
                  <a:pt x="3777315" y="3628005"/>
                </a:cubicBezTo>
                <a:cubicBezTo>
                  <a:pt x="3774319" y="3632200"/>
                  <a:pt x="3770124" y="3628005"/>
                  <a:pt x="3771921" y="3633997"/>
                </a:cubicBezTo>
                <a:cubicBezTo>
                  <a:pt x="3773120" y="3640590"/>
                  <a:pt x="3774918" y="3638791"/>
                  <a:pt x="3777914" y="3638192"/>
                </a:cubicBezTo>
                <a:cubicBezTo>
                  <a:pt x="3780910" y="3637593"/>
                  <a:pt x="3785105" y="3637593"/>
                  <a:pt x="3786304" y="3639990"/>
                </a:cubicBezTo>
                <a:cubicBezTo>
                  <a:pt x="3786903" y="3642387"/>
                  <a:pt x="3783907" y="3642387"/>
                  <a:pt x="3780910" y="3642387"/>
                </a:cubicBezTo>
                <a:cubicBezTo>
                  <a:pt x="3778513" y="3641788"/>
                  <a:pt x="3774319" y="3640590"/>
                  <a:pt x="3775517" y="3644784"/>
                </a:cubicBezTo>
                <a:cubicBezTo>
                  <a:pt x="3776715" y="3648979"/>
                  <a:pt x="3770723" y="3647781"/>
                  <a:pt x="3767726" y="3644185"/>
                </a:cubicBezTo>
                <a:cubicBezTo>
                  <a:pt x="3764730" y="3640590"/>
                  <a:pt x="3759337" y="3638791"/>
                  <a:pt x="3759337" y="3641788"/>
                </a:cubicBezTo>
                <a:cubicBezTo>
                  <a:pt x="3759337" y="3645384"/>
                  <a:pt x="3753344" y="3642986"/>
                  <a:pt x="3754542" y="3637593"/>
                </a:cubicBezTo>
                <a:cubicBezTo>
                  <a:pt x="3755741" y="3632200"/>
                  <a:pt x="3752145" y="3631600"/>
                  <a:pt x="3749149" y="3632200"/>
                </a:cubicBezTo>
                <a:cubicBezTo>
                  <a:pt x="3746153" y="3632799"/>
                  <a:pt x="3744954" y="3636994"/>
                  <a:pt x="3748549" y="3638791"/>
                </a:cubicBezTo>
                <a:cubicBezTo>
                  <a:pt x="3752744" y="3640590"/>
                  <a:pt x="3750947" y="3641189"/>
                  <a:pt x="3747950" y="3641788"/>
                </a:cubicBezTo>
                <a:cubicBezTo>
                  <a:pt x="3745553" y="3642387"/>
                  <a:pt x="3746153" y="3647181"/>
                  <a:pt x="3750947" y="3649579"/>
                </a:cubicBezTo>
                <a:cubicBezTo>
                  <a:pt x="3755142" y="3651376"/>
                  <a:pt x="3758138" y="3656770"/>
                  <a:pt x="3758737" y="3659766"/>
                </a:cubicBezTo>
                <a:cubicBezTo>
                  <a:pt x="3759337" y="3662762"/>
                  <a:pt x="3759337" y="3668156"/>
                  <a:pt x="3754542" y="3662163"/>
                </a:cubicBezTo>
                <a:cubicBezTo>
                  <a:pt x="3750348" y="3656171"/>
                  <a:pt x="3749748" y="3660965"/>
                  <a:pt x="3750348" y="3664560"/>
                </a:cubicBezTo>
                <a:cubicBezTo>
                  <a:pt x="3750947" y="3668755"/>
                  <a:pt x="3752744" y="3672950"/>
                  <a:pt x="3747351" y="3666957"/>
                </a:cubicBezTo>
                <a:cubicBezTo>
                  <a:pt x="3741958" y="3660365"/>
                  <a:pt x="3730571" y="3651376"/>
                  <a:pt x="3732369" y="3647181"/>
                </a:cubicBezTo>
                <a:cubicBezTo>
                  <a:pt x="3733568" y="3643586"/>
                  <a:pt x="3728774" y="3636994"/>
                  <a:pt x="3725777" y="3643586"/>
                </a:cubicBezTo>
                <a:cubicBezTo>
                  <a:pt x="3722781" y="3650777"/>
                  <a:pt x="3718586" y="3648380"/>
                  <a:pt x="3719784" y="3653174"/>
                </a:cubicBezTo>
                <a:cubicBezTo>
                  <a:pt x="3720384" y="3657968"/>
                  <a:pt x="3708998" y="3653773"/>
                  <a:pt x="3710196" y="3663362"/>
                </a:cubicBezTo>
                <a:cubicBezTo>
                  <a:pt x="3711395" y="3672351"/>
                  <a:pt x="3705402" y="3670553"/>
                  <a:pt x="3708998" y="3676546"/>
                </a:cubicBezTo>
                <a:cubicBezTo>
                  <a:pt x="3710795" y="3678943"/>
                  <a:pt x="3710196" y="3683737"/>
                  <a:pt x="3709597" y="3685535"/>
                </a:cubicBezTo>
                <a:cubicBezTo>
                  <a:pt x="3708998" y="3687932"/>
                  <a:pt x="3708398" y="3692127"/>
                  <a:pt x="3711994" y="3689730"/>
                </a:cubicBezTo>
                <a:cubicBezTo>
                  <a:pt x="3716189" y="3687333"/>
                  <a:pt x="3715589" y="3693925"/>
                  <a:pt x="3711994" y="3696322"/>
                </a:cubicBezTo>
                <a:cubicBezTo>
                  <a:pt x="3708398" y="3698719"/>
                  <a:pt x="3707799" y="3704112"/>
                  <a:pt x="3704203" y="3702914"/>
                </a:cubicBezTo>
                <a:cubicBezTo>
                  <a:pt x="3700608" y="3701715"/>
                  <a:pt x="3696413" y="3712502"/>
                  <a:pt x="3696413" y="3715499"/>
                </a:cubicBezTo>
                <a:cubicBezTo>
                  <a:pt x="3696413" y="3718495"/>
                  <a:pt x="3688023" y="3740069"/>
                  <a:pt x="3681431" y="3744264"/>
                </a:cubicBezTo>
                <a:cubicBezTo>
                  <a:pt x="3674839" y="3748459"/>
                  <a:pt x="3665850" y="3757448"/>
                  <a:pt x="3655662" y="3758646"/>
                </a:cubicBezTo>
                <a:cubicBezTo>
                  <a:pt x="3650269" y="3759246"/>
                  <a:pt x="3648471" y="3765238"/>
                  <a:pt x="3637684" y="3761643"/>
                </a:cubicBezTo>
                <a:cubicBezTo>
                  <a:pt x="3626897" y="3758047"/>
                  <a:pt x="3627496" y="3764040"/>
                  <a:pt x="3625099" y="3768235"/>
                </a:cubicBezTo>
                <a:cubicBezTo>
                  <a:pt x="3622702" y="3772430"/>
                  <a:pt x="3619106" y="3778423"/>
                  <a:pt x="3610716" y="3776624"/>
                </a:cubicBezTo>
                <a:cubicBezTo>
                  <a:pt x="3602327" y="3775426"/>
                  <a:pt x="3600529" y="3779022"/>
                  <a:pt x="3598731" y="3782018"/>
                </a:cubicBezTo>
                <a:cubicBezTo>
                  <a:pt x="3596933" y="3785614"/>
                  <a:pt x="3592738" y="3786812"/>
                  <a:pt x="3589143" y="3787412"/>
                </a:cubicBezTo>
                <a:cubicBezTo>
                  <a:pt x="3585547" y="3788011"/>
                  <a:pt x="3577157" y="3794603"/>
                  <a:pt x="3580753" y="3787412"/>
                </a:cubicBezTo>
                <a:cubicBezTo>
                  <a:pt x="3584948" y="3780220"/>
                  <a:pt x="3578356" y="3783816"/>
                  <a:pt x="3575360" y="3785614"/>
                </a:cubicBezTo>
                <a:cubicBezTo>
                  <a:pt x="3572962" y="3787412"/>
                  <a:pt x="3562775" y="3788011"/>
                  <a:pt x="3567569" y="3782617"/>
                </a:cubicBezTo>
                <a:cubicBezTo>
                  <a:pt x="3572363" y="3777224"/>
                  <a:pt x="3562775" y="3778423"/>
                  <a:pt x="3559778" y="3784415"/>
                </a:cubicBezTo>
                <a:cubicBezTo>
                  <a:pt x="3556782" y="3789809"/>
                  <a:pt x="3548991" y="3792805"/>
                  <a:pt x="3545396" y="3794004"/>
                </a:cubicBezTo>
                <a:cubicBezTo>
                  <a:pt x="3541800" y="3795202"/>
                  <a:pt x="3537605" y="3798199"/>
                  <a:pt x="3537006" y="3801195"/>
                </a:cubicBezTo>
                <a:cubicBezTo>
                  <a:pt x="3536407" y="3804790"/>
                  <a:pt x="3536407" y="3806588"/>
                  <a:pt x="3534009" y="3808386"/>
                </a:cubicBezTo>
                <a:cubicBezTo>
                  <a:pt x="3531613" y="3810184"/>
                  <a:pt x="3532811" y="3813779"/>
                  <a:pt x="3527418" y="3815577"/>
                </a:cubicBezTo>
                <a:cubicBezTo>
                  <a:pt x="3522024" y="3817375"/>
                  <a:pt x="3521425" y="3822169"/>
                  <a:pt x="3514234" y="3822169"/>
                </a:cubicBezTo>
                <a:cubicBezTo>
                  <a:pt x="3507042" y="3822169"/>
                  <a:pt x="3499851" y="3827563"/>
                  <a:pt x="3499851" y="3835354"/>
                </a:cubicBezTo>
                <a:cubicBezTo>
                  <a:pt x="3499851" y="3842545"/>
                  <a:pt x="3502248" y="3852732"/>
                  <a:pt x="3496854" y="3852133"/>
                </a:cubicBezTo>
                <a:cubicBezTo>
                  <a:pt x="3491461" y="3851534"/>
                  <a:pt x="3491461" y="3849137"/>
                  <a:pt x="3491461" y="3844942"/>
                </a:cubicBezTo>
                <a:cubicBezTo>
                  <a:pt x="3492060" y="3840747"/>
                  <a:pt x="3488465" y="3836552"/>
                  <a:pt x="3489064" y="3831758"/>
                </a:cubicBezTo>
                <a:cubicBezTo>
                  <a:pt x="3489663" y="3826964"/>
                  <a:pt x="3488465" y="3817974"/>
                  <a:pt x="3484869" y="3825765"/>
                </a:cubicBezTo>
                <a:cubicBezTo>
                  <a:pt x="3483671" y="3828162"/>
                  <a:pt x="3483671" y="3840148"/>
                  <a:pt x="3484270" y="3843743"/>
                </a:cubicBezTo>
                <a:cubicBezTo>
                  <a:pt x="3484869" y="3847938"/>
                  <a:pt x="3483671" y="3853931"/>
                  <a:pt x="3486068" y="3856927"/>
                </a:cubicBezTo>
                <a:cubicBezTo>
                  <a:pt x="3488465" y="3860523"/>
                  <a:pt x="3485468" y="3868913"/>
                  <a:pt x="3489064" y="3873707"/>
                </a:cubicBezTo>
                <a:cubicBezTo>
                  <a:pt x="3492660" y="3878501"/>
                  <a:pt x="3486667" y="3891685"/>
                  <a:pt x="3484869" y="3895281"/>
                </a:cubicBezTo>
                <a:cubicBezTo>
                  <a:pt x="3483071" y="3899476"/>
                  <a:pt x="3479476" y="3909064"/>
                  <a:pt x="3484270" y="3919851"/>
                </a:cubicBezTo>
                <a:cubicBezTo>
                  <a:pt x="3486068" y="3924046"/>
                  <a:pt x="3489064" y="3930039"/>
                  <a:pt x="3488465" y="3933035"/>
                </a:cubicBezTo>
                <a:cubicBezTo>
                  <a:pt x="3487865" y="3936032"/>
                  <a:pt x="3489064" y="3940227"/>
                  <a:pt x="3492660" y="3940227"/>
                </a:cubicBezTo>
                <a:cubicBezTo>
                  <a:pt x="3495656" y="3940826"/>
                  <a:pt x="3497454" y="3943822"/>
                  <a:pt x="3496255" y="3946219"/>
                </a:cubicBezTo>
                <a:cubicBezTo>
                  <a:pt x="3495057" y="3948616"/>
                  <a:pt x="3495656" y="3949815"/>
                  <a:pt x="3499252" y="3951612"/>
                </a:cubicBezTo>
                <a:cubicBezTo>
                  <a:pt x="3501649" y="3952811"/>
                  <a:pt x="3504645" y="3960002"/>
                  <a:pt x="3510039" y="3963598"/>
                </a:cubicBezTo>
                <a:cubicBezTo>
                  <a:pt x="3515432" y="3967194"/>
                  <a:pt x="3514833" y="3976782"/>
                  <a:pt x="3512436" y="3976782"/>
                </a:cubicBezTo>
                <a:cubicBezTo>
                  <a:pt x="3510039" y="3977381"/>
                  <a:pt x="3507642" y="3974984"/>
                  <a:pt x="3508241" y="3971388"/>
                </a:cubicBezTo>
                <a:cubicBezTo>
                  <a:pt x="3508840" y="3967793"/>
                  <a:pt x="3503447" y="3965396"/>
                  <a:pt x="3502847" y="3968992"/>
                </a:cubicBezTo>
                <a:cubicBezTo>
                  <a:pt x="3502248" y="3972587"/>
                  <a:pt x="3498653" y="3969591"/>
                  <a:pt x="3498653" y="3965396"/>
                </a:cubicBezTo>
                <a:cubicBezTo>
                  <a:pt x="3499252" y="3961201"/>
                  <a:pt x="3493259" y="3953410"/>
                  <a:pt x="3490263" y="3952212"/>
                </a:cubicBezTo>
                <a:cubicBezTo>
                  <a:pt x="3486667" y="3950414"/>
                  <a:pt x="3489663" y="3957006"/>
                  <a:pt x="3492660" y="3960602"/>
                </a:cubicBezTo>
                <a:cubicBezTo>
                  <a:pt x="3496255" y="3964797"/>
                  <a:pt x="3496255" y="3971988"/>
                  <a:pt x="3501049" y="3976183"/>
                </a:cubicBezTo>
                <a:cubicBezTo>
                  <a:pt x="3506443" y="3980378"/>
                  <a:pt x="3505244" y="3984573"/>
                  <a:pt x="3503447" y="3986370"/>
                </a:cubicBezTo>
                <a:cubicBezTo>
                  <a:pt x="3501649" y="3987569"/>
                  <a:pt x="3495057" y="3982775"/>
                  <a:pt x="3495057" y="3977981"/>
                </a:cubicBezTo>
                <a:cubicBezTo>
                  <a:pt x="3495057" y="3972587"/>
                  <a:pt x="3492660" y="3970789"/>
                  <a:pt x="3489663" y="3974385"/>
                </a:cubicBezTo>
                <a:cubicBezTo>
                  <a:pt x="3486667" y="3977981"/>
                  <a:pt x="3484270" y="3979179"/>
                  <a:pt x="3489663" y="3979778"/>
                </a:cubicBezTo>
                <a:cubicBezTo>
                  <a:pt x="3495057" y="3980378"/>
                  <a:pt x="3496854" y="3989966"/>
                  <a:pt x="3499252" y="3993562"/>
                </a:cubicBezTo>
                <a:cubicBezTo>
                  <a:pt x="3501649" y="3997158"/>
                  <a:pt x="3511836" y="4010341"/>
                  <a:pt x="3514833" y="4013937"/>
                </a:cubicBezTo>
                <a:cubicBezTo>
                  <a:pt x="3517829" y="4017533"/>
                  <a:pt x="3520825" y="4025923"/>
                  <a:pt x="3520226" y="4033114"/>
                </a:cubicBezTo>
                <a:cubicBezTo>
                  <a:pt x="3519627" y="4040305"/>
                  <a:pt x="3524421" y="4046298"/>
                  <a:pt x="3526219" y="4049894"/>
                </a:cubicBezTo>
                <a:cubicBezTo>
                  <a:pt x="3528616" y="4052890"/>
                  <a:pt x="3530414" y="4060081"/>
                  <a:pt x="3529215" y="4063078"/>
                </a:cubicBezTo>
                <a:cubicBezTo>
                  <a:pt x="3528017" y="4066673"/>
                  <a:pt x="3534009" y="4073865"/>
                  <a:pt x="3540002" y="4077460"/>
                </a:cubicBezTo>
                <a:cubicBezTo>
                  <a:pt x="3545995" y="4081056"/>
                  <a:pt x="3553186" y="4093041"/>
                  <a:pt x="3551988" y="4104427"/>
                </a:cubicBezTo>
                <a:cubicBezTo>
                  <a:pt x="3551389" y="4115814"/>
                  <a:pt x="3559179" y="4134391"/>
                  <a:pt x="3566370" y="4141582"/>
                </a:cubicBezTo>
                <a:cubicBezTo>
                  <a:pt x="3573562" y="4148774"/>
                  <a:pt x="3577157" y="4157163"/>
                  <a:pt x="3578356" y="4163756"/>
                </a:cubicBezTo>
                <a:cubicBezTo>
                  <a:pt x="3578955" y="4167951"/>
                  <a:pt x="3582551" y="4178138"/>
                  <a:pt x="3582551" y="4182333"/>
                </a:cubicBezTo>
                <a:cubicBezTo>
                  <a:pt x="3582551" y="4186528"/>
                  <a:pt x="3582551" y="4187727"/>
                  <a:pt x="3584948" y="4190123"/>
                </a:cubicBezTo>
                <a:cubicBezTo>
                  <a:pt x="3587345" y="4192521"/>
                  <a:pt x="3586746" y="4195517"/>
                  <a:pt x="3584349" y="4192521"/>
                </a:cubicBezTo>
                <a:cubicBezTo>
                  <a:pt x="3581951" y="4190123"/>
                  <a:pt x="3580154" y="4192521"/>
                  <a:pt x="3583749" y="4199113"/>
                </a:cubicBezTo>
                <a:cubicBezTo>
                  <a:pt x="3587345" y="4205705"/>
                  <a:pt x="3584948" y="4217091"/>
                  <a:pt x="3584349" y="4220087"/>
                </a:cubicBezTo>
                <a:cubicBezTo>
                  <a:pt x="3583749" y="4223683"/>
                  <a:pt x="3581951" y="4231474"/>
                  <a:pt x="3575959" y="4225481"/>
                </a:cubicBezTo>
                <a:cubicBezTo>
                  <a:pt x="3569367" y="4220087"/>
                  <a:pt x="3569966" y="4223084"/>
                  <a:pt x="3571764" y="4226680"/>
                </a:cubicBezTo>
                <a:cubicBezTo>
                  <a:pt x="3573562" y="4230275"/>
                  <a:pt x="3572363" y="4238665"/>
                  <a:pt x="3572363" y="4241661"/>
                </a:cubicBezTo>
                <a:cubicBezTo>
                  <a:pt x="3571764" y="4244658"/>
                  <a:pt x="3571165" y="4253047"/>
                  <a:pt x="3578356" y="4251250"/>
                </a:cubicBezTo>
                <a:cubicBezTo>
                  <a:pt x="3585547" y="4250051"/>
                  <a:pt x="3583150" y="4250051"/>
                  <a:pt x="3586746" y="4253647"/>
                </a:cubicBezTo>
                <a:cubicBezTo>
                  <a:pt x="3590941" y="4257242"/>
                  <a:pt x="3601727" y="4265033"/>
                  <a:pt x="3605323" y="4264434"/>
                </a:cubicBezTo>
                <a:cubicBezTo>
                  <a:pt x="3608919" y="4263835"/>
                  <a:pt x="3611915" y="4266231"/>
                  <a:pt x="3612515" y="4268629"/>
                </a:cubicBezTo>
                <a:cubicBezTo>
                  <a:pt x="3613114" y="4271026"/>
                  <a:pt x="3620904" y="4274621"/>
                  <a:pt x="3621504" y="4271026"/>
                </a:cubicBezTo>
                <a:cubicBezTo>
                  <a:pt x="3622103" y="4266831"/>
                  <a:pt x="3626298" y="4266831"/>
                  <a:pt x="3627496" y="4270426"/>
                </a:cubicBezTo>
                <a:cubicBezTo>
                  <a:pt x="3628695" y="4274022"/>
                  <a:pt x="3634687" y="4273423"/>
                  <a:pt x="3637684" y="4272824"/>
                </a:cubicBezTo>
                <a:cubicBezTo>
                  <a:pt x="3640680" y="4272224"/>
                  <a:pt x="3649070" y="4274621"/>
                  <a:pt x="3652666" y="4273423"/>
                </a:cubicBezTo>
                <a:cubicBezTo>
                  <a:pt x="3656861" y="4272824"/>
                  <a:pt x="3661655" y="4269827"/>
                  <a:pt x="3664651" y="4269827"/>
                </a:cubicBezTo>
                <a:cubicBezTo>
                  <a:pt x="3667048" y="4269827"/>
                  <a:pt x="3668846" y="4269228"/>
                  <a:pt x="3667048" y="4266231"/>
                </a:cubicBezTo>
                <a:cubicBezTo>
                  <a:pt x="3665850" y="4263835"/>
                  <a:pt x="3668846" y="4260838"/>
                  <a:pt x="3671243" y="4259640"/>
                </a:cubicBezTo>
                <a:cubicBezTo>
                  <a:pt x="3673640" y="4259040"/>
                  <a:pt x="3676637" y="4254246"/>
                  <a:pt x="3678435" y="4251849"/>
                </a:cubicBezTo>
                <a:cubicBezTo>
                  <a:pt x="3680832" y="4249452"/>
                  <a:pt x="3686824" y="4246455"/>
                  <a:pt x="3689222" y="4249452"/>
                </a:cubicBezTo>
                <a:cubicBezTo>
                  <a:pt x="3691618" y="4252448"/>
                  <a:pt x="3698810" y="4248253"/>
                  <a:pt x="3697012" y="4242860"/>
                </a:cubicBezTo>
                <a:cubicBezTo>
                  <a:pt x="3695214" y="4237466"/>
                  <a:pt x="3706600" y="4231474"/>
                  <a:pt x="3710795" y="4232073"/>
                </a:cubicBezTo>
                <a:cubicBezTo>
                  <a:pt x="3714990" y="4232672"/>
                  <a:pt x="3717388" y="4231474"/>
                  <a:pt x="3718586" y="4229676"/>
                </a:cubicBezTo>
                <a:cubicBezTo>
                  <a:pt x="3719784" y="4228477"/>
                  <a:pt x="3735366" y="4226680"/>
                  <a:pt x="3736564" y="4229076"/>
                </a:cubicBezTo>
                <a:cubicBezTo>
                  <a:pt x="3737163" y="4231474"/>
                  <a:pt x="3744954" y="4230275"/>
                  <a:pt x="3749748" y="4228477"/>
                </a:cubicBezTo>
                <a:cubicBezTo>
                  <a:pt x="3753943" y="4226080"/>
                  <a:pt x="3761734" y="4224282"/>
                  <a:pt x="3762932" y="4227878"/>
                </a:cubicBezTo>
                <a:cubicBezTo>
                  <a:pt x="3764730" y="4231474"/>
                  <a:pt x="3767726" y="4235069"/>
                  <a:pt x="3770124" y="4230275"/>
                </a:cubicBezTo>
                <a:cubicBezTo>
                  <a:pt x="3772520" y="4226080"/>
                  <a:pt x="3779712" y="4223084"/>
                  <a:pt x="3783907" y="4223683"/>
                </a:cubicBezTo>
                <a:cubicBezTo>
                  <a:pt x="3788102" y="4224282"/>
                  <a:pt x="3789300" y="4226080"/>
                  <a:pt x="3790499" y="4229076"/>
                </a:cubicBezTo>
                <a:cubicBezTo>
                  <a:pt x="3791098" y="4231474"/>
                  <a:pt x="3795293" y="4232073"/>
                  <a:pt x="3795892" y="4229676"/>
                </a:cubicBezTo>
                <a:cubicBezTo>
                  <a:pt x="3796491" y="4227279"/>
                  <a:pt x="3807878" y="4227279"/>
                  <a:pt x="3809675" y="4216492"/>
                </a:cubicBezTo>
                <a:cubicBezTo>
                  <a:pt x="3812073" y="4205705"/>
                  <a:pt x="3816268" y="4193719"/>
                  <a:pt x="3822260" y="4191922"/>
                </a:cubicBezTo>
                <a:cubicBezTo>
                  <a:pt x="3828253" y="4190123"/>
                  <a:pt x="3836044" y="4188326"/>
                  <a:pt x="3840838" y="4181134"/>
                </a:cubicBezTo>
                <a:cubicBezTo>
                  <a:pt x="3845632" y="4173943"/>
                  <a:pt x="3866607" y="4167351"/>
                  <a:pt x="3870202" y="4169748"/>
                </a:cubicBezTo>
                <a:cubicBezTo>
                  <a:pt x="3874397" y="4172145"/>
                  <a:pt x="3894173" y="4166752"/>
                  <a:pt x="3900166" y="4167351"/>
                </a:cubicBezTo>
                <a:cubicBezTo>
                  <a:pt x="3906159" y="4167951"/>
                  <a:pt x="3915747" y="4164355"/>
                  <a:pt x="3917545" y="4161958"/>
                </a:cubicBezTo>
                <a:cubicBezTo>
                  <a:pt x="3919343" y="4159561"/>
                  <a:pt x="3924137" y="4157163"/>
                  <a:pt x="3927733" y="4156564"/>
                </a:cubicBezTo>
                <a:cubicBezTo>
                  <a:pt x="3931328" y="4155965"/>
                  <a:pt x="3939119" y="4149373"/>
                  <a:pt x="3945711" y="4144579"/>
                </a:cubicBezTo>
                <a:cubicBezTo>
                  <a:pt x="3948707" y="4142781"/>
                  <a:pt x="3970281" y="4137987"/>
                  <a:pt x="3978072" y="4139785"/>
                </a:cubicBezTo>
                <a:cubicBezTo>
                  <a:pt x="3985862" y="4141582"/>
                  <a:pt x="3991855" y="4139185"/>
                  <a:pt x="3992454" y="4137387"/>
                </a:cubicBezTo>
                <a:cubicBezTo>
                  <a:pt x="3993054" y="4135590"/>
                  <a:pt x="3996050" y="4133192"/>
                  <a:pt x="4002642" y="4137387"/>
                </a:cubicBezTo>
                <a:cubicBezTo>
                  <a:pt x="4009234" y="4141582"/>
                  <a:pt x="4018822" y="4150572"/>
                  <a:pt x="4021219" y="4154767"/>
                </a:cubicBezTo>
                <a:cubicBezTo>
                  <a:pt x="4023616" y="4158962"/>
                  <a:pt x="4029609" y="4161958"/>
                  <a:pt x="4032605" y="4159561"/>
                </a:cubicBezTo>
                <a:cubicBezTo>
                  <a:pt x="4035602" y="4157163"/>
                  <a:pt x="4040396" y="4157163"/>
                  <a:pt x="4044591" y="4159561"/>
                </a:cubicBezTo>
                <a:cubicBezTo>
                  <a:pt x="4048786" y="4161958"/>
                  <a:pt x="4053580" y="4161958"/>
                  <a:pt x="4058974" y="4160759"/>
                </a:cubicBezTo>
                <a:cubicBezTo>
                  <a:pt x="4064367" y="4160160"/>
                  <a:pt x="4066165" y="4161358"/>
                  <a:pt x="4069161" y="4164355"/>
                </a:cubicBezTo>
                <a:cubicBezTo>
                  <a:pt x="4072157" y="4167351"/>
                  <a:pt x="4072757" y="4169149"/>
                  <a:pt x="4071558" y="4171546"/>
                </a:cubicBezTo>
                <a:cubicBezTo>
                  <a:pt x="4070959" y="4173943"/>
                  <a:pt x="4073356" y="4174542"/>
                  <a:pt x="4078150" y="4174542"/>
                </a:cubicBezTo>
                <a:cubicBezTo>
                  <a:pt x="4082945" y="4174542"/>
                  <a:pt x="4088338" y="4180535"/>
                  <a:pt x="4083544" y="4181734"/>
                </a:cubicBezTo>
                <a:cubicBezTo>
                  <a:pt x="4078750" y="4182932"/>
                  <a:pt x="4081746" y="4185329"/>
                  <a:pt x="4082945" y="4188326"/>
                </a:cubicBezTo>
                <a:cubicBezTo>
                  <a:pt x="4083544" y="4191322"/>
                  <a:pt x="4085342" y="4198514"/>
                  <a:pt x="4087739" y="4194319"/>
                </a:cubicBezTo>
                <a:cubicBezTo>
                  <a:pt x="4090136" y="4190123"/>
                  <a:pt x="4091934" y="4193719"/>
                  <a:pt x="4094331" y="4196716"/>
                </a:cubicBezTo>
                <a:cubicBezTo>
                  <a:pt x="4096728" y="4199113"/>
                  <a:pt x="4100323" y="4203308"/>
                  <a:pt x="4101522" y="4206304"/>
                </a:cubicBezTo>
                <a:cubicBezTo>
                  <a:pt x="4102121" y="4209300"/>
                  <a:pt x="4105117" y="4211698"/>
                  <a:pt x="4107515" y="4213495"/>
                </a:cubicBezTo>
                <a:cubicBezTo>
                  <a:pt x="4109912" y="4215293"/>
                  <a:pt x="4114107" y="4224282"/>
                  <a:pt x="4114706" y="4228477"/>
                </a:cubicBezTo>
                <a:cubicBezTo>
                  <a:pt x="4115305" y="4232672"/>
                  <a:pt x="4115905" y="4238665"/>
                  <a:pt x="4117103" y="4240463"/>
                </a:cubicBezTo>
                <a:cubicBezTo>
                  <a:pt x="4118302" y="4242860"/>
                  <a:pt x="4117103" y="4244658"/>
                  <a:pt x="4115305" y="4243459"/>
                </a:cubicBezTo>
                <a:cubicBezTo>
                  <a:pt x="4113507" y="4242260"/>
                  <a:pt x="4110511" y="4244658"/>
                  <a:pt x="4116504" y="4247654"/>
                </a:cubicBezTo>
                <a:cubicBezTo>
                  <a:pt x="4122497" y="4250051"/>
                  <a:pt x="4121897" y="4255445"/>
                  <a:pt x="4126092" y="4256044"/>
                </a:cubicBezTo>
                <a:cubicBezTo>
                  <a:pt x="4130287" y="4256643"/>
                  <a:pt x="4135681" y="4251250"/>
                  <a:pt x="4131486" y="4248853"/>
                </a:cubicBezTo>
                <a:cubicBezTo>
                  <a:pt x="4127291" y="4246455"/>
                  <a:pt x="4128489" y="4236867"/>
                  <a:pt x="4132085" y="4237466"/>
                </a:cubicBezTo>
                <a:cubicBezTo>
                  <a:pt x="4136280" y="4238065"/>
                  <a:pt x="4136280" y="4236867"/>
                  <a:pt x="4136280" y="4234470"/>
                </a:cubicBezTo>
                <a:cubicBezTo>
                  <a:pt x="4136879" y="4232073"/>
                  <a:pt x="4138078" y="4230275"/>
                  <a:pt x="4140475" y="4230275"/>
                </a:cubicBezTo>
                <a:cubicBezTo>
                  <a:pt x="4145868" y="4229676"/>
                  <a:pt x="4144070" y="4218290"/>
                  <a:pt x="4153059" y="4217091"/>
                </a:cubicBezTo>
                <a:cubicBezTo>
                  <a:pt x="4159652" y="4215893"/>
                  <a:pt x="4171038" y="4206904"/>
                  <a:pt x="4171637" y="4196116"/>
                </a:cubicBezTo>
                <a:cubicBezTo>
                  <a:pt x="4172236" y="4185329"/>
                  <a:pt x="4175233" y="4186528"/>
                  <a:pt x="4177030" y="4185929"/>
                </a:cubicBezTo>
                <a:cubicBezTo>
                  <a:pt x="4178828" y="4185329"/>
                  <a:pt x="4179428" y="4181734"/>
                  <a:pt x="4178229" y="4176340"/>
                </a:cubicBezTo>
                <a:cubicBezTo>
                  <a:pt x="4177030" y="4170947"/>
                  <a:pt x="4176431" y="4166752"/>
                  <a:pt x="4177030" y="4163156"/>
                </a:cubicBezTo>
                <a:cubicBezTo>
                  <a:pt x="4177630" y="4158962"/>
                  <a:pt x="4179428" y="4152969"/>
                  <a:pt x="4179428" y="4165553"/>
                </a:cubicBezTo>
                <a:cubicBezTo>
                  <a:pt x="4180027" y="4178737"/>
                  <a:pt x="4183023" y="4182333"/>
                  <a:pt x="4186019" y="4184730"/>
                </a:cubicBezTo>
                <a:cubicBezTo>
                  <a:pt x="4189016" y="4187127"/>
                  <a:pt x="4190214" y="4190723"/>
                  <a:pt x="4185420" y="4192521"/>
                </a:cubicBezTo>
                <a:cubicBezTo>
                  <a:pt x="4181225" y="4194319"/>
                  <a:pt x="4183023" y="4197914"/>
                  <a:pt x="4183623" y="4200911"/>
                </a:cubicBezTo>
                <a:cubicBezTo>
                  <a:pt x="4184222" y="4204506"/>
                  <a:pt x="4183023" y="4208102"/>
                  <a:pt x="4180027" y="4209900"/>
                </a:cubicBezTo>
                <a:cubicBezTo>
                  <a:pt x="4177030" y="4212297"/>
                  <a:pt x="4175233" y="4215893"/>
                  <a:pt x="4175832" y="4222485"/>
                </a:cubicBezTo>
                <a:cubicBezTo>
                  <a:pt x="4176431" y="4229076"/>
                  <a:pt x="4175233" y="4234470"/>
                  <a:pt x="4175233" y="4240463"/>
                </a:cubicBezTo>
                <a:cubicBezTo>
                  <a:pt x="4175832" y="4245856"/>
                  <a:pt x="4174034" y="4254246"/>
                  <a:pt x="4167442" y="4251849"/>
                </a:cubicBezTo>
                <a:cubicBezTo>
                  <a:pt x="4160850" y="4249452"/>
                  <a:pt x="4159652" y="4249452"/>
                  <a:pt x="4160251" y="4252448"/>
                </a:cubicBezTo>
                <a:cubicBezTo>
                  <a:pt x="4160850" y="4255445"/>
                  <a:pt x="4160850" y="4257842"/>
                  <a:pt x="4159052" y="4259640"/>
                </a:cubicBezTo>
                <a:cubicBezTo>
                  <a:pt x="4157254" y="4261437"/>
                  <a:pt x="4156655" y="4267430"/>
                  <a:pt x="4162648" y="4262036"/>
                </a:cubicBezTo>
                <a:cubicBezTo>
                  <a:pt x="4168641" y="4256643"/>
                  <a:pt x="4174633" y="4256044"/>
                  <a:pt x="4177630" y="4257842"/>
                </a:cubicBezTo>
                <a:cubicBezTo>
                  <a:pt x="4180626" y="4259640"/>
                  <a:pt x="4186619" y="4256044"/>
                  <a:pt x="4187218" y="4245856"/>
                </a:cubicBezTo>
                <a:cubicBezTo>
                  <a:pt x="4187818" y="4235669"/>
                  <a:pt x="4186619" y="4230875"/>
                  <a:pt x="4189615" y="4228477"/>
                </a:cubicBezTo>
                <a:cubicBezTo>
                  <a:pt x="4192612" y="4226080"/>
                  <a:pt x="4193810" y="4227878"/>
                  <a:pt x="4193810" y="4232073"/>
                </a:cubicBezTo>
                <a:cubicBezTo>
                  <a:pt x="4193810" y="4236268"/>
                  <a:pt x="4198005" y="4237466"/>
                  <a:pt x="4200402" y="4238665"/>
                </a:cubicBezTo>
                <a:cubicBezTo>
                  <a:pt x="4202800" y="4239264"/>
                  <a:pt x="4204597" y="4242260"/>
                  <a:pt x="4202800" y="4244058"/>
                </a:cubicBezTo>
                <a:cubicBezTo>
                  <a:pt x="4201001" y="4246455"/>
                  <a:pt x="4201601" y="4250650"/>
                  <a:pt x="4202200" y="4253047"/>
                </a:cubicBezTo>
                <a:cubicBezTo>
                  <a:pt x="4202800" y="4255445"/>
                  <a:pt x="4202200" y="4259640"/>
                  <a:pt x="4199204" y="4263235"/>
                </a:cubicBezTo>
                <a:cubicBezTo>
                  <a:pt x="4196207" y="4267430"/>
                  <a:pt x="4193810" y="4275820"/>
                  <a:pt x="4204597" y="4272824"/>
                </a:cubicBezTo>
                <a:cubicBezTo>
                  <a:pt x="4214785" y="4269827"/>
                  <a:pt x="4217781" y="4265632"/>
                  <a:pt x="4220778" y="4263235"/>
                </a:cubicBezTo>
                <a:cubicBezTo>
                  <a:pt x="4223175" y="4260838"/>
                  <a:pt x="4227969" y="4254246"/>
                  <a:pt x="4226770" y="4262636"/>
                </a:cubicBezTo>
                <a:cubicBezTo>
                  <a:pt x="4225572" y="4271026"/>
                  <a:pt x="4218381" y="4266831"/>
                  <a:pt x="4220178" y="4273423"/>
                </a:cubicBezTo>
                <a:cubicBezTo>
                  <a:pt x="4222576" y="4280015"/>
                  <a:pt x="4227969" y="4280015"/>
                  <a:pt x="4231565" y="4283611"/>
                </a:cubicBezTo>
                <a:cubicBezTo>
                  <a:pt x="4235160" y="4287206"/>
                  <a:pt x="4239954" y="4291401"/>
                  <a:pt x="4238756" y="4302787"/>
                </a:cubicBezTo>
                <a:cubicBezTo>
                  <a:pt x="4238156" y="4314173"/>
                  <a:pt x="4236359" y="4319567"/>
                  <a:pt x="4239355" y="4324960"/>
                </a:cubicBezTo>
                <a:cubicBezTo>
                  <a:pt x="4242351" y="4330354"/>
                  <a:pt x="4262127" y="4362115"/>
                  <a:pt x="4272315" y="4360917"/>
                </a:cubicBezTo>
                <a:cubicBezTo>
                  <a:pt x="4282503" y="4360318"/>
                  <a:pt x="4281304" y="4360318"/>
                  <a:pt x="4283102" y="4362715"/>
                </a:cubicBezTo>
                <a:cubicBezTo>
                  <a:pt x="4284900" y="4365112"/>
                  <a:pt x="4288496" y="4363314"/>
                  <a:pt x="4290293" y="4362115"/>
                </a:cubicBezTo>
                <a:cubicBezTo>
                  <a:pt x="4292091" y="4361516"/>
                  <a:pt x="4294488" y="4361516"/>
                  <a:pt x="4295687" y="4363314"/>
                </a:cubicBezTo>
                <a:cubicBezTo>
                  <a:pt x="4296885" y="4365112"/>
                  <a:pt x="4301080" y="4365711"/>
                  <a:pt x="4304077" y="4365112"/>
                </a:cubicBezTo>
                <a:cubicBezTo>
                  <a:pt x="4307073" y="4364513"/>
                  <a:pt x="4316662" y="4367509"/>
                  <a:pt x="4319058" y="4369906"/>
                </a:cubicBezTo>
                <a:cubicBezTo>
                  <a:pt x="4321456" y="4372303"/>
                  <a:pt x="4323253" y="4372902"/>
                  <a:pt x="4324452" y="4372303"/>
                </a:cubicBezTo>
                <a:cubicBezTo>
                  <a:pt x="4326250" y="4371704"/>
                  <a:pt x="4330445" y="4372902"/>
                  <a:pt x="4332842" y="4375299"/>
                </a:cubicBezTo>
                <a:cubicBezTo>
                  <a:pt x="4335239" y="4377697"/>
                  <a:pt x="4346026" y="4378296"/>
                  <a:pt x="4349622" y="4370505"/>
                </a:cubicBezTo>
                <a:cubicBezTo>
                  <a:pt x="4353816" y="4362715"/>
                  <a:pt x="4358611" y="4360318"/>
                  <a:pt x="4365802" y="4360318"/>
                </a:cubicBezTo>
                <a:cubicBezTo>
                  <a:pt x="4372993" y="4360318"/>
                  <a:pt x="4372394" y="4356123"/>
                  <a:pt x="4369997" y="4354325"/>
                </a:cubicBezTo>
                <a:cubicBezTo>
                  <a:pt x="4367600" y="4351928"/>
                  <a:pt x="4369997" y="4347133"/>
                  <a:pt x="4374791" y="4345935"/>
                </a:cubicBezTo>
                <a:cubicBezTo>
                  <a:pt x="4379585" y="4344737"/>
                  <a:pt x="4386177" y="4348332"/>
                  <a:pt x="4381383" y="4353126"/>
                </a:cubicBezTo>
                <a:cubicBezTo>
                  <a:pt x="4376589" y="4357920"/>
                  <a:pt x="4373593" y="4363314"/>
                  <a:pt x="4378986" y="4363314"/>
                </a:cubicBezTo>
                <a:cubicBezTo>
                  <a:pt x="4384379" y="4363314"/>
                  <a:pt x="4381982" y="4356722"/>
                  <a:pt x="4389174" y="4357321"/>
                </a:cubicBezTo>
                <a:cubicBezTo>
                  <a:pt x="4395166" y="4357920"/>
                  <a:pt x="4392769" y="4362715"/>
                  <a:pt x="4391571" y="4364513"/>
                </a:cubicBezTo>
                <a:cubicBezTo>
                  <a:pt x="4390372" y="4366310"/>
                  <a:pt x="4390971" y="4371704"/>
                  <a:pt x="4398163" y="4372902"/>
                </a:cubicBezTo>
                <a:cubicBezTo>
                  <a:pt x="4405354" y="4374700"/>
                  <a:pt x="4402358" y="4384288"/>
                  <a:pt x="4407152" y="4380093"/>
                </a:cubicBezTo>
                <a:cubicBezTo>
                  <a:pt x="4411946" y="4375899"/>
                  <a:pt x="4411946" y="4382491"/>
                  <a:pt x="4412545" y="4385487"/>
                </a:cubicBezTo>
                <a:cubicBezTo>
                  <a:pt x="4413145" y="4389083"/>
                  <a:pt x="4414942" y="4395075"/>
                  <a:pt x="4417340" y="4389083"/>
                </a:cubicBezTo>
                <a:cubicBezTo>
                  <a:pt x="4419736" y="4383090"/>
                  <a:pt x="4422733" y="4375899"/>
                  <a:pt x="4417939" y="4377697"/>
                </a:cubicBezTo>
                <a:cubicBezTo>
                  <a:pt x="4413145" y="4379494"/>
                  <a:pt x="4410747" y="4372303"/>
                  <a:pt x="4417939" y="4368708"/>
                </a:cubicBezTo>
                <a:cubicBezTo>
                  <a:pt x="4425130" y="4365112"/>
                  <a:pt x="4426329" y="4366909"/>
                  <a:pt x="4428126" y="4369307"/>
                </a:cubicBezTo>
                <a:cubicBezTo>
                  <a:pt x="4429325" y="4371704"/>
                  <a:pt x="4430524" y="4368708"/>
                  <a:pt x="4432921" y="4367509"/>
                </a:cubicBezTo>
                <a:cubicBezTo>
                  <a:pt x="4435318" y="4366310"/>
                  <a:pt x="4441910" y="4365112"/>
                  <a:pt x="4446105" y="4360318"/>
                </a:cubicBezTo>
                <a:cubicBezTo>
                  <a:pt x="4450300" y="4354924"/>
                  <a:pt x="4450300" y="4354924"/>
                  <a:pt x="4452097" y="4351928"/>
                </a:cubicBezTo>
                <a:cubicBezTo>
                  <a:pt x="4453895" y="4348931"/>
                  <a:pt x="4452097" y="4349531"/>
                  <a:pt x="4449101" y="4351928"/>
                </a:cubicBezTo>
                <a:cubicBezTo>
                  <a:pt x="4446105" y="4354325"/>
                  <a:pt x="4441910" y="4356123"/>
                  <a:pt x="4447303" y="4348332"/>
                </a:cubicBezTo>
                <a:cubicBezTo>
                  <a:pt x="4452696" y="4341141"/>
                  <a:pt x="4456292" y="4344137"/>
                  <a:pt x="4459888" y="4344737"/>
                </a:cubicBezTo>
                <a:cubicBezTo>
                  <a:pt x="4463484" y="4345336"/>
                  <a:pt x="4468877" y="4343538"/>
                  <a:pt x="4474271" y="4342938"/>
                </a:cubicBezTo>
                <a:cubicBezTo>
                  <a:pt x="4480862" y="4342339"/>
                  <a:pt x="4489252" y="4342938"/>
                  <a:pt x="4495245" y="4344737"/>
                </a:cubicBezTo>
                <a:cubicBezTo>
                  <a:pt x="4501238" y="4346534"/>
                  <a:pt x="4506032" y="4342339"/>
                  <a:pt x="4507830" y="4339343"/>
                </a:cubicBezTo>
                <a:cubicBezTo>
                  <a:pt x="4509627" y="4336347"/>
                  <a:pt x="4510826" y="4333949"/>
                  <a:pt x="4510227" y="4330953"/>
                </a:cubicBezTo>
                <a:cubicBezTo>
                  <a:pt x="4509627" y="4327357"/>
                  <a:pt x="4510826" y="4327357"/>
                  <a:pt x="4513822" y="4326758"/>
                </a:cubicBezTo>
                <a:cubicBezTo>
                  <a:pt x="4516819" y="4326159"/>
                  <a:pt x="4514422" y="4323762"/>
                  <a:pt x="4511426" y="4321365"/>
                </a:cubicBezTo>
                <a:cubicBezTo>
                  <a:pt x="4508429" y="4318967"/>
                  <a:pt x="4510227" y="4305784"/>
                  <a:pt x="4513822" y="4300390"/>
                </a:cubicBezTo>
                <a:cubicBezTo>
                  <a:pt x="4517418" y="4294997"/>
                  <a:pt x="4517418" y="4269827"/>
                  <a:pt x="4525209" y="4262036"/>
                </a:cubicBezTo>
                <a:cubicBezTo>
                  <a:pt x="4532999" y="4253647"/>
                  <a:pt x="4530602" y="4251849"/>
                  <a:pt x="4528205" y="4250650"/>
                </a:cubicBezTo>
                <a:cubicBezTo>
                  <a:pt x="4525808" y="4250051"/>
                  <a:pt x="4527606" y="4247654"/>
                  <a:pt x="4530602" y="4245856"/>
                </a:cubicBezTo>
                <a:cubicBezTo>
                  <a:pt x="4533598" y="4244058"/>
                  <a:pt x="4531202" y="4231474"/>
                  <a:pt x="4536595" y="4225481"/>
                </a:cubicBezTo>
                <a:cubicBezTo>
                  <a:pt x="4541988" y="4219488"/>
                  <a:pt x="4541988" y="4211698"/>
                  <a:pt x="4541988" y="4208701"/>
                </a:cubicBezTo>
                <a:cubicBezTo>
                  <a:pt x="4541988" y="4206304"/>
                  <a:pt x="4541389" y="4202709"/>
                  <a:pt x="4546183" y="4203308"/>
                </a:cubicBezTo>
                <a:cubicBezTo>
                  <a:pt x="4550978" y="4203907"/>
                  <a:pt x="4553375" y="4194918"/>
                  <a:pt x="4553974" y="4192521"/>
                </a:cubicBezTo>
                <a:cubicBezTo>
                  <a:pt x="4554573" y="4190123"/>
                  <a:pt x="4559368" y="4182333"/>
                  <a:pt x="4564761" y="4181134"/>
                </a:cubicBezTo>
                <a:cubicBezTo>
                  <a:pt x="4570154" y="4179936"/>
                  <a:pt x="4573750" y="4175142"/>
                  <a:pt x="4565360" y="4175142"/>
                </a:cubicBezTo>
                <a:cubicBezTo>
                  <a:pt x="4556970" y="4175741"/>
                  <a:pt x="4561764" y="4171546"/>
                  <a:pt x="4568357" y="4170947"/>
                </a:cubicBezTo>
                <a:cubicBezTo>
                  <a:pt x="4573750" y="4170347"/>
                  <a:pt x="4581540" y="4162557"/>
                  <a:pt x="4582140" y="4154167"/>
                </a:cubicBezTo>
                <a:cubicBezTo>
                  <a:pt x="4582739" y="4146377"/>
                  <a:pt x="4589331" y="4128398"/>
                  <a:pt x="4592328" y="4122406"/>
                </a:cubicBezTo>
                <a:cubicBezTo>
                  <a:pt x="4595324" y="4116413"/>
                  <a:pt x="4595324" y="4107424"/>
                  <a:pt x="4591728" y="4108023"/>
                </a:cubicBezTo>
                <a:cubicBezTo>
                  <a:pt x="4587533" y="4108622"/>
                  <a:pt x="4589331" y="4101431"/>
                  <a:pt x="4591728" y="4097835"/>
                </a:cubicBezTo>
                <a:cubicBezTo>
                  <a:pt x="4594125" y="4093640"/>
                  <a:pt x="4595923" y="4085850"/>
                  <a:pt x="4595923" y="4081655"/>
                </a:cubicBezTo>
                <a:cubicBezTo>
                  <a:pt x="4595324" y="4077460"/>
                  <a:pt x="4597721" y="4071467"/>
                  <a:pt x="4600717" y="4067272"/>
                </a:cubicBezTo>
                <a:cubicBezTo>
                  <a:pt x="4603714" y="4063078"/>
                  <a:pt x="4602515" y="4058883"/>
                  <a:pt x="4598919" y="4061879"/>
                </a:cubicBezTo>
                <a:cubicBezTo>
                  <a:pt x="4595324" y="4064276"/>
                  <a:pt x="4594125" y="4058283"/>
                  <a:pt x="4601317" y="4051691"/>
                </a:cubicBezTo>
                <a:cubicBezTo>
                  <a:pt x="4604313" y="4049294"/>
                  <a:pt x="4604912" y="4045699"/>
                  <a:pt x="4607909" y="4042103"/>
                </a:cubicBezTo>
                <a:cubicBezTo>
                  <a:pt x="4616299" y="4039107"/>
                  <a:pt x="4613901" y="4037309"/>
                  <a:pt x="4610306" y="4037908"/>
                </a:cubicBezTo>
                <a:close/>
                <a:moveTo>
                  <a:pt x="4175233" y="3336158"/>
                </a:moveTo>
                <a:cubicBezTo>
                  <a:pt x="4166843" y="3336158"/>
                  <a:pt x="4160251" y="3334960"/>
                  <a:pt x="4156056" y="3342750"/>
                </a:cubicBezTo>
                <a:cubicBezTo>
                  <a:pt x="4151861" y="3350541"/>
                  <a:pt x="4150063" y="3353537"/>
                  <a:pt x="4149464" y="3355934"/>
                </a:cubicBezTo>
                <a:cubicBezTo>
                  <a:pt x="4148865" y="3358331"/>
                  <a:pt x="4147666" y="3362526"/>
                  <a:pt x="4145269" y="3363725"/>
                </a:cubicBezTo>
                <a:cubicBezTo>
                  <a:pt x="4142872" y="3364924"/>
                  <a:pt x="4141074" y="3369118"/>
                  <a:pt x="4148865" y="3367920"/>
                </a:cubicBezTo>
                <a:cubicBezTo>
                  <a:pt x="4156056" y="3366122"/>
                  <a:pt x="4159652" y="3365523"/>
                  <a:pt x="4162648" y="3366721"/>
                </a:cubicBezTo>
                <a:cubicBezTo>
                  <a:pt x="4165644" y="3367320"/>
                  <a:pt x="4168641" y="3364924"/>
                  <a:pt x="4169839" y="3363125"/>
                </a:cubicBezTo>
                <a:cubicBezTo>
                  <a:pt x="4170438" y="3361328"/>
                  <a:pt x="4175832" y="3358331"/>
                  <a:pt x="4178229" y="3358331"/>
                </a:cubicBezTo>
                <a:cubicBezTo>
                  <a:pt x="4180626" y="3358331"/>
                  <a:pt x="4181825" y="3348144"/>
                  <a:pt x="4183023" y="3344548"/>
                </a:cubicBezTo>
                <a:cubicBezTo>
                  <a:pt x="4183623" y="3340353"/>
                  <a:pt x="4183623" y="3336158"/>
                  <a:pt x="4175233" y="3336158"/>
                </a:cubicBezTo>
                <a:close/>
                <a:moveTo>
                  <a:pt x="4172236" y="3367320"/>
                </a:moveTo>
                <a:cubicBezTo>
                  <a:pt x="4170438" y="3369718"/>
                  <a:pt x="4172836" y="3370317"/>
                  <a:pt x="4176431" y="3370317"/>
                </a:cubicBezTo>
                <a:cubicBezTo>
                  <a:pt x="4180027" y="3370317"/>
                  <a:pt x="4181225" y="3367320"/>
                  <a:pt x="4178828" y="3365523"/>
                </a:cubicBezTo>
                <a:cubicBezTo>
                  <a:pt x="4176431" y="3363725"/>
                  <a:pt x="4174034" y="3364924"/>
                  <a:pt x="4172236" y="3367320"/>
                </a:cubicBezTo>
                <a:close/>
                <a:moveTo>
                  <a:pt x="3211001" y="3283422"/>
                </a:moveTo>
                <a:cubicBezTo>
                  <a:pt x="3213398" y="3285819"/>
                  <a:pt x="3219391" y="3293011"/>
                  <a:pt x="3221788" y="3285819"/>
                </a:cubicBezTo>
                <a:cubicBezTo>
                  <a:pt x="3224185" y="3278628"/>
                  <a:pt x="3225383" y="3266642"/>
                  <a:pt x="3224784" y="3260051"/>
                </a:cubicBezTo>
                <a:cubicBezTo>
                  <a:pt x="3224185" y="3253458"/>
                  <a:pt x="3224784" y="3246866"/>
                  <a:pt x="3222987" y="3242072"/>
                </a:cubicBezTo>
                <a:cubicBezTo>
                  <a:pt x="3221188" y="3237278"/>
                  <a:pt x="3220589" y="3234881"/>
                  <a:pt x="3222387" y="3231285"/>
                </a:cubicBezTo>
                <a:cubicBezTo>
                  <a:pt x="3223586" y="3227091"/>
                  <a:pt x="3222987" y="3222896"/>
                  <a:pt x="3222387" y="3216303"/>
                </a:cubicBezTo>
                <a:cubicBezTo>
                  <a:pt x="3221788" y="3209711"/>
                  <a:pt x="3222987" y="3207914"/>
                  <a:pt x="3225383" y="3205516"/>
                </a:cubicBezTo>
                <a:cubicBezTo>
                  <a:pt x="3227781" y="3203120"/>
                  <a:pt x="3228979" y="3203120"/>
                  <a:pt x="3229578" y="3200123"/>
                </a:cubicBezTo>
                <a:cubicBezTo>
                  <a:pt x="3230178" y="3197127"/>
                  <a:pt x="3224185" y="3195329"/>
                  <a:pt x="3224185" y="3195329"/>
                </a:cubicBezTo>
                <a:cubicBezTo>
                  <a:pt x="3224185" y="3195329"/>
                  <a:pt x="3218792" y="3192932"/>
                  <a:pt x="3218792" y="3188737"/>
                </a:cubicBezTo>
                <a:cubicBezTo>
                  <a:pt x="3218792" y="3184542"/>
                  <a:pt x="3214597" y="3183343"/>
                  <a:pt x="3214597" y="3180946"/>
                </a:cubicBezTo>
                <a:cubicBezTo>
                  <a:pt x="3213997" y="3178549"/>
                  <a:pt x="3212199" y="3177350"/>
                  <a:pt x="3209802" y="3174954"/>
                </a:cubicBezTo>
                <a:cubicBezTo>
                  <a:pt x="3207405" y="3172556"/>
                  <a:pt x="3197817" y="3172556"/>
                  <a:pt x="3191225" y="3171957"/>
                </a:cubicBezTo>
                <a:cubicBezTo>
                  <a:pt x="3184633" y="3171358"/>
                  <a:pt x="3186431" y="3172556"/>
                  <a:pt x="3185831" y="3174954"/>
                </a:cubicBezTo>
                <a:cubicBezTo>
                  <a:pt x="3185232" y="3177350"/>
                  <a:pt x="3184633" y="3179149"/>
                  <a:pt x="3181637" y="3178549"/>
                </a:cubicBezTo>
                <a:cubicBezTo>
                  <a:pt x="3179239" y="3177950"/>
                  <a:pt x="3181037" y="3172556"/>
                  <a:pt x="3183434" y="3167762"/>
                </a:cubicBezTo>
                <a:cubicBezTo>
                  <a:pt x="3185831" y="3162968"/>
                  <a:pt x="3179839" y="3162369"/>
                  <a:pt x="3178041" y="3160571"/>
                </a:cubicBezTo>
                <a:cubicBezTo>
                  <a:pt x="3175644" y="3158174"/>
                  <a:pt x="3173247" y="3154578"/>
                  <a:pt x="3175644" y="3153380"/>
                </a:cubicBezTo>
                <a:cubicBezTo>
                  <a:pt x="3178041" y="3152181"/>
                  <a:pt x="3178041" y="3149784"/>
                  <a:pt x="3176243" y="3147986"/>
                </a:cubicBezTo>
                <a:cubicBezTo>
                  <a:pt x="3174445" y="3146189"/>
                  <a:pt x="3175045" y="3143791"/>
                  <a:pt x="3174445" y="3137799"/>
                </a:cubicBezTo>
                <a:cubicBezTo>
                  <a:pt x="3173846" y="3132405"/>
                  <a:pt x="3172048" y="3131207"/>
                  <a:pt x="3168452" y="3131207"/>
                </a:cubicBezTo>
                <a:cubicBezTo>
                  <a:pt x="3164857" y="3131207"/>
                  <a:pt x="3163059" y="3127012"/>
                  <a:pt x="3160662" y="3127611"/>
                </a:cubicBezTo>
                <a:cubicBezTo>
                  <a:pt x="3158265" y="3128210"/>
                  <a:pt x="3157666" y="3128210"/>
                  <a:pt x="3155268" y="3125214"/>
                </a:cubicBezTo>
                <a:cubicBezTo>
                  <a:pt x="3152871" y="3122817"/>
                  <a:pt x="3147478" y="3120419"/>
                  <a:pt x="3144481" y="3119221"/>
                </a:cubicBezTo>
                <a:cubicBezTo>
                  <a:pt x="3141485" y="3118023"/>
                  <a:pt x="3140286" y="3117423"/>
                  <a:pt x="3142085" y="3115026"/>
                </a:cubicBezTo>
                <a:cubicBezTo>
                  <a:pt x="3143283" y="3112629"/>
                  <a:pt x="3142684" y="3110831"/>
                  <a:pt x="3142085" y="3107835"/>
                </a:cubicBezTo>
                <a:cubicBezTo>
                  <a:pt x="3141485" y="3104838"/>
                  <a:pt x="3142684" y="3103640"/>
                  <a:pt x="3145081" y="3103041"/>
                </a:cubicBezTo>
                <a:cubicBezTo>
                  <a:pt x="3147478" y="3102441"/>
                  <a:pt x="3150474" y="3102441"/>
                  <a:pt x="3155268" y="3097048"/>
                </a:cubicBezTo>
                <a:cubicBezTo>
                  <a:pt x="3159463" y="3091654"/>
                  <a:pt x="3159463" y="3087459"/>
                  <a:pt x="3154669" y="3080868"/>
                </a:cubicBezTo>
                <a:cubicBezTo>
                  <a:pt x="3150474" y="3073676"/>
                  <a:pt x="3145680" y="3075474"/>
                  <a:pt x="3138489" y="3081467"/>
                </a:cubicBezTo>
                <a:cubicBezTo>
                  <a:pt x="3131297" y="3086860"/>
                  <a:pt x="3121709" y="3088658"/>
                  <a:pt x="3121110" y="3086860"/>
                </a:cubicBezTo>
                <a:cubicBezTo>
                  <a:pt x="3120510" y="3085063"/>
                  <a:pt x="3123507" y="3085063"/>
                  <a:pt x="3129500" y="3080868"/>
                </a:cubicBezTo>
                <a:cubicBezTo>
                  <a:pt x="3135492" y="3076673"/>
                  <a:pt x="3127702" y="3073077"/>
                  <a:pt x="3121709" y="3070680"/>
                </a:cubicBezTo>
                <a:cubicBezTo>
                  <a:pt x="3115716" y="3068283"/>
                  <a:pt x="3110922" y="3058095"/>
                  <a:pt x="3109724" y="3053900"/>
                </a:cubicBezTo>
                <a:cubicBezTo>
                  <a:pt x="3109125" y="3049705"/>
                  <a:pt x="3099536" y="3040117"/>
                  <a:pt x="3092944" y="3038319"/>
                </a:cubicBezTo>
                <a:cubicBezTo>
                  <a:pt x="3086951" y="3036521"/>
                  <a:pt x="3084554" y="3032926"/>
                  <a:pt x="3084554" y="3029929"/>
                </a:cubicBezTo>
                <a:cubicBezTo>
                  <a:pt x="3083955" y="3026933"/>
                  <a:pt x="3083955" y="3022139"/>
                  <a:pt x="3080359" y="3016745"/>
                </a:cubicBezTo>
                <a:cubicBezTo>
                  <a:pt x="3076764" y="3011352"/>
                  <a:pt x="3073767" y="3016146"/>
                  <a:pt x="3074366" y="3022139"/>
                </a:cubicBezTo>
                <a:cubicBezTo>
                  <a:pt x="3074966" y="3028731"/>
                  <a:pt x="3072569" y="3026933"/>
                  <a:pt x="3068973" y="3023936"/>
                </a:cubicBezTo>
                <a:cubicBezTo>
                  <a:pt x="3064778" y="3020940"/>
                  <a:pt x="3060583" y="3010752"/>
                  <a:pt x="3059385" y="3007157"/>
                </a:cubicBezTo>
                <a:cubicBezTo>
                  <a:pt x="3058186" y="3003561"/>
                  <a:pt x="3056988" y="2999966"/>
                  <a:pt x="3053991" y="3001164"/>
                </a:cubicBezTo>
                <a:cubicBezTo>
                  <a:pt x="3051594" y="3001763"/>
                  <a:pt x="3049197" y="2999966"/>
                  <a:pt x="3049197" y="2998168"/>
                </a:cubicBezTo>
                <a:cubicBezTo>
                  <a:pt x="3049197" y="2996370"/>
                  <a:pt x="3049796" y="2993973"/>
                  <a:pt x="3045002" y="2991576"/>
                </a:cubicBezTo>
                <a:cubicBezTo>
                  <a:pt x="3039609" y="2989179"/>
                  <a:pt x="3034215" y="2983186"/>
                  <a:pt x="3033017" y="2979590"/>
                </a:cubicBezTo>
                <a:cubicBezTo>
                  <a:pt x="3031818" y="2976594"/>
                  <a:pt x="3024028" y="2968803"/>
                  <a:pt x="3019233" y="2962810"/>
                </a:cubicBezTo>
                <a:cubicBezTo>
                  <a:pt x="3014439" y="2957417"/>
                  <a:pt x="3012641" y="2955619"/>
                  <a:pt x="3006049" y="2953821"/>
                </a:cubicBezTo>
                <a:cubicBezTo>
                  <a:pt x="2998858" y="2951424"/>
                  <a:pt x="3002454" y="2946630"/>
                  <a:pt x="3004251" y="2943634"/>
                </a:cubicBezTo>
                <a:cubicBezTo>
                  <a:pt x="3006049" y="2940637"/>
                  <a:pt x="3003652" y="2938840"/>
                  <a:pt x="3000057" y="2939439"/>
                </a:cubicBezTo>
                <a:cubicBezTo>
                  <a:pt x="2997060" y="2940038"/>
                  <a:pt x="2995862" y="2936442"/>
                  <a:pt x="2996461" y="2932248"/>
                </a:cubicBezTo>
                <a:cubicBezTo>
                  <a:pt x="2997060" y="2928053"/>
                  <a:pt x="2992865" y="2925056"/>
                  <a:pt x="2990468" y="2921461"/>
                </a:cubicBezTo>
                <a:cubicBezTo>
                  <a:pt x="2988071" y="2917266"/>
                  <a:pt x="2985075" y="2914869"/>
                  <a:pt x="2978483" y="2915468"/>
                </a:cubicBezTo>
                <a:cubicBezTo>
                  <a:pt x="2971891" y="2916067"/>
                  <a:pt x="2971291" y="2913071"/>
                  <a:pt x="2965299" y="2913071"/>
                </a:cubicBezTo>
                <a:cubicBezTo>
                  <a:pt x="2938331" y="2911273"/>
                  <a:pt x="2940728" y="2906479"/>
                  <a:pt x="2934736" y="2902284"/>
                </a:cubicBezTo>
                <a:cubicBezTo>
                  <a:pt x="2928743" y="2898089"/>
                  <a:pt x="2923949" y="2896890"/>
                  <a:pt x="2919754" y="2901685"/>
                </a:cubicBezTo>
                <a:cubicBezTo>
                  <a:pt x="2915559" y="2906479"/>
                  <a:pt x="2920353" y="2913670"/>
                  <a:pt x="2920353" y="2913670"/>
                </a:cubicBezTo>
                <a:cubicBezTo>
                  <a:pt x="2920353" y="2913670"/>
                  <a:pt x="2923349" y="2919064"/>
                  <a:pt x="2924548" y="2925056"/>
                </a:cubicBezTo>
                <a:cubicBezTo>
                  <a:pt x="2925746" y="2930450"/>
                  <a:pt x="2932938" y="2942435"/>
                  <a:pt x="2938931" y="2945432"/>
                </a:cubicBezTo>
                <a:cubicBezTo>
                  <a:pt x="2944324" y="2948428"/>
                  <a:pt x="2947920" y="2953821"/>
                  <a:pt x="2949717" y="2959215"/>
                </a:cubicBezTo>
                <a:cubicBezTo>
                  <a:pt x="2951515" y="2964608"/>
                  <a:pt x="2954512" y="2965807"/>
                  <a:pt x="2958107" y="2966406"/>
                </a:cubicBezTo>
                <a:cubicBezTo>
                  <a:pt x="2962302" y="2967005"/>
                  <a:pt x="2965299" y="2969403"/>
                  <a:pt x="2967696" y="2973598"/>
                </a:cubicBezTo>
                <a:cubicBezTo>
                  <a:pt x="2970093" y="2977792"/>
                  <a:pt x="2976685" y="2983785"/>
                  <a:pt x="2976086" y="2986781"/>
                </a:cubicBezTo>
                <a:cubicBezTo>
                  <a:pt x="2975486" y="2989778"/>
                  <a:pt x="2984475" y="3008955"/>
                  <a:pt x="2984475" y="3012550"/>
                </a:cubicBezTo>
                <a:cubicBezTo>
                  <a:pt x="2985075" y="3016745"/>
                  <a:pt x="2985075" y="3017344"/>
                  <a:pt x="2989869" y="3016745"/>
                </a:cubicBezTo>
                <a:cubicBezTo>
                  <a:pt x="2994064" y="3016146"/>
                  <a:pt x="2994064" y="3019142"/>
                  <a:pt x="2998259" y="3020940"/>
                </a:cubicBezTo>
                <a:cubicBezTo>
                  <a:pt x="3002454" y="3023337"/>
                  <a:pt x="3016836" y="3030529"/>
                  <a:pt x="3016237" y="3040117"/>
                </a:cubicBezTo>
                <a:cubicBezTo>
                  <a:pt x="3015638" y="3049705"/>
                  <a:pt x="3018035" y="3052702"/>
                  <a:pt x="3019233" y="3058095"/>
                </a:cubicBezTo>
                <a:cubicBezTo>
                  <a:pt x="3020432" y="3063489"/>
                  <a:pt x="3024627" y="3072478"/>
                  <a:pt x="3024028" y="3076073"/>
                </a:cubicBezTo>
                <a:cubicBezTo>
                  <a:pt x="3023428" y="3080268"/>
                  <a:pt x="3026425" y="3084463"/>
                  <a:pt x="3030619" y="3084463"/>
                </a:cubicBezTo>
                <a:cubicBezTo>
                  <a:pt x="3034814" y="3083864"/>
                  <a:pt x="3035414" y="3085063"/>
                  <a:pt x="3039009" y="3088658"/>
                </a:cubicBezTo>
                <a:cubicBezTo>
                  <a:pt x="3043204" y="3092254"/>
                  <a:pt x="3045601" y="3094052"/>
                  <a:pt x="3045601" y="3097048"/>
                </a:cubicBezTo>
                <a:cubicBezTo>
                  <a:pt x="3045601" y="3100044"/>
                  <a:pt x="3049197" y="3103640"/>
                  <a:pt x="3051594" y="3107236"/>
                </a:cubicBezTo>
                <a:cubicBezTo>
                  <a:pt x="3053991" y="3111430"/>
                  <a:pt x="3058785" y="3120419"/>
                  <a:pt x="3059385" y="3124614"/>
                </a:cubicBezTo>
                <a:cubicBezTo>
                  <a:pt x="3059984" y="3128809"/>
                  <a:pt x="3059984" y="3139596"/>
                  <a:pt x="3061782" y="3141394"/>
                </a:cubicBezTo>
                <a:cubicBezTo>
                  <a:pt x="3063579" y="3143192"/>
                  <a:pt x="3066576" y="3148585"/>
                  <a:pt x="3068374" y="3151582"/>
                </a:cubicBezTo>
                <a:cubicBezTo>
                  <a:pt x="3070172" y="3154578"/>
                  <a:pt x="3073767" y="3158773"/>
                  <a:pt x="3073168" y="3164766"/>
                </a:cubicBezTo>
                <a:cubicBezTo>
                  <a:pt x="3072569" y="3171358"/>
                  <a:pt x="3075565" y="3176751"/>
                  <a:pt x="3077363" y="3179149"/>
                </a:cubicBezTo>
                <a:cubicBezTo>
                  <a:pt x="3079760" y="3181545"/>
                  <a:pt x="3086951" y="3184542"/>
                  <a:pt x="3088749" y="3192332"/>
                </a:cubicBezTo>
                <a:cubicBezTo>
                  <a:pt x="3090547" y="3199524"/>
                  <a:pt x="3094143" y="3206116"/>
                  <a:pt x="3097738" y="3207914"/>
                </a:cubicBezTo>
                <a:cubicBezTo>
                  <a:pt x="3101933" y="3209711"/>
                  <a:pt x="3104330" y="3209112"/>
                  <a:pt x="3103731" y="3212109"/>
                </a:cubicBezTo>
                <a:cubicBezTo>
                  <a:pt x="3103132" y="3215105"/>
                  <a:pt x="3105529" y="3215105"/>
                  <a:pt x="3107926" y="3216303"/>
                </a:cubicBezTo>
                <a:cubicBezTo>
                  <a:pt x="3110323" y="3216903"/>
                  <a:pt x="3115117" y="3222296"/>
                  <a:pt x="3113919" y="3228289"/>
                </a:cubicBezTo>
                <a:cubicBezTo>
                  <a:pt x="3113319" y="3233682"/>
                  <a:pt x="3113319" y="3235480"/>
                  <a:pt x="3118114" y="3237877"/>
                </a:cubicBezTo>
                <a:cubicBezTo>
                  <a:pt x="3122908" y="3240274"/>
                  <a:pt x="3126503" y="3242671"/>
                  <a:pt x="3128900" y="3246267"/>
                </a:cubicBezTo>
                <a:cubicBezTo>
                  <a:pt x="3131297" y="3249863"/>
                  <a:pt x="3136092" y="3253458"/>
                  <a:pt x="3140886" y="3255256"/>
                </a:cubicBezTo>
                <a:cubicBezTo>
                  <a:pt x="3145081" y="3257054"/>
                  <a:pt x="3154070" y="3266043"/>
                  <a:pt x="3157666" y="3267242"/>
                </a:cubicBezTo>
                <a:cubicBezTo>
                  <a:pt x="3161261" y="3267841"/>
                  <a:pt x="3166655" y="3275632"/>
                  <a:pt x="3170850" y="3280426"/>
                </a:cubicBezTo>
                <a:cubicBezTo>
                  <a:pt x="3175045" y="3285819"/>
                  <a:pt x="3185232" y="3298404"/>
                  <a:pt x="3185232" y="3292411"/>
                </a:cubicBezTo>
                <a:cubicBezTo>
                  <a:pt x="3185232" y="3285819"/>
                  <a:pt x="3185232" y="3284022"/>
                  <a:pt x="3190626" y="3285819"/>
                </a:cubicBezTo>
                <a:cubicBezTo>
                  <a:pt x="3196019" y="3287617"/>
                  <a:pt x="3202611" y="3288216"/>
                  <a:pt x="3203810" y="3284621"/>
                </a:cubicBezTo>
                <a:cubicBezTo>
                  <a:pt x="3205008" y="3279827"/>
                  <a:pt x="3208604" y="3280426"/>
                  <a:pt x="3211001" y="3283422"/>
                </a:cubicBezTo>
                <a:close/>
                <a:moveTo>
                  <a:pt x="3861213" y="3020940"/>
                </a:moveTo>
                <a:cubicBezTo>
                  <a:pt x="3857018" y="3028131"/>
                  <a:pt x="3848029" y="3047308"/>
                  <a:pt x="3852823" y="3057496"/>
                </a:cubicBezTo>
                <a:cubicBezTo>
                  <a:pt x="3858217" y="3067683"/>
                  <a:pt x="3851026" y="3068882"/>
                  <a:pt x="3855221" y="3075474"/>
                </a:cubicBezTo>
                <a:cubicBezTo>
                  <a:pt x="3860015" y="3083265"/>
                  <a:pt x="3851026" y="3091055"/>
                  <a:pt x="3858816" y="3100044"/>
                </a:cubicBezTo>
                <a:cubicBezTo>
                  <a:pt x="3864809" y="3107236"/>
                  <a:pt x="3870202" y="3116225"/>
                  <a:pt x="3872599" y="3118622"/>
                </a:cubicBezTo>
                <a:cubicBezTo>
                  <a:pt x="3874997" y="3121019"/>
                  <a:pt x="3882787" y="3125813"/>
                  <a:pt x="3876794" y="3115625"/>
                </a:cubicBezTo>
                <a:cubicBezTo>
                  <a:pt x="3870802" y="3105438"/>
                  <a:pt x="3869603" y="3103640"/>
                  <a:pt x="3867805" y="3101243"/>
                </a:cubicBezTo>
                <a:cubicBezTo>
                  <a:pt x="3866007" y="3098846"/>
                  <a:pt x="3863610" y="3094651"/>
                  <a:pt x="3864809" y="3090456"/>
                </a:cubicBezTo>
                <a:cubicBezTo>
                  <a:pt x="3866007" y="3086261"/>
                  <a:pt x="3860614" y="3074276"/>
                  <a:pt x="3866607" y="3073676"/>
                </a:cubicBezTo>
                <a:cubicBezTo>
                  <a:pt x="3872000" y="3073077"/>
                  <a:pt x="3881588" y="3078470"/>
                  <a:pt x="3885783" y="3081467"/>
                </a:cubicBezTo>
                <a:cubicBezTo>
                  <a:pt x="3889978" y="3084463"/>
                  <a:pt x="3895372" y="3080868"/>
                  <a:pt x="3888181" y="3076673"/>
                </a:cubicBezTo>
                <a:cubicBezTo>
                  <a:pt x="3880989" y="3072478"/>
                  <a:pt x="3874997" y="3071279"/>
                  <a:pt x="3874397" y="3066485"/>
                </a:cubicBezTo>
                <a:cubicBezTo>
                  <a:pt x="3873798" y="3061691"/>
                  <a:pt x="3878592" y="3058694"/>
                  <a:pt x="3881588" y="3057496"/>
                </a:cubicBezTo>
                <a:cubicBezTo>
                  <a:pt x="3884585" y="3056297"/>
                  <a:pt x="3886382" y="3051503"/>
                  <a:pt x="3886982" y="3047308"/>
                </a:cubicBezTo>
                <a:cubicBezTo>
                  <a:pt x="3888181" y="3043113"/>
                  <a:pt x="3886382" y="3043712"/>
                  <a:pt x="3882188" y="3044911"/>
                </a:cubicBezTo>
                <a:cubicBezTo>
                  <a:pt x="3877993" y="3046110"/>
                  <a:pt x="3872599" y="3042514"/>
                  <a:pt x="3872000" y="3046110"/>
                </a:cubicBezTo>
                <a:cubicBezTo>
                  <a:pt x="3871401" y="3050305"/>
                  <a:pt x="3867206" y="3051503"/>
                  <a:pt x="3866607" y="3053900"/>
                </a:cubicBezTo>
                <a:cubicBezTo>
                  <a:pt x="3866007" y="3056297"/>
                  <a:pt x="3861213" y="3062290"/>
                  <a:pt x="3860015" y="3056897"/>
                </a:cubicBezTo>
                <a:cubicBezTo>
                  <a:pt x="3859415" y="3051503"/>
                  <a:pt x="3864210" y="3046110"/>
                  <a:pt x="3867206" y="3044312"/>
                </a:cubicBezTo>
                <a:cubicBezTo>
                  <a:pt x="3869603" y="3042514"/>
                  <a:pt x="3871401" y="3035323"/>
                  <a:pt x="3868404" y="3032926"/>
                </a:cubicBezTo>
                <a:cubicBezTo>
                  <a:pt x="3865408" y="3030529"/>
                  <a:pt x="3863011" y="3026933"/>
                  <a:pt x="3864809" y="3022738"/>
                </a:cubicBezTo>
                <a:cubicBezTo>
                  <a:pt x="3866007" y="3019741"/>
                  <a:pt x="3864809" y="3014348"/>
                  <a:pt x="3861213" y="3020940"/>
                </a:cubicBezTo>
                <a:close/>
                <a:moveTo>
                  <a:pt x="3634088" y="3056297"/>
                </a:moveTo>
                <a:cubicBezTo>
                  <a:pt x="3634088" y="3059294"/>
                  <a:pt x="3626298" y="3066485"/>
                  <a:pt x="3625099" y="3071279"/>
                </a:cubicBezTo>
                <a:cubicBezTo>
                  <a:pt x="3623901" y="3076073"/>
                  <a:pt x="3624500" y="3078470"/>
                  <a:pt x="3622702" y="3079669"/>
                </a:cubicBezTo>
                <a:cubicBezTo>
                  <a:pt x="3620305" y="3080868"/>
                  <a:pt x="3621504" y="3082066"/>
                  <a:pt x="3622702" y="3083864"/>
                </a:cubicBezTo>
                <a:cubicBezTo>
                  <a:pt x="3623901" y="3086261"/>
                  <a:pt x="3623301" y="3092254"/>
                  <a:pt x="3618507" y="3091055"/>
                </a:cubicBezTo>
                <a:cubicBezTo>
                  <a:pt x="3613114" y="3089857"/>
                  <a:pt x="3610117" y="3094651"/>
                  <a:pt x="3614911" y="3096448"/>
                </a:cubicBezTo>
                <a:cubicBezTo>
                  <a:pt x="3619706" y="3098247"/>
                  <a:pt x="3620305" y="3101842"/>
                  <a:pt x="3619106" y="3104838"/>
                </a:cubicBezTo>
                <a:cubicBezTo>
                  <a:pt x="3618507" y="3107835"/>
                  <a:pt x="3619706" y="3110831"/>
                  <a:pt x="3621504" y="3113228"/>
                </a:cubicBezTo>
                <a:cubicBezTo>
                  <a:pt x="3623301" y="3115625"/>
                  <a:pt x="3625698" y="3120419"/>
                  <a:pt x="3619706" y="3118622"/>
                </a:cubicBezTo>
                <a:cubicBezTo>
                  <a:pt x="3614312" y="3116824"/>
                  <a:pt x="3614312" y="3119820"/>
                  <a:pt x="3613713" y="3122817"/>
                </a:cubicBezTo>
                <a:cubicBezTo>
                  <a:pt x="3613114" y="3125813"/>
                  <a:pt x="3605323" y="3134802"/>
                  <a:pt x="3606522" y="3139596"/>
                </a:cubicBezTo>
                <a:cubicBezTo>
                  <a:pt x="3608320" y="3146788"/>
                  <a:pt x="3604125" y="3151582"/>
                  <a:pt x="3605922" y="3155178"/>
                </a:cubicBezTo>
                <a:cubicBezTo>
                  <a:pt x="3607720" y="3158773"/>
                  <a:pt x="3606522" y="3161170"/>
                  <a:pt x="3604724" y="3162369"/>
                </a:cubicBezTo>
                <a:cubicBezTo>
                  <a:pt x="3602327" y="3163567"/>
                  <a:pt x="3600529" y="3164766"/>
                  <a:pt x="3601128" y="3168961"/>
                </a:cubicBezTo>
                <a:cubicBezTo>
                  <a:pt x="3601727" y="3173156"/>
                  <a:pt x="3600529" y="3177350"/>
                  <a:pt x="3596933" y="3180347"/>
                </a:cubicBezTo>
                <a:cubicBezTo>
                  <a:pt x="3593338" y="3182744"/>
                  <a:pt x="3592738" y="3186340"/>
                  <a:pt x="3594536" y="3189336"/>
                </a:cubicBezTo>
                <a:cubicBezTo>
                  <a:pt x="3596933" y="3192332"/>
                  <a:pt x="3595735" y="3196527"/>
                  <a:pt x="3593937" y="3197726"/>
                </a:cubicBezTo>
                <a:cubicBezTo>
                  <a:pt x="3592139" y="3199524"/>
                  <a:pt x="3594536" y="3203120"/>
                  <a:pt x="3594536" y="3206116"/>
                </a:cubicBezTo>
                <a:cubicBezTo>
                  <a:pt x="3594536" y="3209112"/>
                  <a:pt x="3597533" y="3211509"/>
                  <a:pt x="3600529" y="3207314"/>
                </a:cubicBezTo>
                <a:cubicBezTo>
                  <a:pt x="3603525" y="3203120"/>
                  <a:pt x="3609518" y="3197726"/>
                  <a:pt x="3608320" y="3207914"/>
                </a:cubicBezTo>
                <a:cubicBezTo>
                  <a:pt x="3607121" y="3216303"/>
                  <a:pt x="3609518" y="3226491"/>
                  <a:pt x="3611915" y="3227690"/>
                </a:cubicBezTo>
                <a:cubicBezTo>
                  <a:pt x="3614312" y="3228888"/>
                  <a:pt x="3614312" y="3234282"/>
                  <a:pt x="3613114" y="3237877"/>
                </a:cubicBezTo>
                <a:cubicBezTo>
                  <a:pt x="3612515" y="3241473"/>
                  <a:pt x="3611316" y="3251061"/>
                  <a:pt x="3611915" y="3254657"/>
                </a:cubicBezTo>
                <a:cubicBezTo>
                  <a:pt x="3612515" y="3257653"/>
                  <a:pt x="3611316" y="3264845"/>
                  <a:pt x="3609518" y="3268440"/>
                </a:cubicBezTo>
                <a:cubicBezTo>
                  <a:pt x="3607720" y="3272036"/>
                  <a:pt x="3605922" y="3278628"/>
                  <a:pt x="3613713" y="3282223"/>
                </a:cubicBezTo>
                <a:cubicBezTo>
                  <a:pt x="3620904" y="3285819"/>
                  <a:pt x="3624500" y="3281624"/>
                  <a:pt x="3625698" y="3281025"/>
                </a:cubicBezTo>
                <a:cubicBezTo>
                  <a:pt x="3626298" y="3280426"/>
                  <a:pt x="3634687" y="3276830"/>
                  <a:pt x="3637684" y="3278628"/>
                </a:cubicBezTo>
                <a:cubicBezTo>
                  <a:pt x="3640680" y="3280426"/>
                  <a:pt x="3643677" y="3276231"/>
                  <a:pt x="3639482" y="3271437"/>
                </a:cubicBezTo>
                <a:cubicBezTo>
                  <a:pt x="3635287" y="3266642"/>
                  <a:pt x="3635886" y="3257653"/>
                  <a:pt x="3638882" y="3253458"/>
                </a:cubicBezTo>
                <a:cubicBezTo>
                  <a:pt x="3641280" y="3249263"/>
                  <a:pt x="3638283" y="3238476"/>
                  <a:pt x="3637085" y="3236080"/>
                </a:cubicBezTo>
                <a:cubicBezTo>
                  <a:pt x="3635886" y="3233682"/>
                  <a:pt x="3636486" y="3227091"/>
                  <a:pt x="3638283" y="3219300"/>
                </a:cubicBezTo>
                <a:cubicBezTo>
                  <a:pt x="3640680" y="3211509"/>
                  <a:pt x="3633489" y="3210311"/>
                  <a:pt x="3637684" y="3205516"/>
                </a:cubicBezTo>
                <a:cubicBezTo>
                  <a:pt x="3641879" y="3200722"/>
                  <a:pt x="3625099" y="3192332"/>
                  <a:pt x="3635886" y="3186340"/>
                </a:cubicBezTo>
                <a:cubicBezTo>
                  <a:pt x="3646673" y="3180946"/>
                  <a:pt x="3660457" y="3175553"/>
                  <a:pt x="3660457" y="3183943"/>
                </a:cubicBezTo>
                <a:cubicBezTo>
                  <a:pt x="3660457" y="3192332"/>
                  <a:pt x="3653864" y="3198325"/>
                  <a:pt x="3657460" y="3206715"/>
                </a:cubicBezTo>
                <a:cubicBezTo>
                  <a:pt x="3661655" y="3216903"/>
                  <a:pt x="3667048" y="3224693"/>
                  <a:pt x="3671842" y="3228289"/>
                </a:cubicBezTo>
                <a:cubicBezTo>
                  <a:pt x="3676637" y="3231885"/>
                  <a:pt x="3676037" y="3233682"/>
                  <a:pt x="3674240" y="3236080"/>
                </a:cubicBezTo>
                <a:cubicBezTo>
                  <a:pt x="3671842" y="3238476"/>
                  <a:pt x="3671842" y="3241473"/>
                  <a:pt x="3673041" y="3243870"/>
                </a:cubicBezTo>
                <a:cubicBezTo>
                  <a:pt x="3673640" y="3246267"/>
                  <a:pt x="3674240" y="3250462"/>
                  <a:pt x="3677835" y="3252859"/>
                </a:cubicBezTo>
                <a:cubicBezTo>
                  <a:pt x="3681431" y="3255256"/>
                  <a:pt x="3688023" y="3258252"/>
                  <a:pt x="3691019" y="3257054"/>
                </a:cubicBezTo>
                <a:cubicBezTo>
                  <a:pt x="3694615" y="3255856"/>
                  <a:pt x="3691618" y="3252260"/>
                  <a:pt x="3691019" y="3249863"/>
                </a:cubicBezTo>
                <a:cubicBezTo>
                  <a:pt x="3690420" y="3247466"/>
                  <a:pt x="3696413" y="3234282"/>
                  <a:pt x="3701806" y="3234881"/>
                </a:cubicBezTo>
                <a:cubicBezTo>
                  <a:pt x="3707200" y="3235480"/>
                  <a:pt x="3716189" y="3233682"/>
                  <a:pt x="3707200" y="3228888"/>
                </a:cubicBezTo>
                <a:cubicBezTo>
                  <a:pt x="3698810" y="3224094"/>
                  <a:pt x="3689821" y="3216903"/>
                  <a:pt x="3690420" y="3209711"/>
                </a:cubicBezTo>
                <a:cubicBezTo>
                  <a:pt x="3691019" y="3202520"/>
                  <a:pt x="3691618" y="3197726"/>
                  <a:pt x="3695813" y="3195928"/>
                </a:cubicBezTo>
                <a:cubicBezTo>
                  <a:pt x="3700008" y="3193531"/>
                  <a:pt x="3697611" y="3190535"/>
                  <a:pt x="3695214" y="3190535"/>
                </a:cubicBezTo>
                <a:cubicBezTo>
                  <a:pt x="3692817" y="3190535"/>
                  <a:pt x="3691019" y="3185740"/>
                  <a:pt x="3692218" y="3183343"/>
                </a:cubicBezTo>
                <a:cubicBezTo>
                  <a:pt x="3692817" y="3180946"/>
                  <a:pt x="3689222" y="3179149"/>
                  <a:pt x="3686824" y="3179149"/>
                </a:cubicBezTo>
                <a:cubicBezTo>
                  <a:pt x="3684427" y="3179149"/>
                  <a:pt x="3679633" y="3176152"/>
                  <a:pt x="3679034" y="3173755"/>
                </a:cubicBezTo>
                <a:cubicBezTo>
                  <a:pt x="3678435" y="3171358"/>
                  <a:pt x="3669446" y="3168361"/>
                  <a:pt x="3667648" y="3165365"/>
                </a:cubicBezTo>
                <a:cubicBezTo>
                  <a:pt x="3665850" y="3162369"/>
                  <a:pt x="3661056" y="3158174"/>
                  <a:pt x="3662254" y="3155178"/>
                </a:cubicBezTo>
                <a:cubicBezTo>
                  <a:pt x="3663453" y="3152181"/>
                  <a:pt x="3666449" y="3153979"/>
                  <a:pt x="3668846" y="3157575"/>
                </a:cubicBezTo>
                <a:cubicBezTo>
                  <a:pt x="3671243" y="3161170"/>
                  <a:pt x="3677236" y="3156376"/>
                  <a:pt x="3679034" y="3153979"/>
                </a:cubicBezTo>
                <a:cubicBezTo>
                  <a:pt x="3683828" y="3148585"/>
                  <a:pt x="3690420" y="3149784"/>
                  <a:pt x="3695813" y="3143192"/>
                </a:cubicBezTo>
                <a:cubicBezTo>
                  <a:pt x="3700008" y="3137199"/>
                  <a:pt x="3706001" y="3131207"/>
                  <a:pt x="3706600" y="3127012"/>
                </a:cubicBezTo>
                <a:cubicBezTo>
                  <a:pt x="3707200" y="3122817"/>
                  <a:pt x="3717388" y="3116225"/>
                  <a:pt x="3716788" y="3121618"/>
                </a:cubicBezTo>
                <a:cubicBezTo>
                  <a:pt x="3716189" y="3127012"/>
                  <a:pt x="3723380" y="3131207"/>
                  <a:pt x="3724579" y="3122218"/>
                </a:cubicBezTo>
                <a:cubicBezTo>
                  <a:pt x="3725777" y="3113828"/>
                  <a:pt x="3720384" y="3110232"/>
                  <a:pt x="3717388" y="3111430"/>
                </a:cubicBezTo>
                <a:cubicBezTo>
                  <a:pt x="3714391" y="3112030"/>
                  <a:pt x="3705402" y="3109033"/>
                  <a:pt x="3706600" y="3113828"/>
                </a:cubicBezTo>
                <a:cubicBezTo>
                  <a:pt x="3707799" y="3119221"/>
                  <a:pt x="3701806" y="3116824"/>
                  <a:pt x="3698810" y="3116824"/>
                </a:cubicBezTo>
                <a:cubicBezTo>
                  <a:pt x="3695813" y="3116824"/>
                  <a:pt x="3690420" y="3116225"/>
                  <a:pt x="3691618" y="3120419"/>
                </a:cubicBezTo>
                <a:cubicBezTo>
                  <a:pt x="3692218" y="3124614"/>
                  <a:pt x="3685626" y="3124614"/>
                  <a:pt x="3683229" y="3124015"/>
                </a:cubicBezTo>
                <a:cubicBezTo>
                  <a:pt x="3680832" y="3123416"/>
                  <a:pt x="3677835" y="3126412"/>
                  <a:pt x="3676037" y="3124015"/>
                </a:cubicBezTo>
                <a:cubicBezTo>
                  <a:pt x="3674240" y="3121618"/>
                  <a:pt x="3671842" y="3124015"/>
                  <a:pt x="3671842" y="3128210"/>
                </a:cubicBezTo>
                <a:cubicBezTo>
                  <a:pt x="3671842" y="3132405"/>
                  <a:pt x="3664651" y="3140196"/>
                  <a:pt x="3658658" y="3141394"/>
                </a:cubicBezTo>
                <a:cubicBezTo>
                  <a:pt x="3652666" y="3142593"/>
                  <a:pt x="3643677" y="3140795"/>
                  <a:pt x="3643677" y="3136001"/>
                </a:cubicBezTo>
                <a:cubicBezTo>
                  <a:pt x="3643677" y="3131207"/>
                  <a:pt x="3638283" y="3125813"/>
                  <a:pt x="3634687" y="3122817"/>
                </a:cubicBezTo>
                <a:cubicBezTo>
                  <a:pt x="3629294" y="3117423"/>
                  <a:pt x="3629893" y="3104239"/>
                  <a:pt x="3628096" y="3101842"/>
                </a:cubicBezTo>
                <a:cubicBezTo>
                  <a:pt x="3626298" y="3099445"/>
                  <a:pt x="3625698" y="3097647"/>
                  <a:pt x="3628695" y="3094651"/>
                </a:cubicBezTo>
                <a:cubicBezTo>
                  <a:pt x="3631691" y="3092254"/>
                  <a:pt x="3632890" y="3081467"/>
                  <a:pt x="3633489" y="3078470"/>
                </a:cubicBezTo>
                <a:cubicBezTo>
                  <a:pt x="3634088" y="3076073"/>
                  <a:pt x="3642478" y="3065886"/>
                  <a:pt x="3651467" y="3070081"/>
                </a:cubicBezTo>
                <a:cubicBezTo>
                  <a:pt x="3659857" y="3074276"/>
                  <a:pt x="3669446" y="3063489"/>
                  <a:pt x="3676637" y="3067683"/>
                </a:cubicBezTo>
                <a:cubicBezTo>
                  <a:pt x="3683828" y="3071878"/>
                  <a:pt x="3704203" y="3070081"/>
                  <a:pt x="3707200" y="3069481"/>
                </a:cubicBezTo>
                <a:cubicBezTo>
                  <a:pt x="3710795" y="3068882"/>
                  <a:pt x="3714990" y="3068882"/>
                  <a:pt x="3716788" y="3073676"/>
                </a:cubicBezTo>
                <a:cubicBezTo>
                  <a:pt x="3718586" y="3078470"/>
                  <a:pt x="3727575" y="3080268"/>
                  <a:pt x="3735366" y="3077871"/>
                </a:cubicBezTo>
                <a:cubicBezTo>
                  <a:pt x="3743156" y="3075474"/>
                  <a:pt x="3753344" y="3074276"/>
                  <a:pt x="3759337" y="3065286"/>
                </a:cubicBezTo>
                <a:cubicBezTo>
                  <a:pt x="3765329" y="3056297"/>
                  <a:pt x="3771921" y="3052102"/>
                  <a:pt x="3776116" y="3050305"/>
                </a:cubicBezTo>
                <a:cubicBezTo>
                  <a:pt x="3780311" y="3047907"/>
                  <a:pt x="3780910" y="3044911"/>
                  <a:pt x="3780311" y="3042514"/>
                </a:cubicBezTo>
                <a:cubicBezTo>
                  <a:pt x="3779712" y="3040117"/>
                  <a:pt x="3779712" y="3037720"/>
                  <a:pt x="3780910" y="3035323"/>
                </a:cubicBezTo>
                <a:cubicBezTo>
                  <a:pt x="3781510" y="3032926"/>
                  <a:pt x="3779712" y="3029929"/>
                  <a:pt x="3774918" y="3031727"/>
                </a:cubicBezTo>
                <a:cubicBezTo>
                  <a:pt x="3770124" y="3033525"/>
                  <a:pt x="3767127" y="3041915"/>
                  <a:pt x="3762932" y="3044312"/>
                </a:cubicBezTo>
                <a:cubicBezTo>
                  <a:pt x="3758737" y="3046709"/>
                  <a:pt x="3753344" y="3052702"/>
                  <a:pt x="3750348" y="3055099"/>
                </a:cubicBezTo>
                <a:cubicBezTo>
                  <a:pt x="3747351" y="3057496"/>
                  <a:pt x="3741958" y="3061092"/>
                  <a:pt x="3737163" y="3059294"/>
                </a:cubicBezTo>
                <a:cubicBezTo>
                  <a:pt x="3732369" y="3057496"/>
                  <a:pt x="3714990" y="3058095"/>
                  <a:pt x="3713792" y="3060492"/>
                </a:cubicBezTo>
                <a:cubicBezTo>
                  <a:pt x="3712593" y="3062889"/>
                  <a:pt x="3708398" y="3061691"/>
                  <a:pt x="3707200" y="3058694"/>
                </a:cubicBezTo>
                <a:cubicBezTo>
                  <a:pt x="3706001" y="3055698"/>
                  <a:pt x="3700008" y="3054499"/>
                  <a:pt x="3694615" y="3054499"/>
                </a:cubicBezTo>
                <a:cubicBezTo>
                  <a:pt x="3689222" y="3054499"/>
                  <a:pt x="3674839" y="3052102"/>
                  <a:pt x="3673041" y="3048507"/>
                </a:cubicBezTo>
                <a:cubicBezTo>
                  <a:pt x="3671243" y="3044911"/>
                  <a:pt x="3669446" y="3046110"/>
                  <a:pt x="3665850" y="3047308"/>
                </a:cubicBezTo>
                <a:cubicBezTo>
                  <a:pt x="3662254" y="3048507"/>
                  <a:pt x="3650868" y="3044911"/>
                  <a:pt x="3650269" y="3052702"/>
                </a:cubicBezTo>
                <a:cubicBezTo>
                  <a:pt x="3649669" y="3060492"/>
                  <a:pt x="3643677" y="3063489"/>
                  <a:pt x="3640680" y="3058095"/>
                </a:cubicBezTo>
                <a:cubicBezTo>
                  <a:pt x="3637085" y="3052102"/>
                  <a:pt x="3634088" y="3053301"/>
                  <a:pt x="3634088" y="3056297"/>
                </a:cubicBezTo>
                <a:close/>
                <a:moveTo>
                  <a:pt x="3867805" y="3205516"/>
                </a:moveTo>
                <a:cubicBezTo>
                  <a:pt x="3868404" y="3200722"/>
                  <a:pt x="3872000" y="3193531"/>
                  <a:pt x="3873199" y="3200123"/>
                </a:cubicBezTo>
                <a:cubicBezTo>
                  <a:pt x="3874997" y="3207314"/>
                  <a:pt x="3884585" y="3206715"/>
                  <a:pt x="3885184" y="3202520"/>
                </a:cubicBezTo>
                <a:cubicBezTo>
                  <a:pt x="3885783" y="3198325"/>
                  <a:pt x="3886982" y="3194730"/>
                  <a:pt x="3892375" y="3200123"/>
                </a:cubicBezTo>
                <a:cubicBezTo>
                  <a:pt x="3894772" y="3202520"/>
                  <a:pt x="3898368" y="3200722"/>
                  <a:pt x="3901364" y="3200722"/>
                </a:cubicBezTo>
                <a:cubicBezTo>
                  <a:pt x="3904361" y="3200722"/>
                  <a:pt x="3909754" y="3203120"/>
                  <a:pt x="3909754" y="3198925"/>
                </a:cubicBezTo>
                <a:cubicBezTo>
                  <a:pt x="3909155" y="3194730"/>
                  <a:pt x="3914548" y="3195928"/>
                  <a:pt x="3921141" y="3201921"/>
                </a:cubicBezTo>
                <a:cubicBezTo>
                  <a:pt x="3927733" y="3207914"/>
                  <a:pt x="3931328" y="3209112"/>
                  <a:pt x="3936123" y="3210910"/>
                </a:cubicBezTo>
                <a:cubicBezTo>
                  <a:pt x="3940917" y="3213307"/>
                  <a:pt x="3944512" y="3207914"/>
                  <a:pt x="3940917" y="3203719"/>
                </a:cubicBezTo>
                <a:cubicBezTo>
                  <a:pt x="3937321" y="3199524"/>
                  <a:pt x="3938519" y="3192332"/>
                  <a:pt x="3931328" y="3189935"/>
                </a:cubicBezTo>
                <a:cubicBezTo>
                  <a:pt x="3924137" y="3187538"/>
                  <a:pt x="3913949" y="3183943"/>
                  <a:pt x="3909155" y="3185141"/>
                </a:cubicBezTo>
                <a:cubicBezTo>
                  <a:pt x="3901964" y="3186939"/>
                  <a:pt x="3897170" y="3186939"/>
                  <a:pt x="3897170" y="3184542"/>
                </a:cubicBezTo>
                <a:cubicBezTo>
                  <a:pt x="3897170" y="3182145"/>
                  <a:pt x="3894772" y="3182145"/>
                  <a:pt x="3891776" y="3183343"/>
                </a:cubicBezTo>
                <a:cubicBezTo>
                  <a:pt x="3888780" y="3183943"/>
                  <a:pt x="3884585" y="3186939"/>
                  <a:pt x="3877393" y="3184542"/>
                </a:cubicBezTo>
                <a:cubicBezTo>
                  <a:pt x="3870202" y="3182145"/>
                  <a:pt x="3869004" y="3188138"/>
                  <a:pt x="3869004" y="3190535"/>
                </a:cubicBezTo>
                <a:cubicBezTo>
                  <a:pt x="3868404" y="3192932"/>
                  <a:pt x="3869004" y="3198325"/>
                  <a:pt x="3866607" y="3198925"/>
                </a:cubicBezTo>
                <a:cubicBezTo>
                  <a:pt x="3864210" y="3199524"/>
                  <a:pt x="3865408" y="3201921"/>
                  <a:pt x="3865408" y="3204318"/>
                </a:cubicBezTo>
                <a:cubicBezTo>
                  <a:pt x="3864210" y="3210910"/>
                  <a:pt x="3867206" y="3210311"/>
                  <a:pt x="3867805" y="3205516"/>
                </a:cubicBezTo>
                <a:close/>
                <a:moveTo>
                  <a:pt x="3655063" y="3415862"/>
                </a:moveTo>
                <a:cubicBezTo>
                  <a:pt x="3653265" y="3413465"/>
                  <a:pt x="3650868" y="3410468"/>
                  <a:pt x="3647272" y="3411667"/>
                </a:cubicBezTo>
                <a:cubicBezTo>
                  <a:pt x="3641879" y="3413465"/>
                  <a:pt x="3645475" y="3406273"/>
                  <a:pt x="3636486" y="3406273"/>
                </a:cubicBezTo>
                <a:cubicBezTo>
                  <a:pt x="3627496" y="3406873"/>
                  <a:pt x="3626298" y="3406873"/>
                  <a:pt x="3623301" y="3406873"/>
                </a:cubicBezTo>
                <a:cubicBezTo>
                  <a:pt x="3620904" y="3406873"/>
                  <a:pt x="3614312" y="3410468"/>
                  <a:pt x="3611316" y="3411067"/>
                </a:cubicBezTo>
                <a:cubicBezTo>
                  <a:pt x="3608320" y="3411667"/>
                  <a:pt x="3603525" y="3418259"/>
                  <a:pt x="3611316" y="3417660"/>
                </a:cubicBezTo>
                <a:cubicBezTo>
                  <a:pt x="3619106" y="3417060"/>
                  <a:pt x="3620305" y="3420056"/>
                  <a:pt x="3623301" y="3418858"/>
                </a:cubicBezTo>
                <a:cubicBezTo>
                  <a:pt x="3626298" y="3417660"/>
                  <a:pt x="3628695" y="3419457"/>
                  <a:pt x="3632890" y="3423652"/>
                </a:cubicBezTo>
                <a:cubicBezTo>
                  <a:pt x="3637085" y="3427847"/>
                  <a:pt x="3642478" y="3430244"/>
                  <a:pt x="3644875" y="3432042"/>
                </a:cubicBezTo>
                <a:cubicBezTo>
                  <a:pt x="3647272" y="3434439"/>
                  <a:pt x="3652666" y="3435638"/>
                  <a:pt x="3656861" y="3431443"/>
                </a:cubicBezTo>
                <a:cubicBezTo>
                  <a:pt x="3661056" y="3427248"/>
                  <a:pt x="3662853" y="3424851"/>
                  <a:pt x="3659258" y="3421855"/>
                </a:cubicBezTo>
                <a:cubicBezTo>
                  <a:pt x="3655063" y="3418858"/>
                  <a:pt x="3656861" y="3418259"/>
                  <a:pt x="3655063" y="3415862"/>
                </a:cubicBezTo>
                <a:close/>
                <a:moveTo>
                  <a:pt x="3743156" y="3436836"/>
                </a:moveTo>
                <a:cubicBezTo>
                  <a:pt x="3749748" y="3437436"/>
                  <a:pt x="3754542" y="3432641"/>
                  <a:pt x="3759936" y="3432042"/>
                </a:cubicBezTo>
                <a:cubicBezTo>
                  <a:pt x="3765329" y="3431443"/>
                  <a:pt x="3778513" y="3424851"/>
                  <a:pt x="3784506" y="3413465"/>
                </a:cubicBezTo>
                <a:cubicBezTo>
                  <a:pt x="3790499" y="3401479"/>
                  <a:pt x="3797690" y="3397884"/>
                  <a:pt x="3804282" y="3397284"/>
                </a:cubicBezTo>
                <a:cubicBezTo>
                  <a:pt x="3810275" y="3396685"/>
                  <a:pt x="3825257" y="3388894"/>
                  <a:pt x="3828253" y="3384100"/>
                </a:cubicBezTo>
                <a:cubicBezTo>
                  <a:pt x="3831250" y="3379306"/>
                  <a:pt x="3834246" y="3377508"/>
                  <a:pt x="3837841" y="3376310"/>
                </a:cubicBezTo>
                <a:cubicBezTo>
                  <a:pt x="3843235" y="3373913"/>
                  <a:pt x="3846231" y="3370916"/>
                  <a:pt x="3840239" y="3370916"/>
                </a:cubicBezTo>
                <a:cubicBezTo>
                  <a:pt x="3834246" y="3370916"/>
                  <a:pt x="3822260" y="3373313"/>
                  <a:pt x="3819863" y="3375111"/>
                </a:cubicBezTo>
                <a:cubicBezTo>
                  <a:pt x="3817466" y="3376310"/>
                  <a:pt x="3811473" y="3374512"/>
                  <a:pt x="3809675" y="3374512"/>
                </a:cubicBezTo>
                <a:cubicBezTo>
                  <a:pt x="3807878" y="3374512"/>
                  <a:pt x="3802484" y="3373913"/>
                  <a:pt x="3801286" y="3376909"/>
                </a:cubicBezTo>
                <a:cubicBezTo>
                  <a:pt x="3800686" y="3379905"/>
                  <a:pt x="3797091" y="3377508"/>
                  <a:pt x="3794095" y="3379306"/>
                </a:cubicBezTo>
                <a:cubicBezTo>
                  <a:pt x="3791697" y="3381104"/>
                  <a:pt x="3783308" y="3384699"/>
                  <a:pt x="3778513" y="3390692"/>
                </a:cubicBezTo>
                <a:cubicBezTo>
                  <a:pt x="3773719" y="3396685"/>
                  <a:pt x="3765329" y="3400280"/>
                  <a:pt x="3761734" y="3400880"/>
                </a:cubicBezTo>
                <a:cubicBezTo>
                  <a:pt x="3758737" y="3401479"/>
                  <a:pt x="3753344" y="3406273"/>
                  <a:pt x="3747950" y="3413465"/>
                </a:cubicBezTo>
                <a:cubicBezTo>
                  <a:pt x="3742557" y="3420656"/>
                  <a:pt x="3737163" y="3423053"/>
                  <a:pt x="3737763" y="3425450"/>
                </a:cubicBezTo>
                <a:cubicBezTo>
                  <a:pt x="3738362" y="3427847"/>
                  <a:pt x="3740160" y="3427248"/>
                  <a:pt x="3741958" y="3427847"/>
                </a:cubicBezTo>
                <a:cubicBezTo>
                  <a:pt x="3744355" y="3428446"/>
                  <a:pt x="3744355" y="3430844"/>
                  <a:pt x="3741358" y="3433241"/>
                </a:cubicBezTo>
                <a:cubicBezTo>
                  <a:pt x="3738362" y="3433840"/>
                  <a:pt x="3736564" y="3436836"/>
                  <a:pt x="3743156" y="3436836"/>
                </a:cubicBezTo>
                <a:close/>
                <a:moveTo>
                  <a:pt x="3305087" y="3076073"/>
                </a:moveTo>
                <a:cubicBezTo>
                  <a:pt x="3306285" y="3079070"/>
                  <a:pt x="3305087" y="3085063"/>
                  <a:pt x="3310480" y="3086860"/>
                </a:cubicBezTo>
                <a:cubicBezTo>
                  <a:pt x="3315874" y="3088658"/>
                  <a:pt x="3317672" y="3094052"/>
                  <a:pt x="3313477" y="3098846"/>
                </a:cubicBezTo>
                <a:cubicBezTo>
                  <a:pt x="3309282" y="3103041"/>
                  <a:pt x="3311080" y="3103041"/>
                  <a:pt x="3312278" y="3106037"/>
                </a:cubicBezTo>
                <a:cubicBezTo>
                  <a:pt x="3312878" y="3108434"/>
                  <a:pt x="3310480" y="3111430"/>
                  <a:pt x="3315275" y="3113228"/>
                </a:cubicBezTo>
                <a:cubicBezTo>
                  <a:pt x="3320069" y="3115026"/>
                  <a:pt x="3328459" y="3120419"/>
                  <a:pt x="3330856" y="3125214"/>
                </a:cubicBezTo>
                <a:cubicBezTo>
                  <a:pt x="3333253" y="3130008"/>
                  <a:pt x="3341043" y="3137799"/>
                  <a:pt x="3340444" y="3141394"/>
                </a:cubicBezTo>
                <a:cubicBezTo>
                  <a:pt x="3339845" y="3144990"/>
                  <a:pt x="3341043" y="3147986"/>
                  <a:pt x="3338047" y="3149784"/>
                </a:cubicBezTo>
                <a:cubicBezTo>
                  <a:pt x="3335050" y="3151582"/>
                  <a:pt x="3335650" y="3155178"/>
                  <a:pt x="3338646" y="3155777"/>
                </a:cubicBezTo>
                <a:cubicBezTo>
                  <a:pt x="3341043" y="3156376"/>
                  <a:pt x="3341643" y="3159972"/>
                  <a:pt x="3340444" y="3161769"/>
                </a:cubicBezTo>
                <a:cubicBezTo>
                  <a:pt x="3339245" y="3164167"/>
                  <a:pt x="3340444" y="3165365"/>
                  <a:pt x="3342841" y="3165964"/>
                </a:cubicBezTo>
                <a:cubicBezTo>
                  <a:pt x="3345238" y="3166564"/>
                  <a:pt x="3345238" y="3169560"/>
                  <a:pt x="3343440" y="3173156"/>
                </a:cubicBezTo>
                <a:cubicBezTo>
                  <a:pt x="3341643" y="3176751"/>
                  <a:pt x="3342841" y="3193531"/>
                  <a:pt x="3348834" y="3193531"/>
                </a:cubicBezTo>
                <a:cubicBezTo>
                  <a:pt x="3355426" y="3193531"/>
                  <a:pt x="3357224" y="3192332"/>
                  <a:pt x="3358422" y="3196527"/>
                </a:cubicBezTo>
                <a:cubicBezTo>
                  <a:pt x="3359621" y="3200722"/>
                  <a:pt x="3362617" y="3199524"/>
                  <a:pt x="3368610" y="3197726"/>
                </a:cubicBezTo>
                <a:cubicBezTo>
                  <a:pt x="3374603" y="3195928"/>
                  <a:pt x="3382393" y="3195928"/>
                  <a:pt x="3385390" y="3196527"/>
                </a:cubicBezTo>
                <a:cubicBezTo>
                  <a:pt x="3387787" y="3197127"/>
                  <a:pt x="3388386" y="3192932"/>
                  <a:pt x="3387787" y="3190535"/>
                </a:cubicBezTo>
                <a:cubicBezTo>
                  <a:pt x="3387187" y="3188138"/>
                  <a:pt x="3388985" y="3182145"/>
                  <a:pt x="3390783" y="3182744"/>
                </a:cubicBezTo>
                <a:cubicBezTo>
                  <a:pt x="3392581" y="3183343"/>
                  <a:pt x="3393180" y="3194730"/>
                  <a:pt x="3391982" y="3202520"/>
                </a:cubicBezTo>
                <a:cubicBezTo>
                  <a:pt x="3391382" y="3210311"/>
                  <a:pt x="3387787" y="3222296"/>
                  <a:pt x="3392581" y="3219300"/>
                </a:cubicBezTo>
                <a:cubicBezTo>
                  <a:pt x="3397974" y="3216303"/>
                  <a:pt x="3402769" y="3210311"/>
                  <a:pt x="3409960" y="3210910"/>
                </a:cubicBezTo>
                <a:cubicBezTo>
                  <a:pt x="3417151" y="3211509"/>
                  <a:pt x="3419548" y="3208513"/>
                  <a:pt x="3423144" y="3206715"/>
                </a:cubicBezTo>
                <a:lnTo>
                  <a:pt x="3423743" y="3204318"/>
                </a:lnTo>
                <a:cubicBezTo>
                  <a:pt x="3423743" y="3204318"/>
                  <a:pt x="3426740" y="3202520"/>
                  <a:pt x="3427339" y="3199524"/>
                </a:cubicBezTo>
                <a:cubicBezTo>
                  <a:pt x="3427938" y="3196527"/>
                  <a:pt x="3430335" y="3195928"/>
                  <a:pt x="3431534" y="3198925"/>
                </a:cubicBezTo>
                <a:cubicBezTo>
                  <a:pt x="3432732" y="3201321"/>
                  <a:pt x="3436328" y="3201321"/>
                  <a:pt x="3439923" y="3198325"/>
                </a:cubicBezTo>
                <a:cubicBezTo>
                  <a:pt x="3443519" y="3195329"/>
                  <a:pt x="3446516" y="3197726"/>
                  <a:pt x="3444718" y="3201321"/>
                </a:cubicBezTo>
                <a:cubicBezTo>
                  <a:pt x="3442920" y="3204917"/>
                  <a:pt x="3446516" y="3208513"/>
                  <a:pt x="3456104" y="3205516"/>
                </a:cubicBezTo>
                <a:cubicBezTo>
                  <a:pt x="3465692" y="3202520"/>
                  <a:pt x="3469288" y="3203719"/>
                  <a:pt x="3471086" y="3204917"/>
                </a:cubicBezTo>
                <a:cubicBezTo>
                  <a:pt x="3473483" y="3205516"/>
                  <a:pt x="3478277" y="3200722"/>
                  <a:pt x="3475880" y="3207314"/>
                </a:cubicBezTo>
                <a:cubicBezTo>
                  <a:pt x="3474082" y="3212708"/>
                  <a:pt x="3475880" y="3220498"/>
                  <a:pt x="3473483" y="3223495"/>
                </a:cubicBezTo>
                <a:cubicBezTo>
                  <a:pt x="3471086" y="3225892"/>
                  <a:pt x="3471685" y="3233682"/>
                  <a:pt x="3479476" y="3228289"/>
                </a:cubicBezTo>
                <a:cubicBezTo>
                  <a:pt x="3487266" y="3222896"/>
                  <a:pt x="3497454" y="3218701"/>
                  <a:pt x="3503447" y="3216303"/>
                </a:cubicBezTo>
                <a:cubicBezTo>
                  <a:pt x="3508840" y="3213906"/>
                  <a:pt x="3511237" y="3209112"/>
                  <a:pt x="3511836" y="3206715"/>
                </a:cubicBezTo>
                <a:cubicBezTo>
                  <a:pt x="3512436" y="3204318"/>
                  <a:pt x="3517829" y="3199524"/>
                  <a:pt x="3516631" y="3194130"/>
                </a:cubicBezTo>
                <a:cubicBezTo>
                  <a:pt x="3515432" y="3188737"/>
                  <a:pt x="3517230" y="3187538"/>
                  <a:pt x="3519028" y="3190535"/>
                </a:cubicBezTo>
                <a:cubicBezTo>
                  <a:pt x="3520825" y="3193531"/>
                  <a:pt x="3524421" y="3185141"/>
                  <a:pt x="3521425" y="3181545"/>
                </a:cubicBezTo>
                <a:cubicBezTo>
                  <a:pt x="3518429" y="3177950"/>
                  <a:pt x="3521425" y="3176152"/>
                  <a:pt x="3523822" y="3177350"/>
                </a:cubicBezTo>
                <a:cubicBezTo>
                  <a:pt x="3526219" y="3178549"/>
                  <a:pt x="3529215" y="3169560"/>
                  <a:pt x="3529215" y="3167163"/>
                </a:cubicBezTo>
                <a:cubicBezTo>
                  <a:pt x="3529215" y="3164766"/>
                  <a:pt x="3526219" y="3163567"/>
                  <a:pt x="3522624" y="3165365"/>
                </a:cubicBezTo>
                <a:cubicBezTo>
                  <a:pt x="3519028" y="3167163"/>
                  <a:pt x="3515432" y="3162968"/>
                  <a:pt x="3520226" y="3161769"/>
                </a:cubicBezTo>
                <a:cubicBezTo>
                  <a:pt x="3525020" y="3160571"/>
                  <a:pt x="3522624" y="3153380"/>
                  <a:pt x="3520825" y="3153380"/>
                </a:cubicBezTo>
                <a:cubicBezTo>
                  <a:pt x="3518429" y="3153979"/>
                  <a:pt x="3518429" y="3149185"/>
                  <a:pt x="3520825" y="3147387"/>
                </a:cubicBezTo>
                <a:cubicBezTo>
                  <a:pt x="3523223" y="3144990"/>
                  <a:pt x="3520226" y="3139596"/>
                  <a:pt x="3526219" y="3135401"/>
                </a:cubicBezTo>
                <a:cubicBezTo>
                  <a:pt x="3531613" y="3131207"/>
                  <a:pt x="3544796" y="3121019"/>
                  <a:pt x="3544197" y="3116225"/>
                </a:cubicBezTo>
                <a:cubicBezTo>
                  <a:pt x="3543598" y="3111430"/>
                  <a:pt x="3541800" y="3107236"/>
                  <a:pt x="3546594" y="3107236"/>
                </a:cubicBezTo>
                <a:cubicBezTo>
                  <a:pt x="3551389" y="3107236"/>
                  <a:pt x="3548991" y="3101243"/>
                  <a:pt x="3548392" y="3096448"/>
                </a:cubicBezTo>
                <a:cubicBezTo>
                  <a:pt x="3547793" y="3091654"/>
                  <a:pt x="3547793" y="3073077"/>
                  <a:pt x="3551988" y="3069481"/>
                </a:cubicBezTo>
                <a:cubicBezTo>
                  <a:pt x="3556183" y="3065886"/>
                  <a:pt x="3559179" y="3061092"/>
                  <a:pt x="3562175" y="3061092"/>
                </a:cubicBezTo>
                <a:cubicBezTo>
                  <a:pt x="3565172" y="3061092"/>
                  <a:pt x="3565172" y="3058095"/>
                  <a:pt x="3562775" y="3055698"/>
                </a:cubicBezTo>
                <a:cubicBezTo>
                  <a:pt x="3560378" y="3053301"/>
                  <a:pt x="3562175" y="3050305"/>
                  <a:pt x="3566970" y="3055099"/>
                </a:cubicBezTo>
                <a:cubicBezTo>
                  <a:pt x="3571764" y="3060492"/>
                  <a:pt x="3571764" y="3061691"/>
                  <a:pt x="3574760" y="3062290"/>
                </a:cubicBezTo>
                <a:cubicBezTo>
                  <a:pt x="3577756" y="3062889"/>
                  <a:pt x="3580154" y="3064687"/>
                  <a:pt x="3583749" y="3063489"/>
                </a:cubicBezTo>
                <a:cubicBezTo>
                  <a:pt x="3587345" y="3062290"/>
                  <a:pt x="3587944" y="3062889"/>
                  <a:pt x="3590341" y="3063489"/>
                </a:cubicBezTo>
                <a:cubicBezTo>
                  <a:pt x="3592738" y="3064088"/>
                  <a:pt x="3593338" y="3060492"/>
                  <a:pt x="3594536" y="3059294"/>
                </a:cubicBezTo>
                <a:cubicBezTo>
                  <a:pt x="3595735" y="3058095"/>
                  <a:pt x="3598132" y="3055099"/>
                  <a:pt x="3595136" y="3054499"/>
                </a:cubicBezTo>
                <a:cubicBezTo>
                  <a:pt x="3592139" y="3053900"/>
                  <a:pt x="3589143" y="3046709"/>
                  <a:pt x="3585547" y="3046709"/>
                </a:cubicBezTo>
                <a:cubicBezTo>
                  <a:pt x="3581951" y="3046709"/>
                  <a:pt x="3581352" y="3041915"/>
                  <a:pt x="3581352" y="3040117"/>
                </a:cubicBezTo>
                <a:cubicBezTo>
                  <a:pt x="3581951" y="3038319"/>
                  <a:pt x="3579555" y="3035922"/>
                  <a:pt x="3574760" y="3036521"/>
                </a:cubicBezTo>
                <a:cubicBezTo>
                  <a:pt x="3569966" y="3037121"/>
                  <a:pt x="3563374" y="3031128"/>
                  <a:pt x="3562775" y="3026334"/>
                </a:cubicBezTo>
                <a:cubicBezTo>
                  <a:pt x="3562175" y="3022139"/>
                  <a:pt x="3556782" y="3018543"/>
                  <a:pt x="3551389" y="3017944"/>
                </a:cubicBezTo>
                <a:cubicBezTo>
                  <a:pt x="3545995" y="3017344"/>
                  <a:pt x="3542399" y="3013749"/>
                  <a:pt x="3549591" y="3011352"/>
                </a:cubicBezTo>
                <a:cubicBezTo>
                  <a:pt x="3556782" y="3008955"/>
                  <a:pt x="3560977" y="3014348"/>
                  <a:pt x="3565172" y="3013150"/>
                </a:cubicBezTo>
                <a:cubicBezTo>
                  <a:pt x="3569367" y="3011951"/>
                  <a:pt x="3573562" y="3010752"/>
                  <a:pt x="3572962" y="3008955"/>
                </a:cubicBezTo>
                <a:cubicBezTo>
                  <a:pt x="3572363" y="3007157"/>
                  <a:pt x="3565172" y="3004760"/>
                  <a:pt x="3563374" y="3001763"/>
                </a:cubicBezTo>
                <a:cubicBezTo>
                  <a:pt x="3561576" y="2998767"/>
                  <a:pt x="3554385" y="2996370"/>
                  <a:pt x="3551988" y="2998767"/>
                </a:cubicBezTo>
                <a:cubicBezTo>
                  <a:pt x="3546594" y="3004161"/>
                  <a:pt x="3546594" y="2996370"/>
                  <a:pt x="3549591" y="2993973"/>
                </a:cubicBezTo>
                <a:cubicBezTo>
                  <a:pt x="3556782" y="2987980"/>
                  <a:pt x="3553186" y="2986781"/>
                  <a:pt x="3549591" y="2987381"/>
                </a:cubicBezTo>
                <a:cubicBezTo>
                  <a:pt x="3545995" y="2987980"/>
                  <a:pt x="3545995" y="2985583"/>
                  <a:pt x="3551988" y="2983785"/>
                </a:cubicBezTo>
                <a:cubicBezTo>
                  <a:pt x="3558580" y="2981388"/>
                  <a:pt x="3551988" y="2977792"/>
                  <a:pt x="3549591" y="2978392"/>
                </a:cubicBezTo>
                <a:cubicBezTo>
                  <a:pt x="3547194" y="2978991"/>
                  <a:pt x="3541800" y="2970601"/>
                  <a:pt x="3548392" y="2970601"/>
                </a:cubicBezTo>
                <a:cubicBezTo>
                  <a:pt x="3554984" y="2970601"/>
                  <a:pt x="3550789" y="2965807"/>
                  <a:pt x="3556183" y="2968803"/>
                </a:cubicBezTo>
                <a:cubicBezTo>
                  <a:pt x="3561576" y="2971800"/>
                  <a:pt x="3561576" y="2965208"/>
                  <a:pt x="3556183" y="2960413"/>
                </a:cubicBezTo>
                <a:cubicBezTo>
                  <a:pt x="3550789" y="2955020"/>
                  <a:pt x="3550789" y="2954421"/>
                  <a:pt x="3553785" y="2953222"/>
                </a:cubicBezTo>
                <a:cubicBezTo>
                  <a:pt x="3556183" y="2952024"/>
                  <a:pt x="3556183" y="2949027"/>
                  <a:pt x="3555584" y="2946630"/>
                </a:cubicBezTo>
                <a:cubicBezTo>
                  <a:pt x="3554984" y="2944233"/>
                  <a:pt x="3557381" y="2940038"/>
                  <a:pt x="3562175" y="2947829"/>
                </a:cubicBezTo>
                <a:cubicBezTo>
                  <a:pt x="3565771" y="2953821"/>
                  <a:pt x="3569966" y="2948428"/>
                  <a:pt x="3574161" y="2948428"/>
                </a:cubicBezTo>
                <a:cubicBezTo>
                  <a:pt x="3578356" y="2948428"/>
                  <a:pt x="3581951" y="2946031"/>
                  <a:pt x="3584349" y="2943634"/>
                </a:cubicBezTo>
                <a:cubicBezTo>
                  <a:pt x="3586746" y="2941237"/>
                  <a:pt x="3593937" y="2941237"/>
                  <a:pt x="3588544" y="2939439"/>
                </a:cubicBezTo>
                <a:cubicBezTo>
                  <a:pt x="3583150" y="2937641"/>
                  <a:pt x="3583150" y="2937641"/>
                  <a:pt x="3583150" y="2935843"/>
                </a:cubicBezTo>
                <a:cubicBezTo>
                  <a:pt x="3583150" y="2934045"/>
                  <a:pt x="3580154" y="2933446"/>
                  <a:pt x="3577157" y="2934645"/>
                </a:cubicBezTo>
                <a:cubicBezTo>
                  <a:pt x="3574161" y="2935244"/>
                  <a:pt x="3571764" y="2930450"/>
                  <a:pt x="3574760" y="2927453"/>
                </a:cubicBezTo>
                <a:cubicBezTo>
                  <a:pt x="3577756" y="2923858"/>
                  <a:pt x="3583150" y="2925056"/>
                  <a:pt x="3586746" y="2926854"/>
                </a:cubicBezTo>
                <a:cubicBezTo>
                  <a:pt x="3589742" y="2928652"/>
                  <a:pt x="3595136" y="2927453"/>
                  <a:pt x="3598731" y="2925056"/>
                </a:cubicBezTo>
                <a:cubicBezTo>
                  <a:pt x="3601727" y="2922659"/>
                  <a:pt x="3609518" y="2919663"/>
                  <a:pt x="3610716" y="2914869"/>
                </a:cubicBezTo>
                <a:cubicBezTo>
                  <a:pt x="3611915" y="2909475"/>
                  <a:pt x="3608320" y="2908277"/>
                  <a:pt x="3605323" y="2909475"/>
                </a:cubicBezTo>
                <a:cubicBezTo>
                  <a:pt x="3602327" y="2910674"/>
                  <a:pt x="3593937" y="2908277"/>
                  <a:pt x="3590341" y="2904681"/>
                </a:cubicBezTo>
                <a:cubicBezTo>
                  <a:pt x="3586746" y="2901085"/>
                  <a:pt x="3567569" y="2894493"/>
                  <a:pt x="3562775" y="2895692"/>
                </a:cubicBezTo>
                <a:cubicBezTo>
                  <a:pt x="3557980" y="2896890"/>
                  <a:pt x="3551389" y="2892696"/>
                  <a:pt x="3558580" y="2890898"/>
                </a:cubicBezTo>
                <a:cubicBezTo>
                  <a:pt x="3565771" y="2889100"/>
                  <a:pt x="3561576" y="2885504"/>
                  <a:pt x="3560378" y="2884905"/>
                </a:cubicBezTo>
                <a:cubicBezTo>
                  <a:pt x="3559179" y="2884306"/>
                  <a:pt x="3560378" y="2881908"/>
                  <a:pt x="3561576" y="2880111"/>
                </a:cubicBezTo>
                <a:cubicBezTo>
                  <a:pt x="3562775" y="2878313"/>
                  <a:pt x="3560977" y="2869923"/>
                  <a:pt x="3556183" y="2869324"/>
                </a:cubicBezTo>
                <a:cubicBezTo>
                  <a:pt x="3551988" y="2868725"/>
                  <a:pt x="3548991" y="2863930"/>
                  <a:pt x="3548991" y="2862133"/>
                </a:cubicBezTo>
                <a:cubicBezTo>
                  <a:pt x="3548991" y="2859735"/>
                  <a:pt x="3545396" y="2856739"/>
                  <a:pt x="3542399" y="2865129"/>
                </a:cubicBezTo>
                <a:cubicBezTo>
                  <a:pt x="3539403" y="2873519"/>
                  <a:pt x="3534609" y="2870522"/>
                  <a:pt x="3534609" y="2865129"/>
                </a:cubicBezTo>
                <a:cubicBezTo>
                  <a:pt x="3534609" y="2859735"/>
                  <a:pt x="3532212" y="2858537"/>
                  <a:pt x="3529215" y="2864530"/>
                </a:cubicBezTo>
                <a:cubicBezTo>
                  <a:pt x="3526219" y="2869923"/>
                  <a:pt x="3528616" y="2871721"/>
                  <a:pt x="3521425" y="2876515"/>
                </a:cubicBezTo>
                <a:cubicBezTo>
                  <a:pt x="3514234" y="2881908"/>
                  <a:pt x="3512436" y="2893295"/>
                  <a:pt x="3511237" y="2896890"/>
                </a:cubicBezTo>
                <a:cubicBezTo>
                  <a:pt x="3510039" y="2901085"/>
                  <a:pt x="3507042" y="2907078"/>
                  <a:pt x="3501049" y="2908876"/>
                </a:cubicBezTo>
                <a:cubicBezTo>
                  <a:pt x="3495057" y="2911273"/>
                  <a:pt x="3492660" y="2913670"/>
                  <a:pt x="3498653" y="2915468"/>
                </a:cubicBezTo>
                <a:cubicBezTo>
                  <a:pt x="3504645" y="2917266"/>
                  <a:pt x="3499252" y="2921461"/>
                  <a:pt x="3496255" y="2922659"/>
                </a:cubicBezTo>
                <a:lnTo>
                  <a:pt x="3491461" y="2923259"/>
                </a:lnTo>
                <a:cubicBezTo>
                  <a:pt x="3491461" y="2922659"/>
                  <a:pt x="3492060" y="2922060"/>
                  <a:pt x="3492060" y="2921461"/>
                </a:cubicBezTo>
                <a:cubicBezTo>
                  <a:pt x="3495656" y="2913670"/>
                  <a:pt x="3484869" y="2919663"/>
                  <a:pt x="3483671" y="2922060"/>
                </a:cubicBezTo>
                <a:cubicBezTo>
                  <a:pt x="3482472" y="2924457"/>
                  <a:pt x="3474682" y="2929850"/>
                  <a:pt x="3469288" y="2931049"/>
                </a:cubicBezTo>
                <a:cubicBezTo>
                  <a:pt x="3463894" y="2932248"/>
                  <a:pt x="3456703" y="2933446"/>
                  <a:pt x="3456104" y="2940038"/>
                </a:cubicBezTo>
                <a:cubicBezTo>
                  <a:pt x="3455505" y="2946630"/>
                  <a:pt x="3448313" y="2952024"/>
                  <a:pt x="3445916" y="2955619"/>
                </a:cubicBezTo>
                <a:cubicBezTo>
                  <a:pt x="3443519" y="2959814"/>
                  <a:pt x="3433931" y="2965208"/>
                  <a:pt x="3432732" y="2970002"/>
                </a:cubicBezTo>
                <a:cubicBezTo>
                  <a:pt x="3430934" y="2974796"/>
                  <a:pt x="3426140" y="2985583"/>
                  <a:pt x="3423144" y="2986781"/>
                </a:cubicBezTo>
                <a:cubicBezTo>
                  <a:pt x="3423144" y="2986781"/>
                  <a:pt x="3417151" y="2992175"/>
                  <a:pt x="3409960" y="2992175"/>
                </a:cubicBezTo>
                <a:cubicBezTo>
                  <a:pt x="3402769" y="2992175"/>
                  <a:pt x="3394379" y="2994572"/>
                  <a:pt x="3388985" y="2998767"/>
                </a:cubicBezTo>
                <a:cubicBezTo>
                  <a:pt x="3383592" y="3002962"/>
                  <a:pt x="3381794" y="3006558"/>
                  <a:pt x="3382393" y="3008955"/>
                </a:cubicBezTo>
                <a:cubicBezTo>
                  <a:pt x="3382992" y="3011352"/>
                  <a:pt x="3380596" y="3013749"/>
                  <a:pt x="3376401" y="3013150"/>
                </a:cubicBezTo>
                <a:cubicBezTo>
                  <a:pt x="3372206" y="3012550"/>
                  <a:pt x="3373404" y="3018543"/>
                  <a:pt x="3372206" y="3020940"/>
                </a:cubicBezTo>
                <a:cubicBezTo>
                  <a:pt x="3371606" y="3023337"/>
                  <a:pt x="3369209" y="3026933"/>
                  <a:pt x="3368011" y="3028731"/>
                </a:cubicBezTo>
                <a:cubicBezTo>
                  <a:pt x="3366812" y="3030529"/>
                  <a:pt x="3366812" y="3032926"/>
                  <a:pt x="3368610" y="3035922"/>
                </a:cubicBezTo>
                <a:cubicBezTo>
                  <a:pt x="3370408" y="3038918"/>
                  <a:pt x="3368011" y="3043113"/>
                  <a:pt x="3364415" y="3038319"/>
                </a:cubicBezTo>
                <a:cubicBezTo>
                  <a:pt x="3360820" y="3033525"/>
                  <a:pt x="3360220" y="3032926"/>
                  <a:pt x="3356625" y="3032926"/>
                </a:cubicBezTo>
                <a:cubicBezTo>
                  <a:pt x="3352430" y="3033525"/>
                  <a:pt x="3350632" y="3031727"/>
                  <a:pt x="3348235" y="3028731"/>
                </a:cubicBezTo>
                <a:cubicBezTo>
                  <a:pt x="3345838" y="3026334"/>
                  <a:pt x="3345238" y="3028131"/>
                  <a:pt x="3341043" y="3028731"/>
                </a:cubicBezTo>
                <a:cubicBezTo>
                  <a:pt x="3336849" y="3029330"/>
                  <a:pt x="3332654" y="3028731"/>
                  <a:pt x="3332054" y="3025734"/>
                </a:cubicBezTo>
                <a:cubicBezTo>
                  <a:pt x="3331455" y="3022738"/>
                  <a:pt x="3331455" y="3015547"/>
                  <a:pt x="3327859" y="3017344"/>
                </a:cubicBezTo>
                <a:cubicBezTo>
                  <a:pt x="3324264" y="3019142"/>
                  <a:pt x="3316473" y="3026933"/>
                  <a:pt x="3315874" y="3029929"/>
                </a:cubicBezTo>
                <a:cubicBezTo>
                  <a:pt x="3315275" y="3032926"/>
                  <a:pt x="3315275" y="3034723"/>
                  <a:pt x="3311679" y="3035323"/>
                </a:cubicBezTo>
                <a:cubicBezTo>
                  <a:pt x="3307484" y="3035922"/>
                  <a:pt x="3306885" y="3040716"/>
                  <a:pt x="3307484" y="3046110"/>
                </a:cubicBezTo>
                <a:cubicBezTo>
                  <a:pt x="3308083" y="3051503"/>
                  <a:pt x="3306885" y="3061691"/>
                  <a:pt x="3305087" y="3064687"/>
                </a:cubicBezTo>
                <a:cubicBezTo>
                  <a:pt x="3303889" y="3070081"/>
                  <a:pt x="3303889" y="3073077"/>
                  <a:pt x="3305087" y="3076073"/>
                </a:cubicBezTo>
                <a:close/>
                <a:moveTo>
                  <a:pt x="3952902" y="3131207"/>
                </a:moveTo>
                <a:cubicBezTo>
                  <a:pt x="3950505" y="3131806"/>
                  <a:pt x="3948707" y="3138997"/>
                  <a:pt x="3952902" y="3139596"/>
                </a:cubicBezTo>
                <a:cubicBezTo>
                  <a:pt x="3957097" y="3140196"/>
                  <a:pt x="3960093" y="3140196"/>
                  <a:pt x="3959494" y="3136600"/>
                </a:cubicBezTo>
                <a:cubicBezTo>
                  <a:pt x="3958895" y="3132405"/>
                  <a:pt x="3961891" y="3130607"/>
                  <a:pt x="3966086" y="3133604"/>
                </a:cubicBezTo>
                <a:cubicBezTo>
                  <a:pt x="3970281" y="3136600"/>
                  <a:pt x="3974476" y="3138997"/>
                  <a:pt x="3977472" y="3136600"/>
                </a:cubicBezTo>
                <a:cubicBezTo>
                  <a:pt x="3981667" y="3133004"/>
                  <a:pt x="3982866" y="3137199"/>
                  <a:pt x="3978671" y="3140795"/>
                </a:cubicBezTo>
                <a:cubicBezTo>
                  <a:pt x="3974476" y="3144390"/>
                  <a:pt x="3978072" y="3162968"/>
                  <a:pt x="3987061" y="3159372"/>
                </a:cubicBezTo>
                <a:cubicBezTo>
                  <a:pt x="3993653" y="3156975"/>
                  <a:pt x="3994252" y="3161769"/>
                  <a:pt x="3999046" y="3159972"/>
                </a:cubicBezTo>
                <a:cubicBezTo>
                  <a:pt x="4002642" y="3158773"/>
                  <a:pt x="4010432" y="3161170"/>
                  <a:pt x="4013429" y="3159972"/>
                </a:cubicBezTo>
                <a:cubicBezTo>
                  <a:pt x="4016425" y="3158773"/>
                  <a:pt x="4020620" y="3159372"/>
                  <a:pt x="4022418" y="3159372"/>
                </a:cubicBezTo>
                <a:cubicBezTo>
                  <a:pt x="4024215" y="3159372"/>
                  <a:pt x="4027811" y="3157575"/>
                  <a:pt x="4029609" y="3155178"/>
                </a:cubicBezTo>
                <a:cubicBezTo>
                  <a:pt x="4031407" y="3152780"/>
                  <a:pt x="4037999" y="3152181"/>
                  <a:pt x="4035602" y="3157575"/>
                </a:cubicBezTo>
                <a:cubicBezTo>
                  <a:pt x="4034403" y="3160571"/>
                  <a:pt x="4031407" y="3161769"/>
                  <a:pt x="4035003" y="3162968"/>
                </a:cubicBezTo>
                <a:cubicBezTo>
                  <a:pt x="4038598" y="3164766"/>
                  <a:pt x="4035602" y="3167163"/>
                  <a:pt x="4032605" y="3168361"/>
                </a:cubicBezTo>
                <a:cubicBezTo>
                  <a:pt x="4030208" y="3168961"/>
                  <a:pt x="4028410" y="3171957"/>
                  <a:pt x="4027811" y="3173755"/>
                </a:cubicBezTo>
                <a:cubicBezTo>
                  <a:pt x="4027212" y="3176152"/>
                  <a:pt x="4023017" y="3177350"/>
                  <a:pt x="4023616" y="3174354"/>
                </a:cubicBezTo>
                <a:cubicBezTo>
                  <a:pt x="4024215" y="3171358"/>
                  <a:pt x="4011032" y="3164167"/>
                  <a:pt x="4006237" y="3169560"/>
                </a:cubicBezTo>
                <a:cubicBezTo>
                  <a:pt x="4001443" y="3174954"/>
                  <a:pt x="3993653" y="3174954"/>
                  <a:pt x="3990656" y="3171957"/>
                </a:cubicBezTo>
                <a:cubicBezTo>
                  <a:pt x="3987660" y="3169560"/>
                  <a:pt x="3978671" y="3173755"/>
                  <a:pt x="3976873" y="3177350"/>
                </a:cubicBezTo>
                <a:cubicBezTo>
                  <a:pt x="3974476" y="3181545"/>
                  <a:pt x="3976274" y="3183343"/>
                  <a:pt x="3982866" y="3181545"/>
                </a:cubicBezTo>
                <a:cubicBezTo>
                  <a:pt x="3990057" y="3179748"/>
                  <a:pt x="3993653" y="3185141"/>
                  <a:pt x="3994851" y="3188138"/>
                </a:cubicBezTo>
                <a:cubicBezTo>
                  <a:pt x="3996050" y="3191134"/>
                  <a:pt x="3999645" y="3190535"/>
                  <a:pt x="4002043" y="3192332"/>
                </a:cubicBezTo>
                <a:cubicBezTo>
                  <a:pt x="4004440" y="3193531"/>
                  <a:pt x="4006237" y="3197726"/>
                  <a:pt x="4003840" y="3201321"/>
                </a:cubicBezTo>
                <a:cubicBezTo>
                  <a:pt x="4001443" y="3204917"/>
                  <a:pt x="4002642" y="3209112"/>
                  <a:pt x="4004440" y="3213906"/>
                </a:cubicBezTo>
                <a:cubicBezTo>
                  <a:pt x="4005638" y="3218701"/>
                  <a:pt x="4003241" y="3228888"/>
                  <a:pt x="4008635" y="3227091"/>
                </a:cubicBezTo>
                <a:cubicBezTo>
                  <a:pt x="4014028" y="3225292"/>
                  <a:pt x="4025414" y="3213906"/>
                  <a:pt x="4020620" y="3210311"/>
                </a:cubicBezTo>
                <a:cubicBezTo>
                  <a:pt x="4015826" y="3206116"/>
                  <a:pt x="4015226" y="3201921"/>
                  <a:pt x="4020620" y="3203719"/>
                </a:cubicBezTo>
                <a:cubicBezTo>
                  <a:pt x="4026014" y="3205516"/>
                  <a:pt x="4027811" y="3200722"/>
                  <a:pt x="4027811" y="3196527"/>
                </a:cubicBezTo>
                <a:cubicBezTo>
                  <a:pt x="4027811" y="3192332"/>
                  <a:pt x="4027212" y="3188737"/>
                  <a:pt x="4030208" y="3186340"/>
                </a:cubicBezTo>
                <a:cubicBezTo>
                  <a:pt x="4032605" y="3183943"/>
                  <a:pt x="4035602" y="3186939"/>
                  <a:pt x="4032605" y="3190535"/>
                </a:cubicBezTo>
                <a:cubicBezTo>
                  <a:pt x="4029609" y="3194730"/>
                  <a:pt x="4032006" y="3203719"/>
                  <a:pt x="4033205" y="3205516"/>
                </a:cubicBezTo>
                <a:cubicBezTo>
                  <a:pt x="4034403" y="3207314"/>
                  <a:pt x="4033804" y="3212708"/>
                  <a:pt x="4037999" y="3212708"/>
                </a:cubicBezTo>
                <a:cubicBezTo>
                  <a:pt x="4042194" y="3212708"/>
                  <a:pt x="4041595" y="3213307"/>
                  <a:pt x="4042194" y="3216903"/>
                </a:cubicBezTo>
                <a:cubicBezTo>
                  <a:pt x="4042793" y="3219899"/>
                  <a:pt x="4048786" y="3225292"/>
                  <a:pt x="4048786" y="3219300"/>
                </a:cubicBezTo>
                <a:cubicBezTo>
                  <a:pt x="4048786" y="3213307"/>
                  <a:pt x="4055378" y="3213906"/>
                  <a:pt x="4054179" y="3218701"/>
                </a:cubicBezTo>
                <a:cubicBezTo>
                  <a:pt x="4052981" y="3223495"/>
                  <a:pt x="4058374" y="3223495"/>
                  <a:pt x="4057775" y="3221098"/>
                </a:cubicBezTo>
                <a:cubicBezTo>
                  <a:pt x="4057176" y="3216903"/>
                  <a:pt x="4060771" y="3220498"/>
                  <a:pt x="4060172" y="3223495"/>
                </a:cubicBezTo>
                <a:cubicBezTo>
                  <a:pt x="4059573" y="3225892"/>
                  <a:pt x="4063768" y="3228888"/>
                  <a:pt x="4067363" y="3231285"/>
                </a:cubicBezTo>
                <a:cubicBezTo>
                  <a:pt x="4071558" y="3233682"/>
                  <a:pt x="4075154" y="3236080"/>
                  <a:pt x="4081147" y="3233682"/>
                </a:cubicBezTo>
                <a:cubicBezTo>
                  <a:pt x="4087139" y="3231285"/>
                  <a:pt x="4104518" y="3237278"/>
                  <a:pt x="4112908" y="3242072"/>
                </a:cubicBezTo>
                <a:cubicBezTo>
                  <a:pt x="4121298" y="3247466"/>
                  <a:pt x="4138677" y="3255256"/>
                  <a:pt x="4139876" y="3260051"/>
                </a:cubicBezTo>
                <a:cubicBezTo>
                  <a:pt x="4141074" y="3264845"/>
                  <a:pt x="4144670" y="3265444"/>
                  <a:pt x="4148865" y="3266043"/>
                </a:cubicBezTo>
                <a:cubicBezTo>
                  <a:pt x="4153059" y="3266642"/>
                  <a:pt x="4156655" y="3270238"/>
                  <a:pt x="4157254" y="3273234"/>
                </a:cubicBezTo>
                <a:cubicBezTo>
                  <a:pt x="4157854" y="3275632"/>
                  <a:pt x="4162048" y="3273834"/>
                  <a:pt x="4165644" y="3272635"/>
                </a:cubicBezTo>
                <a:cubicBezTo>
                  <a:pt x="4169240" y="3271437"/>
                  <a:pt x="4177630" y="3273834"/>
                  <a:pt x="4171038" y="3275032"/>
                </a:cubicBezTo>
                <a:cubicBezTo>
                  <a:pt x="4164446" y="3276231"/>
                  <a:pt x="4159652" y="3276830"/>
                  <a:pt x="4164446" y="3281025"/>
                </a:cubicBezTo>
                <a:cubicBezTo>
                  <a:pt x="4169240" y="3285220"/>
                  <a:pt x="4165045" y="3295408"/>
                  <a:pt x="4171637" y="3301400"/>
                </a:cubicBezTo>
                <a:cubicBezTo>
                  <a:pt x="4178828" y="3307393"/>
                  <a:pt x="4184821" y="3313386"/>
                  <a:pt x="4175233" y="3312187"/>
                </a:cubicBezTo>
                <a:cubicBezTo>
                  <a:pt x="4165644" y="3310989"/>
                  <a:pt x="4171038" y="3317581"/>
                  <a:pt x="4172836" y="3319978"/>
                </a:cubicBezTo>
                <a:cubicBezTo>
                  <a:pt x="4174633" y="3322375"/>
                  <a:pt x="4178828" y="3325371"/>
                  <a:pt x="4184821" y="3325371"/>
                </a:cubicBezTo>
                <a:cubicBezTo>
                  <a:pt x="4190814" y="3325971"/>
                  <a:pt x="4193211" y="3328967"/>
                  <a:pt x="4187818" y="3328967"/>
                </a:cubicBezTo>
                <a:cubicBezTo>
                  <a:pt x="4180626" y="3328967"/>
                  <a:pt x="4176431" y="3329566"/>
                  <a:pt x="4184821" y="3335559"/>
                </a:cubicBezTo>
                <a:cubicBezTo>
                  <a:pt x="4190814" y="3339754"/>
                  <a:pt x="4186619" y="3346346"/>
                  <a:pt x="4184222" y="3351140"/>
                </a:cubicBezTo>
                <a:cubicBezTo>
                  <a:pt x="4181825" y="3355934"/>
                  <a:pt x="4178828" y="3364924"/>
                  <a:pt x="4184821" y="3363125"/>
                </a:cubicBezTo>
                <a:cubicBezTo>
                  <a:pt x="4190814" y="3360729"/>
                  <a:pt x="4192012" y="3354136"/>
                  <a:pt x="4195009" y="3357732"/>
                </a:cubicBezTo>
                <a:cubicBezTo>
                  <a:pt x="4198005" y="3361927"/>
                  <a:pt x="4205196" y="3357732"/>
                  <a:pt x="4208193" y="3357133"/>
                </a:cubicBezTo>
                <a:cubicBezTo>
                  <a:pt x="4211789" y="3356534"/>
                  <a:pt x="4213586" y="3356534"/>
                  <a:pt x="4215384" y="3354736"/>
                </a:cubicBezTo>
                <a:cubicBezTo>
                  <a:pt x="4217182" y="3352938"/>
                  <a:pt x="4219579" y="3353537"/>
                  <a:pt x="4218980" y="3356534"/>
                </a:cubicBezTo>
                <a:cubicBezTo>
                  <a:pt x="4218381" y="3359530"/>
                  <a:pt x="4223774" y="3366721"/>
                  <a:pt x="4230965" y="3372714"/>
                </a:cubicBezTo>
                <a:cubicBezTo>
                  <a:pt x="4238156" y="3378107"/>
                  <a:pt x="4241153" y="3382902"/>
                  <a:pt x="4242951" y="3385898"/>
                </a:cubicBezTo>
                <a:cubicBezTo>
                  <a:pt x="4244149" y="3389494"/>
                  <a:pt x="4247745" y="3391291"/>
                  <a:pt x="4250142" y="3390692"/>
                </a:cubicBezTo>
                <a:lnTo>
                  <a:pt x="4250142" y="3389494"/>
                </a:lnTo>
                <a:cubicBezTo>
                  <a:pt x="4252539" y="3388894"/>
                  <a:pt x="4257333" y="3388894"/>
                  <a:pt x="4261528" y="3390093"/>
                </a:cubicBezTo>
                <a:cubicBezTo>
                  <a:pt x="4265723" y="3390692"/>
                  <a:pt x="4279507" y="3393689"/>
                  <a:pt x="4280106" y="3390692"/>
                </a:cubicBezTo>
                <a:cubicBezTo>
                  <a:pt x="4280705" y="3387696"/>
                  <a:pt x="4283702" y="3389494"/>
                  <a:pt x="4284900" y="3392490"/>
                </a:cubicBezTo>
                <a:cubicBezTo>
                  <a:pt x="4286098" y="3395486"/>
                  <a:pt x="4295087" y="3396685"/>
                  <a:pt x="4296885" y="3394887"/>
                </a:cubicBezTo>
                <a:cubicBezTo>
                  <a:pt x="4299282" y="3393089"/>
                  <a:pt x="4304077" y="3391291"/>
                  <a:pt x="4313665" y="3390692"/>
                </a:cubicBezTo>
                <a:cubicBezTo>
                  <a:pt x="4323253" y="3390093"/>
                  <a:pt x="4320257" y="3380504"/>
                  <a:pt x="4317261" y="3378707"/>
                </a:cubicBezTo>
                <a:cubicBezTo>
                  <a:pt x="4314264" y="3377508"/>
                  <a:pt x="4308871" y="3374512"/>
                  <a:pt x="4307073" y="3371515"/>
                </a:cubicBezTo>
                <a:cubicBezTo>
                  <a:pt x="4304676" y="3369118"/>
                  <a:pt x="4301680" y="3366721"/>
                  <a:pt x="4298683" y="3366721"/>
                </a:cubicBezTo>
                <a:cubicBezTo>
                  <a:pt x="4295687" y="3366721"/>
                  <a:pt x="4285499" y="3368519"/>
                  <a:pt x="4286098" y="3366122"/>
                </a:cubicBezTo>
                <a:cubicBezTo>
                  <a:pt x="4287896" y="3361927"/>
                  <a:pt x="4298084" y="3363725"/>
                  <a:pt x="4301080" y="3363125"/>
                </a:cubicBezTo>
                <a:cubicBezTo>
                  <a:pt x="4303477" y="3362526"/>
                  <a:pt x="4313066" y="3358931"/>
                  <a:pt x="4317860" y="3360729"/>
                </a:cubicBezTo>
                <a:cubicBezTo>
                  <a:pt x="4322055" y="3361927"/>
                  <a:pt x="4325051" y="3358331"/>
                  <a:pt x="4319658" y="3356534"/>
                </a:cubicBezTo>
                <a:cubicBezTo>
                  <a:pt x="4314863" y="3354736"/>
                  <a:pt x="4317261" y="3348743"/>
                  <a:pt x="4323253" y="3353537"/>
                </a:cubicBezTo>
                <a:cubicBezTo>
                  <a:pt x="4329246" y="3358331"/>
                  <a:pt x="4331044" y="3354136"/>
                  <a:pt x="4331643" y="3347544"/>
                </a:cubicBezTo>
                <a:cubicBezTo>
                  <a:pt x="4332243" y="3340353"/>
                  <a:pt x="4320856" y="3334360"/>
                  <a:pt x="4321456" y="3331364"/>
                </a:cubicBezTo>
                <a:cubicBezTo>
                  <a:pt x="4322055" y="3328967"/>
                  <a:pt x="4328048" y="3332563"/>
                  <a:pt x="4334040" y="3338555"/>
                </a:cubicBezTo>
                <a:cubicBezTo>
                  <a:pt x="4340033" y="3343949"/>
                  <a:pt x="4349022" y="3342750"/>
                  <a:pt x="4342430" y="3336758"/>
                </a:cubicBezTo>
                <a:cubicBezTo>
                  <a:pt x="4338235" y="3332563"/>
                  <a:pt x="4340033" y="3328967"/>
                  <a:pt x="4341831" y="3330765"/>
                </a:cubicBezTo>
                <a:cubicBezTo>
                  <a:pt x="4343629" y="3332563"/>
                  <a:pt x="4345427" y="3332563"/>
                  <a:pt x="4347224" y="3332563"/>
                </a:cubicBezTo>
                <a:cubicBezTo>
                  <a:pt x="4349622" y="3332563"/>
                  <a:pt x="4357412" y="3336758"/>
                  <a:pt x="4359809" y="3339754"/>
                </a:cubicBezTo>
                <a:cubicBezTo>
                  <a:pt x="4362206" y="3343349"/>
                  <a:pt x="4369997" y="3348144"/>
                  <a:pt x="4373593" y="3348144"/>
                </a:cubicBezTo>
                <a:cubicBezTo>
                  <a:pt x="4377787" y="3347544"/>
                  <a:pt x="4383780" y="3349342"/>
                  <a:pt x="4389174" y="3354136"/>
                </a:cubicBezTo>
                <a:cubicBezTo>
                  <a:pt x="4394567" y="3358931"/>
                  <a:pt x="4408950" y="3375710"/>
                  <a:pt x="4410747" y="3376310"/>
                </a:cubicBezTo>
                <a:cubicBezTo>
                  <a:pt x="4412545" y="3376909"/>
                  <a:pt x="4417340" y="3378707"/>
                  <a:pt x="4413744" y="3382302"/>
                </a:cubicBezTo>
                <a:cubicBezTo>
                  <a:pt x="4410148" y="3385898"/>
                  <a:pt x="4414343" y="3387696"/>
                  <a:pt x="4420935" y="3387696"/>
                </a:cubicBezTo>
                <a:cubicBezTo>
                  <a:pt x="4426928" y="3387096"/>
                  <a:pt x="4432921" y="3388894"/>
                  <a:pt x="4426329" y="3392490"/>
                </a:cubicBezTo>
                <a:cubicBezTo>
                  <a:pt x="4419736" y="3396085"/>
                  <a:pt x="4425729" y="3402678"/>
                  <a:pt x="4427527" y="3401479"/>
                </a:cubicBezTo>
                <a:cubicBezTo>
                  <a:pt x="4429325" y="3400880"/>
                  <a:pt x="4431722" y="3401479"/>
                  <a:pt x="4432921" y="3403876"/>
                </a:cubicBezTo>
                <a:cubicBezTo>
                  <a:pt x="4434718" y="3406273"/>
                  <a:pt x="4441310" y="3414064"/>
                  <a:pt x="4441310" y="3417060"/>
                </a:cubicBezTo>
                <a:cubicBezTo>
                  <a:pt x="4441310" y="3420656"/>
                  <a:pt x="4445505" y="3423053"/>
                  <a:pt x="4447303" y="3422454"/>
                </a:cubicBezTo>
                <a:cubicBezTo>
                  <a:pt x="4449700" y="3421855"/>
                  <a:pt x="4451498" y="3419457"/>
                  <a:pt x="4453296" y="3422454"/>
                </a:cubicBezTo>
                <a:cubicBezTo>
                  <a:pt x="4455693" y="3425450"/>
                  <a:pt x="4463484" y="3423652"/>
                  <a:pt x="4465281" y="3425450"/>
                </a:cubicBezTo>
                <a:cubicBezTo>
                  <a:pt x="4467079" y="3427248"/>
                  <a:pt x="4473072" y="3427847"/>
                  <a:pt x="4476068" y="3426649"/>
                </a:cubicBezTo>
                <a:cubicBezTo>
                  <a:pt x="4479065" y="3426049"/>
                  <a:pt x="4491050" y="3424851"/>
                  <a:pt x="4492249" y="3427847"/>
                </a:cubicBezTo>
                <a:cubicBezTo>
                  <a:pt x="4493447" y="3430844"/>
                  <a:pt x="4496444" y="3432042"/>
                  <a:pt x="4497642" y="3430244"/>
                </a:cubicBezTo>
                <a:cubicBezTo>
                  <a:pt x="4499440" y="3429046"/>
                  <a:pt x="4500039" y="3429645"/>
                  <a:pt x="4501837" y="3432042"/>
                </a:cubicBezTo>
                <a:cubicBezTo>
                  <a:pt x="4503036" y="3434439"/>
                  <a:pt x="4508429" y="3437436"/>
                  <a:pt x="4511426" y="3436237"/>
                </a:cubicBezTo>
                <a:cubicBezTo>
                  <a:pt x="4514422" y="3435038"/>
                  <a:pt x="4521014" y="3440432"/>
                  <a:pt x="4513223" y="3440432"/>
                </a:cubicBezTo>
                <a:cubicBezTo>
                  <a:pt x="4506032" y="3440432"/>
                  <a:pt x="4509627" y="3447623"/>
                  <a:pt x="4522812" y="3444027"/>
                </a:cubicBezTo>
                <a:cubicBezTo>
                  <a:pt x="4532999" y="3441031"/>
                  <a:pt x="4530602" y="3438634"/>
                  <a:pt x="4524010" y="3434439"/>
                </a:cubicBezTo>
                <a:cubicBezTo>
                  <a:pt x="4517418" y="3430244"/>
                  <a:pt x="4522812" y="3428446"/>
                  <a:pt x="4526407" y="3430244"/>
                </a:cubicBezTo>
                <a:cubicBezTo>
                  <a:pt x="4530602" y="3432641"/>
                  <a:pt x="4532999" y="3432641"/>
                  <a:pt x="4535996" y="3430844"/>
                </a:cubicBezTo>
                <a:cubicBezTo>
                  <a:pt x="4538992" y="3428446"/>
                  <a:pt x="4537194" y="3426649"/>
                  <a:pt x="4534198" y="3427248"/>
                </a:cubicBezTo>
                <a:cubicBezTo>
                  <a:pt x="4531202" y="3427847"/>
                  <a:pt x="4526407" y="3427847"/>
                  <a:pt x="4514422" y="3420656"/>
                </a:cubicBezTo>
                <a:cubicBezTo>
                  <a:pt x="4502436" y="3413465"/>
                  <a:pt x="4505433" y="3410468"/>
                  <a:pt x="4510826" y="3409869"/>
                </a:cubicBezTo>
                <a:cubicBezTo>
                  <a:pt x="4516220" y="3409270"/>
                  <a:pt x="4519216" y="3408670"/>
                  <a:pt x="4515620" y="3405674"/>
                </a:cubicBezTo>
                <a:cubicBezTo>
                  <a:pt x="4511426" y="3402678"/>
                  <a:pt x="4507830" y="3403277"/>
                  <a:pt x="4499440" y="3403277"/>
                </a:cubicBezTo>
                <a:cubicBezTo>
                  <a:pt x="4491050" y="3403277"/>
                  <a:pt x="4489252" y="3399681"/>
                  <a:pt x="4492848" y="3390093"/>
                </a:cubicBezTo>
                <a:cubicBezTo>
                  <a:pt x="4496444" y="3380504"/>
                  <a:pt x="4489852" y="3381703"/>
                  <a:pt x="4488653" y="3383501"/>
                </a:cubicBezTo>
                <a:cubicBezTo>
                  <a:pt x="4487455" y="3385898"/>
                  <a:pt x="4486256" y="3387096"/>
                  <a:pt x="4479664" y="3386497"/>
                </a:cubicBezTo>
                <a:cubicBezTo>
                  <a:pt x="4472473" y="3385898"/>
                  <a:pt x="4469476" y="3384100"/>
                  <a:pt x="4469476" y="3380504"/>
                </a:cubicBezTo>
                <a:cubicBezTo>
                  <a:pt x="4469476" y="3376310"/>
                  <a:pt x="4467079" y="3372115"/>
                  <a:pt x="4464083" y="3369718"/>
                </a:cubicBezTo>
                <a:cubicBezTo>
                  <a:pt x="4461686" y="3367320"/>
                  <a:pt x="4459888" y="3364324"/>
                  <a:pt x="4458689" y="3361927"/>
                </a:cubicBezTo>
                <a:cubicBezTo>
                  <a:pt x="4458090" y="3359530"/>
                  <a:pt x="4455693" y="3354736"/>
                  <a:pt x="4453296" y="3352938"/>
                </a:cubicBezTo>
                <a:cubicBezTo>
                  <a:pt x="4450899" y="3350541"/>
                  <a:pt x="4441310" y="3336158"/>
                  <a:pt x="4434119" y="3333162"/>
                </a:cubicBezTo>
                <a:cubicBezTo>
                  <a:pt x="4426928" y="3329566"/>
                  <a:pt x="4429924" y="3322974"/>
                  <a:pt x="4422134" y="3314584"/>
                </a:cubicBezTo>
                <a:cubicBezTo>
                  <a:pt x="4416740" y="3307992"/>
                  <a:pt x="4424531" y="3310989"/>
                  <a:pt x="4430524" y="3311588"/>
                </a:cubicBezTo>
                <a:cubicBezTo>
                  <a:pt x="4438314" y="3312187"/>
                  <a:pt x="4438314" y="3305595"/>
                  <a:pt x="4446704" y="3307393"/>
                </a:cubicBezTo>
                <a:cubicBezTo>
                  <a:pt x="4455094" y="3309191"/>
                  <a:pt x="4447303" y="3294808"/>
                  <a:pt x="4444307" y="3288816"/>
                </a:cubicBezTo>
                <a:cubicBezTo>
                  <a:pt x="4441310" y="3282823"/>
                  <a:pt x="4435917" y="3278628"/>
                  <a:pt x="4432921" y="3280426"/>
                </a:cubicBezTo>
                <a:cubicBezTo>
                  <a:pt x="4429924" y="3281624"/>
                  <a:pt x="4424531" y="3283422"/>
                  <a:pt x="4419137" y="3279827"/>
                </a:cubicBezTo>
                <a:cubicBezTo>
                  <a:pt x="4413744" y="3275632"/>
                  <a:pt x="4410747" y="3270837"/>
                  <a:pt x="4403556" y="3270837"/>
                </a:cubicBezTo>
                <a:cubicBezTo>
                  <a:pt x="4396365" y="3270837"/>
                  <a:pt x="4399960" y="3268440"/>
                  <a:pt x="4391571" y="3266043"/>
                </a:cubicBezTo>
                <a:cubicBezTo>
                  <a:pt x="4383181" y="3263646"/>
                  <a:pt x="4384979" y="3258852"/>
                  <a:pt x="4384979" y="3255856"/>
                </a:cubicBezTo>
                <a:cubicBezTo>
                  <a:pt x="4384979" y="3252859"/>
                  <a:pt x="4386776" y="3247466"/>
                  <a:pt x="4381383" y="3243870"/>
                </a:cubicBezTo>
                <a:cubicBezTo>
                  <a:pt x="4375989" y="3240274"/>
                  <a:pt x="4372993" y="3233682"/>
                  <a:pt x="4369398" y="3231285"/>
                </a:cubicBezTo>
                <a:cubicBezTo>
                  <a:pt x="4365203" y="3228888"/>
                  <a:pt x="4361607" y="3228289"/>
                  <a:pt x="4359210" y="3219300"/>
                </a:cubicBezTo>
                <a:cubicBezTo>
                  <a:pt x="4356813" y="3210311"/>
                  <a:pt x="4346625" y="3206116"/>
                  <a:pt x="4343629" y="3206116"/>
                </a:cubicBezTo>
                <a:cubicBezTo>
                  <a:pt x="4340633" y="3206715"/>
                  <a:pt x="4333441" y="3206715"/>
                  <a:pt x="4330445" y="3203719"/>
                </a:cubicBezTo>
                <a:cubicBezTo>
                  <a:pt x="4327448" y="3200722"/>
                  <a:pt x="4320257" y="3196527"/>
                  <a:pt x="4312467" y="3198325"/>
                </a:cubicBezTo>
                <a:cubicBezTo>
                  <a:pt x="4304077" y="3199524"/>
                  <a:pt x="4287896" y="3192932"/>
                  <a:pt x="4285499" y="3189935"/>
                </a:cubicBezTo>
                <a:cubicBezTo>
                  <a:pt x="4283102" y="3186939"/>
                  <a:pt x="4278308" y="3184542"/>
                  <a:pt x="4275312" y="3183343"/>
                </a:cubicBezTo>
                <a:cubicBezTo>
                  <a:pt x="4272315" y="3182744"/>
                  <a:pt x="4265124" y="3180946"/>
                  <a:pt x="4260330" y="3176751"/>
                </a:cubicBezTo>
                <a:cubicBezTo>
                  <a:pt x="4256135" y="3172556"/>
                  <a:pt x="4248344" y="3171358"/>
                  <a:pt x="4245348" y="3171957"/>
                </a:cubicBezTo>
                <a:cubicBezTo>
                  <a:pt x="4242951" y="3172556"/>
                  <a:pt x="4238156" y="3172556"/>
                  <a:pt x="4236958" y="3168961"/>
                </a:cubicBezTo>
                <a:cubicBezTo>
                  <a:pt x="4235760" y="3165365"/>
                  <a:pt x="4232763" y="3163567"/>
                  <a:pt x="4229767" y="3164766"/>
                </a:cubicBezTo>
                <a:cubicBezTo>
                  <a:pt x="4226770" y="3165365"/>
                  <a:pt x="4222576" y="3160571"/>
                  <a:pt x="4217781" y="3162968"/>
                </a:cubicBezTo>
                <a:cubicBezTo>
                  <a:pt x="4212987" y="3165365"/>
                  <a:pt x="4196207" y="3160571"/>
                  <a:pt x="4182424" y="3149784"/>
                </a:cubicBezTo>
                <a:cubicBezTo>
                  <a:pt x="4168641" y="3138398"/>
                  <a:pt x="4163847" y="3137799"/>
                  <a:pt x="4162648" y="3138997"/>
                </a:cubicBezTo>
                <a:cubicBezTo>
                  <a:pt x="4161449" y="3140196"/>
                  <a:pt x="4158453" y="3141394"/>
                  <a:pt x="4155457" y="3138398"/>
                </a:cubicBezTo>
                <a:cubicBezTo>
                  <a:pt x="4153059" y="3134802"/>
                  <a:pt x="4150063" y="3137199"/>
                  <a:pt x="4142872" y="3138997"/>
                </a:cubicBezTo>
                <a:cubicBezTo>
                  <a:pt x="4135681" y="3141394"/>
                  <a:pt x="4131486" y="3144390"/>
                  <a:pt x="4132684" y="3150983"/>
                </a:cubicBezTo>
                <a:cubicBezTo>
                  <a:pt x="4133283" y="3158174"/>
                  <a:pt x="4127890" y="3158174"/>
                  <a:pt x="4125493" y="3159972"/>
                </a:cubicBezTo>
                <a:cubicBezTo>
                  <a:pt x="4123096" y="3161769"/>
                  <a:pt x="4118901" y="3165964"/>
                  <a:pt x="4115305" y="3162369"/>
                </a:cubicBezTo>
                <a:cubicBezTo>
                  <a:pt x="4111710" y="3158773"/>
                  <a:pt x="4110511" y="3161170"/>
                  <a:pt x="4108114" y="3163567"/>
                </a:cubicBezTo>
                <a:cubicBezTo>
                  <a:pt x="4105717" y="3165964"/>
                  <a:pt x="4100323" y="3170759"/>
                  <a:pt x="4094930" y="3176751"/>
                </a:cubicBezTo>
                <a:cubicBezTo>
                  <a:pt x="4089536" y="3183343"/>
                  <a:pt x="4088937" y="3183343"/>
                  <a:pt x="4084143" y="3192932"/>
                </a:cubicBezTo>
                <a:cubicBezTo>
                  <a:pt x="4079349" y="3202520"/>
                  <a:pt x="4067363" y="3198325"/>
                  <a:pt x="4064367" y="3195928"/>
                </a:cubicBezTo>
                <a:cubicBezTo>
                  <a:pt x="4060771" y="3193531"/>
                  <a:pt x="4057775" y="3190535"/>
                  <a:pt x="4060172" y="3187538"/>
                </a:cubicBezTo>
                <a:cubicBezTo>
                  <a:pt x="4064367" y="3182145"/>
                  <a:pt x="4061371" y="3183943"/>
                  <a:pt x="4058974" y="3182744"/>
                </a:cubicBezTo>
                <a:cubicBezTo>
                  <a:pt x="4056576" y="3181545"/>
                  <a:pt x="4054179" y="3178549"/>
                  <a:pt x="4057176" y="3172556"/>
                </a:cubicBezTo>
                <a:cubicBezTo>
                  <a:pt x="4060172" y="3166564"/>
                  <a:pt x="4052981" y="3167163"/>
                  <a:pt x="4052381" y="3170159"/>
                </a:cubicBezTo>
                <a:cubicBezTo>
                  <a:pt x="4051782" y="3173755"/>
                  <a:pt x="4051782" y="3177350"/>
                  <a:pt x="4048786" y="3176751"/>
                </a:cubicBezTo>
                <a:cubicBezTo>
                  <a:pt x="4045790" y="3176152"/>
                  <a:pt x="4045190" y="3163567"/>
                  <a:pt x="4044591" y="3159972"/>
                </a:cubicBezTo>
                <a:cubicBezTo>
                  <a:pt x="4043992" y="3156376"/>
                  <a:pt x="4038598" y="3145589"/>
                  <a:pt x="4042194" y="3138997"/>
                </a:cubicBezTo>
                <a:cubicBezTo>
                  <a:pt x="4045790" y="3132405"/>
                  <a:pt x="4039797" y="3123416"/>
                  <a:pt x="4037400" y="3116824"/>
                </a:cubicBezTo>
                <a:cubicBezTo>
                  <a:pt x="4035003" y="3110232"/>
                  <a:pt x="4027811" y="3116824"/>
                  <a:pt x="4021219" y="3109033"/>
                </a:cubicBezTo>
                <a:cubicBezTo>
                  <a:pt x="4014627" y="3101243"/>
                  <a:pt x="4001443" y="3102441"/>
                  <a:pt x="3998447" y="3101842"/>
                </a:cubicBezTo>
                <a:cubicBezTo>
                  <a:pt x="3994851" y="3101243"/>
                  <a:pt x="3985263" y="3100044"/>
                  <a:pt x="3981068" y="3104838"/>
                </a:cubicBezTo>
                <a:cubicBezTo>
                  <a:pt x="3976873" y="3109633"/>
                  <a:pt x="3969083" y="3112030"/>
                  <a:pt x="3964888" y="3111430"/>
                </a:cubicBezTo>
                <a:cubicBezTo>
                  <a:pt x="3960693" y="3110831"/>
                  <a:pt x="3955299" y="3119221"/>
                  <a:pt x="3956498" y="3124614"/>
                </a:cubicBezTo>
                <a:cubicBezTo>
                  <a:pt x="3956498" y="3128809"/>
                  <a:pt x="3955299" y="3130607"/>
                  <a:pt x="3952902" y="3131207"/>
                </a:cubicBezTo>
                <a:close/>
                <a:moveTo>
                  <a:pt x="1105152" y="903106"/>
                </a:moveTo>
                <a:cubicBezTo>
                  <a:pt x="1108149" y="899510"/>
                  <a:pt x="1099759" y="898312"/>
                  <a:pt x="1096763" y="902507"/>
                </a:cubicBezTo>
                <a:cubicBezTo>
                  <a:pt x="1093766" y="906702"/>
                  <a:pt x="1099160" y="908499"/>
                  <a:pt x="1099160" y="908499"/>
                </a:cubicBezTo>
                <a:cubicBezTo>
                  <a:pt x="1099160" y="908499"/>
                  <a:pt x="1102156" y="906702"/>
                  <a:pt x="1105152" y="903106"/>
                </a:cubicBezTo>
                <a:close/>
                <a:moveTo>
                  <a:pt x="1121333" y="877936"/>
                </a:moveTo>
                <a:cubicBezTo>
                  <a:pt x="1121333" y="877936"/>
                  <a:pt x="1119535" y="880333"/>
                  <a:pt x="1124329" y="875539"/>
                </a:cubicBezTo>
                <a:cubicBezTo>
                  <a:pt x="1129123" y="871344"/>
                  <a:pt x="1128524" y="867749"/>
                  <a:pt x="1121932" y="873142"/>
                </a:cubicBezTo>
                <a:cubicBezTo>
                  <a:pt x="1115340" y="877936"/>
                  <a:pt x="1121333" y="877936"/>
                  <a:pt x="1121333" y="877936"/>
                </a:cubicBezTo>
                <a:close/>
                <a:moveTo>
                  <a:pt x="1077586" y="1020564"/>
                </a:moveTo>
                <a:cubicBezTo>
                  <a:pt x="1081781" y="1024758"/>
                  <a:pt x="1079983" y="1024159"/>
                  <a:pt x="1084178" y="1021163"/>
                </a:cubicBezTo>
                <a:cubicBezTo>
                  <a:pt x="1088373" y="1018766"/>
                  <a:pt x="1084178" y="1013972"/>
                  <a:pt x="1078784" y="1013972"/>
                </a:cubicBezTo>
                <a:cubicBezTo>
                  <a:pt x="1073990" y="1014571"/>
                  <a:pt x="1073990" y="1016369"/>
                  <a:pt x="1077586" y="1020564"/>
                </a:cubicBezTo>
                <a:close/>
                <a:moveTo>
                  <a:pt x="1162083" y="761078"/>
                </a:moveTo>
                <a:lnTo>
                  <a:pt x="1163881" y="758082"/>
                </a:lnTo>
                <a:cubicBezTo>
                  <a:pt x="1163881" y="758082"/>
                  <a:pt x="1164480" y="752688"/>
                  <a:pt x="1161484" y="756284"/>
                </a:cubicBezTo>
                <a:cubicBezTo>
                  <a:pt x="1157888" y="759879"/>
                  <a:pt x="1162083" y="761078"/>
                  <a:pt x="1162083" y="761078"/>
                </a:cubicBezTo>
                <a:close/>
                <a:moveTo>
                  <a:pt x="1201635" y="735309"/>
                </a:moveTo>
                <a:cubicBezTo>
                  <a:pt x="1203433" y="733511"/>
                  <a:pt x="1205231" y="732912"/>
                  <a:pt x="1208827" y="728717"/>
                </a:cubicBezTo>
                <a:cubicBezTo>
                  <a:pt x="1212422" y="724522"/>
                  <a:pt x="1213022" y="726320"/>
                  <a:pt x="1205830" y="725721"/>
                </a:cubicBezTo>
                <a:cubicBezTo>
                  <a:pt x="1198639" y="725122"/>
                  <a:pt x="1200437" y="725122"/>
                  <a:pt x="1197440" y="728118"/>
                </a:cubicBezTo>
                <a:cubicBezTo>
                  <a:pt x="1194444" y="731114"/>
                  <a:pt x="1196841" y="727519"/>
                  <a:pt x="1192047" y="728118"/>
                </a:cubicBezTo>
                <a:cubicBezTo>
                  <a:pt x="1187852" y="728717"/>
                  <a:pt x="1187253" y="732313"/>
                  <a:pt x="1184256" y="736508"/>
                </a:cubicBezTo>
                <a:cubicBezTo>
                  <a:pt x="1181260" y="740703"/>
                  <a:pt x="1178264" y="742500"/>
                  <a:pt x="1183058" y="743100"/>
                </a:cubicBezTo>
                <a:cubicBezTo>
                  <a:pt x="1187852" y="743699"/>
                  <a:pt x="1188451" y="740703"/>
                  <a:pt x="1193845" y="740103"/>
                </a:cubicBezTo>
                <a:cubicBezTo>
                  <a:pt x="1198639" y="739504"/>
                  <a:pt x="1199838" y="736508"/>
                  <a:pt x="1201635" y="735309"/>
                </a:cubicBezTo>
                <a:close/>
                <a:moveTo>
                  <a:pt x="1180062" y="768269"/>
                </a:moveTo>
                <a:cubicBezTo>
                  <a:pt x="1183058" y="768269"/>
                  <a:pt x="1184256" y="767071"/>
                  <a:pt x="1184256" y="763475"/>
                </a:cubicBezTo>
                <a:cubicBezTo>
                  <a:pt x="1184256" y="759879"/>
                  <a:pt x="1184856" y="758082"/>
                  <a:pt x="1187852" y="755085"/>
                </a:cubicBezTo>
                <a:cubicBezTo>
                  <a:pt x="1190848" y="751490"/>
                  <a:pt x="1190249" y="744898"/>
                  <a:pt x="1187852" y="747295"/>
                </a:cubicBezTo>
                <a:cubicBezTo>
                  <a:pt x="1185455" y="749692"/>
                  <a:pt x="1185455" y="752089"/>
                  <a:pt x="1182459" y="749692"/>
                </a:cubicBezTo>
                <a:cubicBezTo>
                  <a:pt x="1179462" y="747295"/>
                  <a:pt x="1180062" y="749092"/>
                  <a:pt x="1180062" y="753887"/>
                </a:cubicBezTo>
                <a:cubicBezTo>
                  <a:pt x="1180062" y="758681"/>
                  <a:pt x="1179462" y="761677"/>
                  <a:pt x="1178264" y="764074"/>
                </a:cubicBezTo>
                <a:cubicBezTo>
                  <a:pt x="1177065" y="766471"/>
                  <a:pt x="1177065" y="768269"/>
                  <a:pt x="1180062" y="768269"/>
                </a:cubicBezTo>
                <a:close/>
                <a:moveTo>
                  <a:pt x="1157289" y="792839"/>
                </a:moveTo>
                <a:cubicBezTo>
                  <a:pt x="1157289" y="792839"/>
                  <a:pt x="1157289" y="792839"/>
                  <a:pt x="1161484" y="792240"/>
                </a:cubicBezTo>
                <a:cubicBezTo>
                  <a:pt x="1165679" y="791641"/>
                  <a:pt x="1163881" y="791641"/>
                  <a:pt x="1160885" y="786847"/>
                </a:cubicBezTo>
                <a:cubicBezTo>
                  <a:pt x="1157888" y="782652"/>
                  <a:pt x="1155491" y="779655"/>
                  <a:pt x="1155491" y="783850"/>
                </a:cubicBezTo>
                <a:cubicBezTo>
                  <a:pt x="1154892" y="788045"/>
                  <a:pt x="1154892" y="788045"/>
                  <a:pt x="1150098" y="786247"/>
                </a:cubicBezTo>
                <a:cubicBezTo>
                  <a:pt x="1144704" y="785049"/>
                  <a:pt x="1145903" y="786847"/>
                  <a:pt x="1148300" y="790442"/>
                </a:cubicBezTo>
                <a:cubicBezTo>
                  <a:pt x="1149499" y="794038"/>
                  <a:pt x="1157289" y="792839"/>
                  <a:pt x="1157289" y="792839"/>
                </a:cubicBezTo>
                <a:close/>
                <a:moveTo>
                  <a:pt x="1132120" y="815612"/>
                </a:moveTo>
                <a:cubicBezTo>
                  <a:pt x="1132120" y="815612"/>
                  <a:pt x="1136315" y="813215"/>
                  <a:pt x="1136914" y="808421"/>
                </a:cubicBezTo>
                <a:cubicBezTo>
                  <a:pt x="1137513" y="803027"/>
                  <a:pt x="1135116" y="803626"/>
                  <a:pt x="1132120" y="806023"/>
                </a:cubicBezTo>
                <a:cubicBezTo>
                  <a:pt x="1129123" y="808421"/>
                  <a:pt x="1127925" y="808421"/>
                  <a:pt x="1129723" y="812016"/>
                </a:cubicBezTo>
                <a:cubicBezTo>
                  <a:pt x="1132120" y="815612"/>
                  <a:pt x="1132120" y="815612"/>
                  <a:pt x="1132120" y="815612"/>
                </a:cubicBezTo>
                <a:close/>
                <a:moveTo>
                  <a:pt x="1144704" y="810218"/>
                </a:moveTo>
                <a:cubicBezTo>
                  <a:pt x="1144704" y="810218"/>
                  <a:pt x="1148300" y="810818"/>
                  <a:pt x="1148300" y="807821"/>
                </a:cubicBezTo>
                <a:cubicBezTo>
                  <a:pt x="1148300" y="805424"/>
                  <a:pt x="1145304" y="802428"/>
                  <a:pt x="1141109" y="806623"/>
                </a:cubicBezTo>
                <a:cubicBezTo>
                  <a:pt x="1136914" y="811417"/>
                  <a:pt x="1144704" y="810218"/>
                  <a:pt x="1144704" y="810218"/>
                </a:cubicBezTo>
                <a:close/>
                <a:moveTo>
                  <a:pt x="1289129" y="719129"/>
                </a:moveTo>
                <a:cubicBezTo>
                  <a:pt x="1288530" y="725122"/>
                  <a:pt x="1297519" y="723923"/>
                  <a:pt x="1297519" y="723923"/>
                </a:cubicBezTo>
                <a:cubicBezTo>
                  <a:pt x="1297519" y="723923"/>
                  <a:pt x="1295122" y="720327"/>
                  <a:pt x="1293324" y="716732"/>
                </a:cubicBezTo>
                <a:cubicBezTo>
                  <a:pt x="1291527" y="713136"/>
                  <a:pt x="1289729" y="713136"/>
                  <a:pt x="1289129" y="719129"/>
                </a:cubicBezTo>
                <a:close/>
                <a:moveTo>
                  <a:pt x="1121932" y="907900"/>
                </a:moveTo>
                <a:cubicBezTo>
                  <a:pt x="1117138" y="904304"/>
                  <a:pt x="1117737" y="902507"/>
                  <a:pt x="1114741" y="904304"/>
                </a:cubicBezTo>
                <a:cubicBezTo>
                  <a:pt x="1111744" y="906702"/>
                  <a:pt x="1112943" y="906702"/>
                  <a:pt x="1108748" y="908499"/>
                </a:cubicBezTo>
                <a:cubicBezTo>
                  <a:pt x="1104553" y="910297"/>
                  <a:pt x="1105152" y="906702"/>
                  <a:pt x="1100957" y="910896"/>
                </a:cubicBezTo>
                <a:cubicBezTo>
                  <a:pt x="1096763" y="915091"/>
                  <a:pt x="1096763" y="913893"/>
                  <a:pt x="1088972" y="916290"/>
                </a:cubicBezTo>
                <a:cubicBezTo>
                  <a:pt x="1080582" y="918687"/>
                  <a:pt x="1081781" y="914492"/>
                  <a:pt x="1078784" y="918687"/>
                </a:cubicBezTo>
                <a:cubicBezTo>
                  <a:pt x="1075788" y="922882"/>
                  <a:pt x="1076986" y="924081"/>
                  <a:pt x="1085976" y="922283"/>
                </a:cubicBezTo>
                <a:cubicBezTo>
                  <a:pt x="1094365" y="920485"/>
                  <a:pt x="1087773" y="925279"/>
                  <a:pt x="1083578" y="932470"/>
                </a:cubicBezTo>
                <a:cubicBezTo>
                  <a:pt x="1079384" y="939662"/>
                  <a:pt x="1081181" y="942059"/>
                  <a:pt x="1073391" y="944456"/>
                </a:cubicBezTo>
                <a:cubicBezTo>
                  <a:pt x="1066199" y="946853"/>
                  <a:pt x="1059607" y="950449"/>
                  <a:pt x="1057810" y="948651"/>
                </a:cubicBezTo>
                <a:cubicBezTo>
                  <a:pt x="1056012" y="946254"/>
                  <a:pt x="1054813" y="946853"/>
                  <a:pt x="1051817" y="949250"/>
                </a:cubicBezTo>
                <a:cubicBezTo>
                  <a:pt x="1048821" y="951647"/>
                  <a:pt x="1044626" y="949250"/>
                  <a:pt x="1044626" y="951647"/>
                </a:cubicBezTo>
                <a:cubicBezTo>
                  <a:pt x="1044626" y="954044"/>
                  <a:pt x="1045225" y="954643"/>
                  <a:pt x="1041030" y="954044"/>
                </a:cubicBezTo>
                <a:cubicBezTo>
                  <a:pt x="1036835" y="953445"/>
                  <a:pt x="1036236" y="953445"/>
                  <a:pt x="1036236" y="957640"/>
                </a:cubicBezTo>
                <a:cubicBezTo>
                  <a:pt x="1036236" y="961835"/>
                  <a:pt x="1042828" y="961835"/>
                  <a:pt x="1049420" y="963633"/>
                </a:cubicBezTo>
                <a:cubicBezTo>
                  <a:pt x="1056012" y="965430"/>
                  <a:pt x="1054813" y="967827"/>
                  <a:pt x="1052416" y="967827"/>
                </a:cubicBezTo>
                <a:cubicBezTo>
                  <a:pt x="1050019" y="967827"/>
                  <a:pt x="1048821" y="969625"/>
                  <a:pt x="1056611" y="975618"/>
                </a:cubicBezTo>
                <a:cubicBezTo>
                  <a:pt x="1064402" y="981611"/>
                  <a:pt x="1068597" y="979214"/>
                  <a:pt x="1076387" y="975019"/>
                </a:cubicBezTo>
                <a:cubicBezTo>
                  <a:pt x="1083578" y="970824"/>
                  <a:pt x="1088373" y="972622"/>
                  <a:pt x="1086575" y="975019"/>
                </a:cubicBezTo>
                <a:cubicBezTo>
                  <a:pt x="1085376" y="977416"/>
                  <a:pt x="1081181" y="980412"/>
                  <a:pt x="1078185" y="982210"/>
                </a:cubicBezTo>
                <a:cubicBezTo>
                  <a:pt x="1074589" y="984008"/>
                  <a:pt x="1070994" y="982210"/>
                  <a:pt x="1067997" y="986405"/>
                </a:cubicBezTo>
                <a:cubicBezTo>
                  <a:pt x="1065001" y="990600"/>
                  <a:pt x="1063802" y="991798"/>
                  <a:pt x="1059607" y="990001"/>
                </a:cubicBezTo>
                <a:cubicBezTo>
                  <a:pt x="1055413" y="987603"/>
                  <a:pt x="1051218" y="986405"/>
                  <a:pt x="1047622" y="984008"/>
                </a:cubicBezTo>
                <a:cubicBezTo>
                  <a:pt x="1044626" y="981611"/>
                  <a:pt x="1039232" y="981611"/>
                  <a:pt x="1039232" y="984607"/>
                </a:cubicBezTo>
                <a:cubicBezTo>
                  <a:pt x="1038633" y="987004"/>
                  <a:pt x="1038633" y="988802"/>
                  <a:pt x="1036835" y="988802"/>
                </a:cubicBezTo>
                <a:cubicBezTo>
                  <a:pt x="1035037" y="988802"/>
                  <a:pt x="1031442" y="988203"/>
                  <a:pt x="1028445" y="991798"/>
                </a:cubicBezTo>
                <a:cubicBezTo>
                  <a:pt x="1025449" y="995993"/>
                  <a:pt x="1023651" y="998990"/>
                  <a:pt x="1019456" y="999589"/>
                </a:cubicBezTo>
                <a:cubicBezTo>
                  <a:pt x="1015261" y="1000188"/>
                  <a:pt x="1012265" y="998390"/>
                  <a:pt x="1008669" y="1003185"/>
                </a:cubicBezTo>
                <a:cubicBezTo>
                  <a:pt x="1005074" y="1007979"/>
                  <a:pt x="1001478" y="1005582"/>
                  <a:pt x="995485" y="1010376"/>
                </a:cubicBezTo>
                <a:cubicBezTo>
                  <a:pt x="990092" y="1015170"/>
                  <a:pt x="982900" y="1010975"/>
                  <a:pt x="980503" y="1013372"/>
                </a:cubicBezTo>
                <a:cubicBezTo>
                  <a:pt x="978106" y="1015769"/>
                  <a:pt x="976908" y="1018766"/>
                  <a:pt x="981103" y="1018766"/>
                </a:cubicBezTo>
                <a:cubicBezTo>
                  <a:pt x="985297" y="1018766"/>
                  <a:pt x="985897" y="1018166"/>
                  <a:pt x="986496" y="1021163"/>
                </a:cubicBezTo>
                <a:cubicBezTo>
                  <a:pt x="987095" y="1024159"/>
                  <a:pt x="988893" y="1024159"/>
                  <a:pt x="991290" y="1021762"/>
                </a:cubicBezTo>
                <a:cubicBezTo>
                  <a:pt x="993687" y="1019365"/>
                  <a:pt x="997283" y="1019964"/>
                  <a:pt x="1000879" y="1017567"/>
                </a:cubicBezTo>
                <a:cubicBezTo>
                  <a:pt x="1004474" y="1015170"/>
                  <a:pt x="1005074" y="1015769"/>
                  <a:pt x="1009268" y="1015170"/>
                </a:cubicBezTo>
                <a:cubicBezTo>
                  <a:pt x="1013463" y="1014571"/>
                  <a:pt x="1016460" y="1012773"/>
                  <a:pt x="1020655" y="1016968"/>
                </a:cubicBezTo>
                <a:cubicBezTo>
                  <a:pt x="1024850" y="1021163"/>
                  <a:pt x="1023052" y="1024159"/>
                  <a:pt x="1028445" y="1024159"/>
                </a:cubicBezTo>
                <a:cubicBezTo>
                  <a:pt x="1033839" y="1024159"/>
                  <a:pt x="1033839" y="1022361"/>
                  <a:pt x="1035037" y="1019365"/>
                </a:cubicBezTo>
                <a:cubicBezTo>
                  <a:pt x="1035636" y="1016369"/>
                  <a:pt x="1039232" y="1015769"/>
                  <a:pt x="1043427" y="1015170"/>
                </a:cubicBezTo>
                <a:cubicBezTo>
                  <a:pt x="1048221" y="1014571"/>
                  <a:pt x="1049420" y="1010975"/>
                  <a:pt x="1053615" y="1014571"/>
                </a:cubicBezTo>
                <a:cubicBezTo>
                  <a:pt x="1057810" y="1018766"/>
                  <a:pt x="1060207" y="1015769"/>
                  <a:pt x="1062005" y="1016369"/>
                </a:cubicBezTo>
                <a:cubicBezTo>
                  <a:pt x="1063802" y="1016968"/>
                  <a:pt x="1065001" y="1018766"/>
                  <a:pt x="1066199" y="1016968"/>
                </a:cubicBezTo>
                <a:cubicBezTo>
                  <a:pt x="1066799" y="1015170"/>
                  <a:pt x="1068597" y="1014571"/>
                  <a:pt x="1073990" y="1014571"/>
                </a:cubicBezTo>
                <a:cubicBezTo>
                  <a:pt x="1079384" y="1014571"/>
                  <a:pt x="1082380" y="1015769"/>
                  <a:pt x="1082380" y="1013372"/>
                </a:cubicBezTo>
                <a:cubicBezTo>
                  <a:pt x="1082380" y="1010975"/>
                  <a:pt x="1084178" y="1009177"/>
                  <a:pt x="1087174" y="1012773"/>
                </a:cubicBezTo>
                <a:cubicBezTo>
                  <a:pt x="1090170" y="1015769"/>
                  <a:pt x="1090170" y="1016968"/>
                  <a:pt x="1099759" y="1015769"/>
                </a:cubicBezTo>
                <a:cubicBezTo>
                  <a:pt x="1109347" y="1015170"/>
                  <a:pt x="1110546" y="1014571"/>
                  <a:pt x="1114741" y="1019964"/>
                </a:cubicBezTo>
                <a:cubicBezTo>
                  <a:pt x="1118936" y="1025358"/>
                  <a:pt x="1124928" y="1023560"/>
                  <a:pt x="1133318" y="1022361"/>
                </a:cubicBezTo>
                <a:cubicBezTo>
                  <a:pt x="1141708" y="1021163"/>
                  <a:pt x="1139910" y="1018166"/>
                  <a:pt x="1146502" y="1016369"/>
                </a:cubicBezTo>
                <a:cubicBezTo>
                  <a:pt x="1153094" y="1013972"/>
                  <a:pt x="1153094" y="1010975"/>
                  <a:pt x="1148899" y="1008578"/>
                </a:cubicBezTo>
                <a:cubicBezTo>
                  <a:pt x="1144704" y="1006181"/>
                  <a:pt x="1143506" y="1004383"/>
                  <a:pt x="1144704" y="1002585"/>
                </a:cubicBezTo>
                <a:cubicBezTo>
                  <a:pt x="1145903" y="1000787"/>
                  <a:pt x="1147701" y="998390"/>
                  <a:pt x="1147701" y="995394"/>
                </a:cubicBezTo>
                <a:cubicBezTo>
                  <a:pt x="1147701" y="992398"/>
                  <a:pt x="1152495" y="993596"/>
                  <a:pt x="1160885" y="991798"/>
                </a:cubicBezTo>
                <a:cubicBezTo>
                  <a:pt x="1169275" y="990001"/>
                  <a:pt x="1174069" y="982809"/>
                  <a:pt x="1178264" y="979214"/>
                </a:cubicBezTo>
                <a:cubicBezTo>
                  <a:pt x="1182459" y="975618"/>
                  <a:pt x="1185455" y="976817"/>
                  <a:pt x="1188451" y="973221"/>
                </a:cubicBezTo>
                <a:cubicBezTo>
                  <a:pt x="1191448" y="969625"/>
                  <a:pt x="1191448" y="967228"/>
                  <a:pt x="1199238" y="961835"/>
                </a:cubicBezTo>
                <a:cubicBezTo>
                  <a:pt x="1207029" y="956441"/>
                  <a:pt x="1203433" y="954044"/>
                  <a:pt x="1199838" y="946853"/>
                </a:cubicBezTo>
                <a:cubicBezTo>
                  <a:pt x="1196841" y="939662"/>
                  <a:pt x="1190249" y="938463"/>
                  <a:pt x="1186654" y="942059"/>
                </a:cubicBezTo>
                <a:cubicBezTo>
                  <a:pt x="1183058" y="946254"/>
                  <a:pt x="1179462" y="949250"/>
                  <a:pt x="1179462" y="943856"/>
                </a:cubicBezTo>
                <a:cubicBezTo>
                  <a:pt x="1179462" y="938463"/>
                  <a:pt x="1181859" y="938463"/>
                  <a:pt x="1187852" y="933070"/>
                </a:cubicBezTo>
                <a:cubicBezTo>
                  <a:pt x="1193845" y="927676"/>
                  <a:pt x="1193246" y="921084"/>
                  <a:pt x="1190249" y="918088"/>
                </a:cubicBezTo>
                <a:cubicBezTo>
                  <a:pt x="1187852" y="915091"/>
                  <a:pt x="1183058" y="915691"/>
                  <a:pt x="1185455" y="912694"/>
                </a:cubicBezTo>
                <a:cubicBezTo>
                  <a:pt x="1187852" y="909698"/>
                  <a:pt x="1189650" y="908499"/>
                  <a:pt x="1192646" y="915091"/>
                </a:cubicBezTo>
                <a:cubicBezTo>
                  <a:pt x="1195043" y="921683"/>
                  <a:pt x="1197440" y="918088"/>
                  <a:pt x="1197440" y="912095"/>
                </a:cubicBezTo>
                <a:cubicBezTo>
                  <a:pt x="1197440" y="906102"/>
                  <a:pt x="1196841" y="903705"/>
                  <a:pt x="1202834" y="900709"/>
                </a:cubicBezTo>
                <a:cubicBezTo>
                  <a:pt x="1208227" y="898312"/>
                  <a:pt x="1208227" y="896514"/>
                  <a:pt x="1205830" y="891720"/>
                </a:cubicBezTo>
                <a:cubicBezTo>
                  <a:pt x="1203433" y="886326"/>
                  <a:pt x="1207029" y="881532"/>
                  <a:pt x="1200437" y="879734"/>
                </a:cubicBezTo>
                <a:cubicBezTo>
                  <a:pt x="1193246" y="877337"/>
                  <a:pt x="1193845" y="877337"/>
                  <a:pt x="1199838" y="872543"/>
                </a:cubicBezTo>
                <a:cubicBezTo>
                  <a:pt x="1205830" y="867149"/>
                  <a:pt x="1205231" y="862954"/>
                  <a:pt x="1209426" y="856363"/>
                </a:cubicBezTo>
                <a:cubicBezTo>
                  <a:pt x="1213621" y="849770"/>
                  <a:pt x="1216617" y="850370"/>
                  <a:pt x="1216018" y="841980"/>
                </a:cubicBezTo>
                <a:cubicBezTo>
                  <a:pt x="1215419" y="833590"/>
                  <a:pt x="1215419" y="827597"/>
                  <a:pt x="1210625" y="826998"/>
                </a:cubicBezTo>
                <a:cubicBezTo>
                  <a:pt x="1205830" y="826399"/>
                  <a:pt x="1204032" y="826399"/>
                  <a:pt x="1195043" y="821605"/>
                </a:cubicBezTo>
                <a:cubicBezTo>
                  <a:pt x="1186054" y="816810"/>
                  <a:pt x="1192646" y="815612"/>
                  <a:pt x="1200437" y="816810"/>
                </a:cubicBezTo>
                <a:cubicBezTo>
                  <a:pt x="1208227" y="818009"/>
                  <a:pt x="1208827" y="815013"/>
                  <a:pt x="1215419" y="817410"/>
                </a:cubicBezTo>
                <a:cubicBezTo>
                  <a:pt x="1222011" y="819807"/>
                  <a:pt x="1225007" y="819807"/>
                  <a:pt x="1225007" y="812016"/>
                </a:cubicBezTo>
                <a:cubicBezTo>
                  <a:pt x="1225007" y="804825"/>
                  <a:pt x="1225606" y="803626"/>
                  <a:pt x="1232198" y="804226"/>
                </a:cubicBezTo>
                <a:cubicBezTo>
                  <a:pt x="1238790" y="804825"/>
                  <a:pt x="1238790" y="802428"/>
                  <a:pt x="1242985" y="798233"/>
                </a:cubicBezTo>
                <a:cubicBezTo>
                  <a:pt x="1247180" y="794038"/>
                  <a:pt x="1254971" y="789843"/>
                  <a:pt x="1265158" y="783251"/>
                </a:cubicBezTo>
                <a:cubicBezTo>
                  <a:pt x="1275346" y="777258"/>
                  <a:pt x="1272350" y="771865"/>
                  <a:pt x="1269353" y="770666"/>
                </a:cubicBezTo>
                <a:cubicBezTo>
                  <a:pt x="1265758" y="769468"/>
                  <a:pt x="1262162" y="770067"/>
                  <a:pt x="1259166" y="768269"/>
                </a:cubicBezTo>
                <a:cubicBezTo>
                  <a:pt x="1256169" y="766471"/>
                  <a:pt x="1256769" y="762276"/>
                  <a:pt x="1244184" y="762876"/>
                </a:cubicBezTo>
                <a:cubicBezTo>
                  <a:pt x="1231000" y="763475"/>
                  <a:pt x="1238191" y="753287"/>
                  <a:pt x="1245382" y="752688"/>
                </a:cubicBezTo>
                <a:cubicBezTo>
                  <a:pt x="1252574" y="752089"/>
                  <a:pt x="1256769" y="752089"/>
                  <a:pt x="1263960" y="749092"/>
                </a:cubicBezTo>
                <a:cubicBezTo>
                  <a:pt x="1271151" y="746695"/>
                  <a:pt x="1272350" y="748493"/>
                  <a:pt x="1277144" y="740703"/>
                </a:cubicBezTo>
                <a:cubicBezTo>
                  <a:pt x="1282537" y="732313"/>
                  <a:pt x="1274747" y="732313"/>
                  <a:pt x="1267556" y="732313"/>
                </a:cubicBezTo>
                <a:cubicBezTo>
                  <a:pt x="1260364" y="732313"/>
                  <a:pt x="1254371" y="734111"/>
                  <a:pt x="1250776" y="727519"/>
                </a:cubicBezTo>
                <a:cubicBezTo>
                  <a:pt x="1247180" y="720927"/>
                  <a:pt x="1238790" y="722125"/>
                  <a:pt x="1235195" y="727519"/>
                </a:cubicBezTo>
                <a:cubicBezTo>
                  <a:pt x="1231000" y="732912"/>
                  <a:pt x="1229202" y="734710"/>
                  <a:pt x="1222011" y="736508"/>
                </a:cubicBezTo>
                <a:cubicBezTo>
                  <a:pt x="1214819" y="738306"/>
                  <a:pt x="1202235" y="746096"/>
                  <a:pt x="1202235" y="753887"/>
                </a:cubicBezTo>
                <a:cubicBezTo>
                  <a:pt x="1202235" y="761677"/>
                  <a:pt x="1199838" y="756284"/>
                  <a:pt x="1195043" y="758082"/>
                </a:cubicBezTo>
                <a:cubicBezTo>
                  <a:pt x="1190848" y="760479"/>
                  <a:pt x="1187852" y="762276"/>
                  <a:pt x="1190848" y="763475"/>
                </a:cubicBezTo>
                <a:cubicBezTo>
                  <a:pt x="1193845" y="764674"/>
                  <a:pt x="1195043" y="764674"/>
                  <a:pt x="1191448" y="767071"/>
                </a:cubicBezTo>
                <a:cubicBezTo>
                  <a:pt x="1187852" y="769468"/>
                  <a:pt x="1187253" y="768269"/>
                  <a:pt x="1186054" y="773063"/>
                </a:cubicBezTo>
                <a:cubicBezTo>
                  <a:pt x="1184856" y="777858"/>
                  <a:pt x="1185455" y="781453"/>
                  <a:pt x="1184256" y="779056"/>
                </a:cubicBezTo>
                <a:cubicBezTo>
                  <a:pt x="1183657" y="776659"/>
                  <a:pt x="1181260" y="774861"/>
                  <a:pt x="1178863" y="774861"/>
                </a:cubicBezTo>
                <a:cubicBezTo>
                  <a:pt x="1176466" y="775461"/>
                  <a:pt x="1174069" y="775461"/>
                  <a:pt x="1174668" y="779655"/>
                </a:cubicBezTo>
                <a:cubicBezTo>
                  <a:pt x="1175267" y="783850"/>
                  <a:pt x="1174668" y="786247"/>
                  <a:pt x="1168076" y="784450"/>
                </a:cubicBezTo>
                <a:cubicBezTo>
                  <a:pt x="1161484" y="782652"/>
                  <a:pt x="1159087" y="782053"/>
                  <a:pt x="1160285" y="785049"/>
                </a:cubicBezTo>
                <a:cubicBezTo>
                  <a:pt x="1161484" y="788045"/>
                  <a:pt x="1164480" y="789843"/>
                  <a:pt x="1168675" y="790442"/>
                </a:cubicBezTo>
                <a:cubicBezTo>
                  <a:pt x="1172870" y="791042"/>
                  <a:pt x="1176466" y="789843"/>
                  <a:pt x="1174069" y="792839"/>
                </a:cubicBezTo>
                <a:cubicBezTo>
                  <a:pt x="1171672" y="795836"/>
                  <a:pt x="1169874" y="798233"/>
                  <a:pt x="1161484" y="801829"/>
                </a:cubicBezTo>
                <a:cubicBezTo>
                  <a:pt x="1153094" y="805424"/>
                  <a:pt x="1153094" y="813814"/>
                  <a:pt x="1143506" y="819807"/>
                </a:cubicBezTo>
                <a:cubicBezTo>
                  <a:pt x="1133917" y="825800"/>
                  <a:pt x="1136914" y="826399"/>
                  <a:pt x="1140509" y="825200"/>
                </a:cubicBezTo>
                <a:cubicBezTo>
                  <a:pt x="1144105" y="824601"/>
                  <a:pt x="1147101" y="822204"/>
                  <a:pt x="1151296" y="817410"/>
                </a:cubicBezTo>
                <a:cubicBezTo>
                  <a:pt x="1155491" y="812616"/>
                  <a:pt x="1156690" y="808421"/>
                  <a:pt x="1160885" y="807222"/>
                </a:cubicBezTo>
                <a:cubicBezTo>
                  <a:pt x="1165080" y="806023"/>
                  <a:pt x="1168076" y="805424"/>
                  <a:pt x="1165080" y="808421"/>
                </a:cubicBezTo>
                <a:cubicBezTo>
                  <a:pt x="1162083" y="811417"/>
                  <a:pt x="1163282" y="808421"/>
                  <a:pt x="1158488" y="812616"/>
                </a:cubicBezTo>
                <a:cubicBezTo>
                  <a:pt x="1153694" y="816810"/>
                  <a:pt x="1157888" y="818608"/>
                  <a:pt x="1163881" y="816211"/>
                </a:cubicBezTo>
                <a:cubicBezTo>
                  <a:pt x="1170473" y="813814"/>
                  <a:pt x="1172271" y="813814"/>
                  <a:pt x="1169275" y="816810"/>
                </a:cubicBezTo>
                <a:cubicBezTo>
                  <a:pt x="1166278" y="819807"/>
                  <a:pt x="1164480" y="822204"/>
                  <a:pt x="1157289" y="827597"/>
                </a:cubicBezTo>
                <a:cubicBezTo>
                  <a:pt x="1150098" y="832991"/>
                  <a:pt x="1148899" y="835388"/>
                  <a:pt x="1142307" y="840781"/>
                </a:cubicBezTo>
                <a:cubicBezTo>
                  <a:pt x="1136315" y="846175"/>
                  <a:pt x="1129723" y="843179"/>
                  <a:pt x="1128524" y="850370"/>
                </a:cubicBezTo>
                <a:cubicBezTo>
                  <a:pt x="1127325" y="857561"/>
                  <a:pt x="1129123" y="857561"/>
                  <a:pt x="1132120" y="852767"/>
                </a:cubicBezTo>
                <a:cubicBezTo>
                  <a:pt x="1135116" y="847973"/>
                  <a:pt x="1135116" y="846175"/>
                  <a:pt x="1137513" y="852767"/>
                </a:cubicBezTo>
                <a:cubicBezTo>
                  <a:pt x="1139910" y="859359"/>
                  <a:pt x="1145903" y="856962"/>
                  <a:pt x="1158488" y="856363"/>
                </a:cubicBezTo>
                <a:cubicBezTo>
                  <a:pt x="1171072" y="855763"/>
                  <a:pt x="1166878" y="856962"/>
                  <a:pt x="1162083" y="859359"/>
                </a:cubicBezTo>
                <a:cubicBezTo>
                  <a:pt x="1157289" y="861756"/>
                  <a:pt x="1153094" y="862954"/>
                  <a:pt x="1147701" y="870745"/>
                </a:cubicBezTo>
                <a:cubicBezTo>
                  <a:pt x="1142307" y="878536"/>
                  <a:pt x="1143506" y="880933"/>
                  <a:pt x="1148300" y="882131"/>
                </a:cubicBezTo>
                <a:cubicBezTo>
                  <a:pt x="1153694" y="883330"/>
                  <a:pt x="1153694" y="882731"/>
                  <a:pt x="1150098" y="886326"/>
                </a:cubicBezTo>
                <a:cubicBezTo>
                  <a:pt x="1145903" y="889922"/>
                  <a:pt x="1144704" y="888124"/>
                  <a:pt x="1141708" y="891120"/>
                </a:cubicBezTo>
                <a:cubicBezTo>
                  <a:pt x="1139311" y="894117"/>
                  <a:pt x="1142907" y="894117"/>
                  <a:pt x="1139311" y="898312"/>
                </a:cubicBezTo>
                <a:cubicBezTo>
                  <a:pt x="1135116" y="902507"/>
                  <a:pt x="1134517" y="900709"/>
                  <a:pt x="1130921" y="911496"/>
                </a:cubicBezTo>
                <a:cubicBezTo>
                  <a:pt x="1128524" y="920485"/>
                  <a:pt x="1126726" y="910896"/>
                  <a:pt x="1121932" y="907900"/>
                </a:cubicBezTo>
                <a:close/>
                <a:moveTo>
                  <a:pt x="4510826" y="3255856"/>
                </a:moveTo>
                <a:cubicBezTo>
                  <a:pt x="4506631" y="3261848"/>
                  <a:pt x="4504234" y="3269040"/>
                  <a:pt x="4497642" y="3268440"/>
                </a:cubicBezTo>
                <a:cubicBezTo>
                  <a:pt x="4494646" y="3267841"/>
                  <a:pt x="4471873" y="3266043"/>
                  <a:pt x="4468877" y="3264245"/>
                </a:cubicBezTo>
                <a:cubicBezTo>
                  <a:pt x="4466480" y="3262447"/>
                  <a:pt x="4459888" y="3261848"/>
                  <a:pt x="4461086" y="3269040"/>
                </a:cubicBezTo>
                <a:cubicBezTo>
                  <a:pt x="4462285" y="3276231"/>
                  <a:pt x="4465281" y="3279227"/>
                  <a:pt x="4469476" y="3278628"/>
                </a:cubicBezTo>
                <a:cubicBezTo>
                  <a:pt x="4473671" y="3278029"/>
                  <a:pt x="4474870" y="3282823"/>
                  <a:pt x="4476667" y="3285220"/>
                </a:cubicBezTo>
                <a:cubicBezTo>
                  <a:pt x="4478466" y="3287617"/>
                  <a:pt x="4483859" y="3290014"/>
                  <a:pt x="4489252" y="3288816"/>
                </a:cubicBezTo>
                <a:cubicBezTo>
                  <a:pt x="4494646" y="3287617"/>
                  <a:pt x="4497043" y="3288216"/>
                  <a:pt x="4499440" y="3291213"/>
                </a:cubicBezTo>
                <a:cubicBezTo>
                  <a:pt x="4501837" y="3293610"/>
                  <a:pt x="4509627" y="3295408"/>
                  <a:pt x="4512624" y="3291812"/>
                </a:cubicBezTo>
                <a:cubicBezTo>
                  <a:pt x="4515021" y="3288816"/>
                  <a:pt x="4520415" y="3291812"/>
                  <a:pt x="4522812" y="3292411"/>
                </a:cubicBezTo>
                <a:cubicBezTo>
                  <a:pt x="4530003" y="3295408"/>
                  <a:pt x="4534198" y="3288216"/>
                  <a:pt x="4538992" y="3289415"/>
                </a:cubicBezTo>
                <a:cubicBezTo>
                  <a:pt x="4543786" y="3290014"/>
                  <a:pt x="4552176" y="3283422"/>
                  <a:pt x="4556970" y="3282223"/>
                </a:cubicBezTo>
                <a:cubicBezTo>
                  <a:pt x="4561764" y="3281025"/>
                  <a:pt x="4564162" y="3278029"/>
                  <a:pt x="4561165" y="3276830"/>
                </a:cubicBezTo>
                <a:cubicBezTo>
                  <a:pt x="4558169" y="3276231"/>
                  <a:pt x="4556970" y="3273834"/>
                  <a:pt x="4563562" y="3273234"/>
                </a:cubicBezTo>
                <a:cubicBezTo>
                  <a:pt x="4570154" y="3272635"/>
                  <a:pt x="4573750" y="3272635"/>
                  <a:pt x="4576147" y="3269639"/>
                </a:cubicBezTo>
                <a:cubicBezTo>
                  <a:pt x="4578544" y="3266642"/>
                  <a:pt x="4576147" y="3264245"/>
                  <a:pt x="4573750" y="3264845"/>
                </a:cubicBezTo>
                <a:cubicBezTo>
                  <a:pt x="4571353" y="3265444"/>
                  <a:pt x="4564162" y="3252859"/>
                  <a:pt x="4573151" y="3252859"/>
                </a:cubicBezTo>
                <a:cubicBezTo>
                  <a:pt x="4581540" y="3253458"/>
                  <a:pt x="4580941" y="3243870"/>
                  <a:pt x="4580342" y="3237877"/>
                </a:cubicBezTo>
                <a:cubicBezTo>
                  <a:pt x="4579743" y="3232484"/>
                  <a:pt x="4579743" y="3225892"/>
                  <a:pt x="4576746" y="3224094"/>
                </a:cubicBezTo>
                <a:cubicBezTo>
                  <a:pt x="4573750" y="3221697"/>
                  <a:pt x="4570754" y="3224094"/>
                  <a:pt x="4570754" y="3227690"/>
                </a:cubicBezTo>
                <a:cubicBezTo>
                  <a:pt x="4570754" y="3231285"/>
                  <a:pt x="4567158" y="3233083"/>
                  <a:pt x="4565360" y="3230087"/>
                </a:cubicBezTo>
                <a:cubicBezTo>
                  <a:pt x="4563562" y="3227690"/>
                  <a:pt x="4555772" y="3229487"/>
                  <a:pt x="4558169" y="3238476"/>
                </a:cubicBezTo>
                <a:cubicBezTo>
                  <a:pt x="4560566" y="3248065"/>
                  <a:pt x="4556371" y="3251661"/>
                  <a:pt x="4553375" y="3252260"/>
                </a:cubicBezTo>
                <a:cubicBezTo>
                  <a:pt x="4550378" y="3252859"/>
                  <a:pt x="4548580" y="3257653"/>
                  <a:pt x="4547981" y="3260051"/>
                </a:cubicBezTo>
                <a:cubicBezTo>
                  <a:pt x="4547382" y="3262447"/>
                  <a:pt x="4541988" y="3265444"/>
                  <a:pt x="4539591" y="3265444"/>
                </a:cubicBezTo>
                <a:cubicBezTo>
                  <a:pt x="4537194" y="3265444"/>
                  <a:pt x="4533598" y="3267242"/>
                  <a:pt x="4532400" y="3269639"/>
                </a:cubicBezTo>
                <a:cubicBezTo>
                  <a:pt x="4531801" y="3272036"/>
                  <a:pt x="4530003" y="3271437"/>
                  <a:pt x="4528205" y="3269639"/>
                </a:cubicBezTo>
                <a:cubicBezTo>
                  <a:pt x="4526407" y="3267841"/>
                  <a:pt x="4524010" y="3269040"/>
                  <a:pt x="4521613" y="3270238"/>
                </a:cubicBezTo>
                <a:cubicBezTo>
                  <a:pt x="4519216" y="3271437"/>
                  <a:pt x="4508429" y="3270238"/>
                  <a:pt x="4513223" y="3263047"/>
                </a:cubicBezTo>
                <a:cubicBezTo>
                  <a:pt x="4518017" y="3255256"/>
                  <a:pt x="4517418" y="3246866"/>
                  <a:pt x="4510826" y="3255856"/>
                </a:cubicBezTo>
                <a:close/>
                <a:moveTo>
                  <a:pt x="4591129" y="3227690"/>
                </a:moveTo>
                <a:cubicBezTo>
                  <a:pt x="4591728" y="3236679"/>
                  <a:pt x="4591129" y="3239675"/>
                  <a:pt x="4595324" y="3243271"/>
                </a:cubicBezTo>
                <a:cubicBezTo>
                  <a:pt x="4599519" y="3246866"/>
                  <a:pt x="4601916" y="3247466"/>
                  <a:pt x="4602515" y="3243271"/>
                </a:cubicBezTo>
                <a:cubicBezTo>
                  <a:pt x="4603114" y="3239076"/>
                  <a:pt x="4603714" y="3235480"/>
                  <a:pt x="4606710" y="3233682"/>
                </a:cubicBezTo>
                <a:cubicBezTo>
                  <a:pt x="4609706" y="3231885"/>
                  <a:pt x="4607309" y="3224693"/>
                  <a:pt x="4604912" y="3221697"/>
                </a:cubicBezTo>
                <a:cubicBezTo>
                  <a:pt x="4602515" y="3218701"/>
                  <a:pt x="4600717" y="3213307"/>
                  <a:pt x="4595923" y="3214506"/>
                </a:cubicBezTo>
                <a:cubicBezTo>
                  <a:pt x="4591129" y="3215105"/>
                  <a:pt x="4586934" y="3209112"/>
                  <a:pt x="4586335" y="3206116"/>
                </a:cubicBezTo>
                <a:cubicBezTo>
                  <a:pt x="4585735" y="3203719"/>
                  <a:pt x="4579143" y="3198325"/>
                  <a:pt x="4573750" y="3194730"/>
                </a:cubicBezTo>
                <a:cubicBezTo>
                  <a:pt x="4568357" y="3191134"/>
                  <a:pt x="4561764" y="3185740"/>
                  <a:pt x="4558169" y="3185141"/>
                </a:cubicBezTo>
                <a:cubicBezTo>
                  <a:pt x="4558169" y="3185141"/>
                  <a:pt x="4553375" y="3183943"/>
                  <a:pt x="4550378" y="3180946"/>
                </a:cubicBezTo>
                <a:cubicBezTo>
                  <a:pt x="4544985" y="3176751"/>
                  <a:pt x="4540191" y="3177950"/>
                  <a:pt x="4546183" y="3183343"/>
                </a:cubicBezTo>
                <a:cubicBezTo>
                  <a:pt x="4551577" y="3188737"/>
                  <a:pt x="4564162" y="3198325"/>
                  <a:pt x="4568956" y="3201921"/>
                </a:cubicBezTo>
                <a:cubicBezTo>
                  <a:pt x="4573750" y="3204917"/>
                  <a:pt x="4590529" y="3218701"/>
                  <a:pt x="4591129" y="3227690"/>
                </a:cubicBezTo>
                <a:close/>
                <a:moveTo>
                  <a:pt x="1174668" y="303233"/>
                </a:moveTo>
                <a:cubicBezTo>
                  <a:pt x="1184856" y="303233"/>
                  <a:pt x="1195043" y="306229"/>
                  <a:pt x="1198040" y="302633"/>
                </a:cubicBezTo>
                <a:cubicBezTo>
                  <a:pt x="1201036" y="299038"/>
                  <a:pt x="1201036" y="300236"/>
                  <a:pt x="1202235" y="303233"/>
                </a:cubicBezTo>
                <a:cubicBezTo>
                  <a:pt x="1203433" y="306229"/>
                  <a:pt x="1205830" y="304431"/>
                  <a:pt x="1210025" y="302633"/>
                </a:cubicBezTo>
                <a:cubicBezTo>
                  <a:pt x="1214220" y="300236"/>
                  <a:pt x="1213022" y="301435"/>
                  <a:pt x="1217217" y="303233"/>
                </a:cubicBezTo>
                <a:cubicBezTo>
                  <a:pt x="1221411" y="305030"/>
                  <a:pt x="1223209" y="302633"/>
                  <a:pt x="1234596" y="302034"/>
                </a:cubicBezTo>
                <a:cubicBezTo>
                  <a:pt x="1245982" y="301435"/>
                  <a:pt x="1257967" y="300836"/>
                  <a:pt x="1266956" y="297839"/>
                </a:cubicBezTo>
                <a:cubicBezTo>
                  <a:pt x="1275346" y="295442"/>
                  <a:pt x="1274747" y="294843"/>
                  <a:pt x="1277144" y="292446"/>
                </a:cubicBezTo>
                <a:cubicBezTo>
                  <a:pt x="1279541" y="290049"/>
                  <a:pt x="1277743" y="291846"/>
                  <a:pt x="1284335" y="293045"/>
                </a:cubicBezTo>
                <a:cubicBezTo>
                  <a:pt x="1290927" y="294244"/>
                  <a:pt x="1296321" y="291846"/>
                  <a:pt x="1309505" y="291247"/>
                </a:cubicBezTo>
                <a:cubicBezTo>
                  <a:pt x="1322689" y="290648"/>
                  <a:pt x="1329281" y="291846"/>
                  <a:pt x="1332876" y="288850"/>
                </a:cubicBezTo>
                <a:cubicBezTo>
                  <a:pt x="1337071" y="286453"/>
                  <a:pt x="1338270" y="289449"/>
                  <a:pt x="1349057" y="287652"/>
                </a:cubicBezTo>
                <a:cubicBezTo>
                  <a:pt x="1359244" y="285254"/>
                  <a:pt x="1362840" y="284655"/>
                  <a:pt x="1350855" y="280460"/>
                </a:cubicBezTo>
                <a:cubicBezTo>
                  <a:pt x="1338869" y="276265"/>
                  <a:pt x="1334674" y="274467"/>
                  <a:pt x="1331079" y="269074"/>
                </a:cubicBezTo>
                <a:cubicBezTo>
                  <a:pt x="1326884" y="263681"/>
                  <a:pt x="1323887" y="264879"/>
                  <a:pt x="1320891" y="264879"/>
                </a:cubicBezTo>
                <a:cubicBezTo>
                  <a:pt x="1317295" y="264879"/>
                  <a:pt x="1323288" y="262482"/>
                  <a:pt x="1311302" y="261283"/>
                </a:cubicBezTo>
                <a:cubicBezTo>
                  <a:pt x="1299317" y="260684"/>
                  <a:pt x="1298118" y="259486"/>
                  <a:pt x="1290927" y="257688"/>
                </a:cubicBezTo>
                <a:cubicBezTo>
                  <a:pt x="1283736" y="255890"/>
                  <a:pt x="1282537" y="260684"/>
                  <a:pt x="1277743" y="257089"/>
                </a:cubicBezTo>
                <a:cubicBezTo>
                  <a:pt x="1272949" y="252894"/>
                  <a:pt x="1272949" y="255291"/>
                  <a:pt x="1269353" y="253493"/>
                </a:cubicBezTo>
                <a:cubicBezTo>
                  <a:pt x="1265158" y="251695"/>
                  <a:pt x="1264559" y="248099"/>
                  <a:pt x="1275346" y="250497"/>
                </a:cubicBezTo>
                <a:cubicBezTo>
                  <a:pt x="1286133" y="252894"/>
                  <a:pt x="1292725" y="255890"/>
                  <a:pt x="1295122" y="254691"/>
                </a:cubicBezTo>
                <a:cubicBezTo>
                  <a:pt x="1297519" y="253493"/>
                  <a:pt x="1299916" y="250497"/>
                  <a:pt x="1292126" y="250497"/>
                </a:cubicBezTo>
                <a:cubicBezTo>
                  <a:pt x="1284335" y="250497"/>
                  <a:pt x="1278342" y="249897"/>
                  <a:pt x="1276545" y="243904"/>
                </a:cubicBezTo>
                <a:cubicBezTo>
                  <a:pt x="1274747" y="237912"/>
                  <a:pt x="1279541" y="238511"/>
                  <a:pt x="1283736" y="238511"/>
                </a:cubicBezTo>
                <a:cubicBezTo>
                  <a:pt x="1287931" y="239110"/>
                  <a:pt x="1290328" y="236713"/>
                  <a:pt x="1294523" y="233717"/>
                </a:cubicBezTo>
                <a:cubicBezTo>
                  <a:pt x="1298718" y="230720"/>
                  <a:pt x="1303512" y="234316"/>
                  <a:pt x="1306508" y="233717"/>
                </a:cubicBezTo>
                <a:cubicBezTo>
                  <a:pt x="1309505" y="233118"/>
                  <a:pt x="1311302" y="236114"/>
                  <a:pt x="1316097" y="237912"/>
                </a:cubicBezTo>
                <a:cubicBezTo>
                  <a:pt x="1320891" y="239110"/>
                  <a:pt x="1331079" y="239710"/>
                  <a:pt x="1338869" y="239110"/>
                </a:cubicBezTo>
                <a:cubicBezTo>
                  <a:pt x="1347259" y="238511"/>
                  <a:pt x="1347858" y="237312"/>
                  <a:pt x="1346660" y="233118"/>
                </a:cubicBezTo>
                <a:cubicBezTo>
                  <a:pt x="1345461" y="228923"/>
                  <a:pt x="1344862" y="230121"/>
                  <a:pt x="1338270" y="227724"/>
                </a:cubicBezTo>
                <a:cubicBezTo>
                  <a:pt x="1331678" y="225327"/>
                  <a:pt x="1335273" y="222930"/>
                  <a:pt x="1334075" y="215139"/>
                </a:cubicBezTo>
                <a:cubicBezTo>
                  <a:pt x="1333476" y="207349"/>
                  <a:pt x="1332876" y="204952"/>
                  <a:pt x="1336472" y="209147"/>
                </a:cubicBezTo>
                <a:cubicBezTo>
                  <a:pt x="1340068" y="213342"/>
                  <a:pt x="1338270" y="219334"/>
                  <a:pt x="1338869" y="221132"/>
                </a:cubicBezTo>
                <a:cubicBezTo>
                  <a:pt x="1339468" y="223529"/>
                  <a:pt x="1341865" y="222331"/>
                  <a:pt x="1346060" y="225327"/>
                </a:cubicBezTo>
                <a:cubicBezTo>
                  <a:pt x="1350255" y="228323"/>
                  <a:pt x="1351454" y="230720"/>
                  <a:pt x="1352652" y="234915"/>
                </a:cubicBezTo>
                <a:cubicBezTo>
                  <a:pt x="1353252" y="239110"/>
                  <a:pt x="1353252" y="237912"/>
                  <a:pt x="1356847" y="237912"/>
                </a:cubicBezTo>
                <a:cubicBezTo>
                  <a:pt x="1359844" y="237912"/>
                  <a:pt x="1359844" y="238511"/>
                  <a:pt x="1356248" y="245103"/>
                </a:cubicBezTo>
                <a:cubicBezTo>
                  <a:pt x="1352652" y="252294"/>
                  <a:pt x="1350855" y="254691"/>
                  <a:pt x="1350855" y="260085"/>
                </a:cubicBezTo>
                <a:cubicBezTo>
                  <a:pt x="1351454" y="265478"/>
                  <a:pt x="1350855" y="270273"/>
                  <a:pt x="1356248" y="272070"/>
                </a:cubicBezTo>
                <a:cubicBezTo>
                  <a:pt x="1361042" y="274467"/>
                  <a:pt x="1364039" y="277464"/>
                  <a:pt x="1369432" y="276865"/>
                </a:cubicBezTo>
                <a:cubicBezTo>
                  <a:pt x="1374826" y="275666"/>
                  <a:pt x="1374826" y="273868"/>
                  <a:pt x="1377822" y="273868"/>
                </a:cubicBezTo>
                <a:cubicBezTo>
                  <a:pt x="1381418" y="273269"/>
                  <a:pt x="1391605" y="267875"/>
                  <a:pt x="1397598" y="263081"/>
                </a:cubicBezTo>
                <a:cubicBezTo>
                  <a:pt x="1403591" y="258287"/>
                  <a:pt x="1411981" y="251695"/>
                  <a:pt x="1403591" y="251096"/>
                </a:cubicBezTo>
                <a:cubicBezTo>
                  <a:pt x="1395201" y="250497"/>
                  <a:pt x="1398797" y="246302"/>
                  <a:pt x="1406587" y="247500"/>
                </a:cubicBezTo>
                <a:cubicBezTo>
                  <a:pt x="1414378" y="248699"/>
                  <a:pt x="1411981" y="243904"/>
                  <a:pt x="1408385" y="241507"/>
                </a:cubicBezTo>
                <a:cubicBezTo>
                  <a:pt x="1404789" y="239110"/>
                  <a:pt x="1405988" y="239110"/>
                  <a:pt x="1410782" y="237312"/>
                </a:cubicBezTo>
                <a:cubicBezTo>
                  <a:pt x="1414977" y="236114"/>
                  <a:pt x="1413179" y="231919"/>
                  <a:pt x="1408984" y="225327"/>
                </a:cubicBezTo>
                <a:cubicBezTo>
                  <a:pt x="1404789" y="218735"/>
                  <a:pt x="1398797" y="209147"/>
                  <a:pt x="1389807" y="213342"/>
                </a:cubicBezTo>
                <a:cubicBezTo>
                  <a:pt x="1380818" y="217536"/>
                  <a:pt x="1368833" y="225327"/>
                  <a:pt x="1378421" y="215139"/>
                </a:cubicBezTo>
                <a:cubicBezTo>
                  <a:pt x="1388010" y="204952"/>
                  <a:pt x="1393403" y="207948"/>
                  <a:pt x="1397598" y="209746"/>
                </a:cubicBezTo>
                <a:cubicBezTo>
                  <a:pt x="1401793" y="210944"/>
                  <a:pt x="1402991" y="210345"/>
                  <a:pt x="1401793" y="207349"/>
                </a:cubicBezTo>
                <a:cubicBezTo>
                  <a:pt x="1399995" y="204352"/>
                  <a:pt x="1407186" y="200757"/>
                  <a:pt x="1396999" y="201356"/>
                </a:cubicBezTo>
                <a:cubicBezTo>
                  <a:pt x="1386811" y="201955"/>
                  <a:pt x="1388010" y="200158"/>
                  <a:pt x="1383815" y="197161"/>
                </a:cubicBezTo>
                <a:cubicBezTo>
                  <a:pt x="1379620" y="194764"/>
                  <a:pt x="1380818" y="192966"/>
                  <a:pt x="1386811" y="194764"/>
                </a:cubicBezTo>
                <a:cubicBezTo>
                  <a:pt x="1392804" y="196562"/>
                  <a:pt x="1395201" y="195363"/>
                  <a:pt x="1399995" y="195363"/>
                </a:cubicBezTo>
                <a:cubicBezTo>
                  <a:pt x="1404190" y="195363"/>
                  <a:pt x="1413179" y="198959"/>
                  <a:pt x="1411381" y="192966"/>
                </a:cubicBezTo>
                <a:cubicBezTo>
                  <a:pt x="1408984" y="186973"/>
                  <a:pt x="1406587" y="185775"/>
                  <a:pt x="1396999" y="186973"/>
                </a:cubicBezTo>
                <a:cubicBezTo>
                  <a:pt x="1387410" y="187573"/>
                  <a:pt x="1379620" y="183378"/>
                  <a:pt x="1386212" y="182779"/>
                </a:cubicBezTo>
                <a:cubicBezTo>
                  <a:pt x="1392804" y="182179"/>
                  <a:pt x="1402392" y="185176"/>
                  <a:pt x="1401194" y="177385"/>
                </a:cubicBezTo>
                <a:cubicBezTo>
                  <a:pt x="1399995" y="170194"/>
                  <a:pt x="1406587" y="177385"/>
                  <a:pt x="1409583" y="181580"/>
                </a:cubicBezTo>
                <a:cubicBezTo>
                  <a:pt x="1413179" y="185775"/>
                  <a:pt x="1414977" y="185176"/>
                  <a:pt x="1420970" y="184576"/>
                </a:cubicBezTo>
                <a:cubicBezTo>
                  <a:pt x="1426962" y="183977"/>
                  <a:pt x="1426363" y="183977"/>
                  <a:pt x="1431157" y="184576"/>
                </a:cubicBezTo>
                <a:cubicBezTo>
                  <a:pt x="1435352" y="185176"/>
                  <a:pt x="1435951" y="184576"/>
                  <a:pt x="1435951" y="178584"/>
                </a:cubicBezTo>
                <a:cubicBezTo>
                  <a:pt x="1435951" y="172591"/>
                  <a:pt x="1437749" y="170793"/>
                  <a:pt x="1440146" y="177984"/>
                </a:cubicBezTo>
                <a:cubicBezTo>
                  <a:pt x="1442544" y="185176"/>
                  <a:pt x="1441944" y="183378"/>
                  <a:pt x="1450334" y="182179"/>
                </a:cubicBezTo>
                <a:cubicBezTo>
                  <a:pt x="1458724" y="181580"/>
                  <a:pt x="1458724" y="181580"/>
                  <a:pt x="1465316" y="186973"/>
                </a:cubicBezTo>
                <a:cubicBezTo>
                  <a:pt x="1472507" y="192367"/>
                  <a:pt x="1476103" y="194764"/>
                  <a:pt x="1470709" y="194165"/>
                </a:cubicBezTo>
                <a:cubicBezTo>
                  <a:pt x="1465316" y="193565"/>
                  <a:pt x="1466514" y="193565"/>
                  <a:pt x="1462320" y="189970"/>
                </a:cubicBezTo>
                <a:cubicBezTo>
                  <a:pt x="1458125" y="186374"/>
                  <a:pt x="1450933" y="185775"/>
                  <a:pt x="1458125" y="194165"/>
                </a:cubicBezTo>
                <a:cubicBezTo>
                  <a:pt x="1465316" y="202555"/>
                  <a:pt x="1470110" y="203753"/>
                  <a:pt x="1477301" y="200757"/>
                </a:cubicBezTo>
                <a:cubicBezTo>
                  <a:pt x="1484493" y="197760"/>
                  <a:pt x="1486291" y="202555"/>
                  <a:pt x="1490485" y="203753"/>
                </a:cubicBezTo>
                <a:cubicBezTo>
                  <a:pt x="1494680" y="204952"/>
                  <a:pt x="1497677" y="205551"/>
                  <a:pt x="1501872" y="201356"/>
                </a:cubicBezTo>
                <a:cubicBezTo>
                  <a:pt x="1506067" y="197161"/>
                  <a:pt x="1509063" y="195363"/>
                  <a:pt x="1510861" y="195363"/>
                </a:cubicBezTo>
                <a:cubicBezTo>
                  <a:pt x="1513258" y="195363"/>
                  <a:pt x="1510262" y="192367"/>
                  <a:pt x="1507265" y="189970"/>
                </a:cubicBezTo>
                <a:cubicBezTo>
                  <a:pt x="1504269" y="187573"/>
                  <a:pt x="1501872" y="187573"/>
                  <a:pt x="1498276" y="192367"/>
                </a:cubicBezTo>
                <a:cubicBezTo>
                  <a:pt x="1494680" y="197161"/>
                  <a:pt x="1488088" y="195963"/>
                  <a:pt x="1492883" y="191168"/>
                </a:cubicBezTo>
                <a:cubicBezTo>
                  <a:pt x="1497677" y="186374"/>
                  <a:pt x="1497077" y="184576"/>
                  <a:pt x="1497077" y="180981"/>
                </a:cubicBezTo>
                <a:cubicBezTo>
                  <a:pt x="1497077" y="177385"/>
                  <a:pt x="1496478" y="180981"/>
                  <a:pt x="1502471" y="180981"/>
                </a:cubicBezTo>
                <a:cubicBezTo>
                  <a:pt x="1508464" y="180981"/>
                  <a:pt x="1512659" y="179183"/>
                  <a:pt x="1516254" y="174988"/>
                </a:cubicBezTo>
                <a:cubicBezTo>
                  <a:pt x="1520449" y="170793"/>
                  <a:pt x="1524045" y="171392"/>
                  <a:pt x="1528240" y="174389"/>
                </a:cubicBezTo>
                <a:cubicBezTo>
                  <a:pt x="1532435" y="177385"/>
                  <a:pt x="1540225" y="177385"/>
                  <a:pt x="1541424" y="182779"/>
                </a:cubicBezTo>
                <a:cubicBezTo>
                  <a:pt x="1543222" y="188172"/>
                  <a:pt x="1544420" y="189371"/>
                  <a:pt x="1549814" y="188771"/>
                </a:cubicBezTo>
                <a:cubicBezTo>
                  <a:pt x="1555207" y="188172"/>
                  <a:pt x="1558803" y="183378"/>
                  <a:pt x="1551611" y="181580"/>
                </a:cubicBezTo>
                <a:cubicBezTo>
                  <a:pt x="1544420" y="179782"/>
                  <a:pt x="1540225" y="177385"/>
                  <a:pt x="1547416" y="171392"/>
                </a:cubicBezTo>
                <a:cubicBezTo>
                  <a:pt x="1554608" y="164800"/>
                  <a:pt x="1552810" y="164201"/>
                  <a:pt x="1546218" y="164201"/>
                </a:cubicBezTo>
                <a:cubicBezTo>
                  <a:pt x="1539626" y="164201"/>
                  <a:pt x="1543821" y="157609"/>
                  <a:pt x="1551611" y="160006"/>
                </a:cubicBezTo>
                <a:cubicBezTo>
                  <a:pt x="1559402" y="162403"/>
                  <a:pt x="1561799" y="163003"/>
                  <a:pt x="1560600" y="156411"/>
                </a:cubicBezTo>
                <a:cubicBezTo>
                  <a:pt x="1559402" y="149818"/>
                  <a:pt x="1558203" y="149818"/>
                  <a:pt x="1560600" y="146223"/>
                </a:cubicBezTo>
                <a:cubicBezTo>
                  <a:pt x="1562998" y="142627"/>
                  <a:pt x="1563597" y="142028"/>
                  <a:pt x="1562998" y="148021"/>
                </a:cubicBezTo>
                <a:cubicBezTo>
                  <a:pt x="1562398" y="153414"/>
                  <a:pt x="1562398" y="152216"/>
                  <a:pt x="1568391" y="158808"/>
                </a:cubicBezTo>
                <a:cubicBezTo>
                  <a:pt x="1574384" y="165999"/>
                  <a:pt x="1577380" y="167197"/>
                  <a:pt x="1580976" y="165999"/>
                </a:cubicBezTo>
                <a:cubicBezTo>
                  <a:pt x="1584571" y="164201"/>
                  <a:pt x="1588167" y="161804"/>
                  <a:pt x="1589965" y="161804"/>
                </a:cubicBezTo>
                <a:cubicBezTo>
                  <a:pt x="1592362" y="161804"/>
                  <a:pt x="1590564" y="157609"/>
                  <a:pt x="1595358" y="156411"/>
                </a:cubicBezTo>
                <a:cubicBezTo>
                  <a:pt x="1599553" y="154613"/>
                  <a:pt x="1602550" y="155811"/>
                  <a:pt x="1600752" y="151017"/>
                </a:cubicBezTo>
                <a:cubicBezTo>
                  <a:pt x="1599553" y="146223"/>
                  <a:pt x="1596557" y="145624"/>
                  <a:pt x="1589366" y="144425"/>
                </a:cubicBezTo>
                <a:cubicBezTo>
                  <a:pt x="1582174" y="143826"/>
                  <a:pt x="1580976" y="140230"/>
                  <a:pt x="1580376" y="137234"/>
                </a:cubicBezTo>
                <a:cubicBezTo>
                  <a:pt x="1579777" y="133638"/>
                  <a:pt x="1582774" y="136035"/>
                  <a:pt x="1587568" y="139631"/>
                </a:cubicBezTo>
                <a:cubicBezTo>
                  <a:pt x="1592961" y="143226"/>
                  <a:pt x="1597756" y="142028"/>
                  <a:pt x="1601950" y="142028"/>
                </a:cubicBezTo>
                <a:cubicBezTo>
                  <a:pt x="1606145" y="142627"/>
                  <a:pt x="1604347" y="136634"/>
                  <a:pt x="1600153" y="136035"/>
                </a:cubicBezTo>
                <a:cubicBezTo>
                  <a:pt x="1595958" y="135436"/>
                  <a:pt x="1585171" y="135436"/>
                  <a:pt x="1589965" y="130642"/>
                </a:cubicBezTo>
                <a:cubicBezTo>
                  <a:pt x="1595358" y="126447"/>
                  <a:pt x="1594160" y="125848"/>
                  <a:pt x="1590564" y="125248"/>
                </a:cubicBezTo>
                <a:cubicBezTo>
                  <a:pt x="1587568" y="124649"/>
                  <a:pt x="1586968" y="122851"/>
                  <a:pt x="1594160" y="122851"/>
                </a:cubicBezTo>
                <a:cubicBezTo>
                  <a:pt x="1601351" y="122851"/>
                  <a:pt x="1600153" y="122252"/>
                  <a:pt x="1602550" y="118656"/>
                </a:cubicBezTo>
                <a:cubicBezTo>
                  <a:pt x="1604947" y="115660"/>
                  <a:pt x="1604347" y="119256"/>
                  <a:pt x="1606745" y="121653"/>
                </a:cubicBezTo>
                <a:cubicBezTo>
                  <a:pt x="1609142" y="124050"/>
                  <a:pt x="1612138" y="122252"/>
                  <a:pt x="1615134" y="122252"/>
                </a:cubicBezTo>
                <a:cubicBezTo>
                  <a:pt x="1618730" y="122252"/>
                  <a:pt x="1623524" y="122851"/>
                  <a:pt x="1621127" y="119855"/>
                </a:cubicBezTo>
                <a:cubicBezTo>
                  <a:pt x="1618730" y="116259"/>
                  <a:pt x="1619929" y="117458"/>
                  <a:pt x="1627120" y="119256"/>
                </a:cubicBezTo>
                <a:cubicBezTo>
                  <a:pt x="1634311" y="120454"/>
                  <a:pt x="1636109" y="121053"/>
                  <a:pt x="1640304" y="120454"/>
                </a:cubicBezTo>
                <a:cubicBezTo>
                  <a:pt x="1644499" y="119855"/>
                  <a:pt x="1642701" y="122252"/>
                  <a:pt x="1650492" y="127645"/>
                </a:cubicBezTo>
                <a:cubicBezTo>
                  <a:pt x="1658282" y="133039"/>
                  <a:pt x="1658282" y="132440"/>
                  <a:pt x="1665473" y="127645"/>
                </a:cubicBezTo>
                <a:cubicBezTo>
                  <a:pt x="1672665" y="122851"/>
                  <a:pt x="1675661" y="121053"/>
                  <a:pt x="1667870" y="120454"/>
                </a:cubicBezTo>
                <a:cubicBezTo>
                  <a:pt x="1660679" y="119855"/>
                  <a:pt x="1660679" y="118057"/>
                  <a:pt x="1658282" y="114461"/>
                </a:cubicBezTo>
                <a:cubicBezTo>
                  <a:pt x="1655885" y="110266"/>
                  <a:pt x="1657683" y="113263"/>
                  <a:pt x="1661878" y="107869"/>
                </a:cubicBezTo>
                <a:cubicBezTo>
                  <a:pt x="1666073" y="102476"/>
                  <a:pt x="1667870" y="105472"/>
                  <a:pt x="1670867" y="111465"/>
                </a:cubicBezTo>
                <a:cubicBezTo>
                  <a:pt x="1673863" y="117458"/>
                  <a:pt x="1676860" y="114461"/>
                  <a:pt x="1676860" y="110266"/>
                </a:cubicBezTo>
                <a:cubicBezTo>
                  <a:pt x="1676860" y="106071"/>
                  <a:pt x="1676260" y="104873"/>
                  <a:pt x="1671466" y="99479"/>
                </a:cubicBezTo>
                <a:cubicBezTo>
                  <a:pt x="1666073" y="94086"/>
                  <a:pt x="1666073" y="94086"/>
                  <a:pt x="1670867" y="90490"/>
                </a:cubicBezTo>
                <a:cubicBezTo>
                  <a:pt x="1675661" y="86895"/>
                  <a:pt x="1678058" y="89292"/>
                  <a:pt x="1678658" y="92887"/>
                </a:cubicBezTo>
                <a:cubicBezTo>
                  <a:pt x="1679257" y="96483"/>
                  <a:pt x="1679257" y="97682"/>
                  <a:pt x="1685249" y="97082"/>
                </a:cubicBezTo>
                <a:cubicBezTo>
                  <a:pt x="1691242" y="96483"/>
                  <a:pt x="1690643" y="95884"/>
                  <a:pt x="1699033" y="94685"/>
                </a:cubicBezTo>
                <a:cubicBezTo>
                  <a:pt x="1707423" y="93487"/>
                  <a:pt x="1708022" y="92887"/>
                  <a:pt x="1715213" y="86295"/>
                </a:cubicBezTo>
                <a:cubicBezTo>
                  <a:pt x="1722404" y="79703"/>
                  <a:pt x="1727798" y="79104"/>
                  <a:pt x="1731993" y="76108"/>
                </a:cubicBezTo>
                <a:lnTo>
                  <a:pt x="1734989" y="73711"/>
                </a:lnTo>
                <a:cubicBezTo>
                  <a:pt x="1734989" y="73711"/>
                  <a:pt x="1752967" y="67718"/>
                  <a:pt x="1757162" y="67119"/>
                </a:cubicBezTo>
                <a:cubicBezTo>
                  <a:pt x="1760758" y="66519"/>
                  <a:pt x="1777538" y="66519"/>
                  <a:pt x="1781733" y="66519"/>
                </a:cubicBezTo>
                <a:cubicBezTo>
                  <a:pt x="1785928" y="66519"/>
                  <a:pt x="1790122" y="67119"/>
                  <a:pt x="1790722" y="64122"/>
                </a:cubicBezTo>
                <a:cubicBezTo>
                  <a:pt x="1791321" y="61126"/>
                  <a:pt x="1784130" y="55732"/>
                  <a:pt x="1778736" y="54534"/>
                </a:cubicBezTo>
                <a:cubicBezTo>
                  <a:pt x="1773343" y="53935"/>
                  <a:pt x="1757762" y="53935"/>
                  <a:pt x="1754765" y="54534"/>
                </a:cubicBezTo>
                <a:cubicBezTo>
                  <a:pt x="1752368" y="55133"/>
                  <a:pt x="1749372" y="53335"/>
                  <a:pt x="1754765" y="51538"/>
                </a:cubicBezTo>
                <a:cubicBezTo>
                  <a:pt x="1760159" y="49740"/>
                  <a:pt x="1762556" y="44346"/>
                  <a:pt x="1769148" y="44346"/>
                </a:cubicBezTo>
                <a:cubicBezTo>
                  <a:pt x="1775740" y="44346"/>
                  <a:pt x="1779935" y="47343"/>
                  <a:pt x="1782931" y="49740"/>
                </a:cubicBezTo>
                <a:cubicBezTo>
                  <a:pt x="1785928" y="52137"/>
                  <a:pt x="1790122" y="53935"/>
                  <a:pt x="1796115" y="55133"/>
                </a:cubicBezTo>
                <a:cubicBezTo>
                  <a:pt x="1802707" y="55732"/>
                  <a:pt x="1815891" y="60527"/>
                  <a:pt x="1822483" y="58130"/>
                </a:cubicBezTo>
                <a:cubicBezTo>
                  <a:pt x="1829075" y="55732"/>
                  <a:pt x="1826678" y="46144"/>
                  <a:pt x="1818288" y="46743"/>
                </a:cubicBezTo>
                <a:cubicBezTo>
                  <a:pt x="1809898" y="47343"/>
                  <a:pt x="1797913" y="44346"/>
                  <a:pt x="1796115" y="41350"/>
                </a:cubicBezTo>
                <a:cubicBezTo>
                  <a:pt x="1794317" y="38354"/>
                  <a:pt x="1794917" y="35956"/>
                  <a:pt x="1801509" y="37754"/>
                </a:cubicBezTo>
                <a:cubicBezTo>
                  <a:pt x="1808700" y="39552"/>
                  <a:pt x="1813494" y="39552"/>
                  <a:pt x="1821285" y="40151"/>
                </a:cubicBezTo>
                <a:cubicBezTo>
                  <a:pt x="1829075" y="40751"/>
                  <a:pt x="1828476" y="41949"/>
                  <a:pt x="1832071" y="44346"/>
                </a:cubicBezTo>
                <a:cubicBezTo>
                  <a:pt x="1836266" y="46743"/>
                  <a:pt x="1836266" y="48541"/>
                  <a:pt x="1844057" y="49140"/>
                </a:cubicBezTo>
                <a:cubicBezTo>
                  <a:pt x="1851848" y="49740"/>
                  <a:pt x="1865631" y="49740"/>
                  <a:pt x="1868627" y="49740"/>
                </a:cubicBezTo>
                <a:cubicBezTo>
                  <a:pt x="1871024" y="49740"/>
                  <a:pt x="1886605" y="48541"/>
                  <a:pt x="1893198" y="47343"/>
                </a:cubicBezTo>
                <a:cubicBezTo>
                  <a:pt x="1899790" y="46743"/>
                  <a:pt x="1907580" y="47343"/>
                  <a:pt x="1911176" y="47942"/>
                </a:cubicBezTo>
                <a:cubicBezTo>
                  <a:pt x="1914771" y="48541"/>
                  <a:pt x="1923161" y="49140"/>
                  <a:pt x="1926757" y="45545"/>
                </a:cubicBezTo>
                <a:cubicBezTo>
                  <a:pt x="1930353" y="41350"/>
                  <a:pt x="1929154" y="38354"/>
                  <a:pt x="1920764" y="35357"/>
                </a:cubicBezTo>
                <a:cubicBezTo>
                  <a:pt x="1912374" y="31762"/>
                  <a:pt x="1910576" y="28166"/>
                  <a:pt x="1907580" y="26967"/>
                </a:cubicBezTo>
                <a:cubicBezTo>
                  <a:pt x="1905183" y="25769"/>
                  <a:pt x="1900988" y="22173"/>
                  <a:pt x="1899190" y="20375"/>
                </a:cubicBezTo>
                <a:lnTo>
                  <a:pt x="1880613" y="2996"/>
                </a:lnTo>
                <a:lnTo>
                  <a:pt x="1628318" y="2996"/>
                </a:lnTo>
                <a:lnTo>
                  <a:pt x="1594759" y="20375"/>
                </a:lnTo>
                <a:cubicBezTo>
                  <a:pt x="1584571" y="24570"/>
                  <a:pt x="1509063" y="69516"/>
                  <a:pt x="1454529" y="101277"/>
                </a:cubicBezTo>
                <a:cubicBezTo>
                  <a:pt x="1400594" y="133638"/>
                  <a:pt x="1353252" y="164800"/>
                  <a:pt x="1309505" y="192966"/>
                </a:cubicBezTo>
                <a:cubicBezTo>
                  <a:pt x="1269353" y="218735"/>
                  <a:pt x="1213621" y="258886"/>
                  <a:pt x="1162683" y="296641"/>
                </a:cubicBezTo>
                <a:cubicBezTo>
                  <a:pt x="1162083" y="299038"/>
                  <a:pt x="1164480" y="303233"/>
                  <a:pt x="1174668" y="303233"/>
                </a:cubicBezTo>
                <a:close/>
                <a:moveTo>
                  <a:pt x="1299916" y="713136"/>
                </a:moveTo>
                <a:cubicBezTo>
                  <a:pt x="1302313" y="712537"/>
                  <a:pt x="1298718" y="710140"/>
                  <a:pt x="1298718" y="710140"/>
                </a:cubicBezTo>
                <a:cubicBezTo>
                  <a:pt x="1298718" y="710140"/>
                  <a:pt x="1297519" y="713136"/>
                  <a:pt x="1299916" y="713136"/>
                </a:cubicBezTo>
                <a:close/>
                <a:moveTo>
                  <a:pt x="1284934" y="725122"/>
                </a:moveTo>
                <a:cubicBezTo>
                  <a:pt x="1285534" y="725122"/>
                  <a:pt x="1285534" y="725122"/>
                  <a:pt x="1286133" y="725122"/>
                </a:cubicBezTo>
                <a:cubicBezTo>
                  <a:pt x="1286133" y="725122"/>
                  <a:pt x="1286133" y="724522"/>
                  <a:pt x="1286732" y="724522"/>
                </a:cubicBezTo>
                <a:cubicBezTo>
                  <a:pt x="1287332" y="723324"/>
                  <a:pt x="1286732" y="722724"/>
                  <a:pt x="1286732" y="721526"/>
                </a:cubicBezTo>
                <a:cubicBezTo>
                  <a:pt x="1286732" y="720927"/>
                  <a:pt x="1286133" y="720327"/>
                  <a:pt x="1285534" y="720327"/>
                </a:cubicBezTo>
                <a:cubicBezTo>
                  <a:pt x="1285534" y="720327"/>
                  <a:pt x="1284934" y="720327"/>
                  <a:pt x="1284934" y="720327"/>
                </a:cubicBezTo>
                <a:cubicBezTo>
                  <a:pt x="1284934" y="720327"/>
                  <a:pt x="1284335" y="720327"/>
                  <a:pt x="1284335" y="720927"/>
                </a:cubicBezTo>
                <a:cubicBezTo>
                  <a:pt x="1284335" y="721526"/>
                  <a:pt x="1284335" y="721526"/>
                  <a:pt x="1283736" y="721526"/>
                </a:cubicBezTo>
                <a:cubicBezTo>
                  <a:pt x="1283736" y="722125"/>
                  <a:pt x="1283736" y="722724"/>
                  <a:pt x="1283736" y="723923"/>
                </a:cubicBezTo>
                <a:cubicBezTo>
                  <a:pt x="1284335" y="724522"/>
                  <a:pt x="1284335" y="725122"/>
                  <a:pt x="1284934" y="725122"/>
                </a:cubicBezTo>
                <a:close/>
                <a:moveTo>
                  <a:pt x="1173469" y="745497"/>
                </a:moveTo>
                <a:cubicBezTo>
                  <a:pt x="1173469" y="746096"/>
                  <a:pt x="1172870" y="746695"/>
                  <a:pt x="1173469" y="747295"/>
                </a:cubicBezTo>
                <a:cubicBezTo>
                  <a:pt x="1173469" y="747295"/>
                  <a:pt x="1174069" y="747295"/>
                  <a:pt x="1174069" y="747295"/>
                </a:cubicBezTo>
                <a:cubicBezTo>
                  <a:pt x="1174668" y="747295"/>
                  <a:pt x="1174668" y="747295"/>
                  <a:pt x="1174668" y="747295"/>
                </a:cubicBezTo>
                <a:cubicBezTo>
                  <a:pt x="1175267" y="746695"/>
                  <a:pt x="1174668" y="745497"/>
                  <a:pt x="1174069" y="744298"/>
                </a:cubicBezTo>
                <a:cubicBezTo>
                  <a:pt x="1174069" y="744298"/>
                  <a:pt x="1173469" y="743699"/>
                  <a:pt x="1173469" y="743699"/>
                </a:cubicBezTo>
                <a:cubicBezTo>
                  <a:pt x="1173469" y="743699"/>
                  <a:pt x="1174069" y="744298"/>
                  <a:pt x="1173469" y="745497"/>
                </a:cubicBezTo>
                <a:close/>
                <a:moveTo>
                  <a:pt x="1171072" y="753287"/>
                </a:moveTo>
                <a:cubicBezTo>
                  <a:pt x="1171072" y="753287"/>
                  <a:pt x="1171672" y="753287"/>
                  <a:pt x="1171072" y="753287"/>
                </a:cubicBezTo>
                <a:lnTo>
                  <a:pt x="1171072" y="753287"/>
                </a:lnTo>
                <a:lnTo>
                  <a:pt x="1171072" y="753287"/>
                </a:lnTo>
                <a:cubicBezTo>
                  <a:pt x="1171672" y="753887"/>
                  <a:pt x="1171672" y="753287"/>
                  <a:pt x="1171672" y="753287"/>
                </a:cubicBezTo>
                <a:cubicBezTo>
                  <a:pt x="1171672" y="752688"/>
                  <a:pt x="1170473" y="750890"/>
                  <a:pt x="1170473" y="750890"/>
                </a:cubicBezTo>
                <a:lnTo>
                  <a:pt x="1170473" y="750890"/>
                </a:lnTo>
                <a:lnTo>
                  <a:pt x="1170473" y="750890"/>
                </a:lnTo>
                <a:cubicBezTo>
                  <a:pt x="1170473" y="750890"/>
                  <a:pt x="1170473" y="752089"/>
                  <a:pt x="1171072" y="753287"/>
                </a:cubicBezTo>
                <a:close/>
                <a:moveTo>
                  <a:pt x="1151296" y="766471"/>
                </a:moveTo>
                <a:lnTo>
                  <a:pt x="1151296" y="766471"/>
                </a:lnTo>
                <a:lnTo>
                  <a:pt x="1151296" y="766471"/>
                </a:lnTo>
                <a:cubicBezTo>
                  <a:pt x="1151896" y="765872"/>
                  <a:pt x="1152495" y="762276"/>
                  <a:pt x="1151896" y="762276"/>
                </a:cubicBezTo>
                <a:cubicBezTo>
                  <a:pt x="1151896" y="762276"/>
                  <a:pt x="1151896" y="762276"/>
                  <a:pt x="1151296" y="762876"/>
                </a:cubicBezTo>
                <a:cubicBezTo>
                  <a:pt x="1150098" y="765273"/>
                  <a:pt x="1150697" y="767071"/>
                  <a:pt x="1151296" y="766471"/>
                </a:cubicBezTo>
                <a:close/>
                <a:moveTo>
                  <a:pt x="1172271" y="771865"/>
                </a:moveTo>
                <a:lnTo>
                  <a:pt x="1172271" y="771865"/>
                </a:lnTo>
                <a:lnTo>
                  <a:pt x="1172271" y="771865"/>
                </a:lnTo>
                <a:cubicBezTo>
                  <a:pt x="1172271" y="771865"/>
                  <a:pt x="1173469" y="769468"/>
                  <a:pt x="1171672" y="769468"/>
                </a:cubicBezTo>
                <a:lnTo>
                  <a:pt x="1171672" y="769468"/>
                </a:lnTo>
                <a:lnTo>
                  <a:pt x="1171672" y="769468"/>
                </a:lnTo>
                <a:cubicBezTo>
                  <a:pt x="1170473" y="770666"/>
                  <a:pt x="1172271" y="771865"/>
                  <a:pt x="1172271" y="771865"/>
                </a:cubicBezTo>
                <a:close/>
                <a:moveTo>
                  <a:pt x="1162083" y="778457"/>
                </a:moveTo>
                <a:cubicBezTo>
                  <a:pt x="1162683" y="778457"/>
                  <a:pt x="1162683" y="778457"/>
                  <a:pt x="1163282" y="777858"/>
                </a:cubicBezTo>
                <a:cubicBezTo>
                  <a:pt x="1163282" y="777858"/>
                  <a:pt x="1163282" y="777258"/>
                  <a:pt x="1163282" y="777258"/>
                </a:cubicBezTo>
                <a:cubicBezTo>
                  <a:pt x="1163282" y="777258"/>
                  <a:pt x="1162683" y="776659"/>
                  <a:pt x="1162083" y="776659"/>
                </a:cubicBezTo>
                <a:cubicBezTo>
                  <a:pt x="1160285" y="776659"/>
                  <a:pt x="1158488" y="777258"/>
                  <a:pt x="1158488" y="777258"/>
                </a:cubicBezTo>
                <a:cubicBezTo>
                  <a:pt x="1158488" y="777258"/>
                  <a:pt x="1159087" y="777858"/>
                  <a:pt x="1160285" y="777858"/>
                </a:cubicBezTo>
                <a:cubicBezTo>
                  <a:pt x="1161484" y="777858"/>
                  <a:pt x="1161484" y="778457"/>
                  <a:pt x="1162083" y="778457"/>
                </a:cubicBezTo>
                <a:close/>
                <a:moveTo>
                  <a:pt x="1151296" y="779056"/>
                </a:moveTo>
                <a:cubicBezTo>
                  <a:pt x="1151896" y="779056"/>
                  <a:pt x="1151896" y="779056"/>
                  <a:pt x="1152495" y="779056"/>
                </a:cubicBezTo>
                <a:cubicBezTo>
                  <a:pt x="1153094" y="778457"/>
                  <a:pt x="1152495" y="778457"/>
                  <a:pt x="1151296" y="777858"/>
                </a:cubicBezTo>
                <a:cubicBezTo>
                  <a:pt x="1150697" y="777858"/>
                  <a:pt x="1150098" y="777858"/>
                  <a:pt x="1150098" y="777858"/>
                </a:cubicBezTo>
                <a:cubicBezTo>
                  <a:pt x="1149499" y="777858"/>
                  <a:pt x="1149499" y="777858"/>
                  <a:pt x="1149499" y="777858"/>
                </a:cubicBezTo>
                <a:cubicBezTo>
                  <a:pt x="1149499" y="777858"/>
                  <a:pt x="1149499" y="777858"/>
                  <a:pt x="1149499" y="778457"/>
                </a:cubicBezTo>
                <a:cubicBezTo>
                  <a:pt x="1150098" y="778457"/>
                  <a:pt x="1150697" y="779056"/>
                  <a:pt x="1151296" y="779056"/>
                </a:cubicBezTo>
                <a:close/>
                <a:moveTo>
                  <a:pt x="1151296" y="804226"/>
                </a:moveTo>
                <a:lnTo>
                  <a:pt x="1151296" y="804226"/>
                </a:lnTo>
                <a:cubicBezTo>
                  <a:pt x="1151296" y="804226"/>
                  <a:pt x="1150697" y="806623"/>
                  <a:pt x="1151896" y="806623"/>
                </a:cubicBezTo>
                <a:lnTo>
                  <a:pt x="1151896" y="806623"/>
                </a:lnTo>
                <a:lnTo>
                  <a:pt x="1151896" y="806623"/>
                </a:lnTo>
                <a:cubicBezTo>
                  <a:pt x="1152495" y="806623"/>
                  <a:pt x="1152495" y="806623"/>
                  <a:pt x="1152495" y="806023"/>
                </a:cubicBezTo>
                <a:cubicBezTo>
                  <a:pt x="1152495" y="806023"/>
                  <a:pt x="1152495" y="805424"/>
                  <a:pt x="1152495" y="805424"/>
                </a:cubicBezTo>
                <a:cubicBezTo>
                  <a:pt x="1151896" y="804825"/>
                  <a:pt x="1151296" y="804226"/>
                  <a:pt x="1151296" y="804226"/>
                </a:cubicBezTo>
                <a:lnTo>
                  <a:pt x="1151296" y="804226"/>
                </a:lnTo>
                <a:close/>
                <a:moveTo>
                  <a:pt x="1471309" y="729316"/>
                </a:moveTo>
                <a:cubicBezTo>
                  <a:pt x="1470709" y="729316"/>
                  <a:pt x="1470110" y="729916"/>
                  <a:pt x="1469511" y="730515"/>
                </a:cubicBezTo>
                <a:cubicBezTo>
                  <a:pt x="1467114" y="732912"/>
                  <a:pt x="1468312" y="735309"/>
                  <a:pt x="1468312" y="735309"/>
                </a:cubicBezTo>
                <a:cubicBezTo>
                  <a:pt x="1468312" y="735309"/>
                  <a:pt x="1471309" y="733511"/>
                  <a:pt x="1472507" y="731114"/>
                </a:cubicBezTo>
                <a:cubicBezTo>
                  <a:pt x="1473106" y="729916"/>
                  <a:pt x="1473106" y="729316"/>
                  <a:pt x="1472507" y="728717"/>
                </a:cubicBezTo>
                <a:cubicBezTo>
                  <a:pt x="1472507" y="729316"/>
                  <a:pt x="1471908" y="729316"/>
                  <a:pt x="1471309" y="729316"/>
                </a:cubicBezTo>
                <a:close/>
                <a:moveTo>
                  <a:pt x="1479099" y="728717"/>
                </a:moveTo>
                <a:cubicBezTo>
                  <a:pt x="1478500" y="728717"/>
                  <a:pt x="1478500" y="728717"/>
                  <a:pt x="1477901" y="729316"/>
                </a:cubicBezTo>
                <a:cubicBezTo>
                  <a:pt x="1476702" y="729916"/>
                  <a:pt x="1476702" y="732313"/>
                  <a:pt x="1476702" y="733511"/>
                </a:cubicBezTo>
                <a:cubicBezTo>
                  <a:pt x="1476702" y="734111"/>
                  <a:pt x="1476702" y="734710"/>
                  <a:pt x="1476702" y="734710"/>
                </a:cubicBezTo>
                <a:cubicBezTo>
                  <a:pt x="1476702" y="734710"/>
                  <a:pt x="1476702" y="734710"/>
                  <a:pt x="1477301" y="733511"/>
                </a:cubicBezTo>
                <a:cubicBezTo>
                  <a:pt x="1477301" y="732912"/>
                  <a:pt x="1477901" y="732313"/>
                  <a:pt x="1478500" y="731714"/>
                </a:cubicBezTo>
                <a:cubicBezTo>
                  <a:pt x="1479099" y="731114"/>
                  <a:pt x="1479099" y="730515"/>
                  <a:pt x="1479699" y="729916"/>
                </a:cubicBezTo>
                <a:cubicBezTo>
                  <a:pt x="1479699" y="729316"/>
                  <a:pt x="1479699" y="729316"/>
                  <a:pt x="1479699" y="728717"/>
                </a:cubicBezTo>
                <a:cubicBezTo>
                  <a:pt x="1479699" y="728717"/>
                  <a:pt x="1479699" y="728717"/>
                  <a:pt x="1479099" y="728717"/>
                </a:cubicBezTo>
                <a:close/>
                <a:moveTo>
                  <a:pt x="1459922" y="749092"/>
                </a:moveTo>
                <a:cubicBezTo>
                  <a:pt x="1459922" y="748493"/>
                  <a:pt x="1460522" y="747894"/>
                  <a:pt x="1460522" y="746695"/>
                </a:cubicBezTo>
                <a:cubicBezTo>
                  <a:pt x="1460522" y="745497"/>
                  <a:pt x="1459922" y="745497"/>
                  <a:pt x="1459922" y="746096"/>
                </a:cubicBezTo>
                <a:cubicBezTo>
                  <a:pt x="1459323" y="747295"/>
                  <a:pt x="1458125" y="750890"/>
                  <a:pt x="1458125" y="750890"/>
                </a:cubicBezTo>
                <a:lnTo>
                  <a:pt x="1458125" y="750890"/>
                </a:lnTo>
                <a:lnTo>
                  <a:pt x="1458125" y="750890"/>
                </a:lnTo>
                <a:cubicBezTo>
                  <a:pt x="1458125" y="751490"/>
                  <a:pt x="1459323" y="750890"/>
                  <a:pt x="1459922" y="749092"/>
                </a:cubicBezTo>
                <a:close/>
                <a:moveTo>
                  <a:pt x="1480298" y="725721"/>
                </a:moveTo>
                <a:cubicBezTo>
                  <a:pt x="1480298" y="725721"/>
                  <a:pt x="1480897" y="725721"/>
                  <a:pt x="1480298" y="725721"/>
                </a:cubicBezTo>
                <a:lnTo>
                  <a:pt x="1480298" y="725721"/>
                </a:lnTo>
                <a:lnTo>
                  <a:pt x="1480298" y="725721"/>
                </a:lnTo>
                <a:cubicBezTo>
                  <a:pt x="1480897" y="725721"/>
                  <a:pt x="1481496" y="725721"/>
                  <a:pt x="1481496" y="725721"/>
                </a:cubicBezTo>
                <a:cubicBezTo>
                  <a:pt x="1482096" y="725122"/>
                  <a:pt x="1479699" y="722724"/>
                  <a:pt x="1479699" y="722724"/>
                </a:cubicBezTo>
                <a:lnTo>
                  <a:pt x="1479699" y="722724"/>
                </a:lnTo>
                <a:lnTo>
                  <a:pt x="1479699" y="722724"/>
                </a:lnTo>
                <a:cubicBezTo>
                  <a:pt x="1479699" y="722724"/>
                  <a:pt x="1479699" y="723923"/>
                  <a:pt x="1479699" y="725122"/>
                </a:cubicBezTo>
                <a:cubicBezTo>
                  <a:pt x="1479699" y="725122"/>
                  <a:pt x="1480298" y="725721"/>
                  <a:pt x="1480298" y="725721"/>
                </a:cubicBezTo>
                <a:close/>
                <a:moveTo>
                  <a:pt x="1509662" y="681974"/>
                </a:moveTo>
                <a:cubicBezTo>
                  <a:pt x="1509662" y="681974"/>
                  <a:pt x="1509662" y="682573"/>
                  <a:pt x="1509662" y="683172"/>
                </a:cubicBezTo>
                <a:cubicBezTo>
                  <a:pt x="1509662" y="683772"/>
                  <a:pt x="1509662" y="684371"/>
                  <a:pt x="1509662" y="684371"/>
                </a:cubicBezTo>
                <a:cubicBezTo>
                  <a:pt x="1509662" y="684371"/>
                  <a:pt x="1509662" y="684970"/>
                  <a:pt x="1509662" y="684970"/>
                </a:cubicBezTo>
                <a:cubicBezTo>
                  <a:pt x="1509662" y="684970"/>
                  <a:pt x="1509662" y="684970"/>
                  <a:pt x="1510262" y="684970"/>
                </a:cubicBezTo>
                <a:cubicBezTo>
                  <a:pt x="1510262" y="684970"/>
                  <a:pt x="1510861" y="684970"/>
                  <a:pt x="1510861" y="684371"/>
                </a:cubicBezTo>
                <a:cubicBezTo>
                  <a:pt x="1510861" y="684371"/>
                  <a:pt x="1511460" y="683772"/>
                  <a:pt x="1511460" y="683772"/>
                </a:cubicBezTo>
                <a:cubicBezTo>
                  <a:pt x="1512059" y="683172"/>
                  <a:pt x="1510861" y="682573"/>
                  <a:pt x="1509662" y="681974"/>
                </a:cubicBezTo>
                <a:cubicBezTo>
                  <a:pt x="1510262" y="681974"/>
                  <a:pt x="1509662" y="681974"/>
                  <a:pt x="1509662" y="681974"/>
                </a:cubicBezTo>
                <a:close/>
                <a:moveTo>
                  <a:pt x="1391605" y="907301"/>
                </a:moveTo>
                <a:cubicBezTo>
                  <a:pt x="1391006" y="907301"/>
                  <a:pt x="1391006" y="907900"/>
                  <a:pt x="1391006" y="909099"/>
                </a:cubicBezTo>
                <a:cubicBezTo>
                  <a:pt x="1391006" y="910297"/>
                  <a:pt x="1391006" y="910896"/>
                  <a:pt x="1391605" y="910896"/>
                </a:cubicBezTo>
                <a:cubicBezTo>
                  <a:pt x="1392204" y="910896"/>
                  <a:pt x="1392204" y="910297"/>
                  <a:pt x="1392204" y="909099"/>
                </a:cubicBezTo>
                <a:cubicBezTo>
                  <a:pt x="1392204" y="907900"/>
                  <a:pt x="1392204" y="907301"/>
                  <a:pt x="1391605" y="907301"/>
                </a:cubicBezTo>
                <a:close/>
                <a:moveTo>
                  <a:pt x="1388010" y="914492"/>
                </a:moveTo>
                <a:lnTo>
                  <a:pt x="1388010" y="914492"/>
                </a:lnTo>
                <a:cubicBezTo>
                  <a:pt x="1387410" y="914492"/>
                  <a:pt x="1387410" y="914492"/>
                  <a:pt x="1387410" y="914492"/>
                </a:cubicBezTo>
                <a:cubicBezTo>
                  <a:pt x="1387410" y="914492"/>
                  <a:pt x="1386811" y="914492"/>
                  <a:pt x="1386811" y="915091"/>
                </a:cubicBezTo>
                <a:cubicBezTo>
                  <a:pt x="1386811" y="915091"/>
                  <a:pt x="1386811" y="915091"/>
                  <a:pt x="1387410" y="915691"/>
                </a:cubicBezTo>
                <a:cubicBezTo>
                  <a:pt x="1387410" y="915691"/>
                  <a:pt x="1388010" y="915691"/>
                  <a:pt x="1388010" y="915691"/>
                </a:cubicBezTo>
                <a:lnTo>
                  <a:pt x="1388010" y="915691"/>
                </a:lnTo>
                <a:lnTo>
                  <a:pt x="1388010" y="915691"/>
                </a:lnTo>
                <a:cubicBezTo>
                  <a:pt x="1388609" y="915691"/>
                  <a:pt x="1388609" y="915691"/>
                  <a:pt x="1388609" y="915691"/>
                </a:cubicBezTo>
                <a:cubicBezTo>
                  <a:pt x="1388609" y="915691"/>
                  <a:pt x="1389208" y="915691"/>
                  <a:pt x="1389208" y="915091"/>
                </a:cubicBezTo>
                <a:cubicBezTo>
                  <a:pt x="1389208" y="915091"/>
                  <a:pt x="1389208" y="915091"/>
                  <a:pt x="1388609" y="914492"/>
                </a:cubicBezTo>
                <a:cubicBezTo>
                  <a:pt x="1388609" y="914492"/>
                  <a:pt x="1388010" y="914492"/>
                  <a:pt x="1388010" y="914492"/>
                </a:cubicBezTo>
                <a:lnTo>
                  <a:pt x="1388010" y="914492"/>
                </a:lnTo>
                <a:close/>
                <a:moveTo>
                  <a:pt x="1392804" y="915691"/>
                </a:moveTo>
                <a:cubicBezTo>
                  <a:pt x="1392804" y="915091"/>
                  <a:pt x="1392804" y="914492"/>
                  <a:pt x="1392204" y="914492"/>
                </a:cubicBezTo>
                <a:cubicBezTo>
                  <a:pt x="1392204" y="914492"/>
                  <a:pt x="1391605" y="915091"/>
                  <a:pt x="1391605" y="915691"/>
                </a:cubicBezTo>
                <a:cubicBezTo>
                  <a:pt x="1391605" y="916290"/>
                  <a:pt x="1391605" y="916889"/>
                  <a:pt x="1392204" y="916889"/>
                </a:cubicBezTo>
                <a:cubicBezTo>
                  <a:pt x="1392804" y="916889"/>
                  <a:pt x="1392804" y="916290"/>
                  <a:pt x="1392804" y="915691"/>
                </a:cubicBezTo>
                <a:close/>
                <a:moveTo>
                  <a:pt x="1030243" y="1047531"/>
                </a:moveTo>
                <a:cubicBezTo>
                  <a:pt x="1029644" y="1047531"/>
                  <a:pt x="1029044" y="1047531"/>
                  <a:pt x="1029044" y="1048130"/>
                </a:cubicBezTo>
                <a:cubicBezTo>
                  <a:pt x="1028445" y="1048130"/>
                  <a:pt x="1028445" y="1048729"/>
                  <a:pt x="1028445" y="1049329"/>
                </a:cubicBezTo>
                <a:cubicBezTo>
                  <a:pt x="1028445" y="1049928"/>
                  <a:pt x="1028445" y="1049928"/>
                  <a:pt x="1029044" y="1050527"/>
                </a:cubicBezTo>
                <a:cubicBezTo>
                  <a:pt x="1029644" y="1050527"/>
                  <a:pt x="1029644" y="1051127"/>
                  <a:pt x="1030243" y="1051127"/>
                </a:cubicBezTo>
                <a:cubicBezTo>
                  <a:pt x="1030842" y="1051127"/>
                  <a:pt x="1031442" y="1051127"/>
                  <a:pt x="1031442" y="1050527"/>
                </a:cubicBezTo>
                <a:cubicBezTo>
                  <a:pt x="1032041" y="1050527"/>
                  <a:pt x="1032041" y="1049928"/>
                  <a:pt x="1032041" y="1049329"/>
                </a:cubicBezTo>
                <a:cubicBezTo>
                  <a:pt x="1032041" y="1048729"/>
                  <a:pt x="1032041" y="1048729"/>
                  <a:pt x="1031442" y="1048130"/>
                </a:cubicBezTo>
                <a:cubicBezTo>
                  <a:pt x="1030842" y="1047531"/>
                  <a:pt x="1030842" y="1047531"/>
                  <a:pt x="1030243" y="1047531"/>
                </a:cubicBezTo>
                <a:close/>
                <a:moveTo>
                  <a:pt x="1036236" y="1048130"/>
                </a:moveTo>
                <a:cubicBezTo>
                  <a:pt x="1036236" y="1047531"/>
                  <a:pt x="1035636" y="1046932"/>
                  <a:pt x="1035636" y="1046932"/>
                </a:cubicBezTo>
                <a:cubicBezTo>
                  <a:pt x="1035037" y="1046932"/>
                  <a:pt x="1035037" y="1047531"/>
                  <a:pt x="1035037" y="1048130"/>
                </a:cubicBezTo>
                <a:cubicBezTo>
                  <a:pt x="1035037" y="1048729"/>
                  <a:pt x="1035636" y="1049329"/>
                  <a:pt x="1035636" y="1049329"/>
                </a:cubicBezTo>
                <a:cubicBezTo>
                  <a:pt x="1035636" y="1049329"/>
                  <a:pt x="1036236" y="1048729"/>
                  <a:pt x="1036236" y="1048130"/>
                </a:cubicBezTo>
                <a:close/>
                <a:moveTo>
                  <a:pt x="1033239" y="1052924"/>
                </a:moveTo>
                <a:cubicBezTo>
                  <a:pt x="1033839" y="1052924"/>
                  <a:pt x="1033839" y="1052924"/>
                  <a:pt x="1034438" y="1052325"/>
                </a:cubicBezTo>
                <a:cubicBezTo>
                  <a:pt x="1034438" y="1052325"/>
                  <a:pt x="1035037" y="1051726"/>
                  <a:pt x="1035037" y="1051127"/>
                </a:cubicBezTo>
                <a:cubicBezTo>
                  <a:pt x="1035037" y="1050527"/>
                  <a:pt x="1035037" y="1050527"/>
                  <a:pt x="1034438" y="1049928"/>
                </a:cubicBezTo>
                <a:cubicBezTo>
                  <a:pt x="1033839" y="1049329"/>
                  <a:pt x="1033839" y="1049329"/>
                  <a:pt x="1033239" y="1049329"/>
                </a:cubicBezTo>
                <a:cubicBezTo>
                  <a:pt x="1032640" y="1049329"/>
                  <a:pt x="1031442" y="1049928"/>
                  <a:pt x="1031442" y="1051127"/>
                </a:cubicBezTo>
                <a:cubicBezTo>
                  <a:pt x="1031442" y="1052325"/>
                  <a:pt x="1032640" y="1052924"/>
                  <a:pt x="1033239" y="1052924"/>
                </a:cubicBezTo>
                <a:close/>
                <a:moveTo>
                  <a:pt x="1013463" y="1073300"/>
                </a:moveTo>
                <a:lnTo>
                  <a:pt x="1013463" y="1073300"/>
                </a:lnTo>
                <a:lnTo>
                  <a:pt x="1013463" y="1073300"/>
                </a:lnTo>
                <a:cubicBezTo>
                  <a:pt x="1013463" y="1073300"/>
                  <a:pt x="1013463" y="1073899"/>
                  <a:pt x="1013463" y="1073300"/>
                </a:cubicBezTo>
                <a:cubicBezTo>
                  <a:pt x="1012864" y="1073899"/>
                  <a:pt x="1012265" y="1073899"/>
                  <a:pt x="1012265" y="1075098"/>
                </a:cubicBezTo>
                <a:cubicBezTo>
                  <a:pt x="1012265" y="1075697"/>
                  <a:pt x="1012864" y="1076296"/>
                  <a:pt x="1012864" y="1076296"/>
                </a:cubicBezTo>
                <a:cubicBezTo>
                  <a:pt x="1012864" y="1076296"/>
                  <a:pt x="1012864" y="1076296"/>
                  <a:pt x="1013463" y="1076296"/>
                </a:cubicBezTo>
                <a:lnTo>
                  <a:pt x="1013463" y="1076296"/>
                </a:lnTo>
                <a:lnTo>
                  <a:pt x="1013463" y="1076296"/>
                </a:lnTo>
                <a:cubicBezTo>
                  <a:pt x="1013463" y="1076296"/>
                  <a:pt x="1013463" y="1076296"/>
                  <a:pt x="1014063" y="1076296"/>
                </a:cubicBezTo>
                <a:cubicBezTo>
                  <a:pt x="1014662" y="1076296"/>
                  <a:pt x="1014662" y="1075697"/>
                  <a:pt x="1014662" y="1075098"/>
                </a:cubicBezTo>
                <a:cubicBezTo>
                  <a:pt x="1014662" y="1074498"/>
                  <a:pt x="1014063" y="1073899"/>
                  <a:pt x="1013463" y="1073300"/>
                </a:cubicBezTo>
                <a:cubicBezTo>
                  <a:pt x="1014063" y="1073899"/>
                  <a:pt x="1013463" y="1073300"/>
                  <a:pt x="1013463" y="1073300"/>
                </a:cubicBezTo>
                <a:close/>
                <a:moveTo>
                  <a:pt x="957132" y="1111054"/>
                </a:moveTo>
                <a:cubicBezTo>
                  <a:pt x="957132" y="1109855"/>
                  <a:pt x="956532" y="1109256"/>
                  <a:pt x="955933" y="1109256"/>
                </a:cubicBezTo>
                <a:cubicBezTo>
                  <a:pt x="955334" y="1109256"/>
                  <a:pt x="954734" y="1109855"/>
                  <a:pt x="954734" y="1111054"/>
                </a:cubicBezTo>
                <a:cubicBezTo>
                  <a:pt x="954734" y="1112253"/>
                  <a:pt x="955334" y="1112852"/>
                  <a:pt x="955933" y="1112852"/>
                </a:cubicBezTo>
                <a:cubicBezTo>
                  <a:pt x="956532" y="1112852"/>
                  <a:pt x="957132" y="1112253"/>
                  <a:pt x="957132" y="1111054"/>
                </a:cubicBezTo>
                <a:close/>
                <a:moveTo>
                  <a:pt x="971514" y="1121242"/>
                </a:moveTo>
                <a:cubicBezTo>
                  <a:pt x="970915" y="1121242"/>
                  <a:pt x="970915" y="1120642"/>
                  <a:pt x="970316" y="1120642"/>
                </a:cubicBezTo>
                <a:cubicBezTo>
                  <a:pt x="969117" y="1120642"/>
                  <a:pt x="968518" y="1121242"/>
                  <a:pt x="968518" y="1121841"/>
                </a:cubicBezTo>
                <a:cubicBezTo>
                  <a:pt x="968518" y="1122440"/>
                  <a:pt x="969117" y="1123039"/>
                  <a:pt x="970316" y="1123039"/>
                </a:cubicBezTo>
                <a:cubicBezTo>
                  <a:pt x="970915" y="1123039"/>
                  <a:pt x="971514" y="1123039"/>
                  <a:pt x="971514" y="1122440"/>
                </a:cubicBezTo>
                <a:cubicBezTo>
                  <a:pt x="971514" y="1121841"/>
                  <a:pt x="972113" y="1121841"/>
                  <a:pt x="972113" y="1121841"/>
                </a:cubicBezTo>
                <a:cubicBezTo>
                  <a:pt x="972113" y="1121841"/>
                  <a:pt x="972113" y="1121242"/>
                  <a:pt x="971514" y="1121242"/>
                </a:cubicBezTo>
                <a:close/>
                <a:moveTo>
                  <a:pt x="972113" y="1172180"/>
                </a:moveTo>
                <a:lnTo>
                  <a:pt x="972113" y="1172180"/>
                </a:lnTo>
                <a:lnTo>
                  <a:pt x="972113" y="1172180"/>
                </a:lnTo>
                <a:cubicBezTo>
                  <a:pt x="972713" y="1172180"/>
                  <a:pt x="973312" y="1171581"/>
                  <a:pt x="973312" y="1170382"/>
                </a:cubicBezTo>
                <a:cubicBezTo>
                  <a:pt x="973312" y="1169783"/>
                  <a:pt x="972713" y="1168584"/>
                  <a:pt x="972113" y="1168584"/>
                </a:cubicBezTo>
                <a:lnTo>
                  <a:pt x="972113" y="1168584"/>
                </a:lnTo>
                <a:lnTo>
                  <a:pt x="972113" y="1168584"/>
                </a:lnTo>
                <a:cubicBezTo>
                  <a:pt x="971514" y="1168584"/>
                  <a:pt x="970915" y="1169184"/>
                  <a:pt x="970915" y="1170382"/>
                </a:cubicBezTo>
                <a:cubicBezTo>
                  <a:pt x="970915" y="1171581"/>
                  <a:pt x="971514" y="1172180"/>
                  <a:pt x="972113" y="1172180"/>
                </a:cubicBezTo>
                <a:close/>
                <a:moveTo>
                  <a:pt x="969716" y="1178173"/>
                </a:moveTo>
                <a:lnTo>
                  <a:pt x="969716" y="1178173"/>
                </a:lnTo>
                <a:lnTo>
                  <a:pt x="969716" y="1178173"/>
                </a:lnTo>
                <a:cubicBezTo>
                  <a:pt x="969117" y="1178173"/>
                  <a:pt x="969117" y="1179371"/>
                  <a:pt x="969117" y="1180570"/>
                </a:cubicBezTo>
                <a:cubicBezTo>
                  <a:pt x="969117" y="1181768"/>
                  <a:pt x="969117" y="1182967"/>
                  <a:pt x="969716" y="1182967"/>
                </a:cubicBezTo>
                <a:lnTo>
                  <a:pt x="969716" y="1182967"/>
                </a:lnTo>
                <a:lnTo>
                  <a:pt x="969716" y="1182967"/>
                </a:lnTo>
                <a:cubicBezTo>
                  <a:pt x="969716" y="1182967"/>
                  <a:pt x="969716" y="1182967"/>
                  <a:pt x="969716" y="1182967"/>
                </a:cubicBezTo>
                <a:cubicBezTo>
                  <a:pt x="969716" y="1182967"/>
                  <a:pt x="969716" y="1182368"/>
                  <a:pt x="970316" y="1181768"/>
                </a:cubicBezTo>
                <a:cubicBezTo>
                  <a:pt x="970316" y="1181768"/>
                  <a:pt x="970316" y="1181169"/>
                  <a:pt x="970316" y="1181169"/>
                </a:cubicBezTo>
                <a:cubicBezTo>
                  <a:pt x="970316" y="1181169"/>
                  <a:pt x="970316" y="1180570"/>
                  <a:pt x="970316" y="1180570"/>
                </a:cubicBezTo>
                <a:cubicBezTo>
                  <a:pt x="970316" y="1178772"/>
                  <a:pt x="970316" y="1178173"/>
                  <a:pt x="969716" y="1178173"/>
                </a:cubicBezTo>
                <a:cubicBezTo>
                  <a:pt x="969716" y="1178173"/>
                  <a:pt x="969716" y="1178173"/>
                  <a:pt x="969716" y="1178173"/>
                </a:cubicBezTo>
                <a:close/>
                <a:moveTo>
                  <a:pt x="1003875" y="855763"/>
                </a:moveTo>
                <a:cubicBezTo>
                  <a:pt x="1003875" y="855763"/>
                  <a:pt x="1003875" y="855763"/>
                  <a:pt x="1003875" y="855763"/>
                </a:cubicBezTo>
                <a:lnTo>
                  <a:pt x="1003875" y="855763"/>
                </a:lnTo>
                <a:lnTo>
                  <a:pt x="1003875" y="855763"/>
                </a:lnTo>
                <a:cubicBezTo>
                  <a:pt x="1004474" y="855763"/>
                  <a:pt x="1004474" y="855763"/>
                  <a:pt x="1003875" y="855763"/>
                </a:cubicBezTo>
                <a:cubicBezTo>
                  <a:pt x="1004474" y="855763"/>
                  <a:pt x="1004474" y="855164"/>
                  <a:pt x="1004474" y="854565"/>
                </a:cubicBezTo>
                <a:cubicBezTo>
                  <a:pt x="1004474" y="853965"/>
                  <a:pt x="1004474" y="853965"/>
                  <a:pt x="1004474" y="853366"/>
                </a:cubicBezTo>
                <a:cubicBezTo>
                  <a:pt x="1004474" y="853366"/>
                  <a:pt x="1004474" y="853366"/>
                  <a:pt x="1004474" y="853366"/>
                </a:cubicBezTo>
                <a:lnTo>
                  <a:pt x="1004474" y="853366"/>
                </a:lnTo>
                <a:lnTo>
                  <a:pt x="1004474" y="853366"/>
                </a:lnTo>
                <a:cubicBezTo>
                  <a:pt x="1004474" y="853366"/>
                  <a:pt x="1004474" y="853366"/>
                  <a:pt x="1004474" y="853366"/>
                </a:cubicBezTo>
                <a:cubicBezTo>
                  <a:pt x="1004474" y="853366"/>
                  <a:pt x="1004474" y="853965"/>
                  <a:pt x="1004474" y="854565"/>
                </a:cubicBezTo>
                <a:cubicBezTo>
                  <a:pt x="1004474" y="855164"/>
                  <a:pt x="1003875" y="855763"/>
                  <a:pt x="1003875" y="855763"/>
                </a:cubicBezTo>
                <a:close/>
                <a:moveTo>
                  <a:pt x="991290" y="861157"/>
                </a:moveTo>
                <a:lnTo>
                  <a:pt x="991290" y="861157"/>
                </a:lnTo>
                <a:lnTo>
                  <a:pt x="991290" y="861157"/>
                </a:lnTo>
                <a:cubicBezTo>
                  <a:pt x="991290" y="861157"/>
                  <a:pt x="991290" y="861157"/>
                  <a:pt x="991290" y="861157"/>
                </a:cubicBezTo>
                <a:cubicBezTo>
                  <a:pt x="991890" y="861157"/>
                  <a:pt x="991890" y="860557"/>
                  <a:pt x="991890" y="860557"/>
                </a:cubicBezTo>
                <a:cubicBezTo>
                  <a:pt x="991890" y="859958"/>
                  <a:pt x="991890" y="859958"/>
                  <a:pt x="991890" y="859958"/>
                </a:cubicBezTo>
                <a:cubicBezTo>
                  <a:pt x="991890" y="859958"/>
                  <a:pt x="991890" y="859958"/>
                  <a:pt x="991890" y="859958"/>
                </a:cubicBezTo>
                <a:lnTo>
                  <a:pt x="991890" y="859958"/>
                </a:lnTo>
                <a:lnTo>
                  <a:pt x="991890" y="859958"/>
                </a:lnTo>
                <a:cubicBezTo>
                  <a:pt x="991890" y="859958"/>
                  <a:pt x="991890" y="859958"/>
                  <a:pt x="991290" y="859958"/>
                </a:cubicBezTo>
                <a:cubicBezTo>
                  <a:pt x="991290" y="859958"/>
                  <a:pt x="991290" y="860557"/>
                  <a:pt x="991290" y="860557"/>
                </a:cubicBezTo>
                <a:cubicBezTo>
                  <a:pt x="990691" y="860557"/>
                  <a:pt x="990691" y="860557"/>
                  <a:pt x="991290" y="861157"/>
                </a:cubicBezTo>
                <a:cubicBezTo>
                  <a:pt x="990691" y="861157"/>
                  <a:pt x="991290" y="861157"/>
                  <a:pt x="991290" y="861157"/>
                </a:cubicBezTo>
                <a:close/>
                <a:moveTo>
                  <a:pt x="992489" y="867749"/>
                </a:moveTo>
                <a:lnTo>
                  <a:pt x="992489" y="867749"/>
                </a:lnTo>
                <a:lnTo>
                  <a:pt x="992489" y="867749"/>
                </a:lnTo>
                <a:cubicBezTo>
                  <a:pt x="993088" y="867749"/>
                  <a:pt x="993088" y="867749"/>
                  <a:pt x="992489" y="867749"/>
                </a:cubicBezTo>
                <a:cubicBezTo>
                  <a:pt x="993687" y="867749"/>
                  <a:pt x="994287" y="867149"/>
                  <a:pt x="994287" y="867149"/>
                </a:cubicBezTo>
                <a:cubicBezTo>
                  <a:pt x="994287" y="867149"/>
                  <a:pt x="993687" y="866550"/>
                  <a:pt x="993088" y="866550"/>
                </a:cubicBezTo>
                <a:cubicBezTo>
                  <a:pt x="993088" y="866550"/>
                  <a:pt x="993088" y="866550"/>
                  <a:pt x="992489" y="866550"/>
                </a:cubicBezTo>
                <a:lnTo>
                  <a:pt x="992489" y="866550"/>
                </a:lnTo>
                <a:lnTo>
                  <a:pt x="992489" y="866550"/>
                </a:lnTo>
                <a:cubicBezTo>
                  <a:pt x="991890" y="866550"/>
                  <a:pt x="990691" y="866550"/>
                  <a:pt x="990691" y="867149"/>
                </a:cubicBezTo>
                <a:cubicBezTo>
                  <a:pt x="991290" y="867149"/>
                  <a:pt x="991890" y="867749"/>
                  <a:pt x="992489" y="867749"/>
                </a:cubicBezTo>
                <a:close/>
                <a:moveTo>
                  <a:pt x="993088" y="875539"/>
                </a:moveTo>
                <a:lnTo>
                  <a:pt x="993088" y="875539"/>
                </a:lnTo>
                <a:lnTo>
                  <a:pt x="993088" y="875539"/>
                </a:lnTo>
                <a:cubicBezTo>
                  <a:pt x="993088" y="875539"/>
                  <a:pt x="992489" y="875539"/>
                  <a:pt x="992489" y="875539"/>
                </a:cubicBezTo>
                <a:cubicBezTo>
                  <a:pt x="992489" y="875539"/>
                  <a:pt x="992489" y="875539"/>
                  <a:pt x="992489" y="876139"/>
                </a:cubicBezTo>
                <a:cubicBezTo>
                  <a:pt x="992489" y="876139"/>
                  <a:pt x="992489" y="876139"/>
                  <a:pt x="992489" y="876738"/>
                </a:cubicBezTo>
                <a:cubicBezTo>
                  <a:pt x="992489" y="876738"/>
                  <a:pt x="993088" y="876738"/>
                  <a:pt x="993088" y="876738"/>
                </a:cubicBezTo>
                <a:lnTo>
                  <a:pt x="993088" y="876738"/>
                </a:lnTo>
                <a:lnTo>
                  <a:pt x="993088" y="876738"/>
                </a:lnTo>
                <a:cubicBezTo>
                  <a:pt x="993687" y="876738"/>
                  <a:pt x="993687" y="876738"/>
                  <a:pt x="993687" y="876139"/>
                </a:cubicBezTo>
                <a:cubicBezTo>
                  <a:pt x="993687" y="876139"/>
                  <a:pt x="993687" y="875539"/>
                  <a:pt x="993088" y="875539"/>
                </a:cubicBezTo>
                <a:close/>
                <a:moveTo>
                  <a:pt x="991290" y="884528"/>
                </a:moveTo>
                <a:lnTo>
                  <a:pt x="991290" y="884528"/>
                </a:lnTo>
                <a:lnTo>
                  <a:pt x="991290" y="884528"/>
                </a:lnTo>
                <a:cubicBezTo>
                  <a:pt x="991890" y="884528"/>
                  <a:pt x="991890" y="884528"/>
                  <a:pt x="991890" y="883929"/>
                </a:cubicBezTo>
                <a:cubicBezTo>
                  <a:pt x="991890" y="883330"/>
                  <a:pt x="991290" y="883330"/>
                  <a:pt x="991290" y="883330"/>
                </a:cubicBezTo>
                <a:lnTo>
                  <a:pt x="991290" y="883330"/>
                </a:lnTo>
                <a:lnTo>
                  <a:pt x="991290" y="883330"/>
                </a:lnTo>
                <a:cubicBezTo>
                  <a:pt x="991290" y="883330"/>
                  <a:pt x="990691" y="883330"/>
                  <a:pt x="990691" y="883330"/>
                </a:cubicBezTo>
                <a:cubicBezTo>
                  <a:pt x="990691" y="883330"/>
                  <a:pt x="990691" y="883330"/>
                  <a:pt x="990691" y="883929"/>
                </a:cubicBezTo>
                <a:cubicBezTo>
                  <a:pt x="990691" y="883929"/>
                  <a:pt x="990691" y="884528"/>
                  <a:pt x="990691" y="884528"/>
                </a:cubicBezTo>
                <a:cubicBezTo>
                  <a:pt x="990691" y="884528"/>
                  <a:pt x="990691" y="884528"/>
                  <a:pt x="991290" y="884528"/>
                </a:cubicBezTo>
                <a:close/>
                <a:moveTo>
                  <a:pt x="999680" y="859359"/>
                </a:moveTo>
                <a:lnTo>
                  <a:pt x="999680" y="859359"/>
                </a:lnTo>
                <a:lnTo>
                  <a:pt x="999680" y="859359"/>
                </a:lnTo>
                <a:cubicBezTo>
                  <a:pt x="999680" y="859359"/>
                  <a:pt x="999680" y="859359"/>
                  <a:pt x="999680" y="859359"/>
                </a:cubicBezTo>
                <a:cubicBezTo>
                  <a:pt x="1000279" y="858760"/>
                  <a:pt x="1000279" y="858760"/>
                  <a:pt x="1000279" y="858160"/>
                </a:cubicBezTo>
                <a:cubicBezTo>
                  <a:pt x="1000279" y="858160"/>
                  <a:pt x="1000279" y="857561"/>
                  <a:pt x="1000279" y="857561"/>
                </a:cubicBezTo>
                <a:cubicBezTo>
                  <a:pt x="1000279" y="857561"/>
                  <a:pt x="1000279" y="856962"/>
                  <a:pt x="999680" y="856962"/>
                </a:cubicBezTo>
                <a:lnTo>
                  <a:pt x="999680" y="856962"/>
                </a:lnTo>
                <a:lnTo>
                  <a:pt x="999680" y="856962"/>
                </a:lnTo>
                <a:cubicBezTo>
                  <a:pt x="999680" y="856962"/>
                  <a:pt x="999680" y="856962"/>
                  <a:pt x="999081" y="857561"/>
                </a:cubicBezTo>
                <a:cubicBezTo>
                  <a:pt x="999081" y="857561"/>
                  <a:pt x="999081" y="858160"/>
                  <a:pt x="999081" y="858160"/>
                </a:cubicBezTo>
                <a:cubicBezTo>
                  <a:pt x="999081" y="858760"/>
                  <a:pt x="999081" y="858760"/>
                  <a:pt x="999680" y="859359"/>
                </a:cubicBezTo>
                <a:cubicBezTo>
                  <a:pt x="999081" y="859359"/>
                  <a:pt x="999081" y="859359"/>
                  <a:pt x="999680" y="859359"/>
                </a:cubicBezTo>
                <a:close/>
                <a:moveTo>
                  <a:pt x="664087" y="4848726"/>
                </a:moveTo>
                <a:lnTo>
                  <a:pt x="664087" y="4848726"/>
                </a:lnTo>
                <a:lnTo>
                  <a:pt x="664087" y="4848726"/>
                </a:lnTo>
                <a:cubicBezTo>
                  <a:pt x="664087" y="4848726"/>
                  <a:pt x="664087" y="4849325"/>
                  <a:pt x="664087" y="4848726"/>
                </a:cubicBezTo>
                <a:cubicBezTo>
                  <a:pt x="663487" y="4849325"/>
                  <a:pt x="663487" y="4849924"/>
                  <a:pt x="663487" y="4850524"/>
                </a:cubicBezTo>
                <a:cubicBezTo>
                  <a:pt x="663487" y="4851123"/>
                  <a:pt x="663487" y="4851722"/>
                  <a:pt x="663487" y="4851722"/>
                </a:cubicBezTo>
                <a:cubicBezTo>
                  <a:pt x="663487" y="4852321"/>
                  <a:pt x="663487" y="4852321"/>
                  <a:pt x="664087" y="4852321"/>
                </a:cubicBezTo>
                <a:lnTo>
                  <a:pt x="664087" y="4852321"/>
                </a:lnTo>
                <a:lnTo>
                  <a:pt x="664087" y="4852321"/>
                </a:lnTo>
                <a:cubicBezTo>
                  <a:pt x="664087" y="4852321"/>
                  <a:pt x="664686" y="4852321"/>
                  <a:pt x="664686" y="4851722"/>
                </a:cubicBezTo>
                <a:cubicBezTo>
                  <a:pt x="664686" y="4851123"/>
                  <a:pt x="664686" y="4851123"/>
                  <a:pt x="664686" y="4850524"/>
                </a:cubicBezTo>
                <a:cubicBezTo>
                  <a:pt x="664686" y="4850524"/>
                  <a:pt x="664686" y="4849924"/>
                  <a:pt x="664087" y="4848726"/>
                </a:cubicBezTo>
                <a:cubicBezTo>
                  <a:pt x="664686" y="4849325"/>
                  <a:pt x="664087" y="4848726"/>
                  <a:pt x="664087" y="4848726"/>
                </a:cubicBezTo>
                <a:close/>
                <a:moveTo>
                  <a:pt x="1254371" y="5293986"/>
                </a:moveTo>
                <a:lnTo>
                  <a:pt x="1254371" y="5293986"/>
                </a:lnTo>
                <a:lnTo>
                  <a:pt x="1254371" y="5293986"/>
                </a:lnTo>
                <a:cubicBezTo>
                  <a:pt x="1253173" y="5293986"/>
                  <a:pt x="1252574" y="5294586"/>
                  <a:pt x="1252574" y="5295185"/>
                </a:cubicBezTo>
                <a:cubicBezTo>
                  <a:pt x="1252574" y="5295784"/>
                  <a:pt x="1253173" y="5296384"/>
                  <a:pt x="1254371" y="5296384"/>
                </a:cubicBezTo>
                <a:lnTo>
                  <a:pt x="1254371" y="5296384"/>
                </a:lnTo>
                <a:lnTo>
                  <a:pt x="1254371" y="5296384"/>
                </a:lnTo>
                <a:cubicBezTo>
                  <a:pt x="1254971" y="5296384"/>
                  <a:pt x="1255570" y="5296384"/>
                  <a:pt x="1255570" y="5295784"/>
                </a:cubicBezTo>
                <a:cubicBezTo>
                  <a:pt x="1256169" y="5295784"/>
                  <a:pt x="1256169" y="5295185"/>
                  <a:pt x="1256169" y="5294586"/>
                </a:cubicBezTo>
                <a:cubicBezTo>
                  <a:pt x="1256169" y="5293986"/>
                  <a:pt x="1256169" y="5293986"/>
                  <a:pt x="1255570" y="5293387"/>
                </a:cubicBezTo>
                <a:cubicBezTo>
                  <a:pt x="1255570" y="5293986"/>
                  <a:pt x="1254971" y="5293986"/>
                  <a:pt x="1254371" y="5293986"/>
                </a:cubicBezTo>
                <a:close/>
                <a:moveTo>
                  <a:pt x="1391006" y="3923447"/>
                </a:moveTo>
                <a:lnTo>
                  <a:pt x="1391006" y="3923447"/>
                </a:lnTo>
                <a:lnTo>
                  <a:pt x="1391006" y="3923447"/>
                </a:lnTo>
                <a:cubicBezTo>
                  <a:pt x="1390407" y="3923447"/>
                  <a:pt x="1390407" y="3923447"/>
                  <a:pt x="1390407" y="3924046"/>
                </a:cubicBezTo>
                <a:cubicBezTo>
                  <a:pt x="1390407" y="3925245"/>
                  <a:pt x="1394002" y="3927642"/>
                  <a:pt x="1394002" y="3927642"/>
                </a:cubicBezTo>
                <a:lnTo>
                  <a:pt x="1394002" y="3927642"/>
                </a:lnTo>
                <a:lnTo>
                  <a:pt x="1394002" y="3927642"/>
                </a:lnTo>
                <a:cubicBezTo>
                  <a:pt x="1394002" y="3927642"/>
                  <a:pt x="1394002" y="3925245"/>
                  <a:pt x="1392804" y="3924645"/>
                </a:cubicBezTo>
                <a:cubicBezTo>
                  <a:pt x="1392804" y="3924645"/>
                  <a:pt x="1392204" y="3924046"/>
                  <a:pt x="1392204" y="3924046"/>
                </a:cubicBezTo>
                <a:cubicBezTo>
                  <a:pt x="1391605" y="3923447"/>
                  <a:pt x="1391605" y="3923447"/>
                  <a:pt x="1391006" y="3923447"/>
                </a:cubicBezTo>
                <a:close/>
                <a:moveTo>
                  <a:pt x="1419172" y="3968392"/>
                </a:moveTo>
                <a:cubicBezTo>
                  <a:pt x="1419172" y="3968392"/>
                  <a:pt x="1419172" y="3965396"/>
                  <a:pt x="1419172" y="3963598"/>
                </a:cubicBezTo>
                <a:cubicBezTo>
                  <a:pt x="1419172" y="3962999"/>
                  <a:pt x="1419172" y="3962999"/>
                  <a:pt x="1418573" y="3962999"/>
                </a:cubicBezTo>
                <a:cubicBezTo>
                  <a:pt x="1418573" y="3962999"/>
                  <a:pt x="1418573" y="3962399"/>
                  <a:pt x="1417973" y="3962999"/>
                </a:cubicBezTo>
                <a:cubicBezTo>
                  <a:pt x="1417374" y="3963598"/>
                  <a:pt x="1417374" y="3962999"/>
                  <a:pt x="1417374" y="3963598"/>
                </a:cubicBezTo>
                <a:cubicBezTo>
                  <a:pt x="1416775" y="3964197"/>
                  <a:pt x="1416775" y="3965396"/>
                  <a:pt x="1416775" y="3965995"/>
                </a:cubicBezTo>
                <a:cubicBezTo>
                  <a:pt x="1416775" y="3966594"/>
                  <a:pt x="1417374" y="3967194"/>
                  <a:pt x="1417973" y="3967793"/>
                </a:cubicBezTo>
                <a:cubicBezTo>
                  <a:pt x="1418573" y="3968392"/>
                  <a:pt x="1419172" y="3968392"/>
                  <a:pt x="1419172" y="3968392"/>
                </a:cubicBezTo>
                <a:lnTo>
                  <a:pt x="1419172" y="3968392"/>
                </a:lnTo>
                <a:lnTo>
                  <a:pt x="1419172" y="3968392"/>
                </a:lnTo>
                <a:close/>
                <a:moveTo>
                  <a:pt x="1420370" y="3974385"/>
                </a:moveTo>
                <a:lnTo>
                  <a:pt x="1420370" y="3974385"/>
                </a:lnTo>
                <a:lnTo>
                  <a:pt x="1420370" y="3974385"/>
                </a:lnTo>
                <a:cubicBezTo>
                  <a:pt x="1420370" y="3974385"/>
                  <a:pt x="1422767" y="3971988"/>
                  <a:pt x="1419771" y="3971988"/>
                </a:cubicBezTo>
                <a:lnTo>
                  <a:pt x="1419771" y="3971988"/>
                </a:lnTo>
                <a:lnTo>
                  <a:pt x="1419771" y="3971988"/>
                </a:lnTo>
                <a:cubicBezTo>
                  <a:pt x="1417374" y="3972587"/>
                  <a:pt x="1420370" y="3974385"/>
                  <a:pt x="1420370" y="3974385"/>
                </a:cubicBezTo>
                <a:close/>
                <a:moveTo>
                  <a:pt x="1454529" y="3787412"/>
                </a:moveTo>
                <a:lnTo>
                  <a:pt x="1454529" y="3787412"/>
                </a:lnTo>
                <a:lnTo>
                  <a:pt x="1454529" y="3787412"/>
                </a:lnTo>
                <a:cubicBezTo>
                  <a:pt x="1453930" y="3787412"/>
                  <a:pt x="1453330" y="3787412"/>
                  <a:pt x="1453330" y="3788011"/>
                </a:cubicBezTo>
                <a:cubicBezTo>
                  <a:pt x="1453330" y="3788610"/>
                  <a:pt x="1453330" y="3788610"/>
                  <a:pt x="1453330" y="3789209"/>
                </a:cubicBezTo>
                <a:cubicBezTo>
                  <a:pt x="1453330" y="3790408"/>
                  <a:pt x="1454529" y="3791606"/>
                  <a:pt x="1454529" y="3791606"/>
                </a:cubicBezTo>
                <a:lnTo>
                  <a:pt x="1454529" y="3791606"/>
                </a:lnTo>
                <a:lnTo>
                  <a:pt x="1454529" y="3791606"/>
                </a:lnTo>
                <a:cubicBezTo>
                  <a:pt x="1453930" y="3791007"/>
                  <a:pt x="1457525" y="3787412"/>
                  <a:pt x="1454529" y="3787412"/>
                </a:cubicBezTo>
                <a:close/>
                <a:moveTo>
                  <a:pt x="1475504" y="3749657"/>
                </a:moveTo>
                <a:cubicBezTo>
                  <a:pt x="1474904" y="3750257"/>
                  <a:pt x="1474904" y="3750856"/>
                  <a:pt x="1474904" y="3750856"/>
                </a:cubicBezTo>
                <a:cubicBezTo>
                  <a:pt x="1474904" y="3750856"/>
                  <a:pt x="1475504" y="3750856"/>
                  <a:pt x="1475504" y="3750856"/>
                </a:cubicBezTo>
                <a:cubicBezTo>
                  <a:pt x="1475504" y="3750856"/>
                  <a:pt x="1476103" y="3750856"/>
                  <a:pt x="1476103" y="3750856"/>
                </a:cubicBezTo>
                <a:cubicBezTo>
                  <a:pt x="1476103" y="3750856"/>
                  <a:pt x="1476702" y="3750257"/>
                  <a:pt x="1476702" y="3749657"/>
                </a:cubicBezTo>
                <a:cubicBezTo>
                  <a:pt x="1476702" y="3749657"/>
                  <a:pt x="1476702" y="3749058"/>
                  <a:pt x="1476702" y="3748459"/>
                </a:cubicBezTo>
                <a:cubicBezTo>
                  <a:pt x="1476702" y="3747260"/>
                  <a:pt x="1476103" y="3748459"/>
                  <a:pt x="1475504" y="3749657"/>
                </a:cubicBezTo>
                <a:close/>
                <a:moveTo>
                  <a:pt x="1462919" y="3780220"/>
                </a:moveTo>
                <a:cubicBezTo>
                  <a:pt x="1462919" y="3780220"/>
                  <a:pt x="1462919" y="3779621"/>
                  <a:pt x="1462919" y="3780220"/>
                </a:cubicBezTo>
                <a:lnTo>
                  <a:pt x="1462919" y="3780220"/>
                </a:lnTo>
                <a:lnTo>
                  <a:pt x="1462919" y="3780220"/>
                </a:lnTo>
                <a:cubicBezTo>
                  <a:pt x="1462320" y="3780220"/>
                  <a:pt x="1462320" y="3780220"/>
                  <a:pt x="1461720" y="3780220"/>
                </a:cubicBezTo>
                <a:cubicBezTo>
                  <a:pt x="1461720" y="3780220"/>
                  <a:pt x="1461720" y="3780819"/>
                  <a:pt x="1461720" y="3781419"/>
                </a:cubicBezTo>
                <a:cubicBezTo>
                  <a:pt x="1461720" y="3782018"/>
                  <a:pt x="1461720" y="3782018"/>
                  <a:pt x="1461720" y="3782617"/>
                </a:cubicBezTo>
                <a:cubicBezTo>
                  <a:pt x="1461720" y="3782617"/>
                  <a:pt x="1462320" y="3783217"/>
                  <a:pt x="1462320" y="3783217"/>
                </a:cubicBezTo>
                <a:lnTo>
                  <a:pt x="1462320" y="3783217"/>
                </a:lnTo>
                <a:lnTo>
                  <a:pt x="1462320" y="3783217"/>
                </a:lnTo>
                <a:cubicBezTo>
                  <a:pt x="1462320" y="3783217"/>
                  <a:pt x="1462320" y="3783217"/>
                  <a:pt x="1462919" y="3783217"/>
                </a:cubicBezTo>
                <a:cubicBezTo>
                  <a:pt x="1463518" y="3783217"/>
                  <a:pt x="1463518" y="3782617"/>
                  <a:pt x="1463518" y="3782018"/>
                </a:cubicBezTo>
                <a:cubicBezTo>
                  <a:pt x="1463518" y="3780819"/>
                  <a:pt x="1463518" y="3780220"/>
                  <a:pt x="1462919" y="3780220"/>
                </a:cubicBezTo>
                <a:close/>
                <a:moveTo>
                  <a:pt x="2170661" y="698154"/>
                </a:moveTo>
                <a:lnTo>
                  <a:pt x="2170661" y="698154"/>
                </a:lnTo>
                <a:cubicBezTo>
                  <a:pt x="2169463" y="698154"/>
                  <a:pt x="2170062" y="699353"/>
                  <a:pt x="2171261" y="699952"/>
                </a:cubicBezTo>
                <a:cubicBezTo>
                  <a:pt x="2171860" y="700551"/>
                  <a:pt x="2172459" y="700551"/>
                  <a:pt x="2172459" y="700551"/>
                </a:cubicBezTo>
                <a:cubicBezTo>
                  <a:pt x="2172459" y="700551"/>
                  <a:pt x="2173059" y="697555"/>
                  <a:pt x="2170661" y="698154"/>
                </a:cubicBezTo>
                <a:lnTo>
                  <a:pt x="2170661" y="698154"/>
                </a:lnTo>
                <a:close/>
                <a:moveTo>
                  <a:pt x="2179650" y="693959"/>
                </a:moveTo>
                <a:lnTo>
                  <a:pt x="2179650" y="693959"/>
                </a:lnTo>
                <a:lnTo>
                  <a:pt x="2179650" y="693959"/>
                </a:lnTo>
                <a:cubicBezTo>
                  <a:pt x="2179650" y="693959"/>
                  <a:pt x="2179051" y="696356"/>
                  <a:pt x="2179650" y="696356"/>
                </a:cubicBezTo>
                <a:cubicBezTo>
                  <a:pt x="2179650" y="696356"/>
                  <a:pt x="2179650" y="696356"/>
                  <a:pt x="2179650" y="696356"/>
                </a:cubicBezTo>
                <a:cubicBezTo>
                  <a:pt x="2179650" y="696356"/>
                  <a:pt x="2180250" y="696356"/>
                  <a:pt x="2180250" y="696356"/>
                </a:cubicBezTo>
                <a:cubicBezTo>
                  <a:pt x="2180849" y="696356"/>
                  <a:pt x="2180849" y="695757"/>
                  <a:pt x="2180849" y="695757"/>
                </a:cubicBezTo>
                <a:cubicBezTo>
                  <a:pt x="2180849" y="695757"/>
                  <a:pt x="2180849" y="695158"/>
                  <a:pt x="2180849" y="695158"/>
                </a:cubicBezTo>
                <a:cubicBezTo>
                  <a:pt x="2180250" y="694559"/>
                  <a:pt x="2179650" y="693959"/>
                  <a:pt x="2179650" y="693959"/>
                </a:cubicBezTo>
                <a:close/>
                <a:moveTo>
                  <a:pt x="1741581" y="768868"/>
                </a:moveTo>
                <a:cubicBezTo>
                  <a:pt x="1741581" y="768868"/>
                  <a:pt x="1740982" y="768868"/>
                  <a:pt x="1740982" y="768868"/>
                </a:cubicBezTo>
                <a:cubicBezTo>
                  <a:pt x="1740982" y="768868"/>
                  <a:pt x="1740383" y="768868"/>
                  <a:pt x="1740383" y="769468"/>
                </a:cubicBezTo>
                <a:cubicBezTo>
                  <a:pt x="1739783" y="770067"/>
                  <a:pt x="1742180" y="771266"/>
                  <a:pt x="1742180" y="771266"/>
                </a:cubicBezTo>
                <a:lnTo>
                  <a:pt x="1742180" y="771266"/>
                </a:lnTo>
                <a:lnTo>
                  <a:pt x="1742180" y="771266"/>
                </a:lnTo>
                <a:cubicBezTo>
                  <a:pt x="1742180" y="770666"/>
                  <a:pt x="1742180" y="770067"/>
                  <a:pt x="1741581" y="768868"/>
                </a:cubicBezTo>
                <a:cubicBezTo>
                  <a:pt x="1741581" y="768868"/>
                  <a:pt x="1741581" y="768868"/>
                  <a:pt x="1741581" y="768868"/>
                </a:cubicBezTo>
                <a:close/>
                <a:moveTo>
                  <a:pt x="1739783" y="780255"/>
                </a:moveTo>
                <a:lnTo>
                  <a:pt x="1739783" y="780255"/>
                </a:lnTo>
                <a:lnTo>
                  <a:pt x="1739783" y="780255"/>
                </a:lnTo>
                <a:cubicBezTo>
                  <a:pt x="1739783" y="780255"/>
                  <a:pt x="1739184" y="780255"/>
                  <a:pt x="1739783" y="780255"/>
                </a:cubicBezTo>
                <a:cubicBezTo>
                  <a:pt x="1739184" y="780854"/>
                  <a:pt x="1739184" y="781453"/>
                  <a:pt x="1739184" y="781453"/>
                </a:cubicBezTo>
                <a:cubicBezTo>
                  <a:pt x="1738585" y="783850"/>
                  <a:pt x="1739783" y="788045"/>
                  <a:pt x="1739783" y="788045"/>
                </a:cubicBezTo>
                <a:lnTo>
                  <a:pt x="1739783" y="788045"/>
                </a:lnTo>
                <a:lnTo>
                  <a:pt x="1739783" y="788045"/>
                </a:lnTo>
                <a:cubicBezTo>
                  <a:pt x="1739184" y="787446"/>
                  <a:pt x="1741581" y="779655"/>
                  <a:pt x="1739783" y="780255"/>
                </a:cubicBezTo>
                <a:close/>
                <a:moveTo>
                  <a:pt x="6466856" y="620249"/>
                </a:moveTo>
                <a:lnTo>
                  <a:pt x="6466856" y="620249"/>
                </a:lnTo>
                <a:cubicBezTo>
                  <a:pt x="6465059" y="620249"/>
                  <a:pt x="6465059" y="621447"/>
                  <a:pt x="6465658" y="622646"/>
                </a:cubicBezTo>
                <a:cubicBezTo>
                  <a:pt x="6465658" y="622646"/>
                  <a:pt x="6466257" y="623245"/>
                  <a:pt x="6466856" y="623245"/>
                </a:cubicBezTo>
                <a:lnTo>
                  <a:pt x="6466856" y="623245"/>
                </a:lnTo>
                <a:lnTo>
                  <a:pt x="6466856" y="623245"/>
                </a:lnTo>
                <a:cubicBezTo>
                  <a:pt x="6466856" y="623245"/>
                  <a:pt x="6467456" y="623245"/>
                  <a:pt x="6467456" y="623245"/>
                </a:cubicBezTo>
                <a:cubicBezTo>
                  <a:pt x="6468055" y="622046"/>
                  <a:pt x="6468654" y="620249"/>
                  <a:pt x="6466856" y="620249"/>
                </a:cubicBezTo>
                <a:lnTo>
                  <a:pt x="6466856" y="620249"/>
                </a:lnTo>
                <a:close/>
                <a:moveTo>
                  <a:pt x="6458467" y="614855"/>
                </a:moveTo>
                <a:cubicBezTo>
                  <a:pt x="6456669" y="614256"/>
                  <a:pt x="6456069" y="616653"/>
                  <a:pt x="6457867" y="617252"/>
                </a:cubicBezTo>
                <a:lnTo>
                  <a:pt x="6457867" y="617252"/>
                </a:lnTo>
                <a:lnTo>
                  <a:pt x="6457867" y="617252"/>
                </a:lnTo>
                <a:cubicBezTo>
                  <a:pt x="6458467" y="617252"/>
                  <a:pt x="6458467" y="617252"/>
                  <a:pt x="6459066" y="617252"/>
                </a:cubicBezTo>
                <a:cubicBezTo>
                  <a:pt x="6459665" y="617252"/>
                  <a:pt x="6460264" y="616054"/>
                  <a:pt x="6459665" y="616054"/>
                </a:cubicBezTo>
                <a:cubicBezTo>
                  <a:pt x="6459066" y="614855"/>
                  <a:pt x="6458467" y="614855"/>
                  <a:pt x="6458467" y="614855"/>
                </a:cubicBezTo>
                <a:lnTo>
                  <a:pt x="6458467" y="614855"/>
                </a:lnTo>
                <a:lnTo>
                  <a:pt x="6458467" y="614855"/>
                </a:lnTo>
                <a:close/>
                <a:moveTo>
                  <a:pt x="6417117" y="615454"/>
                </a:moveTo>
                <a:lnTo>
                  <a:pt x="6417117" y="615454"/>
                </a:lnTo>
                <a:lnTo>
                  <a:pt x="6417117" y="615454"/>
                </a:lnTo>
                <a:cubicBezTo>
                  <a:pt x="6416518" y="615454"/>
                  <a:pt x="6415918" y="615454"/>
                  <a:pt x="6415918" y="615454"/>
                </a:cubicBezTo>
                <a:cubicBezTo>
                  <a:pt x="6415319" y="616054"/>
                  <a:pt x="6415319" y="617851"/>
                  <a:pt x="6416518" y="617851"/>
                </a:cubicBezTo>
                <a:cubicBezTo>
                  <a:pt x="6416518" y="617851"/>
                  <a:pt x="6417117" y="617851"/>
                  <a:pt x="6417117" y="617851"/>
                </a:cubicBezTo>
                <a:cubicBezTo>
                  <a:pt x="6417117" y="617851"/>
                  <a:pt x="6417716" y="617851"/>
                  <a:pt x="6417716" y="617851"/>
                </a:cubicBezTo>
                <a:cubicBezTo>
                  <a:pt x="6418315" y="617851"/>
                  <a:pt x="6418315" y="617252"/>
                  <a:pt x="6418315" y="617252"/>
                </a:cubicBezTo>
                <a:cubicBezTo>
                  <a:pt x="6418315" y="616054"/>
                  <a:pt x="6418315" y="615454"/>
                  <a:pt x="6417117" y="615454"/>
                </a:cubicBezTo>
                <a:close/>
                <a:moveTo>
                  <a:pt x="5880767" y="646017"/>
                </a:moveTo>
                <a:cubicBezTo>
                  <a:pt x="5881965" y="646617"/>
                  <a:pt x="5882564" y="646617"/>
                  <a:pt x="5883763" y="646017"/>
                </a:cubicBezTo>
                <a:cubicBezTo>
                  <a:pt x="5883763" y="646017"/>
                  <a:pt x="5884362" y="645418"/>
                  <a:pt x="5884362" y="645418"/>
                </a:cubicBezTo>
                <a:cubicBezTo>
                  <a:pt x="5884961" y="644819"/>
                  <a:pt x="5884362" y="644220"/>
                  <a:pt x="5883163" y="644220"/>
                </a:cubicBezTo>
                <a:cubicBezTo>
                  <a:pt x="5882564" y="644220"/>
                  <a:pt x="5881366" y="643620"/>
                  <a:pt x="5880767" y="643620"/>
                </a:cubicBezTo>
                <a:cubicBezTo>
                  <a:pt x="5880167" y="643620"/>
                  <a:pt x="5880167" y="643620"/>
                  <a:pt x="5879568" y="643620"/>
                </a:cubicBezTo>
                <a:cubicBezTo>
                  <a:pt x="5878968" y="643620"/>
                  <a:pt x="5878369" y="643620"/>
                  <a:pt x="5878369" y="644220"/>
                </a:cubicBezTo>
                <a:cubicBezTo>
                  <a:pt x="5878369" y="644220"/>
                  <a:pt x="5878968" y="645418"/>
                  <a:pt x="5880767" y="646017"/>
                </a:cubicBezTo>
                <a:close/>
                <a:moveTo>
                  <a:pt x="5835821" y="653209"/>
                </a:moveTo>
                <a:cubicBezTo>
                  <a:pt x="5835821" y="653209"/>
                  <a:pt x="5836420" y="653209"/>
                  <a:pt x="5837019" y="652609"/>
                </a:cubicBezTo>
                <a:cubicBezTo>
                  <a:pt x="5837019" y="652609"/>
                  <a:pt x="5837619" y="652609"/>
                  <a:pt x="5837619" y="652010"/>
                </a:cubicBezTo>
                <a:cubicBezTo>
                  <a:pt x="5838218" y="651411"/>
                  <a:pt x="5838817" y="650812"/>
                  <a:pt x="5837619" y="650812"/>
                </a:cubicBezTo>
                <a:lnTo>
                  <a:pt x="5837619" y="650812"/>
                </a:lnTo>
                <a:lnTo>
                  <a:pt x="5837619" y="650812"/>
                </a:lnTo>
                <a:cubicBezTo>
                  <a:pt x="5837619" y="650812"/>
                  <a:pt x="5837019" y="650812"/>
                  <a:pt x="5837019" y="650812"/>
                </a:cubicBezTo>
                <a:cubicBezTo>
                  <a:pt x="5835821" y="651411"/>
                  <a:pt x="5835821" y="653209"/>
                  <a:pt x="5835821" y="653209"/>
                </a:cubicBezTo>
                <a:lnTo>
                  <a:pt x="5835821" y="653209"/>
                </a:lnTo>
                <a:lnTo>
                  <a:pt x="5835821" y="653209"/>
                </a:lnTo>
                <a:close/>
                <a:moveTo>
                  <a:pt x="5744132" y="647216"/>
                </a:moveTo>
                <a:cubicBezTo>
                  <a:pt x="5744731" y="647216"/>
                  <a:pt x="5745330" y="647216"/>
                  <a:pt x="5745330" y="646017"/>
                </a:cubicBezTo>
                <a:cubicBezTo>
                  <a:pt x="5745330" y="645418"/>
                  <a:pt x="5744731" y="644819"/>
                  <a:pt x="5744132" y="644819"/>
                </a:cubicBezTo>
                <a:cubicBezTo>
                  <a:pt x="5743533" y="644819"/>
                  <a:pt x="5742934" y="644819"/>
                  <a:pt x="5742934" y="646017"/>
                </a:cubicBezTo>
                <a:cubicBezTo>
                  <a:pt x="5742934" y="646617"/>
                  <a:pt x="5743533" y="647216"/>
                  <a:pt x="5744132" y="647216"/>
                </a:cubicBezTo>
                <a:close/>
                <a:moveTo>
                  <a:pt x="5695591" y="646617"/>
                </a:moveTo>
                <a:lnTo>
                  <a:pt x="5695591" y="646617"/>
                </a:lnTo>
                <a:lnTo>
                  <a:pt x="5695591" y="646617"/>
                </a:lnTo>
                <a:cubicBezTo>
                  <a:pt x="5696190" y="646617"/>
                  <a:pt x="5696190" y="646617"/>
                  <a:pt x="5696190" y="646017"/>
                </a:cubicBezTo>
                <a:cubicBezTo>
                  <a:pt x="5696789" y="645418"/>
                  <a:pt x="5695591" y="643620"/>
                  <a:pt x="5695591" y="643620"/>
                </a:cubicBezTo>
                <a:lnTo>
                  <a:pt x="5695591" y="643620"/>
                </a:lnTo>
                <a:lnTo>
                  <a:pt x="5695591" y="643620"/>
                </a:lnTo>
                <a:cubicBezTo>
                  <a:pt x="5695591" y="643620"/>
                  <a:pt x="5695591" y="643620"/>
                  <a:pt x="5694992" y="644220"/>
                </a:cubicBezTo>
                <a:cubicBezTo>
                  <a:pt x="5694992" y="644819"/>
                  <a:pt x="5694392" y="645418"/>
                  <a:pt x="5694392" y="645418"/>
                </a:cubicBezTo>
                <a:cubicBezTo>
                  <a:pt x="5694992" y="646017"/>
                  <a:pt x="5694992" y="646617"/>
                  <a:pt x="5695591" y="646617"/>
                </a:cubicBezTo>
                <a:close/>
                <a:moveTo>
                  <a:pt x="5658436" y="652609"/>
                </a:moveTo>
                <a:cubicBezTo>
                  <a:pt x="5659035" y="652609"/>
                  <a:pt x="5659634" y="652609"/>
                  <a:pt x="5659634" y="652609"/>
                </a:cubicBezTo>
                <a:cubicBezTo>
                  <a:pt x="5659634" y="652609"/>
                  <a:pt x="5658436" y="650812"/>
                  <a:pt x="5657837" y="650812"/>
                </a:cubicBezTo>
                <a:cubicBezTo>
                  <a:pt x="5657837" y="650812"/>
                  <a:pt x="5657237" y="650812"/>
                  <a:pt x="5657237" y="651411"/>
                </a:cubicBezTo>
                <a:cubicBezTo>
                  <a:pt x="5657237" y="652010"/>
                  <a:pt x="5657837" y="652609"/>
                  <a:pt x="5658436" y="652609"/>
                </a:cubicBezTo>
                <a:close/>
                <a:moveTo>
                  <a:pt x="7826010" y="326005"/>
                </a:moveTo>
                <a:lnTo>
                  <a:pt x="7826010" y="326005"/>
                </a:lnTo>
                <a:cubicBezTo>
                  <a:pt x="7825410" y="326005"/>
                  <a:pt x="7824811" y="326604"/>
                  <a:pt x="7824811" y="327204"/>
                </a:cubicBezTo>
                <a:cubicBezTo>
                  <a:pt x="7824811" y="327803"/>
                  <a:pt x="7825410" y="328402"/>
                  <a:pt x="7826010" y="328402"/>
                </a:cubicBezTo>
                <a:lnTo>
                  <a:pt x="7826010" y="328402"/>
                </a:lnTo>
                <a:lnTo>
                  <a:pt x="7826010" y="328402"/>
                </a:lnTo>
                <a:cubicBezTo>
                  <a:pt x="7826609" y="328402"/>
                  <a:pt x="7827208" y="327803"/>
                  <a:pt x="7827208" y="327204"/>
                </a:cubicBezTo>
                <a:cubicBezTo>
                  <a:pt x="7827208" y="326604"/>
                  <a:pt x="7826609" y="326005"/>
                  <a:pt x="7826010" y="326005"/>
                </a:cubicBezTo>
                <a:lnTo>
                  <a:pt x="7826010" y="326005"/>
                </a:lnTo>
                <a:close/>
                <a:moveTo>
                  <a:pt x="7829605" y="378142"/>
                </a:moveTo>
                <a:lnTo>
                  <a:pt x="7829605" y="378142"/>
                </a:lnTo>
                <a:cubicBezTo>
                  <a:pt x="7829605" y="378142"/>
                  <a:pt x="7829605" y="378142"/>
                  <a:pt x="7829605" y="378142"/>
                </a:cubicBezTo>
                <a:cubicBezTo>
                  <a:pt x="7829006" y="378741"/>
                  <a:pt x="7828407" y="378741"/>
                  <a:pt x="7828407" y="379340"/>
                </a:cubicBezTo>
                <a:cubicBezTo>
                  <a:pt x="7828407" y="379940"/>
                  <a:pt x="7829006" y="379940"/>
                  <a:pt x="7829006" y="380539"/>
                </a:cubicBezTo>
                <a:cubicBezTo>
                  <a:pt x="7829006" y="380539"/>
                  <a:pt x="7829006" y="380539"/>
                  <a:pt x="7829605" y="380539"/>
                </a:cubicBezTo>
                <a:lnTo>
                  <a:pt x="7829605" y="380539"/>
                </a:lnTo>
                <a:lnTo>
                  <a:pt x="7829605" y="380539"/>
                </a:lnTo>
                <a:cubicBezTo>
                  <a:pt x="7830204" y="380539"/>
                  <a:pt x="7830204" y="380539"/>
                  <a:pt x="7830204" y="379940"/>
                </a:cubicBezTo>
                <a:cubicBezTo>
                  <a:pt x="7830204" y="379340"/>
                  <a:pt x="7830804" y="379340"/>
                  <a:pt x="7830804" y="379340"/>
                </a:cubicBezTo>
                <a:cubicBezTo>
                  <a:pt x="7830804" y="378741"/>
                  <a:pt x="7830804" y="378741"/>
                  <a:pt x="7830204" y="378741"/>
                </a:cubicBezTo>
                <a:cubicBezTo>
                  <a:pt x="7829605" y="378741"/>
                  <a:pt x="7830204" y="378142"/>
                  <a:pt x="7829605" y="378142"/>
                </a:cubicBezTo>
                <a:lnTo>
                  <a:pt x="7829605" y="378142"/>
                </a:lnTo>
                <a:close/>
                <a:moveTo>
                  <a:pt x="7449665" y="378142"/>
                </a:moveTo>
                <a:lnTo>
                  <a:pt x="7449665" y="378142"/>
                </a:lnTo>
                <a:lnTo>
                  <a:pt x="7449665" y="378142"/>
                </a:lnTo>
                <a:cubicBezTo>
                  <a:pt x="7450265" y="378142"/>
                  <a:pt x="7450864" y="377543"/>
                  <a:pt x="7450864" y="376943"/>
                </a:cubicBezTo>
                <a:cubicBezTo>
                  <a:pt x="7450864" y="376344"/>
                  <a:pt x="7450265" y="375745"/>
                  <a:pt x="7449665" y="375745"/>
                </a:cubicBezTo>
                <a:lnTo>
                  <a:pt x="7449665" y="375745"/>
                </a:lnTo>
                <a:lnTo>
                  <a:pt x="7449665" y="375745"/>
                </a:lnTo>
                <a:cubicBezTo>
                  <a:pt x="7449665" y="375745"/>
                  <a:pt x="7449665" y="375745"/>
                  <a:pt x="7449066" y="375745"/>
                </a:cubicBezTo>
                <a:cubicBezTo>
                  <a:pt x="7448467" y="375745"/>
                  <a:pt x="7448467" y="376344"/>
                  <a:pt x="7448467" y="376943"/>
                </a:cubicBezTo>
                <a:cubicBezTo>
                  <a:pt x="7448467" y="377543"/>
                  <a:pt x="7449066" y="377543"/>
                  <a:pt x="7449665" y="378142"/>
                </a:cubicBezTo>
                <a:cubicBezTo>
                  <a:pt x="7449665" y="378142"/>
                  <a:pt x="7449665" y="378142"/>
                  <a:pt x="7449665" y="378142"/>
                </a:cubicBezTo>
                <a:close/>
                <a:moveTo>
                  <a:pt x="7343594" y="309225"/>
                </a:moveTo>
                <a:lnTo>
                  <a:pt x="7343594" y="309225"/>
                </a:lnTo>
                <a:lnTo>
                  <a:pt x="7343594" y="309225"/>
                </a:lnTo>
                <a:cubicBezTo>
                  <a:pt x="7344193" y="309225"/>
                  <a:pt x="7344792" y="309225"/>
                  <a:pt x="7345392" y="309225"/>
                </a:cubicBezTo>
                <a:cubicBezTo>
                  <a:pt x="7345991" y="309225"/>
                  <a:pt x="7345991" y="308626"/>
                  <a:pt x="7345392" y="308027"/>
                </a:cubicBezTo>
                <a:cubicBezTo>
                  <a:pt x="7345392" y="308027"/>
                  <a:pt x="7344792" y="307428"/>
                  <a:pt x="7344193" y="307428"/>
                </a:cubicBezTo>
                <a:cubicBezTo>
                  <a:pt x="7342396" y="306828"/>
                  <a:pt x="7339999" y="308027"/>
                  <a:pt x="7339999" y="308027"/>
                </a:cubicBezTo>
                <a:cubicBezTo>
                  <a:pt x="7339999" y="308027"/>
                  <a:pt x="7339999" y="308626"/>
                  <a:pt x="7341197" y="309225"/>
                </a:cubicBezTo>
                <a:cubicBezTo>
                  <a:pt x="7341796" y="308626"/>
                  <a:pt x="7342396" y="309225"/>
                  <a:pt x="7343594" y="309225"/>
                </a:cubicBezTo>
                <a:close/>
                <a:moveTo>
                  <a:pt x="7401124" y="314020"/>
                </a:moveTo>
                <a:lnTo>
                  <a:pt x="7401124" y="314020"/>
                </a:lnTo>
                <a:cubicBezTo>
                  <a:pt x="7401723" y="314020"/>
                  <a:pt x="7402323" y="313420"/>
                  <a:pt x="7402323" y="312821"/>
                </a:cubicBezTo>
                <a:cubicBezTo>
                  <a:pt x="7402323" y="312222"/>
                  <a:pt x="7401723" y="311622"/>
                  <a:pt x="7401124" y="311622"/>
                </a:cubicBezTo>
                <a:lnTo>
                  <a:pt x="7401124" y="311622"/>
                </a:lnTo>
                <a:lnTo>
                  <a:pt x="7401124" y="311622"/>
                </a:lnTo>
                <a:cubicBezTo>
                  <a:pt x="7400525" y="311622"/>
                  <a:pt x="7399926" y="312222"/>
                  <a:pt x="7399926" y="312821"/>
                </a:cubicBezTo>
                <a:cubicBezTo>
                  <a:pt x="7399926" y="313420"/>
                  <a:pt x="7400525" y="314020"/>
                  <a:pt x="7401124" y="314020"/>
                </a:cubicBezTo>
                <a:lnTo>
                  <a:pt x="7401124" y="314020"/>
                </a:lnTo>
                <a:close/>
                <a:moveTo>
                  <a:pt x="7338800" y="296041"/>
                </a:moveTo>
                <a:lnTo>
                  <a:pt x="7338800" y="296041"/>
                </a:lnTo>
                <a:cubicBezTo>
                  <a:pt x="7339399" y="296041"/>
                  <a:pt x="7339999" y="295442"/>
                  <a:pt x="7339999" y="294843"/>
                </a:cubicBezTo>
                <a:cubicBezTo>
                  <a:pt x="7339999" y="294244"/>
                  <a:pt x="7339399" y="293644"/>
                  <a:pt x="7338800" y="293644"/>
                </a:cubicBezTo>
                <a:lnTo>
                  <a:pt x="7338800" y="293644"/>
                </a:lnTo>
                <a:lnTo>
                  <a:pt x="7338800" y="293644"/>
                </a:lnTo>
                <a:cubicBezTo>
                  <a:pt x="7338200" y="293644"/>
                  <a:pt x="7337601" y="294244"/>
                  <a:pt x="7337601" y="294843"/>
                </a:cubicBezTo>
                <a:cubicBezTo>
                  <a:pt x="7337601" y="295442"/>
                  <a:pt x="7338200" y="296041"/>
                  <a:pt x="7338800" y="296041"/>
                </a:cubicBezTo>
                <a:lnTo>
                  <a:pt x="7338800" y="296041"/>
                </a:lnTo>
                <a:close/>
                <a:moveTo>
                  <a:pt x="7260894" y="278662"/>
                </a:moveTo>
                <a:lnTo>
                  <a:pt x="7260894" y="278662"/>
                </a:lnTo>
                <a:cubicBezTo>
                  <a:pt x="7261494" y="278662"/>
                  <a:pt x="7261494" y="278662"/>
                  <a:pt x="7261494" y="278063"/>
                </a:cubicBezTo>
                <a:cubicBezTo>
                  <a:pt x="7261494" y="278063"/>
                  <a:pt x="7262093" y="277464"/>
                  <a:pt x="7262093" y="277464"/>
                </a:cubicBezTo>
                <a:cubicBezTo>
                  <a:pt x="7262093" y="276865"/>
                  <a:pt x="7262093" y="276865"/>
                  <a:pt x="7261494" y="276865"/>
                </a:cubicBezTo>
                <a:cubicBezTo>
                  <a:pt x="7261494" y="276865"/>
                  <a:pt x="7260894" y="276265"/>
                  <a:pt x="7260894" y="276265"/>
                </a:cubicBezTo>
                <a:lnTo>
                  <a:pt x="7260894" y="276265"/>
                </a:lnTo>
                <a:lnTo>
                  <a:pt x="7260894" y="276265"/>
                </a:lnTo>
                <a:cubicBezTo>
                  <a:pt x="7260295" y="276265"/>
                  <a:pt x="7259696" y="276865"/>
                  <a:pt x="7259696" y="277464"/>
                </a:cubicBezTo>
                <a:cubicBezTo>
                  <a:pt x="7259696" y="278063"/>
                  <a:pt x="7260295" y="278662"/>
                  <a:pt x="7260894" y="278662"/>
                </a:cubicBezTo>
                <a:lnTo>
                  <a:pt x="7260894" y="278662"/>
                </a:lnTo>
                <a:close/>
                <a:moveTo>
                  <a:pt x="7221342" y="256489"/>
                </a:moveTo>
                <a:lnTo>
                  <a:pt x="7221342" y="256489"/>
                </a:lnTo>
                <a:lnTo>
                  <a:pt x="7221342" y="256489"/>
                </a:lnTo>
                <a:cubicBezTo>
                  <a:pt x="7221941" y="256489"/>
                  <a:pt x="7221941" y="256489"/>
                  <a:pt x="7221342" y="256489"/>
                </a:cubicBezTo>
                <a:cubicBezTo>
                  <a:pt x="7221941" y="255890"/>
                  <a:pt x="7222541" y="255890"/>
                  <a:pt x="7222541" y="255291"/>
                </a:cubicBezTo>
                <a:cubicBezTo>
                  <a:pt x="7222541" y="254691"/>
                  <a:pt x="7221941" y="254691"/>
                  <a:pt x="7221941" y="254092"/>
                </a:cubicBezTo>
                <a:cubicBezTo>
                  <a:pt x="7221941" y="254092"/>
                  <a:pt x="7221941" y="254092"/>
                  <a:pt x="7221342" y="254092"/>
                </a:cubicBezTo>
                <a:lnTo>
                  <a:pt x="7221342" y="254092"/>
                </a:lnTo>
                <a:lnTo>
                  <a:pt x="7221342" y="254092"/>
                </a:lnTo>
                <a:cubicBezTo>
                  <a:pt x="7221342" y="254092"/>
                  <a:pt x="7221342" y="254092"/>
                  <a:pt x="7220743" y="254092"/>
                </a:cubicBezTo>
                <a:cubicBezTo>
                  <a:pt x="7220144" y="254092"/>
                  <a:pt x="7220144" y="254691"/>
                  <a:pt x="7220144" y="255291"/>
                </a:cubicBezTo>
                <a:cubicBezTo>
                  <a:pt x="7220743" y="255890"/>
                  <a:pt x="7220743" y="256489"/>
                  <a:pt x="7221342" y="256489"/>
                </a:cubicBezTo>
                <a:cubicBezTo>
                  <a:pt x="7221342" y="256489"/>
                  <a:pt x="7221342" y="256489"/>
                  <a:pt x="7221342" y="256489"/>
                </a:cubicBezTo>
                <a:close/>
                <a:moveTo>
                  <a:pt x="7268086" y="275067"/>
                </a:moveTo>
                <a:lnTo>
                  <a:pt x="7268086" y="275067"/>
                </a:lnTo>
                <a:cubicBezTo>
                  <a:pt x="7268086" y="275067"/>
                  <a:pt x="7269284" y="275067"/>
                  <a:pt x="7269284" y="272670"/>
                </a:cubicBezTo>
                <a:cubicBezTo>
                  <a:pt x="7269284" y="271471"/>
                  <a:pt x="7268685" y="270872"/>
                  <a:pt x="7268685" y="270872"/>
                </a:cubicBezTo>
                <a:cubicBezTo>
                  <a:pt x="7268086" y="270872"/>
                  <a:pt x="7268086" y="270872"/>
                  <a:pt x="7268086" y="270872"/>
                </a:cubicBezTo>
                <a:lnTo>
                  <a:pt x="7268086" y="275067"/>
                </a:lnTo>
                <a:lnTo>
                  <a:pt x="7268086" y="275067"/>
                </a:lnTo>
                <a:close/>
                <a:moveTo>
                  <a:pt x="7289659" y="298438"/>
                </a:moveTo>
                <a:lnTo>
                  <a:pt x="7289659" y="298438"/>
                </a:lnTo>
                <a:cubicBezTo>
                  <a:pt x="7289659" y="298438"/>
                  <a:pt x="7290258" y="298438"/>
                  <a:pt x="7290258" y="298438"/>
                </a:cubicBezTo>
                <a:cubicBezTo>
                  <a:pt x="7290258" y="298438"/>
                  <a:pt x="7290258" y="297839"/>
                  <a:pt x="7290258" y="297839"/>
                </a:cubicBezTo>
                <a:cubicBezTo>
                  <a:pt x="7290258" y="297839"/>
                  <a:pt x="7290258" y="297240"/>
                  <a:pt x="7289659" y="296641"/>
                </a:cubicBezTo>
                <a:cubicBezTo>
                  <a:pt x="7289060" y="296041"/>
                  <a:pt x="7288461" y="295442"/>
                  <a:pt x="7288461" y="295442"/>
                </a:cubicBezTo>
                <a:cubicBezTo>
                  <a:pt x="7288461" y="295442"/>
                  <a:pt x="7288461" y="295442"/>
                  <a:pt x="7287861" y="295442"/>
                </a:cubicBezTo>
                <a:cubicBezTo>
                  <a:pt x="7287262" y="295442"/>
                  <a:pt x="7287262" y="296041"/>
                  <a:pt x="7287262" y="296041"/>
                </a:cubicBezTo>
                <a:lnTo>
                  <a:pt x="7287861" y="297240"/>
                </a:lnTo>
                <a:lnTo>
                  <a:pt x="7289659" y="298438"/>
                </a:lnTo>
                <a:lnTo>
                  <a:pt x="7289659" y="298438"/>
                </a:lnTo>
                <a:close/>
                <a:moveTo>
                  <a:pt x="8913092" y="3037121"/>
                </a:moveTo>
                <a:lnTo>
                  <a:pt x="8913092" y="3037121"/>
                </a:lnTo>
                <a:lnTo>
                  <a:pt x="8913092" y="3037121"/>
                </a:lnTo>
                <a:cubicBezTo>
                  <a:pt x="8912493" y="3037121"/>
                  <a:pt x="8911893" y="3037720"/>
                  <a:pt x="8911893" y="3038319"/>
                </a:cubicBezTo>
                <a:cubicBezTo>
                  <a:pt x="8911893" y="3038918"/>
                  <a:pt x="8912493" y="3039518"/>
                  <a:pt x="8913092" y="3039518"/>
                </a:cubicBezTo>
                <a:lnTo>
                  <a:pt x="8913092" y="3039518"/>
                </a:lnTo>
                <a:lnTo>
                  <a:pt x="8913092" y="3039518"/>
                </a:lnTo>
                <a:cubicBezTo>
                  <a:pt x="8913691" y="3039518"/>
                  <a:pt x="8914291" y="3038918"/>
                  <a:pt x="8914291" y="3038319"/>
                </a:cubicBezTo>
                <a:cubicBezTo>
                  <a:pt x="8914291" y="3037720"/>
                  <a:pt x="8913691" y="3037121"/>
                  <a:pt x="8913092" y="3037121"/>
                </a:cubicBezTo>
                <a:close/>
                <a:moveTo>
                  <a:pt x="8945453" y="3076073"/>
                </a:moveTo>
                <a:lnTo>
                  <a:pt x="8945453" y="3076073"/>
                </a:lnTo>
                <a:lnTo>
                  <a:pt x="8945453" y="3076073"/>
                </a:lnTo>
                <a:cubicBezTo>
                  <a:pt x="8946052" y="3076073"/>
                  <a:pt x="8946052" y="3076073"/>
                  <a:pt x="8946052" y="3075474"/>
                </a:cubicBezTo>
                <a:cubicBezTo>
                  <a:pt x="8946052" y="3075474"/>
                  <a:pt x="8946652" y="3074875"/>
                  <a:pt x="8946652" y="3074875"/>
                </a:cubicBezTo>
                <a:cubicBezTo>
                  <a:pt x="8946652" y="3074276"/>
                  <a:pt x="8946652" y="3074276"/>
                  <a:pt x="8946052" y="3074276"/>
                </a:cubicBezTo>
                <a:cubicBezTo>
                  <a:pt x="8946052" y="3074276"/>
                  <a:pt x="8945453" y="3073676"/>
                  <a:pt x="8945453" y="3073676"/>
                </a:cubicBezTo>
                <a:lnTo>
                  <a:pt x="8945453" y="3073676"/>
                </a:lnTo>
                <a:lnTo>
                  <a:pt x="8945453" y="3073676"/>
                </a:lnTo>
                <a:cubicBezTo>
                  <a:pt x="8944853" y="3073676"/>
                  <a:pt x="8944254" y="3074276"/>
                  <a:pt x="8944254" y="3074875"/>
                </a:cubicBezTo>
                <a:cubicBezTo>
                  <a:pt x="8944853" y="3075474"/>
                  <a:pt x="8944853" y="3076073"/>
                  <a:pt x="8945453" y="3076073"/>
                </a:cubicBezTo>
                <a:close/>
                <a:moveTo>
                  <a:pt x="8955641" y="3076673"/>
                </a:moveTo>
                <a:lnTo>
                  <a:pt x="8955641" y="3076673"/>
                </a:lnTo>
                <a:lnTo>
                  <a:pt x="8955641" y="3076673"/>
                </a:lnTo>
                <a:cubicBezTo>
                  <a:pt x="8956240" y="3076673"/>
                  <a:pt x="8956240" y="3076673"/>
                  <a:pt x="8956240" y="3076073"/>
                </a:cubicBezTo>
                <a:cubicBezTo>
                  <a:pt x="8956240" y="3075474"/>
                  <a:pt x="8956839" y="3075474"/>
                  <a:pt x="8956839" y="3075474"/>
                </a:cubicBezTo>
                <a:cubicBezTo>
                  <a:pt x="8956839" y="3074875"/>
                  <a:pt x="8956839" y="3074875"/>
                  <a:pt x="8956240" y="3074875"/>
                </a:cubicBezTo>
                <a:cubicBezTo>
                  <a:pt x="8956240" y="3074875"/>
                  <a:pt x="8955641" y="3074276"/>
                  <a:pt x="8955641" y="3074276"/>
                </a:cubicBezTo>
                <a:lnTo>
                  <a:pt x="8955641" y="3074276"/>
                </a:lnTo>
                <a:lnTo>
                  <a:pt x="8955641" y="3074276"/>
                </a:lnTo>
                <a:cubicBezTo>
                  <a:pt x="8955041" y="3074276"/>
                  <a:pt x="8954442" y="3074875"/>
                  <a:pt x="8954442" y="3075474"/>
                </a:cubicBezTo>
                <a:cubicBezTo>
                  <a:pt x="8954442" y="3076673"/>
                  <a:pt x="8955041" y="3076673"/>
                  <a:pt x="8955641" y="3076673"/>
                </a:cubicBezTo>
                <a:close/>
                <a:moveTo>
                  <a:pt x="8914890" y="3060492"/>
                </a:moveTo>
                <a:lnTo>
                  <a:pt x="8914890" y="3060492"/>
                </a:lnTo>
                <a:lnTo>
                  <a:pt x="8914890" y="3060492"/>
                </a:lnTo>
                <a:cubicBezTo>
                  <a:pt x="8915490" y="3060492"/>
                  <a:pt x="8916089" y="3059893"/>
                  <a:pt x="8916089" y="3059294"/>
                </a:cubicBezTo>
                <a:cubicBezTo>
                  <a:pt x="8916089" y="3058694"/>
                  <a:pt x="8915490" y="3058095"/>
                  <a:pt x="8914890" y="3058095"/>
                </a:cubicBezTo>
                <a:lnTo>
                  <a:pt x="8914890" y="3058095"/>
                </a:lnTo>
                <a:lnTo>
                  <a:pt x="8914890" y="3058095"/>
                </a:lnTo>
                <a:cubicBezTo>
                  <a:pt x="8914291" y="3058095"/>
                  <a:pt x="8913691" y="3058694"/>
                  <a:pt x="8913691" y="3059294"/>
                </a:cubicBezTo>
                <a:cubicBezTo>
                  <a:pt x="8913691" y="3059893"/>
                  <a:pt x="8914291" y="3060492"/>
                  <a:pt x="8914890" y="3060492"/>
                </a:cubicBezTo>
                <a:close/>
                <a:moveTo>
                  <a:pt x="8898110" y="3080868"/>
                </a:moveTo>
                <a:lnTo>
                  <a:pt x="8898110" y="3080868"/>
                </a:lnTo>
                <a:cubicBezTo>
                  <a:pt x="8897511" y="3080868"/>
                  <a:pt x="8896911" y="3081467"/>
                  <a:pt x="8896911" y="3082066"/>
                </a:cubicBezTo>
                <a:cubicBezTo>
                  <a:pt x="8896911" y="3082665"/>
                  <a:pt x="8897511" y="3083265"/>
                  <a:pt x="8898110" y="3083265"/>
                </a:cubicBezTo>
                <a:lnTo>
                  <a:pt x="8898110" y="3083265"/>
                </a:lnTo>
                <a:lnTo>
                  <a:pt x="8898110" y="3083265"/>
                </a:lnTo>
                <a:cubicBezTo>
                  <a:pt x="8898710" y="3083265"/>
                  <a:pt x="8899309" y="3082665"/>
                  <a:pt x="8899309" y="3082066"/>
                </a:cubicBezTo>
                <a:cubicBezTo>
                  <a:pt x="8899309" y="3081467"/>
                  <a:pt x="8898710" y="3080868"/>
                  <a:pt x="8898110" y="3080868"/>
                </a:cubicBezTo>
                <a:lnTo>
                  <a:pt x="8898110" y="3080868"/>
                </a:lnTo>
                <a:close/>
                <a:moveTo>
                  <a:pt x="8891519" y="3097647"/>
                </a:moveTo>
                <a:lnTo>
                  <a:pt x="8891519" y="3097647"/>
                </a:lnTo>
                <a:cubicBezTo>
                  <a:pt x="8890919" y="3097647"/>
                  <a:pt x="8890320" y="3098247"/>
                  <a:pt x="8890320" y="3098846"/>
                </a:cubicBezTo>
                <a:cubicBezTo>
                  <a:pt x="8890320" y="3099445"/>
                  <a:pt x="8890919" y="3100044"/>
                  <a:pt x="8891519" y="3100044"/>
                </a:cubicBezTo>
                <a:lnTo>
                  <a:pt x="8891519" y="3100044"/>
                </a:lnTo>
                <a:lnTo>
                  <a:pt x="8891519" y="3100044"/>
                </a:lnTo>
                <a:cubicBezTo>
                  <a:pt x="8892118" y="3100044"/>
                  <a:pt x="8892717" y="3099445"/>
                  <a:pt x="8892717" y="3098846"/>
                </a:cubicBezTo>
                <a:cubicBezTo>
                  <a:pt x="8892717" y="3098247"/>
                  <a:pt x="8892118" y="3097647"/>
                  <a:pt x="8891519" y="3097647"/>
                </a:cubicBezTo>
                <a:lnTo>
                  <a:pt x="8891519" y="3097647"/>
                </a:lnTo>
                <a:close/>
                <a:moveTo>
                  <a:pt x="8897511" y="3068882"/>
                </a:moveTo>
                <a:lnTo>
                  <a:pt x="8897511" y="3068882"/>
                </a:lnTo>
                <a:cubicBezTo>
                  <a:pt x="8898110" y="3068882"/>
                  <a:pt x="8898710" y="3068283"/>
                  <a:pt x="8898710" y="3067683"/>
                </a:cubicBezTo>
                <a:cubicBezTo>
                  <a:pt x="8898710" y="3067084"/>
                  <a:pt x="8898110" y="3066485"/>
                  <a:pt x="8897511" y="3066485"/>
                </a:cubicBezTo>
                <a:lnTo>
                  <a:pt x="8897511" y="3066485"/>
                </a:lnTo>
                <a:lnTo>
                  <a:pt x="8897511" y="3066485"/>
                </a:lnTo>
                <a:cubicBezTo>
                  <a:pt x="8896911" y="3066485"/>
                  <a:pt x="8896312" y="3067084"/>
                  <a:pt x="8896312" y="3067683"/>
                </a:cubicBezTo>
                <a:cubicBezTo>
                  <a:pt x="8896312" y="3068283"/>
                  <a:pt x="8896911" y="3068882"/>
                  <a:pt x="8897511" y="3068882"/>
                </a:cubicBezTo>
                <a:lnTo>
                  <a:pt x="8897511" y="3068882"/>
                </a:lnTo>
                <a:close/>
                <a:moveTo>
                  <a:pt x="8883728" y="3094651"/>
                </a:moveTo>
                <a:lnTo>
                  <a:pt x="8883728" y="3094651"/>
                </a:lnTo>
                <a:lnTo>
                  <a:pt x="8883728" y="3094651"/>
                </a:lnTo>
                <a:cubicBezTo>
                  <a:pt x="8883129" y="3094651"/>
                  <a:pt x="8882529" y="3095250"/>
                  <a:pt x="8882529" y="3095849"/>
                </a:cubicBezTo>
                <a:cubicBezTo>
                  <a:pt x="8882529" y="3096448"/>
                  <a:pt x="8883129" y="3097048"/>
                  <a:pt x="8883728" y="3097048"/>
                </a:cubicBezTo>
                <a:lnTo>
                  <a:pt x="8883728" y="3097048"/>
                </a:lnTo>
                <a:lnTo>
                  <a:pt x="8883728" y="3097048"/>
                </a:lnTo>
                <a:cubicBezTo>
                  <a:pt x="8883728" y="3097048"/>
                  <a:pt x="8884327" y="3097048"/>
                  <a:pt x="8884327" y="3097048"/>
                </a:cubicBezTo>
                <a:cubicBezTo>
                  <a:pt x="8884926" y="3097048"/>
                  <a:pt x="8884926" y="3096448"/>
                  <a:pt x="8884926" y="3095849"/>
                </a:cubicBezTo>
                <a:cubicBezTo>
                  <a:pt x="8885526" y="3095250"/>
                  <a:pt x="8884926" y="3095250"/>
                  <a:pt x="8883728" y="3094651"/>
                </a:cubicBezTo>
                <a:cubicBezTo>
                  <a:pt x="8884327" y="3094651"/>
                  <a:pt x="8884327" y="3094651"/>
                  <a:pt x="8883728" y="3094651"/>
                </a:cubicBezTo>
                <a:close/>
                <a:moveTo>
                  <a:pt x="9074896" y="3180347"/>
                </a:moveTo>
                <a:lnTo>
                  <a:pt x="9074896" y="3180347"/>
                </a:lnTo>
                <a:lnTo>
                  <a:pt x="9074896" y="3180347"/>
                </a:lnTo>
                <a:cubicBezTo>
                  <a:pt x="9075495" y="3180347"/>
                  <a:pt x="9076095" y="3179748"/>
                  <a:pt x="9076095" y="3179149"/>
                </a:cubicBezTo>
                <a:cubicBezTo>
                  <a:pt x="9076095" y="3178549"/>
                  <a:pt x="9075495" y="3177950"/>
                  <a:pt x="9074896" y="3177950"/>
                </a:cubicBezTo>
                <a:lnTo>
                  <a:pt x="9074896" y="3177950"/>
                </a:lnTo>
                <a:lnTo>
                  <a:pt x="9074896" y="3177950"/>
                </a:lnTo>
                <a:cubicBezTo>
                  <a:pt x="9074297" y="3177950"/>
                  <a:pt x="9073697" y="3178549"/>
                  <a:pt x="9073697" y="3179149"/>
                </a:cubicBezTo>
                <a:cubicBezTo>
                  <a:pt x="9073697" y="3179748"/>
                  <a:pt x="9074297" y="3180347"/>
                  <a:pt x="9074896" y="3180347"/>
                </a:cubicBezTo>
                <a:close/>
                <a:moveTo>
                  <a:pt x="9100065" y="3197127"/>
                </a:moveTo>
                <a:cubicBezTo>
                  <a:pt x="9100065" y="3197127"/>
                  <a:pt x="9100065" y="3197726"/>
                  <a:pt x="9100065" y="3197127"/>
                </a:cubicBezTo>
                <a:lnTo>
                  <a:pt x="9100065" y="3197127"/>
                </a:lnTo>
                <a:lnTo>
                  <a:pt x="9100065" y="3197127"/>
                </a:lnTo>
                <a:cubicBezTo>
                  <a:pt x="9101264" y="3197127"/>
                  <a:pt x="9101264" y="3196527"/>
                  <a:pt x="9101264" y="3195928"/>
                </a:cubicBezTo>
                <a:cubicBezTo>
                  <a:pt x="9101264" y="3195329"/>
                  <a:pt x="9100665" y="3194730"/>
                  <a:pt x="9100065" y="3194730"/>
                </a:cubicBezTo>
                <a:lnTo>
                  <a:pt x="9100065" y="3194730"/>
                </a:lnTo>
                <a:lnTo>
                  <a:pt x="9100065" y="3194730"/>
                </a:lnTo>
                <a:cubicBezTo>
                  <a:pt x="9100065" y="3194730"/>
                  <a:pt x="9100065" y="3194730"/>
                  <a:pt x="9099466" y="3194730"/>
                </a:cubicBezTo>
                <a:cubicBezTo>
                  <a:pt x="9098867" y="3194730"/>
                  <a:pt x="9098867" y="3195329"/>
                  <a:pt x="9098867" y="3195928"/>
                </a:cubicBezTo>
                <a:cubicBezTo>
                  <a:pt x="9099466" y="3196527"/>
                  <a:pt x="9099466" y="3197127"/>
                  <a:pt x="9100065" y="3197127"/>
                </a:cubicBezTo>
                <a:close/>
                <a:moveTo>
                  <a:pt x="9095272" y="3191134"/>
                </a:moveTo>
                <a:lnTo>
                  <a:pt x="9095272" y="3191134"/>
                </a:lnTo>
                <a:lnTo>
                  <a:pt x="9095272" y="3191134"/>
                </a:lnTo>
                <a:cubicBezTo>
                  <a:pt x="9095871" y="3191134"/>
                  <a:pt x="9096470" y="3190535"/>
                  <a:pt x="9096470" y="3189935"/>
                </a:cubicBezTo>
                <a:cubicBezTo>
                  <a:pt x="9096470" y="3189336"/>
                  <a:pt x="9095871" y="3188737"/>
                  <a:pt x="9095272" y="3188737"/>
                </a:cubicBezTo>
                <a:lnTo>
                  <a:pt x="9095272" y="3188737"/>
                </a:lnTo>
                <a:lnTo>
                  <a:pt x="9095272" y="3188737"/>
                </a:lnTo>
                <a:cubicBezTo>
                  <a:pt x="9094672" y="3188737"/>
                  <a:pt x="9094073" y="3189336"/>
                  <a:pt x="9094073" y="3189935"/>
                </a:cubicBezTo>
                <a:cubicBezTo>
                  <a:pt x="9094073" y="3190535"/>
                  <a:pt x="9094672" y="3191134"/>
                  <a:pt x="9095272" y="3191134"/>
                </a:cubicBezTo>
                <a:close/>
                <a:moveTo>
                  <a:pt x="9224715" y="3292411"/>
                </a:moveTo>
                <a:lnTo>
                  <a:pt x="9224715" y="3292411"/>
                </a:lnTo>
                <a:lnTo>
                  <a:pt x="9224715" y="3292411"/>
                </a:lnTo>
                <a:cubicBezTo>
                  <a:pt x="9225314" y="3292411"/>
                  <a:pt x="9225314" y="3292411"/>
                  <a:pt x="9225314" y="3291812"/>
                </a:cubicBezTo>
                <a:cubicBezTo>
                  <a:pt x="9225314" y="3291812"/>
                  <a:pt x="9225913" y="3291213"/>
                  <a:pt x="9225913" y="3291213"/>
                </a:cubicBezTo>
                <a:cubicBezTo>
                  <a:pt x="9225913" y="3291213"/>
                  <a:pt x="9225913" y="3290613"/>
                  <a:pt x="9225314" y="3290613"/>
                </a:cubicBezTo>
                <a:cubicBezTo>
                  <a:pt x="9225314" y="3290613"/>
                  <a:pt x="9224715" y="3290014"/>
                  <a:pt x="9224715" y="3290014"/>
                </a:cubicBezTo>
                <a:lnTo>
                  <a:pt x="9224715" y="3290014"/>
                </a:lnTo>
                <a:lnTo>
                  <a:pt x="9224715" y="3290014"/>
                </a:lnTo>
                <a:cubicBezTo>
                  <a:pt x="9224116" y="3290014"/>
                  <a:pt x="9223516" y="3290613"/>
                  <a:pt x="9223516" y="3291213"/>
                </a:cubicBezTo>
                <a:cubicBezTo>
                  <a:pt x="9224116" y="3291812"/>
                  <a:pt x="9224116" y="3292411"/>
                  <a:pt x="9224715" y="3292411"/>
                </a:cubicBezTo>
                <a:close/>
                <a:moveTo>
                  <a:pt x="9310410" y="3266642"/>
                </a:moveTo>
                <a:cubicBezTo>
                  <a:pt x="9310410" y="3266043"/>
                  <a:pt x="9309811" y="3266043"/>
                  <a:pt x="9309811" y="3265444"/>
                </a:cubicBezTo>
                <a:cubicBezTo>
                  <a:pt x="9309811" y="3265444"/>
                  <a:pt x="9309811" y="3265444"/>
                  <a:pt x="9309212" y="3265444"/>
                </a:cubicBezTo>
                <a:lnTo>
                  <a:pt x="9309212" y="3265444"/>
                </a:lnTo>
                <a:lnTo>
                  <a:pt x="9309212" y="3265444"/>
                </a:lnTo>
                <a:cubicBezTo>
                  <a:pt x="9308613" y="3265444"/>
                  <a:pt x="9308014" y="3266043"/>
                  <a:pt x="9308014" y="3266642"/>
                </a:cubicBezTo>
                <a:cubicBezTo>
                  <a:pt x="9308014" y="3267242"/>
                  <a:pt x="9308613" y="3267841"/>
                  <a:pt x="9309212" y="3267841"/>
                </a:cubicBezTo>
                <a:lnTo>
                  <a:pt x="9309212" y="3267841"/>
                </a:lnTo>
                <a:lnTo>
                  <a:pt x="9309212" y="3267841"/>
                </a:lnTo>
                <a:cubicBezTo>
                  <a:pt x="9309212" y="3267841"/>
                  <a:pt x="9309212" y="3267841"/>
                  <a:pt x="9309811" y="3267841"/>
                </a:cubicBezTo>
                <a:cubicBezTo>
                  <a:pt x="9309811" y="3267242"/>
                  <a:pt x="9310410" y="3267242"/>
                  <a:pt x="9310410" y="3266642"/>
                </a:cubicBezTo>
                <a:close/>
                <a:moveTo>
                  <a:pt x="9308613" y="3256455"/>
                </a:moveTo>
                <a:cubicBezTo>
                  <a:pt x="9308613" y="3255856"/>
                  <a:pt x="9308014" y="3255256"/>
                  <a:pt x="9307414" y="3255256"/>
                </a:cubicBezTo>
                <a:lnTo>
                  <a:pt x="9307414" y="3255256"/>
                </a:lnTo>
                <a:lnTo>
                  <a:pt x="9307414" y="3255256"/>
                </a:lnTo>
                <a:cubicBezTo>
                  <a:pt x="9306815" y="3255256"/>
                  <a:pt x="9306815" y="3255256"/>
                  <a:pt x="9306815" y="3255856"/>
                </a:cubicBezTo>
                <a:cubicBezTo>
                  <a:pt x="9306815" y="3255856"/>
                  <a:pt x="9306216" y="3256455"/>
                  <a:pt x="9306216" y="3256455"/>
                </a:cubicBezTo>
                <a:cubicBezTo>
                  <a:pt x="9306216" y="3256455"/>
                  <a:pt x="9306216" y="3257054"/>
                  <a:pt x="9306815" y="3257054"/>
                </a:cubicBezTo>
                <a:cubicBezTo>
                  <a:pt x="9306815" y="3257054"/>
                  <a:pt x="9307414" y="3257653"/>
                  <a:pt x="9307414" y="3257653"/>
                </a:cubicBezTo>
                <a:lnTo>
                  <a:pt x="9307414" y="3257653"/>
                </a:lnTo>
                <a:lnTo>
                  <a:pt x="9307414" y="3257653"/>
                </a:lnTo>
                <a:cubicBezTo>
                  <a:pt x="9308613" y="3257653"/>
                  <a:pt x="9308613" y="3257054"/>
                  <a:pt x="9308613" y="3256455"/>
                </a:cubicBezTo>
                <a:close/>
                <a:moveTo>
                  <a:pt x="8844176" y="4143980"/>
                </a:moveTo>
                <a:cubicBezTo>
                  <a:pt x="8843577" y="4143980"/>
                  <a:pt x="8842977" y="4143980"/>
                  <a:pt x="8841779" y="4143980"/>
                </a:cubicBezTo>
                <a:cubicBezTo>
                  <a:pt x="8841179" y="4143980"/>
                  <a:pt x="8841179" y="4143980"/>
                  <a:pt x="8840580" y="4143980"/>
                </a:cubicBezTo>
                <a:cubicBezTo>
                  <a:pt x="8836984" y="4144579"/>
                  <a:pt x="8839381" y="4146377"/>
                  <a:pt x="8839381" y="4146377"/>
                </a:cubicBezTo>
                <a:lnTo>
                  <a:pt x="8839381" y="4146377"/>
                </a:lnTo>
                <a:lnTo>
                  <a:pt x="8839381" y="4146377"/>
                </a:lnTo>
                <a:cubicBezTo>
                  <a:pt x="8839381" y="4146377"/>
                  <a:pt x="8840580" y="4146377"/>
                  <a:pt x="8841779" y="4146377"/>
                </a:cubicBezTo>
                <a:cubicBezTo>
                  <a:pt x="8842378" y="4146377"/>
                  <a:pt x="8842378" y="4146377"/>
                  <a:pt x="8842977" y="4146377"/>
                </a:cubicBezTo>
                <a:cubicBezTo>
                  <a:pt x="8844176" y="4146377"/>
                  <a:pt x="8844775" y="4146377"/>
                  <a:pt x="8845374" y="4145777"/>
                </a:cubicBezTo>
                <a:cubicBezTo>
                  <a:pt x="8846573" y="4145178"/>
                  <a:pt x="8845973" y="4144579"/>
                  <a:pt x="8844176" y="4143980"/>
                </a:cubicBezTo>
                <a:close/>
                <a:moveTo>
                  <a:pt x="8686566" y="4268629"/>
                </a:moveTo>
                <a:lnTo>
                  <a:pt x="8686566" y="4268629"/>
                </a:lnTo>
                <a:lnTo>
                  <a:pt x="8686566" y="4268629"/>
                </a:lnTo>
                <a:cubicBezTo>
                  <a:pt x="8685967" y="4268629"/>
                  <a:pt x="8685368" y="4269228"/>
                  <a:pt x="8685368" y="4269827"/>
                </a:cubicBezTo>
                <a:cubicBezTo>
                  <a:pt x="8685368" y="4270426"/>
                  <a:pt x="8685967" y="4271026"/>
                  <a:pt x="8686566" y="4271026"/>
                </a:cubicBezTo>
                <a:lnTo>
                  <a:pt x="8686566" y="4271026"/>
                </a:lnTo>
                <a:lnTo>
                  <a:pt x="8686566" y="4271026"/>
                </a:lnTo>
                <a:cubicBezTo>
                  <a:pt x="8687166" y="4271026"/>
                  <a:pt x="8687765" y="4270426"/>
                  <a:pt x="8687765" y="4269827"/>
                </a:cubicBezTo>
                <a:cubicBezTo>
                  <a:pt x="8687765" y="4269228"/>
                  <a:pt x="8687166" y="4268629"/>
                  <a:pt x="8686566" y="4268629"/>
                </a:cubicBezTo>
                <a:close/>
                <a:moveTo>
                  <a:pt x="8153213" y="3185740"/>
                </a:moveTo>
                <a:lnTo>
                  <a:pt x="8153213" y="3185740"/>
                </a:lnTo>
                <a:cubicBezTo>
                  <a:pt x="8153213" y="3185740"/>
                  <a:pt x="8153213" y="3185740"/>
                  <a:pt x="8155011" y="3183943"/>
                </a:cubicBezTo>
                <a:cubicBezTo>
                  <a:pt x="8156209" y="3182744"/>
                  <a:pt x="8156209" y="3180946"/>
                  <a:pt x="8155011" y="3180946"/>
                </a:cubicBezTo>
                <a:cubicBezTo>
                  <a:pt x="8155011" y="3180946"/>
                  <a:pt x="8154412" y="3180946"/>
                  <a:pt x="8153812" y="3181545"/>
                </a:cubicBezTo>
                <a:cubicBezTo>
                  <a:pt x="8152614" y="3183343"/>
                  <a:pt x="8153213" y="3185740"/>
                  <a:pt x="8153213" y="3185740"/>
                </a:cubicBezTo>
                <a:lnTo>
                  <a:pt x="8153213" y="3185740"/>
                </a:lnTo>
                <a:close/>
                <a:moveTo>
                  <a:pt x="8147220" y="3182145"/>
                </a:moveTo>
                <a:cubicBezTo>
                  <a:pt x="8147220" y="3182145"/>
                  <a:pt x="8147819" y="3182145"/>
                  <a:pt x="8148419" y="3182145"/>
                </a:cubicBezTo>
                <a:cubicBezTo>
                  <a:pt x="8149617" y="3182145"/>
                  <a:pt x="8150816" y="3181545"/>
                  <a:pt x="8151416" y="3179748"/>
                </a:cubicBezTo>
                <a:cubicBezTo>
                  <a:pt x="8152015" y="3176751"/>
                  <a:pt x="8153213" y="3174354"/>
                  <a:pt x="8153213" y="3174354"/>
                </a:cubicBezTo>
                <a:lnTo>
                  <a:pt x="8153213" y="3174354"/>
                </a:lnTo>
                <a:lnTo>
                  <a:pt x="8153213" y="3174354"/>
                </a:lnTo>
                <a:lnTo>
                  <a:pt x="8147220" y="3182145"/>
                </a:lnTo>
                <a:close/>
                <a:moveTo>
                  <a:pt x="1883010" y="684970"/>
                </a:moveTo>
                <a:lnTo>
                  <a:pt x="1883010" y="684970"/>
                </a:lnTo>
                <a:lnTo>
                  <a:pt x="1883010" y="684970"/>
                </a:lnTo>
                <a:cubicBezTo>
                  <a:pt x="1883010" y="684970"/>
                  <a:pt x="1884208" y="680775"/>
                  <a:pt x="1881212" y="681375"/>
                </a:cubicBezTo>
                <a:cubicBezTo>
                  <a:pt x="1880613" y="681375"/>
                  <a:pt x="1880613" y="681375"/>
                  <a:pt x="1880013" y="681974"/>
                </a:cubicBezTo>
                <a:cubicBezTo>
                  <a:pt x="1880013" y="681974"/>
                  <a:pt x="1879414" y="681974"/>
                  <a:pt x="1879414" y="682573"/>
                </a:cubicBezTo>
                <a:cubicBezTo>
                  <a:pt x="1879414" y="683172"/>
                  <a:pt x="1883010" y="684970"/>
                  <a:pt x="1883010" y="684970"/>
                </a:cubicBezTo>
                <a:close/>
                <a:moveTo>
                  <a:pt x="1308905" y="720327"/>
                </a:moveTo>
                <a:lnTo>
                  <a:pt x="1308905" y="720327"/>
                </a:lnTo>
                <a:lnTo>
                  <a:pt x="1308905" y="720327"/>
                </a:lnTo>
                <a:cubicBezTo>
                  <a:pt x="1308905" y="720327"/>
                  <a:pt x="1308306" y="721526"/>
                  <a:pt x="1308905" y="722724"/>
                </a:cubicBezTo>
                <a:cubicBezTo>
                  <a:pt x="1308905" y="722724"/>
                  <a:pt x="1308905" y="723324"/>
                  <a:pt x="1308905" y="723324"/>
                </a:cubicBezTo>
                <a:cubicBezTo>
                  <a:pt x="1308905" y="723324"/>
                  <a:pt x="1309505" y="723923"/>
                  <a:pt x="1310104" y="723324"/>
                </a:cubicBezTo>
                <a:lnTo>
                  <a:pt x="1310104" y="723324"/>
                </a:lnTo>
                <a:lnTo>
                  <a:pt x="1310104" y="723324"/>
                </a:lnTo>
                <a:cubicBezTo>
                  <a:pt x="1312501" y="722724"/>
                  <a:pt x="1308905" y="720327"/>
                  <a:pt x="1308905" y="720327"/>
                </a:cubicBezTo>
                <a:close/>
                <a:moveTo>
                  <a:pt x="9046730" y="3141994"/>
                </a:moveTo>
                <a:cubicBezTo>
                  <a:pt x="9047330" y="3141994"/>
                  <a:pt x="9047330" y="3141994"/>
                  <a:pt x="9046730" y="3141994"/>
                </a:cubicBezTo>
                <a:lnTo>
                  <a:pt x="9046730" y="3141994"/>
                </a:lnTo>
                <a:lnTo>
                  <a:pt x="9046730" y="3141994"/>
                </a:lnTo>
                <a:cubicBezTo>
                  <a:pt x="9047929" y="3141994"/>
                  <a:pt x="9047929" y="3141394"/>
                  <a:pt x="9047929" y="3140795"/>
                </a:cubicBezTo>
                <a:cubicBezTo>
                  <a:pt x="9047929" y="3140196"/>
                  <a:pt x="9047330" y="3139596"/>
                  <a:pt x="9046730" y="3139596"/>
                </a:cubicBezTo>
                <a:lnTo>
                  <a:pt x="9046730" y="3139596"/>
                </a:lnTo>
                <a:lnTo>
                  <a:pt x="9046730" y="3139596"/>
                </a:lnTo>
                <a:cubicBezTo>
                  <a:pt x="9046730" y="3139596"/>
                  <a:pt x="9046730" y="3139596"/>
                  <a:pt x="9046131" y="3139596"/>
                </a:cubicBezTo>
                <a:cubicBezTo>
                  <a:pt x="9045532" y="3139596"/>
                  <a:pt x="9045532" y="3140196"/>
                  <a:pt x="9045532" y="3140795"/>
                </a:cubicBezTo>
                <a:cubicBezTo>
                  <a:pt x="9046131" y="3141394"/>
                  <a:pt x="9046730" y="3141994"/>
                  <a:pt x="9046730" y="3141994"/>
                </a:cubicBezTo>
                <a:close/>
                <a:moveTo>
                  <a:pt x="9055120" y="3156975"/>
                </a:moveTo>
                <a:cubicBezTo>
                  <a:pt x="9055120" y="3156975"/>
                  <a:pt x="9055719" y="3156975"/>
                  <a:pt x="9055120" y="3156975"/>
                </a:cubicBezTo>
                <a:lnTo>
                  <a:pt x="9055120" y="3156975"/>
                </a:lnTo>
                <a:lnTo>
                  <a:pt x="9055120" y="3156975"/>
                </a:lnTo>
                <a:cubicBezTo>
                  <a:pt x="9056319" y="3156975"/>
                  <a:pt x="9056319" y="3156376"/>
                  <a:pt x="9056319" y="3155777"/>
                </a:cubicBezTo>
                <a:cubicBezTo>
                  <a:pt x="9056319" y="3155178"/>
                  <a:pt x="9055719" y="3154578"/>
                  <a:pt x="9055120" y="3154578"/>
                </a:cubicBezTo>
                <a:lnTo>
                  <a:pt x="9055120" y="3154578"/>
                </a:lnTo>
                <a:lnTo>
                  <a:pt x="9055120" y="3154578"/>
                </a:lnTo>
                <a:cubicBezTo>
                  <a:pt x="9055120" y="3154578"/>
                  <a:pt x="9055120" y="3154578"/>
                  <a:pt x="9054521" y="3154578"/>
                </a:cubicBezTo>
                <a:cubicBezTo>
                  <a:pt x="9053922" y="3154578"/>
                  <a:pt x="9053922" y="3155178"/>
                  <a:pt x="9053922" y="3155777"/>
                </a:cubicBezTo>
                <a:cubicBezTo>
                  <a:pt x="9053922" y="3156376"/>
                  <a:pt x="9055120" y="3156975"/>
                  <a:pt x="9055120" y="3156975"/>
                </a:cubicBezTo>
                <a:close/>
                <a:moveTo>
                  <a:pt x="9067105" y="3189336"/>
                </a:moveTo>
                <a:lnTo>
                  <a:pt x="9067105" y="3189336"/>
                </a:lnTo>
                <a:lnTo>
                  <a:pt x="9067105" y="3189336"/>
                </a:lnTo>
                <a:cubicBezTo>
                  <a:pt x="9067105" y="3189336"/>
                  <a:pt x="9067105" y="3189336"/>
                  <a:pt x="9067105" y="3189336"/>
                </a:cubicBezTo>
                <a:cubicBezTo>
                  <a:pt x="9067705" y="3188737"/>
                  <a:pt x="9068304" y="3188737"/>
                  <a:pt x="9068304" y="3188138"/>
                </a:cubicBezTo>
                <a:cubicBezTo>
                  <a:pt x="9068304" y="3187538"/>
                  <a:pt x="9067705" y="3187538"/>
                  <a:pt x="9067705" y="3186939"/>
                </a:cubicBezTo>
                <a:cubicBezTo>
                  <a:pt x="9067705" y="3186939"/>
                  <a:pt x="9067705" y="3186939"/>
                  <a:pt x="9067105" y="3186939"/>
                </a:cubicBezTo>
                <a:lnTo>
                  <a:pt x="9067105" y="3186939"/>
                </a:lnTo>
                <a:lnTo>
                  <a:pt x="9067105" y="3186939"/>
                </a:lnTo>
                <a:cubicBezTo>
                  <a:pt x="9066506" y="3186939"/>
                  <a:pt x="9065907" y="3187538"/>
                  <a:pt x="9065907" y="3188138"/>
                </a:cubicBezTo>
                <a:cubicBezTo>
                  <a:pt x="9065907" y="3188737"/>
                  <a:pt x="9066506" y="3189336"/>
                  <a:pt x="9067105" y="3189336"/>
                </a:cubicBezTo>
                <a:close/>
              </a:path>
            </a:pathLst>
          </a:custGeom>
          <a:solidFill>
            <a:schemeClr val="tx1">
              <a:lumMod val="10000"/>
              <a:lumOff val="90000"/>
              <a:alpha val="50000"/>
            </a:schemeClr>
          </a:solidFill>
          <a:ln w="5992" cap="flat">
            <a:noFill/>
            <a:prstDash val="solid"/>
            <a:miter/>
          </a:ln>
        </p:spPr>
        <p:txBody>
          <a:bodyPr anchor="ctr"/>
          <a:lstStyle/>
          <a:p>
            <a:pPr algn="ctr"/>
            <a:endParaRPr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B76BF0-81DA-8EDB-61A6-8D07A5DA57F0}"/>
              </a:ext>
            </a:extLst>
          </p:cNvPr>
          <p:cNvSpPr/>
          <p:nvPr/>
        </p:nvSpPr>
        <p:spPr>
          <a:xfrm>
            <a:off x="3475972" y="3125244"/>
            <a:ext cx="206680" cy="17448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AD9085-8447-A356-5404-4A486339D0AD}"/>
              </a:ext>
            </a:extLst>
          </p:cNvPr>
          <p:cNvSpPr txBox="1"/>
          <p:nvPr/>
        </p:nvSpPr>
        <p:spPr>
          <a:xfrm>
            <a:off x="3050087" y="3299726"/>
            <a:ext cx="140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中东与非洲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91E1E2-63C0-E7F4-2EA3-534474FF5600}"/>
              </a:ext>
            </a:extLst>
          </p:cNvPr>
          <p:cNvSpPr txBox="1"/>
          <p:nvPr/>
        </p:nvSpPr>
        <p:spPr>
          <a:xfrm>
            <a:off x="3313134" y="2859967"/>
            <a:ext cx="134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6D5134C-E3E5-24A4-724C-C7E48B6FDAF5}"/>
              </a:ext>
            </a:extLst>
          </p:cNvPr>
          <p:cNvSpPr/>
          <p:nvPr/>
        </p:nvSpPr>
        <p:spPr>
          <a:xfrm>
            <a:off x="5416806" y="2141951"/>
            <a:ext cx="206681" cy="1143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D9FD9FB-8A6D-1E17-9BB9-9F3EEDD53D45}"/>
              </a:ext>
            </a:extLst>
          </p:cNvPr>
          <p:cNvSpPr txBox="1"/>
          <p:nvPr/>
        </p:nvSpPr>
        <p:spPr>
          <a:xfrm>
            <a:off x="4789804" y="3291063"/>
            <a:ext cx="140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亚太地区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CA92CE-6992-6644-C03C-A1A9B710D0A3}"/>
              </a:ext>
            </a:extLst>
          </p:cNvPr>
          <p:cNvSpPr txBox="1"/>
          <p:nvPr/>
        </p:nvSpPr>
        <p:spPr>
          <a:xfrm>
            <a:off x="5221967" y="1859571"/>
            <a:ext cx="134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万亿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2FD1F00-DAD8-9445-00ED-C4BCB2F8A785}"/>
              </a:ext>
            </a:extLst>
          </p:cNvPr>
          <p:cNvSpPr/>
          <p:nvPr/>
        </p:nvSpPr>
        <p:spPr>
          <a:xfrm>
            <a:off x="7254300" y="1277656"/>
            <a:ext cx="206681" cy="12691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40E9CB9-A3E3-51D8-F997-062B2F7807C0}"/>
              </a:ext>
            </a:extLst>
          </p:cNvPr>
          <p:cNvSpPr txBox="1"/>
          <p:nvPr/>
        </p:nvSpPr>
        <p:spPr>
          <a:xfrm>
            <a:off x="6627298" y="2552190"/>
            <a:ext cx="140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北美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1B2474E-C7DF-BC70-F425-13C016F94595}"/>
              </a:ext>
            </a:extLst>
          </p:cNvPr>
          <p:cNvSpPr txBox="1"/>
          <p:nvPr/>
        </p:nvSpPr>
        <p:spPr>
          <a:xfrm>
            <a:off x="7053198" y="995277"/>
            <a:ext cx="134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万亿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5C97BC4-A577-DF7A-0D3B-B01BB820E5EA}"/>
              </a:ext>
            </a:extLst>
          </p:cNvPr>
          <p:cNvSpPr txBox="1"/>
          <p:nvPr/>
        </p:nvSpPr>
        <p:spPr>
          <a:xfrm>
            <a:off x="7783540" y="4916813"/>
            <a:ext cx="12212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（时间：</a:t>
            </a:r>
            <a:r>
              <a:rPr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endParaRPr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单位：美元）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F765D02-CCF6-C487-2D3B-ECC40E2F18BD}"/>
              </a:ext>
            </a:extLst>
          </p:cNvPr>
          <p:cNvSpPr/>
          <p:nvPr/>
        </p:nvSpPr>
        <p:spPr>
          <a:xfrm>
            <a:off x="7985342" y="3412426"/>
            <a:ext cx="22025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6644541-C900-6D3E-B1C2-6559554E775D}"/>
              </a:ext>
            </a:extLst>
          </p:cNvPr>
          <p:cNvSpPr txBox="1"/>
          <p:nvPr/>
        </p:nvSpPr>
        <p:spPr>
          <a:xfrm>
            <a:off x="7400796" y="3689425"/>
            <a:ext cx="140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拉丁美洲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9DA2479-DE9A-5DBA-F097-622A59FB9C68}"/>
              </a:ext>
            </a:extLst>
          </p:cNvPr>
          <p:cNvSpPr txBox="1"/>
          <p:nvPr/>
        </p:nvSpPr>
        <p:spPr>
          <a:xfrm>
            <a:off x="7815021" y="3147182"/>
            <a:ext cx="134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5898164-3F7D-D6F1-EABF-D9740E6F8307}"/>
              </a:ext>
            </a:extLst>
          </p:cNvPr>
          <p:cNvSpPr/>
          <p:nvPr/>
        </p:nvSpPr>
        <p:spPr>
          <a:xfrm>
            <a:off x="3660029" y="1386413"/>
            <a:ext cx="206681" cy="9863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9EE72D-7655-84CE-3FAB-DD2C5F04A3B1}"/>
              </a:ext>
            </a:extLst>
          </p:cNvPr>
          <p:cNvSpPr txBox="1"/>
          <p:nvPr/>
        </p:nvSpPr>
        <p:spPr>
          <a:xfrm>
            <a:off x="3033027" y="2378146"/>
            <a:ext cx="140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欧洲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9908BC-038B-D8EF-D5A3-2DCF4016B56D}"/>
              </a:ext>
            </a:extLst>
          </p:cNvPr>
          <p:cNvSpPr txBox="1"/>
          <p:nvPr/>
        </p:nvSpPr>
        <p:spPr>
          <a:xfrm>
            <a:off x="3443256" y="1104033"/>
            <a:ext cx="13465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93DABE2-43E8-53B6-2002-6BB5A18C3E84}"/>
              </a:ext>
            </a:extLst>
          </p:cNvPr>
          <p:cNvSpPr txBox="1"/>
          <p:nvPr/>
        </p:nvSpPr>
        <p:spPr>
          <a:xfrm>
            <a:off x="9405646" y="1978515"/>
            <a:ext cx="262630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货币传输许可证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Money Transmitter License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algn="ju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要求：各州要求不同，通常需要注册、提交财务报表和背景调查，时间为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个月，费用在几千到几万美元不等。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6187B597-BC01-ED24-9066-95929CEA43E9}"/>
              </a:ext>
            </a:extLst>
          </p:cNvPr>
          <p:cNvSpPr txBox="1"/>
          <p:nvPr/>
        </p:nvSpPr>
        <p:spPr>
          <a:xfrm>
            <a:off x="118628" y="1133776"/>
            <a:ext cx="291614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英国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支付服务提供商（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）牌照</a:t>
            </a:r>
          </a:p>
          <a:p>
            <a:pPr algn="ju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要求：需向金融行为监管局（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）申请，提供商业计划、合规政策等，审批时间约为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个月，申请费用约为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1,500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英镑，年费约为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25,000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英镑。。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26D1EAA-B47F-F503-09C9-27A6FFDB14BC}"/>
              </a:ext>
            </a:extLst>
          </p:cNvPr>
          <p:cNvSpPr txBox="1"/>
          <p:nvPr/>
        </p:nvSpPr>
        <p:spPr>
          <a:xfrm>
            <a:off x="78791" y="2336747"/>
            <a:ext cx="266511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欧盟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电子货币机构（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EMI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）牌照</a:t>
            </a:r>
          </a:p>
          <a:p>
            <a:pPr algn="ju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要求：需遵循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电子货币指令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，向国家监管机构申请，需满足资本要求和合规标准。申请时间约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6-12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个月，申请费用约为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20,000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欧元。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7369F6B-3069-5C92-EE84-0BE4E64C7F7E}"/>
              </a:ext>
            </a:extLst>
          </p:cNvPr>
          <p:cNvSpPr txBox="1"/>
          <p:nvPr/>
        </p:nvSpPr>
        <p:spPr>
          <a:xfrm>
            <a:off x="9349987" y="681127"/>
            <a:ext cx="2626305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加拿大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货币服务业务牌照</a:t>
            </a:r>
          </a:p>
          <a:p>
            <a:pPr algn="ju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要求：需向金融交易和报告分析中心（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FINTRAC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）注册，遵守反洗钱（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AML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）法规。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D99F4C1C-1FFE-01ED-3E5B-8C6C416E5F4F}"/>
              </a:ext>
            </a:extLst>
          </p:cNvPr>
          <p:cNvSpPr txBox="1"/>
          <p:nvPr/>
        </p:nvSpPr>
        <p:spPr>
          <a:xfrm>
            <a:off x="133942" y="4085689"/>
            <a:ext cx="2916145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南非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金融服务提供商牌照（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要求：需向南非金融服务委员会（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FSCA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）申请，需提供合规政策和财务报告。申请时间通常为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个月，申请费用约为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南非兰特，年费根据业务规模而异。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ABFACC3-7338-A178-8114-5ED216C57AEE}"/>
              </a:ext>
            </a:extLst>
          </p:cNvPr>
          <p:cNvSpPr txBox="1"/>
          <p:nvPr/>
        </p:nvSpPr>
        <p:spPr>
          <a:xfrm>
            <a:off x="3443256" y="5378843"/>
            <a:ext cx="2916145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新加坡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支付服务法（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PSA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）牌照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要求：根据服务类型申请不同类型的牌照（如数字支付、电子货币等），需提交业务计划和合规框架。申请时间通常为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3-6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个月，申请费用约为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新加坡元，年费约为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3,000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新加坡元。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622AF1F-E8E8-E403-62B6-811D177D3DF6}"/>
              </a:ext>
            </a:extLst>
          </p:cNvPr>
          <p:cNvSpPr txBox="1"/>
          <p:nvPr/>
        </p:nvSpPr>
        <p:spPr>
          <a:xfrm>
            <a:off x="6503439" y="5360602"/>
            <a:ext cx="2916145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澳大利亚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澳大利亚金融服务牌照（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AFSL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要求：需向澳大利亚证券投资委员会（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ASIC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）申请，提供合规政策和财务报告。申请时间通常为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4-6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个月，申请费用约为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1,500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5,000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澳元，年费根据业务规模而异。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A73B647-9DDB-11E4-B9B4-A84033C25978}"/>
              </a:ext>
            </a:extLst>
          </p:cNvPr>
          <p:cNvSpPr txBox="1"/>
          <p:nvPr/>
        </p:nvSpPr>
        <p:spPr>
          <a:xfrm>
            <a:off x="9068844" y="3929417"/>
            <a:ext cx="296310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l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巴西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金融科技公司需获得巴西中央银行的牌照</a:t>
            </a:r>
          </a:p>
          <a:p>
            <a:pPr algn="just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要求：需提交详细的商业计划和合规措施，审批时间较长，申请费用约为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10,000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30,000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巴西雷亚尔。</a:t>
            </a:r>
          </a:p>
        </p:txBody>
      </p: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FA18C2F-28F0-BB47-608F-3E4FB98D10EC}"/>
              </a:ext>
            </a:extLst>
          </p:cNvPr>
          <p:cNvCxnSpPr>
            <a:cxnSpLocks/>
          </p:cNvCxnSpPr>
          <p:nvPr/>
        </p:nvCxnSpPr>
        <p:spPr>
          <a:xfrm>
            <a:off x="133942" y="6306855"/>
            <a:ext cx="206437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89D44857-52D2-7A68-E8FB-97DA4A1C0A95}"/>
              </a:ext>
            </a:extLst>
          </p:cNvPr>
          <p:cNvSpPr txBox="1"/>
          <p:nvPr/>
        </p:nvSpPr>
        <p:spPr>
          <a:xfrm>
            <a:off x="0" y="6332950"/>
            <a:ext cx="3443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Statista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McKinsey &amp; Company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各国金融监管机构官网</a:t>
            </a:r>
          </a:p>
        </p:txBody>
      </p:sp>
    </p:spTree>
    <p:extLst>
      <p:ext uri="{BB962C8B-B14F-4D97-AF65-F5344CB8AC3E}">
        <p14:creationId xmlns:p14="http://schemas.microsoft.com/office/powerpoint/2010/main" val="3703343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8FD069AD-4324-7D80-B68E-0350E899EA0A}"/>
              </a:ext>
            </a:extLst>
          </p:cNvPr>
          <p:cNvSpPr/>
          <p:nvPr/>
        </p:nvSpPr>
        <p:spPr>
          <a:xfrm>
            <a:off x="4474014" y="4637014"/>
            <a:ext cx="1029588" cy="1125859"/>
          </a:xfrm>
          <a:custGeom>
            <a:avLst/>
            <a:gdLst>
              <a:gd name="connsiteX0" fmla="*/ 838647 w 1270833"/>
              <a:gd name="connsiteY0" fmla="*/ 1395810 h 1546578"/>
              <a:gd name="connsiteX1" fmla="*/ 842067 w 1270833"/>
              <a:gd name="connsiteY1" fmla="*/ 1399477 h 1546578"/>
              <a:gd name="connsiteX2" fmla="*/ 842067 w 1270833"/>
              <a:gd name="connsiteY2" fmla="*/ 1396625 h 1546578"/>
              <a:gd name="connsiteX3" fmla="*/ 841307 w 1270833"/>
              <a:gd name="connsiteY3" fmla="*/ 1397440 h 1546578"/>
              <a:gd name="connsiteX4" fmla="*/ 838647 w 1270833"/>
              <a:gd name="connsiteY4" fmla="*/ 1395810 h 1546578"/>
              <a:gd name="connsiteX5" fmla="*/ 899062 w 1270833"/>
              <a:gd name="connsiteY5" fmla="*/ 1370545 h 1546578"/>
              <a:gd name="connsiteX6" fmla="*/ 899442 w 1270833"/>
              <a:gd name="connsiteY6" fmla="*/ 1370545 h 1546578"/>
              <a:gd name="connsiteX7" fmla="*/ 899822 w 1270833"/>
              <a:gd name="connsiteY7" fmla="*/ 1370952 h 1546578"/>
              <a:gd name="connsiteX8" fmla="*/ 899822 w 1270833"/>
              <a:gd name="connsiteY8" fmla="*/ 1374212 h 1546578"/>
              <a:gd name="connsiteX9" fmla="*/ 899062 w 1270833"/>
              <a:gd name="connsiteY9" fmla="*/ 1373805 h 1546578"/>
              <a:gd name="connsiteX10" fmla="*/ 898302 w 1270833"/>
              <a:gd name="connsiteY10" fmla="*/ 1372582 h 1546578"/>
              <a:gd name="connsiteX11" fmla="*/ 898682 w 1270833"/>
              <a:gd name="connsiteY11" fmla="*/ 1370952 h 1546578"/>
              <a:gd name="connsiteX12" fmla="*/ 899062 w 1270833"/>
              <a:gd name="connsiteY12" fmla="*/ 1370545 h 1546578"/>
              <a:gd name="connsiteX13" fmla="*/ 881964 w 1270833"/>
              <a:gd name="connsiteY13" fmla="*/ 1343649 h 1546578"/>
              <a:gd name="connsiteX14" fmla="*/ 882723 w 1270833"/>
              <a:gd name="connsiteY14" fmla="*/ 1344057 h 1546578"/>
              <a:gd name="connsiteX15" fmla="*/ 883104 w 1270833"/>
              <a:gd name="connsiteY15" fmla="*/ 1344464 h 1546578"/>
              <a:gd name="connsiteX16" fmla="*/ 883863 w 1270833"/>
              <a:gd name="connsiteY16" fmla="*/ 1346502 h 1546578"/>
              <a:gd name="connsiteX17" fmla="*/ 881584 w 1270833"/>
              <a:gd name="connsiteY17" fmla="*/ 1344057 h 1546578"/>
              <a:gd name="connsiteX18" fmla="*/ 881964 w 1270833"/>
              <a:gd name="connsiteY18" fmla="*/ 1343649 h 1546578"/>
              <a:gd name="connsiteX19" fmla="*/ 922240 w 1270833"/>
              <a:gd name="connsiteY19" fmla="*/ 1251145 h 1546578"/>
              <a:gd name="connsiteX20" fmla="*/ 922240 w 1270833"/>
              <a:gd name="connsiteY20" fmla="*/ 1253997 h 1546578"/>
              <a:gd name="connsiteX21" fmla="*/ 921480 w 1270833"/>
              <a:gd name="connsiteY21" fmla="*/ 1252367 h 1546578"/>
              <a:gd name="connsiteX22" fmla="*/ 921480 w 1270833"/>
              <a:gd name="connsiteY22" fmla="*/ 1251553 h 1546578"/>
              <a:gd name="connsiteX23" fmla="*/ 922240 w 1270833"/>
              <a:gd name="connsiteY23" fmla="*/ 1251145 h 1546578"/>
              <a:gd name="connsiteX24" fmla="*/ 926800 w 1270833"/>
              <a:gd name="connsiteY24" fmla="*/ 1246255 h 1546578"/>
              <a:gd name="connsiteX25" fmla="*/ 927560 w 1270833"/>
              <a:gd name="connsiteY25" fmla="*/ 1246255 h 1546578"/>
              <a:gd name="connsiteX26" fmla="*/ 927940 w 1270833"/>
              <a:gd name="connsiteY26" fmla="*/ 1247477 h 1546578"/>
              <a:gd name="connsiteX27" fmla="*/ 927560 w 1270833"/>
              <a:gd name="connsiteY27" fmla="*/ 1248293 h 1546578"/>
              <a:gd name="connsiteX28" fmla="*/ 927180 w 1270833"/>
              <a:gd name="connsiteY28" fmla="*/ 1248293 h 1546578"/>
              <a:gd name="connsiteX29" fmla="*/ 926800 w 1270833"/>
              <a:gd name="connsiteY29" fmla="*/ 1247885 h 1546578"/>
              <a:gd name="connsiteX30" fmla="*/ 926800 w 1270833"/>
              <a:gd name="connsiteY30" fmla="*/ 1247070 h 1546578"/>
              <a:gd name="connsiteX31" fmla="*/ 926800 w 1270833"/>
              <a:gd name="connsiteY31" fmla="*/ 1246255 h 1546578"/>
              <a:gd name="connsiteX32" fmla="*/ 936299 w 1270833"/>
              <a:gd name="connsiteY32" fmla="*/ 1224657 h 1546578"/>
              <a:gd name="connsiteX33" fmla="*/ 936299 w 1270833"/>
              <a:gd name="connsiteY33" fmla="*/ 1225472 h 1546578"/>
              <a:gd name="connsiteX34" fmla="*/ 935919 w 1270833"/>
              <a:gd name="connsiteY34" fmla="*/ 1226287 h 1546578"/>
              <a:gd name="connsiteX35" fmla="*/ 935539 w 1270833"/>
              <a:gd name="connsiteY35" fmla="*/ 1226287 h 1546578"/>
              <a:gd name="connsiteX36" fmla="*/ 935159 w 1270833"/>
              <a:gd name="connsiteY36" fmla="*/ 1226287 h 1546578"/>
              <a:gd name="connsiteX37" fmla="*/ 935539 w 1270833"/>
              <a:gd name="connsiteY37" fmla="*/ 1225472 h 1546578"/>
              <a:gd name="connsiteX38" fmla="*/ 936299 w 1270833"/>
              <a:gd name="connsiteY38" fmla="*/ 1224657 h 1546578"/>
              <a:gd name="connsiteX39" fmla="*/ 827628 w 1270833"/>
              <a:gd name="connsiteY39" fmla="*/ 1102813 h 1546578"/>
              <a:gd name="connsiteX40" fmla="*/ 827628 w 1270833"/>
              <a:gd name="connsiteY40" fmla="*/ 1103220 h 1546578"/>
              <a:gd name="connsiteX41" fmla="*/ 828008 w 1270833"/>
              <a:gd name="connsiteY41" fmla="*/ 1102813 h 1546578"/>
              <a:gd name="connsiteX42" fmla="*/ 1064349 w 1270833"/>
              <a:gd name="connsiteY42" fmla="*/ 1102405 h 1546578"/>
              <a:gd name="connsiteX43" fmla="*/ 1067768 w 1270833"/>
              <a:gd name="connsiteY43" fmla="*/ 1102813 h 1546578"/>
              <a:gd name="connsiteX44" fmla="*/ 1069668 w 1270833"/>
              <a:gd name="connsiteY44" fmla="*/ 1106072 h 1546578"/>
              <a:gd name="connsiteX45" fmla="*/ 1072707 w 1270833"/>
              <a:gd name="connsiteY45" fmla="*/ 1108110 h 1546578"/>
              <a:gd name="connsiteX46" fmla="*/ 1074227 w 1270833"/>
              <a:gd name="connsiteY46" fmla="*/ 1113815 h 1546578"/>
              <a:gd name="connsiteX47" fmla="*/ 1076887 w 1270833"/>
              <a:gd name="connsiteY47" fmla="*/ 1118706 h 1546578"/>
              <a:gd name="connsiteX48" fmla="*/ 1082206 w 1270833"/>
              <a:gd name="connsiteY48" fmla="*/ 1123595 h 1546578"/>
              <a:gd name="connsiteX49" fmla="*/ 1087526 w 1270833"/>
              <a:gd name="connsiteY49" fmla="*/ 1132153 h 1546578"/>
              <a:gd name="connsiteX50" fmla="*/ 1090566 w 1270833"/>
              <a:gd name="connsiteY50" fmla="*/ 1146008 h 1546578"/>
              <a:gd name="connsiteX51" fmla="*/ 1092466 w 1270833"/>
              <a:gd name="connsiteY51" fmla="*/ 1158641 h 1546578"/>
              <a:gd name="connsiteX52" fmla="*/ 1095126 w 1270833"/>
              <a:gd name="connsiteY52" fmla="*/ 1165568 h 1546578"/>
              <a:gd name="connsiteX53" fmla="*/ 1096265 w 1270833"/>
              <a:gd name="connsiteY53" fmla="*/ 1170458 h 1546578"/>
              <a:gd name="connsiteX54" fmla="*/ 1098165 w 1270833"/>
              <a:gd name="connsiteY54" fmla="*/ 1174126 h 1546578"/>
              <a:gd name="connsiteX55" fmla="*/ 1098925 w 1270833"/>
              <a:gd name="connsiteY55" fmla="*/ 1178609 h 1546578"/>
              <a:gd name="connsiteX56" fmla="*/ 1102725 w 1270833"/>
              <a:gd name="connsiteY56" fmla="*/ 1190019 h 1546578"/>
              <a:gd name="connsiteX57" fmla="*/ 1101205 w 1270833"/>
              <a:gd name="connsiteY57" fmla="*/ 1198984 h 1546578"/>
              <a:gd name="connsiteX58" fmla="*/ 1098925 w 1270833"/>
              <a:gd name="connsiteY58" fmla="*/ 1197354 h 1546578"/>
              <a:gd name="connsiteX59" fmla="*/ 1098165 w 1270833"/>
              <a:gd name="connsiteY59" fmla="*/ 1195316 h 1546578"/>
              <a:gd name="connsiteX60" fmla="*/ 1096265 w 1270833"/>
              <a:gd name="connsiteY60" fmla="*/ 1193687 h 1546578"/>
              <a:gd name="connsiteX61" fmla="*/ 1092086 w 1270833"/>
              <a:gd name="connsiteY61" fmla="*/ 1184314 h 1546578"/>
              <a:gd name="connsiteX62" fmla="*/ 1088286 w 1270833"/>
              <a:gd name="connsiteY62" fmla="*/ 1183499 h 1546578"/>
              <a:gd name="connsiteX63" fmla="*/ 1089806 w 1270833"/>
              <a:gd name="connsiteY63" fmla="*/ 1191649 h 1546578"/>
              <a:gd name="connsiteX64" fmla="*/ 1094366 w 1270833"/>
              <a:gd name="connsiteY64" fmla="*/ 1203874 h 1546578"/>
              <a:gd name="connsiteX65" fmla="*/ 1098165 w 1270833"/>
              <a:gd name="connsiteY65" fmla="*/ 1209580 h 1546578"/>
              <a:gd name="connsiteX66" fmla="*/ 1099305 w 1270833"/>
              <a:gd name="connsiteY66" fmla="*/ 1213654 h 1546578"/>
              <a:gd name="connsiteX67" fmla="*/ 1098165 w 1270833"/>
              <a:gd name="connsiteY67" fmla="*/ 1219359 h 1546578"/>
              <a:gd name="connsiteX68" fmla="*/ 1095506 w 1270833"/>
              <a:gd name="connsiteY68" fmla="*/ 1224657 h 1546578"/>
              <a:gd name="connsiteX69" fmla="*/ 1093605 w 1270833"/>
              <a:gd name="connsiteY69" fmla="*/ 1230770 h 1546578"/>
              <a:gd name="connsiteX70" fmla="*/ 1093226 w 1270833"/>
              <a:gd name="connsiteY70" fmla="*/ 1238920 h 1546578"/>
              <a:gd name="connsiteX71" fmla="*/ 1096646 w 1270833"/>
              <a:gd name="connsiteY71" fmla="*/ 1245033 h 1546578"/>
              <a:gd name="connsiteX72" fmla="*/ 1096646 w 1270833"/>
              <a:gd name="connsiteY72" fmla="*/ 1251960 h 1546578"/>
              <a:gd name="connsiteX73" fmla="*/ 1098165 w 1270833"/>
              <a:gd name="connsiteY73" fmla="*/ 1280485 h 1546578"/>
              <a:gd name="connsiteX74" fmla="*/ 1099305 w 1270833"/>
              <a:gd name="connsiteY74" fmla="*/ 1304121 h 1546578"/>
              <a:gd name="connsiteX75" fmla="*/ 1100445 w 1270833"/>
              <a:gd name="connsiteY75" fmla="*/ 1315938 h 1546578"/>
              <a:gd name="connsiteX76" fmla="*/ 1101965 w 1270833"/>
              <a:gd name="connsiteY76" fmla="*/ 1329794 h 1546578"/>
              <a:gd name="connsiteX77" fmla="*/ 1101585 w 1270833"/>
              <a:gd name="connsiteY77" fmla="*/ 1340389 h 1546578"/>
              <a:gd name="connsiteX78" fmla="*/ 1101585 w 1270833"/>
              <a:gd name="connsiteY78" fmla="*/ 1359134 h 1546578"/>
              <a:gd name="connsiteX79" fmla="*/ 1098165 w 1270833"/>
              <a:gd name="connsiteY79" fmla="*/ 1367285 h 1546578"/>
              <a:gd name="connsiteX80" fmla="*/ 1098925 w 1270833"/>
              <a:gd name="connsiteY80" fmla="*/ 1375027 h 1546578"/>
              <a:gd name="connsiteX81" fmla="*/ 1106145 w 1270833"/>
              <a:gd name="connsiteY81" fmla="*/ 1407628 h 1546578"/>
              <a:gd name="connsiteX82" fmla="*/ 1106050 w 1270833"/>
              <a:gd name="connsiteY82" fmla="*/ 1428309 h 1546578"/>
              <a:gd name="connsiteX83" fmla="*/ 1105267 w 1270833"/>
              <a:gd name="connsiteY83" fmla="*/ 1433303 h 1546578"/>
              <a:gd name="connsiteX84" fmla="*/ 1068768 w 1270833"/>
              <a:gd name="connsiteY84" fmla="*/ 1452217 h 1546578"/>
              <a:gd name="connsiteX85" fmla="*/ 1066248 w 1270833"/>
              <a:gd name="connsiteY85" fmla="*/ 1450415 h 1546578"/>
              <a:gd name="connsiteX86" fmla="*/ 1065108 w 1270833"/>
              <a:gd name="connsiteY86" fmla="*/ 1448378 h 1546578"/>
              <a:gd name="connsiteX87" fmla="*/ 1060549 w 1270833"/>
              <a:gd name="connsiteY87" fmla="*/ 1443081 h 1546578"/>
              <a:gd name="connsiteX88" fmla="*/ 1051429 w 1270833"/>
              <a:gd name="connsiteY88" fmla="*/ 1433301 h 1546578"/>
              <a:gd name="connsiteX89" fmla="*/ 1046490 w 1270833"/>
              <a:gd name="connsiteY89" fmla="*/ 1422298 h 1546578"/>
              <a:gd name="connsiteX90" fmla="*/ 1044970 w 1270833"/>
              <a:gd name="connsiteY90" fmla="*/ 1414555 h 1546578"/>
              <a:gd name="connsiteX91" fmla="*/ 1043450 w 1270833"/>
              <a:gd name="connsiteY91" fmla="*/ 1410480 h 1546578"/>
              <a:gd name="connsiteX92" fmla="*/ 1042690 w 1270833"/>
              <a:gd name="connsiteY92" fmla="*/ 1404775 h 1546578"/>
              <a:gd name="connsiteX93" fmla="*/ 1037370 w 1270833"/>
              <a:gd name="connsiteY93" fmla="*/ 1394587 h 1546578"/>
              <a:gd name="connsiteX94" fmla="*/ 1029391 w 1270833"/>
              <a:gd name="connsiteY94" fmla="*/ 1382770 h 1546578"/>
              <a:gd name="connsiteX95" fmla="*/ 1024832 w 1270833"/>
              <a:gd name="connsiteY95" fmla="*/ 1367692 h 1546578"/>
              <a:gd name="connsiteX96" fmla="*/ 1021412 w 1270833"/>
              <a:gd name="connsiteY96" fmla="*/ 1358727 h 1546578"/>
              <a:gd name="connsiteX97" fmla="*/ 1021032 w 1270833"/>
              <a:gd name="connsiteY97" fmla="*/ 1353022 h 1546578"/>
              <a:gd name="connsiteX98" fmla="*/ 1023312 w 1270833"/>
              <a:gd name="connsiteY98" fmla="*/ 1348132 h 1546578"/>
              <a:gd name="connsiteX99" fmla="*/ 1025211 w 1270833"/>
              <a:gd name="connsiteY99" fmla="*/ 1340797 h 1546578"/>
              <a:gd name="connsiteX100" fmla="*/ 1025211 w 1270833"/>
              <a:gd name="connsiteY100" fmla="*/ 1332646 h 1546578"/>
              <a:gd name="connsiteX101" fmla="*/ 1027871 w 1270833"/>
              <a:gd name="connsiteY101" fmla="*/ 1325719 h 1546578"/>
              <a:gd name="connsiteX102" fmla="*/ 1028631 w 1270833"/>
              <a:gd name="connsiteY102" fmla="*/ 1318791 h 1546578"/>
              <a:gd name="connsiteX103" fmla="*/ 1028251 w 1270833"/>
              <a:gd name="connsiteY103" fmla="*/ 1311456 h 1546578"/>
              <a:gd name="connsiteX104" fmla="*/ 1027871 w 1270833"/>
              <a:gd name="connsiteY104" fmla="*/ 1304121 h 1546578"/>
              <a:gd name="connsiteX105" fmla="*/ 1025211 w 1270833"/>
              <a:gd name="connsiteY105" fmla="*/ 1295156 h 1546578"/>
              <a:gd name="connsiteX106" fmla="*/ 1020652 w 1270833"/>
              <a:gd name="connsiteY106" fmla="*/ 1281708 h 1546578"/>
              <a:gd name="connsiteX107" fmla="*/ 1016092 w 1270833"/>
              <a:gd name="connsiteY107" fmla="*/ 1271520 h 1546578"/>
              <a:gd name="connsiteX108" fmla="*/ 1009253 w 1270833"/>
              <a:gd name="connsiteY108" fmla="*/ 1258072 h 1546578"/>
              <a:gd name="connsiteX109" fmla="*/ 1006973 w 1270833"/>
              <a:gd name="connsiteY109" fmla="*/ 1247885 h 1546578"/>
              <a:gd name="connsiteX110" fmla="*/ 1008113 w 1270833"/>
              <a:gd name="connsiteY110" fmla="*/ 1238920 h 1546578"/>
              <a:gd name="connsiteX111" fmla="*/ 1008493 w 1270833"/>
              <a:gd name="connsiteY111" fmla="*/ 1227509 h 1546578"/>
              <a:gd name="connsiteX112" fmla="*/ 1008493 w 1270833"/>
              <a:gd name="connsiteY112" fmla="*/ 1218545 h 1546578"/>
              <a:gd name="connsiteX113" fmla="*/ 1013433 w 1270833"/>
              <a:gd name="connsiteY113" fmla="*/ 1213654 h 1546578"/>
              <a:gd name="connsiteX114" fmla="*/ 1018372 w 1270833"/>
              <a:gd name="connsiteY114" fmla="*/ 1208764 h 1546578"/>
              <a:gd name="connsiteX115" fmla="*/ 1021792 w 1270833"/>
              <a:gd name="connsiteY115" fmla="*/ 1208357 h 1546578"/>
              <a:gd name="connsiteX116" fmla="*/ 1022932 w 1270833"/>
              <a:gd name="connsiteY116" fmla="*/ 1211209 h 1546578"/>
              <a:gd name="connsiteX117" fmla="*/ 1025592 w 1270833"/>
              <a:gd name="connsiteY117" fmla="*/ 1209580 h 1546578"/>
              <a:gd name="connsiteX118" fmla="*/ 1027871 w 1270833"/>
              <a:gd name="connsiteY118" fmla="*/ 1209172 h 1546578"/>
              <a:gd name="connsiteX119" fmla="*/ 1028251 w 1270833"/>
              <a:gd name="connsiteY119" fmla="*/ 1205912 h 1546578"/>
              <a:gd name="connsiteX120" fmla="*/ 1030911 w 1270833"/>
              <a:gd name="connsiteY120" fmla="*/ 1203059 h 1546578"/>
              <a:gd name="connsiteX121" fmla="*/ 1033571 w 1270833"/>
              <a:gd name="connsiteY121" fmla="*/ 1201022 h 1546578"/>
              <a:gd name="connsiteX122" fmla="*/ 1038130 w 1270833"/>
              <a:gd name="connsiteY122" fmla="*/ 1206320 h 1546578"/>
              <a:gd name="connsiteX123" fmla="*/ 1041550 w 1270833"/>
              <a:gd name="connsiteY123" fmla="*/ 1209172 h 1546578"/>
              <a:gd name="connsiteX124" fmla="*/ 1040030 w 1270833"/>
              <a:gd name="connsiteY124" fmla="*/ 1203467 h 1546578"/>
              <a:gd name="connsiteX125" fmla="*/ 1036991 w 1270833"/>
              <a:gd name="connsiteY125" fmla="*/ 1194909 h 1546578"/>
              <a:gd name="connsiteX126" fmla="*/ 1040410 w 1270833"/>
              <a:gd name="connsiteY126" fmla="*/ 1188796 h 1546578"/>
              <a:gd name="connsiteX127" fmla="*/ 1043830 w 1270833"/>
              <a:gd name="connsiteY127" fmla="*/ 1191649 h 1546578"/>
              <a:gd name="connsiteX128" fmla="*/ 1048769 w 1270833"/>
              <a:gd name="connsiteY128" fmla="*/ 1194909 h 1546578"/>
              <a:gd name="connsiteX129" fmla="*/ 1045350 w 1270833"/>
              <a:gd name="connsiteY129" fmla="*/ 1185129 h 1546578"/>
              <a:gd name="connsiteX130" fmla="*/ 1043830 w 1270833"/>
              <a:gd name="connsiteY130" fmla="*/ 1173311 h 1546578"/>
              <a:gd name="connsiteX131" fmla="*/ 1046870 w 1270833"/>
              <a:gd name="connsiteY131" fmla="*/ 1172496 h 1546578"/>
              <a:gd name="connsiteX132" fmla="*/ 1047250 w 1270833"/>
              <a:gd name="connsiteY132" fmla="*/ 1176164 h 1546578"/>
              <a:gd name="connsiteX133" fmla="*/ 1049150 w 1270833"/>
              <a:gd name="connsiteY133" fmla="*/ 1171681 h 1546578"/>
              <a:gd name="connsiteX134" fmla="*/ 1052569 w 1270833"/>
              <a:gd name="connsiteY134" fmla="*/ 1169236 h 1546578"/>
              <a:gd name="connsiteX135" fmla="*/ 1055229 w 1270833"/>
              <a:gd name="connsiteY135" fmla="*/ 1170051 h 1546578"/>
              <a:gd name="connsiteX136" fmla="*/ 1051809 w 1270833"/>
              <a:gd name="connsiteY136" fmla="*/ 1166791 h 1546578"/>
              <a:gd name="connsiteX137" fmla="*/ 1049150 w 1270833"/>
              <a:gd name="connsiteY137" fmla="*/ 1159863 h 1546578"/>
              <a:gd name="connsiteX138" fmla="*/ 1051049 w 1270833"/>
              <a:gd name="connsiteY138" fmla="*/ 1156196 h 1546578"/>
              <a:gd name="connsiteX139" fmla="*/ 1051429 w 1270833"/>
              <a:gd name="connsiteY139" fmla="*/ 1152528 h 1546578"/>
              <a:gd name="connsiteX140" fmla="*/ 1047629 w 1270833"/>
              <a:gd name="connsiteY140" fmla="*/ 1143563 h 1546578"/>
              <a:gd name="connsiteX141" fmla="*/ 1054089 w 1270833"/>
              <a:gd name="connsiteY141" fmla="*/ 1144786 h 1546578"/>
              <a:gd name="connsiteX142" fmla="*/ 1057508 w 1270833"/>
              <a:gd name="connsiteY142" fmla="*/ 1143156 h 1546578"/>
              <a:gd name="connsiteX143" fmla="*/ 1057889 w 1270833"/>
              <a:gd name="connsiteY143" fmla="*/ 1139488 h 1546578"/>
              <a:gd name="connsiteX144" fmla="*/ 1059788 w 1270833"/>
              <a:gd name="connsiteY144" fmla="*/ 1135413 h 1546578"/>
              <a:gd name="connsiteX145" fmla="*/ 1061308 w 1270833"/>
              <a:gd name="connsiteY145" fmla="*/ 1129301 h 1546578"/>
              <a:gd name="connsiteX146" fmla="*/ 1062068 w 1270833"/>
              <a:gd name="connsiteY146" fmla="*/ 1122373 h 1546578"/>
              <a:gd name="connsiteX147" fmla="*/ 1059788 w 1270833"/>
              <a:gd name="connsiteY147" fmla="*/ 1114222 h 1546578"/>
              <a:gd name="connsiteX148" fmla="*/ 1059788 w 1270833"/>
              <a:gd name="connsiteY148" fmla="*/ 1109332 h 1546578"/>
              <a:gd name="connsiteX149" fmla="*/ 1061689 w 1270833"/>
              <a:gd name="connsiteY149" fmla="*/ 1107295 h 1546578"/>
              <a:gd name="connsiteX150" fmla="*/ 1064349 w 1270833"/>
              <a:gd name="connsiteY150" fmla="*/ 1102405 h 1546578"/>
              <a:gd name="connsiteX151" fmla="*/ 630045 w 1270833"/>
              <a:gd name="connsiteY151" fmla="*/ 1100367 h 1546578"/>
              <a:gd name="connsiteX152" fmla="*/ 626245 w 1270833"/>
              <a:gd name="connsiteY152" fmla="*/ 1101183 h 1546578"/>
              <a:gd name="connsiteX153" fmla="*/ 619786 w 1270833"/>
              <a:gd name="connsiteY153" fmla="*/ 1104035 h 1546578"/>
              <a:gd name="connsiteX154" fmla="*/ 622825 w 1270833"/>
              <a:gd name="connsiteY154" fmla="*/ 1102813 h 1546578"/>
              <a:gd name="connsiteX155" fmla="*/ 630045 w 1270833"/>
              <a:gd name="connsiteY155" fmla="*/ 1100367 h 1546578"/>
              <a:gd name="connsiteX156" fmla="*/ 840927 w 1270833"/>
              <a:gd name="connsiteY156" fmla="*/ 1098330 h 1546578"/>
              <a:gd name="connsiteX157" fmla="*/ 844347 w 1270833"/>
              <a:gd name="connsiteY157" fmla="*/ 1099145 h 1546578"/>
              <a:gd name="connsiteX158" fmla="*/ 841307 w 1270833"/>
              <a:gd name="connsiteY158" fmla="*/ 1098330 h 1546578"/>
              <a:gd name="connsiteX159" fmla="*/ 879304 w 1270833"/>
              <a:gd name="connsiteY159" fmla="*/ 1090179 h 1546578"/>
              <a:gd name="connsiteX160" fmla="*/ 877024 w 1270833"/>
              <a:gd name="connsiteY160" fmla="*/ 1090995 h 1546578"/>
              <a:gd name="connsiteX161" fmla="*/ 872844 w 1270833"/>
              <a:gd name="connsiteY161" fmla="*/ 1096293 h 1546578"/>
              <a:gd name="connsiteX162" fmla="*/ 865245 w 1270833"/>
              <a:gd name="connsiteY162" fmla="*/ 1099960 h 1546578"/>
              <a:gd name="connsiteX163" fmla="*/ 858406 w 1270833"/>
              <a:gd name="connsiteY163" fmla="*/ 1101183 h 1546578"/>
              <a:gd name="connsiteX164" fmla="*/ 854986 w 1270833"/>
              <a:gd name="connsiteY164" fmla="*/ 1102405 h 1546578"/>
              <a:gd name="connsiteX165" fmla="*/ 859166 w 1270833"/>
              <a:gd name="connsiteY165" fmla="*/ 1101183 h 1546578"/>
              <a:gd name="connsiteX166" fmla="*/ 866005 w 1270833"/>
              <a:gd name="connsiteY166" fmla="*/ 1099960 h 1546578"/>
              <a:gd name="connsiteX167" fmla="*/ 873604 w 1270833"/>
              <a:gd name="connsiteY167" fmla="*/ 1096293 h 1546578"/>
              <a:gd name="connsiteX168" fmla="*/ 877784 w 1270833"/>
              <a:gd name="connsiteY168" fmla="*/ 1090995 h 1546578"/>
              <a:gd name="connsiteX169" fmla="*/ 879304 w 1270833"/>
              <a:gd name="connsiteY169" fmla="*/ 1090179 h 1546578"/>
              <a:gd name="connsiteX170" fmla="*/ 613707 w 1270833"/>
              <a:gd name="connsiteY170" fmla="*/ 1088550 h 1546578"/>
              <a:gd name="connsiteX171" fmla="*/ 615986 w 1270833"/>
              <a:gd name="connsiteY171" fmla="*/ 1097107 h 1546578"/>
              <a:gd name="connsiteX172" fmla="*/ 615606 w 1270833"/>
              <a:gd name="connsiteY172" fmla="*/ 1095477 h 1546578"/>
              <a:gd name="connsiteX173" fmla="*/ 613707 w 1270833"/>
              <a:gd name="connsiteY173" fmla="*/ 1088550 h 1546578"/>
              <a:gd name="connsiteX174" fmla="*/ 796471 w 1270833"/>
              <a:gd name="connsiteY174" fmla="*/ 1046169 h 1546578"/>
              <a:gd name="connsiteX175" fmla="*/ 796851 w 1270833"/>
              <a:gd name="connsiteY175" fmla="*/ 1046984 h 1546578"/>
              <a:gd name="connsiteX176" fmla="*/ 801031 w 1270833"/>
              <a:gd name="connsiteY176" fmla="*/ 1048206 h 1546578"/>
              <a:gd name="connsiteX177" fmla="*/ 800650 w 1270833"/>
              <a:gd name="connsiteY177" fmla="*/ 1047392 h 1546578"/>
              <a:gd name="connsiteX178" fmla="*/ 796471 w 1270833"/>
              <a:gd name="connsiteY178" fmla="*/ 1046169 h 1546578"/>
              <a:gd name="connsiteX179" fmla="*/ 536573 w 1270833"/>
              <a:gd name="connsiteY179" fmla="*/ 1018458 h 1546578"/>
              <a:gd name="connsiteX180" fmla="*/ 534293 w 1270833"/>
              <a:gd name="connsiteY180" fmla="*/ 1018866 h 1546578"/>
              <a:gd name="connsiteX181" fmla="*/ 533153 w 1270833"/>
              <a:gd name="connsiteY181" fmla="*/ 1020088 h 1546578"/>
              <a:gd name="connsiteX182" fmla="*/ 535813 w 1270833"/>
              <a:gd name="connsiteY182" fmla="*/ 1018866 h 1546578"/>
              <a:gd name="connsiteX183" fmla="*/ 536573 w 1270833"/>
              <a:gd name="connsiteY183" fmla="*/ 1018458 h 1546578"/>
              <a:gd name="connsiteX184" fmla="*/ 591288 w 1270833"/>
              <a:gd name="connsiteY184" fmla="*/ 991970 h 1546578"/>
              <a:gd name="connsiteX185" fmla="*/ 589008 w 1270833"/>
              <a:gd name="connsiteY185" fmla="*/ 992786 h 1546578"/>
              <a:gd name="connsiteX186" fmla="*/ 591288 w 1270833"/>
              <a:gd name="connsiteY186" fmla="*/ 992786 h 1546578"/>
              <a:gd name="connsiteX187" fmla="*/ 557851 w 1270833"/>
              <a:gd name="connsiteY187" fmla="*/ 985042 h 1546578"/>
              <a:gd name="connsiteX188" fmla="*/ 555191 w 1270833"/>
              <a:gd name="connsiteY188" fmla="*/ 986266 h 1546578"/>
              <a:gd name="connsiteX189" fmla="*/ 555649 w 1270833"/>
              <a:gd name="connsiteY189" fmla="*/ 989374 h 1546578"/>
              <a:gd name="connsiteX190" fmla="*/ 555571 w 1270833"/>
              <a:gd name="connsiteY190" fmla="*/ 989526 h 1546578"/>
              <a:gd name="connsiteX191" fmla="*/ 556331 w 1270833"/>
              <a:gd name="connsiteY191" fmla="*/ 994008 h 1546578"/>
              <a:gd name="connsiteX192" fmla="*/ 555649 w 1270833"/>
              <a:gd name="connsiteY192" fmla="*/ 989374 h 1546578"/>
              <a:gd name="connsiteX193" fmla="*/ 570770 w 1270833"/>
              <a:gd name="connsiteY193" fmla="*/ 984228 h 1546578"/>
              <a:gd name="connsiteX194" fmla="*/ 572670 w 1270833"/>
              <a:gd name="connsiteY194" fmla="*/ 987080 h 1546578"/>
              <a:gd name="connsiteX195" fmla="*/ 572670 w 1270833"/>
              <a:gd name="connsiteY195" fmla="*/ 986266 h 1546578"/>
              <a:gd name="connsiteX196" fmla="*/ 570770 w 1270833"/>
              <a:gd name="connsiteY196" fmla="*/ 984228 h 1546578"/>
              <a:gd name="connsiteX197" fmla="*/ 469699 w 1270833"/>
              <a:gd name="connsiteY197" fmla="*/ 958555 h 1546578"/>
              <a:gd name="connsiteX198" fmla="*/ 462479 w 1270833"/>
              <a:gd name="connsiteY198" fmla="*/ 958962 h 1546578"/>
              <a:gd name="connsiteX199" fmla="*/ 501996 w 1270833"/>
              <a:gd name="connsiteY199" fmla="*/ 958555 h 1546578"/>
              <a:gd name="connsiteX200" fmla="*/ 848147 w 1270833"/>
              <a:gd name="connsiteY200" fmla="*/ 867274 h 1546578"/>
              <a:gd name="connsiteX201" fmla="*/ 848528 w 1270833"/>
              <a:gd name="connsiteY201" fmla="*/ 869318 h 1546578"/>
              <a:gd name="connsiteX202" fmla="*/ 849667 w 1270833"/>
              <a:gd name="connsiteY202" fmla="*/ 877054 h 1546578"/>
              <a:gd name="connsiteX203" fmla="*/ 848906 w 1270833"/>
              <a:gd name="connsiteY203" fmla="*/ 871348 h 1546578"/>
              <a:gd name="connsiteX204" fmla="*/ 848528 w 1270833"/>
              <a:gd name="connsiteY204" fmla="*/ 869318 h 1546578"/>
              <a:gd name="connsiteX205" fmla="*/ 848527 w 1270833"/>
              <a:gd name="connsiteY205" fmla="*/ 869311 h 1546578"/>
              <a:gd name="connsiteX206" fmla="*/ 848147 w 1270833"/>
              <a:gd name="connsiteY206" fmla="*/ 867274 h 1546578"/>
              <a:gd name="connsiteX207" fmla="*/ 385346 w 1270833"/>
              <a:gd name="connsiteY207" fmla="*/ 718534 h 1546578"/>
              <a:gd name="connsiteX208" fmla="*/ 390285 w 1270833"/>
              <a:gd name="connsiteY208" fmla="*/ 720978 h 1546578"/>
              <a:gd name="connsiteX209" fmla="*/ 388385 w 1270833"/>
              <a:gd name="connsiteY209" fmla="*/ 719756 h 1546578"/>
              <a:gd name="connsiteX210" fmla="*/ 385346 w 1270833"/>
              <a:gd name="connsiteY210" fmla="*/ 718534 h 1546578"/>
              <a:gd name="connsiteX211" fmla="*/ 927940 w 1270833"/>
              <a:gd name="connsiteY211" fmla="*/ 669633 h 1546578"/>
              <a:gd name="connsiteX212" fmla="*/ 927560 w 1270833"/>
              <a:gd name="connsiteY212" fmla="*/ 672078 h 1546578"/>
              <a:gd name="connsiteX213" fmla="*/ 928319 w 1270833"/>
              <a:gd name="connsiteY213" fmla="*/ 671263 h 1546578"/>
              <a:gd name="connsiteX214" fmla="*/ 928700 w 1270833"/>
              <a:gd name="connsiteY214" fmla="*/ 669633 h 1546578"/>
              <a:gd name="connsiteX215" fmla="*/ 927940 w 1270833"/>
              <a:gd name="connsiteY215" fmla="*/ 669633 h 1546578"/>
              <a:gd name="connsiteX216" fmla="*/ 207521 w 1270833"/>
              <a:gd name="connsiteY216" fmla="*/ 486662 h 1546578"/>
              <a:gd name="connsiteX217" fmla="*/ 206760 w 1270833"/>
              <a:gd name="connsiteY217" fmla="*/ 487477 h 1546578"/>
              <a:gd name="connsiteX218" fmla="*/ 207140 w 1270833"/>
              <a:gd name="connsiteY218" fmla="*/ 487884 h 1546578"/>
              <a:gd name="connsiteX219" fmla="*/ 207521 w 1270833"/>
              <a:gd name="connsiteY219" fmla="*/ 486662 h 1546578"/>
              <a:gd name="connsiteX220" fmla="*/ 965937 w 1270833"/>
              <a:gd name="connsiteY220" fmla="*/ 477697 h 1546578"/>
              <a:gd name="connsiteX221" fmla="*/ 966317 w 1270833"/>
              <a:gd name="connsiteY221" fmla="*/ 478919 h 1546578"/>
              <a:gd name="connsiteX222" fmla="*/ 965556 w 1270833"/>
              <a:gd name="connsiteY222" fmla="*/ 478104 h 1546578"/>
              <a:gd name="connsiteX223" fmla="*/ 137606 w 1270833"/>
              <a:gd name="connsiteY223" fmla="*/ 467101 h 1546578"/>
              <a:gd name="connsiteX224" fmla="*/ 139126 w 1270833"/>
              <a:gd name="connsiteY224" fmla="*/ 467509 h 1546578"/>
              <a:gd name="connsiteX225" fmla="*/ 143306 w 1270833"/>
              <a:gd name="connsiteY225" fmla="*/ 467917 h 1546578"/>
              <a:gd name="connsiteX226" fmla="*/ 143306 w 1270833"/>
              <a:gd name="connsiteY226" fmla="*/ 467101 h 1546578"/>
              <a:gd name="connsiteX227" fmla="*/ 140266 w 1270833"/>
              <a:gd name="connsiteY227" fmla="*/ 467509 h 1546578"/>
              <a:gd name="connsiteX228" fmla="*/ 137606 w 1270833"/>
              <a:gd name="connsiteY228" fmla="*/ 467101 h 1546578"/>
              <a:gd name="connsiteX229" fmla="*/ 953778 w 1270833"/>
              <a:gd name="connsiteY229" fmla="*/ 448764 h 1546578"/>
              <a:gd name="connsiteX230" fmla="*/ 953778 w 1270833"/>
              <a:gd name="connsiteY230" fmla="*/ 449171 h 1546578"/>
              <a:gd name="connsiteX231" fmla="*/ 954537 w 1270833"/>
              <a:gd name="connsiteY231" fmla="*/ 448764 h 1546578"/>
              <a:gd name="connsiteX232" fmla="*/ 296433 w 1270833"/>
              <a:gd name="connsiteY232" fmla="*/ 418201 h 1546578"/>
              <a:gd name="connsiteX233" fmla="*/ 297573 w 1270833"/>
              <a:gd name="connsiteY233" fmla="*/ 422684 h 1546578"/>
              <a:gd name="connsiteX234" fmla="*/ 298333 w 1270833"/>
              <a:gd name="connsiteY234" fmla="*/ 422684 h 1546578"/>
              <a:gd name="connsiteX235" fmla="*/ 296433 w 1270833"/>
              <a:gd name="connsiteY235" fmla="*/ 418201 h 1546578"/>
              <a:gd name="connsiteX236" fmla="*/ 93530 w 1270833"/>
              <a:gd name="connsiteY236" fmla="*/ 402715 h 1546578"/>
              <a:gd name="connsiteX237" fmla="*/ 95810 w 1270833"/>
              <a:gd name="connsiteY237" fmla="*/ 403123 h 1546578"/>
              <a:gd name="connsiteX238" fmla="*/ 96570 w 1270833"/>
              <a:gd name="connsiteY238" fmla="*/ 402715 h 1546578"/>
              <a:gd name="connsiteX239" fmla="*/ 96190 w 1270833"/>
              <a:gd name="connsiteY239" fmla="*/ 402715 h 1546578"/>
              <a:gd name="connsiteX240" fmla="*/ 478817 w 1270833"/>
              <a:gd name="connsiteY240" fmla="*/ 388860 h 1546578"/>
              <a:gd name="connsiteX241" fmla="*/ 472738 w 1270833"/>
              <a:gd name="connsiteY241" fmla="*/ 394158 h 1546578"/>
              <a:gd name="connsiteX242" fmla="*/ 471598 w 1270833"/>
              <a:gd name="connsiteY242" fmla="*/ 396603 h 1546578"/>
              <a:gd name="connsiteX243" fmla="*/ 474258 w 1270833"/>
              <a:gd name="connsiteY243" fmla="*/ 393343 h 1546578"/>
              <a:gd name="connsiteX244" fmla="*/ 478817 w 1270833"/>
              <a:gd name="connsiteY244" fmla="*/ 388860 h 1546578"/>
              <a:gd name="connsiteX245" fmla="*/ 493636 w 1270833"/>
              <a:gd name="connsiteY245" fmla="*/ 385601 h 1546578"/>
              <a:gd name="connsiteX246" fmla="*/ 482617 w 1270833"/>
              <a:gd name="connsiteY246" fmla="*/ 389268 h 1546578"/>
              <a:gd name="connsiteX247" fmla="*/ 493636 w 1270833"/>
              <a:gd name="connsiteY247" fmla="*/ 386008 h 1546578"/>
              <a:gd name="connsiteX248" fmla="*/ 493636 w 1270833"/>
              <a:gd name="connsiteY248" fmla="*/ 385601 h 1546578"/>
              <a:gd name="connsiteX249" fmla="*/ 699959 w 1270833"/>
              <a:gd name="connsiteY249" fmla="*/ 222597 h 1546578"/>
              <a:gd name="connsiteX250" fmla="*/ 696159 w 1270833"/>
              <a:gd name="connsiteY250" fmla="*/ 238082 h 1546578"/>
              <a:gd name="connsiteX251" fmla="*/ 697299 w 1270833"/>
              <a:gd name="connsiteY251" fmla="*/ 235638 h 1546578"/>
              <a:gd name="connsiteX252" fmla="*/ 847766 w 1270833"/>
              <a:gd name="connsiteY252" fmla="*/ 182254 h 1546578"/>
              <a:gd name="connsiteX253" fmla="*/ 845106 w 1270833"/>
              <a:gd name="connsiteY253" fmla="*/ 183069 h 1546578"/>
              <a:gd name="connsiteX254" fmla="*/ 847766 w 1270833"/>
              <a:gd name="connsiteY254" fmla="*/ 183884 h 1546578"/>
              <a:gd name="connsiteX255" fmla="*/ 833708 w 1270833"/>
              <a:gd name="connsiteY255" fmla="*/ 181847 h 1546578"/>
              <a:gd name="connsiteX256" fmla="*/ 833708 w 1270833"/>
              <a:gd name="connsiteY256" fmla="*/ 182254 h 1546578"/>
              <a:gd name="connsiteX257" fmla="*/ 836367 w 1270833"/>
              <a:gd name="connsiteY257" fmla="*/ 182662 h 1546578"/>
              <a:gd name="connsiteX258" fmla="*/ 730357 w 1270833"/>
              <a:gd name="connsiteY258" fmla="*/ 168807 h 1546578"/>
              <a:gd name="connsiteX259" fmla="*/ 729596 w 1270833"/>
              <a:gd name="connsiteY259" fmla="*/ 171659 h 1546578"/>
              <a:gd name="connsiteX260" fmla="*/ 729596 w 1270833"/>
              <a:gd name="connsiteY260" fmla="*/ 172067 h 1546578"/>
              <a:gd name="connsiteX261" fmla="*/ 730357 w 1270833"/>
              <a:gd name="connsiteY261" fmla="*/ 168807 h 1546578"/>
              <a:gd name="connsiteX262" fmla="*/ 600787 w 1270833"/>
              <a:gd name="connsiteY262" fmla="*/ 115831 h 1546578"/>
              <a:gd name="connsiteX263" fmla="*/ 581409 w 1270833"/>
              <a:gd name="connsiteY263" fmla="*/ 126426 h 1546578"/>
              <a:gd name="connsiteX264" fmla="*/ 568490 w 1270833"/>
              <a:gd name="connsiteY264" fmla="*/ 133761 h 1546578"/>
              <a:gd name="connsiteX265" fmla="*/ 936677 w 1270833"/>
              <a:gd name="connsiteY265" fmla="*/ 40835 h 1546578"/>
              <a:gd name="connsiteX266" fmla="*/ 1003942 w 1270833"/>
              <a:gd name="connsiteY266" fmla="*/ 60769 h 1546578"/>
              <a:gd name="connsiteX267" fmla="*/ 1141529 w 1270833"/>
              <a:gd name="connsiteY267" fmla="*/ 132066 h 1546578"/>
              <a:gd name="connsiteX268" fmla="*/ 1171886 w 1270833"/>
              <a:gd name="connsiteY268" fmla="*/ 155979 h 1546578"/>
              <a:gd name="connsiteX269" fmla="*/ 1173399 w 1270833"/>
              <a:gd name="connsiteY269" fmla="*/ 157804 h 1546578"/>
              <a:gd name="connsiteX270" fmla="*/ 1174204 w 1270833"/>
              <a:gd name="connsiteY270" fmla="*/ 157804 h 1546578"/>
              <a:gd name="connsiteX271" fmla="*/ 1261403 w 1270833"/>
              <a:gd name="connsiteY271" fmla="*/ 226491 h 1546578"/>
              <a:gd name="connsiteX272" fmla="*/ 1270833 w 1270833"/>
              <a:gd name="connsiteY272" fmla="*/ 237402 h 1546578"/>
              <a:gd name="connsiteX273" fmla="*/ 1265351 w 1270833"/>
              <a:gd name="connsiteY273" fmla="*/ 245010 h 1546578"/>
              <a:gd name="connsiteX274" fmla="*/ 1261171 w 1270833"/>
              <a:gd name="connsiteY274" fmla="*/ 251123 h 1546578"/>
              <a:gd name="connsiteX275" fmla="*/ 1257752 w 1270833"/>
              <a:gd name="connsiteY275" fmla="*/ 256013 h 1546578"/>
              <a:gd name="connsiteX276" fmla="*/ 1253192 w 1270833"/>
              <a:gd name="connsiteY276" fmla="*/ 256013 h 1546578"/>
              <a:gd name="connsiteX277" fmla="*/ 1252052 w 1270833"/>
              <a:gd name="connsiteY277" fmla="*/ 252346 h 1546578"/>
              <a:gd name="connsiteX278" fmla="*/ 1249012 w 1270833"/>
              <a:gd name="connsiteY278" fmla="*/ 258051 h 1546578"/>
              <a:gd name="connsiteX279" fmla="*/ 1246353 w 1270833"/>
              <a:gd name="connsiteY279" fmla="*/ 263756 h 1546578"/>
              <a:gd name="connsiteX280" fmla="*/ 1241793 w 1270833"/>
              <a:gd name="connsiteY280" fmla="*/ 275981 h 1546578"/>
              <a:gd name="connsiteX281" fmla="*/ 1239514 w 1270833"/>
              <a:gd name="connsiteY281" fmla="*/ 284946 h 1546578"/>
              <a:gd name="connsiteX282" fmla="*/ 1239514 w 1270833"/>
              <a:gd name="connsiteY282" fmla="*/ 289836 h 1546578"/>
              <a:gd name="connsiteX283" fmla="*/ 1235334 w 1270833"/>
              <a:gd name="connsiteY283" fmla="*/ 294727 h 1546578"/>
              <a:gd name="connsiteX284" fmla="*/ 1215956 w 1270833"/>
              <a:gd name="connsiteY284" fmla="*/ 305729 h 1546578"/>
              <a:gd name="connsiteX285" fmla="*/ 1214055 w 1270833"/>
              <a:gd name="connsiteY285" fmla="*/ 316324 h 1546578"/>
              <a:gd name="connsiteX286" fmla="*/ 1208356 w 1270833"/>
              <a:gd name="connsiteY286" fmla="*/ 321622 h 1546578"/>
              <a:gd name="connsiteX287" fmla="*/ 1192777 w 1270833"/>
              <a:gd name="connsiteY287" fmla="*/ 321214 h 1546578"/>
              <a:gd name="connsiteX288" fmla="*/ 1186698 w 1270833"/>
              <a:gd name="connsiteY288" fmla="*/ 330179 h 1546578"/>
              <a:gd name="connsiteX289" fmla="*/ 1184038 w 1270833"/>
              <a:gd name="connsiteY289" fmla="*/ 337514 h 1546578"/>
              <a:gd name="connsiteX290" fmla="*/ 1177958 w 1270833"/>
              <a:gd name="connsiteY290" fmla="*/ 342405 h 1546578"/>
              <a:gd name="connsiteX291" fmla="*/ 1168079 w 1270833"/>
              <a:gd name="connsiteY291" fmla="*/ 342812 h 1546578"/>
              <a:gd name="connsiteX292" fmla="*/ 1161620 w 1270833"/>
              <a:gd name="connsiteY292" fmla="*/ 345257 h 1546578"/>
              <a:gd name="connsiteX293" fmla="*/ 1156301 w 1270833"/>
              <a:gd name="connsiteY293" fmla="*/ 347702 h 1546578"/>
              <a:gd name="connsiteX294" fmla="*/ 1150981 w 1270833"/>
              <a:gd name="connsiteY294" fmla="*/ 348517 h 1546578"/>
              <a:gd name="connsiteX295" fmla="*/ 1146801 w 1270833"/>
              <a:gd name="connsiteY295" fmla="*/ 349332 h 1546578"/>
              <a:gd name="connsiteX296" fmla="*/ 1133502 w 1270833"/>
              <a:gd name="connsiteY296" fmla="*/ 357075 h 1546578"/>
              <a:gd name="connsiteX297" fmla="*/ 1130842 w 1270833"/>
              <a:gd name="connsiteY297" fmla="*/ 366448 h 1546578"/>
              <a:gd name="connsiteX298" fmla="*/ 1130842 w 1270833"/>
              <a:gd name="connsiteY298" fmla="*/ 376635 h 1546578"/>
              <a:gd name="connsiteX299" fmla="*/ 1120963 w 1270833"/>
              <a:gd name="connsiteY299" fmla="*/ 380303 h 1546578"/>
              <a:gd name="connsiteX300" fmla="*/ 1109185 w 1270833"/>
              <a:gd name="connsiteY300" fmla="*/ 387231 h 1546578"/>
              <a:gd name="connsiteX301" fmla="*/ 1094745 w 1270833"/>
              <a:gd name="connsiteY301" fmla="*/ 390490 h 1546578"/>
              <a:gd name="connsiteX302" fmla="*/ 1084486 w 1270833"/>
              <a:gd name="connsiteY302" fmla="*/ 393750 h 1546578"/>
              <a:gd name="connsiteX303" fmla="*/ 1067008 w 1270833"/>
              <a:gd name="connsiteY303" fmla="*/ 405975 h 1546578"/>
              <a:gd name="connsiteX304" fmla="*/ 1057889 w 1270833"/>
              <a:gd name="connsiteY304" fmla="*/ 413311 h 1546578"/>
              <a:gd name="connsiteX305" fmla="*/ 1050289 w 1270833"/>
              <a:gd name="connsiteY305" fmla="*/ 413311 h 1546578"/>
              <a:gd name="connsiteX306" fmla="*/ 1040410 w 1270833"/>
              <a:gd name="connsiteY306" fmla="*/ 418201 h 1546578"/>
              <a:gd name="connsiteX307" fmla="*/ 1025972 w 1270833"/>
              <a:gd name="connsiteY307" fmla="*/ 426351 h 1546578"/>
              <a:gd name="connsiteX308" fmla="*/ 1009633 w 1270833"/>
              <a:gd name="connsiteY308" fmla="*/ 427981 h 1546578"/>
              <a:gd name="connsiteX309" fmla="*/ 999374 w 1270833"/>
              <a:gd name="connsiteY309" fmla="*/ 436131 h 1546578"/>
              <a:gd name="connsiteX310" fmla="*/ 990634 w 1270833"/>
              <a:gd name="connsiteY310" fmla="*/ 443059 h 1546578"/>
              <a:gd name="connsiteX311" fmla="*/ 984555 w 1270833"/>
              <a:gd name="connsiteY311" fmla="*/ 443467 h 1546578"/>
              <a:gd name="connsiteX312" fmla="*/ 973536 w 1270833"/>
              <a:gd name="connsiteY312" fmla="*/ 443059 h 1546578"/>
              <a:gd name="connsiteX313" fmla="*/ 968216 w 1270833"/>
              <a:gd name="connsiteY313" fmla="*/ 436539 h 1546578"/>
              <a:gd name="connsiteX314" fmla="*/ 966696 w 1270833"/>
              <a:gd name="connsiteY314" fmla="*/ 428388 h 1546578"/>
              <a:gd name="connsiteX315" fmla="*/ 968216 w 1270833"/>
              <a:gd name="connsiteY315" fmla="*/ 419423 h 1546578"/>
              <a:gd name="connsiteX316" fmla="*/ 967836 w 1270833"/>
              <a:gd name="connsiteY316" fmla="*/ 408828 h 1546578"/>
              <a:gd name="connsiteX317" fmla="*/ 965177 w 1270833"/>
              <a:gd name="connsiteY317" fmla="*/ 402308 h 1546578"/>
              <a:gd name="connsiteX318" fmla="*/ 966696 w 1270833"/>
              <a:gd name="connsiteY318" fmla="*/ 397010 h 1546578"/>
              <a:gd name="connsiteX319" fmla="*/ 968216 w 1270833"/>
              <a:gd name="connsiteY319" fmla="*/ 392120 h 1546578"/>
              <a:gd name="connsiteX320" fmla="*/ 968596 w 1270833"/>
              <a:gd name="connsiteY320" fmla="*/ 382341 h 1546578"/>
              <a:gd name="connsiteX321" fmla="*/ 969736 w 1270833"/>
              <a:gd name="connsiteY321" fmla="*/ 377043 h 1546578"/>
              <a:gd name="connsiteX322" fmla="*/ 968216 w 1270833"/>
              <a:gd name="connsiteY322" fmla="*/ 374190 h 1546578"/>
              <a:gd name="connsiteX323" fmla="*/ 969736 w 1270833"/>
              <a:gd name="connsiteY323" fmla="*/ 372153 h 1546578"/>
              <a:gd name="connsiteX324" fmla="*/ 972396 w 1270833"/>
              <a:gd name="connsiteY324" fmla="*/ 365225 h 1546578"/>
              <a:gd name="connsiteX325" fmla="*/ 972776 w 1270833"/>
              <a:gd name="connsiteY325" fmla="*/ 359520 h 1546578"/>
              <a:gd name="connsiteX326" fmla="*/ 975435 w 1270833"/>
              <a:gd name="connsiteY326" fmla="*/ 349332 h 1546578"/>
              <a:gd name="connsiteX327" fmla="*/ 975816 w 1270833"/>
              <a:gd name="connsiteY327" fmla="*/ 340774 h 1546578"/>
              <a:gd name="connsiteX328" fmla="*/ 975056 w 1270833"/>
              <a:gd name="connsiteY328" fmla="*/ 335884 h 1546578"/>
              <a:gd name="connsiteX329" fmla="*/ 972776 w 1270833"/>
              <a:gd name="connsiteY329" fmla="*/ 324067 h 1546578"/>
              <a:gd name="connsiteX330" fmla="*/ 970116 w 1270833"/>
              <a:gd name="connsiteY330" fmla="*/ 315509 h 1546578"/>
              <a:gd name="connsiteX331" fmla="*/ 968976 w 1270833"/>
              <a:gd name="connsiteY331" fmla="*/ 307766 h 1546578"/>
              <a:gd name="connsiteX332" fmla="*/ 964416 w 1270833"/>
              <a:gd name="connsiteY332" fmla="*/ 295134 h 1546578"/>
              <a:gd name="connsiteX333" fmla="*/ 961757 w 1270833"/>
              <a:gd name="connsiteY333" fmla="*/ 273128 h 1546578"/>
              <a:gd name="connsiteX334" fmla="*/ 960617 w 1270833"/>
              <a:gd name="connsiteY334" fmla="*/ 252753 h 1546578"/>
              <a:gd name="connsiteX335" fmla="*/ 957197 w 1270833"/>
              <a:gd name="connsiteY335" fmla="*/ 244195 h 1546578"/>
              <a:gd name="connsiteX336" fmla="*/ 952638 w 1270833"/>
              <a:gd name="connsiteY336" fmla="*/ 236861 h 1546578"/>
              <a:gd name="connsiteX337" fmla="*/ 948078 w 1270833"/>
              <a:gd name="connsiteY337" fmla="*/ 226673 h 1546578"/>
              <a:gd name="connsiteX338" fmla="*/ 946178 w 1270833"/>
              <a:gd name="connsiteY338" fmla="*/ 216892 h 1546578"/>
              <a:gd name="connsiteX339" fmla="*/ 946938 w 1270833"/>
              <a:gd name="connsiteY339" fmla="*/ 208334 h 1546578"/>
              <a:gd name="connsiteX340" fmla="*/ 948838 w 1270833"/>
              <a:gd name="connsiteY340" fmla="*/ 195295 h 1546578"/>
              <a:gd name="connsiteX341" fmla="*/ 949218 w 1270833"/>
              <a:gd name="connsiteY341" fmla="*/ 187144 h 1546578"/>
              <a:gd name="connsiteX342" fmla="*/ 950738 w 1270833"/>
              <a:gd name="connsiteY342" fmla="*/ 173289 h 1546578"/>
              <a:gd name="connsiteX343" fmla="*/ 951498 w 1270833"/>
              <a:gd name="connsiteY343" fmla="*/ 161879 h 1546578"/>
              <a:gd name="connsiteX344" fmla="*/ 952258 w 1270833"/>
              <a:gd name="connsiteY344" fmla="*/ 151691 h 1546578"/>
              <a:gd name="connsiteX345" fmla="*/ 949598 w 1270833"/>
              <a:gd name="connsiteY345" fmla="*/ 144764 h 1546578"/>
              <a:gd name="connsiteX346" fmla="*/ 948458 w 1270833"/>
              <a:gd name="connsiteY346" fmla="*/ 136613 h 1546578"/>
              <a:gd name="connsiteX347" fmla="*/ 943518 w 1270833"/>
              <a:gd name="connsiteY347" fmla="*/ 128056 h 1546578"/>
              <a:gd name="connsiteX348" fmla="*/ 938959 w 1270833"/>
              <a:gd name="connsiteY348" fmla="*/ 121128 h 1546578"/>
              <a:gd name="connsiteX349" fmla="*/ 940858 w 1270833"/>
              <a:gd name="connsiteY349" fmla="*/ 108903 h 1546578"/>
              <a:gd name="connsiteX350" fmla="*/ 939719 w 1270833"/>
              <a:gd name="connsiteY350" fmla="*/ 95455 h 1546578"/>
              <a:gd name="connsiteX351" fmla="*/ 938579 w 1270833"/>
              <a:gd name="connsiteY351" fmla="*/ 84453 h 1546578"/>
              <a:gd name="connsiteX352" fmla="*/ 938579 w 1270833"/>
              <a:gd name="connsiteY352" fmla="*/ 78340 h 1546578"/>
              <a:gd name="connsiteX353" fmla="*/ 937059 w 1270833"/>
              <a:gd name="connsiteY353" fmla="*/ 73450 h 1546578"/>
              <a:gd name="connsiteX354" fmla="*/ 937439 w 1270833"/>
              <a:gd name="connsiteY354" fmla="*/ 69375 h 1546578"/>
              <a:gd name="connsiteX355" fmla="*/ 937059 w 1270833"/>
              <a:gd name="connsiteY355" fmla="*/ 62855 h 1546578"/>
              <a:gd name="connsiteX356" fmla="*/ 936679 w 1270833"/>
              <a:gd name="connsiteY356" fmla="*/ 57557 h 1546578"/>
              <a:gd name="connsiteX357" fmla="*/ 936679 w 1270833"/>
              <a:gd name="connsiteY357" fmla="*/ 51852 h 1546578"/>
              <a:gd name="connsiteX358" fmla="*/ 936679 w 1270833"/>
              <a:gd name="connsiteY358" fmla="*/ 40850 h 1546578"/>
              <a:gd name="connsiteX359" fmla="*/ 688662 w 1270833"/>
              <a:gd name="connsiteY359" fmla="*/ 0 h 1546578"/>
              <a:gd name="connsiteX360" fmla="*/ 851901 w 1270833"/>
              <a:gd name="connsiteY360" fmla="*/ 15711 h 1546578"/>
              <a:gd name="connsiteX361" fmla="*/ 906042 w 1270833"/>
              <a:gd name="connsiteY361" fmla="*/ 31756 h 1546578"/>
              <a:gd name="connsiteX362" fmla="*/ 905901 w 1270833"/>
              <a:gd name="connsiteY362" fmla="*/ 33107 h 1546578"/>
              <a:gd name="connsiteX363" fmla="*/ 905901 w 1270833"/>
              <a:gd name="connsiteY363" fmla="*/ 36367 h 1546578"/>
              <a:gd name="connsiteX364" fmla="*/ 907041 w 1270833"/>
              <a:gd name="connsiteY364" fmla="*/ 44109 h 1546578"/>
              <a:gd name="connsiteX365" fmla="*/ 905522 w 1270833"/>
              <a:gd name="connsiteY365" fmla="*/ 55927 h 1546578"/>
              <a:gd name="connsiteX366" fmla="*/ 905142 w 1270833"/>
              <a:gd name="connsiteY366" fmla="*/ 66930 h 1546578"/>
              <a:gd name="connsiteX367" fmla="*/ 905522 w 1270833"/>
              <a:gd name="connsiteY367" fmla="*/ 78340 h 1546578"/>
              <a:gd name="connsiteX368" fmla="*/ 906662 w 1270833"/>
              <a:gd name="connsiteY368" fmla="*/ 97086 h 1546578"/>
              <a:gd name="connsiteX369" fmla="*/ 906282 w 1270833"/>
              <a:gd name="connsiteY369" fmla="*/ 119906 h 1546578"/>
              <a:gd name="connsiteX370" fmla="*/ 906662 w 1270833"/>
              <a:gd name="connsiteY370" fmla="*/ 125611 h 1546578"/>
              <a:gd name="connsiteX371" fmla="*/ 908561 w 1270833"/>
              <a:gd name="connsiteY371" fmla="*/ 130501 h 1546578"/>
              <a:gd name="connsiteX372" fmla="*/ 907041 w 1270833"/>
              <a:gd name="connsiteY372" fmla="*/ 133353 h 1546578"/>
              <a:gd name="connsiteX373" fmla="*/ 904002 w 1270833"/>
              <a:gd name="connsiteY373" fmla="*/ 137021 h 1546578"/>
              <a:gd name="connsiteX374" fmla="*/ 902482 w 1270833"/>
              <a:gd name="connsiteY374" fmla="*/ 154544 h 1546578"/>
              <a:gd name="connsiteX375" fmla="*/ 905901 w 1270833"/>
              <a:gd name="connsiteY375" fmla="*/ 166361 h 1546578"/>
              <a:gd name="connsiteX376" fmla="*/ 910461 w 1270833"/>
              <a:gd name="connsiteY376" fmla="*/ 172474 h 1546578"/>
              <a:gd name="connsiteX377" fmla="*/ 910841 w 1270833"/>
              <a:gd name="connsiteY377" fmla="*/ 180624 h 1546578"/>
              <a:gd name="connsiteX378" fmla="*/ 911981 w 1270833"/>
              <a:gd name="connsiteY378" fmla="*/ 188774 h 1546578"/>
              <a:gd name="connsiteX379" fmla="*/ 912361 w 1270833"/>
              <a:gd name="connsiteY379" fmla="*/ 206297 h 1546578"/>
              <a:gd name="connsiteX380" fmla="*/ 910841 w 1270833"/>
              <a:gd name="connsiteY380" fmla="*/ 209557 h 1546578"/>
              <a:gd name="connsiteX381" fmla="*/ 910081 w 1270833"/>
              <a:gd name="connsiteY381" fmla="*/ 219745 h 1546578"/>
              <a:gd name="connsiteX382" fmla="*/ 907802 w 1270833"/>
              <a:gd name="connsiteY382" fmla="*/ 231155 h 1546578"/>
              <a:gd name="connsiteX383" fmla="*/ 905901 w 1270833"/>
              <a:gd name="connsiteY383" fmla="*/ 242158 h 1546578"/>
              <a:gd name="connsiteX384" fmla="*/ 904761 w 1270833"/>
              <a:gd name="connsiteY384" fmla="*/ 258865 h 1546578"/>
              <a:gd name="connsiteX385" fmla="*/ 905142 w 1270833"/>
              <a:gd name="connsiteY385" fmla="*/ 270683 h 1546578"/>
              <a:gd name="connsiteX386" fmla="*/ 907802 w 1270833"/>
              <a:gd name="connsiteY386" fmla="*/ 278426 h 1546578"/>
              <a:gd name="connsiteX387" fmla="*/ 912361 w 1270833"/>
              <a:gd name="connsiteY387" fmla="*/ 286983 h 1546578"/>
              <a:gd name="connsiteX388" fmla="*/ 915021 w 1270833"/>
              <a:gd name="connsiteY388" fmla="*/ 291059 h 1546578"/>
              <a:gd name="connsiteX389" fmla="*/ 917300 w 1270833"/>
              <a:gd name="connsiteY389" fmla="*/ 300431 h 1546578"/>
              <a:gd name="connsiteX390" fmla="*/ 916921 w 1270833"/>
              <a:gd name="connsiteY390" fmla="*/ 318361 h 1546578"/>
              <a:gd name="connsiteX391" fmla="*/ 917300 w 1270833"/>
              <a:gd name="connsiteY391" fmla="*/ 339144 h 1546578"/>
              <a:gd name="connsiteX392" fmla="*/ 915781 w 1270833"/>
              <a:gd name="connsiteY392" fmla="*/ 350962 h 1546578"/>
              <a:gd name="connsiteX393" fmla="*/ 915401 w 1270833"/>
              <a:gd name="connsiteY393" fmla="*/ 359927 h 1546578"/>
              <a:gd name="connsiteX394" fmla="*/ 918061 w 1270833"/>
              <a:gd name="connsiteY394" fmla="*/ 366855 h 1546578"/>
              <a:gd name="connsiteX395" fmla="*/ 921100 w 1270833"/>
              <a:gd name="connsiteY395" fmla="*/ 368078 h 1546578"/>
              <a:gd name="connsiteX396" fmla="*/ 922620 w 1270833"/>
              <a:gd name="connsiteY396" fmla="*/ 364410 h 1546578"/>
              <a:gd name="connsiteX397" fmla="*/ 925280 w 1270833"/>
              <a:gd name="connsiteY397" fmla="*/ 372560 h 1546578"/>
              <a:gd name="connsiteX398" fmla="*/ 930979 w 1270833"/>
              <a:gd name="connsiteY398" fmla="*/ 380303 h 1546578"/>
              <a:gd name="connsiteX399" fmla="*/ 935539 w 1270833"/>
              <a:gd name="connsiteY399" fmla="*/ 387231 h 1546578"/>
              <a:gd name="connsiteX400" fmla="*/ 938959 w 1270833"/>
              <a:gd name="connsiteY400" fmla="*/ 392935 h 1546578"/>
              <a:gd name="connsiteX401" fmla="*/ 941619 w 1270833"/>
              <a:gd name="connsiteY401" fmla="*/ 402308 h 1546578"/>
              <a:gd name="connsiteX402" fmla="*/ 949598 w 1270833"/>
              <a:gd name="connsiteY402" fmla="*/ 414126 h 1546578"/>
              <a:gd name="connsiteX403" fmla="*/ 951498 w 1270833"/>
              <a:gd name="connsiteY403" fmla="*/ 421461 h 1546578"/>
              <a:gd name="connsiteX404" fmla="*/ 954157 w 1270833"/>
              <a:gd name="connsiteY404" fmla="*/ 430426 h 1546578"/>
              <a:gd name="connsiteX405" fmla="*/ 957197 w 1270833"/>
              <a:gd name="connsiteY405" fmla="*/ 433279 h 1546578"/>
              <a:gd name="connsiteX406" fmla="*/ 961757 w 1270833"/>
              <a:gd name="connsiteY406" fmla="*/ 440614 h 1546578"/>
              <a:gd name="connsiteX407" fmla="*/ 964037 w 1270833"/>
              <a:gd name="connsiteY407" fmla="*/ 445097 h 1546578"/>
              <a:gd name="connsiteX408" fmla="*/ 965556 w 1270833"/>
              <a:gd name="connsiteY408" fmla="*/ 453654 h 1546578"/>
              <a:gd name="connsiteX409" fmla="*/ 960237 w 1270833"/>
              <a:gd name="connsiteY409" fmla="*/ 465064 h 1546578"/>
              <a:gd name="connsiteX410" fmla="*/ 949598 w 1270833"/>
              <a:gd name="connsiteY410" fmla="*/ 469139 h 1546578"/>
              <a:gd name="connsiteX411" fmla="*/ 953778 w 1270833"/>
              <a:gd name="connsiteY411" fmla="*/ 470362 h 1546578"/>
              <a:gd name="connsiteX412" fmla="*/ 961757 w 1270833"/>
              <a:gd name="connsiteY412" fmla="*/ 470769 h 1546578"/>
              <a:gd name="connsiteX413" fmla="*/ 962897 w 1270833"/>
              <a:gd name="connsiteY413" fmla="*/ 476067 h 1546578"/>
              <a:gd name="connsiteX414" fmla="*/ 962897 w 1270833"/>
              <a:gd name="connsiteY414" fmla="*/ 476882 h 1546578"/>
              <a:gd name="connsiteX415" fmla="*/ 964416 w 1270833"/>
              <a:gd name="connsiteY415" fmla="*/ 483810 h 1546578"/>
              <a:gd name="connsiteX416" fmla="*/ 968596 w 1270833"/>
              <a:gd name="connsiteY416" fmla="*/ 495627 h 1546578"/>
              <a:gd name="connsiteX417" fmla="*/ 980755 w 1270833"/>
              <a:gd name="connsiteY417" fmla="*/ 504185 h 1546578"/>
              <a:gd name="connsiteX418" fmla="*/ 986075 w 1270833"/>
              <a:gd name="connsiteY418" fmla="*/ 503777 h 1546578"/>
              <a:gd name="connsiteX419" fmla="*/ 991394 w 1270833"/>
              <a:gd name="connsiteY419" fmla="*/ 500110 h 1546578"/>
              <a:gd name="connsiteX420" fmla="*/ 995954 w 1270833"/>
              <a:gd name="connsiteY420" fmla="*/ 498480 h 1546578"/>
              <a:gd name="connsiteX421" fmla="*/ 1003554 w 1270833"/>
              <a:gd name="connsiteY421" fmla="*/ 496849 h 1546578"/>
              <a:gd name="connsiteX422" fmla="*/ 1008113 w 1270833"/>
              <a:gd name="connsiteY422" fmla="*/ 499702 h 1546578"/>
              <a:gd name="connsiteX423" fmla="*/ 1016472 w 1270833"/>
              <a:gd name="connsiteY423" fmla="*/ 494812 h 1546578"/>
              <a:gd name="connsiteX424" fmla="*/ 1029011 w 1270833"/>
              <a:gd name="connsiteY424" fmla="*/ 486254 h 1546578"/>
              <a:gd name="connsiteX425" fmla="*/ 1040790 w 1270833"/>
              <a:gd name="connsiteY425" fmla="*/ 487884 h 1546578"/>
              <a:gd name="connsiteX426" fmla="*/ 1050289 w 1270833"/>
              <a:gd name="connsiteY426" fmla="*/ 485847 h 1546578"/>
              <a:gd name="connsiteX427" fmla="*/ 1062828 w 1270833"/>
              <a:gd name="connsiteY427" fmla="*/ 485032 h 1546578"/>
              <a:gd name="connsiteX428" fmla="*/ 1072327 w 1270833"/>
              <a:gd name="connsiteY428" fmla="*/ 482180 h 1546578"/>
              <a:gd name="connsiteX429" fmla="*/ 1082967 w 1270833"/>
              <a:gd name="connsiteY429" fmla="*/ 475252 h 1546578"/>
              <a:gd name="connsiteX430" fmla="*/ 1091326 w 1270833"/>
              <a:gd name="connsiteY430" fmla="*/ 469954 h 1546578"/>
              <a:gd name="connsiteX431" fmla="*/ 1095506 w 1270833"/>
              <a:gd name="connsiteY431" fmla="*/ 470362 h 1546578"/>
              <a:gd name="connsiteX432" fmla="*/ 1098925 w 1270833"/>
              <a:gd name="connsiteY432" fmla="*/ 472807 h 1546578"/>
              <a:gd name="connsiteX433" fmla="*/ 1093986 w 1270833"/>
              <a:gd name="connsiteY433" fmla="*/ 486254 h 1546578"/>
              <a:gd name="connsiteX434" fmla="*/ 1095506 w 1270833"/>
              <a:gd name="connsiteY434" fmla="*/ 491145 h 1546578"/>
              <a:gd name="connsiteX435" fmla="*/ 1093605 w 1270833"/>
              <a:gd name="connsiteY435" fmla="*/ 499702 h 1546578"/>
              <a:gd name="connsiteX436" fmla="*/ 1093986 w 1270833"/>
              <a:gd name="connsiteY436" fmla="*/ 503370 h 1546578"/>
              <a:gd name="connsiteX437" fmla="*/ 1089426 w 1270833"/>
              <a:gd name="connsiteY437" fmla="*/ 507037 h 1546578"/>
              <a:gd name="connsiteX438" fmla="*/ 1084866 w 1270833"/>
              <a:gd name="connsiteY438" fmla="*/ 516002 h 1546578"/>
              <a:gd name="connsiteX439" fmla="*/ 1082967 w 1270833"/>
              <a:gd name="connsiteY439" fmla="*/ 527820 h 1546578"/>
              <a:gd name="connsiteX440" fmla="*/ 1081067 w 1270833"/>
              <a:gd name="connsiteY440" fmla="*/ 536785 h 1546578"/>
              <a:gd name="connsiteX441" fmla="*/ 1074227 w 1270833"/>
              <a:gd name="connsiteY441" fmla="*/ 548603 h 1546578"/>
              <a:gd name="connsiteX442" fmla="*/ 1068908 w 1270833"/>
              <a:gd name="connsiteY442" fmla="*/ 559606 h 1546578"/>
              <a:gd name="connsiteX443" fmla="*/ 1064349 w 1270833"/>
              <a:gd name="connsiteY443" fmla="*/ 566533 h 1546578"/>
              <a:gd name="connsiteX444" fmla="*/ 1061308 w 1270833"/>
              <a:gd name="connsiteY444" fmla="*/ 573868 h 1546578"/>
              <a:gd name="connsiteX445" fmla="*/ 1059788 w 1270833"/>
              <a:gd name="connsiteY445" fmla="*/ 578758 h 1546578"/>
              <a:gd name="connsiteX446" fmla="*/ 1055989 w 1270833"/>
              <a:gd name="connsiteY446" fmla="*/ 585686 h 1546578"/>
              <a:gd name="connsiteX447" fmla="*/ 1049530 w 1270833"/>
              <a:gd name="connsiteY447" fmla="*/ 595467 h 1546578"/>
              <a:gd name="connsiteX448" fmla="*/ 1044210 w 1270833"/>
              <a:gd name="connsiteY448" fmla="*/ 612989 h 1546578"/>
              <a:gd name="connsiteX449" fmla="*/ 1042690 w 1270833"/>
              <a:gd name="connsiteY449" fmla="*/ 620732 h 1546578"/>
              <a:gd name="connsiteX450" fmla="*/ 1039651 w 1270833"/>
              <a:gd name="connsiteY450" fmla="*/ 631734 h 1546578"/>
              <a:gd name="connsiteX451" fmla="*/ 1032811 w 1270833"/>
              <a:gd name="connsiteY451" fmla="*/ 645997 h 1546578"/>
              <a:gd name="connsiteX452" fmla="*/ 1021412 w 1270833"/>
              <a:gd name="connsiteY452" fmla="*/ 665558 h 1546578"/>
              <a:gd name="connsiteX453" fmla="*/ 1006973 w 1270833"/>
              <a:gd name="connsiteY453" fmla="*/ 692046 h 1546578"/>
              <a:gd name="connsiteX454" fmla="*/ 990254 w 1270833"/>
              <a:gd name="connsiteY454" fmla="*/ 714051 h 1546578"/>
              <a:gd name="connsiteX455" fmla="*/ 971256 w 1270833"/>
              <a:gd name="connsiteY455" fmla="*/ 727906 h 1546578"/>
              <a:gd name="connsiteX456" fmla="*/ 959857 w 1270833"/>
              <a:gd name="connsiteY456" fmla="*/ 742169 h 1546578"/>
              <a:gd name="connsiteX457" fmla="*/ 948078 w 1270833"/>
              <a:gd name="connsiteY457" fmla="*/ 755616 h 1546578"/>
              <a:gd name="connsiteX458" fmla="*/ 938199 w 1270833"/>
              <a:gd name="connsiteY458" fmla="*/ 773139 h 1546578"/>
              <a:gd name="connsiteX459" fmla="*/ 929080 w 1270833"/>
              <a:gd name="connsiteY459" fmla="*/ 784957 h 1546578"/>
              <a:gd name="connsiteX460" fmla="*/ 926040 w 1270833"/>
              <a:gd name="connsiteY460" fmla="*/ 788217 h 1546578"/>
              <a:gd name="connsiteX461" fmla="*/ 921480 w 1270833"/>
              <a:gd name="connsiteY461" fmla="*/ 799627 h 1546578"/>
              <a:gd name="connsiteX462" fmla="*/ 916921 w 1270833"/>
              <a:gd name="connsiteY462" fmla="*/ 809815 h 1546578"/>
              <a:gd name="connsiteX463" fmla="*/ 914261 w 1270833"/>
              <a:gd name="connsiteY463" fmla="*/ 812668 h 1546578"/>
              <a:gd name="connsiteX464" fmla="*/ 911981 w 1270833"/>
              <a:gd name="connsiteY464" fmla="*/ 823263 h 1546578"/>
              <a:gd name="connsiteX465" fmla="*/ 901342 w 1270833"/>
              <a:gd name="connsiteY465" fmla="*/ 834673 h 1546578"/>
              <a:gd name="connsiteX466" fmla="*/ 898682 w 1270833"/>
              <a:gd name="connsiteY466" fmla="*/ 839155 h 1546578"/>
              <a:gd name="connsiteX467" fmla="*/ 895263 w 1270833"/>
              <a:gd name="connsiteY467" fmla="*/ 849343 h 1546578"/>
              <a:gd name="connsiteX468" fmla="*/ 890703 w 1270833"/>
              <a:gd name="connsiteY468" fmla="*/ 851381 h 1546578"/>
              <a:gd name="connsiteX469" fmla="*/ 888423 w 1270833"/>
              <a:gd name="connsiteY469" fmla="*/ 856678 h 1546578"/>
              <a:gd name="connsiteX470" fmla="*/ 888803 w 1270833"/>
              <a:gd name="connsiteY470" fmla="*/ 861569 h 1546578"/>
              <a:gd name="connsiteX471" fmla="*/ 886143 w 1270833"/>
              <a:gd name="connsiteY471" fmla="*/ 867274 h 1546578"/>
              <a:gd name="connsiteX472" fmla="*/ 883483 w 1270833"/>
              <a:gd name="connsiteY472" fmla="*/ 871348 h 1546578"/>
              <a:gd name="connsiteX473" fmla="*/ 880824 w 1270833"/>
              <a:gd name="connsiteY473" fmla="*/ 890909 h 1546578"/>
              <a:gd name="connsiteX474" fmla="*/ 878164 w 1270833"/>
              <a:gd name="connsiteY474" fmla="*/ 902726 h 1546578"/>
              <a:gd name="connsiteX475" fmla="*/ 875124 w 1270833"/>
              <a:gd name="connsiteY475" fmla="*/ 907616 h 1546578"/>
              <a:gd name="connsiteX476" fmla="*/ 874364 w 1270833"/>
              <a:gd name="connsiteY476" fmla="*/ 906802 h 1546578"/>
              <a:gd name="connsiteX477" fmla="*/ 873604 w 1270833"/>
              <a:gd name="connsiteY477" fmla="*/ 917397 h 1546578"/>
              <a:gd name="connsiteX478" fmla="*/ 870185 w 1270833"/>
              <a:gd name="connsiteY478" fmla="*/ 941032 h 1546578"/>
              <a:gd name="connsiteX479" fmla="*/ 881584 w 1270833"/>
              <a:gd name="connsiteY479" fmla="*/ 961408 h 1546578"/>
              <a:gd name="connsiteX480" fmla="*/ 885003 w 1270833"/>
              <a:gd name="connsiteY480" fmla="*/ 973633 h 1546578"/>
              <a:gd name="connsiteX481" fmla="*/ 884623 w 1270833"/>
              <a:gd name="connsiteY481" fmla="*/ 985858 h 1546578"/>
              <a:gd name="connsiteX482" fmla="*/ 885383 w 1270833"/>
              <a:gd name="connsiteY482" fmla="*/ 993193 h 1546578"/>
              <a:gd name="connsiteX483" fmla="*/ 885763 w 1270833"/>
              <a:gd name="connsiteY483" fmla="*/ 998083 h 1546578"/>
              <a:gd name="connsiteX484" fmla="*/ 885763 w 1270833"/>
              <a:gd name="connsiteY484" fmla="*/ 1003788 h 1546578"/>
              <a:gd name="connsiteX485" fmla="*/ 890323 w 1270833"/>
              <a:gd name="connsiteY485" fmla="*/ 1014383 h 1546578"/>
              <a:gd name="connsiteX486" fmla="*/ 891083 w 1270833"/>
              <a:gd name="connsiteY486" fmla="*/ 1020904 h 1546578"/>
              <a:gd name="connsiteX487" fmla="*/ 891083 w 1270833"/>
              <a:gd name="connsiteY487" fmla="*/ 1024571 h 1546578"/>
              <a:gd name="connsiteX488" fmla="*/ 894882 w 1270833"/>
              <a:gd name="connsiteY488" fmla="*/ 1031906 h 1546578"/>
              <a:gd name="connsiteX489" fmla="*/ 894503 w 1270833"/>
              <a:gd name="connsiteY489" fmla="*/ 1035574 h 1546578"/>
              <a:gd name="connsiteX490" fmla="*/ 896022 w 1270833"/>
              <a:gd name="connsiteY490" fmla="*/ 1044539 h 1546578"/>
              <a:gd name="connsiteX491" fmla="*/ 901342 w 1270833"/>
              <a:gd name="connsiteY491" fmla="*/ 1052689 h 1546578"/>
              <a:gd name="connsiteX492" fmla="*/ 907421 w 1270833"/>
              <a:gd name="connsiteY492" fmla="*/ 1057172 h 1546578"/>
              <a:gd name="connsiteX493" fmla="*/ 911221 w 1270833"/>
              <a:gd name="connsiteY493" fmla="*/ 1058802 h 1546578"/>
              <a:gd name="connsiteX494" fmla="*/ 912361 w 1270833"/>
              <a:gd name="connsiteY494" fmla="*/ 1063284 h 1546578"/>
              <a:gd name="connsiteX495" fmla="*/ 912741 w 1270833"/>
              <a:gd name="connsiteY495" fmla="*/ 1066137 h 1546578"/>
              <a:gd name="connsiteX496" fmla="*/ 910841 w 1270833"/>
              <a:gd name="connsiteY496" fmla="*/ 1068582 h 1546578"/>
              <a:gd name="connsiteX497" fmla="*/ 913501 w 1270833"/>
              <a:gd name="connsiteY497" fmla="*/ 1066544 h 1546578"/>
              <a:gd name="connsiteX498" fmla="*/ 913881 w 1270833"/>
              <a:gd name="connsiteY498" fmla="*/ 1071435 h 1546578"/>
              <a:gd name="connsiteX499" fmla="*/ 916541 w 1270833"/>
              <a:gd name="connsiteY499" fmla="*/ 1077547 h 1546578"/>
              <a:gd name="connsiteX500" fmla="*/ 915781 w 1270833"/>
              <a:gd name="connsiteY500" fmla="*/ 1085290 h 1546578"/>
              <a:gd name="connsiteX501" fmla="*/ 914641 w 1270833"/>
              <a:gd name="connsiteY501" fmla="*/ 1087327 h 1546578"/>
              <a:gd name="connsiteX502" fmla="*/ 918061 w 1270833"/>
              <a:gd name="connsiteY502" fmla="*/ 1096293 h 1546578"/>
              <a:gd name="connsiteX503" fmla="*/ 919580 w 1270833"/>
              <a:gd name="connsiteY503" fmla="*/ 1107295 h 1546578"/>
              <a:gd name="connsiteX504" fmla="*/ 919580 w 1270833"/>
              <a:gd name="connsiteY504" fmla="*/ 1112185 h 1546578"/>
              <a:gd name="connsiteX505" fmla="*/ 921860 w 1270833"/>
              <a:gd name="connsiteY505" fmla="*/ 1113408 h 1546578"/>
              <a:gd name="connsiteX506" fmla="*/ 923380 w 1270833"/>
              <a:gd name="connsiteY506" fmla="*/ 1119927 h 1546578"/>
              <a:gd name="connsiteX507" fmla="*/ 921860 w 1270833"/>
              <a:gd name="connsiteY507" fmla="*/ 1123595 h 1546578"/>
              <a:gd name="connsiteX508" fmla="*/ 921480 w 1270833"/>
              <a:gd name="connsiteY508" fmla="*/ 1127263 h 1546578"/>
              <a:gd name="connsiteX509" fmla="*/ 925280 w 1270833"/>
              <a:gd name="connsiteY509" fmla="*/ 1136635 h 1546578"/>
              <a:gd name="connsiteX510" fmla="*/ 928319 w 1270833"/>
              <a:gd name="connsiteY510" fmla="*/ 1152121 h 1546578"/>
              <a:gd name="connsiteX511" fmla="*/ 929839 w 1270833"/>
              <a:gd name="connsiteY511" fmla="*/ 1160271 h 1546578"/>
              <a:gd name="connsiteX512" fmla="*/ 930599 w 1270833"/>
              <a:gd name="connsiteY512" fmla="*/ 1163123 h 1546578"/>
              <a:gd name="connsiteX513" fmla="*/ 935159 w 1270833"/>
              <a:gd name="connsiteY513" fmla="*/ 1170051 h 1546578"/>
              <a:gd name="connsiteX514" fmla="*/ 933639 w 1270833"/>
              <a:gd name="connsiteY514" fmla="*/ 1176979 h 1546578"/>
              <a:gd name="connsiteX515" fmla="*/ 931739 w 1270833"/>
              <a:gd name="connsiteY515" fmla="*/ 1179832 h 1546578"/>
              <a:gd name="connsiteX516" fmla="*/ 933639 w 1270833"/>
              <a:gd name="connsiteY516" fmla="*/ 1188389 h 1546578"/>
              <a:gd name="connsiteX517" fmla="*/ 936299 w 1270833"/>
              <a:gd name="connsiteY517" fmla="*/ 1200206 h 1546578"/>
              <a:gd name="connsiteX518" fmla="*/ 932499 w 1270833"/>
              <a:gd name="connsiteY518" fmla="*/ 1216099 h 1546578"/>
              <a:gd name="connsiteX519" fmla="*/ 930220 w 1270833"/>
              <a:gd name="connsiteY519" fmla="*/ 1220175 h 1546578"/>
              <a:gd name="connsiteX520" fmla="*/ 929459 w 1270833"/>
              <a:gd name="connsiteY520" fmla="*/ 1226287 h 1546578"/>
              <a:gd name="connsiteX521" fmla="*/ 924140 w 1270833"/>
              <a:gd name="connsiteY521" fmla="*/ 1236882 h 1546578"/>
              <a:gd name="connsiteX522" fmla="*/ 917300 w 1270833"/>
              <a:gd name="connsiteY522" fmla="*/ 1242587 h 1546578"/>
              <a:gd name="connsiteX523" fmla="*/ 909701 w 1270833"/>
              <a:gd name="connsiteY523" fmla="*/ 1246255 h 1546578"/>
              <a:gd name="connsiteX524" fmla="*/ 907421 w 1270833"/>
              <a:gd name="connsiteY524" fmla="*/ 1246662 h 1546578"/>
              <a:gd name="connsiteX525" fmla="*/ 907421 w 1270833"/>
              <a:gd name="connsiteY525" fmla="*/ 1250330 h 1546578"/>
              <a:gd name="connsiteX526" fmla="*/ 904002 w 1270833"/>
              <a:gd name="connsiteY526" fmla="*/ 1252367 h 1546578"/>
              <a:gd name="connsiteX527" fmla="*/ 896402 w 1270833"/>
              <a:gd name="connsiteY527" fmla="*/ 1261740 h 1546578"/>
              <a:gd name="connsiteX528" fmla="*/ 892603 w 1270833"/>
              <a:gd name="connsiteY528" fmla="*/ 1265000 h 1546578"/>
              <a:gd name="connsiteX529" fmla="*/ 890323 w 1270833"/>
              <a:gd name="connsiteY529" fmla="*/ 1271113 h 1546578"/>
              <a:gd name="connsiteX530" fmla="*/ 887663 w 1270833"/>
              <a:gd name="connsiteY530" fmla="*/ 1283338 h 1546578"/>
              <a:gd name="connsiteX531" fmla="*/ 886903 w 1270833"/>
              <a:gd name="connsiteY531" fmla="*/ 1291488 h 1546578"/>
              <a:gd name="connsiteX532" fmla="*/ 881584 w 1270833"/>
              <a:gd name="connsiteY532" fmla="*/ 1298416 h 1546578"/>
              <a:gd name="connsiteX533" fmla="*/ 877024 w 1270833"/>
              <a:gd name="connsiteY533" fmla="*/ 1314716 h 1546578"/>
              <a:gd name="connsiteX534" fmla="*/ 872464 w 1270833"/>
              <a:gd name="connsiteY534" fmla="*/ 1328979 h 1546578"/>
              <a:gd name="connsiteX535" fmla="*/ 872844 w 1270833"/>
              <a:gd name="connsiteY535" fmla="*/ 1335907 h 1546578"/>
              <a:gd name="connsiteX536" fmla="*/ 876264 w 1270833"/>
              <a:gd name="connsiteY536" fmla="*/ 1344057 h 1546578"/>
              <a:gd name="connsiteX537" fmla="*/ 881584 w 1270833"/>
              <a:gd name="connsiteY537" fmla="*/ 1348539 h 1546578"/>
              <a:gd name="connsiteX538" fmla="*/ 885003 w 1270833"/>
              <a:gd name="connsiteY538" fmla="*/ 1354244 h 1546578"/>
              <a:gd name="connsiteX539" fmla="*/ 889563 w 1270833"/>
              <a:gd name="connsiteY539" fmla="*/ 1364432 h 1546578"/>
              <a:gd name="connsiteX540" fmla="*/ 894123 w 1270833"/>
              <a:gd name="connsiteY540" fmla="*/ 1378287 h 1546578"/>
              <a:gd name="connsiteX541" fmla="*/ 897162 w 1270833"/>
              <a:gd name="connsiteY541" fmla="*/ 1381954 h 1546578"/>
              <a:gd name="connsiteX542" fmla="*/ 900202 w 1270833"/>
              <a:gd name="connsiteY542" fmla="*/ 1385622 h 1546578"/>
              <a:gd name="connsiteX543" fmla="*/ 904382 w 1270833"/>
              <a:gd name="connsiteY543" fmla="*/ 1401107 h 1546578"/>
              <a:gd name="connsiteX544" fmla="*/ 905901 w 1270833"/>
              <a:gd name="connsiteY544" fmla="*/ 1414148 h 1546578"/>
              <a:gd name="connsiteX545" fmla="*/ 908941 w 1270833"/>
              <a:gd name="connsiteY545" fmla="*/ 1422298 h 1546578"/>
              <a:gd name="connsiteX546" fmla="*/ 907421 w 1270833"/>
              <a:gd name="connsiteY546" fmla="*/ 1423520 h 1546578"/>
              <a:gd name="connsiteX547" fmla="*/ 910841 w 1270833"/>
              <a:gd name="connsiteY547" fmla="*/ 1429225 h 1546578"/>
              <a:gd name="connsiteX548" fmla="*/ 910841 w 1270833"/>
              <a:gd name="connsiteY548" fmla="*/ 1444303 h 1546578"/>
              <a:gd name="connsiteX549" fmla="*/ 894123 w 1270833"/>
              <a:gd name="connsiteY549" fmla="*/ 1461826 h 1546578"/>
              <a:gd name="connsiteX550" fmla="*/ 883483 w 1270833"/>
              <a:gd name="connsiteY550" fmla="*/ 1473236 h 1546578"/>
              <a:gd name="connsiteX551" fmla="*/ 883104 w 1270833"/>
              <a:gd name="connsiteY551" fmla="*/ 1487499 h 1546578"/>
              <a:gd name="connsiteX552" fmla="*/ 886523 w 1270833"/>
              <a:gd name="connsiteY552" fmla="*/ 1489129 h 1546578"/>
              <a:gd name="connsiteX553" fmla="*/ 889943 w 1270833"/>
              <a:gd name="connsiteY553" fmla="*/ 1492389 h 1546578"/>
              <a:gd name="connsiteX554" fmla="*/ 892983 w 1270833"/>
              <a:gd name="connsiteY554" fmla="*/ 1503800 h 1546578"/>
              <a:gd name="connsiteX555" fmla="*/ 893363 w 1270833"/>
              <a:gd name="connsiteY555" fmla="*/ 1503800 h 1546578"/>
              <a:gd name="connsiteX556" fmla="*/ 893742 w 1270833"/>
              <a:gd name="connsiteY556" fmla="*/ 1505837 h 1546578"/>
              <a:gd name="connsiteX557" fmla="*/ 893363 w 1270833"/>
              <a:gd name="connsiteY557" fmla="*/ 1511541 h 1546578"/>
              <a:gd name="connsiteX558" fmla="*/ 896022 w 1270833"/>
              <a:gd name="connsiteY558" fmla="*/ 1516839 h 1546578"/>
              <a:gd name="connsiteX559" fmla="*/ 896218 w 1270833"/>
              <a:gd name="connsiteY559" fmla="*/ 1517734 h 1546578"/>
              <a:gd name="connsiteX560" fmla="*/ 851901 w 1270833"/>
              <a:gd name="connsiteY560" fmla="*/ 1530868 h 1546578"/>
              <a:gd name="connsiteX561" fmla="*/ 688662 w 1270833"/>
              <a:gd name="connsiteY561" fmla="*/ 1546578 h 1546578"/>
              <a:gd name="connsiteX562" fmla="*/ 619673 w 1270833"/>
              <a:gd name="connsiteY562" fmla="*/ 1543252 h 1546578"/>
              <a:gd name="connsiteX563" fmla="*/ 617506 w 1270833"/>
              <a:gd name="connsiteY563" fmla="*/ 1539660 h 1546578"/>
              <a:gd name="connsiteX564" fmla="*/ 614086 w 1270833"/>
              <a:gd name="connsiteY564" fmla="*/ 1531510 h 1546578"/>
              <a:gd name="connsiteX565" fmla="*/ 604587 w 1270833"/>
              <a:gd name="connsiteY565" fmla="*/ 1519285 h 1546578"/>
              <a:gd name="connsiteX566" fmla="*/ 598127 w 1270833"/>
              <a:gd name="connsiteY566" fmla="*/ 1502984 h 1546578"/>
              <a:gd name="connsiteX567" fmla="*/ 592808 w 1270833"/>
              <a:gd name="connsiteY567" fmla="*/ 1488314 h 1546578"/>
              <a:gd name="connsiteX568" fmla="*/ 588248 w 1270833"/>
              <a:gd name="connsiteY568" fmla="*/ 1480979 h 1546578"/>
              <a:gd name="connsiteX569" fmla="*/ 584829 w 1270833"/>
              <a:gd name="connsiteY569" fmla="*/ 1472828 h 1546578"/>
              <a:gd name="connsiteX570" fmla="*/ 580649 w 1270833"/>
              <a:gd name="connsiteY570" fmla="*/ 1463863 h 1546578"/>
              <a:gd name="connsiteX571" fmla="*/ 574569 w 1270833"/>
              <a:gd name="connsiteY571" fmla="*/ 1446341 h 1546578"/>
              <a:gd name="connsiteX572" fmla="*/ 573050 w 1270833"/>
              <a:gd name="connsiteY572" fmla="*/ 1438598 h 1546578"/>
              <a:gd name="connsiteX573" fmla="*/ 574190 w 1270833"/>
              <a:gd name="connsiteY573" fmla="*/ 1434931 h 1546578"/>
              <a:gd name="connsiteX574" fmla="*/ 567730 w 1270833"/>
              <a:gd name="connsiteY574" fmla="*/ 1423520 h 1546578"/>
              <a:gd name="connsiteX575" fmla="*/ 554811 w 1270833"/>
              <a:gd name="connsiteY575" fmla="*/ 1404775 h 1546578"/>
              <a:gd name="connsiteX576" fmla="*/ 542652 w 1270833"/>
              <a:gd name="connsiteY576" fmla="*/ 1390920 h 1546578"/>
              <a:gd name="connsiteX577" fmla="*/ 535053 w 1270833"/>
              <a:gd name="connsiteY577" fmla="*/ 1377064 h 1546578"/>
              <a:gd name="connsiteX578" fmla="*/ 529733 w 1270833"/>
              <a:gd name="connsiteY578" fmla="*/ 1366877 h 1546578"/>
              <a:gd name="connsiteX579" fmla="*/ 520234 w 1270833"/>
              <a:gd name="connsiteY579" fmla="*/ 1355874 h 1546578"/>
              <a:gd name="connsiteX580" fmla="*/ 514535 w 1270833"/>
              <a:gd name="connsiteY580" fmla="*/ 1345686 h 1546578"/>
              <a:gd name="connsiteX581" fmla="*/ 510735 w 1270833"/>
              <a:gd name="connsiteY581" fmla="*/ 1337536 h 1546578"/>
              <a:gd name="connsiteX582" fmla="*/ 495536 w 1270833"/>
              <a:gd name="connsiteY582" fmla="*/ 1322459 h 1546578"/>
              <a:gd name="connsiteX583" fmla="*/ 482237 w 1270833"/>
              <a:gd name="connsiteY583" fmla="*/ 1300861 h 1546578"/>
              <a:gd name="connsiteX584" fmla="*/ 478058 w 1270833"/>
              <a:gd name="connsiteY584" fmla="*/ 1284561 h 1546578"/>
              <a:gd name="connsiteX585" fmla="*/ 477677 w 1270833"/>
              <a:gd name="connsiteY585" fmla="*/ 1281301 h 1546578"/>
              <a:gd name="connsiteX586" fmla="*/ 473118 w 1270833"/>
              <a:gd name="connsiteY586" fmla="*/ 1269890 h 1546578"/>
              <a:gd name="connsiteX587" fmla="*/ 473498 w 1270833"/>
              <a:gd name="connsiteY587" fmla="*/ 1266630 h 1546578"/>
              <a:gd name="connsiteX588" fmla="*/ 473878 w 1270833"/>
              <a:gd name="connsiteY588" fmla="*/ 1257258 h 1546578"/>
              <a:gd name="connsiteX589" fmla="*/ 472358 w 1270833"/>
              <a:gd name="connsiteY589" fmla="*/ 1250330 h 1546578"/>
              <a:gd name="connsiteX590" fmla="*/ 468938 w 1270833"/>
              <a:gd name="connsiteY590" fmla="*/ 1243402 h 1546578"/>
              <a:gd name="connsiteX591" fmla="*/ 470078 w 1270833"/>
              <a:gd name="connsiteY591" fmla="*/ 1239328 h 1546578"/>
              <a:gd name="connsiteX592" fmla="*/ 472738 w 1270833"/>
              <a:gd name="connsiteY592" fmla="*/ 1237697 h 1546578"/>
              <a:gd name="connsiteX593" fmla="*/ 473498 w 1270833"/>
              <a:gd name="connsiteY593" fmla="*/ 1229547 h 1546578"/>
              <a:gd name="connsiteX594" fmla="*/ 470078 w 1270833"/>
              <a:gd name="connsiteY594" fmla="*/ 1223027 h 1546578"/>
              <a:gd name="connsiteX595" fmla="*/ 470458 w 1270833"/>
              <a:gd name="connsiteY595" fmla="*/ 1205912 h 1546578"/>
              <a:gd name="connsiteX596" fmla="*/ 468559 w 1270833"/>
              <a:gd name="connsiteY596" fmla="*/ 1190834 h 1546578"/>
              <a:gd name="connsiteX597" fmla="*/ 468938 w 1270833"/>
              <a:gd name="connsiteY597" fmla="*/ 1177386 h 1546578"/>
              <a:gd name="connsiteX598" fmla="*/ 470458 w 1270833"/>
              <a:gd name="connsiteY598" fmla="*/ 1166383 h 1546578"/>
              <a:gd name="connsiteX599" fmla="*/ 471218 w 1270833"/>
              <a:gd name="connsiteY599" fmla="*/ 1155381 h 1546578"/>
              <a:gd name="connsiteX600" fmla="*/ 475398 w 1270833"/>
              <a:gd name="connsiteY600" fmla="*/ 1149676 h 1546578"/>
              <a:gd name="connsiteX601" fmla="*/ 480718 w 1270833"/>
              <a:gd name="connsiteY601" fmla="*/ 1141526 h 1546578"/>
              <a:gd name="connsiteX602" fmla="*/ 479957 w 1270833"/>
              <a:gd name="connsiteY602" fmla="*/ 1130523 h 1546578"/>
              <a:gd name="connsiteX603" fmla="*/ 477677 w 1270833"/>
              <a:gd name="connsiteY603" fmla="*/ 1115038 h 1546578"/>
              <a:gd name="connsiteX604" fmla="*/ 471978 w 1270833"/>
              <a:gd name="connsiteY604" fmla="*/ 1089365 h 1546578"/>
              <a:gd name="connsiteX605" fmla="*/ 466659 w 1270833"/>
              <a:gd name="connsiteY605" fmla="*/ 1081214 h 1546578"/>
              <a:gd name="connsiteX606" fmla="*/ 463999 w 1270833"/>
              <a:gd name="connsiteY606" fmla="*/ 1071027 h 1546578"/>
              <a:gd name="connsiteX607" fmla="*/ 462479 w 1270833"/>
              <a:gd name="connsiteY607" fmla="*/ 1061247 h 1546578"/>
              <a:gd name="connsiteX608" fmla="*/ 458679 w 1270833"/>
              <a:gd name="connsiteY608" fmla="*/ 1051466 h 1546578"/>
              <a:gd name="connsiteX609" fmla="*/ 452220 w 1270833"/>
              <a:gd name="connsiteY609" fmla="*/ 1042909 h 1546578"/>
              <a:gd name="connsiteX610" fmla="*/ 452600 w 1270833"/>
              <a:gd name="connsiteY610" fmla="*/ 1038019 h 1546578"/>
              <a:gd name="connsiteX611" fmla="*/ 456399 w 1270833"/>
              <a:gd name="connsiteY611" fmla="*/ 1038019 h 1546578"/>
              <a:gd name="connsiteX612" fmla="*/ 456779 w 1270833"/>
              <a:gd name="connsiteY612" fmla="*/ 1029869 h 1546578"/>
              <a:gd name="connsiteX613" fmla="*/ 453360 w 1270833"/>
              <a:gd name="connsiteY613" fmla="*/ 1018051 h 1546578"/>
              <a:gd name="connsiteX614" fmla="*/ 448040 w 1270833"/>
              <a:gd name="connsiteY614" fmla="*/ 1004603 h 1546578"/>
              <a:gd name="connsiteX615" fmla="*/ 446520 w 1270833"/>
              <a:gd name="connsiteY615" fmla="*/ 996453 h 1546578"/>
              <a:gd name="connsiteX616" fmla="*/ 443861 w 1270833"/>
              <a:gd name="connsiteY616" fmla="*/ 987488 h 1546578"/>
              <a:gd name="connsiteX617" fmla="*/ 441580 w 1270833"/>
              <a:gd name="connsiteY617" fmla="*/ 978523 h 1546578"/>
              <a:gd name="connsiteX618" fmla="*/ 433221 w 1270833"/>
              <a:gd name="connsiteY618" fmla="*/ 966298 h 1546578"/>
              <a:gd name="connsiteX619" fmla="*/ 432462 w 1270833"/>
              <a:gd name="connsiteY619" fmla="*/ 958962 h 1546578"/>
              <a:gd name="connsiteX620" fmla="*/ 435881 w 1270833"/>
              <a:gd name="connsiteY620" fmla="*/ 959370 h 1546578"/>
              <a:gd name="connsiteX621" fmla="*/ 443101 w 1270833"/>
              <a:gd name="connsiteY621" fmla="*/ 956517 h 1546578"/>
              <a:gd name="connsiteX622" fmla="*/ 445380 w 1270833"/>
              <a:gd name="connsiteY622" fmla="*/ 954480 h 1546578"/>
              <a:gd name="connsiteX623" fmla="*/ 439301 w 1270833"/>
              <a:gd name="connsiteY623" fmla="*/ 952443 h 1546578"/>
              <a:gd name="connsiteX624" fmla="*/ 431322 w 1270833"/>
              <a:gd name="connsiteY624" fmla="*/ 949590 h 1546578"/>
              <a:gd name="connsiteX625" fmla="*/ 427522 w 1270833"/>
              <a:gd name="connsiteY625" fmla="*/ 939402 h 1546578"/>
              <a:gd name="connsiteX626" fmla="*/ 426002 w 1270833"/>
              <a:gd name="connsiteY626" fmla="*/ 931252 h 1546578"/>
              <a:gd name="connsiteX627" fmla="*/ 420682 w 1270833"/>
              <a:gd name="connsiteY627" fmla="*/ 920657 h 1546578"/>
              <a:gd name="connsiteX628" fmla="*/ 417263 w 1270833"/>
              <a:gd name="connsiteY628" fmla="*/ 914544 h 1546578"/>
              <a:gd name="connsiteX629" fmla="*/ 413843 w 1270833"/>
              <a:gd name="connsiteY629" fmla="*/ 906394 h 1546578"/>
              <a:gd name="connsiteX630" fmla="*/ 408524 w 1270833"/>
              <a:gd name="connsiteY630" fmla="*/ 897021 h 1546578"/>
              <a:gd name="connsiteX631" fmla="*/ 408524 w 1270833"/>
              <a:gd name="connsiteY631" fmla="*/ 896206 h 1546578"/>
              <a:gd name="connsiteX632" fmla="*/ 406244 w 1270833"/>
              <a:gd name="connsiteY632" fmla="*/ 893761 h 1546578"/>
              <a:gd name="connsiteX633" fmla="*/ 402824 w 1270833"/>
              <a:gd name="connsiteY633" fmla="*/ 890909 h 1546578"/>
              <a:gd name="connsiteX634" fmla="*/ 399024 w 1270833"/>
              <a:gd name="connsiteY634" fmla="*/ 880313 h 1546578"/>
              <a:gd name="connsiteX635" fmla="*/ 384585 w 1270833"/>
              <a:gd name="connsiteY635" fmla="*/ 862383 h 1546578"/>
              <a:gd name="connsiteX636" fmla="*/ 384966 w 1270833"/>
              <a:gd name="connsiteY636" fmla="*/ 856678 h 1546578"/>
              <a:gd name="connsiteX637" fmla="*/ 387245 w 1270833"/>
              <a:gd name="connsiteY637" fmla="*/ 855863 h 1546578"/>
              <a:gd name="connsiteX638" fmla="*/ 380786 w 1270833"/>
              <a:gd name="connsiteY638" fmla="*/ 851381 h 1546578"/>
              <a:gd name="connsiteX639" fmla="*/ 377366 w 1270833"/>
              <a:gd name="connsiteY639" fmla="*/ 843230 h 1546578"/>
              <a:gd name="connsiteX640" fmla="*/ 380026 w 1270833"/>
              <a:gd name="connsiteY640" fmla="*/ 839563 h 1546578"/>
              <a:gd name="connsiteX641" fmla="*/ 378506 w 1270833"/>
              <a:gd name="connsiteY641" fmla="*/ 835895 h 1546578"/>
              <a:gd name="connsiteX642" fmla="*/ 370147 w 1270833"/>
              <a:gd name="connsiteY642" fmla="*/ 826115 h 1546578"/>
              <a:gd name="connsiteX643" fmla="*/ 372046 w 1270833"/>
              <a:gd name="connsiteY643" fmla="*/ 823263 h 1546578"/>
              <a:gd name="connsiteX644" fmla="*/ 378126 w 1270833"/>
              <a:gd name="connsiteY644" fmla="*/ 828560 h 1546578"/>
              <a:gd name="connsiteX645" fmla="*/ 378506 w 1270833"/>
              <a:gd name="connsiteY645" fmla="*/ 825300 h 1546578"/>
              <a:gd name="connsiteX646" fmla="*/ 373947 w 1270833"/>
              <a:gd name="connsiteY646" fmla="*/ 821633 h 1546578"/>
              <a:gd name="connsiteX647" fmla="*/ 367867 w 1270833"/>
              <a:gd name="connsiteY647" fmla="*/ 815113 h 1546578"/>
              <a:gd name="connsiteX648" fmla="*/ 366727 w 1270833"/>
              <a:gd name="connsiteY648" fmla="*/ 808185 h 1546578"/>
              <a:gd name="connsiteX649" fmla="*/ 369387 w 1270833"/>
              <a:gd name="connsiteY649" fmla="*/ 800035 h 1546578"/>
              <a:gd name="connsiteX650" fmla="*/ 373947 w 1270833"/>
              <a:gd name="connsiteY650" fmla="*/ 792699 h 1546578"/>
              <a:gd name="connsiteX651" fmla="*/ 373947 w 1270833"/>
              <a:gd name="connsiteY651" fmla="*/ 770695 h 1546578"/>
              <a:gd name="connsiteX652" fmla="*/ 375846 w 1270833"/>
              <a:gd name="connsiteY652" fmla="*/ 764174 h 1546578"/>
              <a:gd name="connsiteX653" fmla="*/ 378126 w 1270833"/>
              <a:gd name="connsiteY653" fmla="*/ 762544 h 1546578"/>
              <a:gd name="connsiteX654" fmla="*/ 377746 w 1270833"/>
              <a:gd name="connsiteY654" fmla="*/ 753579 h 1546578"/>
              <a:gd name="connsiteX655" fmla="*/ 379266 w 1270833"/>
              <a:gd name="connsiteY655" fmla="*/ 750726 h 1546578"/>
              <a:gd name="connsiteX656" fmla="*/ 377746 w 1270833"/>
              <a:gd name="connsiteY656" fmla="*/ 749912 h 1546578"/>
              <a:gd name="connsiteX657" fmla="*/ 376226 w 1270833"/>
              <a:gd name="connsiteY657" fmla="*/ 746244 h 1546578"/>
              <a:gd name="connsiteX658" fmla="*/ 376986 w 1270833"/>
              <a:gd name="connsiteY658" fmla="*/ 740947 h 1546578"/>
              <a:gd name="connsiteX659" fmla="*/ 378886 w 1270833"/>
              <a:gd name="connsiteY659" fmla="*/ 732796 h 1546578"/>
              <a:gd name="connsiteX660" fmla="*/ 380786 w 1270833"/>
              <a:gd name="connsiteY660" fmla="*/ 719756 h 1546578"/>
              <a:gd name="connsiteX661" fmla="*/ 381926 w 1270833"/>
              <a:gd name="connsiteY661" fmla="*/ 713643 h 1546578"/>
              <a:gd name="connsiteX662" fmla="*/ 382306 w 1270833"/>
              <a:gd name="connsiteY662" fmla="*/ 713643 h 1546578"/>
              <a:gd name="connsiteX663" fmla="*/ 382686 w 1270833"/>
              <a:gd name="connsiteY663" fmla="*/ 709568 h 1546578"/>
              <a:gd name="connsiteX664" fmla="*/ 382686 w 1270833"/>
              <a:gd name="connsiteY664" fmla="*/ 698158 h 1546578"/>
              <a:gd name="connsiteX665" fmla="*/ 384206 w 1270833"/>
              <a:gd name="connsiteY665" fmla="*/ 690415 h 1546578"/>
              <a:gd name="connsiteX666" fmla="*/ 383066 w 1270833"/>
              <a:gd name="connsiteY666" fmla="*/ 679820 h 1546578"/>
              <a:gd name="connsiteX667" fmla="*/ 381546 w 1270833"/>
              <a:gd name="connsiteY667" fmla="*/ 671263 h 1546578"/>
              <a:gd name="connsiteX668" fmla="*/ 381926 w 1270833"/>
              <a:gd name="connsiteY668" fmla="*/ 666780 h 1546578"/>
              <a:gd name="connsiteX669" fmla="*/ 384206 w 1270833"/>
              <a:gd name="connsiteY669" fmla="*/ 665150 h 1546578"/>
              <a:gd name="connsiteX670" fmla="*/ 381546 w 1270833"/>
              <a:gd name="connsiteY670" fmla="*/ 661482 h 1546578"/>
              <a:gd name="connsiteX671" fmla="*/ 375087 w 1270833"/>
              <a:gd name="connsiteY671" fmla="*/ 657815 h 1546578"/>
              <a:gd name="connsiteX672" fmla="*/ 372807 w 1270833"/>
              <a:gd name="connsiteY672" fmla="*/ 650072 h 1546578"/>
              <a:gd name="connsiteX673" fmla="*/ 372046 w 1270833"/>
              <a:gd name="connsiteY673" fmla="*/ 644367 h 1546578"/>
              <a:gd name="connsiteX674" fmla="*/ 369387 w 1270833"/>
              <a:gd name="connsiteY674" fmla="*/ 641515 h 1546578"/>
              <a:gd name="connsiteX675" fmla="*/ 366347 w 1270833"/>
              <a:gd name="connsiteY675" fmla="*/ 640700 h 1546578"/>
              <a:gd name="connsiteX676" fmla="*/ 365207 w 1270833"/>
              <a:gd name="connsiteY676" fmla="*/ 636624 h 1546578"/>
              <a:gd name="connsiteX677" fmla="*/ 362928 w 1270833"/>
              <a:gd name="connsiteY677" fmla="*/ 636217 h 1546578"/>
              <a:gd name="connsiteX678" fmla="*/ 360268 w 1270833"/>
              <a:gd name="connsiteY678" fmla="*/ 641922 h 1546578"/>
              <a:gd name="connsiteX679" fmla="*/ 352668 w 1270833"/>
              <a:gd name="connsiteY679" fmla="*/ 644775 h 1546578"/>
              <a:gd name="connsiteX680" fmla="*/ 346969 w 1270833"/>
              <a:gd name="connsiteY680" fmla="*/ 644367 h 1546578"/>
              <a:gd name="connsiteX681" fmla="*/ 343929 w 1270833"/>
              <a:gd name="connsiteY681" fmla="*/ 643959 h 1546578"/>
              <a:gd name="connsiteX682" fmla="*/ 336330 w 1270833"/>
              <a:gd name="connsiteY682" fmla="*/ 646812 h 1546578"/>
              <a:gd name="connsiteX683" fmla="*/ 323411 w 1270833"/>
              <a:gd name="connsiteY683" fmla="*/ 644775 h 1546578"/>
              <a:gd name="connsiteX684" fmla="*/ 318851 w 1270833"/>
              <a:gd name="connsiteY684" fmla="*/ 635402 h 1546578"/>
              <a:gd name="connsiteX685" fmla="*/ 316952 w 1270833"/>
              <a:gd name="connsiteY685" fmla="*/ 624807 h 1546578"/>
              <a:gd name="connsiteX686" fmla="*/ 319611 w 1270833"/>
              <a:gd name="connsiteY686" fmla="*/ 619102 h 1546578"/>
              <a:gd name="connsiteX687" fmla="*/ 322651 w 1270833"/>
              <a:gd name="connsiteY687" fmla="*/ 617064 h 1546578"/>
              <a:gd name="connsiteX688" fmla="*/ 319231 w 1270833"/>
              <a:gd name="connsiteY688" fmla="*/ 615434 h 1546578"/>
              <a:gd name="connsiteX689" fmla="*/ 315812 w 1270833"/>
              <a:gd name="connsiteY689" fmla="*/ 610952 h 1546578"/>
              <a:gd name="connsiteX690" fmla="*/ 316191 w 1270833"/>
              <a:gd name="connsiteY690" fmla="*/ 605246 h 1546578"/>
              <a:gd name="connsiteX691" fmla="*/ 316571 w 1270833"/>
              <a:gd name="connsiteY691" fmla="*/ 604024 h 1546578"/>
              <a:gd name="connsiteX692" fmla="*/ 313152 w 1270833"/>
              <a:gd name="connsiteY692" fmla="*/ 599541 h 1546578"/>
              <a:gd name="connsiteX693" fmla="*/ 304792 w 1270833"/>
              <a:gd name="connsiteY693" fmla="*/ 591799 h 1546578"/>
              <a:gd name="connsiteX694" fmla="*/ 300993 w 1270833"/>
              <a:gd name="connsiteY694" fmla="*/ 590169 h 1546578"/>
              <a:gd name="connsiteX695" fmla="*/ 305552 w 1270833"/>
              <a:gd name="connsiteY695" fmla="*/ 586501 h 1546578"/>
              <a:gd name="connsiteX696" fmla="*/ 296813 w 1270833"/>
              <a:gd name="connsiteY696" fmla="*/ 584871 h 1546578"/>
              <a:gd name="connsiteX697" fmla="*/ 287694 w 1270833"/>
              <a:gd name="connsiteY697" fmla="*/ 589354 h 1546578"/>
              <a:gd name="connsiteX698" fmla="*/ 281914 w 1270833"/>
              <a:gd name="connsiteY698" fmla="*/ 589636 h 1546578"/>
              <a:gd name="connsiteX699" fmla="*/ 279553 w 1270833"/>
              <a:gd name="connsiteY699" fmla="*/ 589750 h 1546578"/>
              <a:gd name="connsiteX700" fmla="*/ 279715 w 1270833"/>
              <a:gd name="connsiteY700" fmla="*/ 588539 h 1546578"/>
              <a:gd name="connsiteX701" fmla="*/ 279526 w 1270833"/>
              <a:gd name="connsiteY701" fmla="*/ 589752 h 1546578"/>
              <a:gd name="connsiteX702" fmla="*/ 279334 w 1270833"/>
              <a:gd name="connsiteY702" fmla="*/ 589761 h 1546578"/>
              <a:gd name="connsiteX703" fmla="*/ 279334 w 1270833"/>
              <a:gd name="connsiteY703" fmla="*/ 590984 h 1546578"/>
              <a:gd name="connsiteX704" fmla="*/ 279526 w 1270833"/>
              <a:gd name="connsiteY704" fmla="*/ 589752 h 1546578"/>
              <a:gd name="connsiteX705" fmla="*/ 279553 w 1270833"/>
              <a:gd name="connsiteY705" fmla="*/ 589750 h 1546578"/>
              <a:gd name="connsiteX706" fmla="*/ 279334 w 1270833"/>
              <a:gd name="connsiteY706" fmla="*/ 591391 h 1546578"/>
              <a:gd name="connsiteX707" fmla="*/ 275535 w 1270833"/>
              <a:gd name="connsiteY707" fmla="*/ 590169 h 1546578"/>
              <a:gd name="connsiteX708" fmla="*/ 273255 w 1270833"/>
              <a:gd name="connsiteY708" fmla="*/ 588539 h 1546578"/>
              <a:gd name="connsiteX709" fmla="*/ 261856 w 1270833"/>
              <a:gd name="connsiteY709" fmla="*/ 593021 h 1546578"/>
              <a:gd name="connsiteX710" fmla="*/ 259576 w 1270833"/>
              <a:gd name="connsiteY710" fmla="*/ 593429 h 1546578"/>
              <a:gd name="connsiteX711" fmla="*/ 259576 w 1270833"/>
              <a:gd name="connsiteY711" fmla="*/ 590169 h 1546578"/>
              <a:gd name="connsiteX712" fmla="*/ 258816 w 1270833"/>
              <a:gd name="connsiteY712" fmla="*/ 593429 h 1546578"/>
              <a:gd name="connsiteX713" fmla="*/ 251977 w 1270833"/>
              <a:gd name="connsiteY713" fmla="*/ 596281 h 1546578"/>
              <a:gd name="connsiteX714" fmla="*/ 248937 w 1270833"/>
              <a:gd name="connsiteY714" fmla="*/ 599134 h 1546578"/>
              <a:gd name="connsiteX715" fmla="*/ 246277 w 1270833"/>
              <a:gd name="connsiteY715" fmla="*/ 598726 h 1546578"/>
              <a:gd name="connsiteX716" fmla="*/ 245517 w 1270833"/>
              <a:gd name="connsiteY716" fmla="*/ 596689 h 1546578"/>
              <a:gd name="connsiteX717" fmla="*/ 243237 w 1270833"/>
              <a:gd name="connsiteY717" fmla="*/ 598726 h 1546578"/>
              <a:gd name="connsiteX718" fmla="*/ 241338 w 1270833"/>
              <a:gd name="connsiteY718" fmla="*/ 598726 h 1546578"/>
              <a:gd name="connsiteX719" fmla="*/ 238678 w 1270833"/>
              <a:gd name="connsiteY719" fmla="*/ 603616 h 1546578"/>
              <a:gd name="connsiteX720" fmla="*/ 231079 w 1270833"/>
              <a:gd name="connsiteY720" fmla="*/ 609729 h 1546578"/>
              <a:gd name="connsiteX721" fmla="*/ 218540 w 1270833"/>
              <a:gd name="connsiteY721" fmla="*/ 618287 h 1546578"/>
              <a:gd name="connsiteX722" fmla="*/ 212080 w 1270833"/>
              <a:gd name="connsiteY722" fmla="*/ 622769 h 1546578"/>
              <a:gd name="connsiteX723" fmla="*/ 204861 w 1270833"/>
              <a:gd name="connsiteY723" fmla="*/ 628067 h 1546578"/>
              <a:gd name="connsiteX724" fmla="*/ 194601 w 1270833"/>
              <a:gd name="connsiteY724" fmla="*/ 629697 h 1546578"/>
              <a:gd name="connsiteX725" fmla="*/ 186242 w 1270833"/>
              <a:gd name="connsiteY725" fmla="*/ 626029 h 1546578"/>
              <a:gd name="connsiteX726" fmla="*/ 182823 w 1270833"/>
              <a:gd name="connsiteY726" fmla="*/ 624399 h 1546578"/>
              <a:gd name="connsiteX727" fmla="*/ 178263 w 1270833"/>
              <a:gd name="connsiteY727" fmla="*/ 627252 h 1546578"/>
              <a:gd name="connsiteX728" fmla="*/ 180923 w 1270833"/>
              <a:gd name="connsiteY728" fmla="*/ 619509 h 1546578"/>
              <a:gd name="connsiteX729" fmla="*/ 177503 w 1270833"/>
              <a:gd name="connsiteY729" fmla="*/ 619509 h 1546578"/>
              <a:gd name="connsiteX730" fmla="*/ 174843 w 1270833"/>
              <a:gd name="connsiteY730" fmla="*/ 622362 h 1546578"/>
              <a:gd name="connsiteX731" fmla="*/ 173323 w 1270833"/>
              <a:gd name="connsiteY731" fmla="*/ 617064 h 1546578"/>
              <a:gd name="connsiteX732" fmla="*/ 171804 w 1270833"/>
              <a:gd name="connsiteY732" fmla="*/ 614619 h 1546578"/>
              <a:gd name="connsiteX733" fmla="*/ 160024 w 1270833"/>
              <a:gd name="connsiteY733" fmla="*/ 616249 h 1546578"/>
              <a:gd name="connsiteX734" fmla="*/ 161545 w 1270833"/>
              <a:gd name="connsiteY734" fmla="*/ 619102 h 1546578"/>
              <a:gd name="connsiteX735" fmla="*/ 162684 w 1270833"/>
              <a:gd name="connsiteY735" fmla="*/ 620732 h 1546578"/>
              <a:gd name="connsiteX736" fmla="*/ 155085 w 1270833"/>
              <a:gd name="connsiteY736" fmla="*/ 620732 h 1546578"/>
              <a:gd name="connsiteX737" fmla="*/ 148625 w 1270833"/>
              <a:gd name="connsiteY737" fmla="*/ 617879 h 1546578"/>
              <a:gd name="connsiteX738" fmla="*/ 149006 w 1270833"/>
              <a:gd name="connsiteY738" fmla="*/ 620732 h 1546578"/>
              <a:gd name="connsiteX739" fmla="*/ 145966 w 1270833"/>
              <a:gd name="connsiteY739" fmla="*/ 623177 h 1546578"/>
              <a:gd name="connsiteX740" fmla="*/ 137226 w 1270833"/>
              <a:gd name="connsiteY740" fmla="*/ 626029 h 1546578"/>
              <a:gd name="connsiteX741" fmla="*/ 112528 w 1270833"/>
              <a:gd name="connsiteY741" fmla="*/ 638662 h 1546578"/>
              <a:gd name="connsiteX742" fmla="*/ 109489 w 1270833"/>
              <a:gd name="connsiteY742" fmla="*/ 640292 h 1546578"/>
              <a:gd name="connsiteX743" fmla="*/ 109109 w 1270833"/>
              <a:gd name="connsiteY743" fmla="*/ 639477 h 1546578"/>
              <a:gd name="connsiteX744" fmla="*/ 97330 w 1270833"/>
              <a:gd name="connsiteY744" fmla="*/ 636217 h 1546578"/>
              <a:gd name="connsiteX745" fmla="*/ 81751 w 1270833"/>
              <a:gd name="connsiteY745" fmla="*/ 614619 h 1546578"/>
              <a:gd name="connsiteX746" fmla="*/ 74152 w 1270833"/>
              <a:gd name="connsiteY746" fmla="*/ 599541 h 1546578"/>
              <a:gd name="connsiteX747" fmla="*/ 68832 w 1270833"/>
              <a:gd name="connsiteY747" fmla="*/ 589354 h 1546578"/>
              <a:gd name="connsiteX748" fmla="*/ 67313 w 1270833"/>
              <a:gd name="connsiteY748" fmla="*/ 584871 h 1546578"/>
              <a:gd name="connsiteX749" fmla="*/ 64272 w 1270833"/>
              <a:gd name="connsiteY749" fmla="*/ 582426 h 1546578"/>
              <a:gd name="connsiteX750" fmla="*/ 60093 w 1270833"/>
              <a:gd name="connsiteY750" fmla="*/ 573461 h 1546578"/>
              <a:gd name="connsiteX751" fmla="*/ 55913 w 1270833"/>
              <a:gd name="connsiteY751" fmla="*/ 568163 h 1546578"/>
              <a:gd name="connsiteX752" fmla="*/ 52494 w 1270833"/>
              <a:gd name="connsiteY752" fmla="*/ 562866 h 1546578"/>
              <a:gd name="connsiteX753" fmla="*/ 50594 w 1270833"/>
              <a:gd name="connsiteY753" fmla="*/ 561236 h 1546578"/>
              <a:gd name="connsiteX754" fmla="*/ 48314 w 1270833"/>
              <a:gd name="connsiteY754" fmla="*/ 555531 h 1546578"/>
              <a:gd name="connsiteX755" fmla="*/ 39575 w 1270833"/>
              <a:gd name="connsiteY755" fmla="*/ 551048 h 1546578"/>
              <a:gd name="connsiteX756" fmla="*/ 40335 w 1270833"/>
              <a:gd name="connsiteY756" fmla="*/ 547380 h 1546578"/>
              <a:gd name="connsiteX757" fmla="*/ 41475 w 1270833"/>
              <a:gd name="connsiteY757" fmla="*/ 544936 h 1546578"/>
              <a:gd name="connsiteX758" fmla="*/ 44134 w 1270833"/>
              <a:gd name="connsiteY758" fmla="*/ 540860 h 1546578"/>
              <a:gd name="connsiteX759" fmla="*/ 37675 w 1270833"/>
              <a:gd name="connsiteY759" fmla="*/ 533933 h 1546578"/>
              <a:gd name="connsiteX760" fmla="*/ 35015 w 1270833"/>
              <a:gd name="connsiteY760" fmla="*/ 530265 h 1546578"/>
              <a:gd name="connsiteX761" fmla="*/ 34635 w 1270833"/>
              <a:gd name="connsiteY761" fmla="*/ 521300 h 1546578"/>
              <a:gd name="connsiteX762" fmla="*/ 33115 w 1270833"/>
              <a:gd name="connsiteY762" fmla="*/ 517632 h 1546578"/>
              <a:gd name="connsiteX763" fmla="*/ 36915 w 1270833"/>
              <a:gd name="connsiteY763" fmla="*/ 510705 h 1546578"/>
              <a:gd name="connsiteX764" fmla="*/ 34635 w 1270833"/>
              <a:gd name="connsiteY764" fmla="*/ 505815 h 1546578"/>
              <a:gd name="connsiteX765" fmla="*/ 31975 w 1270833"/>
              <a:gd name="connsiteY765" fmla="*/ 500110 h 1546578"/>
              <a:gd name="connsiteX766" fmla="*/ 32355 w 1270833"/>
              <a:gd name="connsiteY766" fmla="*/ 496035 h 1546578"/>
              <a:gd name="connsiteX767" fmla="*/ 33495 w 1270833"/>
              <a:gd name="connsiteY767" fmla="*/ 491960 h 1546578"/>
              <a:gd name="connsiteX768" fmla="*/ 33875 w 1270833"/>
              <a:gd name="connsiteY768" fmla="*/ 482180 h 1546578"/>
              <a:gd name="connsiteX769" fmla="*/ 32355 w 1270833"/>
              <a:gd name="connsiteY769" fmla="*/ 469954 h 1546578"/>
              <a:gd name="connsiteX770" fmla="*/ 30455 w 1270833"/>
              <a:gd name="connsiteY770" fmla="*/ 467101 h 1546578"/>
              <a:gd name="connsiteX771" fmla="*/ 27416 w 1270833"/>
              <a:gd name="connsiteY771" fmla="*/ 465471 h 1546578"/>
              <a:gd name="connsiteX772" fmla="*/ 25516 w 1270833"/>
              <a:gd name="connsiteY772" fmla="*/ 461397 h 1546578"/>
              <a:gd name="connsiteX773" fmla="*/ 20576 w 1270833"/>
              <a:gd name="connsiteY773" fmla="*/ 458544 h 1546578"/>
              <a:gd name="connsiteX774" fmla="*/ 20576 w 1270833"/>
              <a:gd name="connsiteY774" fmla="*/ 454469 h 1546578"/>
              <a:gd name="connsiteX775" fmla="*/ 21716 w 1270833"/>
              <a:gd name="connsiteY775" fmla="*/ 447541 h 1546578"/>
              <a:gd name="connsiteX776" fmla="*/ 23616 w 1270833"/>
              <a:gd name="connsiteY776" fmla="*/ 439799 h 1546578"/>
              <a:gd name="connsiteX777" fmla="*/ 23996 w 1270833"/>
              <a:gd name="connsiteY777" fmla="*/ 434501 h 1546578"/>
              <a:gd name="connsiteX778" fmla="*/ 20956 w 1270833"/>
              <a:gd name="connsiteY778" fmla="*/ 435723 h 1546578"/>
              <a:gd name="connsiteX779" fmla="*/ 19057 w 1270833"/>
              <a:gd name="connsiteY779" fmla="*/ 432871 h 1546578"/>
              <a:gd name="connsiteX780" fmla="*/ 17156 w 1270833"/>
              <a:gd name="connsiteY780" fmla="*/ 432463 h 1546578"/>
              <a:gd name="connsiteX781" fmla="*/ 17917 w 1270833"/>
              <a:gd name="connsiteY781" fmla="*/ 431241 h 1546578"/>
              <a:gd name="connsiteX782" fmla="*/ 16777 w 1270833"/>
              <a:gd name="connsiteY782" fmla="*/ 429611 h 1546578"/>
              <a:gd name="connsiteX783" fmla="*/ 14117 w 1270833"/>
              <a:gd name="connsiteY783" fmla="*/ 427166 h 1546578"/>
              <a:gd name="connsiteX784" fmla="*/ 11457 w 1270833"/>
              <a:gd name="connsiteY784" fmla="*/ 420238 h 1546578"/>
              <a:gd name="connsiteX785" fmla="*/ 9557 w 1270833"/>
              <a:gd name="connsiteY785" fmla="*/ 411273 h 1546578"/>
              <a:gd name="connsiteX786" fmla="*/ 16777 w 1270833"/>
              <a:gd name="connsiteY786" fmla="*/ 406383 h 1546578"/>
              <a:gd name="connsiteX787" fmla="*/ 12597 w 1270833"/>
              <a:gd name="connsiteY787" fmla="*/ 404345 h 1546578"/>
              <a:gd name="connsiteX788" fmla="*/ 9937 w 1270833"/>
              <a:gd name="connsiteY788" fmla="*/ 403123 h 1546578"/>
              <a:gd name="connsiteX789" fmla="*/ 6897 w 1270833"/>
              <a:gd name="connsiteY789" fmla="*/ 399863 h 1546578"/>
              <a:gd name="connsiteX790" fmla="*/ 7277 w 1270833"/>
              <a:gd name="connsiteY790" fmla="*/ 394566 h 1546578"/>
              <a:gd name="connsiteX791" fmla="*/ 4617 w 1270833"/>
              <a:gd name="connsiteY791" fmla="*/ 391713 h 1546578"/>
              <a:gd name="connsiteX792" fmla="*/ 58 w 1270833"/>
              <a:gd name="connsiteY792" fmla="*/ 386823 h 1546578"/>
              <a:gd name="connsiteX793" fmla="*/ 3858 w 1270833"/>
              <a:gd name="connsiteY793" fmla="*/ 381933 h 1546578"/>
              <a:gd name="connsiteX794" fmla="*/ 5757 w 1270833"/>
              <a:gd name="connsiteY794" fmla="*/ 377043 h 1546578"/>
              <a:gd name="connsiteX795" fmla="*/ 3858 w 1270833"/>
              <a:gd name="connsiteY795" fmla="*/ 373375 h 1546578"/>
              <a:gd name="connsiteX796" fmla="*/ 3098 w 1270833"/>
              <a:gd name="connsiteY796" fmla="*/ 369708 h 1546578"/>
              <a:gd name="connsiteX797" fmla="*/ 4998 w 1270833"/>
              <a:gd name="connsiteY797" fmla="*/ 364410 h 1546578"/>
              <a:gd name="connsiteX798" fmla="*/ 5806 w 1270833"/>
              <a:gd name="connsiteY798" fmla="*/ 360652 h 1546578"/>
              <a:gd name="connsiteX799" fmla="*/ 6941 w 1270833"/>
              <a:gd name="connsiteY799" fmla="*/ 358656 h 1546578"/>
              <a:gd name="connsiteX800" fmla="*/ 12597 w 1270833"/>
              <a:gd name="connsiteY800" fmla="*/ 355445 h 1546578"/>
              <a:gd name="connsiteX801" fmla="*/ 12597 w 1270833"/>
              <a:gd name="connsiteY801" fmla="*/ 350147 h 1546578"/>
              <a:gd name="connsiteX802" fmla="*/ 12228 w 1270833"/>
              <a:gd name="connsiteY802" fmla="*/ 349357 h 1546578"/>
              <a:gd name="connsiteX803" fmla="*/ 17016 w 1270833"/>
              <a:gd name="connsiteY803" fmla="*/ 340936 h 1546578"/>
              <a:gd name="connsiteX804" fmla="*/ 688662 w 1270833"/>
              <a:gd name="connsiteY804" fmla="*/ 0 h 154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</a:cxnLst>
            <a:rect l="l" t="t" r="r" b="b"/>
            <a:pathLst>
              <a:path w="1270833" h="1546578">
                <a:moveTo>
                  <a:pt x="838647" y="1395810"/>
                </a:moveTo>
                <a:cubicBezTo>
                  <a:pt x="838647" y="1395810"/>
                  <a:pt x="839787" y="1397033"/>
                  <a:pt x="842067" y="1399477"/>
                </a:cubicBezTo>
                <a:lnTo>
                  <a:pt x="842067" y="1396625"/>
                </a:lnTo>
                <a:lnTo>
                  <a:pt x="841307" y="1397440"/>
                </a:lnTo>
                <a:cubicBezTo>
                  <a:pt x="840547" y="1397033"/>
                  <a:pt x="839787" y="1396217"/>
                  <a:pt x="838647" y="1395810"/>
                </a:cubicBezTo>
                <a:close/>
                <a:moveTo>
                  <a:pt x="899062" y="1370545"/>
                </a:moveTo>
                <a:cubicBezTo>
                  <a:pt x="899442" y="1370137"/>
                  <a:pt x="899442" y="1370545"/>
                  <a:pt x="899442" y="1370545"/>
                </a:cubicBezTo>
                <a:cubicBezTo>
                  <a:pt x="899822" y="1370545"/>
                  <a:pt x="899822" y="1370545"/>
                  <a:pt x="899822" y="1370952"/>
                </a:cubicBezTo>
                <a:cubicBezTo>
                  <a:pt x="899822" y="1372175"/>
                  <a:pt x="899822" y="1374212"/>
                  <a:pt x="899822" y="1374212"/>
                </a:cubicBezTo>
                <a:cubicBezTo>
                  <a:pt x="899822" y="1374212"/>
                  <a:pt x="899442" y="1374212"/>
                  <a:pt x="899062" y="1373805"/>
                </a:cubicBezTo>
                <a:cubicBezTo>
                  <a:pt x="898682" y="1373397"/>
                  <a:pt x="898302" y="1372989"/>
                  <a:pt x="898302" y="1372582"/>
                </a:cubicBezTo>
                <a:cubicBezTo>
                  <a:pt x="898302" y="1372175"/>
                  <a:pt x="898302" y="1371359"/>
                  <a:pt x="898682" y="1370952"/>
                </a:cubicBezTo>
                <a:cubicBezTo>
                  <a:pt x="898682" y="1370545"/>
                  <a:pt x="898682" y="1370952"/>
                  <a:pt x="899062" y="1370545"/>
                </a:cubicBezTo>
                <a:close/>
                <a:moveTo>
                  <a:pt x="881964" y="1343649"/>
                </a:moveTo>
                <a:cubicBezTo>
                  <a:pt x="882343" y="1343649"/>
                  <a:pt x="882343" y="1343649"/>
                  <a:pt x="882723" y="1344057"/>
                </a:cubicBezTo>
                <a:cubicBezTo>
                  <a:pt x="882723" y="1344057"/>
                  <a:pt x="883104" y="1344464"/>
                  <a:pt x="883104" y="1344464"/>
                </a:cubicBezTo>
                <a:cubicBezTo>
                  <a:pt x="883863" y="1344872"/>
                  <a:pt x="883863" y="1346502"/>
                  <a:pt x="883863" y="1346502"/>
                </a:cubicBezTo>
                <a:cubicBezTo>
                  <a:pt x="883863" y="1346502"/>
                  <a:pt x="881584" y="1344872"/>
                  <a:pt x="881584" y="1344057"/>
                </a:cubicBezTo>
                <a:cubicBezTo>
                  <a:pt x="881584" y="1343649"/>
                  <a:pt x="881584" y="1343649"/>
                  <a:pt x="881964" y="1343649"/>
                </a:cubicBezTo>
                <a:close/>
                <a:moveTo>
                  <a:pt x="922240" y="1251145"/>
                </a:moveTo>
                <a:cubicBezTo>
                  <a:pt x="924140" y="1251145"/>
                  <a:pt x="921860" y="1253590"/>
                  <a:pt x="922240" y="1253997"/>
                </a:cubicBezTo>
                <a:cubicBezTo>
                  <a:pt x="922240" y="1253997"/>
                  <a:pt x="921480" y="1253183"/>
                  <a:pt x="921480" y="1252367"/>
                </a:cubicBezTo>
                <a:cubicBezTo>
                  <a:pt x="921480" y="1251960"/>
                  <a:pt x="921480" y="1251960"/>
                  <a:pt x="921480" y="1251553"/>
                </a:cubicBezTo>
                <a:cubicBezTo>
                  <a:pt x="921480" y="1251145"/>
                  <a:pt x="921860" y="1251145"/>
                  <a:pt x="922240" y="1251145"/>
                </a:cubicBezTo>
                <a:close/>
                <a:moveTo>
                  <a:pt x="926800" y="1246255"/>
                </a:moveTo>
                <a:cubicBezTo>
                  <a:pt x="927180" y="1246255"/>
                  <a:pt x="927180" y="1246255"/>
                  <a:pt x="927560" y="1246255"/>
                </a:cubicBezTo>
                <a:cubicBezTo>
                  <a:pt x="927940" y="1246255"/>
                  <a:pt x="927940" y="1246662"/>
                  <a:pt x="927940" y="1247477"/>
                </a:cubicBezTo>
                <a:cubicBezTo>
                  <a:pt x="927940" y="1247885"/>
                  <a:pt x="927940" y="1248293"/>
                  <a:pt x="927560" y="1248293"/>
                </a:cubicBezTo>
                <a:cubicBezTo>
                  <a:pt x="927180" y="1248293"/>
                  <a:pt x="927180" y="1248293"/>
                  <a:pt x="927180" y="1248293"/>
                </a:cubicBezTo>
                <a:cubicBezTo>
                  <a:pt x="927180" y="1248293"/>
                  <a:pt x="926800" y="1247885"/>
                  <a:pt x="926800" y="1247885"/>
                </a:cubicBezTo>
                <a:cubicBezTo>
                  <a:pt x="926800" y="1247477"/>
                  <a:pt x="926800" y="1247477"/>
                  <a:pt x="926800" y="1247070"/>
                </a:cubicBezTo>
                <a:cubicBezTo>
                  <a:pt x="926800" y="1246662"/>
                  <a:pt x="926800" y="1246255"/>
                  <a:pt x="926800" y="1246255"/>
                </a:cubicBezTo>
                <a:close/>
                <a:moveTo>
                  <a:pt x="936299" y="1224657"/>
                </a:moveTo>
                <a:cubicBezTo>
                  <a:pt x="936299" y="1225065"/>
                  <a:pt x="936299" y="1225472"/>
                  <a:pt x="936299" y="1225472"/>
                </a:cubicBezTo>
                <a:cubicBezTo>
                  <a:pt x="936299" y="1225880"/>
                  <a:pt x="935919" y="1226287"/>
                  <a:pt x="935919" y="1226287"/>
                </a:cubicBezTo>
                <a:cubicBezTo>
                  <a:pt x="935919" y="1226287"/>
                  <a:pt x="935539" y="1226287"/>
                  <a:pt x="935539" y="1226287"/>
                </a:cubicBezTo>
                <a:cubicBezTo>
                  <a:pt x="935539" y="1226287"/>
                  <a:pt x="935159" y="1226287"/>
                  <a:pt x="935159" y="1226287"/>
                </a:cubicBezTo>
                <a:cubicBezTo>
                  <a:pt x="935159" y="1226287"/>
                  <a:pt x="935159" y="1225880"/>
                  <a:pt x="935539" y="1225472"/>
                </a:cubicBezTo>
                <a:cubicBezTo>
                  <a:pt x="935919" y="1224657"/>
                  <a:pt x="936299" y="1223842"/>
                  <a:pt x="936299" y="1224657"/>
                </a:cubicBezTo>
                <a:close/>
                <a:moveTo>
                  <a:pt x="827628" y="1102813"/>
                </a:moveTo>
                <a:cubicBezTo>
                  <a:pt x="827628" y="1102813"/>
                  <a:pt x="827628" y="1102813"/>
                  <a:pt x="827628" y="1103220"/>
                </a:cubicBezTo>
                <a:cubicBezTo>
                  <a:pt x="827628" y="1102813"/>
                  <a:pt x="828008" y="1102813"/>
                  <a:pt x="828008" y="1102813"/>
                </a:cubicBezTo>
                <a:close/>
                <a:moveTo>
                  <a:pt x="1064349" y="1102405"/>
                </a:moveTo>
                <a:cubicBezTo>
                  <a:pt x="1065108" y="1099553"/>
                  <a:pt x="1067768" y="1099553"/>
                  <a:pt x="1067768" y="1102813"/>
                </a:cubicBezTo>
                <a:cubicBezTo>
                  <a:pt x="1067768" y="1106072"/>
                  <a:pt x="1068528" y="1105665"/>
                  <a:pt x="1069668" y="1106072"/>
                </a:cubicBezTo>
                <a:cubicBezTo>
                  <a:pt x="1070808" y="1106480"/>
                  <a:pt x="1072707" y="1105665"/>
                  <a:pt x="1072707" y="1108110"/>
                </a:cubicBezTo>
                <a:cubicBezTo>
                  <a:pt x="1072707" y="1110555"/>
                  <a:pt x="1074227" y="1111370"/>
                  <a:pt x="1074227" y="1113815"/>
                </a:cubicBezTo>
                <a:cubicBezTo>
                  <a:pt x="1074227" y="1115853"/>
                  <a:pt x="1074227" y="1117890"/>
                  <a:pt x="1076887" y="1118706"/>
                </a:cubicBezTo>
                <a:cubicBezTo>
                  <a:pt x="1079547" y="1119927"/>
                  <a:pt x="1080307" y="1120743"/>
                  <a:pt x="1082206" y="1123595"/>
                </a:cubicBezTo>
                <a:cubicBezTo>
                  <a:pt x="1084107" y="1126448"/>
                  <a:pt x="1086006" y="1129301"/>
                  <a:pt x="1087526" y="1132153"/>
                </a:cubicBezTo>
                <a:cubicBezTo>
                  <a:pt x="1089046" y="1135006"/>
                  <a:pt x="1090566" y="1141526"/>
                  <a:pt x="1090566" y="1146008"/>
                </a:cubicBezTo>
                <a:cubicBezTo>
                  <a:pt x="1090566" y="1150491"/>
                  <a:pt x="1091706" y="1155788"/>
                  <a:pt x="1092466" y="1158641"/>
                </a:cubicBezTo>
                <a:cubicBezTo>
                  <a:pt x="1093226" y="1161493"/>
                  <a:pt x="1094366" y="1160679"/>
                  <a:pt x="1095126" y="1165568"/>
                </a:cubicBezTo>
                <a:cubicBezTo>
                  <a:pt x="1095885" y="1170458"/>
                  <a:pt x="1096646" y="1168421"/>
                  <a:pt x="1096265" y="1170458"/>
                </a:cubicBezTo>
                <a:cubicBezTo>
                  <a:pt x="1096265" y="1172496"/>
                  <a:pt x="1098165" y="1174126"/>
                  <a:pt x="1098165" y="1174126"/>
                </a:cubicBezTo>
                <a:lnTo>
                  <a:pt x="1098925" y="1178609"/>
                </a:lnTo>
                <a:cubicBezTo>
                  <a:pt x="1098925" y="1178609"/>
                  <a:pt x="1103105" y="1183091"/>
                  <a:pt x="1102725" y="1190019"/>
                </a:cubicBezTo>
                <a:cubicBezTo>
                  <a:pt x="1102345" y="1196539"/>
                  <a:pt x="1103485" y="1198169"/>
                  <a:pt x="1101205" y="1198984"/>
                </a:cubicBezTo>
                <a:cubicBezTo>
                  <a:pt x="1098925" y="1199799"/>
                  <a:pt x="1098925" y="1198576"/>
                  <a:pt x="1098925" y="1197354"/>
                </a:cubicBezTo>
                <a:lnTo>
                  <a:pt x="1098165" y="1195316"/>
                </a:lnTo>
                <a:cubicBezTo>
                  <a:pt x="1098165" y="1195316"/>
                  <a:pt x="1098165" y="1194909"/>
                  <a:pt x="1096265" y="1193687"/>
                </a:cubicBezTo>
                <a:cubicBezTo>
                  <a:pt x="1094366" y="1192464"/>
                  <a:pt x="1093986" y="1190019"/>
                  <a:pt x="1092086" y="1184314"/>
                </a:cubicBezTo>
                <a:cubicBezTo>
                  <a:pt x="1090186" y="1178609"/>
                  <a:pt x="1089426" y="1180646"/>
                  <a:pt x="1088286" y="1183499"/>
                </a:cubicBezTo>
                <a:cubicBezTo>
                  <a:pt x="1087146" y="1185944"/>
                  <a:pt x="1087526" y="1187574"/>
                  <a:pt x="1089806" y="1191649"/>
                </a:cubicBezTo>
                <a:cubicBezTo>
                  <a:pt x="1091706" y="1195724"/>
                  <a:pt x="1093986" y="1200206"/>
                  <a:pt x="1094366" y="1203874"/>
                </a:cubicBezTo>
                <a:cubicBezTo>
                  <a:pt x="1095126" y="1207542"/>
                  <a:pt x="1098165" y="1209580"/>
                  <a:pt x="1098165" y="1209580"/>
                </a:cubicBezTo>
                <a:cubicBezTo>
                  <a:pt x="1098165" y="1209580"/>
                  <a:pt x="1099305" y="1211209"/>
                  <a:pt x="1099305" y="1213654"/>
                </a:cubicBezTo>
                <a:cubicBezTo>
                  <a:pt x="1099305" y="1216099"/>
                  <a:pt x="1098165" y="1219359"/>
                  <a:pt x="1098165" y="1219359"/>
                </a:cubicBezTo>
                <a:cubicBezTo>
                  <a:pt x="1098165" y="1219359"/>
                  <a:pt x="1095506" y="1220989"/>
                  <a:pt x="1095506" y="1224657"/>
                </a:cubicBezTo>
                <a:cubicBezTo>
                  <a:pt x="1095506" y="1228324"/>
                  <a:pt x="1093986" y="1227917"/>
                  <a:pt x="1093605" y="1230770"/>
                </a:cubicBezTo>
                <a:cubicBezTo>
                  <a:pt x="1093226" y="1233622"/>
                  <a:pt x="1093226" y="1236882"/>
                  <a:pt x="1093226" y="1238920"/>
                </a:cubicBezTo>
                <a:cubicBezTo>
                  <a:pt x="1093226" y="1240957"/>
                  <a:pt x="1096646" y="1245033"/>
                  <a:pt x="1096646" y="1245033"/>
                </a:cubicBezTo>
                <a:cubicBezTo>
                  <a:pt x="1096646" y="1245033"/>
                  <a:pt x="1098165" y="1247885"/>
                  <a:pt x="1096646" y="1251960"/>
                </a:cubicBezTo>
                <a:cubicBezTo>
                  <a:pt x="1095126" y="1256035"/>
                  <a:pt x="1098165" y="1275595"/>
                  <a:pt x="1098165" y="1280485"/>
                </a:cubicBezTo>
                <a:cubicBezTo>
                  <a:pt x="1098165" y="1285375"/>
                  <a:pt x="1099305" y="1304121"/>
                  <a:pt x="1099305" y="1304121"/>
                </a:cubicBezTo>
                <a:cubicBezTo>
                  <a:pt x="1099305" y="1304121"/>
                  <a:pt x="1100445" y="1310233"/>
                  <a:pt x="1100445" y="1315938"/>
                </a:cubicBezTo>
                <a:cubicBezTo>
                  <a:pt x="1100445" y="1321644"/>
                  <a:pt x="1100825" y="1325311"/>
                  <a:pt x="1101965" y="1329794"/>
                </a:cubicBezTo>
                <a:cubicBezTo>
                  <a:pt x="1103105" y="1334276"/>
                  <a:pt x="1103105" y="1335907"/>
                  <a:pt x="1101585" y="1340389"/>
                </a:cubicBezTo>
                <a:cubicBezTo>
                  <a:pt x="1100065" y="1344872"/>
                  <a:pt x="1104245" y="1352614"/>
                  <a:pt x="1101585" y="1359134"/>
                </a:cubicBezTo>
                <a:cubicBezTo>
                  <a:pt x="1098925" y="1365654"/>
                  <a:pt x="1100065" y="1365654"/>
                  <a:pt x="1098165" y="1367285"/>
                </a:cubicBezTo>
                <a:cubicBezTo>
                  <a:pt x="1096265" y="1368915"/>
                  <a:pt x="1098925" y="1375027"/>
                  <a:pt x="1098925" y="1375027"/>
                </a:cubicBezTo>
                <a:cubicBezTo>
                  <a:pt x="1098925" y="1375027"/>
                  <a:pt x="1106525" y="1392142"/>
                  <a:pt x="1106145" y="1407628"/>
                </a:cubicBezTo>
                <a:cubicBezTo>
                  <a:pt x="1106335" y="1415574"/>
                  <a:pt x="1106335" y="1422706"/>
                  <a:pt x="1106050" y="1428309"/>
                </a:cubicBezTo>
                <a:lnTo>
                  <a:pt x="1105267" y="1433303"/>
                </a:lnTo>
                <a:lnTo>
                  <a:pt x="1068768" y="1452217"/>
                </a:lnTo>
                <a:lnTo>
                  <a:pt x="1066248" y="1450415"/>
                </a:lnTo>
                <a:cubicBezTo>
                  <a:pt x="1063588" y="1450415"/>
                  <a:pt x="1063968" y="1449601"/>
                  <a:pt x="1065108" y="1448378"/>
                </a:cubicBezTo>
                <a:cubicBezTo>
                  <a:pt x="1065868" y="1447156"/>
                  <a:pt x="1065108" y="1445934"/>
                  <a:pt x="1060549" y="1443081"/>
                </a:cubicBezTo>
                <a:cubicBezTo>
                  <a:pt x="1055989" y="1440228"/>
                  <a:pt x="1054089" y="1435746"/>
                  <a:pt x="1051429" y="1433301"/>
                </a:cubicBezTo>
                <a:cubicBezTo>
                  <a:pt x="1049150" y="1430855"/>
                  <a:pt x="1047250" y="1426781"/>
                  <a:pt x="1046490" y="1422298"/>
                </a:cubicBezTo>
                <a:cubicBezTo>
                  <a:pt x="1045730" y="1417815"/>
                  <a:pt x="1046870" y="1417408"/>
                  <a:pt x="1044970" y="1414555"/>
                </a:cubicBezTo>
                <a:cubicBezTo>
                  <a:pt x="1043070" y="1412110"/>
                  <a:pt x="1043070" y="1412925"/>
                  <a:pt x="1043450" y="1410480"/>
                </a:cubicBezTo>
                <a:cubicBezTo>
                  <a:pt x="1043830" y="1408442"/>
                  <a:pt x="1044590" y="1408035"/>
                  <a:pt x="1042690" y="1404775"/>
                </a:cubicBezTo>
                <a:cubicBezTo>
                  <a:pt x="1040790" y="1401515"/>
                  <a:pt x="1041170" y="1399477"/>
                  <a:pt x="1037370" y="1394587"/>
                </a:cubicBezTo>
                <a:cubicBezTo>
                  <a:pt x="1033571" y="1389698"/>
                  <a:pt x="1031291" y="1385215"/>
                  <a:pt x="1029391" y="1382770"/>
                </a:cubicBezTo>
                <a:cubicBezTo>
                  <a:pt x="1027491" y="1380324"/>
                  <a:pt x="1024452" y="1371767"/>
                  <a:pt x="1024832" y="1367692"/>
                </a:cubicBezTo>
                <a:cubicBezTo>
                  <a:pt x="1024832" y="1363617"/>
                  <a:pt x="1023312" y="1361987"/>
                  <a:pt x="1021412" y="1358727"/>
                </a:cubicBezTo>
                <a:cubicBezTo>
                  <a:pt x="1019512" y="1355874"/>
                  <a:pt x="1021792" y="1355874"/>
                  <a:pt x="1021032" y="1353022"/>
                </a:cubicBezTo>
                <a:cubicBezTo>
                  <a:pt x="1020272" y="1350576"/>
                  <a:pt x="1021792" y="1349354"/>
                  <a:pt x="1023312" y="1348132"/>
                </a:cubicBezTo>
                <a:cubicBezTo>
                  <a:pt x="1024832" y="1347316"/>
                  <a:pt x="1026351" y="1344464"/>
                  <a:pt x="1025211" y="1340797"/>
                </a:cubicBezTo>
                <a:cubicBezTo>
                  <a:pt x="1024071" y="1337129"/>
                  <a:pt x="1024452" y="1334276"/>
                  <a:pt x="1025211" y="1332646"/>
                </a:cubicBezTo>
                <a:cubicBezTo>
                  <a:pt x="1026351" y="1331016"/>
                  <a:pt x="1028251" y="1328572"/>
                  <a:pt x="1027871" y="1325719"/>
                </a:cubicBezTo>
                <a:cubicBezTo>
                  <a:pt x="1027491" y="1322866"/>
                  <a:pt x="1027112" y="1320421"/>
                  <a:pt x="1028631" y="1318791"/>
                </a:cubicBezTo>
                <a:cubicBezTo>
                  <a:pt x="1030151" y="1317161"/>
                  <a:pt x="1028631" y="1313901"/>
                  <a:pt x="1028251" y="1311456"/>
                </a:cubicBezTo>
                <a:cubicBezTo>
                  <a:pt x="1027871" y="1309011"/>
                  <a:pt x="1028631" y="1306159"/>
                  <a:pt x="1027871" y="1304121"/>
                </a:cubicBezTo>
                <a:cubicBezTo>
                  <a:pt x="1027112" y="1302083"/>
                  <a:pt x="1027112" y="1299638"/>
                  <a:pt x="1025211" y="1295156"/>
                </a:cubicBezTo>
                <a:cubicBezTo>
                  <a:pt x="1023312" y="1290673"/>
                  <a:pt x="1020272" y="1285375"/>
                  <a:pt x="1020652" y="1281708"/>
                </a:cubicBezTo>
                <a:cubicBezTo>
                  <a:pt x="1021412" y="1278448"/>
                  <a:pt x="1019132" y="1275188"/>
                  <a:pt x="1016092" y="1271520"/>
                </a:cubicBezTo>
                <a:cubicBezTo>
                  <a:pt x="1013053" y="1267853"/>
                  <a:pt x="1011153" y="1262555"/>
                  <a:pt x="1009253" y="1258072"/>
                </a:cubicBezTo>
                <a:cubicBezTo>
                  <a:pt x="1007353" y="1253590"/>
                  <a:pt x="1005453" y="1249515"/>
                  <a:pt x="1006973" y="1247885"/>
                </a:cubicBezTo>
                <a:cubicBezTo>
                  <a:pt x="1008493" y="1246255"/>
                  <a:pt x="1008493" y="1242995"/>
                  <a:pt x="1008113" y="1238920"/>
                </a:cubicBezTo>
                <a:cubicBezTo>
                  <a:pt x="1008113" y="1234437"/>
                  <a:pt x="1007733" y="1229954"/>
                  <a:pt x="1008493" y="1227509"/>
                </a:cubicBezTo>
                <a:cubicBezTo>
                  <a:pt x="1009253" y="1225065"/>
                  <a:pt x="1009633" y="1223027"/>
                  <a:pt x="1008493" y="1218545"/>
                </a:cubicBezTo>
                <a:cubicBezTo>
                  <a:pt x="1007353" y="1214062"/>
                  <a:pt x="1010393" y="1213247"/>
                  <a:pt x="1013433" y="1213654"/>
                </a:cubicBezTo>
                <a:cubicBezTo>
                  <a:pt x="1016472" y="1214062"/>
                  <a:pt x="1016852" y="1210394"/>
                  <a:pt x="1018372" y="1208764"/>
                </a:cubicBezTo>
                <a:cubicBezTo>
                  <a:pt x="1020272" y="1207134"/>
                  <a:pt x="1021412" y="1205504"/>
                  <a:pt x="1021792" y="1208357"/>
                </a:cubicBezTo>
                <a:cubicBezTo>
                  <a:pt x="1022552" y="1211209"/>
                  <a:pt x="1022552" y="1212839"/>
                  <a:pt x="1022932" y="1211209"/>
                </a:cubicBezTo>
                <a:cubicBezTo>
                  <a:pt x="1023312" y="1209987"/>
                  <a:pt x="1023312" y="1209580"/>
                  <a:pt x="1025592" y="1209580"/>
                </a:cubicBezTo>
                <a:cubicBezTo>
                  <a:pt x="1027871" y="1209580"/>
                  <a:pt x="1027871" y="1210801"/>
                  <a:pt x="1027871" y="1209172"/>
                </a:cubicBezTo>
                <a:cubicBezTo>
                  <a:pt x="1027871" y="1207542"/>
                  <a:pt x="1028251" y="1205912"/>
                  <a:pt x="1028251" y="1205912"/>
                </a:cubicBezTo>
                <a:cubicBezTo>
                  <a:pt x="1028251" y="1205912"/>
                  <a:pt x="1029771" y="1204689"/>
                  <a:pt x="1030911" y="1203059"/>
                </a:cubicBezTo>
                <a:cubicBezTo>
                  <a:pt x="1032051" y="1201429"/>
                  <a:pt x="1032051" y="1201429"/>
                  <a:pt x="1033571" y="1201022"/>
                </a:cubicBezTo>
                <a:cubicBezTo>
                  <a:pt x="1034711" y="1200614"/>
                  <a:pt x="1036610" y="1202244"/>
                  <a:pt x="1038130" y="1206320"/>
                </a:cubicBezTo>
                <a:cubicBezTo>
                  <a:pt x="1040030" y="1210394"/>
                  <a:pt x="1041550" y="1209172"/>
                  <a:pt x="1041550" y="1209172"/>
                </a:cubicBezTo>
                <a:cubicBezTo>
                  <a:pt x="1041550" y="1209172"/>
                  <a:pt x="1041550" y="1205096"/>
                  <a:pt x="1040030" y="1203467"/>
                </a:cubicBezTo>
                <a:cubicBezTo>
                  <a:pt x="1038510" y="1201836"/>
                  <a:pt x="1037750" y="1198169"/>
                  <a:pt x="1036991" y="1194909"/>
                </a:cubicBezTo>
                <a:cubicBezTo>
                  <a:pt x="1036230" y="1191649"/>
                  <a:pt x="1037750" y="1190427"/>
                  <a:pt x="1040410" y="1188796"/>
                </a:cubicBezTo>
                <a:cubicBezTo>
                  <a:pt x="1043450" y="1187167"/>
                  <a:pt x="1044210" y="1187167"/>
                  <a:pt x="1043830" y="1191649"/>
                </a:cubicBezTo>
                <a:cubicBezTo>
                  <a:pt x="1043450" y="1196132"/>
                  <a:pt x="1044970" y="1195724"/>
                  <a:pt x="1048769" y="1194909"/>
                </a:cubicBezTo>
                <a:cubicBezTo>
                  <a:pt x="1052569" y="1194094"/>
                  <a:pt x="1047629" y="1188389"/>
                  <a:pt x="1045350" y="1185129"/>
                </a:cubicBezTo>
                <a:cubicBezTo>
                  <a:pt x="1043070" y="1181869"/>
                  <a:pt x="1044210" y="1178609"/>
                  <a:pt x="1043830" y="1173311"/>
                </a:cubicBezTo>
                <a:cubicBezTo>
                  <a:pt x="1043450" y="1168014"/>
                  <a:pt x="1046870" y="1170051"/>
                  <a:pt x="1046870" y="1172496"/>
                </a:cubicBezTo>
                <a:cubicBezTo>
                  <a:pt x="1046870" y="1174534"/>
                  <a:pt x="1047250" y="1176164"/>
                  <a:pt x="1047250" y="1176164"/>
                </a:cubicBezTo>
                <a:cubicBezTo>
                  <a:pt x="1047250" y="1176164"/>
                  <a:pt x="1048390" y="1173719"/>
                  <a:pt x="1049150" y="1171681"/>
                </a:cubicBezTo>
                <a:cubicBezTo>
                  <a:pt x="1049909" y="1169644"/>
                  <a:pt x="1049909" y="1167606"/>
                  <a:pt x="1052569" y="1169236"/>
                </a:cubicBezTo>
                <a:cubicBezTo>
                  <a:pt x="1055229" y="1170458"/>
                  <a:pt x="1055229" y="1172088"/>
                  <a:pt x="1055229" y="1170051"/>
                </a:cubicBezTo>
                <a:cubicBezTo>
                  <a:pt x="1055229" y="1168014"/>
                  <a:pt x="1053329" y="1166383"/>
                  <a:pt x="1051809" y="1166791"/>
                </a:cubicBezTo>
                <a:cubicBezTo>
                  <a:pt x="1050289" y="1166791"/>
                  <a:pt x="1049150" y="1162716"/>
                  <a:pt x="1049150" y="1159863"/>
                </a:cubicBezTo>
                <a:cubicBezTo>
                  <a:pt x="1049150" y="1157011"/>
                  <a:pt x="1048010" y="1156196"/>
                  <a:pt x="1051049" y="1156196"/>
                </a:cubicBezTo>
                <a:cubicBezTo>
                  <a:pt x="1054089" y="1156196"/>
                  <a:pt x="1054089" y="1154566"/>
                  <a:pt x="1051429" y="1152528"/>
                </a:cubicBezTo>
                <a:cubicBezTo>
                  <a:pt x="1049150" y="1150491"/>
                  <a:pt x="1048010" y="1148046"/>
                  <a:pt x="1047629" y="1143563"/>
                </a:cubicBezTo>
                <a:cubicBezTo>
                  <a:pt x="1047250" y="1139080"/>
                  <a:pt x="1051049" y="1141933"/>
                  <a:pt x="1054089" y="1144786"/>
                </a:cubicBezTo>
                <a:cubicBezTo>
                  <a:pt x="1057129" y="1147638"/>
                  <a:pt x="1055989" y="1146008"/>
                  <a:pt x="1057508" y="1143156"/>
                </a:cubicBezTo>
                <a:cubicBezTo>
                  <a:pt x="1059409" y="1140710"/>
                  <a:pt x="1059409" y="1142340"/>
                  <a:pt x="1057889" y="1139488"/>
                </a:cubicBezTo>
                <a:cubicBezTo>
                  <a:pt x="1056369" y="1136635"/>
                  <a:pt x="1057508" y="1136635"/>
                  <a:pt x="1059788" y="1135413"/>
                </a:cubicBezTo>
                <a:cubicBezTo>
                  <a:pt x="1062068" y="1134191"/>
                  <a:pt x="1061308" y="1133375"/>
                  <a:pt x="1061308" y="1129301"/>
                </a:cubicBezTo>
                <a:cubicBezTo>
                  <a:pt x="1061308" y="1125225"/>
                  <a:pt x="1061308" y="1125225"/>
                  <a:pt x="1062068" y="1122373"/>
                </a:cubicBezTo>
                <a:cubicBezTo>
                  <a:pt x="1062828" y="1119113"/>
                  <a:pt x="1061308" y="1117075"/>
                  <a:pt x="1059788" y="1114222"/>
                </a:cubicBezTo>
                <a:cubicBezTo>
                  <a:pt x="1058269" y="1110962"/>
                  <a:pt x="1057889" y="1109740"/>
                  <a:pt x="1059788" y="1109332"/>
                </a:cubicBezTo>
                <a:cubicBezTo>
                  <a:pt x="1061689" y="1108925"/>
                  <a:pt x="1061689" y="1108925"/>
                  <a:pt x="1061689" y="1107295"/>
                </a:cubicBezTo>
                <a:cubicBezTo>
                  <a:pt x="1061689" y="1105665"/>
                  <a:pt x="1063588" y="1105257"/>
                  <a:pt x="1064349" y="1102405"/>
                </a:cubicBezTo>
                <a:close/>
                <a:moveTo>
                  <a:pt x="630045" y="1100367"/>
                </a:moveTo>
                <a:cubicBezTo>
                  <a:pt x="628525" y="1100367"/>
                  <a:pt x="627385" y="1100775"/>
                  <a:pt x="626245" y="1101183"/>
                </a:cubicBezTo>
                <a:cubicBezTo>
                  <a:pt x="622446" y="1101997"/>
                  <a:pt x="620926" y="1103627"/>
                  <a:pt x="619786" y="1104035"/>
                </a:cubicBezTo>
                <a:cubicBezTo>
                  <a:pt x="620545" y="1104035"/>
                  <a:pt x="621306" y="1103627"/>
                  <a:pt x="622825" y="1102813"/>
                </a:cubicBezTo>
                <a:cubicBezTo>
                  <a:pt x="624345" y="1101997"/>
                  <a:pt x="627005" y="1101183"/>
                  <a:pt x="630045" y="1100367"/>
                </a:cubicBezTo>
                <a:close/>
                <a:moveTo>
                  <a:pt x="840927" y="1098330"/>
                </a:moveTo>
                <a:lnTo>
                  <a:pt x="844347" y="1099145"/>
                </a:lnTo>
                <a:lnTo>
                  <a:pt x="841307" y="1098330"/>
                </a:lnTo>
                <a:close/>
                <a:moveTo>
                  <a:pt x="879304" y="1090179"/>
                </a:moveTo>
                <a:cubicBezTo>
                  <a:pt x="878164" y="1089772"/>
                  <a:pt x="877404" y="1090179"/>
                  <a:pt x="877024" y="1090995"/>
                </a:cubicBezTo>
                <a:cubicBezTo>
                  <a:pt x="876644" y="1092625"/>
                  <a:pt x="875504" y="1093440"/>
                  <a:pt x="872844" y="1096293"/>
                </a:cubicBezTo>
                <a:cubicBezTo>
                  <a:pt x="870565" y="1099553"/>
                  <a:pt x="869425" y="1099960"/>
                  <a:pt x="865245" y="1099960"/>
                </a:cubicBezTo>
                <a:cubicBezTo>
                  <a:pt x="860686" y="1100367"/>
                  <a:pt x="860686" y="1099960"/>
                  <a:pt x="858406" y="1101183"/>
                </a:cubicBezTo>
                <a:cubicBezTo>
                  <a:pt x="857266" y="1101590"/>
                  <a:pt x="856506" y="1102405"/>
                  <a:pt x="854986" y="1102405"/>
                </a:cubicBezTo>
                <a:cubicBezTo>
                  <a:pt x="856886" y="1102405"/>
                  <a:pt x="857645" y="1101997"/>
                  <a:pt x="859166" y="1101183"/>
                </a:cubicBezTo>
                <a:cubicBezTo>
                  <a:pt x="861825" y="1099960"/>
                  <a:pt x="861825" y="1100367"/>
                  <a:pt x="866005" y="1099960"/>
                </a:cubicBezTo>
                <a:cubicBezTo>
                  <a:pt x="870565" y="1099553"/>
                  <a:pt x="871324" y="1099553"/>
                  <a:pt x="873604" y="1096293"/>
                </a:cubicBezTo>
                <a:cubicBezTo>
                  <a:pt x="876264" y="1093440"/>
                  <a:pt x="877024" y="1092625"/>
                  <a:pt x="877784" y="1090995"/>
                </a:cubicBezTo>
                <a:cubicBezTo>
                  <a:pt x="878164" y="1090179"/>
                  <a:pt x="878544" y="1089772"/>
                  <a:pt x="879304" y="1090179"/>
                </a:cubicBezTo>
                <a:close/>
                <a:moveTo>
                  <a:pt x="613707" y="1088550"/>
                </a:moveTo>
                <a:cubicBezTo>
                  <a:pt x="614086" y="1090179"/>
                  <a:pt x="615226" y="1093847"/>
                  <a:pt x="615986" y="1097107"/>
                </a:cubicBezTo>
                <a:cubicBezTo>
                  <a:pt x="615986" y="1096700"/>
                  <a:pt x="615986" y="1096293"/>
                  <a:pt x="615606" y="1095477"/>
                </a:cubicBezTo>
                <a:cubicBezTo>
                  <a:pt x="614466" y="1092625"/>
                  <a:pt x="614086" y="1090179"/>
                  <a:pt x="613707" y="1088550"/>
                </a:cubicBezTo>
                <a:close/>
                <a:moveTo>
                  <a:pt x="796471" y="1046169"/>
                </a:moveTo>
                <a:cubicBezTo>
                  <a:pt x="796471" y="1046576"/>
                  <a:pt x="796851" y="1046576"/>
                  <a:pt x="796851" y="1046984"/>
                </a:cubicBezTo>
                <a:lnTo>
                  <a:pt x="801031" y="1048206"/>
                </a:lnTo>
                <a:cubicBezTo>
                  <a:pt x="800650" y="1047799"/>
                  <a:pt x="800650" y="1047392"/>
                  <a:pt x="800650" y="1047392"/>
                </a:cubicBezTo>
                <a:cubicBezTo>
                  <a:pt x="800650" y="1047392"/>
                  <a:pt x="798751" y="1046984"/>
                  <a:pt x="796471" y="1046169"/>
                </a:cubicBezTo>
                <a:close/>
                <a:moveTo>
                  <a:pt x="536573" y="1018458"/>
                </a:moveTo>
                <a:cubicBezTo>
                  <a:pt x="535813" y="1018866"/>
                  <a:pt x="535053" y="1018866"/>
                  <a:pt x="534293" y="1018866"/>
                </a:cubicBezTo>
                <a:lnTo>
                  <a:pt x="533153" y="1020088"/>
                </a:lnTo>
                <a:cubicBezTo>
                  <a:pt x="533913" y="1019681"/>
                  <a:pt x="534673" y="1019681"/>
                  <a:pt x="535813" y="1018866"/>
                </a:cubicBezTo>
                <a:cubicBezTo>
                  <a:pt x="536193" y="1018866"/>
                  <a:pt x="536193" y="1018458"/>
                  <a:pt x="536573" y="1018458"/>
                </a:cubicBezTo>
                <a:close/>
                <a:moveTo>
                  <a:pt x="591288" y="991970"/>
                </a:moveTo>
                <a:lnTo>
                  <a:pt x="589008" y="992786"/>
                </a:lnTo>
                <a:cubicBezTo>
                  <a:pt x="589768" y="992786"/>
                  <a:pt x="590528" y="992786"/>
                  <a:pt x="591288" y="992786"/>
                </a:cubicBezTo>
                <a:close/>
                <a:moveTo>
                  <a:pt x="557851" y="985042"/>
                </a:moveTo>
                <a:cubicBezTo>
                  <a:pt x="556331" y="985042"/>
                  <a:pt x="555191" y="985450"/>
                  <a:pt x="555191" y="986266"/>
                </a:cubicBezTo>
                <a:lnTo>
                  <a:pt x="555649" y="989374"/>
                </a:lnTo>
                <a:lnTo>
                  <a:pt x="555571" y="989526"/>
                </a:lnTo>
                <a:cubicBezTo>
                  <a:pt x="555951" y="990748"/>
                  <a:pt x="555951" y="992378"/>
                  <a:pt x="556331" y="994008"/>
                </a:cubicBezTo>
                <a:lnTo>
                  <a:pt x="555649" y="989374"/>
                </a:lnTo>
                <a:close/>
                <a:moveTo>
                  <a:pt x="570770" y="984228"/>
                </a:moveTo>
                <a:cubicBezTo>
                  <a:pt x="571530" y="984635"/>
                  <a:pt x="572290" y="985450"/>
                  <a:pt x="572670" y="987080"/>
                </a:cubicBezTo>
                <a:cubicBezTo>
                  <a:pt x="572670" y="986673"/>
                  <a:pt x="572670" y="986266"/>
                  <a:pt x="572670" y="986266"/>
                </a:cubicBezTo>
                <a:cubicBezTo>
                  <a:pt x="572290" y="984228"/>
                  <a:pt x="571909" y="983821"/>
                  <a:pt x="570770" y="984228"/>
                </a:cubicBezTo>
                <a:close/>
                <a:moveTo>
                  <a:pt x="469699" y="958555"/>
                </a:moveTo>
                <a:lnTo>
                  <a:pt x="462479" y="958962"/>
                </a:lnTo>
                <a:lnTo>
                  <a:pt x="501996" y="958555"/>
                </a:lnTo>
                <a:close/>
                <a:moveTo>
                  <a:pt x="848147" y="867274"/>
                </a:moveTo>
                <a:lnTo>
                  <a:pt x="848528" y="869318"/>
                </a:lnTo>
                <a:lnTo>
                  <a:pt x="849667" y="877054"/>
                </a:lnTo>
                <a:cubicBezTo>
                  <a:pt x="849286" y="875424"/>
                  <a:pt x="848906" y="873386"/>
                  <a:pt x="848906" y="871348"/>
                </a:cubicBezTo>
                <a:lnTo>
                  <a:pt x="848528" y="869318"/>
                </a:lnTo>
                <a:lnTo>
                  <a:pt x="848527" y="869311"/>
                </a:lnTo>
                <a:cubicBezTo>
                  <a:pt x="848527" y="868496"/>
                  <a:pt x="848147" y="867681"/>
                  <a:pt x="848147" y="867274"/>
                </a:cubicBezTo>
                <a:close/>
                <a:moveTo>
                  <a:pt x="385346" y="718534"/>
                </a:moveTo>
                <a:cubicBezTo>
                  <a:pt x="386486" y="719348"/>
                  <a:pt x="388385" y="720571"/>
                  <a:pt x="390285" y="720978"/>
                </a:cubicBezTo>
                <a:lnTo>
                  <a:pt x="388385" y="719756"/>
                </a:lnTo>
                <a:cubicBezTo>
                  <a:pt x="386865" y="718941"/>
                  <a:pt x="386105" y="718534"/>
                  <a:pt x="385346" y="718534"/>
                </a:cubicBezTo>
                <a:close/>
                <a:moveTo>
                  <a:pt x="927940" y="669633"/>
                </a:moveTo>
                <a:lnTo>
                  <a:pt x="927560" y="672078"/>
                </a:lnTo>
                <a:lnTo>
                  <a:pt x="928319" y="671263"/>
                </a:lnTo>
                <a:cubicBezTo>
                  <a:pt x="928319" y="671263"/>
                  <a:pt x="928319" y="670448"/>
                  <a:pt x="928700" y="669633"/>
                </a:cubicBezTo>
                <a:cubicBezTo>
                  <a:pt x="928319" y="669633"/>
                  <a:pt x="928319" y="669633"/>
                  <a:pt x="927940" y="669633"/>
                </a:cubicBezTo>
                <a:close/>
                <a:moveTo>
                  <a:pt x="207521" y="486662"/>
                </a:moveTo>
                <a:cubicBezTo>
                  <a:pt x="207140" y="487070"/>
                  <a:pt x="206760" y="487477"/>
                  <a:pt x="206760" y="487477"/>
                </a:cubicBezTo>
                <a:lnTo>
                  <a:pt x="207140" y="487884"/>
                </a:lnTo>
                <a:cubicBezTo>
                  <a:pt x="207140" y="487477"/>
                  <a:pt x="207521" y="487070"/>
                  <a:pt x="207521" y="486662"/>
                </a:cubicBezTo>
                <a:close/>
                <a:moveTo>
                  <a:pt x="965937" y="477697"/>
                </a:moveTo>
                <a:lnTo>
                  <a:pt x="966317" y="478919"/>
                </a:lnTo>
                <a:cubicBezTo>
                  <a:pt x="966317" y="478512"/>
                  <a:pt x="965937" y="478104"/>
                  <a:pt x="965556" y="478104"/>
                </a:cubicBezTo>
                <a:close/>
                <a:moveTo>
                  <a:pt x="137606" y="467101"/>
                </a:moveTo>
                <a:cubicBezTo>
                  <a:pt x="137987" y="467509"/>
                  <a:pt x="138746" y="467509"/>
                  <a:pt x="139126" y="467509"/>
                </a:cubicBezTo>
                <a:cubicBezTo>
                  <a:pt x="140646" y="467917"/>
                  <a:pt x="141786" y="467917"/>
                  <a:pt x="143306" y="467917"/>
                </a:cubicBezTo>
                <a:lnTo>
                  <a:pt x="143306" y="467101"/>
                </a:lnTo>
                <a:lnTo>
                  <a:pt x="140266" y="467509"/>
                </a:lnTo>
                <a:cubicBezTo>
                  <a:pt x="140266" y="467509"/>
                  <a:pt x="139126" y="467917"/>
                  <a:pt x="137606" y="467101"/>
                </a:cubicBezTo>
                <a:close/>
                <a:moveTo>
                  <a:pt x="953778" y="448764"/>
                </a:moveTo>
                <a:cubicBezTo>
                  <a:pt x="953778" y="448764"/>
                  <a:pt x="953778" y="448764"/>
                  <a:pt x="953778" y="449171"/>
                </a:cubicBezTo>
                <a:cubicBezTo>
                  <a:pt x="954157" y="449171"/>
                  <a:pt x="954157" y="448764"/>
                  <a:pt x="954537" y="448764"/>
                </a:cubicBezTo>
                <a:close/>
                <a:moveTo>
                  <a:pt x="296433" y="418201"/>
                </a:moveTo>
                <a:cubicBezTo>
                  <a:pt x="296813" y="420238"/>
                  <a:pt x="297193" y="421054"/>
                  <a:pt x="297573" y="422684"/>
                </a:cubicBezTo>
                <a:cubicBezTo>
                  <a:pt x="297953" y="422684"/>
                  <a:pt x="298333" y="422684"/>
                  <a:pt x="298333" y="422684"/>
                </a:cubicBezTo>
                <a:cubicBezTo>
                  <a:pt x="298333" y="421054"/>
                  <a:pt x="297193" y="420238"/>
                  <a:pt x="296433" y="418201"/>
                </a:cubicBezTo>
                <a:close/>
                <a:moveTo>
                  <a:pt x="93530" y="402715"/>
                </a:moveTo>
                <a:cubicBezTo>
                  <a:pt x="94290" y="403123"/>
                  <a:pt x="94290" y="404753"/>
                  <a:pt x="95810" y="403123"/>
                </a:cubicBezTo>
                <a:cubicBezTo>
                  <a:pt x="95810" y="403123"/>
                  <a:pt x="96190" y="402715"/>
                  <a:pt x="96570" y="402715"/>
                </a:cubicBezTo>
                <a:cubicBezTo>
                  <a:pt x="96570" y="402715"/>
                  <a:pt x="96190" y="402715"/>
                  <a:pt x="96190" y="402715"/>
                </a:cubicBezTo>
                <a:close/>
                <a:moveTo>
                  <a:pt x="478817" y="388860"/>
                </a:moveTo>
                <a:cubicBezTo>
                  <a:pt x="477298" y="389268"/>
                  <a:pt x="475398" y="390898"/>
                  <a:pt x="472738" y="394158"/>
                </a:cubicBezTo>
                <a:cubicBezTo>
                  <a:pt x="472358" y="394973"/>
                  <a:pt x="471978" y="395788"/>
                  <a:pt x="471598" y="396603"/>
                </a:cubicBezTo>
                <a:cubicBezTo>
                  <a:pt x="472358" y="395788"/>
                  <a:pt x="473118" y="394566"/>
                  <a:pt x="474258" y="393343"/>
                </a:cubicBezTo>
                <a:cubicBezTo>
                  <a:pt x="476158" y="390898"/>
                  <a:pt x="477677" y="389268"/>
                  <a:pt x="478817" y="388860"/>
                </a:cubicBezTo>
                <a:close/>
                <a:moveTo>
                  <a:pt x="493636" y="385601"/>
                </a:moveTo>
                <a:lnTo>
                  <a:pt x="482617" y="389268"/>
                </a:lnTo>
                <a:lnTo>
                  <a:pt x="493636" y="386008"/>
                </a:lnTo>
                <a:cubicBezTo>
                  <a:pt x="493636" y="386008"/>
                  <a:pt x="493636" y="386008"/>
                  <a:pt x="493636" y="385601"/>
                </a:cubicBezTo>
                <a:close/>
                <a:moveTo>
                  <a:pt x="699959" y="222597"/>
                </a:moveTo>
                <a:lnTo>
                  <a:pt x="696159" y="238082"/>
                </a:lnTo>
                <a:lnTo>
                  <a:pt x="697299" y="235638"/>
                </a:lnTo>
                <a:close/>
                <a:moveTo>
                  <a:pt x="847766" y="182254"/>
                </a:moveTo>
                <a:lnTo>
                  <a:pt x="845106" y="183069"/>
                </a:lnTo>
                <a:lnTo>
                  <a:pt x="847766" y="183884"/>
                </a:lnTo>
                <a:close/>
                <a:moveTo>
                  <a:pt x="833708" y="181847"/>
                </a:moveTo>
                <a:lnTo>
                  <a:pt x="833708" y="182254"/>
                </a:lnTo>
                <a:lnTo>
                  <a:pt x="836367" y="182662"/>
                </a:lnTo>
                <a:close/>
                <a:moveTo>
                  <a:pt x="730357" y="168807"/>
                </a:moveTo>
                <a:cubicBezTo>
                  <a:pt x="729976" y="169621"/>
                  <a:pt x="729976" y="170437"/>
                  <a:pt x="729596" y="171659"/>
                </a:cubicBezTo>
                <a:cubicBezTo>
                  <a:pt x="729596" y="171659"/>
                  <a:pt x="729596" y="171659"/>
                  <a:pt x="729596" y="172067"/>
                </a:cubicBezTo>
                <a:cubicBezTo>
                  <a:pt x="729976" y="170844"/>
                  <a:pt x="730357" y="170029"/>
                  <a:pt x="730357" y="168807"/>
                </a:cubicBezTo>
                <a:close/>
                <a:moveTo>
                  <a:pt x="600787" y="115831"/>
                </a:moveTo>
                <a:lnTo>
                  <a:pt x="581409" y="126426"/>
                </a:lnTo>
                <a:lnTo>
                  <a:pt x="568490" y="133761"/>
                </a:lnTo>
                <a:close/>
                <a:moveTo>
                  <a:pt x="936677" y="40835"/>
                </a:moveTo>
                <a:lnTo>
                  <a:pt x="1003942" y="60769"/>
                </a:lnTo>
                <a:cubicBezTo>
                  <a:pt x="1052394" y="80334"/>
                  <a:pt x="1098437" y="104273"/>
                  <a:pt x="1141529" y="132066"/>
                </a:cubicBezTo>
                <a:lnTo>
                  <a:pt x="1171886" y="155979"/>
                </a:lnTo>
                <a:lnTo>
                  <a:pt x="1173399" y="157804"/>
                </a:lnTo>
                <a:lnTo>
                  <a:pt x="1174204" y="157804"/>
                </a:lnTo>
                <a:lnTo>
                  <a:pt x="1261403" y="226491"/>
                </a:lnTo>
                <a:lnTo>
                  <a:pt x="1270833" y="237402"/>
                </a:lnTo>
                <a:lnTo>
                  <a:pt x="1265351" y="245010"/>
                </a:lnTo>
                <a:cubicBezTo>
                  <a:pt x="1264971" y="247863"/>
                  <a:pt x="1263072" y="249900"/>
                  <a:pt x="1261171" y="251123"/>
                </a:cubicBezTo>
                <a:cubicBezTo>
                  <a:pt x="1259272" y="252753"/>
                  <a:pt x="1258132" y="254383"/>
                  <a:pt x="1257752" y="256013"/>
                </a:cubicBezTo>
                <a:cubicBezTo>
                  <a:pt x="1257372" y="257643"/>
                  <a:pt x="1251672" y="258865"/>
                  <a:pt x="1253192" y="256013"/>
                </a:cubicBezTo>
                <a:cubicBezTo>
                  <a:pt x="1254712" y="253161"/>
                  <a:pt x="1254712" y="251123"/>
                  <a:pt x="1252052" y="252346"/>
                </a:cubicBezTo>
                <a:cubicBezTo>
                  <a:pt x="1249393" y="253568"/>
                  <a:pt x="1249012" y="255198"/>
                  <a:pt x="1249012" y="258051"/>
                </a:cubicBezTo>
                <a:cubicBezTo>
                  <a:pt x="1249012" y="260903"/>
                  <a:pt x="1247492" y="262533"/>
                  <a:pt x="1246353" y="263756"/>
                </a:cubicBezTo>
                <a:cubicBezTo>
                  <a:pt x="1244833" y="264979"/>
                  <a:pt x="1241793" y="273128"/>
                  <a:pt x="1241793" y="275981"/>
                </a:cubicBezTo>
                <a:cubicBezTo>
                  <a:pt x="1242173" y="278834"/>
                  <a:pt x="1241033" y="283316"/>
                  <a:pt x="1239514" y="284946"/>
                </a:cubicBezTo>
                <a:cubicBezTo>
                  <a:pt x="1237994" y="286576"/>
                  <a:pt x="1239134" y="287799"/>
                  <a:pt x="1239514" y="289836"/>
                </a:cubicBezTo>
                <a:cubicBezTo>
                  <a:pt x="1239893" y="291874"/>
                  <a:pt x="1239134" y="293911"/>
                  <a:pt x="1235334" y="294727"/>
                </a:cubicBezTo>
                <a:cubicBezTo>
                  <a:pt x="1231534" y="295134"/>
                  <a:pt x="1215575" y="298394"/>
                  <a:pt x="1215956" y="305729"/>
                </a:cubicBezTo>
                <a:cubicBezTo>
                  <a:pt x="1216335" y="313064"/>
                  <a:pt x="1216335" y="314694"/>
                  <a:pt x="1214055" y="316324"/>
                </a:cubicBezTo>
                <a:cubicBezTo>
                  <a:pt x="1211776" y="317954"/>
                  <a:pt x="1211776" y="322437"/>
                  <a:pt x="1208356" y="321622"/>
                </a:cubicBezTo>
                <a:cubicBezTo>
                  <a:pt x="1204936" y="320807"/>
                  <a:pt x="1196577" y="317139"/>
                  <a:pt x="1192777" y="321214"/>
                </a:cubicBezTo>
                <a:cubicBezTo>
                  <a:pt x="1189358" y="325289"/>
                  <a:pt x="1186698" y="326105"/>
                  <a:pt x="1186698" y="330179"/>
                </a:cubicBezTo>
                <a:cubicBezTo>
                  <a:pt x="1186698" y="334254"/>
                  <a:pt x="1185558" y="335477"/>
                  <a:pt x="1184038" y="337514"/>
                </a:cubicBezTo>
                <a:cubicBezTo>
                  <a:pt x="1182518" y="339552"/>
                  <a:pt x="1180999" y="342812"/>
                  <a:pt x="1177958" y="342405"/>
                </a:cubicBezTo>
                <a:cubicBezTo>
                  <a:pt x="1174919" y="341997"/>
                  <a:pt x="1169980" y="340367"/>
                  <a:pt x="1168079" y="342812"/>
                </a:cubicBezTo>
                <a:cubicBezTo>
                  <a:pt x="1166180" y="345257"/>
                  <a:pt x="1163900" y="345665"/>
                  <a:pt x="1161620" y="345257"/>
                </a:cubicBezTo>
                <a:cubicBezTo>
                  <a:pt x="1159340" y="344849"/>
                  <a:pt x="1158200" y="346479"/>
                  <a:pt x="1156301" y="347702"/>
                </a:cubicBezTo>
                <a:cubicBezTo>
                  <a:pt x="1155161" y="348517"/>
                  <a:pt x="1153261" y="348109"/>
                  <a:pt x="1150981" y="348517"/>
                </a:cubicBezTo>
                <a:cubicBezTo>
                  <a:pt x="1149841" y="348517"/>
                  <a:pt x="1148321" y="348925"/>
                  <a:pt x="1146801" y="349332"/>
                </a:cubicBezTo>
                <a:cubicBezTo>
                  <a:pt x="1142622" y="350962"/>
                  <a:pt x="1135402" y="353407"/>
                  <a:pt x="1133502" y="357075"/>
                </a:cubicBezTo>
                <a:cubicBezTo>
                  <a:pt x="1131982" y="360742"/>
                  <a:pt x="1130083" y="364002"/>
                  <a:pt x="1130842" y="366448"/>
                </a:cubicBezTo>
                <a:cubicBezTo>
                  <a:pt x="1131223" y="369300"/>
                  <a:pt x="1133883" y="376227"/>
                  <a:pt x="1130842" y="376635"/>
                </a:cubicBezTo>
                <a:cubicBezTo>
                  <a:pt x="1127803" y="377043"/>
                  <a:pt x="1124763" y="377450"/>
                  <a:pt x="1120963" y="380303"/>
                </a:cubicBezTo>
                <a:cubicBezTo>
                  <a:pt x="1117164" y="383155"/>
                  <a:pt x="1113364" y="385601"/>
                  <a:pt x="1109185" y="387231"/>
                </a:cubicBezTo>
                <a:cubicBezTo>
                  <a:pt x="1105005" y="388860"/>
                  <a:pt x="1098925" y="392120"/>
                  <a:pt x="1094745" y="390490"/>
                </a:cubicBezTo>
                <a:cubicBezTo>
                  <a:pt x="1094745" y="390490"/>
                  <a:pt x="1090186" y="391713"/>
                  <a:pt x="1084486" y="393750"/>
                </a:cubicBezTo>
                <a:cubicBezTo>
                  <a:pt x="1079167" y="395788"/>
                  <a:pt x="1070048" y="400271"/>
                  <a:pt x="1067008" y="405975"/>
                </a:cubicBezTo>
                <a:cubicBezTo>
                  <a:pt x="1063968" y="411681"/>
                  <a:pt x="1061689" y="414533"/>
                  <a:pt x="1057889" y="413311"/>
                </a:cubicBezTo>
                <a:cubicBezTo>
                  <a:pt x="1054089" y="412088"/>
                  <a:pt x="1054849" y="414533"/>
                  <a:pt x="1050289" y="413311"/>
                </a:cubicBezTo>
                <a:cubicBezTo>
                  <a:pt x="1045730" y="412088"/>
                  <a:pt x="1043450" y="412903"/>
                  <a:pt x="1040410" y="418201"/>
                </a:cubicBezTo>
                <a:cubicBezTo>
                  <a:pt x="1037370" y="423498"/>
                  <a:pt x="1032431" y="424314"/>
                  <a:pt x="1025972" y="426351"/>
                </a:cubicBezTo>
                <a:cubicBezTo>
                  <a:pt x="1019512" y="428388"/>
                  <a:pt x="1014573" y="425944"/>
                  <a:pt x="1009633" y="427981"/>
                </a:cubicBezTo>
                <a:cubicBezTo>
                  <a:pt x="1005073" y="430018"/>
                  <a:pt x="1002414" y="431241"/>
                  <a:pt x="999374" y="436131"/>
                </a:cubicBezTo>
                <a:cubicBezTo>
                  <a:pt x="996334" y="441021"/>
                  <a:pt x="994054" y="444281"/>
                  <a:pt x="990634" y="443059"/>
                </a:cubicBezTo>
                <a:cubicBezTo>
                  <a:pt x="987215" y="442244"/>
                  <a:pt x="987215" y="441429"/>
                  <a:pt x="984555" y="443467"/>
                </a:cubicBezTo>
                <a:cubicBezTo>
                  <a:pt x="981895" y="445504"/>
                  <a:pt x="979235" y="444689"/>
                  <a:pt x="973536" y="443059"/>
                </a:cubicBezTo>
                <a:cubicBezTo>
                  <a:pt x="968216" y="441429"/>
                  <a:pt x="967836" y="440206"/>
                  <a:pt x="968216" y="436539"/>
                </a:cubicBezTo>
                <a:cubicBezTo>
                  <a:pt x="968596" y="432871"/>
                  <a:pt x="967457" y="432871"/>
                  <a:pt x="966696" y="428388"/>
                </a:cubicBezTo>
                <a:cubicBezTo>
                  <a:pt x="966317" y="423906"/>
                  <a:pt x="967457" y="424314"/>
                  <a:pt x="968216" y="419423"/>
                </a:cubicBezTo>
                <a:cubicBezTo>
                  <a:pt x="968596" y="414533"/>
                  <a:pt x="969736" y="412496"/>
                  <a:pt x="967836" y="408828"/>
                </a:cubicBezTo>
                <a:cubicBezTo>
                  <a:pt x="965556" y="405161"/>
                  <a:pt x="965177" y="405161"/>
                  <a:pt x="965177" y="402308"/>
                </a:cubicBezTo>
                <a:cubicBezTo>
                  <a:pt x="965177" y="399456"/>
                  <a:pt x="964797" y="397418"/>
                  <a:pt x="966696" y="397010"/>
                </a:cubicBezTo>
                <a:cubicBezTo>
                  <a:pt x="968216" y="396603"/>
                  <a:pt x="967836" y="396603"/>
                  <a:pt x="968216" y="392120"/>
                </a:cubicBezTo>
                <a:cubicBezTo>
                  <a:pt x="968596" y="387638"/>
                  <a:pt x="968596" y="385193"/>
                  <a:pt x="968596" y="382341"/>
                </a:cubicBezTo>
                <a:cubicBezTo>
                  <a:pt x="968976" y="379488"/>
                  <a:pt x="972016" y="379488"/>
                  <a:pt x="969736" y="377043"/>
                </a:cubicBezTo>
                <a:cubicBezTo>
                  <a:pt x="967076" y="374597"/>
                  <a:pt x="965937" y="374190"/>
                  <a:pt x="968216" y="374190"/>
                </a:cubicBezTo>
                <a:cubicBezTo>
                  <a:pt x="970496" y="374190"/>
                  <a:pt x="970116" y="374597"/>
                  <a:pt x="969736" y="372153"/>
                </a:cubicBezTo>
                <a:cubicBezTo>
                  <a:pt x="969356" y="369300"/>
                  <a:pt x="971636" y="368078"/>
                  <a:pt x="972396" y="365225"/>
                </a:cubicBezTo>
                <a:cubicBezTo>
                  <a:pt x="972776" y="362372"/>
                  <a:pt x="970876" y="361558"/>
                  <a:pt x="972776" y="359520"/>
                </a:cubicBezTo>
                <a:cubicBezTo>
                  <a:pt x="974676" y="357483"/>
                  <a:pt x="974296" y="354630"/>
                  <a:pt x="975435" y="349332"/>
                </a:cubicBezTo>
                <a:cubicBezTo>
                  <a:pt x="975816" y="345665"/>
                  <a:pt x="976196" y="343627"/>
                  <a:pt x="975816" y="340774"/>
                </a:cubicBezTo>
                <a:cubicBezTo>
                  <a:pt x="975816" y="339144"/>
                  <a:pt x="975435" y="337922"/>
                  <a:pt x="975056" y="335884"/>
                </a:cubicBezTo>
                <a:cubicBezTo>
                  <a:pt x="973916" y="330994"/>
                  <a:pt x="975435" y="327327"/>
                  <a:pt x="972776" y="324067"/>
                </a:cubicBezTo>
                <a:cubicBezTo>
                  <a:pt x="970116" y="320807"/>
                  <a:pt x="970116" y="320399"/>
                  <a:pt x="970116" y="315509"/>
                </a:cubicBezTo>
                <a:cubicBezTo>
                  <a:pt x="970116" y="310619"/>
                  <a:pt x="970496" y="311434"/>
                  <a:pt x="968976" y="307766"/>
                </a:cubicBezTo>
                <a:cubicBezTo>
                  <a:pt x="967457" y="304099"/>
                  <a:pt x="966317" y="300431"/>
                  <a:pt x="964416" y="295134"/>
                </a:cubicBezTo>
                <a:cubicBezTo>
                  <a:pt x="962517" y="289836"/>
                  <a:pt x="962517" y="284946"/>
                  <a:pt x="961757" y="273128"/>
                </a:cubicBezTo>
                <a:cubicBezTo>
                  <a:pt x="961377" y="261311"/>
                  <a:pt x="960237" y="257235"/>
                  <a:pt x="960617" y="252753"/>
                </a:cubicBezTo>
                <a:cubicBezTo>
                  <a:pt x="960997" y="248270"/>
                  <a:pt x="958337" y="247456"/>
                  <a:pt x="957197" y="244195"/>
                </a:cubicBezTo>
                <a:cubicBezTo>
                  <a:pt x="955677" y="240935"/>
                  <a:pt x="956438" y="240528"/>
                  <a:pt x="952638" y="236861"/>
                </a:cubicBezTo>
                <a:cubicBezTo>
                  <a:pt x="949218" y="233193"/>
                  <a:pt x="948078" y="229933"/>
                  <a:pt x="948078" y="226673"/>
                </a:cubicBezTo>
                <a:cubicBezTo>
                  <a:pt x="948078" y="223413"/>
                  <a:pt x="947318" y="220968"/>
                  <a:pt x="946178" y="216892"/>
                </a:cubicBezTo>
                <a:cubicBezTo>
                  <a:pt x="945038" y="213225"/>
                  <a:pt x="945418" y="209965"/>
                  <a:pt x="946938" y="208334"/>
                </a:cubicBezTo>
                <a:cubicBezTo>
                  <a:pt x="948458" y="206705"/>
                  <a:pt x="948838" y="198962"/>
                  <a:pt x="948838" y="195295"/>
                </a:cubicBezTo>
                <a:cubicBezTo>
                  <a:pt x="948838" y="191627"/>
                  <a:pt x="948078" y="189590"/>
                  <a:pt x="949218" y="187144"/>
                </a:cubicBezTo>
                <a:cubicBezTo>
                  <a:pt x="950358" y="184700"/>
                  <a:pt x="950738" y="178994"/>
                  <a:pt x="950738" y="173289"/>
                </a:cubicBezTo>
                <a:cubicBezTo>
                  <a:pt x="951118" y="167584"/>
                  <a:pt x="949598" y="164324"/>
                  <a:pt x="951498" y="161879"/>
                </a:cubicBezTo>
                <a:cubicBezTo>
                  <a:pt x="953397" y="159434"/>
                  <a:pt x="952638" y="158212"/>
                  <a:pt x="952258" y="151691"/>
                </a:cubicBezTo>
                <a:cubicBezTo>
                  <a:pt x="951877" y="145171"/>
                  <a:pt x="950358" y="147208"/>
                  <a:pt x="949598" y="144764"/>
                </a:cubicBezTo>
                <a:cubicBezTo>
                  <a:pt x="948838" y="141911"/>
                  <a:pt x="948458" y="140689"/>
                  <a:pt x="948458" y="136613"/>
                </a:cubicBezTo>
                <a:cubicBezTo>
                  <a:pt x="948458" y="132946"/>
                  <a:pt x="946178" y="130908"/>
                  <a:pt x="943518" y="128056"/>
                </a:cubicBezTo>
                <a:cubicBezTo>
                  <a:pt x="940858" y="125204"/>
                  <a:pt x="938959" y="123574"/>
                  <a:pt x="938959" y="121128"/>
                </a:cubicBezTo>
                <a:cubicBezTo>
                  <a:pt x="938959" y="118276"/>
                  <a:pt x="938199" y="113793"/>
                  <a:pt x="940858" y="108903"/>
                </a:cubicBezTo>
                <a:cubicBezTo>
                  <a:pt x="943518" y="104013"/>
                  <a:pt x="940479" y="97900"/>
                  <a:pt x="939719" y="95455"/>
                </a:cubicBezTo>
                <a:cubicBezTo>
                  <a:pt x="938959" y="93010"/>
                  <a:pt x="938959" y="88528"/>
                  <a:pt x="938579" y="84453"/>
                </a:cubicBezTo>
                <a:cubicBezTo>
                  <a:pt x="938199" y="80377"/>
                  <a:pt x="940099" y="80377"/>
                  <a:pt x="938579" y="78340"/>
                </a:cubicBezTo>
                <a:cubicBezTo>
                  <a:pt x="937059" y="76303"/>
                  <a:pt x="937059" y="76710"/>
                  <a:pt x="937059" y="73450"/>
                </a:cubicBezTo>
                <a:cubicBezTo>
                  <a:pt x="937059" y="70190"/>
                  <a:pt x="935919" y="71820"/>
                  <a:pt x="937439" y="69375"/>
                </a:cubicBezTo>
                <a:cubicBezTo>
                  <a:pt x="938959" y="66930"/>
                  <a:pt x="937819" y="65300"/>
                  <a:pt x="937059" y="62855"/>
                </a:cubicBezTo>
                <a:cubicBezTo>
                  <a:pt x="936299" y="60410"/>
                  <a:pt x="937439" y="60002"/>
                  <a:pt x="936679" y="57557"/>
                </a:cubicBezTo>
                <a:cubicBezTo>
                  <a:pt x="935919" y="54705"/>
                  <a:pt x="935539" y="55112"/>
                  <a:pt x="936679" y="51852"/>
                </a:cubicBezTo>
                <a:cubicBezTo>
                  <a:pt x="937819" y="48592"/>
                  <a:pt x="937059" y="46147"/>
                  <a:pt x="936679" y="40850"/>
                </a:cubicBezTo>
                <a:close/>
                <a:moveTo>
                  <a:pt x="688662" y="0"/>
                </a:moveTo>
                <a:cubicBezTo>
                  <a:pt x="744580" y="0"/>
                  <a:pt x="799173" y="5410"/>
                  <a:pt x="851901" y="15711"/>
                </a:cubicBezTo>
                <a:lnTo>
                  <a:pt x="906042" y="31756"/>
                </a:lnTo>
                <a:lnTo>
                  <a:pt x="905901" y="33107"/>
                </a:lnTo>
                <a:cubicBezTo>
                  <a:pt x="904382" y="32699"/>
                  <a:pt x="904382" y="32699"/>
                  <a:pt x="905901" y="36367"/>
                </a:cubicBezTo>
                <a:cubicBezTo>
                  <a:pt x="907421" y="40034"/>
                  <a:pt x="907041" y="39627"/>
                  <a:pt x="907041" y="44109"/>
                </a:cubicBezTo>
                <a:cubicBezTo>
                  <a:pt x="907041" y="48592"/>
                  <a:pt x="907421" y="53075"/>
                  <a:pt x="905522" y="55927"/>
                </a:cubicBezTo>
                <a:cubicBezTo>
                  <a:pt x="903622" y="58780"/>
                  <a:pt x="904382" y="62447"/>
                  <a:pt x="905142" y="66930"/>
                </a:cubicBezTo>
                <a:cubicBezTo>
                  <a:pt x="905522" y="71412"/>
                  <a:pt x="904761" y="75080"/>
                  <a:pt x="905522" y="78340"/>
                </a:cubicBezTo>
                <a:cubicBezTo>
                  <a:pt x="906662" y="81600"/>
                  <a:pt x="907041" y="90158"/>
                  <a:pt x="906662" y="97086"/>
                </a:cubicBezTo>
                <a:cubicBezTo>
                  <a:pt x="906282" y="104013"/>
                  <a:pt x="907421" y="115423"/>
                  <a:pt x="906282" y="119906"/>
                </a:cubicBezTo>
                <a:cubicBezTo>
                  <a:pt x="905142" y="124796"/>
                  <a:pt x="905142" y="125611"/>
                  <a:pt x="906662" y="125611"/>
                </a:cubicBezTo>
                <a:cubicBezTo>
                  <a:pt x="908181" y="126018"/>
                  <a:pt x="908561" y="127241"/>
                  <a:pt x="908561" y="130501"/>
                </a:cubicBezTo>
                <a:cubicBezTo>
                  <a:pt x="908561" y="133761"/>
                  <a:pt x="908941" y="134169"/>
                  <a:pt x="907041" y="133353"/>
                </a:cubicBezTo>
                <a:cubicBezTo>
                  <a:pt x="905142" y="132946"/>
                  <a:pt x="904002" y="132946"/>
                  <a:pt x="904002" y="137021"/>
                </a:cubicBezTo>
                <a:cubicBezTo>
                  <a:pt x="904002" y="141096"/>
                  <a:pt x="902482" y="147208"/>
                  <a:pt x="902482" y="154544"/>
                </a:cubicBezTo>
                <a:cubicBezTo>
                  <a:pt x="902102" y="161472"/>
                  <a:pt x="903242" y="164731"/>
                  <a:pt x="905901" y="166361"/>
                </a:cubicBezTo>
                <a:cubicBezTo>
                  <a:pt x="908561" y="167991"/>
                  <a:pt x="910461" y="170029"/>
                  <a:pt x="910461" y="172474"/>
                </a:cubicBezTo>
                <a:cubicBezTo>
                  <a:pt x="910461" y="175327"/>
                  <a:pt x="910081" y="178179"/>
                  <a:pt x="910841" y="180624"/>
                </a:cubicBezTo>
                <a:cubicBezTo>
                  <a:pt x="911601" y="183069"/>
                  <a:pt x="912741" y="183884"/>
                  <a:pt x="911981" y="188774"/>
                </a:cubicBezTo>
                <a:cubicBezTo>
                  <a:pt x="911221" y="193665"/>
                  <a:pt x="911601" y="200185"/>
                  <a:pt x="912361" y="206297"/>
                </a:cubicBezTo>
                <a:cubicBezTo>
                  <a:pt x="913121" y="212818"/>
                  <a:pt x="913501" y="211187"/>
                  <a:pt x="910841" y="209557"/>
                </a:cubicBezTo>
                <a:cubicBezTo>
                  <a:pt x="908181" y="207927"/>
                  <a:pt x="910461" y="212410"/>
                  <a:pt x="910081" y="219745"/>
                </a:cubicBezTo>
                <a:cubicBezTo>
                  <a:pt x="909701" y="227080"/>
                  <a:pt x="910081" y="227895"/>
                  <a:pt x="907802" y="231155"/>
                </a:cubicBezTo>
                <a:cubicBezTo>
                  <a:pt x="905522" y="234823"/>
                  <a:pt x="905142" y="237268"/>
                  <a:pt x="905901" y="242158"/>
                </a:cubicBezTo>
                <a:cubicBezTo>
                  <a:pt x="906282" y="247048"/>
                  <a:pt x="905901" y="252753"/>
                  <a:pt x="904761" y="258865"/>
                </a:cubicBezTo>
                <a:cubicBezTo>
                  <a:pt x="903622" y="264979"/>
                  <a:pt x="903622" y="267830"/>
                  <a:pt x="905142" y="270683"/>
                </a:cubicBezTo>
                <a:cubicBezTo>
                  <a:pt x="906662" y="273536"/>
                  <a:pt x="907802" y="274758"/>
                  <a:pt x="907802" y="278426"/>
                </a:cubicBezTo>
                <a:cubicBezTo>
                  <a:pt x="907421" y="282094"/>
                  <a:pt x="909321" y="284539"/>
                  <a:pt x="912361" y="286983"/>
                </a:cubicBezTo>
                <a:cubicBezTo>
                  <a:pt x="913501" y="287799"/>
                  <a:pt x="914261" y="289429"/>
                  <a:pt x="915021" y="291059"/>
                </a:cubicBezTo>
                <a:cubicBezTo>
                  <a:pt x="916161" y="293911"/>
                  <a:pt x="917300" y="297986"/>
                  <a:pt x="917300" y="300431"/>
                </a:cubicBezTo>
                <a:cubicBezTo>
                  <a:pt x="917681" y="304099"/>
                  <a:pt x="915781" y="311842"/>
                  <a:pt x="916921" y="318361"/>
                </a:cubicBezTo>
                <a:cubicBezTo>
                  <a:pt x="918061" y="324882"/>
                  <a:pt x="918061" y="335477"/>
                  <a:pt x="917300" y="339144"/>
                </a:cubicBezTo>
                <a:cubicBezTo>
                  <a:pt x="916921" y="342812"/>
                  <a:pt x="915401" y="346887"/>
                  <a:pt x="915781" y="350962"/>
                </a:cubicBezTo>
                <a:cubicBezTo>
                  <a:pt x="916161" y="355037"/>
                  <a:pt x="915401" y="359927"/>
                  <a:pt x="915401" y="359927"/>
                </a:cubicBezTo>
                <a:cubicBezTo>
                  <a:pt x="917300" y="357890"/>
                  <a:pt x="918061" y="359927"/>
                  <a:pt x="918061" y="366855"/>
                </a:cubicBezTo>
                <a:cubicBezTo>
                  <a:pt x="918440" y="373783"/>
                  <a:pt x="921100" y="370522"/>
                  <a:pt x="921100" y="368078"/>
                </a:cubicBezTo>
                <a:cubicBezTo>
                  <a:pt x="921100" y="365225"/>
                  <a:pt x="920720" y="364410"/>
                  <a:pt x="922620" y="364410"/>
                </a:cubicBezTo>
                <a:cubicBezTo>
                  <a:pt x="924520" y="364818"/>
                  <a:pt x="925280" y="366040"/>
                  <a:pt x="925280" y="372560"/>
                </a:cubicBezTo>
                <a:cubicBezTo>
                  <a:pt x="924900" y="378673"/>
                  <a:pt x="926800" y="379080"/>
                  <a:pt x="930979" y="380303"/>
                </a:cubicBezTo>
                <a:cubicBezTo>
                  <a:pt x="935159" y="381525"/>
                  <a:pt x="933639" y="384785"/>
                  <a:pt x="935539" y="387231"/>
                </a:cubicBezTo>
                <a:cubicBezTo>
                  <a:pt x="937819" y="390083"/>
                  <a:pt x="938579" y="391305"/>
                  <a:pt x="938959" y="392935"/>
                </a:cubicBezTo>
                <a:cubicBezTo>
                  <a:pt x="939339" y="394566"/>
                  <a:pt x="939339" y="397826"/>
                  <a:pt x="941619" y="402308"/>
                </a:cubicBezTo>
                <a:cubicBezTo>
                  <a:pt x="944278" y="406791"/>
                  <a:pt x="946938" y="413311"/>
                  <a:pt x="949598" y="414126"/>
                </a:cubicBezTo>
                <a:cubicBezTo>
                  <a:pt x="952258" y="414941"/>
                  <a:pt x="951118" y="415756"/>
                  <a:pt x="951498" y="421461"/>
                </a:cubicBezTo>
                <a:cubicBezTo>
                  <a:pt x="951877" y="427166"/>
                  <a:pt x="951877" y="430018"/>
                  <a:pt x="954157" y="430426"/>
                </a:cubicBezTo>
                <a:cubicBezTo>
                  <a:pt x="956438" y="430834"/>
                  <a:pt x="955677" y="430834"/>
                  <a:pt x="957197" y="433279"/>
                </a:cubicBezTo>
                <a:cubicBezTo>
                  <a:pt x="958717" y="435723"/>
                  <a:pt x="960617" y="437761"/>
                  <a:pt x="961757" y="440614"/>
                </a:cubicBezTo>
                <a:cubicBezTo>
                  <a:pt x="962137" y="441836"/>
                  <a:pt x="963277" y="443059"/>
                  <a:pt x="964037" y="445097"/>
                </a:cubicBezTo>
                <a:cubicBezTo>
                  <a:pt x="964797" y="447134"/>
                  <a:pt x="965556" y="449579"/>
                  <a:pt x="965556" y="453654"/>
                </a:cubicBezTo>
                <a:cubicBezTo>
                  <a:pt x="965937" y="461804"/>
                  <a:pt x="962137" y="462619"/>
                  <a:pt x="960237" y="465064"/>
                </a:cubicBezTo>
                <a:cubicBezTo>
                  <a:pt x="958337" y="467917"/>
                  <a:pt x="952638" y="465471"/>
                  <a:pt x="949598" y="469139"/>
                </a:cubicBezTo>
                <a:cubicBezTo>
                  <a:pt x="946178" y="472807"/>
                  <a:pt x="948838" y="471992"/>
                  <a:pt x="953778" y="470362"/>
                </a:cubicBezTo>
                <a:cubicBezTo>
                  <a:pt x="958717" y="468731"/>
                  <a:pt x="960237" y="468731"/>
                  <a:pt x="961757" y="470769"/>
                </a:cubicBezTo>
                <a:cubicBezTo>
                  <a:pt x="963277" y="472399"/>
                  <a:pt x="962897" y="474029"/>
                  <a:pt x="962897" y="476067"/>
                </a:cubicBezTo>
                <a:cubicBezTo>
                  <a:pt x="962897" y="476475"/>
                  <a:pt x="962897" y="476882"/>
                  <a:pt x="962897" y="476882"/>
                </a:cubicBezTo>
                <a:cubicBezTo>
                  <a:pt x="963277" y="479327"/>
                  <a:pt x="962897" y="481772"/>
                  <a:pt x="964416" y="483810"/>
                </a:cubicBezTo>
                <a:cubicBezTo>
                  <a:pt x="965937" y="485440"/>
                  <a:pt x="965937" y="487070"/>
                  <a:pt x="968596" y="495627"/>
                </a:cubicBezTo>
                <a:cubicBezTo>
                  <a:pt x="971256" y="504185"/>
                  <a:pt x="976196" y="503777"/>
                  <a:pt x="980755" y="504185"/>
                </a:cubicBezTo>
                <a:cubicBezTo>
                  <a:pt x="985315" y="504593"/>
                  <a:pt x="985695" y="505407"/>
                  <a:pt x="986075" y="503777"/>
                </a:cubicBezTo>
                <a:cubicBezTo>
                  <a:pt x="986455" y="502147"/>
                  <a:pt x="988735" y="500925"/>
                  <a:pt x="991394" y="500110"/>
                </a:cubicBezTo>
                <a:cubicBezTo>
                  <a:pt x="994054" y="499295"/>
                  <a:pt x="994814" y="500517"/>
                  <a:pt x="995954" y="498480"/>
                </a:cubicBezTo>
                <a:cubicBezTo>
                  <a:pt x="997094" y="496849"/>
                  <a:pt x="1001653" y="494812"/>
                  <a:pt x="1003554" y="496849"/>
                </a:cubicBezTo>
                <a:cubicBezTo>
                  <a:pt x="1005073" y="499295"/>
                  <a:pt x="1006213" y="499702"/>
                  <a:pt x="1008113" y="499702"/>
                </a:cubicBezTo>
                <a:cubicBezTo>
                  <a:pt x="1010393" y="499295"/>
                  <a:pt x="1013433" y="498480"/>
                  <a:pt x="1016472" y="494812"/>
                </a:cubicBezTo>
                <a:cubicBezTo>
                  <a:pt x="1019892" y="491145"/>
                  <a:pt x="1022552" y="485847"/>
                  <a:pt x="1029011" y="486254"/>
                </a:cubicBezTo>
                <a:cubicBezTo>
                  <a:pt x="1035471" y="486662"/>
                  <a:pt x="1036610" y="489107"/>
                  <a:pt x="1040790" y="487884"/>
                </a:cubicBezTo>
                <a:cubicBezTo>
                  <a:pt x="1044970" y="486662"/>
                  <a:pt x="1045350" y="485847"/>
                  <a:pt x="1050289" y="485847"/>
                </a:cubicBezTo>
                <a:cubicBezTo>
                  <a:pt x="1055229" y="485847"/>
                  <a:pt x="1060549" y="487070"/>
                  <a:pt x="1062828" y="485032"/>
                </a:cubicBezTo>
                <a:cubicBezTo>
                  <a:pt x="1065108" y="482994"/>
                  <a:pt x="1067388" y="483810"/>
                  <a:pt x="1072327" y="482180"/>
                </a:cubicBezTo>
                <a:cubicBezTo>
                  <a:pt x="1076887" y="480549"/>
                  <a:pt x="1080687" y="480549"/>
                  <a:pt x="1082967" y="475252"/>
                </a:cubicBezTo>
                <a:cubicBezTo>
                  <a:pt x="1085627" y="470362"/>
                  <a:pt x="1086386" y="469954"/>
                  <a:pt x="1091326" y="469954"/>
                </a:cubicBezTo>
                <a:cubicBezTo>
                  <a:pt x="1096265" y="469954"/>
                  <a:pt x="1095506" y="470362"/>
                  <a:pt x="1095506" y="470362"/>
                </a:cubicBezTo>
                <a:lnTo>
                  <a:pt x="1098925" y="472807"/>
                </a:lnTo>
                <a:cubicBezTo>
                  <a:pt x="1098925" y="475252"/>
                  <a:pt x="1093986" y="483402"/>
                  <a:pt x="1093986" y="486254"/>
                </a:cubicBezTo>
                <a:cubicBezTo>
                  <a:pt x="1093986" y="489107"/>
                  <a:pt x="1095506" y="489107"/>
                  <a:pt x="1095506" y="491145"/>
                </a:cubicBezTo>
                <a:cubicBezTo>
                  <a:pt x="1095506" y="493182"/>
                  <a:pt x="1095506" y="496035"/>
                  <a:pt x="1093605" y="499702"/>
                </a:cubicBezTo>
                <a:cubicBezTo>
                  <a:pt x="1091706" y="503370"/>
                  <a:pt x="1093986" y="503370"/>
                  <a:pt x="1093986" y="503370"/>
                </a:cubicBezTo>
                <a:cubicBezTo>
                  <a:pt x="1093986" y="503370"/>
                  <a:pt x="1093605" y="506223"/>
                  <a:pt x="1089426" y="507037"/>
                </a:cubicBezTo>
                <a:cubicBezTo>
                  <a:pt x="1084866" y="507445"/>
                  <a:pt x="1084866" y="511928"/>
                  <a:pt x="1084866" y="516002"/>
                </a:cubicBezTo>
                <a:cubicBezTo>
                  <a:pt x="1084866" y="520078"/>
                  <a:pt x="1083346" y="523745"/>
                  <a:pt x="1082967" y="527820"/>
                </a:cubicBezTo>
                <a:cubicBezTo>
                  <a:pt x="1082587" y="531895"/>
                  <a:pt x="1083726" y="532303"/>
                  <a:pt x="1081067" y="536785"/>
                </a:cubicBezTo>
                <a:cubicBezTo>
                  <a:pt x="1078407" y="541675"/>
                  <a:pt x="1077647" y="544120"/>
                  <a:pt x="1074227" y="548603"/>
                </a:cubicBezTo>
                <a:cubicBezTo>
                  <a:pt x="1070808" y="553085"/>
                  <a:pt x="1071948" y="556753"/>
                  <a:pt x="1068908" y="559606"/>
                </a:cubicBezTo>
                <a:cubicBezTo>
                  <a:pt x="1065868" y="562458"/>
                  <a:pt x="1065868" y="564496"/>
                  <a:pt x="1064349" y="566533"/>
                </a:cubicBezTo>
                <a:cubicBezTo>
                  <a:pt x="1062828" y="568571"/>
                  <a:pt x="1061308" y="570201"/>
                  <a:pt x="1061308" y="573868"/>
                </a:cubicBezTo>
                <a:cubicBezTo>
                  <a:pt x="1061308" y="577536"/>
                  <a:pt x="1061689" y="577944"/>
                  <a:pt x="1059788" y="578758"/>
                </a:cubicBezTo>
                <a:cubicBezTo>
                  <a:pt x="1057889" y="579574"/>
                  <a:pt x="1057129" y="584871"/>
                  <a:pt x="1055989" y="585686"/>
                </a:cubicBezTo>
                <a:cubicBezTo>
                  <a:pt x="1054469" y="586093"/>
                  <a:pt x="1053329" y="589354"/>
                  <a:pt x="1049530" y="595467"/>
                </a:cubicBezTo>
                <a:cubicBezTo>
                  <a:pt x="1045730" y="601579"/>
                  <a:pt x="1044210" y="609729"/>
                  <a:pt x="1044210" y="612989"/>
                </a:cubicBezTo>
                <a:cubicBezTo>
                  <a:pt x="1043830" y="615841"/>
                  <a:pt x="1044590" y="617471"/>
                  <a:pt x="1042690" y="620732"/>
                </a:cubicBezTo>
                <a:cubicBezTo>
                  <a:pt x="1040410" y="623992"/>
                  <a:pt x="1040030" y="626437"/>
                  <a:pt x="1039651" y="631734"/>
                </a:cubicBezTo>
                <a:cubicBezTo>
                  <a:pt x="1039270" y="637032"/>
                  <a:pt x="1037750" y="639885"/>
                  <a:pt x="1032811" y="645997"/>
                </a:cubicBezTo>
                <a:cubicBezTo>
                  <a:pt x="1027871" y="652517"/>
                  <a:pt x="1025972" y="659852"/>
                  <a:pt x="1021412" y="665558"/>
                </a:cubicBezTo>
                <a:cubicBezTo>
                  <a:pt x="1016852" y="671263"/>
                  <a:pt x="1010773" y="682265"/>
                  <a:pt x="1006973" y="692046"/>
                </a:cubicBezTo>
                <a:cubicBezTo>
                  <a:pt x="1003173" y="701826"/>
                  <a:pt x="994814" y="708753"/>
                  <a:pt x="990254" y="714051"/>
                </a:cubicBezTo>
                <a:cubicBezTo>
                  <a:pt x="985695" y="719348"/>
                  <a:pt x="975435" y="726684"/>
                  <a:pt x="971256" y="727906"/>
                </a:cubicBezTo>
                <a:cubicBezTo>
                  <a:pt x="967076" y="729128"/>
                  <a:pt x="961757" y="738501"/>
                  <a:pt x="959857" y="742169"/>
                </a:cubicBezTo>
                <a:cubicBezTo>
                  <a:pt x="957578" y="745837"/>
                  <a:pt x="950738" y="752356"/>
                  <a:pt x="948078" y="755616"/>
                </a:cubicBezTo>
                <a:cubicBezTo>
                  <a:pt x="945418" y="758877"/>
                  <a:pt x="941998" y="766212"/>
                  <a:pt x="938199" y="773139"/>
                </a:cubicBezTo>
                <a:cubicBezTo>
                  <a:pt x="934399" y="780067"/>
                  <a:pt x="930599" y="784957"/>
                  <a:pt x="929080" y="784957"/>
                </a:cubicBezTo>
                <a:cubicBezTo>
                  <a:pt x="927560" y="784957"/>
                  <a:pt x="926420" y="784550"/>
                  <a:pt x="926040" y="788217"/>
                </a:cubicBezTo>
                <a:cubicBezTo>
                  <a:pt x="925660" y="791885"/>
                  <a:pt x="925280" y="793515"/>
                  <a:pt x="921480" y="799627"/>
                </a:cubicBezTo>
                <a:cubicBezTo>
                  <a:pt x="917681" y="805332"/>
                  <a:pt x="918440" y="809408"/>
                  <a:pt x="916921" y="809815"/>
                </a:cubicBezTo>
                <a:cubicBezTo>
                  <a:pt x="915401" y="810222"/>
                  <a:pt x="914261" y="810222"/>
                  <a:pt x="914261" y="812668"/>
                </a:cubicBezTo>
                <a:cubicBezTo>
                  <a:pt x="914261" y="815113"/>
                  <a:pt x="915021" y="814298"/>
                  <a:pt x="911981" y="823263"/>
                </a:cubicBezTo>
                <a:cubicBezTo>
                  <a:pt x="908941" y="832228"/>
                  <a:pt x="904002" y="836710"/>
                  <a:pt x="901342" y="834673"/>
                </a:cubicBezTo>
                <a:cubicBezTo>
                  <a:pt x="898682" y="833043"/>
                  <a:pt x="897922" y="831821"/>
                  <a:pt x="898682" y="839155"/>
                </a:cubicBezTo>
                <a:cubicBezTo>
                  <a:pt x="899442" y="846083"/>
                  <a:pt x="896783" y="848936"/>
                  <a:pt x="895263" y="849343"/>
                </a:cubicBezTo>
                <a:cubicBezTo>
                  <a:pt x="893742" y="849751"/>
                  <a:pt x="890703" y="851381"/>
                  <a:pt x="890703" y="851381"/>
                </a:cubicBezTo>
                <a:cubicBezTo>
                  <a:pt x="890703" y="851381"/>
                  <a:pt x="887663" y="854233"/>
                  <a:pt x="888423" y="856678"/>
                </a:cubicBezTo>
                <a:cubicBezTo>
                  <a:pt x="889183" y="859123"/>
                  <a:pt x="889943" y="858308"/>
                  <a:pt x="888803" y="861569"/>
                </a:cubicBezTo>
                <a:cubicBezTo>
                  <a:pt x="887283" y="864829"/>
                  <a:pt x="886143" y="867274"/>
                  <a:pt x="886143" y="867274"/>
                </a:cubicBezTo>
                <a:cubicBezTo>
                  <a:pt x="886143" y="867274"/>
                  <a:pt x="883483" y="866866"/>
                  <a:pt x="883483" y="871348"/>
                </a:cubicBezTo>
                <a:cubicBezTo>
                  <a:pt x="883483" y="875831"/>
                  <a:pt x="882723" y="879906"/>
                  <a:pt x="880824" y="890909"/>
                </a:cubicBezTo>
                <a:cubicBezTo>
                  <a:pt x="878924" y="901912"/>
                  <a:pt x="880444" y="902319"/>
                  <a:pt x="878164" y="902726"/>
                </a:cubicBezTo>
                <a:cubicBezTo>
                  <a:pt x="875884" y="903134"/>
                  <a:pt x="875504" y="903134"/>
                  <a:pt x="875124" y="907616"/>
                </a:cubicBezTo>
                <a:lnTo>
                  <a:pt x="874364" y="906802"/>
                </a:lnTo>
                <a:cubicBezTo>
                  <a:pt x="873984" y="910469"/>
                  <a:pt x="873225" y="910469"/>
                  <a:pt x="873604" y="917397"/>
                </a:cubicBezTo>
                <a:cubicBezTo>
                  <a:pt x="873984" y="924732"/>
                  <a:pt x="872085" y="928807"/>
                  <a:pt x="870185" y="941032"/>
                </a:cubicBezTo>
                <a:cubicBezTo>
                  <a:pt x="867905" y="953257"/>
                  <a:pt x="876264" y="956925"/>
                  <a:pt x="881584" y="961408"/>
                </a:cubicBezTo>
                <a:cubicBezTo>
                  <a:pt x="886903" y="966298"/>
                  <a:pt x="887283" y="968335"/>
                  <a:pt x="885003" y="973633"/>
                </a:cubicBezTo>
                <a:cubicBezTo>
                  <a:pt x="882723" y="978930"/>
                  <a:pt x="886523" y="979745"/>
                  <a:pt x="884623" y="985858"/>
                </a:cubicBezTo>
                <a:cubicBezTo>
                  <a:pt x="883104" y="991970"/>
                  <a:pt x="883863" y="991156"/>
                  <a:pt x="885383" y="993193"/>
                </a:cubicBezTo>
                <a:cubicBezTo>
                  <a:pt x="886903" y="995230"/>
                  <a:pt x="887663" y="997676"/>
                  <a:pt x="885763" y="998083"/>
                </a:cubicBezTo>
                <a:cubicBezTo>
                  <a:pt x="883863" y="998491"/>
                  <a:pt x="886143" y="999714"/>
                  <a:pt x="885763" y="1003788"/>
                </a:cubicBezTo>
                <a:cubicBezTo>
                  <a:pt x="885383" y="1007456"/>
                  <a:pt x="887283" y="1009901"/>
                  <a:pt x="890323" y="1014383"/>
                </a:cubicBezTo>
                <a:cubicBezTo>
                  <a:pt x="893363" y="1018866"/>
                  <a:pt x="893363" y="1020496"/>
                  <a:pt x="891083" y="1020904"/>
                </a:cubicBezTo>
                <a:cubicBezTo>
                  <a:pt x="888803" y="1021311"/>
                  <a:pt x="888423" y="1022126"/>
                  <a:pt x="891083" y="1024571"/>
                </a:cubicBezTo>
                <a:cubicBezTo>
                  <a:pt x="893742" y="1027424"/>
                  <a:pt x="895643" y="1028239"/>
                  <a:pt x="894882" y="1031906"/>
                </a:cubicBezTo>
                <a:cubicBezTo>
                  <a:pt x="894123" y="1035574"/>
                  <a:pt x="892983" y="1033536"/>
                  <a:pt x="894503" y="1035574"/>
                </a:cubicBezTo>
                <a:cubicBezTo>
                  <a:pt x="896022" y="1037611"/>
                  <a:pt x="898682" y="1037204"/>
                  <a:pt x="896022" y="1044539"/>
                </a:cubicBezTo>
                <a:cubicBezTo>
                  <a:pt x="893742" y="1051466"/>
                  <a:pt x="898302" y="1049429"/>
                  <a:pt x="901342" y="1052689"/>
                </a:cubicBezTo>
                <a:cubicBezTo>
                  <a:pt x="904002" y="1055542"/>
                  <a:pt x="904761" y="1057172"/>
                  <a:pt x="907421" y="1057172"/>
                </a:cubicBezTo>
                <a:cubicBezTo>
                  <a:pt x="910081" y="1057172"/>
                  <a:pt x="911221" y="1056764"/>
                  <a:pt x="911221" y="1058802"/>
                </a:cubicBezTo>
                <a:cubicBezTo>
                  <a:pt x="911221" y="1060839"/>
                  <a:pt x="912361" y="1063284"/>
                  <a:pt x="912361" y="1063284"/>
                </a:cubicBezTo>
                <a:lnTo>
                  <a:pt x="912741" y="1066137"/>
                </a:lnTo>
                <a:lnTo>
                  <a:pt x="910841" y="1068582"/>
                </a:lnTo>
                <a:lnTo>
                  <a:pt x="913501" y="1066544"/>
                </a:lnTo>
                <a:cubicBezTo>
                  <a:pt x="913501" y="1066544"/>
                  <a:pt x="912361" y="1068582"/>
                  <a:pt x="913881" y="1071435"/>
                </a:cubicBezTo>
                <a:cubicBezTo>
                  <a:pt x="915401" y="1074287"/>
                  <a:pt x="916541" y="1072249"/>
                  <a:pt x="916541" y="1077547"/>
                </a:cubicBezTo>
                <a:cubicBezTo>
                  <a:pt x="916161" y="1082844"/>
                  <a:pt x="918061" y="1084882"/>
                  <a:pt x="915781" y="1085290"/>
                </a:cubicBezTo>
                <a:cubicBezTo>
                  <a:pt x="913121" y="1085697"/>
                  <a:pt x="912741" y="1086920"/>
                  <a:pt x="914641" y="1087327"/>
                </a:cubicBezTo>
                <a:cubicBezTo>
                  <a:pt x="916541" y="1087735"/>
                  <a:pt x="917300" y="1088142"/>
                  <a:pt x="918061" y="1096293"/>
                </a:cubicBezTo>
                <a:cubicBezTo>
                  <a:pt x="918440" y="1104443"/>
                  <a:pt x="920720" y="1101997"/>
                  <a:pt x="919580" y="1107295"/>
                </a:cubicBezTo>
                <a:cubicBezTo>
                  <a:pt x="918440" y="1112185"/>
                  <a:pt x="919580" y="1112185"/>
                  <a:pt x="919580" y="1112185"/>
                </a:cubicBezTo>
                <a:cubicBezTo>
                  <a:pt x="919580" y="1112185"/>
                  <a:pt x="921860" y="1111370"/>
                  <a:pt x="921860" y="1113408"/>
                </a:cubicBezTo>
                <a:cubicBezTo>
                  <a:pt x="921860" y="1115445"/>
                  <a:pt x="922240" y="1117075"/>
                  <a:pt x="923380" y="1119927"/>
                </a:cubicBezTo>
                <a:cubicBezTo>
                  <a:pt x="924900" y="1122780"/>
                  <a:pt x="924520" y="1123595"/>
                  <a:pt x="921860" y="1123595"/>
                </a:cubicBezTo>
                <a:cubicBezTo>
                  <a:pt x="919201" y="1124003"/>
                  <a:pt x="919201" y="1125633"/>
                  <a:pt x="921480" y="1127263"/>
                </a:cubicBezTo>
                <a:cubicBezTo>
                  <a:pt x="923760" y="1128893"/>
                  <a:pt x="924140" y="1130115"/>
                  <a:pt x="925280" y="1136635"/>
                </a:cubicBezTo>
                <a:cubicBezTo>
                  <a:pt x="926800" y="1143563"/>
                  <a:pt x="925280" y="1147638"/>
                  <a:pt x="928319" y="1152121"/>
                </a:cubicBezTo>
                <a:cubicBezTo>
                  <a:pt x="931360" y="1157011"/>
                  <a:pt x="931739" y="1160271"/>
                  <a:pt x="929839" y="1160271"/>
                </a:cubicBezTo>
                <a:cubicBezTo>
                  <a:pt x="927560" y="1160271"/>
                  <a:pt x="927180" y="1160679"/>
                  <a:pt x="930599" y="1163123"/>
                </a:cubicBezTo>
                <a:cubicBezTo>
                  <a:pt x="934019" y="1165161"/>
                  <a:pt x="935159" y="1164753"/>
                  <a:pt x="935159" y="1170051"/>
                </a:cubicBezTo>
                <a:cubicBezTo>
                  <a:pt x="935539" y="1174941"/>
                  <a:pt x="935539" y="1179016"/>
                  <a:pt x="933639" y="1176979"/>
                </a:cubicBezTo>
                <a:cubicBezTo>
                  <a:pt x="931360" y="1174941"/>
                  <a:pt x="932119" y="1174534"/>
                  <a:pt x="931739" y="1179832"/>
                </a:cubicBezTo>
                <a:cubicBezTo>
                  <a:pt x="931360" y="1184721"/>
                  <a:pt x="930220" y="1191649"/>
                  <a:pt x="933639" y="1188389"/>
                </a:cubicBezTo>
                <a:cubicBezTo>
                  <a:pt x="937059" y="1185129"/>
                  <a:pt x="937059" y="1192464"/>
                  <a:pt x="936299" y="1200206"/>
                </a:cubicBezTo>
                <a:cubicBezTo>
                  <a:pt x="935159" y="1207949"/>
                  <a:pt x="934779" y="1213654"/>
                  <a:pt x="932499" y="1216099"/>
                </a:cubicBezTo>
                <a:cubicBezTo>
                  <a:pt x="929839" y="1218952"/>
                  <a:pt x="929080" y="1217729"/>
                  <a:pt x="930220" y="1220175"/>
                </a:cubicBezTo>
                <a:cubicBezTo>
                  <a:pt x="931360" y="1223027"/>
                  <a:pt x="931360" y="1223027"/>
                  <a:pt x="929459" y="1226287"/>
                </a:cubicBezTo>
                <a:cubicBezTo>
                  <a:pt x="927560" y="1229954"/>
                  <a:pt x="925280" y="1230362"/>
                  <a:pt x="924140" y="1236882"/>
                </a:cubicBezTo>
                <a:cubicBezTo>
                  <a:pt x="923000" y="1243402"/>
                  <a:pt x="921480" y="1242995"/>
                  <a:pt x="917300" y="1242587"/>
                </a:cubicBezTo>
                <a:cubicBezTo>
                  <a:pt x="913121" y="1242180"/>
                  <a:pt x="912361" y="1247477"/>
                  <a:pt x="909701" y="1246255"/>
                </a:cubicBezTo>
                <a:cubicBezTo>
                  <a:pt x="907041" y="1245440"/>
                  <a:pt x="907421" y="1243809"/>
                  <a:pt x="907421" y="1246662"/>
                </a:cubicBezTo>
                <a:cubicBezTo>
                  <a:pt x="907421" y="1249515"/>
                  <a:pt x="907421" y="1250330"/>
                  <a:pt x="907421" y="1250330"/>
                </a:cubicBezTo>
                <a:cubicBezTo>
                  <a:pt x="907421" y="1250330"/>
                  <a:pt x="907421" y="1250330"/>
                  <a:pt x="904002" y="1252367"/>
                </a:cubicBezTo>
                <a:cubicBezTo>
                  <a:pt x="900582" y="1254405"/>
                  <a:pt x="898682" y="1257258"/>
                  <a:pt x="896402" y="1261740"/>
                </a:cubicBezTo>
                <a:cubicBezTo>
                  <a:pt x="894123" y="1266222"/>
                  <a:pt x="894503" y="1267853"/>
                  <a:pt x="892603" y="1265000"/>
                </a:cubicBezTo>
                <a:cubicBezTo>
                  <a:pt x="890703" y="1262148"/>
                  <a:pt x="891083" y="1266630"/>
                  <a:pt x="890323" y="1271113"/>
                </a:cubicBezTo>
                <a:cubicBezTo>
                  <a:pt x="889563" y="1275595"/>
                  <a:pt x="887663" y="1279263"/>
                  <a:pt x="887663" y="1283338"/>
                </a:cubicBezTo>
                <a:cubicBezTo>
                  <a:pt x="888043" y="1287413"/>
                  <a:pt x="889183" y="1290266"/>
                  <a:pt x="886903" y="1291488"/>
                </a:cubicBezTo>
                <a:cubicBezTo>
                  <a:pt x="884244" y="1292710"/>
                  <a:pt x="882343" y="1293526"/>
                  <a:pt x="881584" y="1298416"/>
                </a:cubicBezTo>
                <a:cubicBezTo>
                  <a:pt x="880824" y="1303306"/>
                  <a:pt x="880064" y="1308196"/>
                  <a:pt x="877024" y="1314716"/>
                </a:cubicBezTo>
                <a:cubicBezTo>
                  <a:pt x="873604" y="1321236"/>
                  <a:pt x="872085" y="1325311"/>
                  <a:pt x="872464" y="1328979"/>
                </a:cubicBezTo>
                <a:cubicBezTo>
                  <a:pt x="872844" y="1332646"/>
                  <a:pt x="873604" y="1334276"/>
                  <a:pt x="872844" y="1335907"/>
                </a:cubicBezTo>
                <a:cubicBezTo>
                  <a:pt x="872464" y="1337536"/>
                  <a:pt x="872844" y="1341611"/>
                  <a:pt x="876264" y="1344057"/>
                </a:cubicBezTo>
                <a:cubicBezTo>
                  <a:pt x="879684" y="1346502"/>
                  <a:pt x="881584" y="1345686"/>
                  <a:pt x="881584" y="1348539"/>
                </a:cubicBezTo>
                <a:cubicBezTo>
                  <a:pt x="881584" y="1351392"/>
                  <a:pt x="881584" y="1353429"/>
                  <a:pt x="885003" y="1354244"/>
                </a:cubicBezTo>
                <a:cubicBezTo>
                  <a:pt x="888423" y="1355467"/>
                  <a:pt x="888043" y="1357912"/>
                  <a:pt x="889563" y="1364432"/>
                </a:cubicBezTo>
                <a:cubicBezTo>
                  <a:pt x="891083" y="1371359"/>
                  <a:pt x="893742" y="1370952"/>
                  <a:pt x="894123" y="1378287"/>
                </a:cubicBezTo>
                <a:cubicBezTo>
                  <a:pt x="894503" y="1385622"/>
                  <a:pt x="896783" y="1386437"/>
                  <a:pt x="897162" y="1381954"/>
                </a:cubicBezTo>
                <a:cubicBezTo>
                  <a:pt x="897542" y="1377064"/>
                  <a:pt x="900582" y="1380732"/>
                  <a:pt x="900202" y="1385622"/>
                </a:cubicBezTo>
                <a:cubicBezTo>
                  <a:pt x="899822" y="1390512"/>
                  <a:pt x="904761" y="1394587"/>
                  <a:pt x="904382" y="1401107"/>
                </a:cubicBezTo>
                <a:cubicBezTo>
                  <a:pt x="904002" y="1408035"/>
                  <a:pt x="904382" y="1410480"/>
                  <a:pt x="905901" y="1414148"/>
                </a:cubicBezTo>
                <a:cubicBezTo>
                  <a:pt x="907421" y="1417815"/>
                  <a:pt x="910461" y="1422298"/>
                  <a:pt x="908941" y="1422298"/>
                </a:cubicBezTo>
                <a:cubicBezTo>
                  <a:pt x="907421" y="1422298"/>
                  <a:pt x="905522" y="1421075"/>
                  <a:pt x="907421" y="1423520"/>
                </a:cubicBezTo>
                <a:cubicBezTo>
                  <a:pt x="909321" y="1425965"/>
                  <a:pt x="908941" y="1427595"/>
                  <a:pt x="910841" y="1429225"/>
                </a:cubicBezTo>
                <a:cubicBezTo>
                  <a:pt x="912361" y="1430855"/>
                  <a:pt x="914641" y="1431263"/>
                  <a:pt x="910841" y="1444303"/>
                </a:cubicBezTo>
                <a:cubicBezTo>
                  <a:pt x="907041" y="1457343"/>
                  <a:pt x="900582" y="1458159"/>
                  <a:pt x="894123" y="1461826"/>
                </a:cubicBezTo>
                <a:cubicBezTo>
                  <a:pt x="887663" y="1465494"/>
                  <a:pt x="884244" y="1466308"/>
                  <a:pt x="883483" y="1473236"/>
                </a:cubicBezTo>
                <a:cubicBezTo>
                  <a:pt x="883104" y="1480163"/>
                  <a:pt x="881964" y="1484647"/>
                  <a:pt x="883104" y="1487499"/>
                </a:cubicBezTo>
                <a:cubicBezTo>
                  <a:pt x="884244" y="1490759"/>
                  <a:pt x="884623" y="1491574"/>
                  <a:pt x="886523" y="1489129"/>
                </a:cubicBezTo>
                <a:cubicBezTo>
                  <a:pt x="888423" y="1486684"/>
                  <a:pt x="889183" y="1487907"/>
                  <a:pt x="889943" y="1492389"/>
                </a:cubicBezTo>
                <a:cubicBezTo>
                  <a:pt x="890703" y="1496056"/>
                  <a:pt x="891843" y="1499724"/>
                  <a:pt x="892983" y="1503800"/>
                </a:cubicBezTo>
                <a:cubicBezTo>
                  <a:pt x="892983" y="1503800"/>
                  <a:pt x="893363" y="1503800"/>
                  <a:pt x="893363" y="1503800"/>
                </a:cubicBezTo>
                <a:cubicBezTo>
                  <a:pt x="893363" y="1504614"/>
                  <a:pt x="893742" y="1505429"/>
                  <a:pt x="893742" y="1505837"/>
                </a:cubicBezTo>
                <a:cubicBezTo>
                  <a:pt x="894503" y="1510727"/>
                  <a:pt x="891463" y="1509504"/>
                  <a:pt x="893363" y="1511541"/>
                </a:cubicBezTo>
                <a:cubicBezTo>
                  <a:pt x="895263" y="1513579"/>
                  <a:pt x="896022" y="1511134"/>
                  <a:pt x="896022" y="1516839"/>
                </a:cubicBezTo>
                <a:lnTo>
                  <a:pt x="896218" y="1517734"/>
                </a:lnTo>
                <a:lnTo>
                  <a:pt x="851901" y="1530868"/>
                </a:lnTo>
                <a:cubicBezTo>
                  <a:pt x="799173" y="1541169"/>
                  <a:pt x="744580" y="1546578"/>
                  <a:pt x="688662" y="1546578"/>
                </a:cubicBezTo>
                <a:lnTo>
                  <a:pt x="619673" y="1543252"/>
                </a:lnTo>
                <a:lnTo>
                  <a:pt x="617506" y="1539660"/>
                </a:lnTo>
                <a:cubicBezTo>
                  <a:pt x="619026" y="1536400"/>
                  <a:pt x="618646" y="1535992"/>
                  <a:pt x="614086" y="1531510"/>
                </a:cubicBezTo>
                <a:cubicBezTo>
                  <a:pt x="609527" y="1527027"/>
                  <a:pt x="606487" y="1525804"/>
                  <a:pt x="604587" y="1519285"/>
                </a:cubicBezTo>
                <a:cubicBezTo>
                  <a:pt x="602307" y="1513172"/>
                  <a:pt x="601547" y="1511541"/>
                  <a:pt x="598127" y="1502984"/>
                </a:cubicBezTo>
                <a:cubicBezTo>
                  <a:pt x="594708" y="1494427"/>
                  <a:pt x="594708" y="1493204"/>
                  <a:pt x="592808" y="1488314"/>
                </a:cubicBezTo>
                <a:cubicBezTo>
                  <a:pt x="590908" y="1483424"/>
                  <a:pt x="589388" y="1484239"/>
                  <a:pt x="588248" y="1480979"/>
                </a:cubicBezTo>
                <a:cubicBezTo>
                  <a:pt x="587489" y="1477719"/>
                  <a:pt x="587108" y="1476089"/>
                  <a:pt x="584829" y="1472828"/>
                </a:cubicBezTo>
                <a:cubicBezTo>
                  <a:pt x="582169" y="1469161"/>
                  <a:pt x="581029" y="1467531"/>
                  <a:pt x="580649" y="1463863"/>
                </a:cubicBezTo>
                <a:cubicBezTo>
                  <a:pt x="580269" y="1460196"/>
                  <a:pt x="578749" y="1454899"/>
                  <a:pt x="574569" y="1446341"/>
                </a:cubicBezTo>
                <a:cubicBezTo>
                  <a:pt x="570390" y="1437783"/>
                  <a:pt x="571530" y="1437376"/>
                  <a:pt x="573050" y="1438598"/>
                </a:cubicBezTo>
                <a:cubicBezTo>
                  <a:pt x="574569" y="1440228"/>
                  <a:pt x="575330" y="1438598"/>
                  <a:pt x="574190" y="1434931"/>
                </a:cubicBezTo>
                <a:cubicBezTo>
                  <a:pt x="573050" y="1431263"/>
                  <a:pt x="571909" y="1429225"/>
                  <a:pt x="567730" y="1423520"/>
                </a:cubicBezTo>
                <a:cubicBezTo>
                  <a:pt x="563550" y="1417815"/>
                  <a:pt x="560131" y="1410888"/>
                  <a:pt x="554811" y="1404775"/>
                </a:cubicBezTo>
                <a:cubicBezTo>
                  <a:pt x="549491" y="1399070"/>
                  <a:pt x="544552" y="1395810"/>
                  <a:pt x="542652" y="1390920"/>
                </a:cubicBezTo>
                <a:cubicBezTo>
                  <a:pt x="540752" y="1386030"/>
                  <a:pt x="537332" y="1382770"/>
                  <a:pt x="535053" y="1377064"/>
                </a:cubicBezTo>
                <a:cubicBezTo>
                  <a:pt x="532773" y="1371359"/>
                  <a:pt x="533533" y="1369729"/>
                  <a:pt x="529733" y="1366877"/>
                </a:cubicBezTo>
                <a:cubicBezTo>
                  <a:pt x="525554" y="1364024"/>
                  <a:pt x="523274" y="1359134"/>
                  <a:pt x="520234" y="1355874"/>
                </a:cubicBezTo>
                <a:cubicBezTo>
                  <a:pt x="517574" y="1352614"/>
                  <a:pt x="514535" y="1345686"/>
                  <a:pt x="514535" y="1345686"/>
                </a:cubicBezTo>
                <a:cubicBezTo>
                  <a:pt x="514535" y="1345686"/>
                  <a:pt x="514155" y="1340389"/>
                  <a:pt x="510735" y="1337536"/>
                </a:cubicBezTo>
                <a:cubicBezTo>
                  <a:pt x="507315" y="1334684"/>
                  <a:pt x="500476" y="1328164"/>
                  <a:pt x="495536" y="1322459"/>
                </a:cubicBezTo>
                <a:cubicBezTo>
                  <a:pt x="490597" y="1316754"/>
                  <a:pt x="484137" y="1306566"/>
                  <a:pt x="482237" y="1300861"/>
                </a:cubicBezTo>
                <a:cubicBezTo>
                  <a:pt x="480718" y="1296378"/>
                  <a:pt x="478817" y="1289450"/>
                  <a:pt x="478058" y="1284561"/>
                </a:cubicBezTo>
                <a:cubicBezTo>
                  <a:pt x="478058" y="1283338"/>
                  <a:pt x="477677" y="1282115"/>
                  <a:pt x="477677" y="1281301"/>
                </a:cubicBezTo>
                <a:cubicBezTo>
                  <a:pt x="477298" y="1276818"/>
                  <a:pt x="476158" y="1273558"/>
                  <a:pt x="473118" y="1269890"/>
                </a:cubicBezTo>
                <a:cubicBezTo>
                  <a:pt x="470078" y="1266222"/>
                  <a:pt x="470078" y="1263370"/>
                  <a:pt x="473498" y="1266630"/>
                </a:cubicBezTo>
                <a:cubicBezTo>
                  <a:pt x="476918" y="1269890"/>
                  <a:pt x="475778" y="1262555"/>
                  <a:pt x="473878" y="1257258"/>
                </a:cubicBezTo>
                <a:cubicBezTo>
                  <a:pt x="472358" y="1251960"/>
                  <a:pt x="473878" y="1251553"/>
                  <a:pt x="472358" y="1250330"/>
                </a:cubicBezTo>
                <a:cubicBezTo>
                  <a:pt x="470839" y="1248700"/>
                  <a:pt x="469699" y="1247070"/>
                  <a:pt x="468938" y="1243402"/>
                </a:cubicBezTo>
                <a:cubicBezTo>
                  <a:pt x="468559" y="1239735"/>
                  <a:pt x="468938" y="1237697"/>
                  <a:pt x="470078" y="1239328"/>
                </a:cubicBezTo>
                <a:cubicBezTo>
                  <a:pt x="471218" y="1240957"/>
                  <a:pt x="471218" y="1240957"/>
                  <a:pt x="472738" y="1237697"/>
                </a:cubicBezTo>
                <a:cubicBezTo>
                  <a:pt x="474258" y="1234030"/>
                  <a:pt x="475778" y="1232807"/>
                  <a:pt x="473498" y="1229547"/>
                </a:cubicBezTo>
                <a:cubicBezTo>
                  <a:pt x="471218" y="1225880"/>
                  <a:pt x="470078" y="1225880"/>
                  <a:pt x="470078" y="1223027"/>
                </a:cubicBezTo>
                <a:cubicBezTo>
                  <a:pt x="469699" y="1220175"/>
                  <a:pt x="471598" y="1215692"/>
                  <a:pt x="470458" y="1205912"/>
                </a:cubicBezTo>
                <a:cubicBezTo>
                  <a:pt x="469318" y="1196132"/>
                  <a:pt x="466659" y="1193687"/>
                  <a:pt x="468559" y="1190834"/>
                </a:cubicBezTo>
                <a:cubicBezTo>
                  <a:pt x="470458" y="1187981"/>
                  <a:pt x="468938" y="1183499"/>
                  <a:pt x="468938" y="1177386"/>
                </a:cubicBezTo>
                <a:cubicBezTo>
                  <a:pt x="468559" y="1171274"/>
                  <a:pt x="469318" y="1170051"/>
                  <a:pt x="470458" y="1166383"/>
                </a:cubicBezTo>
                <a:cubicBezTo>
                  <a:pt x="471218" y="1162716"/>
                  <a:pt x="472358" y="1159049"/>
                  <a:pt x="471218" y="1155381"/>
                </a:cubicBezTo>
                <a:cubicBezTo>
                  <a:pt x="470078" y="1151713"/>
                  <a:pt x="471978" y="1151713"/>
                  <a:pt x="475398" y="1149676"/>
                </a:cubicBezTo>
                <a:cubicBezTo>
                  <a:pt x="478817" y="1148046"/>
                  <a:pt x="478817" y="1146008"/>
                  <a:pt x="480718" y="1141526"/>
                </a:cubicBezTo>
                <a:cubicBezTo>
                  <a:pt x="482237" y="1137450"/>
                  <a:pt x="481477" y="1135820"/>
                  <a:pt x="479957" y="1130523"/>
                </a:cubicBezTo>
                <a:cubicBezTo>
                  <a:pt x="478438" y="1125633"/>
                  <a:pt x="478058" y="1122780"/>
                  <a:pt x="477677" y="1115038"/>
                </a:cubicBezTo>
                <a:cubicBezTo>
                  <a:pt x="477298" y="1107295"/>
                  <a:pt x="475778" y="1097515"/>
                  <a:pt x="471978" y="1089365"/>
                </a:cubicBezTo>
                <a:cubicBezTo>
                  <a:pt x="468179" y="1081214"/>
                  <a:pt x="467798" y="1085697"/>
                  <a:pt x="466659" y="1081214"/>
                </a:cubicBezTo>
                <a:cubicBezTo>
                  <a:pt x="465519" y="1076324"/>
                  <a:pt x="464759" y="1075509"/>
                  <a:pt x="463999" y="1071027"/>
                </a:cubicBezTo>
                <a:cubicBezTo>
                  <a:pt x="463239" y="1066544"/>
                  <a:pt x="463619" y="1065322"/>
                  <a:pt x="462479" y="1061247"/>
                </a:cubicBezTo>
                <a:cubicBezTo>
                  <a:pt x="460959" y="1057172"/>
                  <a:pt x="461719" y="1055134"/>
                  <a:pt x="458679" y="1051466"/>
                </a:cubicBezTo>
                <a:cubicBezTo>
                  <a:pt x="455640" y="1047799"/>
                  <a:pt x="453360" y="1045761"/>
                  <a:pt x="452220" y="1042909"/>
                </a:cubicBezTo>
                <a:cubicBezTo>
                  <a:pt x="451080" y="1040056"/>
                  <a:pt x="451840" y="1036389"/>
                  <a:pt x="452600" y="1038019"/>
                </a:cubicBezTo>
                <a:cubicBezTo>
                  <a:pt x="453740" y="1039649"/>
                  <a:pt x="454119" y="1039649"/>
                  <a:pt x="456399" y="1038019"/>
                </a:cubicBezTo>
                <a:cubicBezTo>
                  <a:pt x="458679" y="1036389"/>
                  <a:pt x="457919" y="1031906"/>
                  <a:pt x="456779" y="1029869"/>
                </a:cubicBezTo>
                <a:cubicBezTo>
                  <a:pt x="455640" y="1027831"/>
                  <a:pt x="456020" y="1024164"/>
                  <a:pt x="453360" y="1018051"/>
                </a:cubicBezTo>
                <a:cubicBezTo>
                  <a:pt x="450700" y="1012346"/>
                  <a:pt x="449560" y="1009901"/>
                  <a:pt x="448040" y="1004603"/>
                </a:cubicBezTo>
                <a:cubicBezTo>
                  <a:pt x="446520" y="999306"/>
                  <a:pt x="447281" y="998898"/>
                  <a:pt x="446520" y="996453"/>
                </a:cubicBezTo>
                <a:cubicBezTo>
                  <a:pt x="445760" y="994008"/>
                  <a:pt x="443481" y="991563"/>
                  <a:pt x="443861" y="987488"/>
                </a:cubicBezTo>
                <a:cubicBezTo>
                  <a:pt x="444240" y="983821"/>
                  <a:pt x="443101" y="980561"/>
                  <a:pt x="441580" y="978523"/>
                </a:cubicBezTo>
                <a:cubicBezTo>
                  <a:pt x="440061" y="976078"/>
                  <a:pt x="437021" y="972817"/>
                  <a:pt x="433221" y="966298"/>
                </a:cubicBezTo>
                <a:cubicBezTo>
                  <a:pt x="429802" y="959778"/>
                  <a:pt x="429422" y="957332"/>
                  <a:pt x="432462" y="958962"/>
                </a:cubicBezTo>
                <a:cubicBezTo>
                  <a:pt x="435501" y="960592"/>
                  <a:pt x="435121" y="960592"/>
                  <a:pt x="435881" y="959370"/>
                </a:cubicBezTo>
                <a:cubicBezTo>
                  <a:pt x="437021" y="958148"/>
                  <a:pt x="437781" y="956925"/>
                  <a:pt x="443101" y="956517"/>
                </a:cubicBezTo>
                <a:cubicBezTo>
                  <a:pt x="445380" y="956517"/>
                  <a:pt x="446141" y="955702"/>
                  <a:pt x="445380" y="954480"/>
                </a:cubicBezTo>
                <a:cubicBezTo>
                  <a:pt x="444621" y="953665"/>
                  <a:pt x="442341" y="952443"/>
                  <a:pt x="439301" y="952443"/>
                </a:cubicBezTo>
                <a:cubicBezTo>
                  <a:pt x="433981" y="952035"/>
                  <a:pt x="433602" y="952035"/>
                  <a:pt x="431322" y="949590"/>
                </a:cubicBezTo>
                <a:cubicBezTo>
                  <a:pt x="429042" y="946737"/>
                  <a:pt x="427902" y="943885"/>
                  <a:pt x="427522" y="939402"/>
                </a:cubicBezTo>
                <a:cubicBezTo>
                  <a:pt x="427142" y="934920"/>
                  <a:pt x="428282" y="934512"/>
                  <a:pt x="426002" y="931252"/>
                </a:cubicBezTo>
                <a:cubicBezTo>
                  <a:pt x="423342" y="927584"/>
                  <a:pt x="422583" y="924325"/>
                  <a:pt x="420682" y="920657"/>
                </a:cubicBezTo>
                <a:cubicBezTo>
                  <a:pt x="418783" y="916989"/>
                  <a:pt x="416883" y="916989"/>
                  <a:pt x="417263" y="914544"/>
                </a:cubicBezTo>
                <a:cubicBezTo>
                  <a:pt x="417643" y="911691"/>
                  <a:pt x="415743" y="909654"/>
                  <a:pt x="413843" y="906394"/>
                </a:cubicBezTo>
                <a:cubicBezTo>
                  <a:pt x="412323" y="903949"/>
                  <a:pt x="410423" y="900282"/>
                  <a:pt x="408524" y="897021"/>
                </a:cubicBezTo>
                <a:lnTo>
                  <a:pt x="408524" y="896206"/>
                </a:lnTo>
                <a:cubicBezTo>
                  <a:pt x="407764" y="895391"/>
                  <a:pt x="407004" y="894577"/>
                  <a:pt x="406244" y="893761"/>
                </a:cubicBezTo>
                <a:cubicBezTo>
                  <a:pt x="403584" y="890909"/>
                  <a:pt x="401684" y="892539"/>
                  <a:pt x="402824" y="890909"/>
                </a:cubicBezTo>
                <a:cubicBezTo>
                  <a:pt x="403584" y="889279"/>
                  <a:pt x="403204" y="888464"/>
                  <a:pt x="399024" y="880313"/>
                </a:cubicBezTo>
                <a:cubicBezTo>
                  <a:pt x="394464" y="872164"/>
                  <a:pt x="388385" y="866458"/>
                  <a:pt x="384585" y="862383"/>
                </a:cubicBezTo>
                <a:cubicBezTo>
                  <a:pt x="380786" y="858308"/>
                  <a:pt x="381546" y="856678"/>
                  <a:pt x="384966" y="856678"/>
                </a:cubicBezTo>
                <a:cubicBezTo>
                  <a:pt x="388385" y="857086"/>
                  <a:pt x="388005" y="857901"/>
                  <a:pt x="387245" y="855863"/>
                </a:cubicBezTo>
                <a:cubicBezTo>
                  <a:pt x="386486" y="853826"/>
                  <a:pt x="383446" y="853011"/>
                  <a:pt x="380786" y="851381"/>
                </a:cubicBezTo>
                <a:cubicBezTo>
                  <a:pt x="378126" y="849751"/>
                  <a:pt x="378886" y="847713"/>
                  <a:pt x="377366" y="843230"/>
                </a:cubicBezTo>
                <a:cubicBezTo>
                  <a:pt x="375846" y="838748"/>
                  <a:pt x="376986" y="839155"/>
                  <a:pt x="380026" y="839563"/>
                </a:cubicBezTo>
                <a:cubicBezTo>
                  <a:pt x="383066" y="839970"/>
                  <a:pt x="380406" y="837526"/>
                  <a:pt x="378506" y="835895"/>
                </a:cubicBezTo>
                <a:cubicBezTo>
                  <a:pt x="376606" y="834265"/>
                  <a:pt x="372046" y="836302"/>
                  <a:pt x="370147" y="826115"/>
                </a:cubicBezTo>
                <a:cubicBezTo>
                  <a:pt x="368247" y="815928"/>
                  <a:pt x="370147" y="819188"/>
                  <a:pt x="372046" y="823263"/>
                </a:cubicBezTo>
                <a:cubicBezTo>
                  <a:pt x="373947" y="826930"/>
                  <a:pt x="375087" y="828153"/>
                  <a:pt x="378126" y="828560"/>
                </a:cubicBezTo>
                <a:cubicBezTo>
                  <a:pt x="381166" y="828968"/>
                  <a:pt x="381546" y="825300"/>
                  <a:pt x="378506" y="825300"/>
                </a:cubicBezTo>
                <a:cubicBezTo>
                  <a:pt x="375466" y="825300"/>
                  <a:pt x="375466" y="824893"/>
                  <a:pt x="373947" y="821633"/>
                </a:cubicBezTo>
                <a:cubicBezTo>
                  <a:pt x="372427" y="818780"/>
                  <a:pt x="371287" y="817965"/>
                  <a:pt x="367867" y="815113"/>
                </a:cubicBezTo>
                <a:cubicBezTo>
                  <a:pt x="364447" y="812260"/>
                  <a:pt x="366347" y="811445"/>
                  <a:pt x="366727" y="808185"/>
                </a:cubicBezTo>
                <a:cubicBezTo>
                  <a:pt x="367107" y="804517"/>
                  <a:pt x="367107" y="801257"/>
                  <a:pt x="369387" y="800035"/>
                </a:cubicBezTo>
                <a:cubicBezTo>
                  <a:pt x="371287" y="798405"/>
                  <a:pt x="372807" y="796775"/>
                  <a:pt x="373947" y="792699"/>
                </a:cubicBezTo>
                <a:cubicBezTo>
                  <a:pt x="375087" y="788625"/>
                  <a:pt x="374326" y="775992"/>
                  <a:pt x="373947" y="770695"/>
                </a:cubicBezTo>
                <a:cubicBezTo>
                  <a:pt x="373566" y="764989"/>
                  <a:pt x="373947" y="763767"/>
                  <a:pt x="375846" y="764174"/>
                </a:cubicBezTo>
                <a:cubicBezTo>
                  <a:pt x="377746" y="764581"/>
                  <a:pt x="378126" y="765804"/>
                  <a:pt x="378126" y="762544"/>
                </a:cubicBezTo>
                <a:cubicBezTo>
                  <a:pt x="378126" y="759284"/>
                  <a:pt x="376606" y="756024"/>
                  <a:pt x="377746" y="753579"/>
                </a:cubicBezTo>
                <a:cubicBezTo>
                  <a:pt x="378126" y="752764"/>
                  <a:pt x="378506" y="751949"/>
                  <a:pt x="379266" y="750726"/>
                </a:cubicBezTo>
                <a:lnTo>
                  <a:pt x="377746" y="749912"/>
                </a:lnTo>
                <a:cubicBezTo>
                  <a:pt x="375087" y="749096"/>
                  <a:pt x="376226" y="746244"/>
                  <a:pt x="376226" y="746244"/>
                </a:cubicBezTo>
                <a:cubicBezTo>
                  <a:pt x="376226" y="746244"/>
                  <a:pt x="376986" y="744614"/>
                  <a:pt x="376986" y="740947"/>
                </a:cubicBezTo>
                <a:cubicBezTo>
                  <a:pt x="376986" y="737279"/>
                  <a:pt x="377366" y="736056"/>
                  <a:pt x="378886" y="732796"/>
                </a:cubicBezTo>
                <a:cubicBezTo>
                  <a:pt x="380406" y="729128"/>
                  <a:pt x="380406" y="725461"/>
                  <a:pt x="380786" y="719756"/>
                </a:cubicBezTo>
                <a:cubicBezTo>
                  <a:pt x="380786" y="716496"/>
                  <a:pt x="381546" y="714866"/>
                  <a:pt x="381926" y="713643"/>
                </a:cubicBezTo>
                <a:cubicBezTo>
                  <a:pt x="381926" y="713643"/>
                  <a:pt x="381926" y="713643"/>
                  <a:pt x="382306" y="713643"/>
                </a:cubicBezTo>
                <a:cubicBezTo>
                  <a:pt x="382686" y="712421"/>
                  <a:pt x="382686" y="711198"/>
                  <a:pt x="382686" y="709568"/>
                </a:cubicBezTo>
                <a:cubicBezTo>
                  <a:pt x="382306" y="706308"/>
                  <a:pt x="381926" y="700603"/>
                  <a:pt x="382686" y="698158"/>
                </a:cubicBezTo>
                <a:cubicBezTo>
                  <a:pt x="383446" y="695306"/>
                  <a:pt x="384206" y="694083"/>
                  <a:pt x="384206" y="690415"/>
                </a:cubicBezTo>
                <a:cubicBezTo>
                  <a:pt x="383826" y="686748"/>
                  <a:pt x="383446" y="683081"/>
                  <a:pt x="383066" y="679820"/>
                </a:cubicBezTo>
                <a:cubicBezTo>
                  <a:pt x="382686" y="676560"/>
                  <a:pt x="382686" y="674115"/>
                  <a:pt x="381546" y="671263"/>
                </a:cubicBezTo>
                <a:cubicBezTo>
                  <a:pt x="380406" y="668410"/>
                  <a:pt x="380786" y="666372"/>
                  <a:pt x="381926" y="666780"/>
                </a:cubicBezTo>
                <a:cubicBezTo>
                  <a:pt x="383446" y="667188"/>
                  <a:pt x="383826" y="666780"/>
                  <a:pt x="384206" y="665150"/>
                </a:cubicBezTo>
                <a:cubicBezTo>
                  <a:pt x="384585" y="663520"/>
                  <a:pt x="384585" y="662705"/>
                  <a:pt x="381546" y="661482"/>
                </a:cubicBezTo>
                <a:cubicBezTo>
                  <a:pt x="378506" y="660260"/>
                  <a:pt x="376986" y="659852"/>
                  <a:pt x="375087" y="657815"/>
                </a:cubicBezTo>
                <a:cubicBezTo>
                  <a:pt x="373186" y="655370"/>
                  <a:pt x="374706" y="652925"/>
                  <a:pt x="372807" y="650072"/>
                </a:cubicBezTo>
                <a:cubicBezTo>
                  <a:pt x="370906" y="647220"/>
                  <a:pt x="370906" y="646405"/>
                  <a:pt x="372046" y="644367"/>
                </a:cubicBezTo>
                <a:cubicBezTo>
                  <a:pt x="373186" y="641922"/>
                  <a:pt x="372427" y="641515"/>
                  <a:pt x="369387" y="641515"/>
                </a:cubicBezTo>
                <a:cubicBezTo>
                  <a:pt x="367487" y="641515"/>
                  <a:pt x="366727" y="641515"/>
                  <a:pt x="366347" y="640700"/>
                </a:cubicBezTo>
                <a:cubicBezTo>
                  <a:pt x="365967" y="639885"/>
                  <a:pt x="365587" y="638662"/>
                  <a:pt x="365207" y="636624"/>
                </a:cubicBezTo>
                <a:cubicBezTo>
                  <a:pt x="364068" y="631327"/>
                  <a:pt x="364447" y="630920"/>
                  <a:pt x="362928" y="636217"/>
                </a:cubicBezTo>
                <a:cubicBezTo>
                  <a:pt x="361408" y="641107"/>
                  <a:pt x="363307" y="641922"/>
                  <a:pt x="360268" y="641922"/>
                </a:cubicBezTo>
                <a:cubicBezTo>
                  <a:pt x="357228" y="641922"/>
                  <a:pt x="356088" y="643145"/>
                  <a:pt x="352668" y="644775"/>
                </a:cubicBezTo>
                <a:cubicBezTo>
                  <a:pt x="349249" y="646405"/>
                  <a:pt x="347349" y="647627"/>
                  <a:pt x="346969" y="644367"/>
                </a:cubicBezTo>
                <a:cubicBezTo>
                  <a:pt x="346589" y="641107"/>
                  <a:pt x="347349" y="640700"/>
                  <a:pt x="343929" y="643959"/>
                </a:cubicBezTo>
                <a:cubicBezTo>
                  <a:pt x="340510" y="647220"/>
                  <a:pt x="341269" y="647627"/>
                  <a:pt x="336330" y="646812"/>
                </a:cubicBezTo>
                <a:cubicBezTo>
                  <a:pt x="331390" y="645997"/>
                  <a:pt x="327971" y="647627"/>
                  <a:pt x="323411" y="644775"/>
                </a:cubicBezTo>
                <a:cubicBezTo>
                  <a:pt x="318851" y="641922"/>
                  <a:pt x="318091" y="639070"/>
                  <a:pt x="318851" y="635402"/>
                </a:cubicBezTo>
                <a:cubicBezTo>
                  <a:pt x="319611" y="631734"/>
                  <a:pt x="318091" y="629697"/>
                  <a:pt x="316952" y="624807"/>
                </a:cubicBezTo>
                <a:cubicBezTo>
                  <a:pt x="315812" y="619917"/>
                  <a:pt x="316571" y="619509"/>
                  <a:pt x="319611" y="619102"/>
                </a:cubicBezTo>
                <a:cubicBezTo>
                  <a:pt x="323031" y="618694"/>
                  <a:pt x="322651" y="619509"/>
                  <a:pt x="322651" y="617064"/>
                </a:cubicBezTo>
                <a:cubicBezTo>
                  <a:pt x="322651" y="614619"/>
                  <a:pt x="322651" y="615027"/>
                  <a:pt x="319231" y="615434"/>
                </a:cubicBezTo>
                <a:cubicBezTo>
                  <a:pt x="315812" y="615841"/>
                  <a:pt x="316571" y="615027"/>
                  <a:pt x="315812" y="610952"/>
                </a:cubicBezTo>
                <a:cubicBezTo>
                  <a:pt x="315431" y="607284"/>
                  <a:pt x="315812" y="607692"/>
                  <a:pt x="316191" y="605246"/>
                </a:cubicBezTo>
                <a:cubicBezTo>
                  <a:pt x="316191" y="604839"/>
                  <a:pt x="316191" y="604432"/>
                  <a:pt x="316571" y="604024"/>
                </a:cubicBezTo>
                <a:lnTo>
                  <a:pt x="313152" y="599541"/>
                </a:lnTo>
                <a:cubicBezTo>
                  <a:pt x="310112" y="596689"/>
                  <a:pt x="307452" y="592614"/>
                  <a:pt x="304792" y="591799"/>
                </a:cubicBezTo>
                <a:cubicBezTo>
                  <a:pt x="302133" y="591391"/>
                  <a:pt x="301372" y="592614"/>
                  <a:pt x="300993" y="590169"/>
                </a:cubicBezTo>
                <a:cubicBezTo>
                  <a:pt x="300613" y="587316"/>
                  <a:pt x="305552" y="588946"/>
                  <a:pt x="305552" y="586501"/>
                </a:cubicBezTo>
                <a:cubicBezTo>
                  <a:pt x="305932" y="583649"/>
                  <a:pt x="304032" y="584056"/>
                  <a:pt x="296813" y="584871"/>
                </a:cubicBezTo>
                <a:cubicBezTo>
                  <a:pt x="289594" y="585279"/>
                  <a:pt x="291493" y="588946"/>
                  <a:pt x="287694" y="589354"/>
                </a:cubicBezTo>
                <a:lnTo>
                  <a:pt x="281914" y="589636"/>
                </a:lnTo>
                <a:lnTo>
                  <a:pt x="279553" y="589750"/>
                </a:lnTo>
                <a:lnTo>
                  <a:pt x="279715" y="588539"/>
                </a:lnTo>
                <a:lnTo>
                  <a:pt x="279526" y="589752"/>
                </a:lnTo>
                <a:lnTo>
                  <a:pt x="279334" y="589761"/>
                </a:lnTo>
                <a:lnTo>
                  <a:pt x="279334" y="590984"/>
                </a:lnTo>
                <a:lnTo>
                  <a:pt x="279526" y="589752"/>
                </a:lnTo>
                <a:lnTo>
                  <a:pt x="279553" y="589750"/>
                </a:lnTo>
                <a:lnTo>
                  <a:pt x="279334" y="591391"/>
                </a:lnTo>
                <a:cubicBezTo>
                  <a:pt x="275915" y="592207"/>
                  <a:pt x="274775" y="592614"/>
                  <a:pt x="275535" y="590169"/>
                </a:cubicBezTo>
                <a:cubicBezTo>
                  <a:pt x="275915" y="587316"/>
                  <a:pt x="275535" y="586909"/>
                  <a:pt x="273255" y="588539"/>
                </a:cubicBezTo>
                <a:cubicBezTo>
                  <a:pt x="270975" y="590169"/>
                  <a:pt x="267555" y="591391"/>
                  <a:pt x="261856" y="593021"/>
                </a:cubicBezTo>
                <a:cubicBezTo>
                  <a:pt x="261096" y="593021"/>
                  <a:pt x="260336" y="593429"/>
                  <a:pt x="259576" y="593429"/>
                </a:cubicBezTo>
                <a:cubicBezTo>
                  <a:pt x="259576" y="593429"/>
                  <a:pt x="259576" y="592207"/>
                  <a:pt x="259576" y="590169"/>
                </a:cubicBezTo>
                <a:cubicBezTo>
                  <a:pt x="259196" y="592207"/>
                  <a:pt x="258816" y="593429"/>
                  <a:pt x="258816" y="593429"/>
                </a:cubicBezTo>
                <a:lnTo>
                  <a:pt x="251977" y="596281"/>
                </a:lnTo>
                <a:cubicBezTo>
                  <a:pt x="250837" y="597097"/>
                  <a:pt x="249697" y="597911"/>
                  <a:pt x="248937" y="599134"/>
                </a:cubicBezTo>
                <a:cubicBezTo>
                  <a:pt x="245897" y="602394"/>
                  <a:pt x="245517" y="601986"/>
                  <a:pt x="246277" y="598726"/>
                </a:cubicBezTo>
                <a:cubicBezTo>
                  <a:pt x="247037" y="595467"/>
                  <a:pt x="246657" y="594244"/>
                  <a:pt x="245517" y="596689"/>
                </a:cubicBezTo>
                <a:cubicBezTo>
                  <a:pt x="244377" y="599134"/>
                  <a:pt x="244758" y="599541"/>
                  <a:pt x="243237" y="598726"/>
                </a:cubicBezTo>
                <a:cubicBezTo>
                  <a:pt x="241717" y="598319"/>
                  <a:pt x="241717" y="595874"/>
                  <a:pt x="241338" y="598726"/>
                </a:cubicBezTo>
                <a:cubicBezTo>
                  <a:pt x="240958" y="601579"/>
                  <a:pt x="242098" y="602394"/>
                  <a:pt x="238678" y="603616"/>
                </a:cubicBezTo>
                <a:cubicBezTo>
                  <a:pt x="235258" y="605246"/>
                  <a:pt x="234498" y="605246"/>
                  <a:pt x="231079" y="609729"/>
                </a:cubicBezTo>
                <a:cubicBezTo>
                  <a:pt x="227659" y="614211"/>
                  <a:pt x="222719" y="618287"/>
                  <a:pt x="218540" y="618287"/>
                </a:cubicBezTo>
                <a:cubicBezTo>
                  <a:pt x="214360" y="618287"/>
                  <a:pt x="212080" y="622769"/>
                  <a:pt x="212080" y="622769"/>
                </a:cubicBezTo>
                <a:cubicBezTo>
                  <a:pt x="212080" y="622769"/>
                  <a:pt x="207521" y="625622"/>
                  <a:pt x="204861" y="628067"/>
                </a:cubicBezTo>
                <a:cubicBezTo>
                  <a:pt x="202201" y="630920"/>
                  <a:pt x="196881" y="630920"/>
                  <a:pt x="194601" y="629697"/>
                </a:cubicBezTo>
                <a:cubicBezTo>
                  <a:pt x="192322" y="628474"/>
                  <a:pt x="189282" y="626029"/>
                  <a:pt x="186242" y="626029"/>
                </a:cubicBezTo>
                <a:lnTo>
                  <a:pt x="182823" y="624399"/>
                </a:lnTo>
                <a:lnTo>
                  <a:pt x="178263" y="627252"/>
                </a:lnTo>
                <a:cubicBezTo>
                  <a:pt x="178263" y="627252"/>
                  <a:pt x="185103" y="621139"/>
                  <a:pt x="180923" y="619509"/>
                </a:cubicBezTo>
                <a:cubicBezTo>
                  <a:pt x="179403" y="619102"/>
                  <a:pt x="178263" y="616249"/>
                  <a:pt x="177503" y="619509"/>
                </a:cubicBezTo>
                <a:cubicBezTo>
                  <a:pt x="176743" y="622769"/>
                  <a:pt x="177123" y="622769"/>
                  <a:pt x="174843" y="622362"/>
                </a:cubicBezTo>
                <a:cubicBezTo>
                  <a:pt x="172944" y="621955"/>
                  <a:pt x="171804" y="620732"/>
                  <a:pt x="173323" y="617064"/>
                </a:cubicBezTo>
                <a:cubicBezTo>
                  <a:pt x="174843" y="613397"/>
                  <a:pt x="174084" y="611767"/>
                  <a:pt x="171804" y="614619"/>
                </a:cubicBezTo>
                <a:cubicBezTo>
                  <a:pt x="169524" y="617471"/>
                  <a:pt x="167244" y="615841"/>
                  <a:pt x="160024" y="616249"/>
                </a:cubicBezTo>
                <a:cubicBezTo>
                  <a:pt x="152805" y="616657"/>
                  <a:pt x="156225" y="619102"/>
                  <a:pt x="161545" y="619102"/>
                </a:cubicBezTo>
                <a:cubicBezTo>
                  <a:pt x="166864" y="619102"/>
                  <a:pt x="168004" y="620732"/>
                  <a:pt x="162684" y="620732"/>
                </a:cubicBezTo>
                <a:cubicBezTo>
                  <a:pt x="157365" y="620732"/>
                  <a:pt x="157365" y="622362"/>
                  <a:pt x="155085" y="620732"/>
                </a:cubicBezTo>
                <a:cubicBezTo>
                  <a:pt x="152425" y="619102"/>
                  <a:pt x="152805" y="618287"/>
                  <a:pt x="148625" y="617879"/>
                </a:cubicBezTo>
                <a:cubicBezTo>
                  <a:pt x="144446" y="617471"/>
                  <a:pt x="145966" y="618287"/>
                  <a:pt x="149006" y="620732"/>
                </a:cubicBezTo>
                <a:cubicBezTo>
                  <a:pt x="152045" y="623177"/>
                  <a:pt x="150526" y="623177"/>
                  <a:pt x="145966" y="623177"/>
                </a:cubicBezTo>
                <a:cubicBezTo>
                  <a:pt x="141406" y="623177"/>
                  <a:pt x="142546" y="622769"/>
                  <a:pt x="137226" y="626029"/>
                </a:cubicBezTo>
                <a:cubicBezTo>
                  <a:pt x="131907" y="628882"/>
                  <a:pt x="120508" y="634180"/>
                  <a:pt x="112528" y="638662"/>
                </a:cubicBezTo>
                <a:cubicBezTo>
                  <a:pt x="111388" y="639477"/>
                  <a:pt x="110249" y="639885"/>
                  <a:pt x="109489" y="640292"/>
                </a:cubicBezTo>
                <a:cubicBezTo>
                  <a:pt x="109489" y="640292"/>
                  <a:pt x="109109" y="639885"/>
                  <a:pt x="109109" y="639477"/>
                </a:cubicBezTo>
                <a:cubicBezTo>
                  <a:pt x="104169" y="641515"/>
                  <a:pt x="102270" y="639885"/>
                  <a:pt x="97330" y="636217"/>
                </a:cubicBezTo>
                <a:cubicBezTo>
                  <a:pt x="91250" y="631327"/>
                  <a:pt x="85931" y="621955"/>
                  <a:pt x="81751" y="614619"/>
                </a:cubicBezTo>
                <a:cubicBezTo>
                  <a:pt x="77192" y="607692"/>
                  <a:pt x="76431" y="602394"/>
                  <a:pt x="74152" y="599541"/>
                </a:cubicBezTo>
                <a:cubicBezTo>
                  <a:pt x="71872" y="596689"/>
                  <a:pt x="69592" y="592614"/>
                  <a:pt x="68832" y="589354"/>
                </a:cubicBezTo>
                <a:cubicBezTo>
                  <a:pt x="67692" y="586093"/>
                  <a:pt x="69212" y="584463"/>
                  <a:pt x="67313" y="584871"/>
                </a:cubicBezTo>
                <a:cubicBezTo>
                  <a:pt x="65412" y="585279"/>
                  <a:pt x="64653" y="584871"/>
                  <a:pt x="64272" y="582426"/>
                </a:cubicBezTo>
                <a:cubicBezTo>
                  <a:pt x="63893" y="579981"/>
                  <a:pt x="62753" y="577536"/>
                  <a:pt x="60093" y="573461"/>
                </a:cubicBezTo>
                <a:cubicBezTo>
                  <a:pt x="57433" y="568978"/>
                  <a:pt x="56293" y="570608"/>
                  <a:pt x="55913" y="568163"/>
                </a:cubicBezTo>
                <a:cubicBezTo>
                  <a:pt x="55533" y="565311"/>
                  <a:pt x="55153" y="564089"/>
                  <a:pt x="52494" y="562866"/>
                </a:cubicBezTo>
                <a:cubicBezTo>
                  <a:pt x="51733" y="562458"/>
                  <a:pt x="50974" y="561643"/>
                  <a:pt x="50594" y="561236"/>
                </a:cubicBezTo>
                <a:cubicBezTo>
                  <a:pt x="49834" y="559606"/>
                  <a:pt x="49834" y="557568"/>
                  <a:pt x="48314" y="555531"/>
                </a:cubicBezTo>
                <a:cubicBezTo>
                  <a:pt x="46034" y="552678"/>
                  <a:pt x="43374" y="553493"/>
                  <a:pt x="39575" y="551048"/>
                </a:cubicBezTo>
                <a:cubicBezTo>
                  <a:pt x="35775" y="548603"/>
                  <a:pt x="36915" y="546566"/>
                  <a:pt x="40335" y="547380"/>
                </a:cubicBezTo>
                <a:cubicBezTo>
                  <a:pt x="43755" y="548196"/>
                  <a:pt x="45274" y="548603"/>
                  <a:pt x="41475" y="544936"/>
                </a:cubicBezTo>
                <a:cubicBezTo>
                  <a:pt x="37675" y="541268"/>
                  <a:pt x="44134" y="542083"/>
                  <a:pt x="44134" y="540860"/>
                </a:cubicBezTo>
                <a:cubicBezTo>
                  <a:pt x="44514" y="539638"/>
                  <a:pt x="41095" y="534748"/>
                  <a:pt x="37675" y="533933"/>
                </a:cubicBezTo>
                <a:cubicBezTo>
                  <a:pt x="34255" y="533118"/>
                  <a:pt x="34255" y="531488"/>
                  <a:pt x="35015" y="530265"/>
                </a:cubicBezTo>
                <a:cubicBezTo>
                  <a:pt x="35395" y="528635"/>
                  <a:pt x="37295" y="524153"/>
                  <a:pt x="34635" y="521300"/>
                </a:cubicBezTo>
                <a:cubicBezTo>
                  <a:pt x="31975" y="518448"/>
                  <a:pt x="31595" y="517632"/>
                  <a:pt x="33115" y="517632"/>
                </a:cubicBezTo>
                <a:cubicBezTo>
                  <a:pt x="34635" y="517225"/>
                  <a:pt x="36155" y="514372"/>
                  <a:pt x="36915" y="510705"/>
                </a:cubicBezTo>
                <a:cubicBezTo>
                  <a:pt x="37675" y="507037"/>
                  <a:pt x="38055" y="505000"/>
                  <a:pt x="34635" y="505815"/>
                </a:cubicBezTo>
                <a:cubicBezTo>
                  <a:pt x="31216" y="506630"/>
                  <a:pt x="30455" y="502962"/>
                  <a:pt x="31975" y="500110"/>
                </a:cubicBezTo>
                <a:cubicBezTo>
                  <a:pt x="33115" y="498480"/>
                  <a:pt x="32355" y="497257"/>
                  <a:pt x="32355" y="496035"/>
                </a:cubicBezTo>
                <a:cubicBezTo>
                  <a:pt x="32355" y="494812"/>
                  <a:pt x="32355" y="493589"/>
                  <a:pt x="33495" y="491960"/>
                </a:cubicBezTo>
                <a:cubicBezTo>
                  <a:pt x="36155" y="487884"/>
                  <a:pt x="34635" y="486254"/>
                  <a:pt x="33875" y="482180"/>
                </a:cubicBezTo>
                <a:cubicBezTo>
                  <a:pt x="33495" y="478104"/>
                  <a:pt x="33495" y="474029"/>
                  <a:pt x="32355" y="469954"/>
                </a:cubicBezTo>
                <a:cubicBezTo>
                  <a:pt x="31216" y="466287"/>
                  <a:pt x="31975" y="466287"/>
                  <a:pt x="30455" y="467101"/>
                </a:cubicBezTo>
                <a:cubicBezTo>
                  <a:pt x="28936" y="467509"/>
                  <a:pt x="27796" y="467509"/>
                  <a:pt x="27416" y="465471"/>
                </a:cubicBezTo>
                <a:cubicBezTo>
                  <a:pt x="27036" y="463027"/>
                  <a:pt x="27796" y="460989"/>
                  <a:pt x="25516" y="461397"/>
                </a:cubicBezTo>
                <a:cubicBezTo>
                  <a:pt x="22856" y="461804"/>
                  <a:pt x="22476" y="459767"/>
                  <a:pt x="20576" y="458544"/>
                </a:cubicBezTo>
                <a:cubicBezTo>
                  <a:pt x="18677" y="456914"/>
                  <a:pt x="19057" y="456914"/>
                  <a:pt x="20576" y="454469"/>
                </a:cubicBezTo>
                <a:cubicBezTo>
                  <a:pt x="22096" y="452024"/>
                  <a:pt x="20576" y="450801"/>
                  <a:pt x="21716" y="447541"/>
                </a:cubicBezTo>
                <a:cubicBezTo>
                  <a:pt x="22856" y="443874"/>
                  <a:pt x="22096" y="443467"/>
                  <a:pt x="23616" y="439799"/>
                </a:cubicBezTo>
                <a:cubicBezTo>
                  <a:pt x="25136" y="436131"/>
                  <a:pt x="26276" y="433279"/>
                  <a:pt x="23996" y="434501"/>
                </a:cubicBezTo>
                <a:cubicBezTo>
                  <a:pt x="22096" y="435723"/>
                  <a:pt x="20576" y="437353"/>
                  <a:pt x="20956" y="435723"/>
                </a:cubicBezTo>
                <a:cubicBezTo>
                  <a:pt x="21336" y="434093"/>
                  <a:pt x="20576" y="432463"/>
                  <a:pt x="19057" y="432871"/>
                </a:cubicBezTo>
                <a:cubicBezTo>
                  <a:pt x="18296" y="433279"/>
                  <a:pt x="17537" y="432871"/>
                  <a:pt x="17156" y="432463"/>
                </a:cubicBezTo>
                <a:cubicBezTo>
                  <a:pt x="17156" y="432463"/>
                  <a:pt x="17537" y="432056"/>
                  <a:pt x="17917" y="431241"/>
                </a:cubicBezTo>
                <a:cubicBezTo>
                  <a:pt x="17537" y="430834"/>
                  <a:pt x="16777" y="430834"/>
                  <a:pt x="16777" y="429611"/>
                </a:cubicBezTo>
                <a:cubicBezTo>
                  <a:pt x="17156" y="427166"/>
                  <a:pt x="17156" y="425128"/>
                  <a:pt x="14117" y="427166"/>
                </a:cubicBezTo>
                <a:cubicBezTo>
                  <a:pt x="11077" y="429204"/>
                  <a:pt x="11077" y="425536"/>
                  <a:pt x="11457" y="420238"/>
                </a:cubicBezTo>
                <a:cubicBezTo>
                  <a:pt x="11837" y="414941"/>
                  <a:pt x="9937" y="414126"/>
                  <a:pt x="9557" y="411273"/>
                </a:cubicBezTo>
                <a:cubicBezTo>
                  <a:pt x="9177" y="408421"/>
                  <a:pt x="9937" y="406383"/>
                  <a:pt x="16777" y="406383"/>
                </a:cubicBezTo>
                <a:cubicBezTo>
                  <a:pt x="23996" y="405975"/>
                  <a:pt x="19436" y="402715"/>
                  <a:pt x="12597" y="404345"/>
                </a:cubicBezTo>
                <a:cubicBezTo>
                  <a:pt x="7658" y="405568"/>
                  <a:pt x="8417" y="404753"/>
                  <a:pt x="9937" y="403123"/>
                </a:cubicBezTo>
                <a:cubicBezTo>
                  <a:pt x="11457" y="401493"/>
                  <a:pt x="10697" y="400271"/>
                  <a:pt x="6897" y="399863"/>
                </a:cubicBezTo>
                <a:cubicBezTo>
                  <a:pt x="3098" y="399456"/>
                  <a:pt x="1958" y="395380"/>
                  <a:pt x="7277" y="394566"/>
                </a:cubicBezTo>
                <a:cubicBezTo>
                  <a:pt x="16017" y="393343"/>
                  <a:pt x="11077" y="389675"/>
                  <a:pt x="4617" y="391713"/>
                </a:cubicBezTo>
                <a:cubicBezTo>
                  <a:pt x="438" y="392935"/>
                  <a:pt x="438" y="390898"/>
                  <a:pt x="58" y="386823"/>
                </a:cubicBezTo>
                <a:cubicBezTo>
                  <a:pt x="-322" y="382748"/>
                  <a:pt x="1198" y="382341"/>
                  <a:pt x="3858" y="381933"/>
                </a:cubicBezTo>
                <a:cubicBezTo>
                  <a:pt x="6518" y="381525"/>
                  <a:pt x="5757" y="379080"/>
                  <a:pt x="5757" y="377043"/>
                </a:cubicBezTo>
                <a:cubicBezTo>
                  <a:pt x="5757" y="375005"/>
                  <a:pt x="6138" y="372967"/>
                  <a:pt x="3858" y="373375"/>
                </a:cubicBezTo>
                <a:cubicBezTo>
                  <a:pt x="1578" y="373783"/>
                  <a:pt x="1578" y="372153"/>
                  <a:pt x="3098" y="369708"/>
                </a:cubicBezTo>
                <a:cubicBezTo>
                  <a:pt x="3858" y="368485"/>
                  <a:pt x="4617" y="366448"/>
                  <a:pt x="4998" y="364410"/>
                </a:cubicBezTo>
                <a:lnTo>
                  <a:pt x="5806" y="360652"/>
                </a:lnTo>
                <a:lnTo>
                  <a:pt x="6941" y="358656"/>
                </a:lnTo>
                <a:lnTo>
                  <a:pt x="12597" y="355445"/>
                </a:lnTo>
                <a:cubicBezTo>
                  <a:pt x="15257" y="355037"/>
                  <a:pt x="16017" y="353000"/>
                  <a:pt x="12597" y="350147"/>
                </a:cubicBezTo>
                <a:lnTo>
                  <a:pt x="12228" y="349357"/>
                </a:lnTo>
                <a:lnTo>
                  <a:pt x="17016" y="340936"/>
                </a:lnTo>
                <a:cubicBezTo>
                  <a:pt x="162575" y="135240"/>
                  <a:pt x="409076" y="0"/>
                  <a:pt x="688662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6DB4D7A6-3E48-6632-0EB6-CA18251E3F0B}"/>
              </a:ext>
            </a:extLst>
          </p:cNvPr>
          <p:cNvSpPr/>
          <p:nvPr/>
        </p:nvSpPr>
        <p:spPr>
          <a:xfrm>
            <a:off x="4393638" y="1187032"/>
            <a:ext cx="1183074" cy="1327122"/>
          </a:xfrm>
          <a:custGeom>
            <a:avLst/>
            <a:gdLst>
              <a:gd name="connsiteX0" fmla="*/ 1197801 w 1405389"/>
              <a:gd name="connsiteY0" fmla="*/ 1051247 h 1546578"/>
              <a:gd name="connsiteX1" fmla="*/ 1202360 w 1405389"/>
              <a:gd name="connsiteY1" fmla="*/ 1051247 h 1546578"/>
              <a:gd name="connsiteX2" fmla="*/ 1205780 w 1405389"/>
              <a:gd name="connsiteY2" fmla="*/ 1052063 h 1546578"/>
              <a:gd name="connsiteX3" fmla="*/ 1207300 w 1405389"/>
              <a:gd name="connsiteY3" fmla="*/ 1056953 h 1546578"/>
              <a:gd name="connsiteX4" fmla="*/ 1208060 w 1405389"/>
              <a:gd name="connsiteY4" fmla="*/ 1062250 h 1546578"/>
              <a:gd name="connsiteX5" fmla="*/ 1208440 w 1405389"/>
              <a:gd name="connsiteY5" fmla="*/ 1067956 h 1546578"/>
              <a:gd name="connsiteX6" fmla="*/ 1211860 w 1405389"/>
              <a:gd name="connsiteY6" fmla="*/ 1071623 h 1546578"/>
              <a:gd name="connsiteX7" fmla="*/ 1213759 w 1405389"/>
              <a:gd name="connsiteY7" fmla="*/ 1075290 h 1546578"/>
              <a:gd name="connsiteX8" fmla="*/ 1215660 w 1405389"/>
              <a:gd name="connsiteY8" fmla="*/ 1080995 h 1546578"/>
              <a:gd name="connsiteX9" fmla="*/ 1217179 w 1405389"/>
              <a:gd name="connsiteY9" fmla="*/ 1084256 h 1546578"/>
              <a:gd name="connsiteX10" fmla="*/ 1219459 w 1405389"/>
              <a:gd name="connsiteY10" fmla="*/ 1087109 h 1546578"/>
              <a:gd name="connsiteX11" fmla="*/ 1220979 w 1405389"/>
              <a:gd name="connsiteY11" fmla="*/ 1090776 h 1546578"/>
              <a:gd name="connsiteX12" fmla="*/ 1223259 w 1405389"/>
              <a:gd name="connsiteY12" fmla="*/ 1093221 h 1546578"/>
              <a:gd name="connsiteX13" fmla="*/ 1224019 w 1405389"/>
              <a:gd name="connsiteY13" fmla="*/ 1097296 h 1546578"/>
              <a:gd name="connsiteX14" fmla="*/ 1225918 w 1405389"/>
              <a:gd name="connsiteY14" fmla="*/ 1105038 h 1546578"/>
              <a:gd name="connsiteX15" fmla="*/ 1225159 w 1405389"/>
              <a:gd name="connsiteY15" fmla="*/ 1109113 h 1546578"/>
              <a:gd name="connsiteX16" fmla="*/ 1224778 w 1405389"/>
              <a:gd name="connsiteY16" fmla="*/ 1116041 h 1546578"/>
              <a:gd name="connsiteX17" fmla="*/ 1226299 w 1405389"/>
              <a:gd name="connsiteY17" fmla="*/ 1122561 h 1546578"/>
              <a:gd name="connsiteX18" fmla="*/ 1230098 w 1405389"/>
              <a:gd name="connsiteY18" fmla="*/ 1129489 h 1546578"/>
              <a:gd name="connsiteX19" fmla="*/ 1232758 w 1405389"/>
              <a:gd name="connsiteY19" fmla="*/ 1126636 h 1546578"/>
              <a:gd name="connsiteX20" fmla="*/ 1234278 w 1405389"/>
              <a:gd name="connsiteY20" fmla="*/ 1124598 h 1546578"/>
              <a:gd name="connsiteX21" fmla="*/ 1239597 w 1405389"/>
              <a:gd name="connsiteY21" fmla="*/ 1122969 h 1546578"/>
              <a:gd name="connsiteX22" fmla="*/ 1242257 w 1405389"/>
              <a:gd name="connsiteY22" fmla="*/ 1124598 h 1546578"/>
              <a:gd name="connsiteX23" fmla="*/ 1249097 w 1405389"/>
              <a:gd name="connsiteY23" fmla="*/ 1130304 h 1546578"/>
              <a:gd name="connsiteX24" fmla="*/ 1254416 w 1405389"/>
              <a:gd name="connsiteY24" fmla="*/ 1133972 h 1546578"/>
              <a:gd name="connsiteX25" fmla="*/ 1255936 w 1405389"/>
              <a:gd name="connsiteY25" fmla="*/ 1137639 h 1546578"/>
              <a:gd name="connsiteX26" fmla="*/ 1258596 w 1405389"/>
              <a:gd name="connsiteY26" fmla="*/ 1142529 h 1546578"/>
              <a:gd name="connsiteX27" fmla="*/ 1258216 w 1405389"/>
              <a:gd name="connsiteY27" fmla="*/ 1146197 h 1546578"/>
              <a:gd name="connsiteX28" fmla="*/ 1257456 w 1405389"/>
              <a:gd name="connsiteY28" fmla="*/ 1149456 h 1546578"/>
              <a:gd name="connsiteX29" fmla="*/ 1260496 w 1405389"/>
              <a:gd name="connsiteY29" fmla="*/ 1160052 h 1546578"/>
              <a:gd name="connsiteX30" fmla="*/ 1262015 w 1405389"/>
              <a:gd name="connsiteY30" fmla="*/ 1165757 h 1546578"/>
              <a:gd name="connsiteX31" fmla="*/ 1260496 w 1405389"/>
              <a:gd name="connsiteY31" fmla="*/ 1170647 h 1546578"/>
              <a:gd name="connsiteX32" fmla="*/ 1261256 w 1405389"/>
              <a:gd name="connsiteY32" fmla="*/ 1175537 h 1546578"/>
              <a:gd name="connsiteX33" fmla="*/ 1265815 w 1405389"/>
              <a:gd name="connsiteY33" fmla="*/ 1180835 h 1546578"/>
              <a:gd name="connsiteX34" fmla="*/ 1268475 w 1405389"/>
              <a:gd name="connsiteY34" fmla="*/ 1184502 h 1546578"/>
              <a:gd name="connsiteX35" fmla="*/ 1270375 w 1405389"/>
              <a:gd name="connsiteY35" fmla="*/ 1193468 h 1546578"/>
              <a:gd name="connsiteX36" fmla="*/ 1273795 w 1405389"/>
              <a:gd name="connsiteY36" fmla="*/ 1200395 h 1546578"/>
              <a:gd name="connsiteX37" fmla="*/ 1271515 w 1405389"/>
              <a:gd name="connsiteY37" fmla="*/ 1206100 h 1546578"/>
              <a:gd name="connsiteX38" fmla="*/ 1271895 w 1405389"/>
              <a:gd name="connsiteY38" fmla="*/ 1214250 h 1546578"/>
              <a:gd name="connsiteX39" fmla="*/ 1276455 w 1405389"/>
              <a:gd name="connsiteY39" fmla="*/ 1219140 h 1546578"/>
              <a:gd name="connsiteX40" fmla="*/ 1277214 w 1405389"/>
              <a:gd name="connsiteY40" fmla="*/ 1222808 h 1546578"/>
              <a:gd name="connsiteX41" fmla="*/ 1279874 w 1405389"/>
              <a:gd name="connsiteY41" fmla="*/ 1229735 h 1546578"/>
              <a:gd name="connsiteX42" fmla="*/ 1286713 w 1405389"/>
              <a:gd name="connsiteY42" fmla="*/ 1235849 h 1546578"/>
              <a:gd name="connsiteX43" fmla="*/ 1290133 w 1405389"/>
              <a:gd name="connsiteY43" fmla="*/ 1237478 h 1546578"/>
              <a:gd name="connsiteX44" fmla="*/ 1295073 w 1405389"/>
              <a:gd name="connsiteY44" fmla="*/ 1238293 h 1546578"/>
              <a:gd name="connsiteX45" fmla="*/ 1297733 w 1405389"/>
              <a:gd name="connsiteY45" fmla="*/ 1240738 h 1546578"/>
              <a:gd name="connsiteX46" fmla="*/ 1299252 w 1405389"/>
              <a:gd name="connsiteY46" fmla="*/ 1244813 h 1546578"/>
              <a:gd name="connsiteX47" fmla="*/ 1303812 w 1405389"/>
              <a:gd name="connsiteY47" fmla="*/ 1246851 h 1546578"/>
              <a:gd name="connsiteX48" fmla="*/ 1308372 w 1405389"/>
              <a:gd name="connsiteY48" fmla="*/ 1248888 h 1546578"/>
              <a:gd name="connsiteX49" fmla="*/ 1317491 w 1405389"/>
              <a:gd name="connsiteY49" fmla="*/ 1257853 h 1546578"/>
              <a:gd name="connsiteX50" fmla="*/ 1320911 w 1405389"/>
              <a:gd name="connsiteY50" fmla="*/ 1260706 h 1546578"/>
              <a:gd name="connsiteX51" fmla="*/ 1323571 w 1405389"/>
              <a:gd name="connsiteY51" fmla="*/ 1264374 h 1546578"/>
              <a:gd name="connsiteX52" fmla="*/ 1323191 w 1405389"/>
              <a:gd name="connsiteY52" fmla="*/ 1267226 h 1546578"/>
              <a:gd name="connsiteX53" fmla="*/ 1320531 w 1405389"/>
              <a:gd name="connsiteY53" fmla="*/ 1268857 h 1546578"/>
              <a:gd name="connsiteX54" fmla="*/ 1325090 w 1405389"/>
              <a:gd name="connsiteY54" fmla="*/ 1272524 h 1546578"/>
              <a:gd name="connsiteX55" fmla="*/ 1329650 w 1405389"/>
              <a:gd name="connsiteY55" fmla="*/ 1277414 h 1546578"/>
              <a:gd name="connsiteX56" fmla="*/ 1333070 w 1405389"/>
              <a:gd name="connsiteY56" fmla="*/ 1283119 h 1546578"/>
              <a:gd name="connsiteX57" fmla="*/ 1336489 w 1405389"/>
              <a:gd name="connsiteY57" fmla="*/ 1287601 h 1546578"/>
              <a:gd name="connsiteX58" fmla="*/ 1335730 w 1405389"/>
              <a:gd name="connsiteY58" fmla="*/ 1291269 h 1546578"/>
              <a:gd name="connsiteX59" fmla="*/ 1334969 w 1405389"/>
              <a:gd name="connsiteY59" fmla="*/ 1294529 h 1546578"/>
              <a:gd name="connsiteX60" fmla="*/ 1338389 w 1405389"/>
              <a:gd name="connsiteY60" fmla="*/ 1303494 h 1546578"/>
              <a:gd name="connsiteX61" fmla="*/ 1344849 w 1405389"/>
              <a:gd name="connsiteY61" fmla="*/ 1314497 h 1546578"/>
              <a:gd name="connsiteX62" fmla="*/ 1344469 w 1405389"/>
              <a:gd name="connsiteY62" fmla="*/ 1306754 h 1546578"/>
              <a:gd name="connsiteX63" fmla="*/ 1347508 w 1405389"/>
              <a:gd name="connsiteY63" fmla="*/ 1303494 h 1546578"/>
              <a:gd name="connsiteX64" fmla="*/ 1351274 w 1405389"/>
              <a:gd name="connsiteY64" fmla="*/ 1311421 h 1546578"/>
              <a:gd name="connsiteX65" fmla="*/ 1343784 w 1405389"/>
              <a:gd name="connsiteY65" fmla="*/ 1320087 h 1546578"/>
              <a:gd name="connsiteX66" fmla="*/ 771043 w 1405389"/>
              <a:gd name="connsiteY66" fmla="*/ 1546578 h 1546578"/>
              <a:gd name="connsiteX67" fmla="*/ 754413 w 1405389"/>
              <a:gd name="connsiteY67" fmla="*/ 1545776 h 1546578"/>
              <a:gd name="connsiteX68" fmla="*/ 752479 w 1405389"/>
              <a:gd name="connsiteY68" fmla="*/ 1536589 h 1546578"/>
              <a:gd name="connsiteX69" fmla="*/ 744879 w 1405389"/>
              <a:gd name="connsiteY69" fmla="*/ 1521510 h 1546578"/>
              <a:gd name="connsiteX70" fmla="*/ 735760 w 1405389"/>
              <a:gd name="connsiteY70" fmla="*/ 1496245 h 1546578"/>
              <a:gd name="connsiteX71" fmla="*/ 728160 w 1405389"/>
              <a:gd name="connsiteY71" fmla="*/ 1477907 h 1546578"/>
              <a:gd name="connsiteX72" fmla="*/ 721321 w 1405389"/>
              <a:gd name="connsiteY72" fmla="*/ 1468127 h 1546578"/>
              <a:gd name="connsiteX73" fmla="*/ 719421 w 1405389"/>
              <a:gd name="connsiteY73" fmla="*/ 1459162 h 1546578"/>
              <a:gd name="connsiteX74" fmla="*/ 715621 w 1405389"/>
              <a:gd name="connsiteY74" fmla="*/ 1447752 h 1546578"/>
              <a:gd name="connsiteX75" fmla="*/ 712202 w 1405389"/>
              <a:gd name="connsiteY75" fmla="*/ 1434711 h 1546578"/>
              <a:gd name="connsiteX76" fmla="*/ 702323 w 1405389"/>
              <a:gd name="connsiteY76" fmla="*/ 1420856 h 1546578"/>
              <a:gd name="connsiteX77" fmla="*/ 696243 w 1405389"/>
              <a:gd name="connsiteY77" fmla="*/ 1411483 h 1546578"/>
              <a:gd name="connsiteX78" fmla="*/ 696243 w 1405389"/>
              <a:gd name="connsiteY78" fmla="*/ 1407816 h 1546578"/>
              <a:gd name="connsiteX79" fmla="*/ 699663 w 1405389"/>
              <a:gd name="connsiteY79" fmla="*/ 1410261 h 1546578"/>
              <a:gd name="connsiteX80" fmla="*/ 704983 w 1405389"/>
              <a:gd name="connsiteY80" fmla="*/ 1415966 h 1546578"/>
              <a:gd name="connsiteX81" fmla="*/ 703462 w 1405389"/>
              <a:gd name="connsiteY81" fmla="*/ 1409039 h 1546578"/>
              <a:gd name="connsiteX82" fmla="*/ 698143 w 1405389"/>
              <a:gd name="connsiteY82" fmla="*/ 1398444 h 1546578"/>
              <a:gd name="connsiteX83" fmla="*/ 696623 w 1405389"/>
              <a:gd name="connsiteY83" fmla="*/ 1392738 h 1546578"/>
              <a:gd name="connsiteX84" fmla="*/ 701943 w 1405389"/>
              <a:gd name="connsiteY84" fmla="*/ 1401704 h 1546578"/>
              <a:gd name="connsiteX85" fmla="*/ 704602 w 1405389"/>
              <a:gd name="connsiteY85" fmla="*/ 1404149 h 1546578"/>
              <a:gd name="connsiteX86" fmla="*/ 708022 w 1405389"/>
              <a:gd name="connsiteY86" fmla="*/ 1405778 h 1546578"/>
              <a:gd name="connsiteX87" fmla="*/ 710682 w 1405389"/>
              <a:gd name="connsiteY87" fmla="*/ 1409446 h 1546578"/>
              <a:gd name="connsiteX88" fmla="*/ 709162 w 1405389"/>
              <a:gd name="connsiteY88" fmla="*/ 1400481 h 1546578"/>
              <a:gd name="connsiteX89" fmla="*/ 702323 w 1405389"/>
              <a:gd name="connsiteY89" fmla="*/ 1392330 h 1546578"/>
              <a:gd name="connsiteX90" fmla="*/ 700423 w 1405389"/>
              <a:gd name="connsiteY90" fmla="*/ 1388663 h 1546578"/>
              <a:gd name="connsiteX91" fmla="*/ 698143 w 1405389"/>
              <a:gd name="connsiteY91" fmla="*/ 1384589 h 1546578"/>
              <a:gd name="connsiteX92" fmla="*/ 695483 w 1405389"/>
              <a:gd name="connsiteY92" fmla="*/ 1379698 h 1546578"/>
              <a:gd name="connsiteX93" fmla="*/ 692824 w 1405389"/>
              <a:gd name="connsiteY93" fmla="*/ 1370733 h 1546578"/>
              <a:gd name="connsiteX94" fmla="*/ 693203 w 1405389"/>
              <a:gd name="connsiteY94" fmla="*/ 1354025 h 1546578"/>
              <a:gd name="connsiteX95" fmla="*/ 695863 w 1405389"/>
              <a:gd name="connsiteY95" fmla="*/ 1339355 h 1546578"/>
              <a:gd name="connsiteX96" fmla="*/ 693964 w 1405389"/>
              <a:gd name="connsiteY96" fmla="*/ 1327945 h 1546578"/>
              <a:gd name="connsiteX97" fmla="*/ 692824 w 1405389"/>
              <a:gd name="connsiteY97" fmla="*/ 1318979 h 1546578"/>
              <a:gd name="connsiteX98" fmla="*/ 693203 w 1405389"/>
              <a:gd name="connsiteY98" fmla="*/ 1306754 h 1546578"/>
              <a:gd name="connsiteX99" fmla="*/ 695863 w 1405389"/>
              <a:gd name="connsiteY99" fmla="*/ 1310830 h 1546578"/>
              <a:gd name="connsiteX100" fmla="*/ 697383 w 1405389"/>
              <a:gd name="connsiteY100" fmla="*/ 1319795 h 1546578"/>
              <a:gd name="connsiteX101" fmla="*/ 700802 w 1405389"/>
              <a:gd name="connsiteY101" fmla="*/ 1324685 h 1546578"/>
              <a:gd name="connsiteX102" fmla="*/ 702703 w 1405389"/>
              <a:gd name="connsiteY102" fmla="*/ 1313275 h 1546578"/>
              <a:gd name="connsiteX103" fmla="*/ 711822 w 1405389"/>
              <a:gd name="connsiteY103" fmla="*/ 1304309 h 1546578"/>
              <a:gd name="connsiteX104" fmla="*/ 720181 w 1405389"/>
              <a:gd name="connsiteY104" fmla="*/ 1299826 h 1546578"/>
              <a:gd name="connsiteX105" fmla="*/ 724360 w 1405389"/>
              <a:gd name="connsiteY105" fmla="*/ 1294937 h 1546578"/>
              <a:gd name="connsiteX106" fmla="*/ 726261 w 1405389"/>
              <a:gd name="connsiteY106" fmla="*/ 1290047 h 1546578"/>
              <a:gd name="connsiteX107" fmla="*/ 731580 w 1405389"/>
              <a:gd name="connsiteY107" fmla="*/ 1285157 h 1546578"/>
              <a:gd name="connsiteX108" fmla="*/ 740699 w 1405389"/>
              <a:gd name="connsiteY108" fmla="*/ 1278636 h 1546578"/>
              <a:gd name="connsiteX109" fmla="*/ 745639 w 1405389"/>
              <a:gd name="connsiteY109" fmla="*/ 1277414 h 1546578"/>
              <a:gd name="connsiteX110" fmla="*/ 750579 w 1405389"/>
              <a:gd name="connsiteY110" fmla="*/ 1279452 h 1546578"/>
              <a:gd name="connsiteX111" fmla="*/ 753998 w 1405389"/>
              <a:gd name="connsiteY111" fmla="*/ 1280674 h 1546578"/>
              <a:gd name="connsiteX112" fmla="*/ 759318 w 1405389"/>
              <a:gd name="connsiteY112" fmla="*/ 1280674 h 1546578"/>
              <a:gd name="connsiteX113" fmla="*/ 765397 w 1405389"/>
              <a:gd name="connsiteY113" fmla="*/ 1277006 h 1546578"/>
              <a:gd name="connsiteX114" fmla="*/ 772996 w 1405389"/>
              <a:gd name="connsiteY114" fmla="*/ 1273338 h 1546578"/>
              <a:gd name="connsiteX115" fmla="*/ 782116 w 1405389"/>
              <a:gd name="connsiteY115" fmla="*/ 1267634 h 1546578"/>
              <a:gd name="connsiteX116" fmla="*/ 790095 w 1405389"/>
              <a:gd name="connsiteY116" fmla="*/ 1263151 h 1546578"/>
              <a:gd name="connsiteX117" fmla="*/ 801494 w 1405389"/>
              <a:gd name="connsiteY117" fmla="*/ 1261113 h 1546578"/>
              <a:gd name="connsiteX118" fmla="*/ 817833 w 1405389"/>
              <a:gd name="connsiteY118" fmla="*/ 1251334 h 1546578"/>
              <a:gd name="connsiteX119" fmla="*/ 827332 w 1405389"/>
              <a:gd name="connsiteY119" fmla="*/ 1231773 h 1546578"/>
              <a:gd name="connsiteX120" fmla="*/ 832272 w 1405389"/>
              <a:gd name="connsiteY120" fmla="*/ 1223216 h 1546578"/>
              <a:gd name="connsiteX121" fmla="*/ 837211 w 1405389"/>
              <a:gd name="connsiteY121" fmla="*/ 1218733 h 1546578"/>
              <a:gd name="connsiteX122" fmla="*/ 837211 w 1405389"/>
              <a:gd name="connsiteY122" fmla="*/ 1214250 h 1546578"/>
              <a:gd name="connsiteX123" fmla="*/ 835692 w 1405389"/>
              <a:gd name="connsiteY123" fmla="*/ 1211398 h 1546578"/>
              <a:gd name="connsiteX124" fmla="*/ 835312 w 1405389"/>
              <a:gd name="connsiteY124" fmla="*/ 1205285 h 1546578"/>
              <a:gd name="connsiteX125" fmla="*/ 836071 w 1405389"/>
              <a:gd name="connsiteY125" fmla="*/ 1196320 h 1546578"/>
              <a:gd name="connsiteX126" fmla="*/ 842151 w 1405389"/>
              <a:gd name="connsiteY126" fmla="*/ 1189392 h 1546578"/>
              <a:gd name="connsiteX127" fmla="*/ 845950 w 1405389"/>
              <a:gd name="connsiteY127" fmla="*/ 1182872 h 1546578"/>
              <a:gd name="connsiteX128" fmla="*/ 850130 w 1405389"/>
              <a:gd name="connsiteY128" fmla="*/ 1185317 h 1546578"/>
              <a:gd name="connsiteX129" fmla="*/ 859629 w 1405389"/>
              <a:gd name="connsiteY129" fmla="*/ 1198765 h 1546578"/>
              <a:gd name="connsiteX130" fmla="*/ 861530 w 1405389"/>
              <a:gd name="connsiteY130" fmla="*/ 1197135 h 1546578"/>
              <a:gd name="connsiteX131" fmla="*/ 864189 w 1405389"/>
              <a:gd name="connsiteY131" fmla="*/ 1195505 h 1546578"/>
              <a:gd name="connsiteX132" fmla="*/ 866849 w 1405389"/>
              <a:gd name="connsiteY132" fmla="*/ 1193875 h 1546578"/>
              <a:gd name="connsiteX133" fmla="*/ 861909 w 1405389"/>
              <a:gd name="connsiteY133" fmla="*/ 1186948 h 1546578"/>
              <a:gd name="connsiteX134" fmla="*/ 860009 w 1405389"/>
              <a:gd name="connsiteY134" fmla="*/ 1181650 h 1546578"/>
              <a:gd name="connsiteX135" fmla="*/ 860389 w 1405389"/>
              <a:gd name="connsiteY135" fmla="*/ 1179612 h 1546578"/>
              <a:gd name="connsiteX136" fmla="*/ 860769 w 1405389"/>
              <a:gd name="connsiteY136" fmla="*/ 1175130 h 1546578"/>
              <a:gd name="connsiteX137" fmla="*/ 864189 w 1405389"/>
              <a:gd name="connsiteY137" fmla="*/ 1178797 h 1546578"/>
              <a:gd name="connsiteX138" fmla="*/ 867229 w 1405389"/>
              <a:gd name="connsiteY138" fmla="*/ 1181650 h 1546578"/>
              <a:gd name="connsiteX139" fmla="*/ 872548 w 1405389"/>
              <a:gd name="connsiteY139" fmla="*/ 1183280 h 1546578"/>
              <a:gd name="connsiteX140" fmla="*/ 877488 w 1405389"/>
              <a:gd name="connsiteY140" fmla="*/ 1183687 h 1546578"/>
              <a:gd name="connsiteX141" fmla="*/ 880907 w 1405389"/>
              <a:gd name="connsiteY141" fmla="*/ 1182057 h 1546578"/>
              <a:gd name="connsiteX142" fmla="*/ 884327 w 1405389"/>
              <a:gd name="connsiteY142" fmla="*/ 1180427 h 1546578"/>
              <a:gd name="connsiteX143" fmla="*/ 879008 w 1405389"/>
              <a:gd name="connsiteY143" fmla="*/ 1179205 h 1546578"/>
              <a:gd name="connsiteX144" fmla="*/ 875208 w 1405389"/>
              <a:gd name="connsiteY144" fmla="*/ 1176352 h 1546578"/>
              <a:gd name="connsiteX145" fmla="*/ 878628 w 1405389"/>
              <a:gd name="connsiteY145" fmla="*/ 1172277 h 1546578"/>
              <a:gd name="connsiteX146" fmla="*/ 878248 w 1405389"/>
              <a:gd name="connsiteY146" fmla="*/ 1169425 h 1546578"/>
              <a:gd name="connsiteX147" fmla="*/ 879388 w 1405389"/>
              <a:gd name="connsiteY147" fmla="*/ 1161682 h 1546578"/>
              <a:gd name="connsiteX148" fmla="*/ 884707 w 1405389"/>
              <a:gd name="connsiteY148" fmla="*/ 1161274 h 1546578"/>
              <a:gd name="connsiteX149" fmla="*/ 887367 w 1405389"/>
              <a:gd name="connsiteY149" fmla="*/ 1159644 h 1546578"/>
              <a:gd name="connsiteX150" fmla="*/ 885847 w 1405389"/>
              <a:gd name="connsiteY150" fmla="*/ 1156792 h 1546578"/>
              <a:gd name="connsiteX151" fmla="*/ 882047 w 1405389"/>
              <a:gd name="connsiteY151" fmla="*/ 1154347 h 1546578"/>
              <a:gd name="connsiteX152" fmla="*/ 887367 w 1405389"/>
              <a:gd name="connsiteY152" fmla="*/ 1152309 h 1546578"/>
              <a:gd name="connsiteX153" fmla="*/ 892687 w 1405389"/>
              <a:gd name="connsiteY153" fmla="*/ 1151494 h 1546578"/>
              <a:gd name="connsiteX154" fmla="*/ 891927 w 1405389"/>
              <a:gd name="connsiteY154" fmla="*/ 1148642 h 1546578"/>
              <a:gd name="connsiteX155" fmla="*/ 886227 w 1405389"/>
              <a:gd name="connsiteY155" fmla="*/ 1145789 h 1546578"/>
              <a:gd name="connsiteX156" fmla="*/ 887747 w 1405389"/>
              <a:gd name="connsiteY156" fmla="*/ 1138454 h 1546578"/>
              <a:gd name="connsiteX157" fmla="*/ 891167 w 1405389"/>
              <a:gd name="connsiteY157" fmla="*/ 1134786 h 1546578"/>
              <a:gd name="connsiteX158" fmla="*/ 893446 w 1405389"/>
              <a:gd name="connsiteY158" fmla="*/ 1134379 h 1546578"/>
              <a:gd name="connsiteX159" fmla="*/ 894967 w 1405389"/>
              <a:gd name="connsiteY159" fmla="*/ 1136009 h 1546578"/>
              <a:gd name="connsiteX160" fmla="*/ 897246 w 1405389"/>
              <a:gd name="connsiteY160" fmla="*/ 1132342 h 1546578"/>
              <a:gd name="connsiteX161" fmla="*/ 899906 w 1405389"/>
              <a:gd name="connsiteY161" fmla="*/ 1127859 h 1546578"/>
              <a:gd name="connsiteX162" fmla="*/ 902566 w 1405389"/>
              <a:gd name="connsiteY162" fmla="*/ 1122561 h 1546578"/>
              <a:gd name="connsiteX163" fmla="*/ 904465 w 1405389"/>
              <a:gd name="connsiteY163" fmla="*/ 1124191 h 1546578"/>
              <a:gd name="connsiteX164" fmla="*/ 903706 w 1405389"/>
              <a:gd name="connsiteY164" fmla="*/ 1127451 h 1546578"/>
              <a:gd name="connsiteX165" fmla="*/ 905605 w 1405389"/>
              <a:gd name="connsiteY165" fmla="*/ 1130304 h 1546578"/>
              <a:gd name="connsiteX166" fmla="*/ 907125 w 1405389"/>
              <a:gd name="connsiteY166" fmla="*/ 1125822 h 1546578"/>
              <a:gd name="connsiteX167" fmla="*/ 910925 w 1405389"/>
              <a:gd name="connsiteY167" fmla="*/ 1126636 h 1546578"/>
              <a:gd name="connsiteX168" fmla="*/ 914344 w 1405389"/>
              <a:gd name="connsiteY168" fmla="*/ 1127044 h 1546578"/>
              <a:gd name="connsiteX169" fmla="*/ 916625 w 1405389"/>
              <a:gd name="connsiteY169" fmla="*/ 1124191 h 1546578"/>
              <a:gd name="connsiteX170" fmla="*/ 917004 w 1405389"/>
              <a:gd name="connsiteY170" fmla="*/ 1121338 h 1546578"/>
              <a:gd name="connsiteX171" fmla="*/ 923464 w 1405389"/>
              <a:gd name="connsiteY171" fmla="*/ 1124191 h 1546578"/>
              <a:gd name="connsiteX172" fmla="*/ 934863 w 1405389"/>
              <a:gd name="connsiteY172" fmla="*/ 1135601 h 1546578"/>
              <a:gd name="connsiteX173" fmla="*/ 939423 w 1405389"/>
              <a:gd name="connsiteY173" fmla="*/ 1146197 h 1546578"/>
              <a:gd name="connsiteX174" fmla="*/ 940563 w 1405389"/>
              <a:gd name="connsiteY174" fmla="*/ 1155162 h 1546578"/>
              <a:gd name="connsiteX175" fmla="*/ 944742 w 1405389"/>
              <a:gd name="connsiteY175" fmla="*/ 1150272 h 1546578"/>
              <a:gd name="connsiteX176" fmla="*/ 948162 w 1405389"/>
              <a:gd name="connsiteY176" fmla="*/ 1144974 h 1546578"/>
              <a:gd name="connsiteX177" fmla="*/ 959941 w 1405389"/>
              <a:gd name="connsiteY177" fmla="*/ 1147827 h 1546578"/>
              <a:gd name="connsiteX178" fmla="*/ 962980 w 1405389"/>
              <a:gd name="connsiteY178" fmla="*/ 1147012 h 1546578"/>
              <a:gd name="connsiteX179" fmla="*/ 968300 w 1405389"/>
              <a:gd name="connsiteY179" fmla="*/ 1147012 h 1546578"/>
              <a:gd name="connsiteX180" fmla="*/ 970960 w 1405389"/>
              <a:gd name="connsiteY180" fmla="*/ 1147419 h 1546578"/>
              <a:gd name="connsiteX181" fmla="*/ 973620 w 1405389"/>
              <a:gd name="connsiteY181" fmla="*/ 1143344 h 1546578"/>
              <a:gd name="connsiteX182" fmla="*/ 974000 w 1405389"/>
              <a:gd name="connsiteY182" fmla="*/ 1140491 h 1546578"/>
              <a:gd name="connsiteX183" fmla="*/ 970580 w 1405389"/>
              <a:gd name="connsiteY183" fmla="*/ 1137639 h 1546578"/>
              <a:gd name="connsiteX184" fmla="*/ 967161 w 1405389"/>
              <a:gd name="connsiteY184" fmla="*/ 1134379 h 1546578"/>
              <a:gd name="connsiteX185" fmla="*/ 968300 w 1405389"/>
              <a:gd name="connsiteY185" fmla="*/ 1124191 h 1546578"/>
              <a:gd name="connsiteX186" fmla="*/ 970960 w 1405389"/>
              <a:gd name="connsiteY186" fmla="*/ 1118079 h 1546578"/>
              <a:gd name="connsiteX187" fmla="*/ 973620 w 1405389"/>
              <a:gd name="connsiteY187" fmla="*/ 1111151 h 1546578"/>
              <a:gd name="connsiteX188" fmla="*/ 978560 w 1405389"/>
              <a:gd name="connsiteY188" fmla="*/ 1108706 h 1546578"/>
              <a:gd name="connsiteX189" fmla="*/ 978560 w 1405389"/>
              <a:gd name="connsiteY189" fmla="*/ 1105446 h 1546578"/>
              <a:gd name="connsiteX190" fmla="*/ 977040 w 1405389"/>
              <a:gd name="connsiteY190" fmla="*/ 1097703 h 1546578"/>
              <a:gd name="connsiteX191" fmla="*/ 981599 w 1405389"/>
              <a:gd name="connsiteY191" fmla="*/ 1092813 h 1546578"/>
              <a:gd name="connsiteX192" fmla="*/ 983499 w 1405389"/>
              <a:gd name="connsiteY192" fmla="*/ 1090776 h 1546578"/>
              <a:gd name="connsiteX193" fmla="*/ 985019 w 1405389"/>
              <a:gd name="connsiteY193" fmla="*/ 1084663 h 1546578"/>
              <a:gd name="connsiteX194" fmla="*/ 985399 w 1405389"/>
              <a:gd name="connsiteY194" fmla="*/ 1088331 h 1546578"/>
              <a:gd name="connsiteX195" fmla="*/ 988059 w 1405389"/>
              <a:gd name="connsiteY195" fmla="*/ 1087109 h 1546578"/>
              <a:gd name="connsiteX196" fmla="*/ 993378 w 1405389"/>
              <a:gd name="connsiteY196" fmla="*/ 1081811 h 1546578"/>
              <a:gd name="connsiteX197" fmla="*/ 995278 w 1405389"/>
              <a:gd name="connsiteY197" fmla="*/ 1080995 h 1546578"/>
              <a:gd name="connsiteX198" fmla="*/ 997938 w 1405389"/>
              <a:gd name="connsiteY198" fmla="*/ 1080181 h 1546578"/>
              <a:gd name="connsiteX199" fmla="*/ 1008957 w 1405389"/>
              <a:gd name="connsiteY199" fmla="*/ 1081811 h 1546578"/>
              <a:gd name="connsiteX200" fmla="*/ 1018456 w 1405389"/>
              <a:gd name="connsiteY200" fmla="*/ 1085478 h 1546578"/>
              <a:gd name="connsiteX201" fmla="*/ 1021496 w 1405389"/>
              <a:gd name="connsiteY201" fmla="*/ 1085885 h 1546578"/>
              <a:gd name="connsiteX202" fmla="*/ 1023775 w 1405389"/>
              <a:gd name="connsiteY202" fmla="*/ 1083033 h 1546578"/>
              <a:gd name="connsiteX203" fmla="*/ 1024536 w 1405389"/>
              <a:gd name="connsiteY203" fmla="*/ 1079773 h 1546578"/>
              <a:gd name="connsiteX204" fmla="*/ 1021876 w 1405389"/>
              <a:gd name="connsiteY204" fmla="*/ 1070400 h 1546578"/>
              <a:gd name="connsiteX205" fmla="*/ 1017696 w 1405389"/>
              <a:gd name="connsiteY205" fmla="*/ 1064695 h 1546578"/>
              <a:gd name="connsiteX206" fmla="*/ 1008577 w 1405389"/>
              <a:gd name="connsiteY206" fmla="*/ 1062250 h 1546578"/>
              <a:gd name="connsiteX207" fmla="*/ 1011997 w 1405389"/>
              <a:gd name="connsiteY207" fmla="*/ 1060212 h 1546578"/>
              <a:gd name="connsiteX208" fmla="*/ 1014276 w 1405389"/>
              <a:gd name="connsiteY208" fmla="*/ 1059805 h 1546578"/>
              <a:gd name="connsiteX209" fmla="*/ 1019596 w 1405389"/>
              <a:gd name="connsiteY209" fmla="*/ 1059398 h 1546578"/>
              <a:gd name="connsiteX210" fmla="*/ 1026055 w 1405389"/>
              <a:gd name="connsiteY210" fmla="*/ 1063065 h 1546578"/>
              <a:gd name="connsiteX211" fmla="*/ 1032135 w 1405389"/>
              <a:gd name="connsiteY211" fmla="*/ 1067140 h 1546578"/>
              <a:gd name="connsiteX212" fmla="*/ 1044674 w 1405389"/>
              <a:gd name="connsiteY212" fmla="*/ 1074883 h 1546578"/>
              <a:gd name="connsiteX213" fmla="*/ 1050753 w 1405389"/>
              <a:gd name="connsiteY213" fmla="*/ 1078551 h 1546578"/>
              <a:gd name="connsiteX214" fmla="*/ 1057593 w 1405389"/>
              <a:gd name="connsiteY214" fmla="*/ 1079773 h 1546578"/>
              <a:gd name="connsiteX215" fmla="*/ 1062913 w 1405389"/>
              <a:gd name="connsiteY215" fmla="*/ 1079773 h 1546578"/>
              <a:gd name="connsiteX216" fmla="*/ 1075071 w 1405389"/>
              <a:gd name="connsiteY216" fmla="*/ 1080181 h 1546578"/>
              <a:gd name="connsiteX217" fmla="*/ 1078111 w 1405389"/>
              <a:gd name="connsiteY217" fmla="*/ 1080588 h 1546578"/>
              <a:gd name="connsiteX218" fmla="*/ 1076591 w 1405389"/>
              <a:gd name="connsiteY218" fmla="*/ 1083848 h 1546578"/>
              <a:gd name="connsiteX219" fmla="*/ 1081151 w 1405389"/>
              <a:gd name="connsiteY219" fmla="*/ 1079365 h 1546578"/>
              <a:gd name="connsiteX220" fmla="*/ 1081531 w 1405389"/>
              <a:gd name="connsiteY220" fmla="*/ 1083033 h 1546578"/>
              <a:gd name="connsiteX221" fmla="*/ 1081910 w 1405389"/>
              <a:gd name="connsiteY221" fmla="*/ 1086293 h 1546578"/>
              <a:gd name="connsiteX222" fmla="*/ 1086090 w 1405389"/>
              <a:gd name="connsiteY222" fmla="*/ 1087923 h 1546578"/>
              <a:gd name="connsiteX223" fmla="*/ 1088750 w 1405389"/>
              <a:gd name="connsiteY223" fmla="*/ 1086293 h 1546578"/>
              <a:gd name="connsiteX224" fmla="*/ 1088370 w 1405389"/>
              <a:gd name="connsiteY224" fmla="*/ 1081403 h 1546578"/>
              <a:gd name="connsiteX225" fmla="*/ 1089890 w 1405389"/>
              <a:gd name="connsiteY225" fmla="*/ 1076921 h 1546578"/>
              <a:gd name="connsiteX226" fmla="*/ 1094449 w 1405389"/>
              <a:gd name="connsiteY226" fmla="*/ 1077328 h 1546578"/>
              <a:gd name="connsiteX227" fmla="*/ 1098249 w 1405389"/>
              <a:gd name="connsiteY227" fmla="*/ 1080588 h 1546578"/>
              <a:gd name="connsiteX228" fmla="*/ 1098249 w 1405389"/>
              <a:gd name="connsiteY228" fmla="*/ 1083441 h 1546578"/>
              <a:gd name="connsiteX229" fmla="*/ 1094449 w 1405389"/>
              <a:gd name="connsiteY229" fmla="*/ 1087109 h 1546578"/>
              <a:gd name="connsiteX230" fmla="*/ 1094070 w 1405389"/>
              <a:gd name="connsiteY230" fmla="*/ 1091590 h 1546578"/>
              <a:gd name="connsiteX231" fmla="*/ 1096350 w 1405389"/>
              <a:gd name="connsiteY231" fmla="*/ 1098518 h 1546578"/>
              <a:gd name="connsiteX232" fmla="*/ 1093690 w 1405389"/>
              <a:gd name="connsiteY232" fmla="*/ 1102594 h 1546578"/>
              <a:gd name="connsiteX233" fmla="*/ 1091030 w 1405389"/>
              <a:gd name="connsiteY233" fmla="*/ 1103408 h 1546578"/>
              <a:gd name="connsiteX234" fmla="*/ 1088750 w 1405389"/>
              <a:gd name="connsiteY234" fmla="*/ 1102594 h 1546578"/>
              <a:gd name="connsiteX235" fmla="*/ 1084190 w 1405389"/>
              <a:gd name="connsiteY235" fmla="*/ 1104631 h 1546578"/>
              <a:gd name="connsiteX236" fmla="*/ 1079631 w 1405389"/>
              <a:gd name="connsiteY236" fmla="*/ 1111559 h 1546578"/>
              <a:gd name="connsiteX237" fmla="*/ 1083050 w 1405389"/>
              <a:gd name="connsiteY237" fmla="*/ 1114819 h 1546578"/>
              <a:gd name="connsiteX238" fmla="*/ 1085331 w 1405389"/>
              <a:gd name="connsiteY238" fmla="*/ 1116449 h 1546578"/>
              <a:gd name="connsiteX239" fmla="*/ 1082291 w 1405389"/>
              <a:gd name="connsiteY239" fmla="*/ 1123376 h 1546578"/>
              <a:gd name="connsiteX240" fmla="*/ 1078111 w 1405389"/>
              <a:gd name="connsiteY240" fmla="*/ 1131526 h 1546578"/>
              <a:gd name="connsiteX241" fmla="*/ 1076591 w 1405389"/>
              <a:gd name="connsiteY241" fmla="*/ 1138861 h 1546578"/>
              <a:gd name="connsiteX242" fmla="*/ 1079631 w 1405389"/>
              <a:gd name="connsiteY242" fmla="*/ 1142529 h 1546578"/>
              <a:gd name="connsiteX243" fmla="*/ 1079251 w 1405389"/>
              <a:gd name="connsiteY243" fmla="*/ 1148235 h 1546578"/>
              <a:gd name="connsiteX244" fmla="*/ 1080770 w 1405389"/>
              <a:gd name="connsiteY244" fmla="*/ 1151086 h 1546578"/>
              <a:gd name="connsiteX245" fmla="*/ 1086470 w 1405389"/>
              <a:gd name="connsiteY245" fmla="*/ 1153532 h 1546578"/>
              <a:gd name="connsiteX246" fmla="*/ 1092550 w 1405389"/>
              <a:gd name="connsiteY246" fmla="*/ 1159644 h 1546578"/>
              <a:gd name="connsiteX247" fmla="*/ 1097109 w 1405389"/>
              <a:gd name="connsiteY247" fmla="*/ 1163720 h 1546578"/>
              <a:gd name="connsiteX248" fmla="*/ 1100529 w 1405389"/>
              <a:gd name="connsiteY248" fmla="*/ 1164942 h 1546578"/>
              <a:gd name="connsiteX249" fmla="*/ 1104328 w 1405389"/>
              <a:gd name="connsiteY249" fmla="*/ 1164942 h 1546578"/>
              <a:gd name="connsiteX250" fmla="*/ 1108128 w 1405389"/>
              <a:gd name="connsiteY250" fmla="*/ 1165757 h 1546578"/>
              <a:gd name="connsiteX251" fmla="*/ 1111168 w 1405389"/>
              <a:gd name="connsiteY251" fmla="*/ 1167387 h 1546578"/>
              <a:gd name="connsiteX252" fmla="*/ 1115348 w 1405389"/>
              <a:gd name="connsiteY252" fmla="*/ 1169017 h 1546578"/>
              <a:gd name="connsiteX253" fmla="*/ 1120667 w 1405389"/>
              <a:gd name="connsiteY253" fmla="*/ 1173907 h 1546578"/>
              <a:gd name="connsiteX254" fmla="*/ 1130546 w 1405389"/>
              <a:gd name="connsiteY254" fmla="*/ 1178797 h 1546578"/>
              <a:gd name="connsiteX255" fmla="*/ 1137006 w 1405389"/>
              <a:gd name="connsiteY255" fmla="*/ 1181650 h 1546578"/>
              <a:gd name="connsiteX256" fmla="*/ 1142326 w 1405389"/>
              <a:gd name="connsiteY256" fmla="*/ 1183687 h 1546578"/>
              <a:gd name="connsiteX257" fmla="*/ 1146505 w 1405389"/>
              <a:gd name="connsiteY257" fmla="*/ 1188985 h 1546578"/>
              <a:gd name="connsiteX258" fmla="*/ 1156005 w 1405389"/>
              <a:gd name="connsiteY258" fmla="*/ 1200395 h 1546578"/>
              <a:gd name="connsiteX259" fmla="*/ 1162464 w 1405389"/>
              <a:gd name="connsiteY259" fmla="*/ 1202840 h 1546578"/>
              <a:gd name="connsiteX260" fmla="*/ 1173103 w 1405389"/>
              <a:gd name="connsiteY260" fmla="*/ 1201617 h 1546578"/>
              <a:gd name="connsiteX261" fmla="*/ 1177662 w 1405389"/>
              <a:gd name="connsiteY261" fmla="*/ 1191022 h 1546578"/>
              <a:gd name="connsiteX262" fmla="*/ 1180322 w 1405389"/>
              <a:gd name="connsiteY262" fmla="*/ 1180835 h 1546578"/>
              <a:gd name="connsiteX263" fmla="*/ 1182982 w 1405389"/>
              <a:gd name="connsiteY263" fmla="*/ 1175130 h 1546578"/>
              <a:gd name="connsiteX264" fmla="*/ 1186402 w 1405389"/>
              <a:gd name="connsiteY264" fmla="*/ 1166979 h 1546578"/>
              <a:gd name="connsiteX265" fmla="*/ 1184882 w 1405389"/>
              <a:gd name="connsiteY265" fmla="*/ 1159644 h 1546578"/>
              <a:gd name="connsiteX266" fmla="*/ 1186022 w 1405389"/>
              <a:gd name="connsiteY266" fmla="*/ 1149864 h 1546578"/>
              <a:gd name="connsiteX267" fmla="*/ 1186782 w 1405389"/>
              <a:gd name="connsiteY267" fmla="*/ 1140899 h 1546578"/>
              <a:gd name="connsiteX268" fmla="*/ 1186402 w 1405389"/>
              <a:gd name="connsiteY268" fmla="*/ 1128674 h 1546578"/>
              <a:gd name="connsiteX269" fmla="*/ 1185262 w 1405389"/>
              <a:gd name="connsiteY269" fmla="*/ 1119708 h 1546578"/>
              <a:gd name="connsiteX270" fmla="*/ 1185642 w 1405389"/>
              <a:gd name="connsiteY270" fmla="*/ 1110336 h 1546578"/>
              <a:gd name="connsiteX271" fmla="*/ 1188681 w 1405389"/>
              <a:gd name="connsiteY271" fmla="*/ 1109521 h 1546578"/>
              <a:gd name="connsiteX272" fmla="*/ 1189442 w 1405389"/>
              <a:gd name="connsiteY272" fmla="*/ 1105853 h 1546578"/>
              <a:gd name="connsiteX273" fmla="*/ 1186022 w 1405389"/>
              <a:gd name="connsiteY273" fmla="*/ 1096888 h 1546578"/>
              <a:gd name="connsiteX274" fmla="*/ 1190582 w 1405389"/>
              <a:gd name="connsiteY274" fmla="*/ 1092406 h 1546578"/>
              <a:gd name="connsiteX275" fmla="*/ 1191722 w 1405389"/>
              <a:gd name="connsiteY275" fmla="*/ 1089553 h 1546578"/>
              <a:gd name="connsiteX276" fmla="*/ 1187162 w 1405389"/>
              <a:gd name="connsiteY276" fmla="*/ 1083441 h 1546578"/>
              <a:gd name="connsiteX277" fmla="*/ 1190961 w 1405389"/>
              <a:gd name="connsiteY277" fmla="*/ 1076105 h 1546578"/>
              <a:gd name="connsiteX278" fmla="*/ 1192102 w 1405389"/>
              <a:gd name="connsiteY278" fmla="*/ 1072030 h 1546578"/>
              <a:gd name="connsiteX279" fmla="*/ 1194001 w 1405389"/>
              <a:gd name="connsiteY279" fmla="*/ 1065918 h 1546578"/>
              <a:gd name="connsiteX280" fmla="*/ 1195901 w 1405389"/>
              <a:gd name="connsiteY280" fmla="*/ 1058175 h 1546578"/>
              <a:gd name="connsiteX281" fmla="*/ 1197801 w 1405389"/>
              <a:gd name="connsiteY281" fmla="*/ 1051247 h 1546578"/>
              <a:gd name="connsiteX282" fmla="*/ 789336 w 1405389"/>
              <a:gd name="connsiteY282" fmla="*/ 1021499 h 1546578"/>
              <a:gd name="connsiteX283" fmla="*/ 796175 w 1405389"/>
              <a:gd name="connsiteY283" fmla="*/ 1025167 h 1546578"/>
              <a:gd name="connsiteX284" fmla="*/ 801114 w 1405389"/>
              <a:gd name="connsiteY284" fmla="*/ 1028020 h 1546578"/>
              <a:gd name="connsiteX285" fmla="*/ 803774 w 1405389"/>
              <a:gd name="connsiteY285" fmla="*/ 1032095 h 1546578"/>
              <a:gd name="connsiteX286" fmla="*/ 802254 w 1405389"/>
              <a:gd name="connsiteY286" fmla="*/ 1038615 h 1546578"/>
              <a:gd name="connsiteX287" fmla="*/ 794655 w 1405389"/>
              <a:gd name="connsiteY287" fmla="*/ 1039022 h 1546578"/>
              <a:gd name="connsiteX288" fmla="*/ 787056 w 1405389"/>
              <a:gd name="connsiteY288" fmla="*/ 1033317 h 1546578"/>
              <a:gd name="connsiteX289" fmla="*/ 780976 w 1405389"/>
              <a:gd name="connsiteY289" fmla="*/ 1030057 h 1546578"/>
              <a:gd name="connsiteX290" fmla="*/ 773377 w 1405389"/>
              <a:gd name="connsiteY290" fmla="*/ 1029243 h 1546578"/>
              <a:gd name="connsiteX291" fmla="*/ 773377 w 1405389"/>
              <a:gd name="connsiteY291" fmla="*/ 1024759 h 1546578"/>
              <a:gd name="connsiteX292" fmla="*/ 780976 w 1405389"/>
              <a:gd name="connsiteY292" fmla="*/ 1021907 h 1546578"/>
              <a:gd name="connsiteX293" fmla="*/ 789336 w 1405389"/>
              <a:gd name="connsiteY293" fmla="*/ 1021499 h 1546578"/>
              <a:gd name="connsiteX294" fmla="*/ 918525 w 1405389"/>
              <a:gd name="connsiteY294" fmla="*/ 997457 h 1546578"/>
              <a:gd name="connsiteX295" fmla="*/ 917004 w 1405389"/>
              <a:gd name="connsiteY295" fmla="*/ 1001124 h 1546578"/>
              <a:gd name="connsiteX296" fmla="*/ 910925 w 1405389"/>
              <a:gd name="connsiteY296" fmla="*/ 1006422 h 1546578"/>
              <a:gd name="connsiteX297" fmla="*/ 895726 w 1405389"/>
              <a:gd name="connsiteY297" fmla="*/ 1015387 h 1546578"/>
              <a:gd name="connsiteX298" fmla="*/ 883187 w 1405389"/>
              <a:gd name="connsiteY298" fmla="*/ 1026390 h 1546578"/>
              <a:gd name="connsiteX299" fmla="*/ 867609 w 1405389"/>
              <a:gd name="connsiteY299" fmla="*/ 1039022 h 1546578"/>
              <a:gd name="connsiteX300" fmla="*/ 856970 w 1405389"/>
              <a:gd name="connsiteY300" fmla="*/ 1042282 h 1546578"/>
              <a:gd name="connsiteX301" fmla="*/ 855830 w 1405389"/>
              <a:gd name="connsiteY301" fmla="*/ 1039838 h 1546578"/>
              <a:gd name="connsiteX302" fmla="*/ 856210 w 1405389"/>
              <a:gd name="connsiteY302" fmla="*/ 1036170 h 1546578"/>
              <a:gd name="connsiteX303" fmla="*/ 853550 w 1405389"/>
              <a:gd name="connsiteY303" fmla="*/ 1034540 h 1546578"/>
              <a:gd name="connsiteX304" fmla="*/ 860009 w 1405389"/>
              <a:gd name="connsiteY304" fmla="*/ 1026390 h 1546578"/>
              <a:gd name="connsiteX305" fmla="*/ 868749 w 1405389"/>
              <a:gd name="connsiteY305" fmla="*/ 1017832 h 1546578"/>
              <a:gd name="connsiteX306" fmla="*/ 879388 w 1405389"/>
              <a:gd name="connsiteY306" fmla="*/ 1010904 h 1546578"/>
              <a:gd name="connsiteX307" fmla="*/ 889267 w 1405389"/>
              <a:gd name="connsiteY307" fmla="*/ 1003162 h 1546578"/>
              <a:gd name="connsiteX308" fmla="*/ 893827 w 1405389"/>
              <a:gd name="connsiteY308" fmla="*/ 1001532 h 1546578"/>
              <a:gd name="connsiteX309" fmla="*/ 899146 w 1405389"/>
              <a:gd name="connsiteY309" fmla="*/ 999902 h 1546578"/>
              <a:gd name="connsiteX310" fmla="*/ 905605 w 1405389"/>
              <a:gd name="connsiteY310" fmla="*/ 1000309 h 1546578"/>
              <a:gd name="connsiteX311" fmla="*/ 918525 w 1405389"/>
              <a:gd name="connsiteY311" fmla="*/ 997457 h 1546578"/>
              <a:gd name="connsiteX312" fmla="*/ 1133206 w 1405389"/>
              <a:gd name="connsiteY312" fmla="*/ 993789 h 1546578"/>
              <a:gd name="connsiteX313" fmla="*/ 1131686 w 1405389"/>
              <a:gd name="connsiteY313" fmla="*/ 997049 h 1546578"/>
              <a:gd name="connsiteX314" fmla="*/ 1129027 w 1405389"/>
              <a:gd name="connsiteY314" fmla="*/ 995011 h 1546578"/>
              <a:gd name="connsiteX315" fmla="*/ 1133206 w 1405389"/>
              <a:gd name="connsiteY315" fmla="*/ 993789 h 1546578"/>
              <a:gd name="connsiteX316" fmla="*/ 1130927 w 1405389"/>
              <a:gd name="connsiteY316" fmla="*/ 973821 h 1546578"/>
              <a:gd name="connsiteX317" fmla="*/ 1135866 w 1405389"/>
              <a:gd name="connsiteY317" fmla="*/ 979526 h 1546578"/>
              <a:gd name="connsiteX318" fmla="*/ 1132826 w 1405389"/>
              <a:gd name="connsiteY318" fmla="*/ 988899 h 1546578"/>
              <a:gd name="connsiteX319" fmla="*/ 1127507 w 1405389"/>
              <a:gd name="connsiteY319" fmla="*/ 992159 h 1546578"/>
              <a:gd name="connsiteX320" fmla="*/ 1122947 w 1405389"/>
              <a:gd name="connsiteY320" fmla="*/ 994604 h 1546578"/>
              <a:gd name="connsiteX321" fmla="*/ 1114208 w 1405389"/>
              <a:gd name="connsiteY321" fmla="*/ 995419 h 1546578"/>
              <a:gd name="connsiteX322" fmla="*/ 1111928 w 1405389"/>
              <a:gd name="connsiteY322" fmla="*/ 992567 h 1546578"/>
              <a:gd name="connsiteX323" fmla="*/ 1114588 w 1405389"/>
              <a:gd name="connsiteY323" fmla="*/ 987269 h 1546578"/>
              <a:gd name="connsiteX324" fmla="*/ 1118768 w 1405389"/>
              <a:gd name="connsiteY324" fmla="*/ 978304 h 1546578"/>
              <a:gd name="connsiteX325" fmla="*/ 1130927 w 1405389"/>
              <a:gd name="connsiteY325" fmla="*/ 973821 h 1546578"/>
              <a:gd name="connsiteX326" fmla="*/ 532477 w 1405389"/>
              <a:gd name="connsiteY326" fmla="*/ 944481 h 1546578"/>
              <a:gd name="connsiteX327" fmla="*/ 543116 w 1405389"/>
              <a:gd name="connsiteY327" fmla="*/ 944888 h 1546578"/>
              <a:gd name="connsiteX328" fmla="*/ 557555 w 1405389"/>
              <a:gd name="connsiteY328" fmla="*/ 946111 h 1546578"/>
              <a:gd name="connsiteX329" fmla="*/ 564014 w 1405389"/>
              <a:gd name="connsiteY329" fmla="*/ 949778 h 1546578"/>
              <a:gd name="connsiteX330" fmla="*/ 568954 w 1405389"/>
              <a:gd name="connsiteY330" fmla="*/ 953446 h 1546578"/>
              <a:gd name="connsiteX331" fmla="*/ 571614 w 1405389"/>
              <a:gd name="connsiteY331" fmla="*/ 951816 h 1546578"/>
              <a:gd name="connsiteX332" fmla="*/ 573894 w 1405389"/>
              <a:gd name="connsiteY332" fmla="*/ 950594 h 1546578"/>
              <a:gd name="connsiteX333" fmla="*/ 578833 w 1405389"/>
              <a:gd name="connsiteY333" fmla="*/ 957521 h 1546578"/>
              <a:gd name="connsiteX334" fmla="*/ 588333 w 1405389"/>
              <a:gd name="connsiteY334" fmla="*/ 963226 h 1546578"/>
              <a:gd name="connsiteX335" fmla="*/ 598211 w 1405389"/>
              <a:gd name="connsiteY335" fmla="*/ 964449 h 1546578"/>
              <a:gd name="connsiteX336" fmla="*/ 606191 w 1405389"/>
              <a:gd name="connsiteY336" fmla="*/ 963226 h 1546578"/>
              <a:gd name="connsiteX337" fmla="*/ 611510 w 1405389"/>
              <a:gd name="connsiteY337" fmla="*/ 962411 h 1546578"/>
              <a:gd name="connsiteX338" fmla="*/ 614930 w 1405389"/>
              <a:gd name="connsiteY338" fmla="*/ 957521 h 1546578"/>
              <a:gd name="connsiteX339" fmla="*/ 625189 w 1405389"/>
              <a:gd name="connsiteY339" fmla="*/ 956706 h 1546578"/>
              <a:gd name="connsiteX340" fmla="*/ 631649 w 1405389"/>
              <a:gd name="connsiteY340" fmla="*/ 959558 h 1546578"/>
              <a:gd name="connsiteX341" fmla="*/ 638108 w 1405389"/>
              <a:gd name="connsiteY341" fmla="*/ 960373 h 1546578"/>
              <a:gd name="connsiteX342" fmla="*/ 650647 w 1405389"/>
              <a:gd name="connsiteY342" fmla="*/ 965671 h 1546578"/>
              <a:gd name="connsiteX343" fmla="*/ 654067 w 1405389"/>
              <a:gd name="connsiteY343" fmla="*/ 973414 h 1546578"/>
              <a:gd name="connsiteX344" fmla="*/ 654447 w 1405389"/>
              <a:gd name="connsiteY344" fmla="*/ 980749 h 1546578"/>
              <a:gd name="connsiteX345" fmla="*/ 663566 w 1405389"/>
              <a:gd name="connsiteY345" fmla="*/ 983194 h 1546578"/>
              <a:gd name="connsiteX346" fmla="*/ 669645 w 1405389"/>
              <a:gd name="connsiteY346" fmla="*/ 984824 h 1546578"/>
              <a:gd name="connsiteX347" fmla="*/ 678765 w 1405389"/>
              <a:gd name="connsiteY347" fmla="*/ 984416 h 1546578"/>
              <a:gd name="connsiteX348" fmla="*/ 687124 w 1405389"/>
              <a:gd name="connsiteY348" fmla="*/ 992159 h 1546578"/>
              <a:gd name="connsiteX349" fmla="*/ 688644 w 1405389"/>
              <a:gd name="connsiteY349" fmla="*/ 1004384 h 1546578"/>
              <a:gd name="connsiteX350" fmla="*/ 686744 w 1405389"/>
              <a:gd name="connsiteY350" fmla="*/ 1011312 h 1546578"/>
              <a:gd name="connsiteX351" fmla="*/ 670406 w 1405389"/>
              <a:gd name="connsiteY351" fmla="*/ 1001939 h 1546578"/>
              <a:gd name="connsiteX352" fmla="*/ 659387 w 1405389"/>
              <a:gd name="connsiteY352" fmla="*/ 1000716 h 1546578"/>
              <a:gd name="connsiteX353" fmla="*/ 654067 w 1405389"/>
              <a:gd name="connsiteY353" fmla="*/ 1002754 h 1546578"/>
              <a:gd name="connsiteX354" fmla="*/ 638488 w 1405389"/>
              <a:gd name="connsiteY354" fmla="*/ 1000309 h 1546578"/>
              <a:gd name="connsiteX355" fmla="*/ 625569 w 1405389"/>
              <a:gd name="connsiteY355" fmla="*/ 998272 h 1546578"/>
              <a:gd name="connsiteX356" fmla="*/ 616830 w 1405389"/>
              <a:gd name="connsiteY356" fmla="*/ 995011 h 1546578"/>
              <a:gd name="connsiteX357" fmla="*/ 604671 w 1405389"/>
              <a:gd name="connsiteY357" fmla="*/ 990121 h 1546578"/>
              <a:gd name="connsiteX358" fmla="*/ 594412 w 1405389"/>
              <a:gd name="connsiteY358" fmla="*/ 986454 h 1546578"/>
              <a:gd name="connsiteX359" fmla="*/ 587952 w 1405389"/>
              <a:gd name="connsiteY359" fmla="*/ 985231 h 1546578"/>
              <a:gd name="connsiteX360" fmla="*/ 581873 w 1405389"/>
              <a:gd name="connsiteY360" fmla="*/ 986454 h 1546578"/>
              <a:gd name="connsiteX361" fmla="*/ 577313 w 1405389"/>
              <a:gd name="connsiteY361" fmla="*/ 988084 h 1546578"/>
              <a:gd name="connsiteX362" fmla="*/ 570094 w 1405389"/>
              <a:gd name="connsiteY362" fmla="*/ 987677 h 1546578"/>
              <a:gd name="connsiteX363" fmla="*/ 559835 w 1405389"/>
              <a:gd name="connsiteY363" fmla="*/ 981972 h 1546578"/>
              <a:gd name="connsiteX364" fmla="*/ 550715 w 1405389"/>
              <a:gd name="connsiteY364" fmla="*/ 980342 h 1546578"/>
              <a:gd name="connsiteX365" fmla="*/ 539697 w 1405389"/>
              <a:gd name="connsiteY365" fmla="*/ 974636 h 1546578"/>
              <a:gd name="connsiteX366" fmla="*/ 538557 w 1405389"/>
              <a:gd name="connsiteY366" fmla="*/ 968931 h 1546578"/>
              <a:gd name="connsiteX367" fmla="*/ 524498 w 1405389"/>
              <a:gd name="connsiteY367" fmla="*/ 968524 h 1546578"/>
              <a:gd name="connsiteX368" fmla="*/ 516138 w 1405389"/>
              <a:gd name="connsiteY368" fmla="*/ 966894 h 1546578"/>
              <a:gd name="connsiteX369" fmla="*/ 519558 w 1405389"/>
              <a:gd name="connsiteY369" fmla="*/ 965263 h 1546578"/>
              <a:gd name="connsiteX370" fmla="*/ 527158 w 1405389"/>
              <a:gd name="connsiteY370" fmla="*/ 957521 h 1546578"/>
              <a:gd name="connsiteX371" fmla="*/ 532477 w 1405389"/>
              <a:gd name="connsiteY371" fmla="*/ 944481 h 1546578"/>
              <a:gd name="connsiteX372" fmla="*/ 1385505 w 1405389"/>
              <a:gd name="connsiteY372" fmla="*/ 897617 h 1546578"/>
              <a:gd name="connsiteX373" fmla="*/ 1387785 w 1405389"/>
              <a:gd name="connsiteY373" fmla="*/ 906990 h 1546578"/>
              <a:gd name="connsiteX374" fmla="*/ 1383226 w 1405389"/>
              <a:gd name="connsiteY374" fmla="*/ 917178 h 1546578"/>
              <a:gd name="connsiteX375" fmla="*/ 1383605 w 1405389"/>
              <a:gd name="connsiteY375" fmla="*/ 925328 h 1546578"/>
              <a:gd name="connsiteX376" fmla="*/ 1385125 w 1405389"/>
              <a:gd name="connsiteY376" fmla="*/ 928588 h 1546578"/>
              <a:gd name="connsiteX377" fmla="*/ 1377146 w 1405389"/>
              <a:gd name="connsiteY377" fmla="*/ 931033 h 1546578"/>
              <a:gd name="connsiteX378" fmla="*/ 1375626 w 1405389"/>
              <a:gd name="connsiteY378" fmla="*/ 933478 h 1546578"/>
              <a:gd name="connsiteX379" fmla="*/ 1372966 w 1405389"/>
              <a:gd name="connsiteY379" fmla="*/ 937145 h 1546578"/>
              <a:gd name="connsiteX380" fmla="*/ 1361567 w 1405389"/>
              <a:gd name="connsiteY380" fmla="*/ 942036 h 1546578"/>
              <a:gd name="connsiteX381" fmla="*/ 1351308 w 1405389"/>
              <a:gd name="connsiteY381" fmla="*/ 944073 h 1546578"/>
              <a:gd name="connsiteX382" fmla="*/ 1344849 w 1405389"/>
              <a:gd name="connsiteY382" fmla="*/ 943666 h 1546578"/>
              <a:gd name="connsiteX383" fmla="*/ 1336489 w 1405389"/>
              <a:gd name="connsiteY383" fmla="*/ 943258 h 1546578"/>
              <a:gd name="connsiteX384" fmla="*/ 1330030 w 1405389"/>
              <a:gd name="connsiteY384" fmla="*/ 941628 h 1546578"/>
              <a:gd name="connsiteX385" fmla="*/ 1322050 w 1405389"/>
              <a:gd name="connsiteY385" fmla="*/ 939183 h 1546578"/>
              <a:gd name="connsiteX386" fmla="*/ 1317491 w 1405389"/>
              <a:gd name="connsiteY386" fmla="*/ 934701 h 1546578"/>
              <a:gd name="connsiteX387" fmla="*/ 1312171 w 1405389"/>
              <a:gd name="connsiteY387" fmla="*/ 928181 h 1546578"/>
              <a:gd name="connsiteX388" fmla="*/ 1317111 w 1405389"/>
              <a:gd name="connsiteY388" fmla="*/ 924920 h 1546578"/>
              <a:gd name="connsiteX389" fmla="*/ 1335349 w 1405389"/>
              <a:gd name="connsiteY389" fmla="*/ 927773 h 1546578"/>
              <a:gd name="connsiteX390" fmla="*/ 1343709 w 1405389"/>
              <a:gd name="connsiteY390" fmla="*/ 919216 h 1546578"/>
              <a:gd name="connsiteX391" fmla="*/ 1345228 w 1405389"/>
              <a:gd name="connsiteY391" fmla="*/ 924106 h 1546578"/>
              <a:gd name="connsiteX392" fmla="*/ 1350548 w 1405389"/>
              <a:gd name="connsiteY392" fmla="*/ 928995 h 1546578"/>
              <a:gd name="connsiteX393" fmla="*/ 1354728 w 1405389"/>
              <a:gd name="connsiteY393" fmla="*/ 928588 h 1546578"/>
              <a:gd name="connsiteX394" fmla="*/ 1357387 w 1405389"/>
              <a:gd name="connsiteY394" fmla="*/ 928588 h 1546578"/>
              <a:gd name="connsiteX395" fmla="*/ 1361947 w 1405389"/>
              <a:gd name="connsiteY395" fmla="*/ 925735 h 1546578"/>
              <a:gd name="connsiteX396" fmla="*/ 1367267 w 1405389"/>
              <a:gd name="connsiteY396" fmla="*/ 922068 h 1546578"/>
              <a:gd name="connsiteX397" fmla="*/ 1370687 w 1405389"/>
              <a:gd name="connsiteY397" fmla="*/ 916770 h 1546578"/>
              <a:gd name="connsiteX398" fmla="*/ 1373726 w 1405389"/>
              <a:gd name="connsiteY398" fmla="*/ 907397 h 1546578"/>
              <a:gd name="connsiteX399" fmla="*/ 1378286 w 1405389"/>
              <a:gd name="connsiteY399" fmla="*/ 901693 h 1546578"/>
              <a:gd name="connsiteX400" fmla="*/ 1381706 w 1405389"/>
              <a:gd name="connsiteY400" fmla="*/ 900063 h 1546578"/>
              <a:gd name="connsiteX401" fmla="*/ 1385505 w 1405389"/>
              <a:gd name="connsiteY401" fmla="*/ 897617 h 1546578"/>
              <a:gd name="connsiteX402" fmla="*/ 951202 w 1405389"/>
              <a:gd name="connsiteY402" fmla="*/ 869907 h 1546578"/>
              <a:gd name="connsiteX403" fmla="*/ 954622 w 1405389"/>
              <a:gd name="connsiteY403" fmla="*/ 870722 h 1546578"/>
              <a:gd name="connsiteX404" fmla="*/ 962221 w 1405389"/>
              <a:gd name="connsiteY404" fmla="*/ 871129 h 1546578"/>
              <a:gd name="connsiteX405" fmla="*/ 976279 w 1405389"/>
              <a:gd name="connsiteY405" fmla="*/ 874389 h 1546578"/>
              <a:gd name="connsiteX406" fmla="*/ 982359 w 1405389"/>
              <a:gd name="connsiteY406" fmla="*/ 883762 h 1546578"/>
              <a:gd name="connsiteX407" fmla="*/ 979320 w 1405389"/>
              <a:gd name="connsiteY407" fmla="*/ 888652 h 1546578"/>
              <a:gd name="connsiteX408" fmla="*/ 969820 w 1405389"/>
              <a:gd name="connsiteY408" fmla="*/ 882540 h 1546578"/>
              <a:gd name="connsiteX409" fmla="*/ 962601 w 1405389"/>
              <a:gd name="connsiteY409" fmla="*/ 880502 h 1546578"/>
              <a:gd name="connsiteX410" fmla="*/ 957281 w 1405389"/>
              <a:gd name="connsiteY410" fmla="*/ 881724 h 1546578"/>
              <a:gd name="connsiteX411" fmla="*/ 951581 w 1405389"/>
              <a:gd name="connsiteY411" fmla="*/ 881317 h 1546578"/>
              <a:gd name="connsiteX412" fmla="*/ 947022 w 1405389"/>
              <a:gd name="connsiteY412" fmla="*/ 882947 h 1546578"/>
              <a:gd name="connsiteX413" fmla="*/ 939423 w 1405389"/>
              <a:gd name="connsiteY413" fmla="*/ 881317 h 1546578"/>
              <a:gd name="connsiteX414" fmla="*/ 936003 w 1405389"/>
              <a:gd name="connsiteY414" fmla="*/ 884984 h 1546578"/>
              <a:gd name="connsiteX415" fmla="*/ 934483 w 1405389"/>
              <a:gd name="connsiteY415" fmla="*/ 884170 h 1546578"/>
              <a:gd name="connsiteX416" fmla="*/ 935243 w 1405389"/>
              <a:gd name="connsiteY416" fmla="*/ 880502 h 1546578"/>
              <a:gd name="connsiteX417" fmla="*/ 936763 w 1405389"/>
              <a:gd name="connsiteY417" fmla="*/ 874797 h 1546578"/>
              <a:gd name="connsiteX418" fmla="*/ 942082 w 1405389"/>
              <a:gd name="connsiteY418" fmla="*/ 870722 h 1546578"/>
              <a:gd name="connsiteX419" fmla="*/ 951202 w 1405389"/>
              <a:gd name="connsiteY419" fmla="*/ 869907 h 1546578"/>
              <a:gd name="connsiteX420" fmla="*/ 1368786 w 1405389"/>
              <a:gd name="connsiteY420" fmla="*/ 868277 h 1546578"/>
              <a:gd name="connsiteX421" fmla="*/ 1373726 w 1405389"/>
              <a:gd name="connsiteY421" fmla="*/ 871129 h 1546578"/>
              <a:gd name="connsiteX422" fmla="*/ 1383605 w 1405389"/>
              <a:gd name="connsiteY422" fmla="*/ 877650 h 1546578"/>
              <a:gd name="connsiteX423" fmla="*/ 1391585 w 1405389"/>
              <a:gd name="connsiteY423" fmla="*/ 885392 h 1546578"/>
              <a:gd name="connsiteX424" fmla="*/ 1397664 w 1405389"/>
              <a:gd name="connsiteY424" fmla="*/ 891098 h 1546578"/>
              <a:gd name="connsiteX425" fmla="*/ 1403363 w 1405389"/>
              <a:gd name="connsiteY425" fmla="*/ 895987 h 1546578"/>
              <a:gd name="connsiteX426" fmla="*/ 1404504 w 1405389"/>
              <a:gd name="connsiteY426" fmla="*/ 904137 h 1546578"/>
              <a:gd name="connsiteX427" fmla="*/ 1401844 w 1405389"/>
              <a:gd name="connsiteY427" fmla="*/ 910658 h 1546578"/>
              <a:gd name="connsiteX428" fmla="*/ 1397284 w 1405389"/>
              <a:gd name="connsiteY428" fmla="*/ 910658 h 1546578"/>
              <a:gd name="connsiteX429" fmla="*/ 1394624 w 1405389"/>
              <a:gd name="connsiteY429" fmla="*/ 900063 h 1546578"/>
              <a:gd name="connsiteX430" fmla="*/ 1380566 w 1405389"/>
              <a:gd name="connsiteY430" fmla="*/ 882540 h 1546578"/>
              <a:gd name="connsiteX431" fmla="*/ 1366127 w 1405389"/>
              <a:gd name="connsiteY431" fmla="*/ 869907 h 1546578"/>
              <a:gd name="connsiteX432" fmla="*/ 1368786 w 1405389"/>
              <a:gd name="connsiteY432" fmla="*/ 868277 h 1546578"/>
              <a:gd name="connsiteX433" fmla="*/ 1018836 w 1405389"/>
              <a:gd name="connsiteY433" fmla="*/ 814486 h 1546578"/>
              <a:gd name="connsiteX434" fmla="*/ 1033275 w 1405389"/>
              <a:gd name="connsiteY434" fmla="*/ 819376 h 1546578"/>
              <a:gd name="connsiteX435" fmla="*/ 1043534 w 1405389"/>
              <a:gd name="connsiteY435" fmla="*/ 824674 h 1546578"/>
              <a:gd name="connsiteX436" fmla="*/ 1046574 w 1405389"/>
              <a:gd name="connsiteY436" fmla="*/ 839751 h 1546578"/>
              <a:gd name="connsiteX437" fmla="*/ 1048094 w 1405389"/>
              <a:gd name="connsiteY437" fmla="*/ 854014 h 1546578"/>
              <a:gd name="connsiteX438" fmla="*/ 1050753 w 1405389"/>
              <a:gd name="connsiteY438" fmla="*/ 865424 h 1546578"/>
              <a:gd name="connsiteX439" fmla="*/ 1053033 w 1405389"/>
              <a:gd name="connsiteY439" fmla="*/ 860942 h 1546578"/>
              <a:gd name="connsiteX440" fmla="*/ 1056073 w 1405389"/>
              <a:gd name="connsiteY440" fmla="*/ 862572 h 1546578"/>
              <a:gd name="connsiteX441" fmla="*/ 1057213 w 1405389"/>
              <a:gd name="connsiteY441" fmla="*/ 869499 h 1546578"/>
              <a:gd name="connsiteX442" fmla="*/ 1057973 w 1405389"/>
              <a:gd name="connsiteY442" fmla="*/ 872759 h 1546578"/>
              <a:gd name="connsiteX443" fmla="*/ 1060632 w 1405389"/>
              <a:gd name="connsiteY443" fmla="*/ 878465 h 1546578"/>
              <a:gd name="connsiteX444" fmla="*/ 1073171 w 1405389"/>
              <a:gd name="connsiteY444" fmla="*/ 876427 h 1546578"/>
              <a:gd name="connsiteX445" fmla="*/ 1080011 w 1405389"/>
              <a:gd name="connsiteY445" fmla="*/ 865424 h 1546578"/>
              <a:gd name="connsiteX446" fmla="*/ 1088370 w 1405389"/>
              <a:gd name="connsiteY446" fmla="*/ 856459 h 1546578"/>
              <a:gd name="connsiteX447" fmla="*/ 1092930 w 1405389"/>
              <a:gd name="connsiteY447" fmla="*/ 855644 h 1546578"/>
              <a:gd name="connsiteX448" fmla="*/ 1099389 w 1405389"/>
              <a:gd name="connsiteY448" fmla="*/ 854014 h 1546578"/>
              <a:gd name="connsiteX449" fmla="*/ 1103949 w 1405389"/>
              <a:gd name="connsiteY449" fmla="*/ 847902 h 1546578"/>
              <a:gd name="connsiteX450" fmla="*/ 1110408 w 1405389"/>
              <a:gd name="connsiteY450" fmla="*/ 839751 h 1546578"/>
              <a:gd name="connsiteX451" fmla="*/ 1118388 w 1405389"/>
              <a:gd name="connsiteY451" fmla="*/ 839344 h 1546578"/>
              <a:gd name="connsiteX452" fmla="*/ 1122947 w 1405389"/>
              <a:gd name="connsiteY452" fmla="*/ 839751 h 1546578"/>
              <a:gd name="connsiteX453" fmla="*/ 1135486 w 1405389"/>
              <a:gd name="connsiteY453" fmla="*/ 847087 h 1546578"/>
              <a:gd name="connsiteX454" fmla="*/ 1157904 w 1405389"/>
              <a:gd name="connsiteY454" fmla="*/ 856052 h 1546578"/>
              <a:gd name="connsiteX455" fmla="*/ 1165504 w 1405389"/>
              <a:gd name="connsiteY455" fmla="*/ 857274 h 1546578"/>
              <a:gd name="connsiteX456" fmla="*/ 1170063 w 1405389"/>
              <a:gd name="connsiteY456" fmla="*/ 860127 h 1546578"/>
              <a:gd name="connsiteX457" fmla="*/ 1175383 w 1405389"/>
              <a:gd name="connsiteY457" fmla="*/ 862164 h 1546578"/>
              <a:gd name="connsiteX458" fmla="*/ 1184882 w 1405389"/>
              <a:gd name="connsiteY458" fmla="*/ 865424 h 1546578"/>
              <a:gd name="connsiteX459" fmla="*/ 1194382 w 1405389"/>
              <a:gd name="connsiteY459" fmla="*/ 869907 h 1546578"/>
              <a:gd name="connsiteX460" fmla="*/ 1200841 w 1405389"/>
              <a:gd name="connsiteY460" fmla="*/ 874389 h 1546578"/>
              <a:gd name="connsiteX461" fmla="*/ 1217940 w 1405389"/>
              <a:gd name="connsiteY461" fmla="*/ 880094 h 1546578"/>
              <a:gd name="connsiteX462" fmla="*/ 1229338 w 1405389"/>
              <a:gd name="connsiteY462" fmla="*/ 883762 h 1546578"/>
              <a:gd name="connsiteX463" fmla="*/ 1237698 w 1405389"/>
              <a:gd name="connsiteY463" fmla="*/ 885392 h 1546578"/>
              <a:gd name="connsiteX464" fmla="*/ 1247577 w 1405389"/>
              <a:gd name="connsiteY464" fmla="*/ 894358 h 1546578"/>
              <a:gd name="connsiteX465" fmla="*/ 1254037 w 1405389"/>
              <a:gd name="connsiteY465" fmla="*/ 902507 h 1546578"/>
              <a:gd name="connsiteX466" fmla="*/ 1261636 w 1405389"/>
              <a:gd name="connsiteY466" fmla="*/ 911065 h 1546578"/>
              <a:gd name="connsiteX467" fmla="*/ 1263916 w 1405389"/>
              <a:gd name="connsiteY467" fmla="*/ 919216 h 1546578"/>
              <a:gd name="connsiteX468" fmla="*/ 1268095 w 1405389"/>
              <a:gd name="connsiteY468" fmla="*/ 926143 h 1546578"/>
              <a:gd name="connsiteX469" fmla="*/ 1275694 w 1405389"/>
              <a:gd name="connsiteY469" fmla="*/ 929403 h 1546578"/>
              <a:gd name="connsiteX470" fmla="*/ 1285573 w 1405389"/>
              <a:gd name="connsiteY470" fmla="*/ 935516 h 1546578"/>
              <a:gd name="connsiteX471" fmla="*/ 1294313 w 1405389"/>
              <a:gd name="connsiteY471" fmla="*/ 935923 h 1546578"/>
              <a:gd name="connsiteX472" fmla="*/ 1301532 w 1405389"/>
              <a:gd name="connsiteY472" fmla="*/ 941628 h 1546578"/>
              <a:gd name="connsiteX473" fmla="*/ 1303052 w 1405389"/>
              <a:gd name="connsiteY473" fmla="*/ 954261 h 1546578"/>
              <a:gd name="connsiteX474" fmla="*/ 1292793 w 1405389"/>
              <a:gd name="connsiteY474" fmla="*/ 957113 h 1546578"/>
              <a:gd name="connsiteX475" fmla="*/ 1287474 w 1405389"/>
              <a:gd name="connsiteY475" fmla="*/ 959151 h 1546578"/>
              <a:gd name="connsiteX476" fmla="*/ 1295073 w 1405389"/>
              <a:gd name="connsiteY476" fmla="*/ 971784 h 1546578"/>
              <a:gd name="connsiteX477" fmla="*/ 1307232 w 1405389"/>
              <a:gd name="connsiteY477" fmla="*/ 985231 h 1546578"/>
              <a:gd name="connsiteX478" fmla="*/ 1310651 w 1405389"/>
              <a:gd name="connsiteY478" fmla="*/ 991344 h 1546578"/>
              <a:gd name="connsiteX479" fmla="*/ 1314071 w 1405389"/>
              <a:gd name="connsiteY479" fmla="*/ 996642 h 1546578"/>
              <a:gd name="connsiteX480" fmla="*/ 1317491 w 1405389"/>
              <a:gd name="connsiteY480" fmla="*/ 1003976 h 1546578"/>
              <a:gd name="connsiteX481" fmla="*/ 1323950 w 1405389"/>
              <a:gd name="connsiteY481" fmla="*/ 1008052 h 1546578"/>
              <a:gd name="connsiteX482" fmla="*/ 1329650 w 1405389"/>
              <a:gd name="connsiteY482" fmla="*/ 1006014 h 1546578"/>
              <a:gd name="connsiteX483" fmla="*/ 1332310 w 1405389"/>
              <a:gd name="connsiteY483" fmla="*/ 1010497 h 1546578"/>
              <a:gd name="connsiteX484" fmla="*/ 1336489 w 1405389"/>
              <a:gd name="connsiteY484" fmla="*/ 1019462 h 1546578"/>
              <a:gd name="connsiteX485" fmla="*/ 1346748 w 1405389"/>
              <a:gd name="connsiteY485" fmla="*/ 1021092 h 1546578"/>
              <a:gd name="connsiteX486" fmla="*/ 1343709 w 1405389"/>
              <a:gd name="connsiteY486" fmla="*/ 1023945 h 1546578"/>
              <a:gd name="connsiteX487" fmla="*/ 1345989 w 1405389"/>
              <a:gd name="connsiteY487" fmla="*/ 1031280 h 1546578"/>
              <a:gd name="connsiteX488" fmla="*/ 1358527 w 1405389"/>
              <a:gd name="connsiteY488" fmla="*/ 1035762 h 1546578"/>
              <a:gd name="connsiteX489" fmla="*/ 1359667 w 1405389"/>
              <a:gd name="connsiteY489" fmla="*/ 1038208 h 1546578"/>
              <a:gd name="connsiteX490" fmla="*/ 1353588 w 1405389"/>
              <a:gd name="connsiteY490" fmla="*/ 1037800 h 1546578"/>
              <a:gd name="connsiteX491" fmla="*/ 1352068 w 1405389"/>
              <a:gd name="connsiteY491" fmla="*/ 1040652 h 1546578"/>
              <a:gd name="connsiteX492" fmla="*/ 1351308 w 1405389"/>
              <a:gd name="connsiteY492" fmla="*/ 1047172 h 1546578"/>
              <a:gd name="connsiteX493" fmla="*/ 1345228 w 1405389"/>
              <a:gd name="connsiteY493" fmla="*/ 1044727 h 1546578"/>
              <a:gd name="connsiteX494" fmla="*/ 1344089 w 1405389"/>
              <a:gd name="connsiteY494" fmla="*/ 1041875 h 1546578"/>
              <a:gd name="connsiteX495" fmla="*/ 1338009 w 1405389"/>
              <a:gd name="connsiteY495" fmla="*/ 1039022 h 1546578"/>
              <a:gd name="connsiteX496" fmla="*/ 1335349 w 1405389"/>
              <a:gd name="connsiteY496" fmla="*/ 1037800 h 1546578"/>
              <a:gd name="connsiteX497" fmla="*/ 1331930 w 1405389"/>
              <a:gd name="connsiteY497" fmla="*/ 1036170 h 1546578"/>
              <a:gd name="connsiteX498" fmla="*/ 1321670 w 1405389"/>
              <a:gd name="connsiteY498" fmla="*/ 1035355 h 1546578"/>
              <a:gd name="connsiteX499" fmla="*/ 1314831 w 1405389"/>
              <a:gd name="connsiteY499" fmla="*/ 1034540 h 1546578"/>
              <a:gd name="connsiteX500" fmla="*/ 1307232 w 1405389"/>
              <a:gd name="connsiteY500" fmla="*/ 1032502 h 1546578"/>
              <a:gd name="connsiteX501" fmla="*/ 1303432 w 1405389"/>
              <a:gd name="connsiteY501" fmla="*/ 1032502 h 1546578"/>
              <a:gd name="connsiteX502" fmla="*/ 1299632 w 1405389"/>
              <a:gd name="connsiteY502" fmla="*/ 1028835 h 1546578"/>
              <a:gd name="connsiteX503" fmla="*/ 1294313 w 1405389"/>
              <a:gd name="connsiteY503" fmla="*/ 1019869 h 1546578"/>
              <a:gd name="connsiteX504" fmla="*/ 1290893 w 1405389"/>
              <a:gd name="connsiteY504" fmla="*/ 1018239 h 1546578"/>
              <a:gd name="connsiteX505" fmla="*/ 1290133 w 1405389"/>
              <a:gd name="connsiteY505" fmla="*/ 1012127 h 1546578"/>
              <a:gd name="connsiteX506" fmla="*/ 1286713 w 1405389"/>
              <a:gd name="connsiteY506" fmla="*/ 1008867 h 1546578"/>
              <a:gd name="connsiteX507" fmla="*/ 1282154 w 1405389"/>
              <a:gd name="connsiteY507" fmla="*/ 1005199 h 1546578"/>
              <a:gd name="connsiteX508" fmla="*/ 1280254 w 1405389"/>
              <a:gd name="connsiteY508" fmla="*/ 1001124 h 1546578"/>
              <a:gd name="connsiteX509" fmla="*/ 1266575 w 1405389"/>
              <a:gd name="connsiteY509" fmla="*/ 986046 h 1546578"/>
              <a:gd name="connsiteX510" fmla="*/ 1256696 w 1405389"/>
              <a:gd name="connsiteY510" fmla="*/ 981972 h 1546578"/>
              <a:gd name="connsiteX511" fmla="*/ 1247957 w 1405389"/>
              <a:gd name="connsiteY511" fmla="*/ 976266 h 1546578"/>
              <a:gd name="connsiteX512" fmla="*/ 1239977 w 1405389"/>
              <a:gd name="connsiteY512" fmla="*/ 971376 h 1546578"/>
              <a:gd name="connsiteX513" fmla="*/ 1236558 w 1405389"/>
              <a:gd name="connsiteY513" fmla="*/ 970154 h 1546578"/>
              <a:gd name="connsiteX514" fmla="*/ 1236938 w 1405389"/>
              <a:gd name="connsiteY514" fmla="*/ 974229 h 1546578"/>
              <a:gd name="connsiteX515" fmla="*/ 1231618 w 1405389"/>
              <a:gd name="connsiteY515" fmla="*/ 975451 h 1546578"/>
              <a:gd name="connsiteX516" fmla="*/ 1223639 w 1405389"/>
              <a:gd name="connsiteY516" fmla="*/ 970561 h 1546578"/>
              <a:gd name="connsiteX517" fmla="*/ 1230098 w 1405389"/>
              <a:gd name="connsiteY517" fmla="*/ 981564 h 1546578"/>
              <a:gd name="connsiteX518" fmla="*/ 1224778 w 1405389"/>
              <a:gd name="connsiteY518" fmla="*/ 985639 h 1546578"/>
              <a:gd name="connsiteX519" fmla="*/ 1222499 w 1405389"/>
              <a:gd name="connsiteY519" fmla="*/ 987677 h 1546578"/>
              <a:gd name="connsiteX520" fmla="*/ 1221359 w 1405389"/>
              <a:gd name="connsiteY520" fmla="*/ 990529 h 1546578"/>
              <a:gd name="connsiteX521" fmla="*/ 1210720 w 1405389"/>
              <a:gd name="connsiteY521" fmla="*/ 992159 h 1546578"/>
              <a:gd name="connsiteX522" fmla="*/ 1201220 w 1405389"/>
              <a:gd name="connsiteY522" fmla="*/ 994197 h 1546578"/>
              <a:gd name="connsiteX523" fmla="*/ 1209200 w 1405389"/>
              <a:gd name="connsiteY523" fmla="*/ 994604 h 1546578"/>
              <a:gd name="connsiteX524" fmla="*/ 1214520 w 1405389"/>
              <a:gd name="connsiteY524" fmla="*/ 997864 h 1546578"/>
              <a:gd name="connsiteX525" fmla="*/ 1220979 w 1405389"/>
              <a:gd name="connsiteY525" fmla="*/ 1002754 h 1546578"/>
              <a:gd name="connsiteX526" fmla="*/ 1218699 w 1405389"/>
              <a:gd name="connsiteY526" fmla="*/ 1010904 h 1546578"/>
              <a:gd name="connsiteX527" fmla="*/ 1208060 w 1405389"/>
              <a:gd name="connsiteY527" fmla="*/ 1013757 h 1546578"/>
              <a:gd name="connsiteX528" fmla="*/ 1200461 w 1405389"/>
              <a:gd name="connsiteY528" fmla="*/ 1012127 h 1546578"/>
              <a:gd name="connsiteX529" fmla="*/ 1197421 w 1405389"/>
              <a:gd name="connsiteY529" fmla="*/ 1010904 h 1546578"/>
              <a:gd name="connsiteX530" fmla="*/ 1185642 w 1405389"/>
              <a:gd name="connsiteY530" fmla="*/ 1010497 h 1546578"/>
              <a:gd name="connsiteX531" fmla="*/ 1178423 w 1405389"/>
              <a:gd name="connsiteY531" fmla="*/ 1010090 h 1546578"/>
              <a:gd name="connsiteX532" fmla="*/ 1178423 w 1405389"/>
              <a:gd name="connsiteY532" fmla="*/ 1010904 h 1546578"/>
              <a:gd name="connsiteX533" fmla="*/ 1173863 w 1405389"/>
              <a:gd name="connsiteY533" fmla="*/ 1007644 h 1546578"/>
              <a:gd name="connsiteX534" fmla="*/ 1166263 w 1405389"/>
              <a:gd name="connsiteY534" fmla="*/ 998679 h 1546578"/>
              <a:gd name="connsiteX535" fmla="*/ 1158664 w 1405389"/>
              <a:gd name="connsiteY535" fmla="*/ 987677 h 1546578"/>
              <a:gd name="connsiteX536" fmla="*/ 1156384 w 1405389"/>
              <a:gd name="connsiteY536" fmla="*/ 986454 h 1546578"/>
              <a:gd name="connsiteX537" fmla="*/ 1151825 w 1405389"/>
              <a:gd name="connsiteY537" fmla="*/ 988084 h 1546578"/>
              <a:gd name="connsiteX538" fmla="*/ 1143466 w 1405389"/>
              <a:gd name="connsiteY538" fmla="*/ 988491 h 1546578"/>
              <a:gd name="connsiteX539" fmla="*/ 1137006 w 1405389"/>
              <a:gd name="connsiteY539" fmla="*/ 992159 h 1546578"/>
              <a:gd name="connsiteX540" fmla="*/ 1136626 w 1405389"/>
              <a:gd name="connsiteY540" fmla="*/ 984009 h 1546578"/>
              <a:gd name="connsiteX541" fmla="*/ 1137006 w 1405389"/>
              <a:gd name="connsiteY541" fmla="*/ 973414 h 1546578"/>
              <a:gd name="connsiteX542" fmla="*/ 1138906 w 1405389"/>
              <a:gd name="connsiteY542" fmla="*/ 968931 h 1546578"/>
              <a:gd name="connsiteX543" fmla="*/ 1137006 w 1405389"/>
              <a:gd name="connsiteY543" fmla="*/ 966486 h 1546578"/>
              <a:gd name="connsiteX544" fmla="*/ 1129407 w 1405389"/>
              <a:gd name="connsiteY544" fmla="*/ 962819 h 1546578"/>
              <a:gd name="connsiteX545" fmla="*/ 1130927 w 1405389"/>
              <a:gd name="connsiteY545" fmla="*/ 957521 h 1546578"/>
              <a:gd name="connsiteX546" fmla="*/ 1128647 w 1405389"/>
              <a:gd name="connsiteY546" fmla="*/ 950186 h 1546578"/>
              <a:gd name="connsiteX547" fmla="*/ 1124087 w 1405389"/>
              <a:gd name="connsiteY547" fmla="*/ 936331 h 1546578"/>
              <a:gd name="connsiteX548" fmla="*/ 1128267 w 1405389"/>
              <a:gd name="connsiteY548" fmla="*/ 932255 h 1546578"/>
              <a:gd name="connsiteX549" fmla="*/ 1124847 w 1405389"/>
              <a:gd name="connsiteY549" fmla="*/ 930625 h 1546578"/>
              <a:gd name="connsiteX550" fmla="*/ 1119527 w 1405389"/>
              <a:gd name="connsiteY550" fmla="*/ 931033 h 1546578"/>
              <a:gd name="connsiteX551" fmla="*/ 1114208 w 1405389"/>
              <a:gd name="connsiteY551" fmla="*/ 926143 h 1546578"/>
              <a:gd name="connsiteX552" fmla="*/ 1108509 w 1405389"/>
              <a:gd name="connsiteY552" fmla="*/ 922068 h 1546578"/>
              <a:gd name="connsiteX553" fmla="*/ 1091410 w 1405389"/>
              <a:gd name="connsiteY553" fmla="*/ 909842 h 1546578"/>
              <a:gd name="connsiteX554" fmla="*/ 1071272 w 1405389"/>
              <a:gd name="connsiteY554" fmla="*/ 904137 h 1546578"/>
              <a:gd name="connsiteX555" fmla="*/ 1062532 w 1405389"/>
              <a:gd name="connsiteY555" fmla="*/ 902507 h 1546578"/>
              <a:gd name="connsiteX556" fmla="*/ 1057973 w 1405389"/>
              <a:gd name="connsiteY556" fmla="*/ 897210 h 1546578"/>
              <a:gd name="connsiteX557" fmla="*/ 1056453 w 1405389"/>
              <a:gd name="connsiteY557" fmla="*/ 895580 h 1546578"/>
              <a:gd name="connsiteX558" fmla="*/ 1054173 w 1405389"/>
              <a:gd name="connsiteY558" fmla="*/ 893950 h 1546578"/>
              <a:gd name="connsiteX559" fmla="*/ 1050753 w 1405389"/>
              <a:gd name="connsiteY559" fmla="*/ 894358 h 1546578"/>
              <a:gd name="connsiteX560" fmla="*/ 1046574 w 1405389"/>
              <a:gd name="connsiteY560" fmla="*/ 892728 h 1546578"/>
              <a:gd name="connsiteX561" fmla="*/ 1043914 w 1405389"/>
              <a:gd name="connsiteY561" fmla="*/ 889875 h 1546578"/>
              <a:gd name="connsiteX562" fmla="*/ 1040874 w 1405389"/>
              <a:gd name="connsiteY562" fmla="*/ 884984 h 1546578"/>
              <a:gd name="connsiteX563" fmla="*/ 1040494 w 1405389"/>
              <a:gd name="connsiteY563" fmla="*/ 874797 h 1546578"/>
              <a:gd name="connsiteX564" fmla="*/ 1038974 w 1405389"/>
              <a:gd name="connsiteY564" fmla="*/ 871945 h 1546578"/>
              <a:gd name="connsiteX565" fmla="*/ 1037454 w 1405389"/>
              <a:gd name="connsiteY565" fmla="*/ 878872 h 1546578"/>
              <a:gd name="connsiteX566" fmla="*/ 1032895 w 1405389"/>
              <a:gd name="connsiteY566" fmla="*/ 883762 h 1546578"/>
              <a:gd name="connsiteX567" fmla="*/ 1032895 w 1405389"/>
              <a:gd name="connsiteY567" fmla="*/ 888245 h 1546578"/>
              <a:gd name="connsiteX568" fmla="*/ 1025296 w 1405389"/>
              <a:gd name="connsiteY568" fmla="*/ 899655 h 1546578"/>
              <a:gd name="connsiteX569" fmla="*/ 1022636 w 1405389"/>
              <a:gd name="connsiteY569" fmla="*/ 890690 h 1546578"/>
              <a:gd name="connsiteX570" fmla="*/ 1022255 w 1405389"/>
              <a:gd name="connsiteY570" fmla="*/ 882132 h 1546578"/>
              <a:gd name="connsiteX571" fmla="*/ 1021116 w 1405389"/>
              <a:gd name="connsiteY571" fmla="*/ 876019 h 1546578"/>
              <a:gd name="connsiteX572" fmla="*/ 1016556 w 1405389"/>
              <a:gd name="connsiteY572" fmla="*/ 873167 h 1546578"/>
              <a:gd name="connsiteX573" fmla="*/ 1008957 w 1405389"/>
              <a:gd name="connsiteY573" fmla="*/ 868684 h 1546578"/>
              <a:gd name="connsiteX574" fmla="*/ 1005157 w 1405389"/>
              <a:gd name="connsiteY574" fmla="*/ 865831 h 1546578"/>
              <a:gd name="connsiteX575" fmla="*/ 1013896 w 1405389"/>
              <a:gd name="connsiteY575" fmla="*/ 862164 h 1546578"/>
              <a:gd name="connsiteX576" fmla="*/ 1023775 w 1405389"/>
              <a:gd name="connsiteY576" fmla="*/ 860534 h 1546578"/>
              <a:gd name="connsiteX577" fmla="*/ 1034794 w 1405389"/>
              <a:gd name="connsiteY577" fmla="*/ 863794 h 1546578"/>
              <a:gd name="connsiteX578" fmla="*/ 1037454 w 1405389"/>
              <a:gd name="connsiteY578" fmla="*/ 863387 h 1546578"/>
              <a:gd name="connsiteX579" fmla="*/ 1040494 w 1405389"/>
              <a:gd name="connsiteY579" fmla="*/ 859719 h 1546578"/>
              <a:gd name="connsiteX580" fmla="*/ 1042014 w 1405389"/>
              <a:gd name="connsiteY580" fmla="*/ 856052 h 1546578"/>
              <a:gd name="connsiteX581" fmla="*/ 1042394 w 1405389"/>
              <a:gd name="connsiteY581" fmla="*/ 852384 h 1546578"/>
              <a:gd name="connsiteX582" fmla="*/ 1038594 w 1405389"/>
              <a:gd name="connsiteY582" fmla="*/ 850754 h 1546578"/>
              <a:gd name="connsiteX583" fmla="*/ 1034035 w 1405389"/>
              <a:gd name="connsiteY583" fmla="*/ 853606 h 1546578"/>
              <a:gd name="connsiteX584" fmla="*/ 1028335 w 1405389"/>
              <a:gd name="connsiteY584" fmla="*/ 854014 h 1546578"/>
              <a:gd name="connsiteX585" fmla="*/ 1019216 w 1405389"/>
              <a:gd name="connsiteY585" fmla="*/ 854014 h 1546578"/>
              <a:gd name="connsiteX586" fmla="*/ 1011617 w 1405389"/>
              <a:gd name="connsiteY586" fmla="*/ 853606 h 1546578"/>
              <a:gd name="connsiteX587" fmla="*/ 1006297 w 1405389"/>
              <a:gd name="connsiteY587" fmla="*/ 840974 h 1546578"/>
              <a:gd name="connsiteX588" fmla="*/ 1005537 w 1405389"/>
              <a:gd name="connsiteY588" fmla="*/ 838121 h 1546578"/>
              <a:gd name="connsiteX589" fmla="*/ 998318 w 1405389"/>
              <a:gd name="connsiteY589" fmla="*/ 836084 h 1546578"/>
              <a:gd name="connsiteX590" fmla="*/ 994138 w 1405389"/>
              <a:gd name="connsiteY590" fmla="*/ 838121 h 1546578"/>
              <a:gd name="connsiteX591" fmla="*/ 989958 w 1405389"/>
              <a:gd name="connsiteY591" fmla="*/ 840159 h 1546578"/>
              <a:gd name="connsiteX592" fmla="*/ 989958 w 1405389"/>
              <a:gd name="connsiteY592" fmla="*/ 834454 h 1546578"/>
              <a:gd name="connsiteX593" fmla="*/ 992238 w 1405389"/>
              <a:gd name="connsiteY593" fmla="*/ 829971 h 1546578"/>
              <a:gd name="connsiteX594" fmla="*/ 997558 w 1405389"/>
              <a:gd name="connsiteY594" fmla="*/ 821006 h 1546578"/>
              <a:gd name="connsiteX595" fmla="*/ 1007817 w 1405389"/>
              <a:gd name="connsiteY595" fmla="*/ 816523 h 1546578"/>
              <a:gd name="connsiteX596" fmla="*/ 1018836 w 1405389"/>
              <a:gd name="connsiteY596" fmla="*/ 814486 h 1546578"/>
              <a:gd name="connsiteX597" fmla="*/ 877108 w 1405389"/>
              <a:gd name="connsiteY597" fmla="*/ 766808 h 1546578"/>
              <a:gd name="connsiteX598" fmla="*/ 880907 w 1405389"/>
              <a:gd name="connsiteY598" fmla="*/ 769253 h 1546578"/>
              <a:gd name="connsiteX599" fmla="*/ 880528 w 1405389"/>
              <a:gd name="connsiteY599" fmla="*/ 774143 h 1546578"/>
              <a:gd name="connsiteX600" fmla="*/ 877868 w 1405389"/>
              <a:gd name="connsiteY600" fmla="*/ 779441 h 1546578"/>
              <a:gd name="connsiteX601" fmla="*/ 867229 w 1405389"/>
              <a:gd name="connsiteY601" fmla="*/ 789628 h 1546578"/>
              <a:gd name="connsiteX602" fmla="*/ 852030 w 1405389"/>
              <a:gd name="connsiteY602" fmla="*/ 798186 h 1546578"/>
              <a:gd name="connsiteX603" fmla="*/ 840251 w 1405389"/>
              <a:gd name="connsiteY603" fmla="*/ 795333 h 1546578"/>
              <a:gd name="connsiteX604" fmla="*/ 834172 w 1405389"/>
              <a:gd name="connsiteY604" fmla="*/ 792480 h 1546578"/>
              <a:gd name="connsiteX605" fmla="*/ 814793 w 1405389"/>
              <a:gd name="connsiteY605" fmla="*/ 791258 h 1546578"/>
              <a:gd name="connsiteX606" fmla="*/ 798834 w 1405389"/>
              <a:gd name="connsiteY606" fmla="*/ 792888 h 1546578"/>
              <a:gd name="connsiteX607" fmla="*/ 787435 w 1405389"/>
              <a:gd name="connsiteY607" fmla="*/ 798593 h 1546578"/>
              <a:gd name="connsiteX608" fmla="*/ 784396 w 1405389"/>
              <a:gd name="connsiteY608" fmla="*/ 809596 h 1546578"/>
              <a:gd name="connsiteX609" fmla="*/ 784016 w 1405389"/>
              <a:gd name="connsiteY609" fmla="*/ 814486 h 1546578"/>
              <a:gd name="connsiteX610" fmla="*/ 788195 w 1405389"/>
              <a:gd name="connsiteY610" fmla="*/ 828749 h 1546578"/>
              <a:gd name="connsiteX611" fmla="*/ 793895 w 1405389"/>
              <a:gd name="connsiteY611" fmla="*/ 837714 h 1546578"/>
              <a:gd name="connsiteX612" fmla="*/ 803394 w 1405389"/>
              <a:gd name="connsiteY612" fmla="*/ 841381 h 1546578"/>
              <a:gd name="connsiteX613" fmla="*/ 811753 w 1405389"/>
              <a:gd name="connsiteY613" fmla="*/ 832416 h 1546578"/>
              <a:gd name="connsiteX614" fmla="*/ 814413 w 1405389"/>
              <a:gd name="connsiteY614" fmla="*/ 829564 h 1546578"/>
              <a:gd name="connsiteX615" fmla="*/ 818973 w 1405389"/>
              <a:gd name="connsiteY615" fmla="*/ 829564 h 1546578"/>
              <a:gd name="connsiteX616" fmla="*/ 824292 w 1405389"/>
              <a:gd name="connsiteY616" fmla="*/ 827118 h 1546578"/>
              <a:gd name="connsiteX617" fmla="*/ 828852 w 1405389"/>
              <a:gd name="connsiteY617" fmla="*/ 824674 h 1546578"/>
              <a:gd name="connsiteX618" fmla="*/ 833791 w 1405389"/>
              <a:gd name="connsiteY618" fmla="*/ 822636 h 1546578"/>
              <a:gd name="connsiteX619" fmla="*/ 840631 w 1405389"/>
              <a:gd name="connsiteY619" fmla="*/ 821006 h 1546578"/>
              <a:gd name="connsiteX620" fmla="*/ 845191 w 1405389"/>
              <a:gd name="connsiteY620" fmla="*/ 828342 h 1546578"/>
              <a:gd name="connsiteX621" fmla="*/ 840251 w 1405389"/>
              <a:gd name="connsiteY621" fmla="*/ 827934 h 1546578"/>
              <a:gd name="connsiteX622" fmla="*/ 833791 w 1405389"/>
              <a:gd name="connsiteY622" fmla="*/ 831602 h 1546578"/>
              <a:gd name="connsiteX623" fmla="*/ 826952 w 1405389"/>
              <a:gd name="connsiteY623" fmla="*/ 842604 h 1546578"/>
              <a:gd name="connsiteX624" fmla="*/ 816313 w 1405389"/>
              <a:gd name="connsiteY624" fmla="*/ 849939 h 1546578"/>
              <a:gd name="connsiteX625" fmla="*/ 809854 w 1405389"/>
              <a:gd name="connsiteY625" fmla="*/ 852384 h 1546578"/>
              <a:gd name="connsiteX626" fmla="*/ 805674 w 1405389"/>
              <a:gd name="connsiteY626" fmla="*/ 850754 h 1546578"/>
              <a:gd name="connsiteX627" fmla="*/ 809094 w 1405389"/>
              <a:gd name="connsiteY627" fmla="*/ 857682 h 1546578"/>
              <a:gd name="connsiteX628" fmla="*/ 816313 w 1405389"/>
              <a:gd name="connsiteY628" fmla="*/ 863387 h 1546578"/>
              <a:gd name="connsiteX629" fmla="*/ 821252 w 1405389"/>
              <a:gd name="connsiteY629" fmla="*/ 867055 h 1546578"/>
              <a:gd name="connsiteX630" fmla="*/ 824672 w 1405389"/>
              <a:gd name="connsiteY630" fmla="*/ 869907 h 1546578"/>
              <a:gd name="connsiteX631" fmla="*/ 826572 w 1405389"/>
              <a:gd name="connsiteY631" fmla="*/ 874797 h 1546578"/>
              <a:gd name="connsiteX632" fmla="*/ 826952 w 1405389"/>
              <a:gd name="connsiteY632" fmla="*/ 878465 h 1546578"/>
              <a:gd name="connsiteX633" fmla="*/ 823532 w 1405389"/>
              <a:gd name="connsiteY633" fmla="*/ 887837 h 1546578"/>
              <a:gd name="connsiteX634" fmla="*/ 834172 w 1405389"/>
              <a:gd name="connsiteY634" fmla="*/ 900877 h 1546578"/>
              <a:gd name="connsiteX635" fmla="*/ 830752 w 1405389"/>
              <a:gd name="connsiteY635" fmla="*/ 904953 h 1546578"/>
              <a:gd name="connsiteX636" fmla="*/ 823912 w 1405389"/>
              <a:gd name="connsiteY636" fmla="*/ 915140 h 1546578"/>
              <a:gd name="connsiteX637" fmla="*/ 823912 w 1405389"/>
              <a:gd name="connsiteY637" fmla="*/ 920030 h 1546578"/>
              <a:gd name="connsiteX638" fmla="*/ 815553 w 1405389"/>
              <a:gd name="connsiteY638" fmla="*/ 917178 h 1546578"/>
              <a:gd name="connsiteX639" fmla="*/ 812513 w 1405389"/>
              <a:gd name="connsiteY639" fmla="*/ 911065 h 1546578"/>
              <a:gd name="connsiteX640" fmla="*/ 813274 w 1405389"/>
              <a:gd name="connsiteY640" fmla="*/ 905768 h 1546578"/>
              <a:gd name="connsiteX641" fmla="*/ 811753 w 1405389"/>
              <a:gd name="connsiteY641" fmla="*/ 900470 h 1546578"/>
              <a:gd name="connsiteX642" fmla="*/ 802634 w 1405389"/>
              <a:gd name="connsiteY642" fmla="*/ 885800 h 1546578"/>
              <a:gd name="connsiteX643" fmla="*/ 804534 w 1405389"/>
              <a:gd name="connsiteY643" fmla="*/ 870315 h 1546578"/>
              <a:gd name="connsiteX644" fmla="*/ 788955 w 1405389"/>
              <a:gd name="connsiteY644" fmla="*/ 871945 h 1546578"/>
              <a:gd name="connsiteX645" fmla="*/ 790095 w 1405389"/>
              <a:gd name="connsiteY645" fmla="*/ 884984 h 1546578"/>
              <a:gd name="connsiteX646" fmla="*/ 790475 w 1405389"/>
              <a:gd name="connsiteY646" fmla="*/ 894358 h 1546578"/>
              <a:gd name="connsiteX647" fmla="*/ 789716 w 1405389"/>
              <a:gd name="connsiteY647" fmla="*/ 905768 h 1546578"/>
              <a:gd name="connsiteX648" fmla="*/ 790855 w 1405389"/>
              <a:gd name="connsiteY648" fmla="*/ 917585 h 1546578"/>
              <a:gd name="connsiteX649" fmla="*/ 791235 w 1405389"/>
              <a:gd name="connsiteY649" fmla="*/ 929811 h 1546578"/>
              <a:gd name="connsiteX650" fmla="*/ 790095 w 1405389"/>
              <a:gd name="connsiteY650" fmla="*/ 934701 h 1546578"/>
              <a:gd name="connsiteX651" fmla="*/ 782496 w 1405389"/>
              <a:gd name="connsiteY651" fmla="*/ 936331 h 1546578"/>
              <a:gd name="connsiteX652" fmla="*/ 774897 w 1405389"/>
              <a:gd name="connsiteY652" fmla="*/ 937145 h 1546578"/>
              <a:gd name="connsiteX653" fmla="*/ 772237 w 1405389"/>
              <a:gd name="connsiteY653" fmla="*/ 927773 h 1546578"/>
              <a:gd name="connsiteX654" fmla="*/ 773757 w 1405389"/>
              <a:gd name="connsiteY654" fmla="*/ 918400 h 1546578"/>
              <a:gd name="connsiteX655" fmla="*/ 774517 w 1405389"/>
              <a:gd name="connsiteY655" fmla="*/ 906990 h 1546578"/>
              <a:gd name="connsiteX656" fmla="*/ 773757 w 1405389"/>
              <a:gd name="connsiteY656" fmla="*/ 900063 h 1546578"/>
              <a:gd name="connsiteX657" fmla="*/ 771477 w 1405389"/>
              <a:gd name="connsiteY657" fmla="*/ 886615 h 1546578"/>
              <a:gd name="connsiteX658" fmla="*/ 766537 w 1405389"/>
              <a:gd name="connsiteY658" fmla="*/ 886207 h 1546578"/>
              <a:gd name="connsiteX659" fmla="*/ 762737 w 1405389"/>
              <a:gd name="connsiteY659" fmla="*/ 885392 h 1546578"/>
              <a:gd name="connsiteX660" fmla="*/ 762358 w 1405389"/>
              <a:gd name="connsiteY660" fmla="*/ 879687 h 1546578"/>
              <a:gd name="connsiteX661" fmla="*/ 762737 w 1405389"/>
              <a:gd name="connsiteY661" fmla="*/ 873982 h 1546578"/>
              <a:gd name="connsiteX662" fmla="*/ 764257 w 1405389"/>
              <a:gd name="connsiteY662" fmla="*/ 867869 h 1546578"/>
              <a:gd name="connsiteX663" fmla="*/ 766917 w 1405389"/>
              <a:gd name="connsiteY663" fmla="*/ 860127 h 1546578"/>
              <a:gd name="connsiteX664" fmla="*/ 769197 w 1405389"/>
              <a:gd name="connsiteY664" fmla="*/ 855644 h 1546578"/>
              <a:gd name="connsiteX665" fmla="*/ 769957 w 1405389"/>
              <a:gd name="connsiteY665" fmla="*/ 850754 h 1546578"/>
              <a:gd name="connsiteX666" fmla="*/ 770337 w 1405389"/>
              <a:gd name="connsiteY666" fmla="*/ 840159 h 1546578"/>
              <a:gd name="connsiteX667" fmla="*/ 774897 w 1405389"/>
              <a:gd name="connsiteY667" fmla="*/ 828749 h 1546578"/>
              <a:gd name="connsiteX668" fmla="*/ 778696 w 1405389"/>
              <a:gd name="connsiteY668" fmla="*/ 825896 h 1546578"/>
              <a:gd name="connsiteX669" fmla="*/ 779836 w 1405389"/>
              <a:gd name="connsiteY669" fmla="*/ 822228 h 1546578"/>
              <a:gd name="connsiteX670" fmla="*/ 778316 w 1405389"/>
              <a:gd name="connsiteY670" fmla="*/ 816523 h 1546578"/>
              <a:gd name="connsiteX671" fmla="*/ 775656 w 1405389"/>
              <a:gd name="connsiteY671" fmla="*/ 810818 h 1546578"/>
              <a:gd name="connsiteX672" fmla="*/ 777936 w 1405389"/>
              <a:gd name="connsiteY672" fmla="*/ 807151 h 1546578"/>
              <a:gd name="connsiteX673" fmla="*/ 780596 w 1405389"/>
              <a:gd name="connsiteY673" fmla="*/ 802261 h 1546578"/>
              <a:gd name="connsiteX674" fmla="*/ 780596 w 1405389"/>
              <a:gd name="connsiteY674" fmla="*/ 799408 h 1546578"/>
              <a:gd name="connsiteX675" fmla="*/ 782116 w 1405389"/>
              <a:gd name="connsiteY675" fmla="*/ 793703 h 1546578"/>
              <a:gd name="connsiteX676" fmla="*/ 787815 w 1405389"/>
              <a:gd name="connsiteY676" fmla="*/ 783515 h 1546578"/>
              <a:gd name="connsiteX677" fmla="*/ 791995 w 1405389"/>
              <a:gd name="connsiteY677" fmla="*/ 784738 h 1546578"/>
              <a:gd name="connsiteX678" fmla="*/ 798075 w 1405389"/>
              <a:gd name="connsiteY678" fmla="*/ 781071 h 1546578"/>
              <a:gd name="connsiteX679" fmla="*/ 807954 w 1405389"/>
              <a:gd name="connsiteY679" fmla="*/ 777403 h 1546578"/>
              <a:gd name="connsiteX680" fmla="*/ 812513 w 1405389"/>
              <a:gd name="connsiteY680" fmla="*/ 778218 h 1546578"/>
              <a:gd name="connsiteX681" fmla="*/ 826192 w 1405389"/>
              <a:gd name="connsiteY681" fmla="*/ 782293 h 1546578"/>
              <a:gd name="connsiteX682" fmla="*/ 834172 w 1405389"/>
              <a:gd name="connsiteY682" fmla="*/ 785145 h 1546578"/>
              <a:gd name="connsiteX683" fmla="*/ 838351 w 1405389"/>
              <a:gd name="connsiteY683" fmla="*/ 786368 h 1546578"/>
              <a:gd name="connsiteX684" fmla="*/ 853170 w 1405389"/>
              <a:gd name="connsiteY684" fmla="*/ 785553 h 1546578"/>
              <a:gd name="connsiteX685" fmla="*/ 861530 w 1405389"/>
              <a:gd name="connsiteY685" fmla="*/ 782701 h 1546578"/>
              <a:gd name="connsiteX686" fmla="*/ 869508 w 1405389"/>
              <a:gd name="connsiteY686" fmla="*/ 775366 h 1546578"/>
              <a:gd name="connsiteX687" fmla="*/ 877108 w 1405389"/>
              <a:gd name="connsiteY687" fmla="*/ 766808 h 1546578"/>
              <a:gd name="connsiteX688" fmla="*/ 934103 w 1405389"/>
              <a:gd name="connsiteY688" fmla="*/ 757639 h 1546578"/>
              <a:gd name="connsiteX689" fmla="*/ 934103 w 1405389"/>
              <a:gd name="connsiteY689" fmla="*/ 760695 h 1546578"/>
              <a:gd name="connsiteX690" fmla="*/ 936383 w 1405389"/>
              <a:gd name="connsiteY690" fmla="*/ 767623 h 1546578"/>
              <a:gd name="connsiteX691" fmla="*/ 935623 w 1405389"/>
              <a:gd name="connsiteY691" fmla="*/ 775366 h 1546578"/>
              <a:gd name="connsiteX692" fmla="*/ 931064 w 1405389"/>
              <a:gd name="connsiteY692" fmla="*/ 783923 h 1546578"/>
              <a:gd name="connsiteX693" fmla="*/ 935243 w 1405389"/>
              <a:gd name="connsiteY693" fmla="*/ 781885 h 1546578"/>
              <a:gd name="connsiteX694" fmla="*/ 938663 w 1405389"/>
              <a:gd name="connsiteY694" fmla="*/ 776588 h 1546578"/>
              <a:gd name="connsiteX695" fmla="*/ 945122 w 1405389"/>
              <a:gd name="connsiteY695" fmla="*/ 775773 h 1546578"/>
              <a:gd name="connsiteX696" fmla="*/ 948162 w 1405389"/>
              <a:gd name="connsiteY696" fmla="*/ 777403 h 1546578"/>
              <a:gd name="connsiteX697" fmla="*/ 944742 w 1405389"/>
              <a:gd name="connsiteY697" fmla="*/ 784331 h 1546578"/>
              <a:gd name="connsiteX698" fmla="*/ 940183 w 1405389"/>
              <a:gd name="connsiteY698" fmla="*/ 790443 h 1546578"/>
              <a:gd name="connsiteX699" fmla="*/ 948922 w 1405389"/>
              <a:gd name="connsiteY699" fmla="*/ 797371 h 1546578"/>
              <a:gd name="connsiteX700" fmla="*/ 947402 w 1405389"/>
              <a:gd name="connsiteY700" fmla="*/ 800631 h 1546578"/>
              <a:gd name="connsiteX701" fmla="*/ 935243 w 1405389"/>
              <a:gd name="connsiteY701" fmla="*/ 795333 h 1546578"/>
              <a:gd name="connsiteX702" fmla="*/ 934103 w 1405389"/>
              <a:gd name="connsiteY702" fmla="*/ 806743 h 1546578"/>
              <a:gd name="connsiteX703" fmla="*/ 936003 w 1405389"/>
              <a:gd name="connsiteY703" fmla="*/ 814079 h 1546578"/>
              <a:gd name="connsiteX704" fmla="*/ 941702 w 1405389"/>
              <a:gd name="connsiteY704" fmla="*/ 823858 h 1546578"/>
              <a:gd name="connsiteX705" fmla="*/ 939043 w 1405389"/>
              <a:gd name="connsiteY705" fmla="*/ 825896 h 1546578"/>
              <a:gd name="connsiteX706" fmla="*/ 930303 w 1405389"/>
              <a:gd name="connsiteY706" fmla="*/ 813263 h 1546578"/>
              <a:gd name="connsiteX707" fmla="*/ 928024 w 1405389"/>
              <a:gd name="connsiteY707" fmla="*/ 796556 h 1546578"/>
              <a:gd name="connsiteX708" fmla="*/ 926504 w 1405389"/>
              <a:gd name="connsiteY708" fmla="*/ 784331 h 1546578"/>
              <a:gd name="connsiteX709" fmla="*/ 931823 w 1405389"/>
              <a:gd name="connsiteY709" fmla="*/ 759473 h 1546578"/>
              <a:gd name="connsiteX710" fmla="*/ 934103 w 1405389"/>
              <a:gd name="connsiteY710" fmla="*/ 757639 h 1546578"/>
              <a:gd name="connsiteX711" fmla="*/ 334894 w 1405389"/>
              <a:gd name="connsiteY711" fmla="*/ 678379 h 1546578"/>
              <a:gd name="connsiteX712" fmla="*/ 344393 w 1405389"/>
              <a:gd name="connsiteY712" fmla="*/ 678786 h 1546578"/>
              <a:gd name="connsiteX713" fmla="*/ 363772 w 1405389"/>
              <a:gd name="connsiteY713" fmla="*/ 686122 h 1546578"/>
              <a:gd name="connsiteX714" fmla="*/ 372131 w 1405389"/>
              <a:gd name="connsiteY714" fmla="*/ 687751 h 1546578"/>
              <a:gd name="connsiteX715" fmla="*/ 379730 w 1405389"/>
              <a:gd name="connsiteY715" fmla="*/ 691827 h 1546578"/>
              <a:gd name="connsiteX716" fmla="*/ 383530 w 1405389"/>
              <a:gd name="connsiteY716" fmla="*/ 699162 h 1546578"/>
              <a:gd name="connsiteX717" fmla="*/ 385810 w 1405389"/>
              <a:gd name="connsiteY717" fmla="*/ 704052 h 1546578"/>
              <a:gd name="connsiteX718" fmla="*/ 388469 w 1405389"/>
              <a:gd name="connsiteY718" fmla="*/ 706904 h 1546578"/>
              <a:gd name="connsiteX719" fmla="*/ 389609 w 1405389"/>
              <a:gd name="connsiteY719" fmla="*/ 713832 h 1546578"/>
              <a:gd name="connsiteX720" fmla="*/ 397968 w 1405389"/>
              <a:gd name="connsiteY720" fmla="*/ 719944 h 1546578"/>
              <a:gd name="connsiteX721" fmla="*/ 406708 w 1405389"/>
              <a:gd name="connsiteY721" fmla="*/ 731355 h 1546578"/>
              <a:gd name="connsiteX722" fmla="*/ 414307 w 1405389"/>
              <a:gd name="connsiteY722" fmla="*/ 739505 h 1546578"/>
              <a:gd name="connsiteX723" fmla="*/ 416967 w 1405389"/>
              <a:gd name="connsiteY723" fmla="*/ 743988 h 1546578"/>
              <a:gd name="connsiteX724" fmla="*/ 420007 w 1405389"/>
              <a:gd name="connsiteY724" fmla="*/ 746025 h 1546578"/>
              <a:gd name="connsiteX725" fmla="*/ 423427 w 1405389"/>
              <a:gd name="connsiteY725" fmla="*/ 750100 h 1546578"/>
              <a:gd name="connsiteX726" fmla="*/ 429506 w 1405389"/>
              <a:gd name="connsiteY726" fmla="*/ 761510 h 1546578"/>
              <a:gd name="connsiteX727" fmla="*/ 432925 w 1405389"/>
              <a:gd name="connsiteY727" fmla="*/ 760288 h 1546578"/>
              <a:gd name="connsiteX728" fmla="*/ 436725 w 1405389"/>
              <a:gd name="connsiteY728" fmla="*/ 756620 h 1546578"/>
              <a:gd name="connsiteX729" fmla="*/ 439385 w 1405389"/>
              <a:gd name="connsiteY729" fmla="*/ 765585 h 1546578"/>
              <a:gd name="connsiteX730" fmla="*/ 444705 w 1405389"/>
              <a:gd name="connsiteY730" fmla="*/ 771290 h 1546578"/>
              <a:gd name="connsiteX731" fmla="*/ 455344 w 1405389"/>
              <a:gd name="connsiteY731" fmla="*/ 781885 h 1546578"/>
              <a:gd name="connsiteX732" fmla="*/ 462943 w 1405389"/>
              <a:gd name="connsiteY732" fmla="*/ 793296 h 1546578"/>
              <a:gd name="connsiteX733" fmla="*/ 467883 w 1405389"/>
              <a:gd name="connsiteY733" fmla="*/ 800224 h 1546578"/>
              <a:gd name="connsiteX734" fmla="*/ 462563 w 1405389"/>
              <a:gd name="connsiteY734" fmla="*/ 804298 h 1546578"/>
              <a:gd name="connsiteX735" fmla="*/ 473582 w 1405389"/>
              <a:gd name="connsiteY735" fmla="*/ 800631 h 1546578"/>
              <a:gd name="connsiteX736" fmla="*/ 483841 w 1405389"/>
              <a:gd name="connsiteY736" fmla="*/ 800224 h 1546578"/>
              <a:gd name="connsiteX737" fmla="*/ 484221 w 1405389"/>
              <a:gd name="connsiteY737" fmla="*/ 811226 h 1546578"/>
              <a:gd name="connsiteX738" fmla="*/ 477762 w 1405389"/>
              <a:gd name="connsiteY738" fmla="*/ 815301 h 1546578"/>
              <a:gd name="connsiteX739" fmla="*/ 475862 w 1405389"/>
              <a:gd name="connsiteY739" fmla="*/ 818561 h 1546578"/>
              <a:gd name="connsiteX740" fmla="*/ 475862 w 1405389"/>
              <a:gd name="connsiteY740" fmla="*/ 823451 h 1546578"/>
              <a:gd name="connsiteX741" fmla="*/ 477381 w 1405389"/>
              <a:gd name="connsiteY741" fmla="*/ 826304 h 1546578"/>
              <a:gd name="connsiteX742" fmla="*/ 484221 w 1405389"/>
              <a:gd name="connsiteY742" fmla="*/ 830379 h 1546578"/>
              <a:gd name="connsiteX743" fmla="*/ 487641 w 1405389"/>
              <a:gd name="connsiteY743" fmla="*/ 832009 h 1546578"/>
              <a:gd name="connsiteX744" fmla="*/ 492580 w 1405389"/>
              <a:gd name="connsiteY744" fmla="*/ 834454 h 1546578"/>
              <a:gd name="connsiteX745" fmla="*/ 496380 w 1405389"/>
              <a:gd name="connsiteY745" fmla="*/ 838937 h 1546578"/>
              <a:gd name="connsiteX746" fmla="*/ 497520 w 1405389"/>
              <a:gd name="connsiteY746" fmla="*/ 845864 h 1546578"/>
              <a:gd name="connsiteX747" fmla="*/ 497140 w 1405389"/>
              <a:gd name="connsiteY747" fmla="*/ 849532 h 1546578"/>
              <a:gd name="connsiteX748" fmla="*/ 498660 w 1405389"/>
              <a:gd name="connsiteY748" fmla="*/ 854422 h 1546578"/>
              <a:gd name="connsiteX749" fmla="*/ 502079 w 1405389"/>
              <a:gd name="connsiteY749" fmla="*/ 859312 h 1546578"/>
              <a:gd name="connsiteX750" fmla="*/ 500940 w 1405389"/>
              <a:gd name="connsiteY750" fmla="*/ 866647 h 1546578"/>
              <a:gd name="connsiteX751" fmla="*/ 503599 w 1405389"/>
              <a:gd name="connsiteY751" fmla="*/ 864202 h 1546578"/>
              <a:gd name="connsiteX752" fmla="*/ 507019 w 1405389"/>
              <a:gd name="connsiteY752" fmla="*/ 862164 h 1546578"/>
              <a:gd name="connsiteX753" fmla="*/ 518798 w 1405389"/>
              <a:gd name="connsiteY753" fmla="*/ 864202 h 1546578"/>
              <a:gd name="connsiteX754" fmla="*/ 521838 w 1405389"/>
              <a:gd name="connsiteY754" fmla="*/ 868277 h 1546578"/>
              <a:gd name="connsiteX755" fmla="*/ 524498 w 1405389"/>
              <a:gd name="connsiteY755" fmla="*/ 873575 h 1546578"/>
              <a:gd name="connsiteX756" fmla="*/ 527918 w 1405389"/>
              <a:gd name="connsiteY756" fmla="*/ 878057 h 1546578"/>
              <a:gd name="connsiteX757" fmla="*/ 531337 w 1405389"/>
              <a:gd name="connsiteY757" fmla="*/ 881317 h 1546578"/>
              <a:gd name="connsiteX758" fmla="*/ 528677 w 1405389"/>
              <a:gd name="connsiteY758" fmla="*/ 884984 h 1546578"/>
              <a:gd name="connsiteX759" fmla="*/ 526778 w 1405389"/>
              <a:gd name="connsiteY759" fmla="*/ 892320 h 1546578"/>
              <a:gd name="connsiteX760" fmla="*/ 526778 w 1405389"/>
              <a:gd name="connsiteY760" fmla="*/ 902507 h 1546578"/>
              <a:gd name="connsiteX761" fmla="*/ 527158 w 1405389"/>
              <a:gd name="connsiteY761" fmla="*/ 909842 h 1546578"/>
              <a:gd name="connsiteX762" fmla="*/ 528297 w 1405389"/>
              <a:gd name="connsiteY762" fmla="*/ 922068 h 1546578"/>
              <a:gd name="connsiteX763" fmla="*/ 526398 w 1405389"/>
              <a:gd name="connsiteY763" fmla="*/ 939590 h 1546578"/>
              <a:gd name="connsiteX764" fmla="*/ 519558 w 1405389"/>
              <a:gd name="connsiteY764" fmla="*/ 937961 h 1546578"/>
              <a:gd name="connsiteX765" fmla="*/ 514999 w 1405389"/>
              <a:gd name="connsiteY765" fmla="*/ 938776 h 1546578"/>
              <a:gd name="connsiteX766" fmla="*/ 506640 w 1405389"/>
              <a:gd name="connsiteY766" fmla="*/ 939590 h 1546578"/>
              <a:gd name="connsiteX767" fmla="*/ 503219 w 1405389"/>
              <a:gd name="connsiteY767" fmla="*/ 944073 h 1546578"/>
              <a:gd name="connsiteX768" fmla="*/ 494101 w 1405389"/>
              <a:gd name="connsiteY768" fmla="*/ 935923 h 1546578"/>
              <a:gd name="connsiteX769" fmla="*/ 485741 w 1405389"/>
              <a:gd name="connsiteY769" fmla="*/ 926958 h 1546578"/>
              <a:gd name="connsiteX770" fmla="*/ 475102 w 1405389"/>
              <a:gd name="connsiteY770" fmla="*/ 918808 h 1546578"/>
              <a:gd name="connsiteX771" fmla="*/ 467502 w 1405389"/>
              <a:gd name="connsiteY771" fmla="*/ 912695 h 1546578"/>
              <a:gd name="connsiteX772" fmla="*/ 460664 w 1405389"/>
              <a:gd name="connsiteY772" fmla="*/ 906990 h 1546578"/>
              <a:gd name="connsiteX773" fmla="*/ 458004 w 1405389"/>
              <a:gd name="connsiteY773" fmla="*/ 900470 h 1546578"/>
              <a:gd name="connsiteX774" fmla="*/ 454204 w 1405389"/>
              <a:gd name="connsiteY774" fmla="*/ 892320 h 1546578"/>
              <a:gd name="connsiteX775" fmla="*/ 451544 w 1405389"/>
              <a:gd name="connsiteY775" fmla="*/ 889468 h 1546578"/>
              <a:gd name="connsiteX776" fmla="*/ 447744 w 1405389"/>
              <a:gd name="connsiteY776" fmla="*/ 886615 h 1546578"/>
              <a:gd name="connsiteX777" fmla="*/ 442045 w 1405389"/>
              <a:gd name="connsiteY777" fmla="*/ 876019 h 1546578"/>
              <a:gd name="connsiteX778" fmla="*/ 434825 w 1405389"/>
              <a:gd name="connsiteY778" fmla="*/ 867055 h 1546578"/>
              <a:gd name="connsiteX779" fmla="*/ 432166 w 1405389"/>
              <a:gd name="connsiteY779" fmla="*/ 857274 h 1546578"/>
              <a:gd name="connsiteX780" fmla="*/ 429126 w 1405389"/>
              <a:gd name="connsiteY780" fmla="*/ 848309 h 1546578"/>
              <a:gd name="connsiteX781" fmla="*/ 424946 w 1405389"/>
              <a:gd name="connsiteY781" fmla="*/ 841381 h 1546578"/>
              <a:gd name="connsiteX782" fmla="*/ 423427 w 1405389"/>
              <a:gd name="connsiteY782" fmla="*/ 829971 h 1546578"/>
              <a:gd name="connsiteX783" fmla="*/ 418487 w 1405389"/>
              <a:gd name="connsiteY783" fmla="*/ 818154 h 1546578"/>
              <a:gd name="connsiteX784" fmla="*/ 414687 w 1405389"/>
              <a:gd name="connsiteY784" fmla="*/ 811226 h 1546578"/>
              <a:gd name="connsiteX785" fmla="*/ 410507 w 1405389"/>
              <a:gd name="connsiteY785" fmla="*/ 805521 h 1546578"/>
              <a:gd name="connsiteX786" fmla="*/ 405188 w 1405389"/>
              <a:gd name="connsiteY786" fmla="*/ 802668 h 1546578"/>
              <a:gd name="connsiteX787" fmla="*/ 401009 w 1405389"/>
              <a:gd name="connsiteY787" fmla="*/ 796963 h 1546578"/>
              <a:gd name="connsiteX788" fmla="*/ 397968 w 1405389"/>
              <a:gd name="connsiteY788" fmla="*/ 784738 h 1546578"/>
              <a:gd name="connsiteX789" fmla="*/ 396069 w 1405389"/>
              <a:gd name="connsiteY789" fmla="*/ 772513 h 1546578"/>
              <a:gd name="connsiteX790" fmla="*/ 384670 w 1405389"/>
              <a:gd name="connsiteY790" fmla="*/ 759473 h 1546578"/>
              <a:gd name="connsiteX791" fmla="*/ 379350 w 1405389"/>
              <a:gd name="connsiteY791" fmla="*/ 756620 h 1546578"/>
              <a:gd name="connsiteX792" fmla="*/ 375930 w 1405389"/>
              <a:gd name="connsiteY792" fmla="*/ 753767 h 1546578"/>
              <a:gd name="connsiteX793" fmla="*/ 370611 w 1405389"/>
              <a:gd name="connsiteY793" fmla="*/ 736244 h 1546578"/>
              <a:gd name="connsiteX794" fmla="*/ 365291 w 1405389"/>
              <a:gd name="connsiteY794" fmla="*/ 727280 h 1546578"/>
              <a:gd name="connsiteX795" fmla="*/ 359212 w 1405389"/>
              <a:gd name="connsiteY795" fmla="*/ 722389 h 1546578"/>
              <a:gd name="connsiteX796" fmla="*/ 353892 w 1405389"/>
              <a:gd name="connsiteY796" fmla="*/ 717499 h 1546578"/>
              <a:gd name="connsiteX797" fmla="*/ 347053 w 1405389"/>
              <a:gd name="connsiteY797" fmla="*/ 708127 h 1546578"/>
              <a:gd name="connsiteX798" fmla="*/ 337934 w 1405389"/>
              <a:gd name="connsiteY798" fmla="*/ 694271 h 1546578"/>
              <a:gd name="connsiteX799" fmla="*/ 335274 w 1405389"/>
              <a:gd name="connsiteY799" fmla="*/ 686529 h 1546578"/>
              <a:gd name="connsiteX800" fmla="*/ 334894 w 1405389"/>
              <a:gd name="connsiteY800" fmla="*/ 678379 h 1546578"/>
              <a:gd name="connsiteX801" fmla="*/ 732483 w 1405389"/>
              <a:gd name="connsiteY801" fmla="*/ 649751 h 1546578"/>
              <a:gd name="connsiteX802" fmla="*/ 733860 w 1405389"/>
              <a:gd name="connsiteY802" fmla="*/ 651484 h 1546578"/>
              <a:gd name="connsiteX803" fmla="*/ 738420 w 1405389"/>
              <a:gd name="connsiteY803" fmla="*/ 656374 h 1546578"/>
              <a:gd name="connsiteX804" fmla="*/ 741839 w 1405389"/>
              <a:gd name="connsiteY804" fmla="*/ 663709 h 1546578"/>
              <a:gd name="connsiteX805" fmla="*/ 741080 w 1405389"/>
              <a:gd name="connsiteY805" fmla="*/ 666969 h 1546578"/>
              <a:gd name="connsiteX806" fmla="*/ 739940 w 1405389"/>
              <a:gd name="connsiteY806" fmla="*/ 671044 h 1546578"/>
              <a:gd name="connsiteX807" fmla="*/ 742599 w 1405389"/>
              <a:gd name="connsiteY807" fmla="*/ 674304 h 1546578"/>
              <a:gd name="connsiteX808" fmla="*/ 760078 w 1405389"/>
              <a:gd name="connsiteY808" fmla="*/ 680416 h 1546578"/>
              <a:gd name="connsiteX809" fmla="*/ 769577 w 1405389"/>
              <a:gd name="connsiteY809" fmla="*/ 683676 h 1546578"/>
              <a:gd name="connsiteX810" fmla="*/ 772996 w 1405389"/>
              <a:gd name="connsiteY810" fmla="*/ 687344 h 1546578"/>
              <a:gd name="connsiteX811" fmla="*/ 765397 w 1405389"/>
              <a:gd name="connsiteY811" fmla="*/ 694271 h 1546578"/>
              <a:gd name="connsiteX812" fmla="*/ 757798 w 1405389"/>
              <a:gd name="connsiteY812" fmla="*/ 695494 h 1546578"/>
              <a:gd name="connsiteX813" fmla="*/ 750199 w 1405389"/>
              <a:gd name="connsiteY813" fmla="*/ 695901 h 1546578"/>
              <a:gd name="connsiteX814" fmla="*/ 751718 w 1405389"/>
              <a:gd name="connsiteY814" fmla="*/ 700792 h 1546578"/>
              <a:gd name="connsiteX815" fmla="*/ 755518 w 1405389"/>
              <a:gd name="connsiteY815" fmla="*/ 701607 h 1546578"/>
              <a:gd name="connsiteX816" fmla="*/ 758938 w 1405389"/>
              <a:gd name="connsiteY816" fmla="*/ 704052 h 1546578"/>
              <a:gd name="connsiteX817" fmla="*/ 756278 w 1405389"/>
              <a:gd name="connsiteY817" fmla="*/ 706904 h 1546578"/>
              <a:gd name="connsiteX818" fmla="*/ 749819 w 1405389"/>
              <a:gd name="connsiteY818" fmla="*/ 710164 h 1546578"/>
              <a:gd name="connsiteX819" fmla="*/ 742219 w 1405389"/>
              <a:gd name="connsiteY819" fmla="*/ 709757 h 1546578"/>
              <a:gd name="connsiteX820" fmla="*/ 738040 w 1405389"/>
              <a:gd name="connsiteY820" fmla="*/ 708942 h 1546578"/>
              <a:gd name="connsiteX821" fmla="*/ 736899 w 1405389"/>
              <a:gd name="connsiteY821" fmla="*/ 713424 h 1546578"/>
              <a:gd name="connsiteX822" fmla="*/ 738420 w 1405389"/>
              <a:gd name="connsiteY822" fmla="*/ 718314 h 1546578"/>
              <a:gd name="connsiteX823" fmla="*/ 738420 w 1405389"/>
              <a:gd name="connsiteY823" fmla="*/ 724019 h 1546578"/>
              <a:gd name="connsiteX824" fmla="*/ 733480 w 1405389"/>
              <a:gd name="connsiteY824" fmla="*/ 725242 h 1546578"/>
              <a:gd name="connsiteX825" fmla="*/ 734240 w 1405389"/>
              <a:gd name="connsiteY825" fmla="*/ 730540 h 1546578"/>
              <a:gd name="connsiteX826" fmla="*/ 735760 w 1405389"/>
              <a:gd name="connsiteY826" fmla="*/ 734207 h 1546578"/>
              <a:gd name="connsiteX827" fmla="*/ 734240 w 1405389"/>
              <a:gd name="connsiteY827" fmla="*/ 736652 h 1546578"/>
              <a:gd name="connsiteX828" fmla="*/ 734240 w 1405389"/>
              <a:gd name="connsiteY828" fmla="*/ 741135 h 1546578"/>
              <a:gd name="connsiteX829" fmla="*/ 735760 w 1405389"/>
              <a:gd name="connsiteY829" fmla="*/ 744395 h 1546578"/>
              <a:gd name="connsiteX830" fmla="*/ 742979 w 1405389"/>
              <a:gd name="connsiteY830" fmla="*/ 746432 h 1546578"/>
              <a:gd name="connsiteX831" fmla="*/ 749059 w 1405389"/>
              <a:gd name="connsiteY831" fmla="*/ 751323 h 1546578"/>
              <a:gd name="connsiteX832" fmla="*/ 744119 w 1405389"/>
              <a:gd name="connsiteY832" fmla="*/ 754175 h 1546578"/>
              <a:gd name="connsiteX833" fmla="*/ 734240 w 1405389"/>
              <a:gd name="connsiteY833" fmla="*/ 752953 h 1546578"/>
              <a:gd name="connsiteX834" fmla="*/ 735380 w 1405389"/>
              <a:gd name="connsiteY834" fmla="*/ 757435 h 1546578"/>
              <a:gd name="connsiteX835" fmla="*/ 742599 w 1405389"/>
              <a:gd name="connsiteY835" fmla="*/ 763140 h 1546578"/>
              <a:gd name="connsiteX836" fmla="*/ 750199 w 1405389"/>
              <a:gd name="connsiteY836" fmla="*/ 770068 h 1546578"/>
              <a:gd name="connsiteX837" fmla="*/ 754378 w 1405389"/>
              <a:gd name="connsiteY837" fmla="*/ 772513 h 1546578"/>
              <a:gd name="connsiteX838" fmla="*/ 757038 w 1405389"/>
              <a:gd name="connsiteY838" fmla="*/ 776996 h 1546578"/>
              <a:gd name="connsiteX839" fmla="*/ 763118 w 1405389"/>
              <a:gd name="connsiteY839" fmla="*/ 782293 h 1546578"/>
              <a:gd name="connsiteX840" fmla="*/ 762737 w 1405389"/>
              <a:gd name="connsiteY840" fmla="*/ 785553 h 1546578"/>
              <a:gd name="connsiteX841" fmla="*/ 760078 w 1405389"/>
              <a:gd name="connsiteY841" fmla="*/ 788406 h 1546578"/>
              <a:gd name="connsiteX842" fmla="*/ 755898 w 1405389"/>
              <a:gd name="connsiteY842" fmla="*/ 788406 h 1546578"/>
              <a:gd name="connsiteX843" fmla="*/ 750199 w 1405389"/>
              <a:gd name="connsiteY843" fmla="*/ 787591 h 1546578"/>
              <a:gd name="connsiteX844" fmla="*/ 745259 w 1405389"/>
              <a:gd name="connsiteY844" fmla="*/ 782701 h 1546578"/>
              <a:gd name="connsiteX845" fmla="*/ 742599 w 1405389"/>
              <a:gd name="connsiteY845" fmla="*/ 783108 h 1546578"/>
              <a:gd name="connsiteX846" fmla="*/ 742219 w 1405389"/>
              <a:gd name="connsiteY846" fmla="*/ 786776 h 1546578"/>
              <a:gd name="connsiteX847" fmla="*/ 735760 w 1405389"/>
              <a:gd name="connsiteY847" fmla="*/ 792480 h 1546578"/>
              <a:gd name="connsiteX848" fmla="*/ 733480 w 1405389"/>
              <a:gd name="connsiteY848" fmla="*/ 810818 h 1546578"/>
              <a:gd name="connsiteX849" fmla="*/ 732340 w 1405389"/>
              <a:gd name="connsiteY849" fmla="*/ 818154 h 1546578"/>
              <a:gd name="connsiteX850" fmla="*/ 730820 w 1405389"/>
              <a:gd name="connsiteY850" fmla="*/ 824266 h 1546578"/>
              <a:gd name="connsiteX851" fmla="*/ 719421 w 1405389"/>
              <a:gd name="connsiteY851" fmla="*/ 837306 h 1546578"/>
              <a:gd name="connsiteX852" fmla="*/ 716001 w 1405389"/>
              <a:gd name="connsiteY852" fmla="*/ 845457 h 1546578"/>
              <a:gd name="connsiteX853" fmla="*/ 716001 w 1405389"/>
              <a:gd name="connsiteY853" fmla="*/ 849532 h 1546578"/>
              <a:gd name="connsiteX854" fmla="*/ 715621 w 1405389"/>
              <a:gd name="connsiteY854" fmla="*/ 855236 h 1546578"/>
              <a:gd name="connsiteX855" fmla="*/ 717142 w 1405389"/>
              <a:gd name="connsiteY855" fmla="*/ 857682 h 1546578"/>
              <a:gd name="connsiteX856" fmla="*/ 721321 w 1405389"/>
              <a:gd name="connsiteY856" fmla="*/ 858904 h 1546578"/>
              <a:gd name="connsiteX857" fmla="*/ 717901 w 1405389"/>
              <a:gd name="connsiteY857" fmla="*/ 865831 h 1546578"/>
              <a:gd name="connsiteX858" fmla="*/ 716382 w 1405389"/>
              <a:gd name="connsiteY858" fmla="*/ 868684 h 1546578"/>
              <a:gd name="connsiteX859" fmla="*/ 714862 w 1405389"/>
              <a:gd name="connsiteY859" fmla="*/ 874797 h 1546578"/>
              <a:gd name="connsiteX860" fmla="*/ 713342 w 1405389"/>
              <a:gd name="connsiteY860" fmla="*/ 877242 h 1546578"/>
              <a:gd name="connsiteX861" fmla="*/ 710302 w 1405389"/>
              <a:gd name="connsiteY861" fmla="*/ 885800 h 1546578"/>
              <a:gd name="connsiteX862" fmla="*/ 704983 w 1405389"/>
              <a:gd name="connsiteY862" fmla="*/ 892320 h 1546578"/>
              <a:gd name="connsiteX863" fmla="*/ 689784 w 1405389"/>
              <a:gd name="connsiteY863" fmla="*/ 900470 h 1546578"/>
              <a:gd name="connsiteX864" fmla="*/ 685984 w 1405389"/>
              <a:gd name="connsiteY864" fmla="*/ 897210 h 1546578"/>
              <a:gd name="connsiteX865" fmla="*/ 687504 w 1405389"/>
              <a:gd name="connsiteY865" fmla="*/ 886207 h 1546578"/>
              <a:gd name="connsiteX866" fmla="*/ 684464 w 1405389"/>
              <a:gd name="connsiteY866" fmla="*/ 884577 h 1546578"/>
              <a:gd name="connsiteX867" fmla="*/ 674965 w 1405389"/>
              <a:gd name="connsiteY867" fmla="*/ 884984 h 1546578"/>
              <a:gd name="connsiteX868" fmla="*/ 667746 w 1405389"/>
              <a:gd name="connsiteY868" fmla="*/ 882132 h 1546578"/>
              <a:gd name="connsiteX869" fmla="*/ 664706 w 1405389"/>
              <a:gd name="connsiteY869" fmla="*/ 880094 h 1546578"/>
              <a:gd name="connsiteX870" fmla="*/ 659387 w 1405389"/>
              <a:gd name="connsiteY870" fmla="*/ 880502 h 1546578"/>
              <a:gd name="connsiteX871" fmla="*/ 656727 w 1405389"/>
              <a:gd name="connsiteY871" fmla="*/ 880910 h 1546578"/>
              <a:gd name="connsiteX872" fmla="*/ 654447 w 1405389"/>
              <a:gd name="connsiteY872" fmla="*/ 884170 h 1546578"/>
              <a:gd name="connsiteX873" fmla="*/ 654067 w 1405389"/>
              <a:gd name="connsiteY873" fmla="*/ 885800 h 1546578"/>
              <a:gd name="connsiteX874" fmla="*/ 645708 w 1405389"/>
              <a:gd name="connsiteY874" fmla="*/ 888652 h 1546578"/>
              <a:gd name="connsiteX875" fmla="*/ 634688 w 1405389"/>
              <a:gd name="connsiteY875" fmla="*/ 894358 h 1546578"/>
              <a:gd name="connsiteX876" fmla="*/ 634309 w 1405389"/>
              <a:gd name="connsiteY876" fmla="*/ 882947 h 1546578"/>
              <a:gd name="connsiteX877" fmla="*/ 633548 w 1405389"/>
              <a:gd name="connsiteY877" fmla="*/ 869499 h 1546578"/>
              <a:gd name="connsiteX878" fmla="*/ 631649 w 1405389"/>
              <a:gd name="connsiteY878" fmla="*/ 874797 h 1546578"/>
              <a:gd name="connsiteX879" fmla="*/ 630129 w 1405389"/>
              <a:gd name="connsiteY879" fmla="*/ 878872 h 1546578"/>
              <a:gd name="connsiteX880" fmla="*/ 619490 w 1405389"/>
              <a:gd name="connsiteY880" fmla="*/ 879687 h 1546578"/>
              <a:gd name="connsiteX881" fmla="*/ 613030 w 1405389"/>
              <a:gd name="connsiteY881" fmla="*/ 878872 h 1546578"/>
              <a:gd name="connsiteX882" fmla="*/ 606951 w 1405389"/>
              <a:gd name="connsiteY882" fmla="*/ 876835 h 1546578"/>
              <a:gd name="connsiteX883" fmla="*/ 603531 w 1405389"/>
              <a:gd name="connsiteY883" fmla="*/ 862980 h 1546578"/>
              <a:gd name="connsiteX884" fmla="*/ 603151 w 1405389"/>
              <a:gd name="connsiteY884" fmla="*/ 858089 h 1546578"/>
              <a:gd name="connsiteX885" fmla="*/ 601631 w 1405389"/>
              <a:gd name="connsiteY885" fmla="*/ 855236 h 1546578"/>
              <a:gd name="connsiteX886" fmla="*/ 600491 w 1405389"/>
              <a:gd name="connsiteY886" fmla="*/ 851162 h 1546578"/>
              <a:gd name="connsiteX887" fmla="*/ 600111 w 1405389"/>
              <a:gd name="connsiteY887" fmla="*/ 847087 h 1546578"/>
              <a:gd name="connsiteX888" fmla="*/ 601631 w 1405389"/>
              <a:gd name="connsiteY888" fmla="*/ 841381 h 1546578"/>
              <a:gd name="connsiteX889" fmla="*/ 595552 w 1405389"/>
              <a:gd name="connsiteY889" fmla="*/ 830379 h 1546578"/>
              <a:gd name="connsiteX890" fmla="*/ 585673 w 1405389"/>
              <a:gd name="connsiteY890" fmla="*/ 822228 h 1546578"/>
              <a:gd name="connsiteX891" fmla="*/ 583773 w 1405389"/>
              <a:gd name="connsiteY891" fmla="*/ 817339 h 1546578"/>
              <a:gd name="connsiteX892" fmla="*/ 584533 w 1405389"/>
              <a:gd name="connsiteY892" fmla="*/ 812449 h 1546578"/>
              <a:gd name="connsiteX893" fmla="*/ 582633 w 1405389"/>
              <a:gd name="connsiteY893" fmla="*/ 804298 h 1546578"/>
              <a:gd name="connsiteX894" fmla="*/ 579213 w 1405389"/>
              <a:gd name="connsiteY894" fmla="*/ 796963 h 1546578"/>
              <a:gd name="connsiteX895" fmla="*/ 579213 w 1405389"/>
              <a:gd name="connsiteY895" fmla="*/ 789221 h 1546578"/>
              <a:gd name="connsiteX896" fmla="*/ 580733 w 1405389"/>
              <a:gd name="connsiteY896" fmla="*/ 776588 h 1546578"/>
              <a:gd name="connsiteX897" fmla="*/ 583393 w 1405389"/>
              <a:gd name="connsiteY897" fmla="*/ 769253 h 1546578"/>
              <a:gd name="connsiteX898" fmla="*/ 586053 w 1405389"/>
              <a:gd name="connsiteY898" fmla="*/ 765585 h 1546578"/>
              <a:gd name="connsiteX899" fmla="*/ 593652 w 1405389"/>
              <a:gd name="connsiteY899" fmla="*/ 757027 h 1546578"/>
              <a:gd name="connsiteX900" fmla="*/ 596311 w 1405389"/>
              <a:gd name="connsiteY900" fmla="*/ 762732 h 1546578"/>
              <a:gd name="connsiteX901" fmla="*/ 602011 w 1405389"/>
              <a:gd name="connsiteY901" fmla="*/ 764770 h 1546578"/>
              <a:gd name="connsiteX902" fmla="*/ 606571 w 1405389"/>
              <a:gd name="connsiteY902" fmla="*/ 764770 h 1546578"/>
              <a:gd name="connsiteX903" fmla="*/ 611891 w 1405389"/>
              <a:gd name="connsiteY903" fmla="*/ 767623 h 1546578"/>
              <a:gd name="connsiteX904" fmla="*/ 616830 w 1405389"/>
              <a:gd name="connsiteY904" fmla="*/ 771290 h 1546578"/>
              <a:gd name="connsiteX905" fmla="*/ 619490 w 1405389"/>
              <a:gd name="connsiteY905" fmla="*/ 769660 h 1546578"/>
              <a:gd name="connsiteX906" fmla="*/ 619110 w 1405389"/>
              <a:gd name="connsiteY906" fmla="*/ 764770 h 1546578"/>
              <a:gd name="connsiteX907" fmla="*/ 621770 w 1405389"/>
              <a:gd name="connsiteY907" fmla="*/ 759473 h 1546578"/>
              <a:gd name="connsiteX908" fmla="*/ 624430 w 1405389"/>
              <a:gd name="connsiteY908" fmla="*/ 754175 h 1546578"/>
              <a:gd name="connsiteX909" fmla="*/ 628229 w 1405389"/>
              <a:gd name="connsiteY909" fmla="*/ 751323 h 1546578"/>
              <a:gd name="connsiteX910" fmla="*/ 632408 w 1405389"/>
              <a:gd name="connsiteY910" fmla="*/ 744395 h 1546578"/>
              <a:gd name="connsiteX911" fmla="*/ 645708 w 1405389"/>
              <a:gd name="connsiteY911" fmla="*/ 739912 h 1546578"/>
              <a:gd name="connsiteX912" fmla="*/ 654067 w 1405389"/>
              <a:gd name="connsiteY912" fmla="*/ 736244 h 1546578"/>
              <a:gd name="connsiteX913" fmla="*/ 660146 w 1405389"/>
              <a:gd name="connsiteY913" fmla="*/ 724835 h 1546578"/>
              <a:gd name="connsiteX914" fmla="*/ 668505 w 1405389"/>
              <a:gd name="connsiteY914" fmla="*/ 715054 h 1546578"/>
              <a:gd name="connsiteX915" fmla="*/ 674965 w 1405389"/>
              <a:gd name="connsiteY915" fmla="*/ 704459 h 1546578"/>
              <a:gd name="connsiteX916" fmla="*/ 683324 w 1405389"/>
              <a:gd name="connsiteY916" fmla="*/ 698347 h 1546578"/>
              <a:gd name="connsiteX917" fmla="*/ 692444 w 1405389"/>
              <a:gd name="connsiteY917" fmla="*/ 692234 h 1546578"/>
              <a:gd name="connsiteX918" fmla="*/ 697763 w 1405389"/>
              <a:gd name="connsiteY918" fmla="*/ 691827 h 1546578"/>
              <a:gd name="connsiteX919" fmla="*/ 697383 w 1405389"/>
              <a:gd name="connsiteY919" fmla="*/ 693049 h 1546578"/>
              <a:gd name="connsiteX920" fmla="*/ 700423 w 1405389"/>
              <a:gd name="connsiteY920" fmla="*/ 692641 h 1546578"/>
              <a:gd name="connsiteX921" fmla="*/ 701943 w 1405389"/>
              <a:gd name="connsiteY921" fmla="*/ 687751 h 1546578"/>
              <a:gd name="connsiteX922" fmla="*/ 703462 w 1405389"/>
              <a:gd name="connsiteY922" fmla="*/ 683269 h 1546578"/>
              <a:gd name="connsiteX923" fmla="*/ 709922 w 1405389"/>
              <a:gd name="connsiteY923" fmla="*/ 675118 h 1546578"/>
              <a:gd name="connsiteX924" fmla="*/ 716382 w 1405389"/>
              <a:gd name="connsiteY924" fmla="*/ 661263 h 1546578"/>
              <a:gd name="connsiteX925" fmla="*/ 721321 w 1405389"/>
              <a:gd name="connsiteY925" fmla="*/ 653114 h 1546578"/>
              <a:gd name="connsiteX926" fmla="*/ 724741 w 1405389"/>
              <a:gd name="connsiteY926" fmla="*/ 653521 h 1546578"/>
              <a:gd name="connsiteX927" fmla="*/ 729680 w 1405389"/>
              <a:gd name="connsiteY927" fmla="*/ 653521 h 1546578"/>
              <a:gd name="connsiteX928" fmla="*/ 732483 w 1405389"/>
              <a:gd name="connsiteY928" fmla="*/ 649751 h 1546578"/>
              <a:gd name="connsiteX929" fmla="*/ 885658 w 1405389"/>
              <a:gd name="connsiteY929" fmla="*/ 588269 h 1546578"/>
              <a:gd name="connsiteX930" fmla="*/ 888507 w 1405389"/>
              <a:gd name="connsiteY930" fmla="*/ 589950 h 1546578"/>
              <a:gd name="connsiteX931" fmla="*/ 894586 w 1405389"/>
              <a:gd name="connsiteY931" fmla="*/ 594025 h 1546578"/>
              <a:gd name="connsiteX932" fmla="*/ 897246 w 1405389"/>
              <a:gd name="connsiteY932" fmla="*/ 596878 h 1546578"/>
              <a:gd name="connsiteX933" fmla="*/ 899906 w 1405389"/>
              <a:gd name="connsiteY933" fmla="*/ 601360 h 1546578"/>
              <a:gd name="connsiteX934" fmla="*/ 899906 w 1405389"/>
              <a:gd name="connsiteY934" fmla="*/ 608287 h 1546578"/>
              <a:gd name="connsiteX935" fmla="*/ 901046 w 1405389"/>
              <a:gd name="connsiteY935" fmla="*/ 613178 h 1546578"/>
              <a:gd name="connsiteX936" fmla="*/ 904465 w 1405389"/>
              <a:gd name="connsiteY936" fmla="*/ 618475 h 1546578"/>
              <a:gd name="connsiteX937" fmla="*/ 904086 w 1405389"/>
              <a:gd name="connsiteY937" fmla="*/ 626626 h 1546578"/>
              <a:gd name="connsiteX938" fmla="*/ 904086 w 1405389"/>
              <a:gd name="connsiteY938" fmla="*/ 631515 h 1546578"/>
              <a:gd name="connsiteX939" fmla="*/ 905985 w 1405389"/>
              <a:gd name="connsiteY939" fmla="*/ 637221 h 1546578"/>
              <a:gd name="connsiteX940" fmla="*/ 904086 w 1405389"/>
              <a:gd name="connsiteY940" fmla="*/ 648631 h 1546578"/>
              <a:gd name="connsiteX941" fmla="*/ 899906 w 1405389"/>
              <a:gd name="connsiteY941" fmla="*/ 652706 h 1546578"/>
              <a:gd name="connsiteX942" fmla="*/ 899526 w 1405389"/>
              <a:gd name="connsiteY942" fmla="*/ 659633 h 1546578"/>
              <a:gd name="connsiteX943" fmla="*/ 896866 w 1405389"/>
              <a:gd name="connsiteY943" fmla="*/ 658818 h 1546578"/>
              <a:gd name="connsiteX944" fmla="*/ 894967 w 1405389"/>
              <a:gd name="connsiteY944" fmla="*/ 651484 h 1546578"/>
              <a:gd name="connsiteX945" fmla="*/ 892307 w 1405389"/>
              <a:gd name="connsiteY945" fmla="*/ 644556 h 1546578"/>
              <a:gd name="connsiteX946" fmla="*/ 890027 w 1405389"/>
              <a:gd name="connsiteY946" fmla="*/ 642926 h 1546578"/>
              <a:gd name="connsiteX947" fmla="*/ 886987 w 1405389"/>
              <a:gd name="connsiteY947" fmla="*/ 651891 h 1546578"/>
              <a:gd name="connsiteX948" fmla="*/ 887747 w 1405389"/>
              <a:gd name="connsiteY948" fmla="*/ 660449 h 1546578"/>
              <a:gd name="connsiteX949" fmla="*/ 891547 w 1405389"/>
              <a:gd name="connsiteY949" fmla="*/ 668599 h 1546578"/>
              <a:gd name="connsiteX950" fmla="*/ 886987 w 1405389"/>
              <a:gd name="connsiteY950" fmla="*/ 677971 h 1546578"/>
              <a:gd name="connsiteX951" fmla="*/ 882428 w 1405389"/>
              <a:gd name="connsiteY951" fmla="*/ 673896 h 1546578"/>
              <a:gd name="connsiteX952" fmla="*/ 879388 w 1405389"/>
              <a:gd name="connsiteY952" fmla="*/ 672267 h 1546578"/>
              <a:gd name="connsiteX953" fmla="*/ 874069 w 1405389"/>
              <a:gd name="connsiteY953" fmla="*/ 673896 h 1546578"/>
              <a:gd name="connsiteX954" fmla="*/ 866849 w 1405389"/>
              <a:gd name="connsiteY954" fmla="*/ 671451 h 1546578"/>
              <a:gd name="connsiteX955" fmla="*/ 859250 w 1405389"/>
              <a:gd name="connsiteY955" fmla="*/ 663709 h 1546578"/>
              <a:gd name="connsiteX956" fmla="*/ 857730 w 1405389"/>
              <a:gd name="connsiteY956" fmla="*/ 659633 h 1546578"/>
              <a:gd name="connsiteX957" fmla="*/ 857730 w 1405389"/>
              <a:gd name="connsiteY957" fmla="*/ 653928 h 1546578"/>
              <a:gd name="connsiteX958" fmla="*/ 858489 w 1405389"/>
              <a:gd name="connsiteY958" fmla="*/ 644148 h 1546578"/>
              <a:gd name="connsiteX959" fmla="*/ 861530 w 1405389"/>
              <a:gd name="connsiteY959" fmla="*/ 637628 h 1546578"/>
              <a:gd name="connsiteX960" fmla="*/ 856210 w 1405389"/>
              <a:gd name="connsiteY960" fmla="*/ 631923 h 1546578"/>
              <a:gd name="connsiteX961" fmla="*/ 849750 w 1405389"/>
              <a:gd name="connsiteY961" fmla="*/ 630701 h 1546578"/>
              <a:gd name="connsiteX962" fmla="*/ 848990 w 1405389"/>
              <a:gd name="connsiteY962" fmla="*/ 635998 h 1546578"/>
              <a:gd name="connsiteX963" fmla="*/ 847851 w 1405389"/>
              <a:gd name="connsiteY963" fmla="*/ 639258 h 1546578"/>
              <a:gd name="connsiteX964" fmla="*/ 843291 w 1405389"/>
              <a:gd name="connsiteY964" fmla="*/ 635183 h 1546578"/>
              <a:gd name="connsiteX965" fmla="*/ 840251 w 1405389"/>
              <a:gd name="connsiteY965" fmla="*/ 633553 h 1546578"/>
              <a:gd name="connsiteX966" fmla="*/ 836451 w 1405389"/>
              <a:gd name="connsiteY966" fmla="*/ 634368 h 1546578"/>
              <a:gd name="connsiteX967" fmla="*/ 831132 w 1405389"/>
              <a:gd name="connsiteY967" fmla="*/ 633145 h 1546578"/>
              <a:gd name="connsiteX968" fmla="*/ 828472 w 1405389"/>
              <a:gd name="connsiteY968" fmla="*/ 638851 h 1546578"/>
              <a:gd name="connsiteX969" fmla="*/ 826572 w 1405389"/>
              <a:gd name="connsiteY969" fmla="*/ 642926 h 1546578"/>
              <a:gd name="connsiteX970" fmla="*/ 824292 w 1405389"/>
              <a:gd name="connsiteY970" fmla="*/ 644556 h 1546578"/>
              <a:gd name="connsiteX971" fmla="*/ 821633 w 1405389"/>
              <a:gd name="connsiteY971" fmla="*/ 641703 h 1546578"/>
              <a:gd name="connsiteX972" fmla="*/ 823153 w 1405389"/>
              <a:gd name="connsiteY972" fmla="*/ 635183 h 1546578"/>
              <a:gd name="connsiteX973" fmla="*/ 827332 w 1405389"/>
              <a:gd name="connsiteY973" fmla="*/ 627440 h 1546578"/>
              <a:gd name="connsiteX974" fmla="*/ 836071 w 1405389"/>
              <a:gd name="connsiteY974" fmla="*/ 622958 h 1546578"/>
              <a:gd name="connsiteX975" fmla="*/ 840251 w 1405389"/>
              <a:gd name="connsiteY975" fmla="*/ 618068 h 1546578"/>
              <a:gd name="connsiteX976" fmla="*/ 846331 w 1405389"/>
              <a:gd name="connsiteY976" fmla="*/ 612770 h 1546578"/>
              <a:gd name="connsiteX977" fmla="*/ 851650 w 1405389"/>
              <a:gd name="connsiteY977" fmla="*/ 612362 h 1546578"/>
              <a:gd name="connsiteX978" fmla="*/ 855830 w 1405389"/>
              <a:gd name="connsiteY978" fmla="*/ 616845 h 1546578"/>
              <a:gd name="connsiteX979" fmla="*/ 853930 w 1405389"/>
              <a:gd name="connsiteY979" fmla="*/ 622958 h 1546578"/>
              <a:gd name="connsiteX980" fmla="*/ 856590 w 1405389"/>
              <a:gd name="connsiteY980" fmla="*/ 623366 h 1546578"/>
              <a:gd name="connsiteX981" fmla="*/ 860009 w 1405389"/>
              <a:gd name="connsiteY981" fmla="*/ 618883 h 1546578"/>
              <a:gd name="connsiteX982" fmla="*/ 865329 w 1405389"/>
              <a:gd name="connsiteY982" fmla="*/ 611955 h 1546578"/>
              <a:gd name="connsiteX983" fmla="*/ 870269 w 1405389"/>
              <a:gd name="connsiteY983" fmla="*/ 610325 h 1546578"/>
              <a:gd name="connsiteX984" fmla="*/ 872168 w 1405389"/>
              <a:gd name="connsiteY984" fmla="*/ 605843 h 1546578"/>
              <a:gd name="connsiteX985" fmla="*/ 875588 w 1405389"/>
              <a:gd name="connsiteY985" fmla="*/ 602583 h 1546578"/>
              <a:gd name="connsiteX986" fmla="*/ 880148 w 1405389"/>
              <a:gd name="connsiteY986" fmla="*/ 602175 h 1546578"/>
              <a:gd name="connsiteX987" fmla="*/ 882808 w 1405389"/>
              <a:gd name="connsiteY987" fmla="*/ 600545 h 1546578"/>
              <a:gd name="connsiteX988" fmla="*/ 886607 w 1405389"/>
              <a:gd name="connsiteY988" fmla="*/ 598915 h 1546578"/>
              <a:gd name="connsiteX989" fmla="*/ 885087 w 1405389"/>
              <a:gd name="connsiteY989" fmla="*/ 591172 h 1546578"/>
              <a:gd name="connsiteX990" fmla="*/ 885658 w 1405389"/>
              <a:gd name="connsiteY990" fmla="*/ 588269 h 1546578"/>
              <a:gd name="connsiteX991" fmla="*/ 70816 w 1405389"/>
              <a:gd name="connsiteY991" fmla="*/ 567944 h 1546578"/>
              <a:gd name="connsiteX992" fmla="*/ 77275 w 1405389"/>
              <a:gd name="connsiteY992" fmla="*/ 571204 h 1546578"/>
              <a:gd name="connsiteX993" fmla="*/ 79175 w 1405389"/>
              <a:gd name="connsiteY993" fmla="*/ 576095 h 1546578"/>
              <a:gd name="connsiteX994" fmla="*/ 81075 w 1405389"/>
              <a:gd name="connsiteY994" fmla="*/ 580577 h 1546578"/>
              <a:gd name="connsiteX995" fmla="*/ 83355 w 1405389"/>
              <a:gd name="connsiteY995" fmla="*/ 589950 h 1546578"/>
              <a:gd name="connsiteX996" fmla="*/ 87535 w 1405389"/>
              <a:gd name="connsiteY996" fmla="*/ 600137 h 1546578"/>
              <a:gd name="connsiteX997" fmla="*/ 90194 w 1405389"/>
              <a:gd name="connsiteY997" fmla="*/ 607065 h 1546578"/>
              <a:gd name="connsiteX998" fmla="*/ 92474 w 1405389"/>
              <a:gd name="connsiteY998" fmla="*/ 613992 h 1546578"/>
              <a:gd name="connsiteX999" fmla="*/ 95134 w 1405389"/>
              <a:gd name="connsiteY999" fmla="*/ 628255 h 1546578"/>
              <a:gd name="connsiteX1000" fmla="*/ 95134 w 1405389"/>
              <a:gd name="connsiteY1000" fmla="*/ 643333 h 1546578"/>
              <a:gd name="connsiteX1001" fmla="*/ 92474 w 1405389"/>
              <a:gd name="connsiteY1001" fmla="*/ 655558 h 1546578"/>
              <a:gd name="connsiteX1002" fmla="*/ 69296 w 1405389"/>
              <a:gd name="connsiteY1002" fmla="*/ 664931 h 1546578"/>
              <a:gd name="connsiteX1003" fmla="*/ 61697 w 1405389"/>
              <a:gd name="connsiteY1003" fmla="*/ 654336 h 1546578"/>
              <a:gd name="connsiteX1004" fmla="*/ 58657 w 1405389"/>
              <a:gd name="connsiteY1004" fmla="*/ 634775 h 1546578"/>
              <a:gd name="connsiteX1005" fmla="*/ 59037 w 1405389"/>
              <a:gd name="connsiteY1005" fmla="*/ 616438 h 1546578"/>
              <a:gd name="connsiteX1006" fmla="*/ 58657 w 1405389"/>
              <a:gd name="connsiteY1006" fmla="*/ 607880 h 1546578"/>
              <a:gd name="connsiteX1007" fmla="*/ 60557 w 1405389"/>
              <a:gd name="connsiteY1007" fmla="*/ 609918 h 1546578"/>
              <a:gd name="connsiteX1008" fmla="*/ 63217 w 1405389"/>
              <a:gd name="connsiteY1008" fmla="*/ 609510 h 1546578"/>
              <a:gd name="connsiteX1009" fmla="*/ 64357 w 1405389"/>
              <a:gd name="connsiteY1009" fmla="*/ 599730 h 1546578"/>
              <a:gd name="connsiteX1010" fmla="*/ 64737 w 1405389"/>
              <a:gd name="connsiteY1010" fmla="*/ 590765 h 1546578"/>
              <a:gd name="connsiteX1011" fmla="*/ 67017 w 1405389"/>
              <a:gd name="connsiteY1011" fmla="*/ 589542 h 1546578"/>
              <a:gd name="connsiteX1012" fmla="*/ 70436 w 1405389"/>
              <a:gd name="connsiteY1012" fmla="*/ 588320 h 1546578"/>
              <a:gd name="connsiteX1013" fmla="*/ 71956 w 1405389"/>
              <a:gd name="connsiteY1013" fmla="*/ 582207 h 1546578"/>
              <a:gd name="connsiteX1014" fmla="*/ 67776 w 1405389"/>
              <a:gd name="connsiteY1014" fmla="*/ 576095 h 1546578"/>
              <a:gd name="connsiteX1015" fmla="*/ 70816 w 1405389"/>
              <a:gd name="connsiteY1015" fmla="*/ 567944 h 1546578"/>
              <a:gd name="connsiteX1016" fmla="*/ 496380 w 1405389"/>
              <a:gd name="connsiteY1016" fmla="*/ 567130 h 1546578"/>
              <a:gd name="connsiteX1017" fmla="*/ 497900 w 1405389"/>
              <a:gd name="connsiteY1017" fmla="*/ 571204 h 1546578"/>
              <a:gd name="connsiteX1018" fmla="*/ 494860 w 1405389"/>
              <a:gd name="connsiteY1018" fmla="*/ 572835 h 1546578"/>
              <a:gd name="connsiteX1019" fmla="*/ 496380 w 1405389"/>
              <a:gd name="connsiteY1019" fmla="*/ 567130 h 1546578"/>
              <a:gd name="connsiteX1020" fmla="*/ 848990 w 1405389"/>
              <a:gd name="connsiteY1020" fmla="*/ 560202 h 1546578"/>
              <a:gd name="connsiteX1021" fmla="*/ 852410 w 1405389"/>
              <a:gd name="connsiteY1021" fmla="*/ 565092 h 1546578"/>
              <a:gd name="connsiteX1022" fmla="*/ 848990 w 1405389"/>
              <a:gd name="connsiteY1022" fmla="*/ 578947 h 1546578"/>
              <a:gd name="connsiteX1023" fmla="*/ 848230 w 1405389"/>
              <a:gd name="connsiteY1023" fmla="*/ 592395 h 1546578"/>
              <a:gd name="connsiteX1024" fmla="*/ 845571 w 1405389"/>
              <a:gd name="connsiteY1024" fmla="*/ 598507 h 1546578"/>
              <a:gd name="connsiteX1025" fmla="*/ 834172 w 1405389"/>
              <a:gd name="connsiteY1025" fmla="*/ 588320 h 1546578"/>
              <a:gd name="connsiteX1026" fmla="*/ 838731 w 1405389"/>
              <a:gd name="connsiteY1026" fmla="*/ 575687 h 1546578"/>
              <a:gd name="connsiteX1027" fmla="*/ 842531 w 1405389"/>
              <a:gd name="connsiteY1027" fmla="*/ 570797 h 1546578"/>
              <a:gd name="connsiteX1028" fmla="*/ 843671 w 1405389"/>
              <a:gd name="connsiteY1028" fmla="*/ 565092 h 1546578"/>
              <a:gd name="connsiteX1029" fmla="*/ 848990 w 1405389"/>
              <a:gd name="connsiteY1029" fmla="*/ 560202 h 1546578"/>
              <a:gd name="connsiteX1030" fmla="*/ 778696 w 1405389"/>
              <a:gd name="connsiteY1030" fmla="*/ 550014 h 1546578"/>
              <a:gd name="connsiteX1031" fmla="*/ 780596 w 1405389"/>
              <a:gd name="connsiteY1031" fmla="*/ 551644 h 1546578"/>
              <a:gd name="connsiteX1032" fmla="*/ 780216 w 1405389"/>
              <a:gd name="connsiteY1032" fmla="*/ 555719 h 1546578"/>
              <a:gd name="connsiteX1033" fmla="*/ 780596 w 1405389"/>
              <a:gd name="connsiteY1033" fmla="*/ 564277 h 1546578"/>
              <a:gd name="connsiteX1034" fmla="*/ 779836 w 1405389"/>
              <a:gd name="connsiteY1034" fmla="*/ 568352 h 1546578"/>
              <a:gd name="connsiteX1035" fmla="*/ 775276 w 1405389"/>
              <a:gd name="connsiteY1035" fmla="*/ 572019 h 1546578"/>
              <a:gd name="connsiteX1036" fmla="*/ 769577 w 1405389"/>
              <a:gd name="connsiteY1036" fmla="*/ 578132 h 1546578"/>
              <a:gd name="connsiteX1037" fmla="*/ 764638 w 1405389"/>
              <a:gd name="connsiteY1037" fmla="*/ 585060 h 1546578"/>
              <a:gd name="connsiteX1038" fmla="*/ 757038 w 1405389"/>
              <a:gd name="connsiteY1038" fmla="*/ 594025 h 1546578"/>
              <a:gd name="connsiteX1039" fmla="*/ 750959 w 1405389"/>
              <a:gd name="connsiteY1039" fmla="*/ 599323 h 1546578"/>
              <a:gd name="connsiteX1040" fmla="*/ 744499 w 1405389"/>
              <a:gd name="connsiteY1040" fmla="*/ 606657 h 1546578"/>
              <a:gd name="connsiteX1041" fmla="*/ 736899 w 1405389"/>
              <a:gd name="connsiteY1041" fmla="*/ 614808 h 1546578"/>
              <a:gd name="connsiteX1042" fmla="*/ 736899 w 1405389"/>
              <a:gd name="connsiteY1042" fmla="*/ 607473 h 1546578"/>
              <a:gd name="connsiteX1043" fmla="*/ 749819 w 1405389"/>
              <a:gd name="connsiteY1043" fmla="*/ 592395 h 1546578"/>
              <a:gd name="connsiteX1044" fmla="*/ 763118 w 1405389"/>
              <a:gd name="connsiteY1044" fmla="*/ 578947 h 1546578"/>
              <a:gd name="connsiteX1045" fmla="*/ 765777 w 1405389"/>
              <a:gd name="connsiteY1045" fmla="*/ 575687 h 1546578"/>
              <a:gd name="connsiteX1046" fmla="*/ 769197 w 1405389"/>
              <a:gd name="connsiteY1046" fmla="*/ 568759 h 1546578"/>
              <a:gd name="connsiteX1047" fmla="*/ 771477 w 1405389"/>
              <a:gd name="connsiteY1047" fmla="*/ 565907 h 1546578"/>
              <a:gd name="connsiteX1048" fmla="*/ 775276 w 1405389"/>
              <a:gd name="connsiteY1048" fmla="*/ 562240 h 1546578"/>
              <a:gd name="connsiteX1049" fmla="*/ 776037 w 1405389"/>
              <a:gd name="connsiteY1049" fmla="*/ 557757 h 1546578"/>
              <a:gd name="connsiteX1050" fmla="*/ 778696 w 1405389"/>
              <a:gd name="connsiteY1050" fmla="*/ 550014 h 1546578"/>
              <a:gd name="connsiteX1051" fmla="*/ 829612 w 1405389"/>
              <a:gd name="connsiteY1051" fmla="*/ 538604 h 1546578"/>
              <a:gd name="connsiteX1052" fmla="*/ 838351 w 1405389"/>
              <a:gd name="connsiteY1052" fmla="*/ 542271 h 1546578"/>
              <a:gd name="connsiteX1053" fmla="*/ 845571 w 1405389"/>
              <a:gd name="connsiteY1053" fmla="*/ 539826 h 1546578"/>
              <a:gd name="connsiteX1054" fmla="*/ 847851 w 1405389"/>
              <a:gd name="connsiteY1054" fmla="*/ 543494 h 1546578"/>
              <a:gd name="connsiteX1055" fmla="*/ 843291 w 1405389"/>
              <a:gd name="connsiteY1055" fmla="*/ 551644 h 1546578"/>
              <a:gd name="connsiteX1056" fmla="*/ 838351 w 1405389"/>
              <a:gd name="connsiteY1056" fmla="*/ 557349 h 1546578"/>
              <a:gd name="connsiteX1057" fmla="*/ 834172 w 1405389"/>
              <a:gd name="connsiteY1057" fmla="*/ 564684 h 1546578"/>
              <a:gd name="connsiteX1058" fmla="*/ 827332 w 1405389"/>
              <a:gd name="connsiteY1058" fmla="*/ 572427 h 1546578"/>
              <a:gd name="connsiteX1059" fmla="*/ 823153 w 1405389"/>
              <a:gd name="connsiteY1059" fmla="*/ 571204 h 1546578"/>
              <a:gd name="connsiteX1060" fmla="*/ 825052 w 1405389"/>
              <a:gd name="connsiteY1060" fmla="*/ 564684 h 1546578"/>
              <a:gd name="connsiteX1061" fmla="*/ 826192 w 1405389"/>
              <a:gd name="connsiteY1061" fmla="*/ 553682 h 1546578"/>
              <a:gd name="connsiteX1062" fmla="*/ 827712 w 1405389"/>
              <a:gd name="connsiteY1062" fmla="*/ 545531 h 1546578"/>
              <a:gd name="connsiteX1063" fmla="*/ 825052 w 1405389"/>
              <a:gd name="connsiteY1063" fmla="*/ 539419 h 1546578"/>
              <a:gd name="connsiteX1064" fmla="*/ 829612 w 1405389"/>
              <a:gd name="connsiteY1064" fmla="*/ 538604 h 1546578"/>
              <a:gd name="connsiteX1065" fmla="*/ 872691 w 1405389"/>
              <a:gd name="connsiteY1065" fmla="*/ 521896 h 1546578"/>
              <a:gd name="connsiteX1066" fmla="*/ 875588 w 1405389"/>
              <a:gd name="connsiteY1066" fmla="*/ 523526 h 1546578"/>
              <a:gd name="connsiteX1067" fmla="*/ 882808 w 1405389"/>
              <a:gd name="connsiteY1067" fmla="*/ 523118 h 1546578"/>
              <a:gd name="connsiteX1068" fmla="*/ 888887 w 1405389"/>
              <a:gd name="connsiteY1068" fmla="*/ 526786 h 1546578"/>
              <a:gd name="connsiteX1069" fmla="*/ 890786 w 1405389"/>
              <a:gd name="connsiteY1069" fmla="*/ 535344 h 1546578"/>
              <a:gd name="connsiteX1070" fmla="*/ 891167 w 1405389"/>
              <a:gd name="connsiteY1070" fmla="*/ 547569 h 1546578"/>
              <a:gd name="connsiteX1071" fmla="*/ 892687 w 1405389"/>
              <a:gd name="connsiteY1071" fmla="*/ 551644 h 1546578"/>
              <a:gd name="connsiteX1072" fmla="*/ 894207 w 1405389"/>
              <a:gd name="connsiteY1072" fmla="*/ 554904 h 1546578"/>
              <a:gd name="connsiteX1073" fmla="*/ 892687 w 1405389"/>
              <a:gd name="connsiteY1073" fmla="*/ 557349 h 1546578"/>
              <a:gd name="connsiteX1074" fmla="*/ 886987 w 1405389"/>
              <a:gd name="connsiteY1074" fmla="*/ 556942 h 1546578"/>
              <a:gd name="connsiteX1075" fmla="*/ 882428 w 1405389"/>
              <a:gd name="connsiteY1075" fmla="*/ 549607 h 1546578"/>
              <a:gd name="connsiteX1076" fmla="*/ 880907 w 1405389"/>
              <a:gd name="connsiteY1076" fmla="*/ 543087 h 1546578"/>
              <a:gd name="connsiteX1077" fmla="*/ 877488 w 1405389"/>
              <a:gd name="connsiteY1077" fmla="*/ 536566 h 1546578"/>
              <a:gd name="connsiteX1078" fmla="*/ 872929 w 1405389"/>
              <a:gd name="connsiteY1078" fmla="*/ 525156 h 1546578"/>
              <a:gd name="connsiteX1079" fmla="*/ 872691 w 1405389"/>
              <a:gd name="connsiteY1079" fmla="*/ 521896 h 1546578"/>
              <a:gd name="connsiteX1080" fmla="*/ 800354 w 1405389"/>
              <a:gd name="connsiteY1080" fmla="*/ 501928 h 1546578"/>
              <a:gd name="connsiteX1081" fmla="*/ 803014 w 1405389"/>
              <a:gd name="connsiteY1081" fmla="*/ 502336 h 1546578"/>
              <a:gd name="connsiteX1082" fmla="*/ 809474 w 1405389"/>
              <a:gd name="connsiteY1082" fmla="*/ 502744 h 1546578"/>
              <a:gd name="connsiteX1083" fmla="*/ 814033 w 1405389"/>
              <a:gd name="connsiteY1083" fmla="*/ 503966 h 1546578"/>
              <a:gd name="connsiteX1084" fmla="*/ 819353 w 1405389"/>
              <a:gd name="connsiteY1084" fmla="*/ 508041 h 1546578"/>
              <a:gd name="connsiteX1085" fmla="*/ 821252 w 1405389"/>
              <a:gd name="connsiteY1085" fmla="*/ 513746 h 1546578"/>
              <a:gd name="connsiteX1086" fmla="*/ 819733 w 1405389"/>
              <a:gd name="connsiteY1086" fmla="*/ 521081 h 1546578"/>
              <a:gd name="connsiteX1087" fmla="*/ 816313 w 1405389"/>
              <a:gd name="connsiteY1087" fmla="*/ 529231 h 1546578"/>
              <a:gd name="connsiteX1088" fmla="*/ 810234 w 1405389"/>
              <a:gd name="connsiteY1088" fmla="*/ 525156 h 1546578"/>
              <a:gd name="connsiteX1089" fmla="*/ 807574 w 1405389"/>
              <a:gd name="connsiteY1089" fmla="*/ 517006 h 1546578"/>
              <a:gd name="connsiteX1090" fmla="*/ 803774 w 1405389"/>
              <a:gd name="connsiteY1090" fmla="*/ 508856 h 1546578"/>
              <a:gd name="connsiteX1091" fmla="*/ 799974 w 1405389"/>
              <a:gd name="connsiteY1091" fmla="*/ 505188 h 1546578"/>
              <a:gd name="connsiteX1092" fmla="*/ 800354 w 1405389"/>
              <a:gd name="connsiteY1092" fmla="*/ 501928 h 1546578"/>
              <a:gd name="connsiteX1093" fmla="*/ 816788 w 1405389"/>
              <a:gd name="connsiteY1093" fmla="*/ 379523 h 1546578"/>
              <a:gd name="connsiteX1094" fmla="*/ 820873 w 1405389"/>
              <a:gd name="connsiteY1094" fmla="*/ 382121 h 1546578"/>
              <a:gd name="connsiteX1095" fmla="*/ 827332 w 1405389"/>
              <a:gd name="connsiteY1095" fmla="*/ 387419 h 1546578"/>
              <a:gd name="connsiteX1096" fmla="*/ 834931 w 1405389"/>
              <a:gd name="connsiteY1096" fmla="*/ 385789 h 1546578"/>
              <a:gd name="connsiteX1097" fmla="*/ 838351 w 1405389"/>
              <a:gd name="connsiteY1097" fmla="*/ 383751 h 1546578"/>
              <a:gd name="connsiteX1098" fmla="*/ 838731 w 1405389"/>
              <a:gd name="connsiteY1098" fmla="*/ 389456 h 1546578"/>
              <a:gd name="connsiteX1099" fmla="*/ 837972 w 1405389"/>
              <a:gd name="connsiteY1099" fmla="*/ 403719 h 1546578"/>
              <a:gd name="connsiteX1100" fmla="*/ 840251 w 1405389"/>
              <a:gd name="connsiteY1100" fmla="*/ 406572 h 1546578"/>
              <a:gd name="connsiteX1101" fmla="*/ 840251 w 1405389"/>
              <a:gd name="connsiteY1101" fmla="*/ 411054 h 1546578"/>
              <a:gd name="connsiteX1102" fmla="*/ 839491 w 1405389"/>
              <a:gd name="connsiteY1102" fmla="*/ 419204 h 1546578"/>
              <a:gd name="connsiteX1103" fmla="*/ 837211 w 1405389"/>
              <a:gd name="connsiteY1103" fmla="*/ 430207 h 1546578"/>
              <a:gd name="connsiteX1104" fmla="*/ 835692 w 1405389"/>
              <a:gd name="connsiteY1104" fmla="*/ 436727 h 1546578"/>
              <a:gd name="connsiteX1105" fmla="*/ 832272 w 1405389"/>
              <a:gd name="connsiteY1105" fmla="*/ 439580 h 1546578"/>
              <a:gd name="connsiteX1106" fmla="*/ 826952 w 1405389"/>
              <a:gd name="connsiteY1106" fmla="*/ 440395 h 1546578"/>
              <a:gd name="connsiteX1107" fmla="*/ 825433 w 1405389"/>
              <a:gd name="connsiteY1107" fmla="*/ 446508 h 1546578"/>
              <a:gd name="connsiteX1108" fmla="*/ 828092 w 1405389"/>
              <a:gd name="connsiteY1108" fmla="*/ 448545 h 1546578"/>
              <a:gd name="connsiteX1109" fmla="*/ 824292 w 1405389"/>
              <a:gd name="connsiteY1109" fmla="*/ 452213 h 1546578"/>
              <a:gd name="connsiteX1110" fmla="*/ 819733 w 1405389"/>
              <a:gd name="connsiteY1110" fmla="*/ 462808 h 1546578"/>
              <a:gd name="connsiteX1111" fmla="*/ 822773 w 1405389"/>
              <a:gd name="connsiteY1111" fmla="*/ 477070 h 1546578"/>
              <a:gd name="connsiteX1112" fmla="*/ 825433 w 1405389"/>
              <a:gd name="connsiteY1112" fmla="*/ 486851 h 1546578"/>
              <a:gd name="connsiteX1113" fmla="*/ 830372 w 1405389"/>
              <a:gd name="connsiteY1113" fmla="*/ 488481 h 1546578"/>
              <a:gd name="connsiteX1114" fmla="*/ 833032 w 1405389"/>
              <a:gd name="connsiteY1114" fmla="*/ 485628 h 1546578"/>
              <a:gd name="connsiteX1115" fmla="*/ 835312 w 1405389"/>
              <a:gd name="connsiteY1115" fmla="*/ 481961 h 1546578"/>
              <a:gd name="connsiteX1116" fmla="*/ 838351 w 1405389"/>
              <a:gd name="connsiteY1116" fmla="*/ 481553 h 1546578"/>
              <a:gd name="connsiteX1117" fmla="*/ 844431 w 1405389"/>
              <a:gd name="connsiteY1117" fmla="*/ 481145 h 1546578"/>
              <a:gd name="connsiteX1118" fmla="*/ 851650 w 1405389"/>
              <a:gd name="connsiteY1118" fmla="*/ 489296 h 1546578"/>
              <a:gd name="connsiteX1119" fmla="*/ 855070 w 1405389"/>
              <a:gd name="connsiteY1119" fmla="*/ 491741 h 1546578"/>
              <a:gd name="connsiteX1120" fmla="*/ 857730 w 1405389"/>
              <a:gd name="connsiteY1120" fmla="*/ 490926 h 1546578"/>
              <a:gd name="connsiteX1121" fmla="*/ 863809 w 1405389"/>
              <a:gd name="connsiteY1121" fmla="*/ 494593 h 1546578"/>
              <a:gd name="connsiteX1122" fmla="*/ 860009 w 1405389"/>
              <a:gd name="connsiteY1122" fmla="*/ 497038 h 1546578"/>
              <a:gd name="connsiteX1123" fmla="*/ 858870 w 1405389"/>
              <a:gd name="connsiteY1123" fmla="*/ 500298 h 1546578"/>
              <a:gd name="connsiteX1124" fmla="*/ 861909 w 1405389"/>
              <a:gd name="connsiteY1124" fmla="*/ 504781 h 1546578"/>
              <a:gd name="connsiteX1125" fmla="*/ 867229 w 1405389"/>
              <a:gd name="connsiteY1125" fmla="*/ 514153 h 1546578"/>
              <a:gd name="connsiteX1126" fmla="*/ 868749 w 1405389"/>
              <a:gd name="connsiteY1126" fmla="*/ 517821 h 1546578"/>
              <a:gd name="connsiteX1127" fmla="*/ 867609 w 1405389"/>
              <a:gd name="connsiteY1127" fmla="*/ 521489 h 1546578"/>
              <a:gd name="connsiteX1128" fmla="*/ 862289 w 1405389"/>
              <a:gd name="connsiteY1128" fmla="*/ 518229 h 1546578"/>
              <a:gd name="connsiteX1129" fmla="*/ 858489 w 1405389"/>
              <a:gd name="connsiteY1129" fmla="*/ 515376 h 1546578"/>
              <a:gd name="connsiteX1130" fmla="*/ 850511 w 1405389"/>
              <a:gd name="connsiteY1130" fmla="*/ 509263 h 1546578"/>
              <a:gd name="connsiteX1131" fmla="*/ 850130 w 1405389"/>
              <a:gd name="connsiteY1131" fmla="*/ 504374 h 1546578"/>
              <a:gd name="connsiteX1132" fmla="*/ 845191 w 1405389"/>
              <a:gd name="connsiteY1132" fmla="*/ 497446 h 1546578"/>
              <a:gd name="connsiteX1133" fmla="*/ 839491 w 1405389"/>
              <a:gd name="connsiteY1133" fmla="*/ 495816 h 1546578"/>
              <a:gd name="connsiteX1134" fmla="*/ 841011 w 1405389"/>
              <a:gd name="connsiteY1134" fmla="*/ 502336 h 1546578"/>
              <a:gd name="connsiteX1135" fmla="*/ 836832 w 1405389"/>
              <a:gd name="connsiteY1135" fmla="*/ 503966 h 1546578"/>
              <a:gd name="connsiteX1136" fmla="*/ 830372 w 1405389"/>
              <a:gd name="connsiteY1136" fmla="*/ 495000 h 1546578"/>
              <a:gd name="connsiteX1137" fmla="*/ 819353 w 1405389"/>
              <a:gd name="connsiteY1137" fmla="*/ 495408 h 1546578"/>
              <a:gd name="connsiteX1138" fmla="*/ 812893 w 1405389"/>
              <a:gd name="connsiteY1138" fmla="*/ 495816 h 1546578"/>
              <a:gd name="connsiteX1139" fmla="*/ 810234 w 1405389"/>
              <a:gd name="connsiteY1139" fmla="*/ 494186 h 1546578"/>
              <a:gd name="connsiteX1140" fmla="*/ 807954 w 1405389"/>
              <a:gd name="connsiteY1140" fmla="*/ 492963 h 1546578"/>
              <a:gd name="connsiteX1141" fmla="*/ 807194 w 1405389"/>
              <a:gd name="connsiteY1141" fmla="*/ 491333 h 1546578"/>
              <a:gd name="connsiteX1142" fmla="*/ 804154 w 1405389"/>
              <a:gd name="connsiteY1142" fmla="*/ 492148 h 1546578"/>
              <a:gd name="connsiteX1143" fmla="*/ 805674 w 1405389"/>
              <a:gd name="connsiteY1143" fmla="*/ 486443 h 1546578"/>
              <a:gd name="connsiteX1144" fmla="*/ 807194 w 1405389"/>
              <a:gd name="connsiteY1144" fmla="*/ 480738 h 1546578"/>
              <a:gd name="connsiteX1145" fmla="*/ 806434 w 1405389"/>
              <a:gd name="connsiteY1145" fmla="*/ 472180 h 1546578"/>
              <a:gd name="connsiteX1146" fmla="*/ 803394 w 1405389"/>
              <a:gd name="connsiteY1146" fmla="*/ 475033 h 1546578"/>
              <a:gd name="connsiteX1147" fmla="*/ 798834 w 1405389"/>
              <a:gd name="connsiteY1147" fmla="*/ 474626 h 1546578"/>
              <a:gd name="connsiteX1148" fmla="*/ 796555 w 1405389"/>
              <a:gd name="connsiteY1148" fmla="*/ 461178 h 1546578"/>
              <a:gd name="connsiteX1149" fmla="*/ 793895 w 1405389"/>
              <a:gd name="connsiteY1149" fmla="*/ 450990 h 1546578"/>
              <a:gd name="connsiteX1150" fmla="*/ 791995 w 1405389"/>
              <a:gd name="connsiteY1150" fmla="*/ 444062 h 1546578"/>
              <a:gd name="connsiteX1151" fmla="*/ 790855 w 1405389"/>
              <a:gd name="connsiteY1151" fmla="*/ 438764 h 1546578"/>
              <a:gd name="connsiteX1152" fmla="*/ 795415 w 1405389"/>
              <a:gd name="connsiteY1152" fmla="*/ 439172 h 1546578"/>
              <a:gd name="connsiteX1153" fmla="*/ 800735 w 1405389"/>
              <a:gd name="connsiteY1153" fmla="*/ 436320 h 1546578"/>
              <a:gd name="connsiteX1154" fmla="*/ 800735 w 1405389"/>
              <a:gd name="connsiteY1154" fmla="*/ 426947 h 1546578"/>
              <a:gd name="connsiteX1155" fmla="*/ 804154 w 1405389"/>
              <a:gd name="connsiteY1155" fmla="*/ 416760 h 1546578"/>
              <a:gd name="connsiteX1156" fmla="*/ 805294 w 1405389"/>
              <a:gd name="connsiteY1156" fmla="*/ 404534 h 1546578"/>
              <a:gd name="connsiteX1157" fmla="*/ 806814 w 1405389"/>
              <a:gd name="connsiteY1157" fmla="*/ 396791 h 1546578"/>
              <a:gd name="connsiteX1158" fmla="*/ 806814 w 1405389"/>
              <a:gd name="connsiteY1158" fmla="*/ 391087 h 1546578"/>
              <a:gd name="connsiteX1159" fmla="*/ 812134 w 1405389"/>
              <a:gd name="connsiteY1159" fmla="*/ 380899 h 1546578"/>
              <a:gd name="connsiteX1160" fmla="*/ 816788 w 1405389"/>
              <a:gd name="connsiteY1160" fmla="*/ 379523 h 1546578"/>
              <a:gd name="connsiteX1161" fmla="*/ 638868 w 1405389"/>
              <a:gd name="connsiteY1161" fmla="*/ 346260 h 1546578"/>
              <a:gd name="connsiteX1162" fmla="*/ 641528 w 1405389"/>
              <a:gd name="connsiteY1162" fmla="*/ 348706 h 1546578"/>
              <a:gd name="connsiteX1163" fmla="*/ 641908 w 1405389"/>
              <a:gd name="connsiteY1163" fmla="*/ 349928 h 1546578"/>
              <a:gd name="connsiteX1164" fmla="*/ 639628 w 1405389"/>
              <a:gd name="connsiteY1164" fmla="*/ 357263 h 1546578"/>
              <a:gd name="connsiteX1165" fmla="*/ 633928 w 1405389"/>
              <a:gd name="connsiteY1165" fmla="*/ 364599 h 1546578"/>
              <a:gd name="connsiteX1166" fmla="*/ 632408 w 1405389"/>
              <a:gd name="connsiteY1166" fmla="*/ 368266 h 1546578"/>
              <a:gd name="connsiteX1167" fmla="*/ 630509 w 1405389"/>
              <a:gd name="connsiteY1167" fmla="*/ 370303 h 1546578"/>
              <a:gd name="connsiteX1168" fmla="*/ 629369 w 1405389"/>
              <a:gd name="connsiteY1168" fmla="*/ 371526 h 1546578"/>
              <a:gd name="connsiteX1169" fmla="*/ 630129 w 1405389"/>
              <a:gd name="connsiteY1169" fmla="*/ 373156 h 1546578"/>
              <a:gd name="connsiteX1170" fmla="*/ 627469 w 1405389"/>
              <a:gd name="connsiteY1170" fmla="*/ 376824 h 1546578"/>
              <a:gd name="connsiteX1171" fmla="*/ 617210 w 1405389"/>
              <a:gd name="connsiteY1171" fmla="*/ 381714 h 1546578"/>
              <a:gd name="connsiteX1172" fmla="*/ 616070 w 1405389"/>
              <a:gd name="connsiteY1172" fmla="*/ 382529 h 1546578"/>
              <a:gd name="connsiteX1173" fmla="*/ 615310 w 1405389"/>
              <a:gd name="connsiteY1173" fmla="*/ 383344 h 1546578"/>
              <a:gd name="connsiteX1174" fmla="*/ 614170 w 1405389"/>
              <a:gd name="connsiteY1174" fmla="*/ 384159 h 1546578"/>
              <a:gd name="connsiteX1175" fmla="*/ 608091 w 1405389"/>
              <a:gd name="connsiteY1175" fmla="*/ 382936 h 1546578"/>
              <a:gd name="connsiteX1176" fmla="*/ 605431 w 1405389"/>
              <a:gd name="connsiteY1176" fmla="*/ 382529 h 1546578"/>
              <a:gd name="connsiteX1177" fmla="*/ 603151 w 1405389"/>
              <a:gd name="connsiteY1177" fmla="*/ 381714 h 1546578"/>
              <a:gd name="connsiteX1178" fmla="*/ 599732 w 1405389"/>
              <a:gd name="connsiteY1178" fmla="*/ 379676 h 1546578"/>
              <a:gd name="connsiteX1179" fmla="*/ 598592 w 1405389"/>
              <a:gd name="connsiteY1179" fmla="*/ 378046 h 1546578"/>
              <a:gd name="connsiteX1180" fmla="*/ 598211 w 1405389"/>
              <a:gd name="connsiteY1180" fmla="*/ 376008 h 1546578"/>
              <a:gd name="connsiteX1181" fmla="*/ 598211 w 1405389"/>
              <a:gd name="connsiteY1181" fmla="*/ 370303 h 1546578"/>
              <a:gd name="connsiteX1182" fmla="*/ 598592 w 1405389"/>
              <a:gd name="connsiteY1182" fmla="*/ 367451 h 1546578"/>
              <a:gd name="connsiteX1183" fmla="*/ 600111 w 1405389"/>
              <a:gd name="connsiteY1183" fmla="*/ 362969 h 1546578"/>
              <a:gd name="connsiteX1184" fmla="*/ 601251 w 1405389"/>
              <a:gd name="connsiteY1184" fmla="*/ 361338 h 1546578"/>
              <a:gd name="connsiteX1185" fmla="*/ 603531 w 1405389"/>
              <a:gd name="connsiteY1185" fmla="*/ 359301 h 1546578"/>
              <a:gd name="connsiteX1186" fmla="*/ 605431 w 1405389"/>
              <a:gd name="connsiteY1186" fmla="*/ 357671 h 1546578"/>
              <a:gd name="connsiteX1187" fmla="*/ 605811 w 1405389"/>
              <a:gd name="connsiteY1187" fmla="*/ 357263 h 1546578"/>
              <a:gd name="connsiteX1188" fmla="*/ 606571 w 1405389"/>
              <a:gd name="connsiteY1188" fmla="*/ 356856 h 1546578"/>
              <a:gd name="connsiteX1189" fmla="*/ 607710 w 1405389"/>
              <a:gd name="connsiteY1189" fmla="*/ 356041 h 1546578"/>
              <a:gd name="connsiteX1190" fmla="*/ 608850 w 1405389"/>
              <a:gd name="connsiteY1190" fmla="*/ 354004 h 1546578"/>
              <a:gd name="connsiteX1191" fmla="*/ 610370 w 1405389"/>
              <a:gd name="connsiteY1191" fmla="*/ 351558 h 1546578"/>
              <a:gd name="connsiteX1192" fmla="*/ 611510 w 1405389"/>
              <a:gd name="connsiteY1192" fmla="*/ 351558 h 1546578"/>
              <a:gd name="connsiteX1193" fmla="*/ 616070 w 1405389"/>
              <a:gd name="connsiteY1193" fmla="*/ 350743 h 1546578"/>
              <a:gd name="connsiteX1194" fmla="*/ 616830 w 1405389"/>
              <a:gd name="connsiteY1194" fmla="*/ 350336 h 1546578"/>
              <a:gd name="connsiteX1195" fmla="*/ 625569 w 1405389"/>
              <a:gd name="connsiteY1195" fmla="*/ 349113 h 1546578"/>
              <a:gd name="connsiteX1196" fmla="*/ 627089 w 1405389"/>
              <a:gd name="connsiteY1196" fmla="*/ 349113 h 1546578"/>
              <a:gd name="connsiteX1197" fmla="*/ 633928 w 1405389"/>
              <a:gd name="connsiteY1197" fmla="*/ 348706 h 1546578"/>
              <a:gd name="connsiteX1198" fmla="*/ 635449 w 1405389"/>
              <a:gd name="connsiteY1198" fmla="*/ 348706 h 1546578"/>
              <a:gd name="connsiteX1199" fmla="*/ 637728 w 1405389"/>
              <a:gd name="connsiteY1199" fmla="*/ 347483 h 1546578"/>
              <a:gd name="connsiteX1200" fmla="*/ 638868 w 1405389"/>
              <a:gd name="connsiteY1200" fmla="*/ 346260 h 1546578"/>
              <a:gd name="connsiteX1201" fmla="*/ 837591 w 1405389"/>
              <a:gd name="connsiteY1201" fmla="*/ 228033 h 1546578"/>
              <a:gd name="connsiteX1202" fmla="*/ 841391 w 1405389"/>
              <a:gd name="connsiteY1202" fmla="*/ 229306 h 1546578"/>
              <a:gd name="connsiteX1203" fmla="*/ 844051 w 1405389"/>
              <a:gd name="connsiteY1203" fmla="*/ 234604 h 1546578"/>
              <a:gd name="connsiteX1204" fmla="*/ 842911 w 1405389"/>
              <a:gd name="connsiteY1204" fmla="*/ 241124 h 1546578"/>
              <a:gd name="connsiteX1205" fmla="*/ 840251 w 1405389"/>
              <a:gd name="connsiteY1205" fmla="*/ 250497 h 1546578"/>
              <a:gd name="connsiteX1206" fmla="*/ 835312 w 1405389"/>
              <a:gd name="connsiteY1206" fmla="*/ 263944 h 1546578"/>
              <a:gd name="connsiteX1207" fmla="*/ 833032 w 1405389"/>
              <a:gd name="connsiteY1207" fmla="*/ 274132 h 1546578"/>
              <a:gd name="connsiteX1208" fmla="*/ 822773 w 1405389"/>
              <a:gd name="connsiteY1208" fmla="*/ 289210 h 1546578"/>
              <a:gd name="connsiteX1209" fmla="*/ 818213 w 1405389"/>
              <a:gd name="connsiteY1209" fmla="*/ 304695 h 1546578"/>
              <a:gd name="connsiteX1210" fmla="*/ 816313 w 1405389"/>
              <a:gd name="connsiteY1210" fmla="*/ 307955 h 1546578"/>
              <a:gd name="connsiteX1211" fmla="*/ 814793 w 1405389"/>
              <a:gd name="connsiteY1211" fmla="*/ 303065 h 1546578"/>
              <a:gd name="connsiteX1212" fmla="*/ 812893 w 1405389"/>
              <a:gd name="connsiteY1212" fmla="*/ 298990 h 1546578"/>
              <a:gd name="connsiteX1213" fmla="*/ 807194 w 1405389"/>
              <a:gd name="connsiteY1213" fmla="*/ 288802 h 1546578"/>
              <a:gd name="connsiteX1214" fmla="*/ 808334 w 1405389"/>
              <a:gd name="connsiteY1214" fmla="*/ 276577 h 1546578"/>
              <a:gd name="connsiteX1215" fmla="*/ 809094 w 1405389"/>
              <a:gd name="connsiteY1215" fmla="*/ 268834 h 1546578"/>
              <a:gd name="connsiteX1216" fmla="*/ 820493 w 1405389"/>
              <a:gd name="connsiteY1216" fmla="*/ 243977 h 1546578"/>
              <a:gd name="connsiteX1217" fmla="*/ 833791 w 1405389"/>
              <a:gd name="connsiteY1217" fmla="*/ 228898 h 1546578"/>
              <a:gd name="connsiteX1218" fmla="*/ 837591 w 1405389"/>
              <a:gd name="connsiteY1218" fmla="*/ 228033 h 1546578"/>
              <a:gd name="connsiteX1219" fmla="*/ 1009220 w 1405389"/>
              <a:gd name="connsiteY1219" fmla="*/ 37919 h 1546578"/>
              <a:gd name="connsiteX1220" fmla="*/ 1027777 w 1405389"/>
              <a:gd name="connsiteY1220" fmla="*/ 43419 h 1546578"/>
              <a:gd name="connsiteX1221" fmla="*/ 1027575 w 1405389"/>
              <a:gd name="connsiteY1221" fmla="*/ 45928 h 1546578"/>
              <a:gd name="connsiteX1222" fmla="*/ 1027575 w 1405389"/>
              <a:gd name="connsiteY1222" fmla="*/ 48373 h 1546578"/>
              <a:gd name="connsiteX1223" fmla="*/ 1030235 w 1405389"/>
              <a:gd name="connsiteY1223" fmla="*/ 50818 h 1546578"/>
              <a:gd name="connsiteX1224" fmla="*/ 1029855 w 1405389"/>
              <a:gd name="connsiteY1224" fmla="*/ 60598 h 1546578"/>
              <a:gd name="connsiteX1225" fmla="*/ 1022255 w 1405389"/>
              <a:gd name="connsiteY1225" fmla="*/ 78936 h 1546578"/>
              <a:gd name="connsiteX1226" fmla="*/ 1019216 w 1405389"/>
              <a:gd name="connsiteY1226" fmla="*/ 87086 h 1546578"/>
              <a:gd name="connsiteX1227" fmla="*/ 1016176 w 1405389"/>
              <a:gd name="connsiteY1227" fmla="*/ 94014 h 1546578"/>
              <a:gd name="connsiteX1228" fmla="*/ 1006677 w 1405389"/>
              <a:gd name="connsiteY1228" fmla="*/ 102571 h 1546578"/>
              <a:gd name="connsiteX1229" fmla="*/ 1007057 w 1405389"/>
              <a:gd name="connsiteY1229" fmla="*/ 98904 h 1546578"/>
              <a:gd name="connsiteX1230" fmla="*/ 1007817 w 1405389"/>
              <a:gd name="connsiteY1230" fmla="*/ 94014 h 1546578"/>
              <a:gd name="connsiteX1231" fmla="*/ 1008957 w 1405389"/>
              <a:gd name="connsiteY1231" fmla="*/ 89123 h 1546578"/>
              <a:gd name="connsiteX1232" fmla="*/ 1009337 w 1405389"/>
              <a:gd name="connsiteY1232" fmla="*/ 85456 h 1546578"/>
              <a:gd name="connsiteX1233" fmla="*/ 1004777 w 1405389"/>
              <a:gd name="connsiteY1233" fmla="*/ 89123 h 1546578"/>
              <a:gd name="connsiteX1234" fmla="*/ 1005157 w 1405389"/>
              <a:gd name="connsiteY1234" fmla="*/ 95644 h 1546578"/>
              <a:gd name="connsiteX1235" fmla="*/ 1001357 w 1405389"/>
              <a:gd name="connsiteY1235" fmla="*/ 98497 h 1546578"/>
              <a:gd name="connsiteX1236" fmla="*/ 1000978 w 1405389"/>
              <a:gd name="connsiteY1236" fmla="*/ 94829 h 1546578"/>
              <a:gd name="connsiteX1237" fmla="*/ 1001737 w 1405389"/>
              <a:gd name="connsiteY1237" fmla="*/ 89123 h 1546578"/>
              <a:gd name="connsiteX1238" fmla="*/ 999837 w 1405389"/>
              <a:gd name="connsiteY1238" fmla="*/ 80158 h 1546578"/>
              <a:gd name="connsiteX1239" fmla="*/ 1002877 w 1405389"/>
              <a:gd name="connsiteY1239" fmla="*/ 75268 h 1546578"/>
              <a:gd name="connsiteX1240" fmla="*/ 1004777 w 1405389"/>
              <a:gd name="connsiteY1240" fmla="*/ 69563 h 1546578"/>
              <a:gd name="connsiteX1241" fmla="*/ 1006297 w 1405389"/>
              <a:gd name="connsiteY1241" fmla="*/ 64673 h 1546578"/>
              <a:gd name="connsiteX1242" fmla="*/ 1005917 w 1405389"/>
              <a:gd name="connsiteY1242" fmla="*/ 61821 h 1546578"/>
              <a:gd name="connsiteX1243" fmla="*/ 1004777 w 1405389"/>
              <a:gd name="connsiteY1243" fmla="*/ 55708 h 1546578"/>
              <a:gd name="connsiteX1244" fmla="*/ 1002118 w 1405389"/>
              <a:gd name="connsiteY1244" fmla="*/ 61413 h 1546578"/>
              <a:gd name="connsiteX1245" fmla="*/ 999077 w 1405389"/>
              <a:gd name="connsiteY1245" fmla="*/ 61821 h 1546578"/>
              <a:gd name="connsiteX1246" fmla="*/ 997558 w 1405389"/>
              <a:gd name="connsiteY1246" fmla="*/ 56116 h 1546578"/>
              <a:gd name="connsiteX1247" fmla="*/ 998697 w 1405389"/>
              <a:gd name="connsiteY1247" fmla="*/ 46743 h 1546578"/>
              <a:gd name="connsiteX1248" fmla="*/ 1003827 w 1405389"/>
              <a:gd name="connsiteY1248" fmla="*/ 40478 h 1546578"/>
              <a:gd name="connsiteX1249" fmla="*/ 955752 w 1405389"/>
              <a:gd name="connsiteY1249" fmla="*/ 22073 h 1546578"/>
              <a:gd name="connsiteX1250" fmla="*/ 956351 w 1405389"/>
              <a:gd name="connsiteY1250" fmla="*/ 22251 h 1546578"/>
              <a:gd name="connsiteX1251" fmla="*/ 956141 w 1405389"/>
              <a:gd name="connsiteY1251" fmla="*/ 22700 h 1546578"/>
              <a:gd name="connsiteX1252" fmla="*/ 939128 w 1405389"/>
              <a:gd name="connsiteY1252" fmla="*/ 17147 h 1546578"/>
              <a:gd name="connsiteX1253" fmla="*/ 950738 w 1405389"/>
              <a:gd name="connsiteY1253" fmla="*/ 20588 h 1546578"/>
              <a:gd name="connsiteX1254" fmla="*/ 947402 w 1405389"/>
              <a:gd name="connsiteY1254" fmla="*/ 23515 h 1546578"/>
              <a:gd name="connsiteX1255" fmla="*/ 943222 w 1405389"/>
              <a:gd name="connsiteY1255" fmla="*/ 25145 h 1546578"/>
              <a:gd name="connsiteX1256" fmla="*/ 940563 w 1405389"/>
              <a:gd name="connsiteY1256" fmla="*/ 24330 h 1546578"/>
              <a:gd name="connsiteX1257" fmla="*/ 771043 w 1405389"/>
              <a:gd name="connsiteY1257" fmla="*/ 0 h 1546578"/>
              <a:gd name="connsiteX1258" fmla="*/ 819352 w 1405389"/>
              <a:gd name="connsiteY1258" fmla="*/ 2329 h 1546578"/>
              <a:gd name="connsiteX1259" fmla="*/ 817596 w 1405389"/>
              <a:gd name="connsiteY1259" fmla="*/ 9456 h 1546578"/>
              <a:gd name="connsiteX1260" fmla="*/ 824672 w 1405389"/>
              <a:gd name="connsiteY1260" fmla="*/ 16588 h 1546578"/>
              <a:gd name="connsiteX1261" fmla="*/ 841771 w 1405389"/>
              <a:gd name="connsiteY1261" fmla="*/ 48373 h 1546578"/>
              <a:gd name="connsiteX1262" fmla="*/ 842911 w 1405389"/>
              <a:gd name="connsiteY1262" fmla="*/ 62636 h 1546578"/>
              <a:gd name="connsiteX1263" fmla="*/ 848230 w 1405389"/>
              <a:gd name="connsiteY1263" fmla="*/ 70786 h 1546578"/>
              <a:gd name="connsiteX1264" fmla="*/ 853550 w 1405389"/>
              <a:gd name="connsiteY1264" fmla="*/ 76491 h 1546578"/>
              <a:gd name="connsiteX1265" fmla="*/ 852030 w 1405389"/>
              <a:gd name="connsiteY1265" fmla="*/ 82196 h 1546578"/>
              <a:gd name="connsiteX1266" fmla="*/ 841011 w 1405389"/>
              <a:gd name="connsiteY1266" fmla="*/ 77714 h 1546578"/>
              <a:gd name="connsiteX1267" fmla="*/ 837591 w 1405389"/>
              <a:gd name="connsiteY1267" fmla="*/ 80566 h 1546578"/>
              <a:gd name="connsiteX1268" fmla="*/ 848610 w 1405389"/>
              <a:gd name="connsiteY1268" fmla="*/ 89531 h 1546578"/>
              <a:gd name="connsiteX1269" fmla="*/ 852030 w 1405389"/>
              <a:gd name="connsiteY1269" fmla="*/ 99719 h 1546578"/>
              <a:gd name="connsiteX1270" fmla="*/ 848610 w 1405389"/>
              <a:gd name="connsiteY1270" fmla="*/ 103386 h 1546578"/>
              <a:gd name="connsiteX1271" fmla="*/ 845571 w 1405389"/>
              <a:gd name="connsiteY1271" fmla="*/ 104609 h 1546578"/>
              <a:gd name="connsiteX1272" fmla="*/ 841391 w 1405389"/>
              <a:gd name="connsiteY1272" fmla="*/ 105424 h 1546578"/>
              <a:gd name="connsiteX1273" fmla="*/ 837972 w 1405389"/>
              <a:gd name="connsiteY1273" fmla="*/ 107869 h 1546578"/>
              <a:gd name="connsiteX1274" fmla="*/ 833791 w 1405389"/>
              <a:gd name="connsiteY1274" fmla="*/ 108684 h 1546578"/>
              <a:gd name="connsiteX1275" fmla="*/ 831132 w 1405389"/>
              <a:gd name="connsiteY1275" fmla="*/ 111129 h 1546578"/>
              <a:gd name="connsiteX1276" fmla="*/ 831892 w 1405389"/>
              <a:gd name="connsiteY1276" fmla="*/ 113982 h 1546578"/>
              <a:gd name="connsiteX1277" fmla="*/ 835312 w 1405389"/>
              <a:gd name="connsiteY1277" fmla="*/ 114389 h 1546578"/>
              <a:gd name="connsiteX1278" fmla="*/ 844431 w 1405389"/>
              <a:gd name="connsiteY1278" fmla="*/ 116020 h 1546578"/>
              <a:gd name="connsiteX1279" fmla="*/ 849750 w 1405389"/>
              <a:gd name="connsiteY1279" fmla="*/ 122947 h 1546578"/>
              <a:gd name="connsiteX1280" fmla="*/ 850511 w 1405389"/>
              <a:gd name="connsiteY1280" fmla="*/ 125799 h 1546578"/>
              <a:gd name="connsiteX1281" fmla="*/ 849750 w 1405389"/>
              <a:gd name="connsiteY1281" fmla="*/ 129875 h 1546578"/>
              <a:gd name="connsiteX1282" fmla="*/ 849750 w 1405389"/>
              <a:gd name="connsiteY1282" fmla="*/ 134764 h 1546578"/>
              <a:gd name="connsiteX1283" fmla="*/ 845571 w 1405389"/>
              <a:gd name="connsiteY1283" fmla="*/ 138024 h 1546578"/>
              <a:gd name="connsiteX1284" fmla="*/ 844431 w 1405389"/>
              <a:gd name="connsiteY1284" fmla="*/ 140877 h 1546578"/>
              <a:gd name="connsiteX1285" fmla="*/ 842151 w 1405389"/>
              <a:gd name="connsiteY1285" fmla="*/ 147397 h 1546578"/>
              <a:gd name="connsiteX1286" fmla="*/ 839871 w 1405389"/>
              <a:gd name="connsiteY1286" fmla="*/ 151065 h 1546578"/>
              <a:gd name="connsiteX1287" fmla="*/ 843291 w 1405389"/>
              <a:gd name="connsiteY1287" fmla="*/ 157993 h 1546578"/>
              <a:gd name="connsiteX1288" fmla="*/ 837972 w 1405389"/>
              <a:gd name="connsiteY1288" fmla="*/ 159215 h 1546578"/>
              <a:gd name="connsiteX1289" fmla="*/ 834552 w 1405389"/>
              <a:gd name="connsiteY1289" fmla="*/ 158807 h 1546578"/>
              <a:gd name="connsiteX1290" fmla="*/ 830372 w 1405389"/>
              <a:gd name="connsiteY1290" fmla="*/ 162475 h 1546578"/>
              <a:gd name="connsiteX1291" fmla="*/ 827712 w 1405389"/>
              <a:gd name="connsiteY1291" fmla="*/ 165735 h 1546578"/>
              <a:gd name="connsiteX1292" fmla="*/ 826572 w 1405389"/>
              <a:gd name="connsiteY1292" fmla="*/ 172663 h 1546578"/>
              <a:gd name="connsiteX1293" fmla="*/ 825812 w 1405389"/>
              <a:gd name="connsiteY1293" fmla="*/ 176330 h 1546578"/>
              <a:gd name="connsiteX1294" fmla="*/ 823532 w 1405389"/>
              <a:gd name="connsiteY1294" fmla="*/ 179590 h 1546578"/>
              <a:gd name="connsiteX1295" fmla="*/ 816313 w 1405389"/>
              <a:gd name="connsiteY1295" fmla="*/ 187741 h 1546578"/>
              <a:gd name="connsiteX1296" fmla="*/ 813274 w 1405389"/>
              <a:gd name="connsiteY1296" fmla="*/ 193853 h 1546578"/>
              <a:gd name="connsiteX1297" fmla="*/ 810994 w 1405389"/>
              <a:gd name="connsiteY1297" fmla="*/ 193038 h 1546578"/>
              <a:gd name="connsiteX1298" fmla="*/ 807954 w 1405389"/>
              <a:gd name="connsiteY1298" fmla="*/ 192630 h 1546578"/>
              <a:gd name="connsiteX1299" fmla="*/ 806434 w 1405389"/>
              <a:gd name="connsiteY1299" fmla="*/ 196298 h 1546578"/>
              <a:gd name="connsiteX1300" fmla="*/ 806814 w 1405389"/>
              <a:gd name="connsiteY1300" fmla="*/ 199150 h 1546578"/>
              <a:gd name="connsiteX1301" fmla="*/ 807194 w 1405389"/>
              <a:gd name="connsiteY1301" fmla="*/ 202818 h 1546578"/>
              <a:gd name="connsiteX1302" fmla="*/ 807574 w 1405389"/>
              <a:gd name="connsiteY1302" fmla="*/ 205264 h 1546578"/>
              <a:gd name="connsiteX1303" fmla="*/ 806054 w 1405389"/>
              <a:gd name="connsiteY1303" fmla="*/ 209338 h 1546578"/>
              <a:gd name="connsiteX1304" fmla="*/ 806054 w 1405389"/>
              <a:gd name="connsiteY1304" fmla="*/ 214229 h 1546578"/>
              <a:gd name="connsiteX1305" fmla="*/ 805674 w 1405389"/>
              <a:gd name="connsiteY1305" fmla="*/ 221564 h 1546578"/>
              <a:gd name="connsiteX1306" fmla="*/ 804914 w 1405389"/>
              <a:gd name="connsiteY1306" fmla="*/ 225638 h 1546578"/>
              <a:gd name="connsiteX1307" fmla="*/ 802254 w 1405389"/>
              <a:gd name="connsiteY1307" fmla="*/ 222786 h 1546578"/>
              <a:gd name="connsiteX1308" fmla="*/ 796935 w 1405389"/>
              <a:gd name="connsiteY1308" fmla="*/ 226861 h 1546578"/>
              <a:gd name="connsiteX1309" fmla="*/ 797694 w 1405389"/>
              <a:gd name="connsiteY1309" fmla="*/ 230121 h 1546578"/>
              <a:gd name="connsiteX1310" fmla="*/ 794275 w 1405389"/>
              <a:gd name="connsiteY1310" fmla="*/ 228491 h 1546578"/>
              <a:gd name="connsiteX1311" fmla="*/ 791615 w 1405389"/>
              <a:gd name="connsiteY1311" fmla="*/ 228898 h 1546578"/>
              <a:gd name="connsiteX1312" fmla="*/ 791235 w 1405389"/>
              <a:gd name="connsiteY1312" fmla="*/ 231751 h 1546578"/>
              <a:gd name="connsiteX1313" fmla="*/ 793135 w 1405389"/>
              <a:gd name="connsiteY1313" fmla="*/ 235011 h 1546578"/>
              <a:gd name="connsiteX1314" fmla="*/ 789716 w 1405389"/>
              <a:gd name="connsiteY1314" fmla="*/ 237456 h 1546578"/>
              <a:gd name="connsiteX1315" fmla="*/ 786295 w 1405389"/>
              <a:gd name="connsiteY1315" fmla="*/ 239086 h 1546578"/>
              <a:gd name="connsiteX1316" fmla="*/ 789336 w 1405389"/>
              <a:gd name="connsiteY1316" fmla="*/ 242347 h 1546578"/>
              <a:gd name="connsiteX1317" fmla="*/ 785536 w 1405389"/>
              <a:gd name="connsiteY1317" fmla="*/ 243569 h 1546578"/>
              <a:gd name="connsiteX1318" fmla="*/ 778696 w 1405389"/>
              <a:gd name="connsiteY1318" fmla="*/ 245607 h 1546578"/>
              <a:gd name="connsiteX1319" fmla="*/ 773377 w 1405389"/>
              <a:gd name="connsiteY1319" fmla="*/ 254164 h 1546578"/>
              <a:gd name="connsiteX1320" fmla="*/ 763498 w 1405389"/>
              <a:gd name="connsiteY1320" fmla="*/ 262314 h 1546578"/>
              <a:gd name="connsiteX1321" fmla="*/ 755138 w 1405389"/>
              <a:gd name="connsiteY1321" fmla="*/ 266390 h 1546578"/>
              <a:gd name="connsiteX1322" fmla="*/ 751339 w 1405389"/>
              <a:gd name="connsiteY1322" fmla="*/ 266797 h 1546578"/>
              <a:gd name="connsiteX1323" fmla="*/ 747539 w 1405389"/>
              <a:gd name="connsiteY1323" fmla="*/ 274947 h 1546578"/>
              <a:gd name="connsiteX1324" fmla="*/ 743740 w 1405389"/>
              <a:gd name="connsiteY1324" fmla="*/ 280245 h 1546578"/>
              <a:gd name="connsiteX1325" fmla="*/ 739940 w 1405389"/>
              <a:gd name="connsiteY1325" fmla="*/ 282690 h 1546578"/>
              <a:gd name="connsiteX1326" fmla="*/ 733480 w 1405389"/>
              <a:gd name="connsiteY1326" fmla="*/ 285542 h 1546578"/>
              <a:gd name="connsiteX1327" fmla="*/ 728541 w 1405389"/>
              <a:gd name="connsiteY1327" fmla="*/ 287987 h 1546578"/>
              <a:gd name="connsiteX1328" fmla="*/ 723601 w 1405389"/>
              <a:gd name="connsiteY1328" fmla="*/ 285134 h 1546578"/>
              <a:gd name="connsiteX1329" fmla="*/ 721321 w 1405389"/>
              <a:gd name="connsiteY1329" fmla="*/ 285542 h 1546578"/>
              <a:gd name="connsiteX1330" fmla="*/ 718281 w 1405389"/>
              <a:gd name="connsiteY1330" fmla="*/ 285950 h 1546578"/>
              <a:gd name="connsiteX1331" fmla="*/ 715621 w 1405389"/>
              <a:gd name="connsiteY1331" fmla="*/ 289210 h 1546578"/>
              <a:gd name="connsiteX1332" fmla="*/ 714102 w 1405389"/>
              <a:gd name="connsiteY1332" fmla="*/ 286357 h 1546578"/>
              <a:gd name="connsiteX1333" fmla="*/ 709922 w 1405389"/>
              <a:gd name="connsiteY1333" fmla="*/ 286357 h 1546578"/>
              <a:gd name="connsiteX1334" fmla="*/ 709542 w 1405389"/>
              <a:gd name="connsiteY1334" fmla="*/ 291247 h 1546578"/>
              <a:gd name="connsiteX1335" fmla="*/ 706122 w 1405389"/>
              <a:gd name="connsiteY1335" fmla="*/ 298582 h 1546578"/>
              <a:gd name="connsiteX1336" fmla="*/ 698523 w 1405389"/>
              <a:gd name="connsiteY1336" fmla="*/ 301435 h 1546578"/>
              <a:gd name="connsiteX1337" fmla="*/ 691684 w 1405389"/>
              <a:gd name="connsiteY1337" fmla="*/ 300212 h 1546578"/>
              <a:gd name="connsiteX1338" fmla="*/ 684464 w 1405389"/>
              <a:gd name="connsiteY1338" fmla="*/ 299805 h 1546578"/>
              <a:gd name="connsiteX1339" fmla="*/ 681425 w 1405389"/>
              <a:gd name="connsiteY1339" fmla="*/ 298175 h 1546578"/>
              <a:gd name="connsiteX1340" fmla="*/ 679904 w 1405389"/>
              <a:gd name="connsiteY1340" fmla="*/ 303065 h 1546578"/>
              <a:gd name="connsiteX1341" fmla="*/ 676865 w 1405389"/>
              <a:gd name="connsiteY1341" fmla="*/ 307955 h 1546578"/>
              <a:gd name="connsiteX1342" fmla="*/ 671925 w 1405389"/>
              <a:gd name="connsiteY1342" fmla="*/ 306733 h 1546578"/>
              <a:gd name="connsiteX1343" fmla="*/ 669266 w 1405389"/>
              <a:gd name="connsiteY1343" fmla="*/ 307140 h 1546578"/>
              <a:gd name="connsiteX1344" fmla="*/ 661666 w 1405389"/>
              <a:gd name="connsiteY1344" fmla="*/ 306325 h 1546578"/>
              <a:gd name="connsiteX1345" fmla="*/ 658246 w 1405389"/>
              <a:gd name="connsiteY1345" fmla="*/ 307140 h 1546578"/>
              <a:gd name="connsiteX1346" fmla="*/ 651787 w 1405389"/>
              <a:gd name="connsiteY1346" fmla="*/ 310807 h 1546578"/>
              <a:gd name="connsiteX1347" fmla="*/ 646087 w 1405389"/>
              <a:gd name="connsiteY1347" fmla="*/ 311215 h 1546578"/>
              <a:gd name="connsiteX1348" fmla="*/ 641528 w 1405389"/>
              <a:gd name="connsiteY1348" fmla="*/ 314475 h 1546578"/>
              <a:gd name="connsiteX1349" fmla="*/ 636588 w 1405389"/>
              <a:gd name="connsiteY1349" fmla="*/ 317735 h 1546578"/>
              <a:gd name="connsiteX1350" fmla="*/ 628609 w 1405389"/>
              <a:gd name="connsiteY1350" fmla="*/ 323033 h 1546578"/>
              <a:gd name="connsiteX1351" fmla="*/ 629369 w 1405389"/>
              <a:gd name="connsiteY1351" fmla="*/ 329145 h 1546578"/>
              <a:gd name="connsiteX1352" fmla="*/ 629369 w 1405389"/>
              <a:gd name="connsiteY1352" fmla="*/ 332405 h 1546578"/>
              <a:gd name="connsiteX1353" fmla="*/ 630129 w 1405389"/>
              <a:gd name="connsiteY1353" fmla="*/ 334851 h 1546578"/>
              <a:gd name="connsiteX1354" fmla="*/ 630889 w 1405389"/>
              <a:gd name="connsiteY1354" fmla="*/ 340148 h 1546578"/>
              <a:gd name="connsiteX1355" fmla="*/ 623290 w 1405389"/>
              <a:gd name="connsiteY1355" fmla="*/ 342593 h 1546578"/>
              <a:gd name="connsiteX1356" fmla="*/ 621010 w 1405389"/>
              <a:gd name="connsiteY1356" fmla="*/ 339741 h 1546578"/>
              <a:gd name="connsiteX1357" fmla="*/ 619110 w 1405389"/>
              <a:gd name="connsiteY1357" fmla="*/ 331998 h 1546578"/>
              <a:gd name="connsiteX1358" fmla="*/ 617970 w 1405389"/>
              <a:gd name="connsiteY1358" fmla="*/ 323033 h 1546578"/>
              <a:gd name="connsiteX1359" fmla="*/ 622529 w 1405389"/>
              <a:gd name="connsiteY1359" fmla="*/ 314882 h 1546578"/>
              <a:gd name="connsiteX1360" fmla="*/ 623290 w 1405389"/>
              <a:gd name="connsiteY1360" fmla="*/ 312030 h 1546578"/>
              <a:gd name="connsiteX1361" fmla="*/ 620630 w 1405389"/>
              <a:gd name="connsiteY1361" fmla="*/ 309585 h 1546578"/>
              <a:gd name="connsiteX1362" fmla="*/ 617970 w 1405389"/>
              <a:gd name="connsiteY1362" fmla="*/ 310400 h 1546578"/>
              <a:gd name="connsiteX1363" fmla="*/ 612650 w 1405389"/>
              <a:gd name="connsiteY1363" fmla="*/ 313252 h 1546578"/>
              <a:gd name="connsiteX1364" fmla="*/ 610370 w 1405389"/>
              <a:gd name="connsiteY1364" fmla="*/ 312030 h 1546578"/>
              <a:gd name="connsiteX1365" fmla="*/ 606951 w 1405389"/>
              <a:gd name="connsiteY1365" fmla="*/ 309177 h 1546578"/>
              <a:gd name="connsiteX1366" fmla="*/ 602391 w 1405389"/>
              <a:gd name="connsiteY1366" fmla="*/ 307547 h 1546578"/>
              <a:gd name="connsiteX1367" fmla="*/ 600871 w 1405389"/>
              <a:gd name="connsiteY1367" fmla="*/ 305917 h 1546578"/>
              <a:gd name="connsiteX1368" fmla="*/ 597831 w 1405389"/>
              <a:gd name="connsiteY1368" fmla="*/ 308770 h 1546578"/>
              <a:gd name="connsiteX1369" fmla="*/ 591372 w 1405389"/>
              <a:gd name="connsiteY1369" fmla="*/ 310400 h 1546578"/>
              <a:gd name="connsiteX1370" fmla="*/ 586812 w 1405389"/>
              <a:gd name="connsiteY1370" fmla="*/ 312030 h 1546578"/>
              <a:gd name="connsiteX1371" fmla="*/ 578454 w 1405389"/>
              <a:gd name="connsiteY1371" fmla="*/ 315290 h 1546578"/>
              <a:gd name="connsiteX1372" fmla="*/ 573134 w 1405389"/>
              <a:gd name="connsiteY1372" fmla="*/ 323033 h 1546578"/>
              <a:gd name="connsiteX1373" fmla="*/ 562495 w 1405389"/>
              <a:gd name="connsiteY1373" fmla="*/ 326293 h 1546578"/>
              <a:gd name="connsiteX1374" fmla="*/ 561734 w 1405389"/>
              <a:gd name="connsiteY1374" fmla="*/ 334851 h 1546578"/>
              <a:gd name="connsiteX1375" fmla="*/ 559075 w 1405389"/>
              <a:gd name="connsiteY1375" fmla="*/ 338925 h 1546578"/>
              <a:gd name="connsiteX1376" fmla="*/ 556035 w 1405389"/>
              <a:gd name="connsiteY1376" fmla="*/ 342593 h 1546578"/>
              <a:gd name="connsiteX1377" fmla="*/ 552235 w 1405389"/>
              <a:gd name="connsiteY1377" fmla="*/ 347483 h 1546578"/>
              <a:gd name="connsiteX1378" fmla="*/ 542357 w 1405389"/>
              <a:gd name="connsiteY1378" fmla="*/ 360931 h 1546578"/>
              <a:gd name="connsiteX1379" fmla="*/ 540836 w 1405389"/>
              <a:gd name="connsiteY1379" fmla="*/ 371526 h 1546578"/>
              <a:gd name="connsiteX1380" fmla="*/ 542357 w 1405389"/>
              <a:gd name="connsiteY1380" fmla="*/ 374378 h 1546578"/>
              <a:gd name="connsiteX1381" fmla="*/ 543876 w 1405389"/>
              <a:gd name="connsiteY1381" fmla="*/ 379269 h 1546578"/>
              <a:gd name="connsiteX1382" fmla="*/ 547296 w 1405389"/>
              <a:gd name="connsiteY1382" fmla="*/ 387826 h 1546578"/>
              <a:gd name="connsiteX1383" fmla="*/ 549956 w 1405389"/>
              <a:gd name="connsiteY1383" fmla="*/ 390679 h 1546578"/>
              <a:gd name="connsiteX1384" fmla="*/ 552616 w 1405389"/>
              <a:gd name="connsiteY1384" fmla="*/ 400459 h 1546578"/>
              <a:gd name="connsiteX1385" fmla="*/ 562114 w 1405389"/>
              <a:gd name="connsiteY1385" fmla="*/ 409832 h 1546578"/>
              <a:gd name="connsiteX1386" fmla="*/ 565154 w 1405389"/>
              <a:gd name="connsiteY1386" fmla="*/ 415537 h 1546578"/>
              <a:gd name="connsiteX1387" fmla="*/ 567434 w 1405389"/>
              <a:gd name="connsiteY1387" fmla="*/ 422057 h 1546578"/>
              <a:gd name="connsiteX1388" fmla="*/ 572754 w 1405389"/>
              <a:gd name="connsiteY1388" fmla="*/ 431022 h 1546578"/>
              <a:gd name="connsiteX1389" fmla="*/ 577693 w 1405389"/>
              <a:gd name="connsiteY1389" fmla="*/ 432244 h 1546578"/>
              <a:gd name="connsiteX1390" fmla="*/ 581873 w 1405389"/>
              <a:gd name="connsiteY1390" fmla="*/ 437542 h 1546578"/>
              <a:gd name="connsiteX1391" fmla="*/ 583393 w 1405389"/>
              <a:gd name="connsiteY1391" fmla="*/ 440395 h 1546578"/>
              <a:gd name="connsiteX1392" fmla="*/ 587952 w 1405389"/>
              <a:gd name="connsiteY1392" fmla="*/ 452620 h 1546578"/>
              <a:gd name="connsiteX1393" fmla="*/ 589472 w 1405389"/>
              <a:gd name="connsiteY1393" fmla="*/ 457510 h 1546578"/>
              <a:gd name="connsiteX1394" fmla="*/ 590992 w 1405389"/>
              <a:gd name="connsiteY1394" fmla="*/ 463622 h 1546578"/>
              <a:gd name="connsiteX1395" fmla="*/ 592512 w 1405389"/>
              <a:gd name="connsiteY1395" fmla="*/ 468513 h 1546578"/>
              <a:gd name="connsiteX1396" fmla="*/ 592512 w 1405389"/>
              <a:gd name="connsiteY1396" fmla="*/ 476663 h 1546578"/>
              <a:gd name="connsiteX1397" fmla="*/ 595171 w 1405389"/>
              <a:gd name="connsiteY1397" fmla="*/ 486443 h 1546578"/>
              <a:gd name="connsiteX1398" fmla="*/ 595552 w 1405389"/>
              <a:gd name="connsiteY1398" fmla="*/ 491333 h 1546578"/>
              <a:gd name="connsiteX1399" fmla="*/ 594032 w 1405389"/>
              <a:gd name="connsiteY1399" fmla="*/ 495816 h 1546578"/>
              <a:gd name="connsiteX1400" fmla="*/ 593652 w 1405389"/>
              <a:gd name="connsiteY1400" fmla="*/ 499076 h 1546578"/>
              <a:gd name="connsiteX1401" fmla="*/ 594792 w 1405389"/>
              <a:gd name="connsiteY1401" fmla="*/ 503966 h 1546578"/>
              <a:gd name="connsiteX1402" fmla="*/ 595932 w 1405389"/>
              <a:gd name="connsiteY1402" fmla="*/ 508856 h 1546578"/>
              <a:gd name="connsiteX1403" fmla="*/ 595552 w 1405389"/>
              <a:gd name="connsiteY1403" fmla="*/ 513339 h 1546578"/>
              <a:gd name="connsiteX1404" fmla="*/ 594032 w 1405389"/>
              <a:gd name="connsiteY1404" fmla="*/ 516191 h 1546578"/>
              <a:gd name="connsiteX1405" fmla="*/ 592512 w 1405389"/>
              <a:gd name="connsiteY1405" fmla="*/ 517413 h 1546578"/>
              <a:gd name="connsiteX1406" fmla="*/ 590992 w 1405389"/>
              <a:gd name="connsiteY1406" fmla="*/ 520266 h 1546578"/>
              <a:gd name="connsiteX1407" fmla="*/ 590612 w 1405389"/>
              <a:gd name="connsiteY1407" fmla="*/ 525156 h 1546578"/>
              <a:gd name="connsiteX1408" fmla="*/ 590992 w 1405389"/>
              <a:gd name="connsiteY1408" fmla="*/ 529231 h 1546578"/>
              <a:gd name="connsiteX1409" fmla="*/ 590612 w 1405389"/>
              <a:gd name="connsiteY1409" fmla="*/ 532084 h 1546578"/>
              <a:gd name="connsiteX1410" fmla="*/ 590232 w 1405389"/>
              <a:gd name="connsiteY1410" fmla="*/ 535752 h 1546578"/>
              <a:gd name="connsiteX1411" fmla="*/ 591372 w 1405389"/>
              <a:gd name="connsiteY1411" fmla="*/ 539011 h 1546578"/>
              <a:gd name="connsiteX1412" fmla="*/ 587952 w 1405389"/>
              <a:gd name="connsiteY1412" fmla="*/ 540234 h 1546578"/>
              <a:gd name="connsiteX1413" fmla="*/ 586432 w 1405389"/>
              <a:gd name="connsiteY1413" fmla="*/ 544309 h 1546578"/>
              <a:gd name="connsiteX1414" fmla="*/ 583773 w 1405389"/>
              <a:gd name="connsiteY1414" fmla="*/ 551237 h 1546578"/>
              <a:gd name="connsiteX1415" fmla="*/ 572374 w 1405389"/>
              <a:gd name="connsiteY1415" fmla="*/ 556942 h 1546578"/>
              <a:gd name="connsiteX1416" fmla="*/ 565534 w 1405389"/>
              <a:gd name="connsiteY1416" fmla="*/ 561424 h 1546578"/>
              <a:gd name="connsiteX1417" fmla="*/ 560215 w 1405389"/>
              <a:gd name="connsiteY1417" fmla="*/ 564684 h 1546578"/>
              <a:gd name="connsiteX1418" fmla="*/ 551476 w 1405389"/>
              <a:gd name="connsiteY1418" fmla="*/ 568352 h 1546578"/>
              <a:gd name="connsiteX1419" fmla="*/ 545016 w 1405389"/>
              <a:gd name="connsiteY1419" fmla="*/ 565500 h 1546578"/>
              <a:gd name="connsiteX1420" fmla="*/ 542736 w 1405389"/>
              <a:gd name="connsiteY1420" fmla="*/ 567130 h 1546578"/>
              <a:gd name="connsiteX1421" fmla="*/ 540077 w 1405389"/>
              <a:gd name="connsiteY1421" fmla="*/ 569982 h 1546578"/>
              <a:gd name="connsiteX1422" fmla="*/ 539697 w 1405389"/>
              <a:gd name="connsiteY1422" fmla="*/ 569982 h 1546578"/>
              <a:gd name="connsiteX1423" fmla="*/ 540077 w 1405389"/>
              <a:gd name="connsiteY1423" fmla="*/ 573649 h 1546578"/>
              <a:gd name="connsiteX1424" fmla="*/ 543496 w 1405389"/>
              <a:gd name="connsiteY1424" fmla="*/ 577317 h 1546578"/>
              <a:gd name="connsiteX1425" fmla="*/ 535517 w 1405389"/>
              <a:gd name="connsiteY1425" fmla="*/ 586282 h 1546578"/>
              <a:gd name="connsiteX1426" fmla="*/ 532857 w 1405389"/>
              <a:gd name="connsiteY1426" fmla="*/ 588320 h 1546578"/>
              <a:gd name="connsiteX1427" fmla="*/ 528297 w 1405389"/>
              <a:gd name="connsiteY1427" fmla="*/ 593210 h 1546578"/>
              <a:gd name="connsiteX1428" fmla="*/ 516898 w 1405389"/>
              <a:gd name="connsiteY1428" fmla="*/ 601360 h 1546578"/>
              <a:gd name="connsiteX1429" fmla="*/ 508919 w 1405389"/>
              <a:gd name="connsiteY1429" fmla="*/ 608287 h 1546578"/>
              <a:gd name="connsiteX1430" fmla="*/ 507779 w 1405389"/>
              <a:gd name="connsiteY1430" fmla="*/ 605843 h 1546578"/>
              <a:gd name="connsiteX1431" fmla="*/ 507779 w 1405389"/>
              <a:gd name="connsiteY1431" fmla="*/ 602990 h 1546578"/>
              <a:gd name="connsiteX1432" fmla="*/ 507019 w 1405389"/>
              <a:gd name="connsiteY1432" fmla="*/ 598915 h 1546578"/>
              <a:gd name="connsiteX1433" fmla="*/ 507779 w 1405389"/>
              <a:gd name="connsiteY1433" fmla="*/ 590765 h 1546578"/>
              <a:gd name="connsiteX1434" fmla="*/ 510439 w 1405389"/>
              <a:gd name="connsiteY1434" fmla="*/ 580985 h 1546578"/>
              <a:gd name="connsiteX1435" fmla="*/ 511959 w 1405389"/>
              <a:gd name="connsiteY1435" fmla="*/ 571612 h 1546578"/>
              <a:gd name="connsiteX1436" fmla="*/ 506640 w 1405389"/>
              <a:gd name="connsiteY1436" fmla="*/ 572019 h 1546578"/>
              <a:gd name="connsiteX1437" fmla="*/ 503599 w 1405389"/>
              <a:gd name="connsiteY1437" fmla="*/ 570389 h 1546578"/>
              <a:gd name="connsiteX1438" fmla="*/ 500560 w 1405389"/>
              <a:gd name="connsiteY1438" fmla="*/ 565092 h 1546578"/>
              <a:gd name="connsiteX1439" fmla="*/ 495240 w 1405389"/>
              <a:gd name="connsiteY1439" fmla="*/ 560202 h 1546578"/>
              <a:gd name="connsiteX1440" fmla="*/ 490301 w 1405389"/>
              <a:gd name="connsiteY1440" fmla="*/ 555312 h 1546578"/>
              <a:gd name="connsiteX1441" fmla="*/ 489920 w 1405389"/>
              <a:gd name="connsiteY1441" fmla="*/ 549607 h 1546578"/>
              <a:gd name="connsiteX1442" fmla="*/ 486121 w 1405389"/>
              <a:gd name="connsiteY1442" fmla="*/ 551237 h 1546578"/>
              <a:gd name="connsiteX1443" fmla="*/ 481941 w 1405389"/>
              <a:gd name="connsiteY1443" fmla="*/ 554904 h 1546578"/>
              <a:gd name="connsiteX1444" fmla="*/ 480422 w 1405389"/>
              <a:gd name="connsiteY1444" fmla="*/ 550422 h 1546578"/>
              <a:gd name="connsiteX1445" fmla="*/ 478902 w 1405389"/>
              <a:gd name="connsiteY1445" fmla="*/ 544309 h 1546578"/>
              <a:gd name="connsiteX1446" fmla="*/ 477002 w 1405389"/>
              <a:gd name="connsiteY1446" fmla="*/ 537381 h 1546578"/>
              <a:gd name="connsiteX1447" fmla="*/ 474342 w 1405389"/>
              <a:gd name="connsiteY1447" fmla="*/ 527194 h 1546578"/>
              <a:gd name="connsiteX1448" fmla="*/ 471682 w 1405389"/>
              <a:gd name="connsiteY1448" fmla="*/ 525156 h 1546578"/>
              <a:gd name="connsiteX1449" fmla="*/ 468263 w 1405389"/>
              <a:gd name="connsiteY1449" fmla="*/ 524748 h 1546578"/>
              <a:gd name="connsiteX1450" fmla="*/ 465603 w 1405389"/>
              <a:gd name="connsiteY1450" fmla="*/ 516599 h 1546578"/>
              <a:gd name="connsiteX1451" fmla="*/ 459523 w 1405389"/>
              <a:gd name="connsiteY1451" fmla="*/ 513746 h 1546578"/>
              <a:gd name="connsiteX1452" fmla="*/ 455344 w 1405389"/>
              <a:gd name="connsiteY1452" fmla="*/ 512116 h 1546578"/>
              <a:gd name="connsiteX1453" fmla="*/ 451164 w 1405389"/>
              <a:gd name="connsiteY1453" fmla="*/ 512116 h 1546578"/>
              <a:gd name="connsiteX1454" fmla="*/ 445084 w 1405389"/>
              <a:gd name="connsiteY1454" fmla="*/ 512523 h 1546578"/>
              <a:gd name="connsiteX1455" fmla="*/ 442425 w 1405389"/>
              <a:gd name="connsiteY1455" fmla="*/ 508041 h 1546578"/>
              <a:gd name="connsiteX1456" fmla="*/ 442045 w 1405389"/>
              <a:gd name="connsiteY1456" fmla="*/ 495816 h 1546578"/>
              <a:gd name="connsiteX1457" fmla="*/ 440525 w 1405389"/>
              <a:gd name="connsiteY1457" fmla="*/ 490926 h 1546578"/>
              <a:gd name="connsiteX1458" fmla="*/ 435585 w 1405389"/>
              <a:gd name="connsiteY1458" fmla="*/ 489296 h 1546578"/>
              <a:gd name="connsiteX1459" fmla="*/ 427226 w 1405389"/>
              <a:gd name="connsiteY1459" fmla="*/ 492963 h 1546578"/>
              <a:gd name="connsiteX1460" fmla="*/ 427606 w 1405389"/>
              <a:gd name="connsiteY1460" fmla="*/ 507226 h 1546578"/>
              <a:gd name="connsiteX1461" fmla="*/ 425326 w 1405389"/>
              <a:gd name="connsiteY1461" fmla="*/ 515376 h 1546578"/>
              <a:gd name="connsiteX1462" fmla="*/ 421907 w 1405389"/>
              <a:gd name="connsiteY1462" fmla="*/ 525564 h 1546578"/>
              <a:gd name="connsiteX1463" fmla="*/ 421526 w 1405389"/>
              <a:gd name="connsiteY1463" fmla="*/ 530454 h 1546578"/>
              <a:gd name="connsiteX1464" fmla="*/ 420386 w 1405389"/>
              <a:gd name="connsiteY1464" fmla="*/ 536974 h 1546578"/>
              <a:gd name="connsiteX1465" fmla="*/ 415067 w 1405389"/>
              <a:gd name="connsiteY1465" fmla="*/ 550422 h 1546578"/>
              <a:gd name="connsiteX1466" fmla="*/ 410888 w 1405389"/>
              <a:gd name="connsiteY1466" fmla="*/ 561832 h 1546578"/>
              <a:gd name="connsiteX1467" fmla="*/ 408228 w 1405389"/>
              <a:gd name="connsiteY1467" fmla="*/ 568759 h 1546578"/>
              <a:gd name="connsiteX1468" fmla="*/ 406708 w 1405389"/>
              <a:gd name="connsiteY1468" fmla="*/ 579355 h 1546578"/>
              <a:gd name="connsiteX1469" fmla="*/ 408228 w 1405389"/>
              <a:gd name="connsiteY1469" fmla="*/ 591580 h 1546578"/>
              <a:gd name="connsiteX1470" fmla="*/ 415067 w 1405389"/>
              <a:gd name="connsiteY1470" fmla="*/ 591580 h 1546578"/>
              <a:gd name="connsiteX1471" fmla="*/ 419627 w 1405389"/>
              <a:gd name="connsiteY1471" fmla="*/ 594840 h 1546578"/>
              <a:gd name="connsiteX1472" fmla="*/ 419627 w 1405389"/>
              <a:gd name="connsiteY1472" fmla="*/ 604213 h 1546578"/>
              <a:gd name="connsiteX1473" fmla="*/ 424946 w 1405389"/>
              <a:gd name="connsiteY1473" fmla="*/ 608287 h 1546578"/>
              <a:gd name="connsiteX1474" fmla="*/ 426846 w 1405389"/>
              <a:gd name="connsiteY1474" fmla="*/ 613178 h 1546578"/>
              <a:gd name="connsiteX1475" fmla="*/ 427226 w 1405389"/>
              <a:gd name="connsiteY1475" fmla="*/ 630293 h 1546578"/>
              <a:gd name="connsiteX1476" fmla="*/ 427606 w 1405389"/>
              <a:gd name="connsiteY1476" fmla="*/ 637221 h 1546578"/>
              <a:gd name="connsiteX1477" fmla="*/ 424946 w 1405389"/>
              <a:gd name="connsiteY1477" fmla="*/ 632331 h 1546578"/>
              <a:gd name="connsiteX1478" fmla="*/ 423427 w 1405389"/>
              <a:gd name="connsiteY1478" fmla="*/ 627440 h 1546578"/>
              <a:gd name="connsiteX1479" fmla="*/ 425706 w 1405389"/>
              <a:gd name="connsiteY1479" fmla="*/ 638851 h 1546578"/>
              <a:gd name="connsiteX1480" fmla="*/ 430646 w 1405389"/>
              <a:gd name="connsiteY1480" fmla="*/ 642110 h 1546578"/>
              <a:gd name="connsiteX1481" fmla="*/ 438245 w 1405389"/>
              <a:gd name="connsiteY1481" fmla="*/ 647816 h 1546578"/>
              <a:gd name="connsiteX1482" fmla="*/ 446604 w 1405389"/>
              <a:gd name="connsiteY1482" fmla="*/ 651076 h 1546578"/>
              <a:gd name="connsiteX1483" fmla="*/ 453064 w 1405389"/>
              <a:gd name="connsiteY1483" fmla="*/ 664116 h 1546578"/>
              <a:gd name="connsiteX1484" fmla="*/ 459903 w 1405389"/>
              <a:gd name="connsiteY1484" fmla="*/ 671044 h 1546578"/>
              <a:gd name="connsiteX1485" fmla="*/ 468263 w 1405389"/>
              <a:gd name="connsiteY1485" fmla="*/ 682046 h 1546578"/>
              <a:gd name="connsiteX1486" fmla="*/ 477002 w 1405389"/>
              <a:gd name="connsiteY1486" fmla="*/ 693457 h 1546578"/>
              <a:gd name="connsiteX1487" fmla="*/ 476622 w 1405389"/>
              <a:gd name="connsiteY1487" fmla="*/ 732577 h 1546578"/>
              <a:gd name="connsiteX1488" fmla="*/ 480422 w 1405389"/>
              <a:gd name="connsiteY1488" fmla="*/ 747655 h 1546578"/>
              <a:gd name="connsiteX1489" fmla="*/ 488021 w 1405389"/>
              <a:gd name="connsiteY1489" fmla="*/ 761103 h 1546578"/>
              <a:gd name="connsiteX1490" fmla="*/ 492580 w 1405389"/>
              <a:gd name="connsiteY1490" fmla="*/ 774143 h 1546578"/>
              <a:gd name="connsiteX1491" fmla="*/ 486881 w 1405389"/>
              <a:gd name="connsiteY1491" fmla="*/ 771290 h 1546578"/>
              <a:gd name="connsiteX1492" fmla="*/ 476622 w 1405389"/>
              <a:gd name="connsiteY1492" fmla="*/ 774958 h 1546578"/>
              <a:gd name="connsiteX1493" fmla="*/ 471302 w 1405389"/>
              <a:gd name="connsiteY1493" fmla="*/ 772513 h 1546578"/>
              <a:gd name="connsiteX1494" fmla="*/ 461803 w 1405389"/>
              <a:gd name="connsiteY1494" fmla="*/ 765993 h 1546578"/>
              <a:gd name="connsiteX1495" fmla="*/ 457623 w 1405389"/>
              <a:gd name="connsiteY1495" fmla="*/ 762732 h 1546578"/>
              <a:gd name="connsiteX1496" fmla="*/ 454204 w 1405389"/>
              <a:gd name="connsiteY1496" fmla="*/ 761103 h 1546578"/>
              <a:gd name="connsiteX1497" fmla="*/ 448504 w 1405389"/>
              <a:gd name="connsiteY1497" fmla="*/ 759065 h 1546578"/>
              <a:gd name="connsiteX1498" fmla="*/ 446604 w 1405389"/>
              <a:gd name="connsiteY1498" fmla="*/ 754175 h 1546578"/>
              <a:gd name="connsiteX1499" fmla="*/ 444705 w 1405389"/>
              <a:gd name="connsiteY1499" fmla="*/ 750507 h 1546578"/>
              <a:gd name="connsiteX1500" fmla="*/ 439005 w 1405389"/>
              <a:gd name="connsiteY1500" fmla="*/ 742765 h 1546578"/>
              <a:gd name="connsiteX1501" fmla="*/ 437865 w 1405389"/>
              <a:gd name="connsiteY1501" fmla="*/ 733800 h 1546578"/>
              <a:gd name="connsiteX1502" fmla="*/ 428366 w 1405389"/>
              <a:gd name="connsiteY1502" fmla="*/ 722797 h 1546578"/>
              <a:gd name="connsiteX1503" fmla="*/ 428746 w 1405389"/>
              <a:gd name="connsiteY1503" fmla="*/ 715054 h 1546578"/>
              <a:gd name="connsiteX1504" fmla="*/ 427986 w 1405389"/>
              <a:gd name="connsiteY1504" fmla="*/ 712202 h 1546578"/>
              <a:gd name="connsiteX1505" fmla="*/ 426086 w 1405389"/>
              <a:gd name="connsiteY1505" fmla="*/ 703644 h 1546578"/>
              <a:gd name="connsiteX1506" fmla="*/ 425326 w 1405389"/>
              <a:gd name="connsiteY1506" fmla="*/ 697124 h 1546578"/>
              <a:gd name="connsiteX1507" fmla="*/ 425326 w 1405389"/>
              <a:gd name="connsiteY1507" fmla="*/ 686122 h 1546578"/>
              <a:gd name="connsiteX1508" fmla="*/ 424566 w 1405389"/>
              <a:gd name="connsiteY1508" fmla="*/ 675934 h 1546578"/>
              <a:gd name="connsiteX1509" fmla="*/ 424186 w 1405389"/>
              <a:gd name="connsiteY1509" fmla="*/ 671044 h 1546578"/>
              <a:gd name="connsiteX1510" fmla="*/ 422666 w 1405389"/>
              <a:gd name="connsiteY1510" fmla="*/ 662079 h 1546578"/>
              <a:gd name="connsiteX1511" fmla="*/ 422287 w 1405389"/>
              <a:gd name="connsiteY1511" fmla="*/ 653928 h 1546578"/>
              <a:gd name="connsiteX1512" fmla="*/ 421907 w 1405389"/>
              <a:gd name="connsiteY1512" fmla="*/ 653928 h 1546578"/>
              <a:gd name="connsiteX1513" fmla="*/ 421147 w 1405389"/>
              <a:gd name="connsiteY1513" fmla="*/ 652706 h 1546578"/>
              <a:gd name="connsiteX1514" fmla="*/ 411647 w 1405389"/>
              <a:gd name="connsiteY1514" fmla="*/ 645370 h 1546578"/>
              <a:gd name="connsiteX1515" fmla="*/ 408608 w 1405389"/>
              <a:gd name="connsiteY1515" fmla="*/ 635183 h 1546578"/>
              <a:gd name="connsiteX1516" fmla="*/ 407088 w 1405389"/>
              <a:gd name="connsiteY1516" fmla="*/ 630701 h 1546578"/>
              <a:gd name="connsiteX1517" fmla="*/ 402528 w 1405389"/>
              <a:gd name="connsiteY1517" fmla="*/ 622550 h 1546578"/>
              <a:gd name="connsiteX1518" fmla="*/ 399108 w 1405389"/>
              <a:gd name="connsiteY1518" fmla="*/ 617253 h 1546578"/>
              <a:gd name="connsiteX1519" fmla="*/ 396828 w 1405389"/>
              <a:gd name="connsiteY1519" fmla="*/ 613585 h 1546578"/>
              <a:gd name="connsiteX1520" fmla="*/ 393409 w 1405389"/>
              <a:gd name="connsiteY1520" fmla="*/ 611955 h 1546578"/>
              <a:gd name="connsiteX1521" fmla="*/ 389989 w 1405389"/>
              <a:gd name="connsiteY1521" fmla="*/ 614808 h 1546578"/>
              <a:gd name="connsiteX1522" fmla="*/ 388469 w 1405389"/>
              <a:gd name="connsiteY1522" fmla="*/ 606657 h 1546578"/>
              <a:gd name="connsiteX1523" fmla="*/ 391889 w 1405389"/>
              <a:gd name="connsiteY1523" fmla="*/ 597692 h 1546578"/>
              <a:gd name="connsiteX1524" fmla="*/ 393789 w 1405389"/>
              <a:gd name="connsiteY1524" fmla="*/ 587097 h 1546578"/>
              <a:gd name="connsiteX1525" fmla="*/ 396069 w 1405389"/>
              <a:gd name="connsiteY1525" fmla="*/ 578947 h 1546578"/>
              <a:gd name="connsiteX1526" fmla="*/ 400248 w 1405389"/>
              <a:gd name="connsiteY1526" fmla="*/ 565907 h 1546578"/>
              <a:gd name="connsiteX1527" fmla="*/ 399869 w 1405389"/>
              <a:gd name="connsiteY1527" fmla="*/ 565907 h 1546578"/>
              <a:gd name="connsiteX1528" fmla="*/ 396448 w 1405389"/>
              <a:gd name="connsiteY1528" fmla="*/ 569982 h 1546578"/>
              <a:gd name="connsiteX1529" fmla="*/ 396069 w 1405389"/>
              <a:gd name="connsiteY1529" fmla="*/ 561832 h 1546578"/>
              <a:gd name="connsiteX1530" fmla="*/ 399869 w 1405389"/>
              <a:gd name="connsiteY1530" fmla="*/ 554904 h 1546578"/>
              <a:gd name="connsiteX1531" fmla="*/ 403288 w 1405389"/>
              <a:gd name="connsiteY1531" fmla="*/ 536566 h 1546578"/>
              <a:gd name="connsiteX1532" fmla="*/ 404048 w 1405389"/>
              <a:gd name="connsiteY1532" fmla="*/ 529639 h 1546578"/>
              <a:gd name="connsiteX1533" fmla="*/ 402148 w 1405389"/>
              <a:gd name="connsiteY1533" fmla="*/ 519451 h 1546578"/>
              <a:gd name="connsiteX1534" fmla="*/ 404428 w 1405389"/>
              <a:gd name="connsiteY1534" fmla="*/ 509671 h 1546578"/>
              <a:gd name="connsiteX1535" fmla="*/ 402148 w 1405389"/>
              <a:gd name="connsiteY1535" fmla="*/ 496223 h 1546578"/>
              <a:gd name="connsiteX1536" fmla="*/ 401009 w 1405389"/>
              <a:gd name="connsiteY1536" fmla="*/ 487665 h 1546578"/>
              <a:gd name="connsiteX1537" fmla="*/ 399108 w 1405389"/>
              <a:gd name="connsiteY1537" fmla="*/ 485628 h 1546578"/>
              <a:gd name="connsiteX1538" fmla="*/ 396448 w 1405389"/>
              <a:gd name="connsiteY1538" fmla="*/ 490518 h 1546578"/>
              <a:gd name="connsiteX1539" fmla="*/ 396069 w 1405389"/>
              <a:gd name="connsiteY1539" fmla="*/ 471773 h 1546578"/>
              <a:gd name="connsiteX1540" fmla="*/ 396448 w 1405389"/>
              <a:gd name="connsiteY1540" fmla="*/ 466068 h 1546578"/>
              <a:gd name="connsiteX1541" fmla="*/ 396069 w 1405389"/>
              <a:gd name="connsiteY1541" fmla="*/ 460363 h 1546578"/>
              <a:gd name="connsiteX1542" fmla="*/ 395689 w 1405389"/>
              <a:gd name="connsiteY1542" fmla="*/ 444470 h 1546578"/>
              <a:gd name="connsiteX1543" fmla="*/ 393789 w 1405389"/>
              <a:gd name="connsiteY1543" fmla="*/ 435504 h 1546578"/>
              <a:gd name="connsiteX1544" fmla="*/ 394168 w 1405389"/>
              <a:gd name="connsiteY1544" fmla="*/ 428577 h 1546578"/>
              <a:gd name="connsiteX1545" fmla="*/ 393029 w 1405389"/>
              <a:gd name="connsiteY1545" fmla="*/ 421242 h 1546578"/>
              <a:gd name="connsiteX1546" fmla="*/ 389989 w 1405389"/>
              <a:gd name="connsiteY1546" fmla="*/ 408609 h 1546578"/>
              <a:gd name="connsiteX1547" fmla="*/ 382770 w 1405389"/>
              <a:gd name="connsiteY1547" fmla="*/ 399237 h 1546578"/>
              <a:gd name="connsiteX1548" fmla="*/ 374030 w 1405389"/>
              <a:gd name="connsiteY1548" fmla="*/ 415944 h 1546578"/>
              <a:gd name="connsiteX1549" fmla="*/ 359592 w 1405389"/>
              <a:gd name="connsiteY1549" fmla="*/ 428985 h 1546578"/>
              <a:gd name="connsiteX1550" fmla="*/ 356172 w 1405389"/>
              <a:gd name="connsiteY1550" fmla="*/ 433467 h 1546578"/>
              <a:gd name="connsiteX1551" fmla="*/ 351992 w 1405389"/>
              <a:gd name="connsiteY1551" fmla="*/ 431837 h 1546578"/>
              <a:gd name="connsiteX1552" fmla="*/ 350472 w 1405389"/>
              <a:gd name="connsiteY1552" fmla="*/ 430615 h 1546578"/>
              <a:gd name="connsiteX1553" fmla="*/ 347433 w 1405389"/>
              <a:gd name="connsiteY1553" fmla="*/ 432652 h 1546578"/>
              <a:gd name="connsiteX1554" fmla="*/ 344013 w 1405389"/>
              <a:gd name="connsiteY1554" fmla="*/ 435504 h 1546578"/>
              <a:gd name="connsiteX1555" fmla="*/ 342873 w 1405389"/>
              <a:gd name="connsiteY1555" fmla="*/ 428985 h 1546578"/>
              <a:gd name="connsiteX1556" fmla="*/ 340214 w 1405389"/>
              <a:gd name="connsiteY1556" fmla="*/ 427355 h 1546578"/>
              <a:gd name="connsiteX1557" fmla="*/ 335654 w 1405389"/>
              <a:gd name="connsiteY1557" fmla="*/ 430207 h 1546578"/>
              <a:gd name="connsiteX1558" fmla="*/ 332994 w 1405389"/>
              <a:gd name="connsiteY1558" fmla="*/ 430207 h 1546578"/>
              <a:gd name="connsiteX1559" fmla="*/ 334894 w 1405389"/>
              <a:gd name="connsiteY1559" fmla="*/ 421242 h 1546578"/>
              <a:gd name="connsiteX1560" fmla="*/ 338313 w 1405389"/>
              <a:gd name="connsiteY1560" fmla="*/ 413500 h 1546578"/>
              <a:gd name="connsiteX1561" fmla="*/ 342873 w 1405389"/>
              <a:gd name="connsiteY1561" fmla="*/ 402904 h 1546578"/>
              <a:gd name="connsiteX1562" fmla="*/ 344773 w 1405389"/>
              <a:gd name="connsiteY1562" fmla="*/ 399237 h 1546578"/>
              <a:gd name="connsiteX1563" fmla="*/ 344393 w 1405389"/>
              <a:gd name="connsiteY1563" fmla="*/ 377231 h 1546578"/>
              <a:gd name="connsiteX1564" fmla="*/ 343633 w 1405389"/>
              <a:gd name="connsiteY1564" fmla="*/ 367451 h 1546578"/>
              <a:gd name="connsiteX1565" fmla="*/ 343253 w 1405389"/>
              <a:gd name="connsiteY1565" fmla="*/ 357263 h 1546578"/>
              <a:gd name="connsiteX1566" fmla="*/ 340214 w 1405389"/>
              <a:gd name="connsiteY1566" fmla="*/ 348298 h 1546578"/>
              <a:gd name="connsiteX1567" fmla="*/ 338693 w 1405389"/>
              <a:gd name="connsiteY1567" fmla="*/ 343816 h 1546578"/>
              <a:gd name="connsiteX1568" fmla="*/ 335654 w 1405389"/>
              <a:gd name="connsiteY1568" fmla="*/ 334851 h 1546578"/>
              <a:gd name="connsiteX1569" fmla="*/ 331094 w 1405389"/>
              <a:gd name="connsiteY1569" fmla="*/ 330775 h 1546578"/>
              <a:gd name="connsiteX1570" fmla="*/ 320455 w 1405389"/>
              <a:gd name="connsiteY1570" fmla="*/ 327515 h 1546578"/>
              <a:gd name="connsiteX1571" fmla="*/ 316656 w 1405389"/>
              <a:gd name="connsiteY1571" fmla="*/ 316105 h 1546578"/>
              <a:gd name="connsiteX1572" fmla="*/ 317035 w 1405389"/>
              <a:gd name="connsiteY1572" fmla="*/ 308770 h 1546578"/>
              <a:gd name="connsiteX1573" fmla="*/ 315895 w 1405389"/>
              <a:gd name="connsiteY1573" fmla="*/ 308770 h 1546578"/>
              <a:gd name="connsiteX1574" fmla="*/ 313996 w 1405389"/>
              <a:gd name="connsiteY1574" fmla="*/ 312030 h 1546578"/>
              <a:gd name="connsiteX1575" fmla="*/ 312476 w 1405389"/>
              <a:gd name="connsiteY1575" fmla="*/ 308363 h 1546578"/>
              <a:gd name="connsiteX1576" fmla="*/ 311336 w 1405389"/>
              <a:gd name="connsiteY1576" fmla="*/ 296545 h 1546578"/>
              <a:gd name="connsiteX1577" fmla="*/ 312856 w 1405389"/>
              <a:gd name="connsiteY1577" fmla="*/ 289617 h 1546578"/>
              <a:gd name="connsiteX1578" fmla="*/ 308296 w 1405389"/>
              <a:gd name="connsiteY1578" fmla="*/ 268019 h 1546578"/>
              <a:gd name="connsiteX1579" fmla="*/ 295377 w 1405389"/>
              <a:gd name="connsiteY1579" fmla="*/ 261907 h 1546578"/>
              <a:gd name="connsiteX1580" fmla="*/ 294997 w 1405389"/>
              <a:gd name="connsiteY1580" fmla="*/ 249681 h 1546578"/>
              <a:gd name="connsiteX1581" fmla="*/ 294238 w 1405389"/>
              <a:gd name="connsiteY1581" fmla="*/ 246014 h 1546578"/>
              <a:gd name="connsiteX1582" fmla="*/ 291958 w 1405389"/>
              <a:gd name="connsiteY1582" fmla="*/ 248051 h 1546578"/>
              <a:gd name="connsiteX1583" fmla="*/ 291578 w 1405389"/>
              <a:gd name="connsiteY1583" fmla="*/ 247644 h 1546578"/>
              <a:gd name="connsiteX1584" fmla="*/ 291578 w 1405389"/>
              <a:gd name="connsiteY1584" fmla="*/ 254164 h 1546578"/>
              <a:gd name="connsiteX1585" fmla="*/ 290057 w 1405389"/>
              <a:gd name="connsiteY1585" fmla="*/ 263537 h 1546578"/>
              <a:gd name="connsiteX1586" fmla="*/ 290438 w 1405389"/>
              <a:gd name="connsiteY1586" fmla="*/ 271279 h 1546578"/>
              <a:gd name="connsiteX1587" fmla="*/ 290438 w 1405389"/>
              <a:gd name="connsiteY1587" fmla="*/ 280245 h 1546578"/>
              <a:gd name="connsiteX1588" fmla="*/ 287397 w 1405389"/>
              <a:gd name="connsiteY1588" fmla="*/ 286357 h 1546578"/>
              <a:gd name="connsiteX1589" fmla="*/ 283598 w 1405389"/>
              <a:gd name="connsiteY1589" fmla="*/ 288802 h 1546578"/>
              <a:gd name="connsiteX1590" fmla="*/ 280178 w 1405389"/>
              <a:gd name="connsiteY1590" fmla="*/ 280652 h 1546578"/>
              <a:gd name="connsiteX1591" fmla="*/ 277519 w 1405389"/>
              <a:gd name="connsiteY1591" fmla="*/ 276985 h 1546578"/>
              <a:gd name="connsiteX1592" fmla="*/ 272959 w 1405389"/>
              <a:gd name="connsiteY1592" fmla="*/ 285950 h 1546578"/>
              <a:gd name="connsiteX1593" fmla="*/ 270299 w 1405389"/>
              <a:gd name="connsiteY1593" fmla="*/ 288802 h 1546578"/>
              <a:gd name="connsiteX1594" fmla="*/ 267639 w 1405389"/>
              <a:gd name="connsiteY1594" fmla="*/ 288394 h 1546578"/>
              <a:gd name="connsiteX1595" fmla="*/ 264600 w 1405389"/>
              <a:gd name="connsiteY1595" fmla="*/ 285950 h 1546578"/>
              <a:gd name="connsiteX1596" fmla="*/ 260420 w 1405389"/>
              <a:gd name="connsiteY1596" fmla="*/ 284320 h 1546578"/>
              <a:gd name="connsiteX1597" fmla="*/ 256620 w 1405389"/>
              <a:gd name="connsiteY1597" fmla="*/ 287580 h 1546578"/>
              <a:gd name="connsiteX1598" fmla="*/ 253581 w 1405389"/>
              <a:gd name="connsiteY1598" fmla="*/ 290432 h 1546578"/>
              <a:gd name="connsiteX1599" fmla="*/ 249021 w 1405389"/>
              <a:gd name="connsiteY1599" fmla="*/ 283504 h 1546578"/>
              <a:gd name="connsiteX1600" fmla="*/ 245601 w 1405389"/>
              <a:gd name="connsiteY1600" fmla="*/ 282282 h 1546578"/>
              <a:gd name="connsiteX1601" fmla="*/ 239522 w 1405389"/>
              <a:gd name="connsiteY1601" fmla="*/ 289617 h 1546578"/>
              <a:gd name="connsiteX1602" fmla="*/ 226223 w 1405389"/>
              <a:gd name="connsiteY1602" fmla="*/ 294508 h 1546578"/>
              <a:gd name="connsiteX1603" fmla="*/ 220143 w 1405389"/>
              <a:gd name="connsiteY1603" fmla="*/ 303880 h 1546578"/>
              <a:gd name="connsiteX1604" fmla="*/ 220523 w 1405389"/>
              <a:gd name="connsiteY1604" fmla="*/ 313252 h 1546578"/>
              <a:gd name="connsiteX1605" fmla="*/ 217863 w 1405389"/>
              <a:gd name="connsiteY1605" fmla="*/ 320180 h 1546578"/>
              <a:gd name="connsiteX1606" fmla="*/ 204565 w 1405389"/>
              <a:gd name="connsiteY1606" fmla="*/ 332405 h 1546578"/>
              <a:gd name="connsiteX1607" fmla="*/ 193546 w 1405389"/>
              <a:gd name="connsiteY1607" fmla="*/ 334851 h 1546578"/>
              <a:gd name="connsiteX1608" fmla="*/ 186327 w 1405389"/>
              <a:gd name="connsiteY1608" fmla="*/ 334851 h 1546578"/>
              <a:gd name="connsiteX1609" fmla="*/ 186327 w 1405389"/>
              <a:gd name="connsiteY1609" fmla="*/ 337703 h 1546578"/>
              <a:gd name="connsiteX1610" fmla="*/ 187467 w 1405389"/>
              <a:gd name="connsiteY1610" fmla="*/ 339741 h 1546578"/>
              <a:gd name="connsiteX1611" fmla="*/ 177967 w 1405389"/>
              <a:gd name="connsiteY1611" fmla="*/ 346668 h 1546578"/>
              <a:gd name="connsiteX1612" fmla="*/ 174547 w 1405389"/>
              <a:gd name="connsiteY1612" fmla="*/ 349928 h 1546578"/>
              <a:gd name="connsiteX1613" fmla="*/ 171887 w 1405389"/>
              <a:gd name="connsiteY1613" fmla="*/ 354004 h 1546578"/>
              <a:gd name="connsiteX1614" fmla="*/ 165428 w 1405389"/>
              <a:gd name="connsiteY1614" fmla="*/ 363376 h 1546578"/>
              <a:gd name="connsiteX1615" fmla="*/ 160109 w 1405389"/>
              <a:gd name="connsiteY1615" fmla="*/ 368673 h 1546578"/>
              <a:gd name="connsiteX1616" fmla="*/ 152509 w 1405389"/>
              <a:gd name="connsiteY1616" fmla="*/ 375601 h 1546578"/>
              <a:gd name="connsiteX1617" fmla="*/ 144150 w 1405389"/>
              <a:gd name="connsiteY1617" fmla="*/ 382936 h 1546578"/>
              <a:gd name="connsiteX1618" fmla="*/ 130471 w 1405389"/>
              <a:gd name="connsiteY1618" fmla="*/ 391901 h 1546578"/>
              <a:gd name="connsiteX1619" fmla="*/ 127811 w 1405389"/>
              <a:gd name="connsiteY1619" fmla="*/ 397607 h 1546578"/>
              <a:gd name="connsiteX1620" fmla="*/ 127051 w 1405389"/>
              <a:gd name="connsiteY1620" fmla="*/ 404942 h 1546578"/>
              <a:gd name="connsiteX1621" fmla="*/ 116412 w 1405389"/>
              <a:gd name="connsiteY1621" fmla="*/ 416352 h 1546578"/>
              <a:gd name="connsiteX1622" fmla="*/ 105393 w 1405389"/>
              <a:gd name="connsiteY1622" fmla="*/ 418389 h 1546578"/>
              <a:gd name="connsiteX1623" fmla="*/ 97414 w 1405389"/>
              <a:gd name="connsiteY1623" fmla="*/ 425725 h 1546578"/>
              <a:gd name="connsiteX1624" fmla="*/ 86015 w 1405389"/>
              <a:gd name="connsiteY1624" fmla="*/ 433060 h 1546578"/>
              <a:gd name="connsiteX1625" fmla="*/ 82595 w 1405389"/>
              <a:gd name="connsiteY1625" fmla="*/ 455065 h 1546578"/>
              <a:gd name="connsiteX1626" fmla="*/ 80696 w 1405389"/>
              <a:gd name="connsiteY1626" fmla="*/ 468513 h 1546578"/>
              <a:gd name="connsiteX1627" fmla="*/ 81455 w 1405389"/>
              <a:gd name="connsiteY1627" fmla="*/ 475848 h 1546578"/>
              <a:gd name="connsiteX1628" fmla="*/ 78795 w 1405389"/>
              <a:gd name="connsiteY1628" fmla="*/ 473403 h 1546578"/>
              <a:gd name="connsiteX1629" fmla="*/ 77275 w 1405389"/>
              <a:gd name="connsiteY1629" fmla="*/ 475440 h 1546578"/>
              <a:gd name="connsiteX1630" fmla="*/ 82215 w 1405389"/>
              <a:gd name="connsiteY1630" fmla="*/ 481553 h 1546578"/>
              <a:gd name="connsiteX1631" fmla="*/ 82975 w 1405389"/>
              <a:gd name="connsiteY1631" fmla="*/ 493778 h 1546578"/>
              <a:gd name="connsiteX1632" fmla="*/ 72336 w 1405389"/>
              <a:gd name="connsiteY1632" fmla="*/ 510486 h 1546578"/>
              <a:gd name="connsiteX1633" fmla="*/ 67017 w 1405389"/>
              <a:gd name="connsiteY1633" fmla="*/ 530861 h 1546578"/>
              <a:gd name="connsiteX1634" fmla="*/ 66636 w 1405389"/>
              <a:gd name="connsiteY1634" fmla="*/ 545939 h 1546578"/>
              <a:gd name="connsiteX1635" fmla="*/ 65116 w 1405389"/>
              <a:gd name="connsiteY1635" fmla="*/ 554904 h 1546578"/>
              <a:gd name="connsiteX1636" fmla="*/ 59797 w 1405389"/>
              <a:gd name="connsiteY1636" fmla="*/ 557757 h 1546578"/>
              <a:gd name="connsiteX1637" fmla="*/ 53338 w 1405389"/>
              <a:gd name="connsiteY1637" fmla="*/ 565500 h 1546578"/>
              <a:gd name="connsiteX1638" fmla="*/ 52198 w 1405389"/>
              <a:gd name="connsiteY1638" fmla="*/ 577725 h 1546578"/>
              <a:gd name="connsiteX1639" fmla="*/ 52577 w 1405389"/>
              <a:gd name="connsiteY1639" fmla="*/ 583430 h 1546578"/>
              <a:gd name="connsiteX1640" fmla="*/ 43078 w 1405389"/>
              <a:gd name="connsiteY1640" fmla="*/ 581800 h 1546578"/>
              <a:gd name="connsiteX1641" fmla="*/ 34719 w 1405389"/>
              <a:gd name="connsiteY1641" fmla="*/ 590765 h 1546578"/>
              <a:gd name="connsiteX1642" fmla="*/ 29780 w 1405389"/>
              <a:gd name="connsiteY1642" fmla="*/ 602175 h 1546578"/>
              <a:gd name="connsiteX1643" fmla="*/ 16481 w 1405389"/>
              <a:gd name="connsiteY1643" fmla="*/ 606250 h 1546578"/>
              <a:gd name="connsiteX1644" fmla="*/ 7741 w 1405389"/>
              <a:gd name="connsiteY1644" fmla="*/ 590357 h 1546578"/>
              <a:gd name="connsiteX1645" fmla="*/ 6601 w 1405389"/>
              <a:gd name="connsiteY1645" fmla="*/ 586690 h 1546578"/>
              <a:gd name="connsiteX1646" fmla="*/ 3562 w 1405389"/>
              <a:gd name="connsiteY1646" fmla="*/ 580985 h 1546578"/>
              <a:gd name="connsiteX1647" fmla="*/ 2042 w 1405389"/>
              <a:gd name="connsiteY1647" fmla="*/ 562901 h 1546578"/>
              <a:gd name="connsiteX1648" fmla="*/ 0 w 1405389"/>
              <a:gd name="connsiteY1648" fmla="*/ 548311 h 1546578"/>
              <a:gd name="connsiteX1649" fmla="*/ 24718 w 1405389"/>
              <a:gd name="connsiteY1649" fmla="*/ 472290 h 1546578"/>
              <a:gd name="connsiteX1650" fmla="*/ 771043 w 1405389"/>
              <a:gd name="connsiteY1650" fmla="*/ 0 h 1546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</a:cxnLst>
            <a:rect l="l" t="t" r="r" b="b"/>
            <a:pathLst>
              <a:path w="1405389" h="1546578">
                <a:moveTo>
                  <a:pt x="1197801" y="1051247"/>
                </a:moveTo>
                <a:cubicBezTo>
                  <a:pt x="1200841" y="1052470"/>
                  <a:pt x="1202360" y="1051247"/>
                  <a:pt x="1202360" y="1051247"/>
                </a:cubicBezTo>
                <a:cubicBezTo>
                  <a:pt x="1202360" y="1051247"/>
                  <a:pt x="1203121" y="1050025"/>
                  <a:pt x="1205780" y="1052063"/>
                </a:cubicBezTo>
                <a:cubicBezTo>
                  <a:pt x="1208440" y="1054100"/>
                  <a:pt x="1207680" y="1055323"/>
                  <a:pt x="1207300" y="1056953"/>
                </a:cubicBezTo>
                <a:cubicBezTo>
                  <a:pt x="1206540" y="1058583"/>
                  <a:pt x="1207300" y="1060620"/>
                  <a:pt x="1208060" y="1062250"/>
                </a:cubicBezTo>
                <a:cubicBezTo>
                  <a:pt x="1208820" y="1063472"/>
                  <a:pt x="1208820" y="1066325"/>
                  <a:pt x="1208440" y="1067956"/>
                </a:cubicBezTo>
                <a:cubicBezTo>
                  <a:pt x="1208440" y="1069585"/>
                  <a:pt x="1209580" y="1073253"/>
                  <a:pt x="1211860" y="1071623"/>
                </a:cubicBezTo>
                <a:cubicBezTo>
                  <a:pt x="1214140" y="1069585"/>
                  <a:pt x="1215660" y="1072846"/>
                  <a:pt x="1213759" y="1075290"/>
                </a:cubicBezTo>
                <a:cubicBezTo>
                  <a:pt x="1212620" y="1076513"/>
                  <a:pt x="1213380" y="1081403"/>
                  <a:pt x="1215660" y="1080995"/>
                </a:cubicBezTo>
                <a:cubicBezTo>
                  <a:pt x="1217559" y="1080588"/>
                  <a:pt x="1217559" y="1083033"/>
                  <a:pt x="1217179" y="1084256"/>
                </a:cubicBezTo>
                <a:cubicBezTo>
                  <a:pt x="1216800" y="1085478"/>
                  <a:pt x="1217940" y="1085885"/>
                  <a:pt x="1219459" y="1087109"/>
                </a:cubicBezTo>
                <a:cubicBezTo>
                  <a:pt x="1220979" y="1088331"/>
                  <a:pt x="1221359" y="1089146"/>
                  <a:pt x="1220979" y="1090776"/>
                </a:cubicBezTo>
                <a:cubicBezTo>
                  <a:pt x="1220599" y="1092406"/>
                  <a:pt x="1222119" y="1094443"/>
                  <a:pt x="1223259" y="1093221"/>
                </a:cubicBezTo>
                <a:cubicBezTo>
                  <a:pt x="1225539" y="1090776"/>
                  <a:pt x="1224778" y="1093628"/>
                  <a:pt x="1224019" y="1097296"/>
                </a:cubicBezTo>
                <a:cubicBezTo>
                  <a:pt x="1223259" y="1100964"/>
                  <a:pt x="1224399" y="1103816"/>
                  <a:pt x="1225918" y="1105038"/>
                </a:cubicBezTo>
                <a:cubicBezTo>
                  <a:pt x="1227438" y="1106261"/>
                  <a:pt x="1226679" y="1107483"/>
                  <a:pt x="1225159" y="1109113"/>
                </a:cubicBezTo>
                <a:cubicBezTo>
                  <a:pt x="1223259" y="1110743"/>
                  <a:pt x="1224019" y="1114411"/>
                  <a:pt x="1224778" y="1116041"/>
                </a:cubicBezTo>
                <a:cubicBezTo>
                  <a:pt x="1225918" y="1117671"/>
                  <a:pt x="1226299" y="1119708"/>
                  <a:pt x="1226299" y="1122561"/>
                </a:cubicBezTo>
                <a:cubicBezTo>
                  <a:pt x="1226299" y="1125414"/>
                  <a:pt x="1227058" y="1129082"/>
                  <a:pt x="1230098" y="1129489"/>
                </a:cubicBezTo>
                <a:cubicBezTo>
                  <a:pt x="1233138" y="1130304"/>
                  <a:pt x="1235038" y="1126636"/>
                  <a:pt x="1232758" y="1126636"/>
                </a:cubicBezTo>
                <a:cubicBezTo>
                  <a:pt x="1230858" y="1126636"/>
                  <a:pt x="1231238" y="1125006"/>
                  <a:pt x="1234278" y="1124598"/>
                </a:cubicBezTo>
                <a:cubicBezTo>
                  <a:pt x="1237317" y="1124191"/>
                  <a:pt x="1238078" y="1123784"/>
                  <a:pt x="1239597" y="1122969"/>
                </a:cubicBezTo>
                <a:cubicBezTo>
                  <a:pt x="1241117" y="1121746"/>
                  <a:pt x="1242637" y="1121746"/>
                  <a:pt x="1242257" y="1124598"/>
                </a:cubicBezTo>
                <a:cubicBezTo>
                  <a:pt x="1241498" y="1127044"/>
                  <a:pt x="1247197" y="1127859"/>
                  <a:pt x="1249097" y="1130304"/>
                </a:cubicBezTo>
                <a:cubicBezTo>
                  <a:pt x="1250996" y="1132749"/>
                  <a:pt x="1252896" y="1133564"/>
                  <a:pt x="1254416" y="1133972"/>
                </a:cubicBezTo>
                <a:cubicBezTo>
                  <a:pt x="1255556" y="1134379"/>
                  <a:pt x="1257456" y="1133972"/>
                  <a:pt x="1255936" y="1137639"/>
                </a:cubicBezTo>
                <a:cubicBezTo>
                  <a:pt x="1255176" y="1139677"/>
                  <a:pt x="1257076" y="1141307"/>
                  <a:pt x="1258596" y="1142529"/>
                </a:cubicBezTo>
                <a:cubicBezTo>
                  <a:pt x="1260496" y="1143751"/>
                  <a:pt x="1259736" y="1145789"/>
                  <a:pt x="1258216" y="1146197"/>
                </a:cubicBezTo>
                <a:cubicBezTo>
                  <a:pt x="1256696" y="1146604"/>
                  <a:pt x="1255556" y="1146197"/>
                  <a:pt x="1257456" y="1149456"/>
                </a:cubicBezTo>
                <a:cubicBezTo>
                  <a:pt x="1259356" y="1152716"/>
                  <a:pt x="1255936" y="1156792"/>
                  <a:pt x="1260496" y="1160052"/>
                </a:cubicBezTo>
                <a:cubicBezTo>
                  <a:pt x="1263535" y="1162090"/>
                  <a:pt x="1262396" y="1164127"/>
                  <a:pt x="1262015" y="1165757"/>
                </a:cubicBezTo>
                <a:cubicBezTo>
                  <a:pt x="1261636" y="1167387"/>
                  <a:pt x="1262396" y="1171869"/>
                  <a:pt x="1260496" y="1170647"/>
                </a:cubicBezTo>
                <a:cubicBezTo>
                  <a:pt x="1258596" y="1169832"/>
                  <a:pt x="1259736" y="1173092"/>
                  <a:pt x="1261256" y="1175537"/>
                </a:cubicBezTo>
                <a:cubicBezTo>
                  <a:pt x="1262776" y="1177983"/>
                  <a:pt x="1263155" y="1180835"/>
                  <a:pt x="1265815" y="1180835"/>
                </a:cubicBezTo>
                <a:cubicBezTo>
                  <a:pt x="1268855" y="1180835"/>
                  <a:pt x="1268855" y="1182872"/>
                  <a:pt x="1268475" y="1184502"/>
                </a:cubicBezTo>
                <a:cubicBezTo>
                  <a:pt x="1267715" y="1186132"/>
                  <a:pt x="1269235" y="1190208"/>
                  <a:pt x="1270375" y="1193468"/>
                </a:cubicBezTo>
                <a:cubicBezTo>
                  <a:pt x="1271895" y="1197950"/>
                  <a:pt x="1274174" y="1195912"/>
                  <a:pt x="1273795" y="1200395"/>
                </a:cubicBezTo>
                <a:cubicBezTo>
                  <a:pt x="1273414" y="1203248"/>
                  <a:pt x="1274174" y="1206915"/>
                  <a:pt x="1271515" y="1206100"/>
                </a:cubicBezTo>
                <a:cubicBezTo>
                  <a:pt x="1268475" y="1205285"/>
                  <a:pt x="1271135" y="1213843"/>
                  <a:pt x="1271895" y="1214250"/>
                </a:cubicBezTo>
                <a:cubicBezTo>
                  <a:pt x="1273034" y="1214658"/>
                  <a:pt x="1273795" y="1219956"/>
                  <a:pt x="1276455" y="1219140"/>
                </a:cubicBezTo>
                <a:cubicBezTo>
                  <a:pt x="1279114" y="1217918"/>
                  <a:pt x="1277595" y="1221993"/>
                  <a:pt x="1277214" y="1222808"/>
                </a:cubicBezTo>
                <a:cubicBezTo>
                  <a:pt x="1276834" y="1224030"/>
                  <a:pt x="1278354" y="1228105"/>
                  <a:pt x="1279874" y="1229735"/>
                </a:cubicBezTo>
                <a:cubicBezTo>
                  <a:pt x="1281394" y="1230958"/>
                  <a:pt x="1284814" y="1238701"/>
                  <a:pt x="1286713" y="1235849"/>
                </a:cubicBezTo>
                <a:cubicBezTo>
                  <a:pt x="1288613" y="1232996"/>
                  <a:pt x="1289753" y="1235849"/>
                  <a:pt x="1290133" y="1237478"/>
                </a:cubicBezTo>
                <a:cubicBezTo>
                  <a:pt x="1290513" y="1238701"/>
                  <a:pt x="1292793" y="1239109"/>
                  <a:pt x="1295073" y="1238293"/>
                </a:cubicBezTo>
                <a:cubicBezTo>
                  <a:pt x="1297353" y="1237478"/>
                  <a:pt x="1297733" y="1239109"/>
                  <a:pt x="1297733" y="1240738"/>
                </a:cubicBezTo>
                <a:cubicBezTo>
                  <a:pt x="1297733" y="1242368"/>
                  <a:pt x="1297353" y="1243591"/>
                  <a:pt x="1299252" y="1244813"/>
                </a:cubicBezTo>
                <a:cubicBezTo>
                  <a:pt x="1301152" y="1246036"/>
                  <a:pt x="1302672" y="1248481"/>
                  <a:pt x="1303812" y="1246851"/>
                </a:cubicBezTo>
                <a:cubicBezTo>
                  <a:pt x="1304952" y="1245221"/>
                  <a:pt x="1306092" y="1245221"/>
                  <a:pt x="1308372" y="1248888"/>
                </a:cubicBezTo>
                <a:cubicBezTo>
                  <a:pt x="1310651" y="1252556"/>
                  <a:pt x="1315211" y="1258261"/>
                  <a:pt x="1317491" y="1257853"/>
                </a:cubicBezTo>
                <a:cubicBezTo>
                  <a:pt x="1319771" y="1257853"/>
                  <a:pt x="1320531" y="1259076"/>
                  <a:pt x="1320911" y="1260706"/>
                </a:cubicBezTo>
                <a:cubicBezTo>
                  <a:pt x="1320911" y="1262336"/>
                  <a:pt x="1322431" y="1263559"/>
                  <a:pt x="1323571" y="1264374"/>
                </a:cubicBezTo>
                <a:cubicBezTo>
                  <a:pt x="1324710" y="1265596"/>
                  <a:pt x="1326230" y="1269671"/>
                  <a:pt x="1323191" y="1267226"/>
                </a:cubicBezTo>
                <a:cubicBezTo>
                  <a:pt x="1320151" y="1265189"/>
                  <a:pt x="1319771" y="1266004"/>
                  <a:pt x="1320531" y="1268857"/>
                </a:cubicBezTo>
                <a:cubicBezTo>
                  <a:pt x="1321670" y="1272116"/>
                  <a:pt x="1323191" y="1272524"/>
                  <a:pt x="1325090" y="1272524"/>
                </a:cubicBezTo>
                <a:cubicBezTo>
                  <a:pt x="1326990" y="1272524"/>
                  <a:pt x="1329270" y="1272524"/>
                  <a:pt x="1329650" y="1277414"/>
                </a:cubicBezTo>
                <a:cubicBezTo>
                  <a:pt x="1330030" y="1281896"/>
                  <a:pt x="1330790" y="1281896"/>
                  <a:pt x="1333070" y="1283119"/>
                </a:cubicBezTo>
                <a:cubicBezTo>
                  <a:pt x="1334969" y="1284342"/>
                  <a:pt x="1336109" y="1285971"/>
                  <a:pt x="1336489" y="1287601"/>
                </a:cubicBezTo>
                <a:cubicBezTo>
                  <a:pt x="1337249" y="1289231"/>
                  <a:pt x="1336869" y="1291269"/>
                  <a:pt x="1335730" y="1291269"/>
                </a:cubicBezTo>
                <a:cubicBezTo>
                  <a:pt x="1334590" y="1291269"/>
                  <a:pt x="1334209" y="1291269"/>
                  <a:pt x="1334969" y="1294529"/>
                </a:cubicBezTo>
                <a:cubicBezTo>
                  <a:pt x="1336109" y="1297789"/>
                  <a:pt x="1338009" y="1299826"/>
                  <a:pt x="1338389" y="1303494"/>
                </a:cubicBezTo>
                <a:cubicBezTo>
                  <a:pt x="1338769" y="1307162"/>
                  <a:pt x="1341429" y="1314904"/>
                  <a:pt x="1344849" y="1314497"/>
                </a:cubicBezTo>
                <a:cubicBezTo>
                  <a:pt x="1348648" y="1314090"/>
                  <a:pt x="1344849" y="1310014"/>
                  <a:pt x="1344469" y="1306754"/>
                </a:cubicBezTo>
                <a:cubicBezTo>
                  <a:pt x="1344089" y="1303494"/>
                  <a:pt x="1344089" y="1296159"/>
                  <a:pt x="1347508" y="1303494"/>
                </a:cubicBezTo>
                <a:lnTo>
                  <a:pt x="1351274" y="1311421"/>
                </a:lnTo>
                <a:lnTo>
                  <a:pt x="1343784" y="1320087"/>
                </a:lnTo>
                <a:cubicBezTo>
                  <a:pt x="1197207" y="1460025"/>
                  <a:pt x="994712" y="1546578"/>
                  <a:pt x="771043" y="1546578"/>
                </a:cubicBezTo>
                <a:lnTo>
                  <a:pt x="754413" y="1545776"/>
                </a:lnTo>
                <a:lnTo>
                  <a:pt x="752479" y="1536589"/>
                </a:lnTo>
                <a:cubicBezTo>
                  <a:pt x="751718" y="1532105"/>
                  <a:pt x="749439" y="1526401"/>
                  <a:pt x="744879" y="1521510"/>
                </a:cubicBezTo>
                <a:cubicBezTo>
                  <a:pt x="740319" y="1516620"/>
                  <a:pt x="735380" y="1503988"/>
                  <a:pt x="735760" y="1496245"/>
                </a:cubicBezTo>
                <a:cubicBezTo>
                  <a:pt x="736520" y="1488502"/>
                  <a:pt x="731960" y="1480352"/>
                  <a:pt x="728160" y="1477907"/>
                </a:cubicBezTo>
                <a:cubicBezTo>
                  <a:pt x="724360" y="1475463"/>
                  <a:pt x="720561" y="1470572"/>
                  <a:pt x="721321" y="1468127"/>
                </a:cubicBezTo>
                <a:cubicBezTo>
                  <a:pt x="722081" y="1466089"/>
                  <a:pt x="720941" y="1461200"/>
                  <a:pt x="719421" y="1459162"/>
                </a:cubicBezTo>
                <a:cubicBezTo>
                  <a:pt x="718281" y="1456717"/>
                  <a:pt x="715242" y="1452642"/>
                  <a:pt x="715621" y="1447752"/>
                </a:cubicBezTo>
                <a:cubicBezTo>
                  <a:pt x="716001" y="1442862"/>
                  <a:pt x="714102" y="1437157"/>
                  <a:pt x="712202" y="1434711"/>
                </a:cubicBezTo>
                <a:cubicBezTo>
                  <a:pt x="710302" y="1432266"/>
                  <a:pt x="703843" y="1423302"/>
                  <a:pt x="702323" y="1420856"/>
                </a:cubicBezTo>
                <a:cubicBezTo>
                  <a:pt x="700802" y="1418411"/>
                  <a:pt x="699663" y="1411891"/>
                  <a:pt x="696243" y="1411483"/>
                </a:cubicBezTo>
                <a:cubicBezTo>
                  <a:pt x="692824" y="1411076"/>
                  <a:pt x="694343" y="1410261"/>
                  <a:pt x="696243" y="1407816"/>
                </a:cubicBezTo>
                <a:cubicBezTo>
                  <a:pt x="698143" y="1405371"/>
                  <a:pt x="699663" y="1406593"/>
                  <a:pt x="699663" y="1410261"/>
                </a:cubicBezTo>
                <a:cubicBezTo>
                  <a:pt x="699663" y="1413521"/>
                  <a:pt x="703843" y="1416781"/>
                  <a:pt x="704983" y="1415966"/>
                </a:cubicBezTo>
                <a:cubicBezTo>
                  <a:pt x="706122" y="1414744"/>
                  <a:pt x="706882" y="1411891"/>
                  <a:pt x="703462" y="1409039"/>
                </a:cubicBezTo>
                <a:cubicBezTo>
                  <a:pt x="700423" y="1406186"/>
                  <a:pt x="700423" y="1401296"/>
                  <a:pt x="698143" y="1398444"/>
                </a:cubicBezTo>
                <a:cubicBezTo>
                  <a:pt x="696243" y="1395998"/>
                  <a:pt x="694343" y="1391516"/>
                  <a:pt x="696623" y="1392738"/>
                </a:cubicBezTo>
                <a:cubicBezTo>
                  <a:pt x="698523" y="1393553"/>
                  <a:pt x="702323" y="1398851"/>
                  <a:pt x="701943" y="1401704"/>
                </a:cubicBezTo>
                <a:cubicBezTo>
                  <a:pt x="701943" y="1404556"/>
                  <a:pt x="704223" y="1406593"/>
                  <a:pt x="704602" y="1404149"/>
                </a:cubicBezTo>
                <a:cubicBezTo>
                  <a:pt x="704983" y="1401704"/>
                  <a:pt x="708402" y="1403334"/>
                  <a:pt x="708022" y="1405778"/>
                </a:cubicBezTo>
                <a:cubicBezTo>
                  <a:pt x="707643" y="1408223"/>
                  <a:pt x="709162" y="1409853"/>
                  <a:pt x="710682" y="1409446"/>
                </a:cubicBezTo>
                <a:cubicBezTo>
                  <a:pt x="712202" y="1409446"/>
                  <a:pt x="712582" y="1402926"/>
                  <a:pt x="709162" y="1400481"/>
                </a:cubicBezTo>
                <a:cubicBezTo>
                  <a:pt x="705742" y="1398036"/>
                  <a:pt x="703843" y="1393146"/>
                  <a:pt x="702323" y="1392330"/>
                </a:cubicBezTo>
                <a:cubicBezTo>
                  <a:pt x="700043" y="1391108"/>
                  <a:pt x="699663" y="1390293"/>
                  <a:pt x="700423" y="1388663"/>
                </a:cubicBezTo>
                <a:cubicBezTo>
                  <a:pt x="701183" y="1387033"/>
                  <a:pt x="700043" y="1384996"/>
                  <a:pt x="698143" y="1384589"/>
                </a:cubicBezTo>
                <a:cubicBezTo>
                  <a:pt x="695863" y="1384589"/>
                  <a:pt x="695103" y="1381736"/>
                  <a:pt x="695483" y="1379698"/>
                </a:cubicBezTo>
                <a:cubicBezTo>
                  <a:pt x="695863" y="1377661"/>
                  <a:pt x="693964" y="1373586"/>
                  <a:pt x="692824" y="1370733"/>
                </a:cubicBezTo>
                <a:cubicBezTo>
                  <a:pt x="689784" y="1363398"/>
                  <a:pt x="692063" y="1356878"/>
                  <a:pt x="693203" y="1354025"/>
                </a:cubicBezTo>
                <a:cubicBezTo>
                  <a:pt x="694343" y="1351580"/>
                  <a:pt x="698143" y="1342615"/>
                  <a:pt x="695863" y="1339355"/>
                </a:cubicBezTo>
                <a:cubicBezTo>
                  <a:pt x="693583" y="1336095"/>
                  <a:pt x="695483" y="1330390"/>
                  <a:pt x="693964" y="1327945"/>
                </a:cubicBezTo>
                <a:cubicBezTo>
                  <a:pt x="692444" y="1325907"/>
                  <a:pt x="693203" y="1321832"/>
                  <a:pt x="692824" y="1318979"/>
                </a:cubicBezTo>
                <a:cubicBezTo>
                  <a:pt x="692444" y="1316535"/>
                  <a:pt x="692444" y="1308384"/>
                  <a:pt x="693203" y="1306754"/>
                </a:cubicBezTo>
                <a:cubicBezTo>
                  <a:pt x="695483" y="1301456"/>
                  <a:pt x="696243" y="1307570"/>
                  <a:pt x="695863" y="1310830"/>
                </a:cubicBezTo>
                <a:cubicBezTo>
                  <a:pt x="695483" y="1314090"/>
                  <a:pt x="697763" y="1316942"/>
                  <a:pt x="697383" y="1319795"/>
                </a:cubicBezTo>
                <a:cubicBezTo>
                  <a:pt x="697383" y="1322647"/>
                  <a:pt x="697383" y="1324277"/>
                  <a:pt x="700802" y="1324685"/>
                </a:cubicBezTo>
                <a:cubicBezTo>
                  <a:pt x="704223" y="1325092"/>
                  <a:pt x="702703" y="1318165"/>
                  <a:pt x="702703" y="1313275"/>
                </a:cubicBezTo>
                <a:cubicBezTo>
                  <a:pt x="702703" y="1307977"/>
                  <a:pt x="707262" y="1304309"/>
                  <a:pt x="711822" y="1304309"/>
                </a:cubicBezTo>
                <a:cubicBezTo>
                  <a:pt x="716382" y="1304309"/>
                  <a:pt x="716761" y="1301049"/>
                  <a:pt x="720181" y="1299826"/>
                </a:cubicBezTo>
                <a:cubicBezTo>
                  <a:pt x="723601" y="1298604"/>
                  <a:pt x="722841" y="1296159"/>
                  <a:pt x="724360" y="1294937"/>
                </a:cubicBezTo>
                <a:cubicBezTo>
                  <a:pt x="725881" y="1293714"/>
                  <a:pt x="725881" y="1292491"/>
                  <a:pt x="726261" y="1290047"/>
                </a:cubicBezTo>
                <a:cubicBezTo>
                  <a:pt x="726641" y="1288009"/>
                  <a:pt x="729300" y="1285971"/>
                  <a:pt x="731580" y="1285157"/>
                </a:cubicBezTo>
                <a:cubicBezTo>
                  <a:pt x="733860" y="1284342"/>
                  <a:pt x="738800" y="1282304"/>
                  <a:pt x="740699" y="1278636"/>
                </a:cubicBezTo>
                <a:cubicBezTo>
                  <a:pt x="742599" y="1274562"/>
                  <a:pt x="748679" y="1273746"/>
                  <a:pt x="745639" y="1277414"/>
                </a:cubicBezTo>
                <a:cubicBezTo>
                  <a:pt x="742599" y="1281082"/>
                  <a:pt x="749059" y="1280674"/>
                  <a:pt x="750579" y="1279452"/>
                </a:cubicBezTo>
                <a:cubicBezTo>
                  <a:pt x="752479" y="1278229"/>
                  <a:pt x="756658" y="1275784"/>
                  <a:pt x="753998" y="1280674"/>
                </a:cubicBezTo>
                <a:cubicBezTo>
                  <a:pt x="751718" y="1285564"/>
                  <a:pt x="757038" y="1281082"/>
                  <a:pt x="759318" y="1280674"/>
                </a:cubicBezTo>
                <a:cubicBezTo>
                  <a:pt x="761597" y="1280266"/>
                  <a:pt x="764257" y="1279452"/>
                  <a:pt x="765397" y="1277006"/>
                </a:cubicBezTo>
                <a:cubicBezTo>
                  <a:pt x="766537" y="1274969"/>
                  <a:pt x="767677" y="1272524"/>
                  <a:pt x="772996" y="1273338"/>
                </a:cubicBezTo>
                <a:cubicBezTo>
                  <a:pt x="778316" y="1274562"/>
                  <a:pt x="780596" y="1270486"/>
                  <a:pt x="782116" y="1267634"/>
                </a:cubicBezTo>
                <a:cubicBezTo>
                  <a:pt x="783636" y="1264781"/>
                  <a:pt x="783256" y="1260706"/>
                  <a:pt x="790095" y="1263151"/>
                </a:cubicBezTo>
                <a:cubicBezTo>
                  <a:pt x="796935" y="1265596"/>
                  <a:pt x="798075" y="1261521"/>
                  <a:pt x="801494" y="1261113"/>
                </a:cubicBezTo>
                <a:cubicBezTo>
                  <a:pt x="807954" y="1260299"/>
                  <a:pt x="813653" y="1254186"/>
                  <a:pt x="817833" y="1251334"/>
                </a:cubicBezTo>
                <a:cubicBezTo>
                  <a:pt x="822013" y="1248481"/>
                  <a:pt x="827332" y="1233811"/>
                  <a:pt x="827332" y="1231773"/>
                </a:cubicBezTo>
                <a:cubicBezTo>
                  <a:pt x="827332" y="1229735"/>
                  <a:pt x="829992" y="1222400"/>
                  <a:pt x="832272" y="1223216"/>
                </a:cubicBezTo>
                <a:cubicBezTo>
                  <a:pt x="834552" y="1224030"/>
                  <a:pt x="834931" y="1220363"/>
                  <a:pt x="837211" y="1218733"/>
                </a:cubicBezTo>
                <a:cubicBezTo>
                  <a:pt x="839491" y="1217103"/>
                  <a:pt x="839871" y="1212620"/>
                  <a:pt x="837211" y="1214250"/>
                </a:cubicBezTo>
                <a:cubicBezTo>
                  <a:pt x="834931" y="1215880"/>
                  <a:pt x="835312" y="1213028"/>
                  <a:pt x="835692" y="1211398"/>
                </a:cubicBezTo>
                <a:cubicBezTo>
                  <a:pt x="836071" y="1210175"/>
                  <a:pt x="836451" y="1206915"/>
                  <a:pt x="835312" y="1205285"/>
                </a:cubicBezTo>
                <a:cubicBezTo>
                  <a:pt x="833032" y="1201210"/>
                  <a:pt x="836832" y="1202433"/>
                  <a:pt x="836071" y="1196320"/>
                </a:cubicBezTo>
                <a:cubicBezTo>
                  <a:pt x="835312" y="1189800"/>
                  <a:pt x="842531" y="1192652"/>
                  <a:pt x="842151" y="1189392"/>
                </a:cubicBezTo>
                <a:cubicBezTo>
                  <a:pt x="841391" y="1186132"/>
                  <a:pt x="844051" y="1187762"/>
                  <a:pt x="845950" y="1182872"/>
                </a:cubicBezTo>
                <a:cubicBezTo>
                  <a:pt x="847851" y="1178390"/>
                  <a:pt x="850890" y="1182872"/>
                  <a:pt x="850130" y="1185317"/>
                </a:cubicBezTo>
                <a:cubicBezTo>
                  <a:pt x="848990" y="1188170"/>
                  <a:pt x="856210" y="1194282"/>
                  <a:pt x="859629" y="1198765"/>
                </a:cubicBezTo>
                <a:cubicBezTo>
                  <a:pt x="863049" y="1202840"/>
                  <a:pt x="861909" y="1199987"/>
                  <a:pt x="861530" y="1197135"/>
                </a:cubicBezTo>
                <a:cubicBezTo>
                  <a:pt x="861149" y="1194690"/>
                  <a:pt x="861530" y="1191430"/>
                  <a:pt x="864189" y="1195505"/>
                </a:cubicBezTo>
                <a:cubicBezTo>
                  <a:pt x="867229" y="1199580"/>
                  <a:pt x="867229" y="1195912"/>
                  <a:pt x="866849" y="1193875"/>
                </a:cubicBezTo>
                <a:cubicBezTo>
                  <a:pt x="866469" y="1191838"/>
                  <a:pt x="864569" y="1188170"/>
                  <a:pt x="861909" y="1186948"/>
                </a:cubicBezTo>
                <a:cubicBezTo>
                  <a:pt x="858870" y="1185317"/>
                  <a:pt x="858489" y="1182057"/>
                  <a:pt x="860009" y="1181650"/>
                </a:cubicBezTo>
                <a:cubicBezTo>
                  <a:pt x="861909" y="1181242"/>
                  <a:pt x="863049" y="1180835"/>
                  <a:pt x="860389" y="1179612"/>
                </a:cubicBezTo>
                <a:cubicBezTo>
                  <a:pt x="858110" y="1178390"/>
                  <a:pt x="858870" y="1175537"/>
                  <a:pt x="860769" y="1175130"/>
                </a:cubicBezTo>
                <a:cubicBezTo>
                  <a:pt x="862669" y="1174722"/>
                  <a:pt x="864949" y="1175130"/>
                  <a:pt x="864189" y="1178797"/>
                </a:cubicBezTo>
                <a:cubicBezTo>
                  <a:pt x="863429" y="1182464"/>
                  <a:pt x="867229" y="1184095"/>
                  <a:pt x="867229" y="1181650"/>
                </a:cubicBezTo>
                <a:cubicBezTo>
                  <a:pt x="867229" y="1179612"/>
                  <a:pt x="870648" y="1180835"/>
                  <a:pt x="872548" y="1183280"/>
                </a:cubicBezTo>
                <a:cubicBezTo>
                  <a:pt x="874448" y="1185725"/>
                  <a:pt x="878248" y="1186540"/>
                  <a:pt x="877488" y="1183687"/>
                </a:cubicBezTo>
                <a:cubicBezTo>
                  <a:pt x="876728" y="1180835"/>
                  <a:pt x="879388" y="1181650"/>
                  <a:pt x="880907" y="1182057"/>
                </a:cubicBezTo>
                <a:cubicBezTo>
                  <a:pt x="882808" y="1182057"/>
                  <a:pt x="884707" y="1182057"/>
                  <a:pt x="884327" y="1180427"/>
                </a:cubicBezTo>
                <a:cubicBezTo>
                  <a:pt x="883567" y="1178797"/>
                  <a:pt x="880907" y="1178797"/>
                  <a:pt x="879008" y="1179205"/>
                </a:cubicBezTo>
                <a:cubicBezTo>
                  <a:pt x="877108" y="1179612"/>
                  <a:pt x="875968" y="1180835"/>
                  <a:pt x="875208" y="1176352"/>
                </a:cubicBezTo>
                <a:cubicBezTo>
                  <a:pt x="874069" y="1172277"/>
                  <a:pt x="876728" y="1175130"/>
                  <a:pt x="878628" y="1172277"/>
                </a:cubicBezTo>
                <a:cubicBezTo>
                  <a:pt x="880907" y="1169425"/>
                  <a:pt x="879768" y="1169832"/>
                  <a:pt x="878248" y="1169425"/>
                </a:cubicBezTo>
                <a:cubicBezTo>
                  <a:pt x="872929" y="1167387"/>
                  <a:pt x="877868" y="1163312"/>
                  <a:pt x="879388" y="1161682"/>
                </a:cubicBezTo>
                <a:cubicBezTo>
                  <a:pt x="880907" y="1160052"/>
                  <a:pt x="883187" y="1159644"/>
                  <a:pt x="884707" y="1161274"/>
                </a:cubicBezTo>
                <a:cubicBezTo>
                  <a:pt x="886607" y="1163312"/>
                  <a:pt x="886987" y="1161274"/>
                  <a:pt x="887367" y="1159644"/>
                </a:cubicBezTo>
                <a:cubicBezTo>
                  <a:pt x="887747" y="1157607"/>
                  <a:pt x="887367" y="1156384"/>
                  <a:pt x="885847" y="1156792"/>
                </a:cubicBezTo>
                <a:cubicBezTo>
                  <a:pt x="884327" y="1157199"/>
                  <a:pt x="882047" y="1157607"/>
                  <a:pt x="882047" y="1154347"/>
                </a:cubicBezTo>
                <a:cubicBezTo>
                  <a:pt x="882047" y="1151086"/>
                  <a:pt x="886227" y="1150679"/>
                  <a:pt x="887367" y="1152309"/>
                </a:cubicBezTo>
                <a:cubicBezTo>
                  <a:pt x="888127" y="1154347"/>
                  <a:pt x="890027" y="1153124"/>
                  <a:pt x="892687" y="1151494"/>
                </a:cubicBezTo>
                <a:cubicBezTo>
                  <a:pt x="895347" y="1149456"/>
                  <a:pt x="894207" y="1148642"/>
                  <a:pt x="891927" y="1148642"/>
                </a:cubicBezTo>
                <a:cubicBezTo>
                  <a:pt x="889647" y="1148642"/>
                  <a:pt x="887747" y="1149456"/>
                  <a:pt x="886227" y="1145789"/>
                </a:cubicBezTo>
                <a:cubicBezTo>
                  <a:pt x="885087" y="1142122"/>
                  <a:pt x="886227" y="1139677"/>
                  <a:pt x="887747" y="1138454"/>
                </a:cubicBezTo>
                <a:cubicBezTo>
                  <a:pt x="889267" y="1137231"/>
                  <a:pt x="890786" y="1137639"/>
                  <a:pt x="891167" y="1134786"/>
                </a:cubicBezTo>
                <a:cubicBezTo>
                  <a:pt x="891927" y="1132342"/>
                  <a:pt x="894207" y="1130712"/>
                  <a:pt x="893446" y="1134379"/>
                </a:cubicBezTo>
                <a:cubicBezTo>
                  <a:pt x="892307" y="1138047"/>
                  <a:pt x="894967" y="1136009"/>
                  <a:pt x="894967" y="1136009"/>
                </a:cubicBezTo>
                <a:cubicBezTo>
                  <a:pt x="894967" y="1136009"/>
                  <a:pt x="895726" y="1133156"/>
                  <a:pt x="897246" y="1132342"/>
                </a:cubicBezTo>
                <a:cubicBezTo>
                  <a:pt x="898766" y="1131526"/>
                  <a:pt x="899906" y="1129489"/>
                  <a:pt x="899906" y="1127859"/>
                </a:cubicBezTo>
                <a:cubicBezTo>
                  <a:pt x="899906" y="1126229"/>
                  <a:pt x="899526" y="1124598"/>
                  <a:pt x="902566" y="1122561"/>
                </a:cubicBezTo>
                <a:cubicBezTo>
                  <a:pt x="905605" y="1120524"/>
                  <a:pt x="905605" y="1123376"/>
                  <a:pt x="904465" y="1124191"/>
                </a:cubicBezTo>
                <a:cubicBezTo>
                  <a:pt x="903326" y="1125006"/>
                  <a:pt x="903706" y="1125414"/>
                  <a:pt x="903706" y="1127451"/>
                </a:cubicBezTo>
                <a:cubicBezTo>
                  <a:pt x="903706" y="1129489"/>
                  <a:pt x="904086" y="1131119"/>
                  <a:pt x="905605" y="1130304"/>
                </a:cubicBezTo>
                <a:cubicBezTo>
                  <a:pt x="907125" y="1129489"/>
                  <a:pt x="906745" y="1127451"/>
                  <a:pt x="907125" y="1125822"/>
                </a:cubicBezTo>
                <a:cubicBezTo>
                  <a:pt x="908265" y="1122154"/>
                  <a:pt x="912825" y="1121746"/>
                  <a:pt x="910925" y="1126636"/>
                </a:cubicBezTo>
                <a:cubicBezTo>
                  <a:pt x="909025" y="1131934"/>
                  <a:pt x="912825" y="1127044"/>
                  <a:pt x="914344" y="1127044"/>
                </a:cubicBezTo>
                <a:cubicBezTo>
                  <a:pt x="915865" y="1127044"/>
                  <a:pt x="918525" y="1125006"/>
                  <a:pt x="916625" y="1124191"/>
                </a:cubicBezTo>
                <a:cubicBezTo>
                  <a:pt x="914344" y="1123376"/>
                  <a:pt x="915484" y="1121746"/>
                  <a:pt x="917004" y="1121338"/>
                </a:cubicBezTo>
                <a:cubicBezTo>
                  <a:pt x="918144" y="1120931"/>
                  <a:pt x="919664" y="1122969"/>
                  <a:pt x="923464" y="1124191"/>
                </a:cubicBezTo>
                <a:cubicBezTo>
                  <a:pt x="927264" y="1125414"/>
                  <a:pt x="931443" y="1132749"/>
                  <a:pt x="934863" y="1135601"/>
                </a:cubicBezTo>
                <a:cubicBezTo>
                  <a:pt x="938283" y="1138454"/>
                  <a:pt x="940183" y="1142529"/>
                  <a:pt x="939423" y="1146197"/>
                </a:cubicBezTo>
                <a:cubicBezTo>
                  <a:pt x="938663" y="1149456"/>
                  <a:pt x="940563" y="1150272"/>
                  <a:pt x="940563" y="1155162"/>
                </a:cubicBezTo>
                <a:cubicBezTo>
                  <a:pt x="940563" y="1160052"/>
                  <a:pt x="945502" y="1153532"/>
                  <a:pt x="944742" y="1150272"/>
                </a:cubicBezTo>
                <a:cubicBezTo>
                  <a:pt x="943982" y="1147012"/>
                  <a:pt x="948542" y="1148642"/>
                  <a:pt x="948162" y="1144974"/>
                </a:cubicBezTo>
                <a:cubicBezTo>
                  <a:pt x="947782" y="1137231"/>
                  <a:pt x="960321" y="1144159"/>
                  <a:pt x="959941" y="1147827"/>
                </a:cubicBezTo>
                <a:cubicBezTo>
                  <a:pt x="959181" y="1153124"/>
                  <a:pt x="964881" y="1151902"/>
                  <a:pt x="962980" y="1147012"/>
                </a:cubicBezTo>
                <a:cubicBezTo>
                  <a:pt x="961081" y="1142122"/>
                  <a:pt x="969060" y="1144159"/>
                  <a:pt x="968300" y="1147012"/>
                </a:cubicBezTo>
                <a:cubicBezTo>
                  <a:pt x="967540" y="1150272"/>
                  <a:pt x="975139" y="1151086"/>
                  <a:pt x="970960" y="1147419"/>
                </a:cubicBezTo>
                <a:cubicBezTo>
                  <a:pt x="969060" y="1145789"/>
                  <a:pt x="971340" y="1143751"/>
                  <a:pt x="973620" y="1143344"/>
                </a:cubicBezTo>
                <a:cubicBezTo>
                  <a:pt x="975900" y="1142937"/>
                  <a:pt x="976660" y="1140491"/>
                  <a:pt x="974000" y="1140491"/>
                </a:cubicBezTo>
                <a:cubicBezTo>
                  <a:pt x="971340" y="1140491"/>
                  <a:pt x="970200" y="1138861"/>
                  <a:pt x="970580" y="1137639"/>
                </a:cubicBezTo>
                <a:cubicBezTo>
                  <a:pt x="970580" y="1136417"/>
                  <a:pt x="970580" y="1135601"/>
                  <a:pt x="967161" y="1134379"/>
                </a:cubicBezTo>
                <a:cubicBezTo>
                  <a:pt x="963741" y="1133156"/>
                  <a:pt x="966400" y="1125006"/>
                  <a:pt x="968300" y="1124191"/>
                </a:cubicBezTo>
                <a:cubicBezTo>
                  <a:pt x="970200" y="1123376"/>
                  <a:pt x="970960" y="1120524"/>
                  <a:pt x="970960" y="1118079"/>
                </a:cubicBezTo>
                <a:cubicBezTo>
                  <a:pt x="970960" y="1115634"/>
                  <a:pt x="970960" y="1109929"/>
                  <a:pt x="973620" y="1111151"/>
                </a:cubicBezTo>
                <a:cubicBezTo>
                  <a:pt x="975900" y="1112373"/>
                  <a:pt x="977040" y="1108298"/>
                  <a:pt x="978560" y="1108706"/>
                </a:cubicBezTo>
                <a:cubicBezTo>
                  <a:pt x="980079" y="1109113"/>
                  <a:pt x="980459" y="1107076"/>
                  <a:pt x="978560" y="1105446"/>
                </a:cubicBezTo>
                <a:cubicBezTo>
                  <a:pt x="976660" y="1103816"/>
                  <a:pt x="976279" y="1099334"/>
                  <a:pt x="977040" y="1097703"/>
                </a:cubicBezTo>
                <a:cubicBezTo>
                  <a:pt x="977799" y="1095666"/>
                  <a:pt x="977040" y="1087923"/>
                  <a:pt x="981599" y="1092813"/>
                </a:cubicBezTo>
                <a:cubicBezTo>
                  <a:pt x="986159" y="1097703"/>
                  <a:pt x="985019" y="1093221"/>
                  <a:pt x="983499" y="1090776"/>
                </a:cubicBezTo>
                <a:cubicBezTo>
                  <a:pt x="981599" y="1088331"/>
                  <a:pt x="983499" y="1083033"/>
                  <a:pt x="985019" y="1084663"/>
                </a:cubicBezTo>
                <a:cubicBezTo>
                  <a:pt x="986159" y="1086293"/>
                  <a:pt x="984639" y="1085478"/>
                  <a:pt x="985399" y="1088331"/>
                </a:cubicBezTo>
                <a:cubicBezTo>
                  <a:pt x="987299" y="1095258"/>
                  <a:pt x="990719" y="1089553"/>
                  <a:pt x="988059" y="1087109"/>
                </a:cubicBezTo>
                <a:cubicBezTo>
                  <a:pt x="985399" y="1084663"/>
                  <a:pt x="991858" y="1080588"/>
                  <a:pt x="993378" y="1081811"/>
                </a:cubicBezTo>
                <a:cubicBezTo>
                  <a:pt x="994898" y="1083033"/>
                  <a:pt x="995658" y="1082625"/>
                  <a:pt x="995278" y="1080995"/>
                </a:cubicBezTo>
                <a:cubicBezTo>
                  <a:pt x="995278" y="1079365"/>
                  <a:pt x="996418" y="1078551"/>
                  <a:pt x="997938" y="1080181"/>
                </a:cubicBezTo>
                <a:cubicBezTo>
                  <a:pt x="999458" y="1081811"/>
                  <a:pt x="1004777" y="1082625"/>
                  <a:pt x="1008957" y="1081811"/>
                </a:cubicBezTo>
                <a:cubicBezTo>
                  <a:pt x="1013137" y="1080995"/>
                  <a:pt x="1018076" y="1081811"/>
                  <a:pt x="1018456" y="1085478"/>
                </a:cubicBezTo>
                <a:cubicBezTo>
                  <a:pt x="1018836" y="1089553"/>
                  <a:pt x="1021116" y="1087516"/>
                  <a:pt x="1021496" y="1085885"/>
                </a:cubicBezTo>
                <a:cubicBezTo>
                  <a:pt x="1021876" y="1084663"/>
                  <a:pt x="1021116" y="1083441"/>
                  <a:pt x="1023775" y="1083033"/>
                </a:cubicBezTo>
                <a:cubicBezTo>
                  <a:pt x="1026055" y="1082625"/>
                  <a:pt x="1026055" y="1080588"/>
                  <a:pt x="1024536" y="1079773"/>
                </a:cubicBezTo>
                <a:cubicBezTo>
                  <a:pt x="1023016" y="1078958"/>
                  <a:pt x="1021496" y="1074476"/>
                  <a:pt x="1021876" y="1070400"/>
                </a:cubicBezTo>
                <a:cubicBezTo>
                  <a:pt x="1022255" y="1066325"/>
                  <a:pt x="1019976" y="1064288"/>
                  <a:pt x="1017696" y="1064695"/>
                </a:cubicBezTo>
                <a:cubicBezTo>
                  <a:pt x="1015417" y="1065103"/>
                  <a:pt x="1012757" y="1065918"/>
                  <a:pt x="1008577" y="1062250"/>
                </a:cubicBezTo>
                <a:cubicBezTo>
                  <a:pt x="1004397" y="1058583"/>
                  <a:pt x="1012376" y="1057360"/>
                  <a:pt x="1011997" y="1060212"/>
                </a:cubicBezTo>
                <a:cubicBezTo>
                  <a:pt x="1011617" y="1063065"/>
                  <a:pt x="1013896" y="1062658"/>
                  <a:pt x="1014276" y="1059805"/>
                </a:cubicBezTo>
                <a:cubicBezTo>
                  <a:pt x="1015036" y="1056953"/>
                  <a:pt x="1018456" y="1057768"/>
                  <a:pt x="1019596" y="1059398"/>
                </a:cubicBezTo>
                <a:cubicBezTo>
                  <a:pt x="1020736" y="1061435"/>
                  <a:pt x="1024156" y="1065510"/>
                  <a:pt x="1026055" y="1063065"/>
                </a:cubicBezTo>
                <a:cubicBezTo>
                  <a:pt x="1027956" y="1060620"/>
                  <a:pt x="1031375" y="1064288"/>
                  <a:pt x="1032135" y="1067140"/>
                </a:cubicBezTo>
                <a:cubicBezTo>
                  <a:pt x="1032895" y="1069993"/>
                  <a:pt x="1042014" y="1075698"/>
                  <a:pt x="1044674" y="1074883"/>
                </a:cubicBezTo>
                <a:cubicBezTo>
                  <a:pt x="1047333" y="1074068"/>
                  <a:pt x="1048473" y="1076921"/>
                  <a:pt x="1050753" y="1078551"/>
                </a:cubicBezTo>
                <a:cubicBezTo>
                  <a:pt x="1053033" y="1080181"/>
                  <a:pt x="1057593" y="1082218"/>
                  <a:pt x="1057593" y="1079773"/>
                </a:cubicBezTo>
                <a:cubicBezTo>
                  <a:pt x="1057593" y="1077328"/>
                  <a:pt x="1061012" y="1076105"/>
                  <a:pt x="1062913" y="1079773"/>
                </a:cubicBezTo>
                <a:cubicBezTo>
                  <a:pt x="1064812" y="1083033"/>
                  <a:pt x="1071652" y="1082218"/>
                  <a:pt x="1075071" y="1080181"/>
                </a:cubicBezTo>
                <a:cubicBezTo>
                  <a:pt x="1078491" y="1077735"/>
                  <a:pt x="1079631" y="1079365"/>
                  <a:pt x="1078111" y="1080588"/>
                </a:cubicBezTo>
                <a:cubicBezTo>
                  <a:pt x="1076211" y="1081811"/>
                  <a:pt x="1075071" y="1083848"/>
                  <a:pt x="1076591" y="1083848"/>
                </a:cubicBezTo>
                <a:cubicBezTo>
                  <a:pt x="1078111" y="1083848"/>
                  <a:pt x="1080011" y="1082218"/>
                  <a:pt x="1081151" y="1079365"/>
                </a:cubicBezTo>
                <a:cubicBezTo>
                  <a:pt x="1082291" y="1076513"/>
                  <a:pt x="1086850" y="1081403"/>
                  <a:pt x="1081531" y="1083033"/>
                </a:cubicBezTo>
                <a:cubicBezTo>
                  <a:pt x="1077731" y="1084256"/>
                  <a:pt x="1080391" y="1086701"/>
                  <a:pt x="1081910" y="1086293"/>
                </a:cubicBezTo>
                <a:cubicBezTo>
                  <a:pt x="1083430" y="1085885"/>
                  <a:pt x="1085710" y="1086293"/>
                  <a:pt x="1086090" y="1087923"/>
                </a:cubicBezTo>
                <a:cubicBezTo>
                  <a:pt x="1086470" y="1089146"/>
                  <a:pt x="1088370" y="1087923"/>
                  <a:pt x="1088750" y="1086293"/>
                </a:cubicBezTo>
                <a:cubicBezTo>
                  <a:pt x="1089130" y="1084663"/>
                  <a:pt x="1090270" y="1082218"/>
                  <a:pt x="1088370" y="1081403"/>
                </a:cubicBezTo>
                <a:cubicBezTo>
                  <a:pt x="1086470" y="1080588"/>
                  <a:pt x="1088370" y="1078958"/>
                  <a:pt x="1089890" y="1076921"/>
                </a:cubicBezTo>
                <a:cubicBezTo>
                  <a:pt x="1091790" y="1074883"/>
                  <a:pt x="1094070" y="1075290"/>
                  <a:pt x="1094449" y="1077328"/>
                </a:cubicBezTo>
                <a:cubicBezTo>
                  <a:pt x="1094830" y="1079365"/>
                  <a:pt x="1095969" y="1080995"/>
                  <a:pt x="1098249" y="1080588"/>
                </a:cubicBezTo>
                <a:cubicBezTo>
                  <a:pt x="1100529" y="1080588"/>
                  <a:pt x="1101669" y="1082625"/>
                  <a:pt x="1098249" y="1083441"/>
                </a:cubicBezTo>
                <a:cubicBezTo>
                  <a:pt x="1094830" y="1084256"/>
                  <a:pt x="1092550" y="1086293"/>
                  <a:pt x="1094449" y="1087109"/>
                </a:cubicBezTo>
                <a:cubicBezTo>
                  <a:pt x="1096729" y="1087923"/>
                  <a:pt x="1096729" y="1090368"/>
                  <a:pt x="1094070" y="1091590"/>
                </a:cubicBezTo>
                <a:cubicBezTo>
                  <a:pt x="1091410" y="1092813"/>
                  <a:pt x="1093690" y="1094851"/>
                  <a:pt x="1096350" y="1098518"/>
                </a:cubicBezTo>
                <a:cubicBezTo>
                  <a:pt x="1098629" y="1102186"/>
                  <a:pt x="1094449" y="1100964"/>
                  <a:pt x="1093690" y="1102594"/>
                </a:cubicBezTo>
                <a:cubicBezTo>
                  <a:pt x="1092550" y="1103816"/>
                  <a:pt x="1090650" y="1105446"/>
                  <a:pt x="1091030" y="1103408"/>
                </a:cubicBezTo>
                <a:cubicBezTo>
                  <a:pt x="1091410" y="1101371"/>
                  <a:pt x="1088750" y="1102594"/>
                  <a:pt x="1088750" y="1102594"/>
                </a:cubicBezTo>
                <a:cubicBezTo>
                  <a:pt x="1088750" y="1102594"/>
                  <a:pt x="1086090" y="1104631"/>
                  <a:pt x="1084190" y="1104631"/>
                </a:cubicBezTo>
                <a:cubicBezTo>
                  <a:pt x="1082291" y="1104631"/>
                  <a:pt x="1080391" y="1107483"/>
                  <a:pt x="1079631" y="1111559"/>
                </a:cubicBezTo>
                <a:cubicBezTo>
                  <a:pt x="1078871" y="1115634"/>
                  <a:pt x="1080391" y="1116449"/>
                  <a:pt x="1083050" y="1114819"/>
                </a:cubicBezTo>
                <a:cubicBezTo>
                  <a:pt x="1085710" y="1113189"/>
                  <a:pt x="1086850" y="1115226"/>
                  <a:pt x="1085331" y="1116449"/>
                </a:cubicBezTo>
                <a:cubicBezTo>
                  <a:pt x="1083811" y="1117671"/>
                  <a:pt x="1082671" y="1121338"/>
                  <a:pt x="1082291" y="1123376"/>
                </a:cubicBezTo>
                <a:cubicBezTo>
                  <a:pt x="1081910" y="1125822"/>
                  <a:pt x="1080770" y="1130304"/>
                  <a:pt x="1078111" y="1131526"/>
                </a:cubicBezTo>
                <a:cubicBezTo>
                  <a:pt x="1075451" y="1132749"/>
                  <a:pt x="1075071" y="1138454"/>
                  <a:pt x="1076591" y="1138861"/>
                </a:cubicBezTo>
                <a:cubicBezTo>
                  <a:pt x="1078111" y="1139269"/>
                  <a:pt x="1078871" y="1140899"/>
                  <a:pt x="1079631" y="1142529"/>
                </a:cubicBezTo>
                <a:cubicBezTo>
                  <a:pt x="1080770" y="1144159"/>
                  <a:pt x="1082671" y="1147827"/>
                  <a:pt x="1079251" y="1148235"/>
                </a:cubicBezTo>
                <a:cubicBezTo>
                  <a:pt x="1075451" y="1148642"/>
                  <a:pt x="1077351" y="1151494"/>
                  <a:pt x="1080770" y="1151086"/>
                </a:cubicBezTo>
                <a:cubicBezTo>
                  <a:pt x="1084190" y="1150679"/>
                  <a:pt x="1086090" y="1151086"/>
                  <a:pt x="1086470" y="1153532"/>
                </a:cubicBezTo>
                <a:cubicBezTo>
                  <a:pt x="1087230" y="1155977"/>
                  <a:pt x="1089890" y="1158422"/>
                  <a:pt x="1092550" y="1159644"/>
                </a:cubicBezTo>
                <a:cubicBezTo>
                  <a:pt x="1095210" y="1160867"/>
                  <a:pt x="1096729" y="1161682"/>
                  <a:pt x="1097109" y="1163720"/>
                </a:cubicBezTo>
                <a:cubicBezTo>
                  <a:pt x="1097109" y="1165757"/>
                  <a:pt x="1099009" y="1166572"/>
                  <a:pt x="1100529" y="1164942"/>
                </a:cubicBezTo>
                <a:cubicBezTo>
                  <a:pt x="1101669" y="1163312"/>
                  <a:pt x="1103569" y="1163312"/>
                  <a:pt x="1104328" y="1164942"/>
                </a:cubicBezTo>
                <a:cubicBezTo>
                  <a:pt x="1105089" y="1166164"/>
                  <a:pt x="1106608" y="1166164"/>
                  <a:pt x="1108128" y="1165757"/>
                </a:cubicBezTo>
                <a:cubicBezTo>
                  <a:pt x="1109648" y="1165349"/>
                  <a:pt x="1110788" y="1166572"/>
                  <a:pt x="1111168" y="1167387"/>
                </a:cubicBezTo>
                <a:cubicBezTo>
                  <a:pt x="1111548" y="1168202"/>
                  <a:pt x="1113828" y="1169425"/>
                  <a:pt x="1115348" y="1169017"/>
                </a:cubicBezTo>
                <a:cubicBezTo>
                  <a:pt x="1116488" y="1168609"/>
                  <a:pt x="1119527" y="1171869"/>
                  <a:pt x="1120667" y="1173907"/>
                </a:cubicBezTo>
                <a:cubicBezTo>
                  <a:pt x="1121807" y="1175945"/>
                  <a:pt x="1125987" y="1179205"/>
                  <a:pt x="1130546" y="1178797"/>
                </a:cubicBezTo>
                <a:cubicBezTo>
                  <a:pt x="1134726" y="1178797"/>
                  <a:pt x="1135106" y="1180020"/>
                  <a:pt x="1137006" y="1181650"/>
                </a:cubicBezTo>
                <a:cubicBezTo>
                  <a:pt x="1138906" y="1183280"/>
                  <a:pt x="1141186" y="1183280"/>
                  <a:pt x="1142326" y="1183687"/>
                </a:cubicBezTo>
                <a:cubicBezTo>
                  <a:pt x="1143466" y="1184095"/>
                  <a:pt x="1146125" y="1186948"/>
                  <a:pt x="1146505" y="1188985"/>
                </a:cubicBezTo>
                <a:cubicBezTo>
                  <a:pt x="1146505" y="1191430"/>
                  <a:pt x="1152585" y="1199987"/>
                  <a:pt x="1156005" y="1200395"/>
                </a:cubicBezTo>
                <a:cubicBezTo>
                  <a:pt x="1159424" y="1201210"/>
                  <a:pt x="1160944" y="1201617"/>
                  <a:pt x="1162464" y="1202840"/>
                </a:cubicBezTo>
                <a:cubicBezTo>
                  <a:pt x="1163984" y="1204063"/>
                  <a:pt x="1169684" y="1204063"/>
                  <a:pt x="1173103" y="1201617"/>
                </a:cubicBezTo>
                <a:cubicBezTo>
                  <a:pt x="1176523" y="1199173"/>
                  <a:pt x="1178802" y="1194282"/>
                  <a:pt x="1177662" y="1191022"/>
                </a:cubicBezTo>
                <a:cubicBezTo>
                  <a:pt x="1176523" y="1187762"/>
                  <a:pt x="1180322" y="1182464"/>
                  <a:pt x="1180322" y="1180835"/>
                </a:cubicBezTo>
                <a:cubicBezTo>
                  <a:pt x="1180322" y="1178797"/>
                  <a:pt x="1182982" y="1178390"/>
                  <a:pt x="1182982" y="1175130"/>
                </a:cubicBezTo>
                <a:cubicBezTo>
                  <a:pt x="1182982" y="1171869"/>
                  <a:pt x="1186022" y="1168609"/>
                  <a:pt x="1186402" y="1166979"/>
                </a:cubicBezTo>
                <a:cubicBezTo>
                  <a:pt x="1186782" y="1165349"/>
                  <a:pt x="1185642" y="1161682"/>
                  <a:pt x="1184882" y="1159644"/>
                </a:cubicBezTo>
                <a:cubicBezTo>
                  <a:pt x="1184122" y="1157607"/>
                  <a:pt x="1184122" y="1150272"/>
                  <a:pt x="1186022" y="1149864"/>
                </a:cubicBezTo>
                <a:cubicBezTo>
                  <a:pt x="1189442" y="1149049"/>
                  <a:pt x="1186782" y="1140899"/>
                  <a:pt x="1186782" y="1140899"/>
                </a:cubicBezTo>
                <a:cubicBezTo>
                  <a:pt x="1187922" y="1136824"/>
                  <a:pt x="1185642" y="1131934"/>
                  <a:pt x="1186402" y="1128674"/>
                </a:cubicBezTo>
                <a:cubicBezTo>
                  <a:pt x="1186782" y="1126229"/>
                  <a:pt x="1186402" y="1121338"/>
                  <a:pt x="1185262" y="1119708"/>
                </a:cubicBezTo>
                <a:cubicBezTo>
                  <a:pt x="1184122" y="1118079"/>
                  <a:pt x="1185262" y="1111966"/>
                  <a:pt x="1185642" y="1110336"/>
                </a:cubicBezTo>
                <a:cubicBezTo>
                  <a:pt x="1186022" y="1108706"/>
                  <a:pt x="1187542" y="1107891"/>
                  <a:pt x="1188681" y="1109521"/>
                </a:cubicBezTo>
                <a:cubicBezTo>
                  <a:pt x="1189821" y="1110743"/>
                  <a:pt x="1190202" y="1107483"/>
                  <a:pt x="1189442" y="1105853"/>
                </a:cubicBezTo>
                <a:cubicBezTo>
                  <a:pt x="1188681" y="1103816"/>
                  <a:pt x="1184882" y="1100556"/>
                  <a:pt x="1186022" y="1096888"/>
                </a:cubicBezTo>
                <a:cubicBezTo>
                  <a:pt x="1187162" y="1092813"/>
                  <a:pt x="1189062" y="1089553"/>
                  <a:pt x="1190582" y="1092406"/>
                </a:cubicBezTo>
                <a:cubicBezTo>
                  <a:pt x="1192102" y="1095258"/>
                  <a:pt x="1193621" y="1091590"/>
                  <a:pt x="1191722" y="1089553"/>
                </a:cubicBezTo>
                <a:cubicBezTo>
                  <a:pt x="1189821" y="1087516"/>
                  <a:pt x="1184882" y="1086293"/>
                  <a:pt x="1187162" y="1083441"/>
                </a:cubicBezTo>
                <a:cubicBezTo>
                  <a:pt x="1189821" y="1080181"/>
                  <a:pt x="1188302" y="1074476"/>
                  <a:pt x="1190961" y="1076105"/>
                </a:cubicBezTo>
                <a:cubicBezTo>
                  <a:pt x="1193621" y="1077735"/>
                  <a:pt x="1192481" y="1073660"/>
                  <a:pt x="1192102" y="1072030"/>
                </a:cubicBezTo>
                <a:cubicBezTo>
                  <a:pt x="1191341" y="1070400"/>
                  <a:pt x="1192481" y="1067548"/>
                  <a:pt x="1194001" y="1065918"/>
                </a:cubicBezTo>
                <a:cubicBezTo>
                  <a:pt x="1195521" y="1063880"/>
                  <a:pt x="1197041" y="1061435"/>
                  <a:pt x="1195901" y="1058175"/>
                </a:cubicBezTo>
                <a:cubicBezTo>
                  <a:pt x="1194761" y="1054915"/>
                  <a:pt x="1194382" y="1050025"/>
                  <a:pt x="1197801" y="1051247"/>
                </a:cubicBezTo>
                <a:close/>
                <a:moveTo>
                  <a:pt x="789336" y="1021499"/>
                </a:moveTo>
                <a:cubicBezTo>
                  <a:pt x="795035" y="1021499"/>
                  <a:pt x="792755" y="1026390"/>
                  <a:pt x="796175" y="1025167"/>
                </a:cubicBezTo>
                <a:cubicBezTo>
                  <a:pt x="798455" y="1024352"/>
                  <a:pt x="799974" y="1026390"/>
                  <a:pt x="801114" y="1028020"/>
                </a:cubicBezTo>
                <a:cubicBezTo>
                  <a:pt x="802254" y="1029650"/>
                  <a:pt x="801114" y="1030057"/>
                  <a:pt x="803774" y="1032095"/>
                </a:cubicBezTo>
                <a:cubicBezTo>
                  <a:pt x="806054" y="1034132"/>
                  <a:pt x="804914" y="1035762"/>
                  <a:pt x="802254" y="1038615"/>
                </a:cubicBezTo>
                <a:cubicBezTo>
                  <a:pt x="799595" y="1041468"/>
                  <a:pt x="796175" y="1040652"/>
                  <a:pt x="794655" y="1039022"/>
                </a:cubicBezTo>
                <a:cubicBezTo>
                  <a:pt x="793135" y="1037800"/>
                  <a:pt x="789716" y="1036170"/>
                  <a:pt x="787056" y="1033317"/>
                </a:cubicBezTo>
                <a:cubicBezTo>
                  <a:pt x="784396" y="1030464"/>
                  <a:pt x="782876" y="1029243"/>
                  <a:pt x="780976" y="1030057"/>
                </a:cubicBezTo>
                <a:cubicBezTo>
                  <a:pt x="779076" y="1030872"/>
                  <a:pt x="778316" y="1028835"/>
                  <a:pt x="773377" y="1029243"/>
                </a:cubicBezTo>
                <a:cubicBezTo>
                  <a:pt x="768437" y="1029650"/>
                  <a:pt x="771477" y="1025167"/>
                  <a:pt x="773377" y="1024759"/>
                </a:cubicBezTo>
                <a:cubicBezTo>
                  <a:pt x="775276" y="1024352"/>
                  <a:pt x="779456" y="1021907"/>
                  <a:pt x="780976" y="1021907"/>
                </a:cubicBezTo>
                <a:cubicBezTo>
                  <a:pt x="782876" y="1021907"/>
                  <a:pt x="783636" y="1021907"/>
                  <a:pt x="789336" y="1021499"/>
                </a:cubicBezTo>
                <a:close/>
                <a:moveTo>
                  <a:pt x="918525" y="997457"/>
                </a:moveTo>
                <a:cubicBezTo>
                  <a:pt x="922324" y="997457"/>
                  <a:pt x="920424" y="999495"/>
                  <a:pt x="917004" y="1001124"/>
                </a:cubicBezTo>
                <a:cubicBezTo>
                  <a:pt x="914725" y="1001939"/>
                  <a:pt x="912825" y="1003162"/>
                  <a:pt x="910925" y="1006422"/>
                </a:cubicBezTo>
                <a:cubicBezTo>
                  <a:pt x="909025" y="1009682"/>
                  <a:pt x="899526" y="1014979"/>
                  <a:pt x="895726" y="1015387"/>
                </a:cubicBezTo>
                <a:cubicBezTo>
                  <a:pt x="891547" y="1015795"/>
                  <a:pt x="886987" y="1018239"/>
                  <a:pt x="883187" y="1026390"/>
                </a:cubicBezTo>
                <a:cubicBezTo>
                  <a:pt x="879388" y="1034132"/>
                  <a:pt x="871028" y="1038615"/>
                  <a:pt x="867609" y="1039022"/>
                </a:cubicBezTo>
                <a:cubicBezTo>
                  <a:pt x="864189" y="1039430"/>
                  <a:pt x="861149" y="1042690"/>
                  <a:pt x="856970" y="1042282"/>
                </a:cubicBezTo>
                <a:cubicBezTo>
                  <a:pt x="852790" y="1042282"/>
                  <a:pt x="853930" y="1040245"/>
                  <a:pt x="855830" y="1039838"/>
                </a:cubicBezTo>
                <a:cubicBezTo>
                  <a:pt x="857730" y="1038208"/>
                  <a:pt x="857730" y="1036577"/>
                  <a:pt x="856210" y="1036170"/>
                </a:cubicBezTo>
                <a:cubicBezTo>
                  <a:pt x="855070" y="1035762"/>
                  <a:pt x="853930" y="1036170"/>
                  <a:pt x="853550" y="1034540"/>
                </a:cubicBezTo>
                <a:cubicBezTo>
                  <a:pt x="853170" y="1032910"/>
                  <a:pt x="856590" y="1031280"/>
                  <a:pt x="860009" y="1026390"/>
                </a:cubicBezTo>
                <a:cubicBezTo>
                  <a:pt x="863429" y="1021499"/>
                  <a:pt x="866849" y="1018239"/>
                  <a:pt x="868749" y="1017832"/>
                </a:cubicBezTo>
                <a:cubicBezTo>
                  <a:pt x="871028" y="1017424"/>
                  <a:pt x="876348" y="1014979"/>
                  <a:pt x="879388" y="1010904"/>
                </a:cubicBezTo>
                <a:cubicBezTo>
                  <a:pt x="882428" y="1006829"/>
                  <a:pt x="887747" y="1004384"/>
                  <a:pt x="889267" y="1003162"/>
                </a:cubicBezTo>
                <a:cubicBezTo>
                  <a:pt x="891167" y="1001939"/>
                  <a:pt x="893446" y="1003569"/>
                  <a:pt x="893827" y="1001532"/>
                </a:cubicBezTo>
                <a:cubicBezTo>
                  <a:pt x="894586" y="999495"/>
                  <a:pt x="898006" y="999902"/>
                  <a:pt x="899146" y="999902"/>
                </a:cubicBezTo>
                <a:cubicBezTo>
                  <a:pt x="900286" y="999902"/>
                  <a:pt x="904086" y="1001124"/>
                  <a:pt x="905605" y="1000309"/>
                </a:cubicBezTo>
                <a:cubicBezTo>
                  <a:pt x="907125" y="999087"/>
                  <a:pt x="914725" y="997457"/>
                  <a:pt x="918525" y="997457"/>
                </a:cubicBezTo>
                <a:close/>
                <a:moveTo>
                  <a:pt x="1133206" y="993789"/>
                </a:moveTo>
                <a:cubicBezTo>
                  <a:pt x="1134726" y="995011"/>
                  <a:pt x="1133966" y="997049"/>
                  <a:pt x="1131686" y="997049"/>
                </a:cubicBezTo>
                <a:cubicBezTo>
                  <a:pt x="1129407" y="997049"/>
                  <a:pt x="1127886" y="996642"/>
                  <a:pt x="1129027" y="995011"/>
                </a:cubicBezTo>
                <a:cubicBezTo>
                  <a:pt x="1130167" y="993382"/>
                  <a:pt x="1131686" y="992567"/>
                  <a:pt x="1133206" y="993789"/>
                </a:cubicBezTo>
                <a:close/>
                <a:moveTo>
                  <a:pt x="1130927" y="973821"/>
                </a:moveTo>
                <a:cubicBezTo>
                  <a:pt x="1136246" y="973821"/>
                  <a:pt x="1136246" y="976674"/>
                  <a:pt x="1135866" y="979526"/>
                </a:cubicBezTo>
                <a:cubicBezTo>
                  <a:pt x="1135106" y="981972"/>
                  <a:pt x="1134346" y="988899"/>
                  <a:pt x="1132826" y="988899"/>
                </a:cubicBezTo>
                <a:cubicBezTo>
                  <a:pt x="1131307" y="988899"/>
                  <a:pt x="1127886" y="990937"/>
                  <a:pt x="1127507" y="992159"/>
                </a:cubicBezTo>
                <a:cubicBezTo>
                  <a:pt x="1126747" y="993382"/>
                  <a:pt x="1124847" y="995011"/>
                  <a:pt x="1122947" y="994604"/>
                </a:cubicBezTo>
                <a:cubicBezTo>
                  <a:pt x="1121048" y="993789"/>
                  <a:pt x="1118768" y="994197"/>
                  <a:pt x="1114208" y="995419"/>
                </a:cubicBezTo>
                <a:cubicBezTo>
                  <a:pt x="1109268" y="996234"/>
                  <a:pt x="1110408" y="993382"/>
                  <a:pt x="1111928" y="992567"/>
                </a:cubicBezTo>
                <a:cubicBezTo>
                  <a:pt x="1113448" y="991751"/>
                  <a:pt x="1114208" y="988899"/>
                  <a:pt x="1114588" y="987269"/>
                </a:cubicBezTo>
                <a:cubicBezTo>
                  <a:pt x="1114968" y="985639"/>
                  <a:pt x="1116108" y="983602"/>
                  <a:pt x="1118768" y="978304"/>
                </a:cubicBezTo>
                <a:cubicBezTo>
                  <a:pt x="1121427" y="973006"/>
                  <a:pt x="1125607" y="973821"/>
                  <a:pt x="1130927" y="973821"/>
                </a:cubicBezTo>
                <a:close/>
                <a:moveTo>
                  <a:pt x="532477" y="944481"/>
                </a:moveTo>
                <a:cubicBezTo>
                  <a:pt x="535517" y="942850"/>
                  <a:pt x="538557" y="944888"/>
                  <a:pt x="543116" y="944888"/>
                </a:cubicBezTo>
                <a:cubicBezTo>
                  <a:pt x="547676" y="944481"/>
                  <a:pt x="555275" y="944073"/>
                  <a:pt x="557555" y="946111"/>
                </a:cubicBezTo>
                <a:cubicBezTo>
                  <a:pt x="560215" y="948148"/>
                  <a:pt x="562114" y="949371"/>
                  <a:pt x="564014" y="949778"/>
                </a:cubicBezTo>
                <a:cubicBezTo>
                  <a:pt x="565914" y="950186"/>
                  <a:pt x="567814" y="952224"/>
                  <a:pt x="568954" y="953446"/>
                </a:cubicBezTo>
                <a:cubicBezTo>
                  <a:pt x="570094" y="955076"/>
                  <a:pt x="573134" y="955076"/>
                  <a:pt x="571614" y="951816"/>
                </a:cubicBezTo>
                <a:cubicBezTo>
                  <a:pt x="570094" y="948556"/>
                  <a:pt x="571234" y="948964"/>
                  <a:pt x="573894" y="950594"/>
                </a:cubicBezTo>
                <a:cubicBezTo>
                  <a:pt x="576553" y="952224"/>
                  <a:pt x="577313" y="954668"/>
                  <a:pt x="578833" y="957521"/>
                </a:cubicBezTo>
                <a:cubicBezTo>
                  <a:pt x="580353" y="960373"/>
                  <a:pt x="583773" y="963226"/>
                  <a:pt x="588333" y="963226"/>
                </a:cubicBezTo>
                <a:cubicBezTo>
                  <a:pt x="592892" y="963226"/>
                  <a:pt x="594792" y="963226"/>
                  <a:pt x="598211" y="964449"/>
                </a:cubicBezTo>
                <a:cubicBezTo>
                  <a:pt x="601631" y="965671"/>
                  <a:pt x="604291" y="964856"/>
                  <a:pt x="606191" y="963226"/>
                </a:cubicBezTo>
                <a:cubicBezTo>
                  <a:pt x="608091" y="961596"/>
                  <a:pt x="609611" y="962411"/>
                  <a:pt x="611510" y="962411"/>
                </a:cubicBezTo>
                <a:cubicBezTo>
                  <a:pt x="613410" y="962411"/>
                  <a:pt x="614170" y="961596"/>
                  <a:pt x="614930" y="957521"/>
                </a:cubicBezTo>
                <a:cubicBezTo>
                  <a:pt x="615690" y="953854"/>
                  <a:pt x="622909" y="955076"/>
                  <a:pt x="625189" y="956706"/>
                </a:cubicBezTo>
                <a:cubicBezTo>
                  <a:pt x="627469" y="958336"/>
                  <a:pt x="628989" y="959558"/>
                  <a:pt x="631649" y="959558"/>
                </a:cubicBezTo>
                <a:cubicBezTo>
                  <a:pt x="634309" y="959151"/>
                  <a:pt x="636208" y="959151"/>
                  <a:pt x="638108" y="960373"/>
                </a:cubicBezTo>
                <a:cubicBezTo>
                  <a:pt x="640008" y="962003"/>
                  <a:pt x="649507" y="962819"/>
                  <a:pt x="650647" y="965671"/>
                </a:cubicBezTo>
                <a:cubicBezTo>
                  <a:pt x="651787" y="968524"/>
                  <a:pt x="654067" y="973414"/>
                  <a:pt x="654067" y="973414"/>
                </a:cubicBezTo>
                <a:cubicBezTo>
                  <a:pt x="654067" y="973414"/>
                  <a:pt x="652547" y="981156"/>
                  <a:pt x="654447" y="980749"/>
                </a:cubicBezTo>
                <a:cubicBezTo>
                  <a:pt x="656347" y="980342"/>
                  <a:pt x="664706" y="979934"/>
                  <a:pt x="663566" y="983194"/>
                </a:cubicBezTo>
                <a:cubicBezTo>
                  <a:pt x="662426" y="986454"/>
                  <a:pt x="666226" y="985639"/>
                  <a:pt x="669645" y="984824"/>
                </a:cubicBezTo>
                <a:cubicBezTo>
                  <a:pt x="673065" y="984416"/>
                  <a:pt x="675345" y="984416"/>
                  <a:pt x="678765" y="984416"/>
                </a:cubicBezTo>
                <a:cubicBezTo>
                  <a:pt x="682184" y="984416"/>
                  <a:pt x="689404" y="986454"/>
                  <a:pt x="687124" y="992159"/>
                </a:cubicBezTo>
                <a:cubicBezTo>
                  <a:pt x="684844" y="997864"/>
                  <a:pt x="684464" y="1002346"/>
                  <a:pt x="688644" y="1004384"/>
                </a:cubicBezTo>
                <a:cubicBezTo>
                  <a:pt x="691684" y="1007644"/>
                  <a:pt x="688264" y="1014571"/>
                  <a:pt x="686744" y="1011312"/>
                </a:cubicBezTo>
                <a:cubicBezTo>
                  <a:pt x="685224" y="1008052"/>
                  <a:pt x="673825" y="1005607"/>
                  <a:pt x="670406" y="1001939"/>
                </a:cubicBezTo>
                <a:cubicBezTo>
                  <a:pt x="666986" y="998272"/>
                  <a:pt x="660906" y="998679"/>
                  <a:pt x="659387" y="1000716"/>
                </a:cubicBezTo>
                <a:cubicBezTo>
                  <a:pt x="657867" y="1002754"/>
                  <a:pt x="654067" y="1002754"/>
                  <a:pt x="654067" y="1002754"/>
                </a:cubicBezTo>
                <a:cubicBezTo>
                  <a:pt x="654067" y="1002754"/>
                  <a:pt x="646087" y="1001532"/>
                  <a:pt x="638488" y="1000309"/>
                </a:cubicBezTo>
                <a:cubicBezTo>
                  <a:pt x="630889" y="999087"/>
                  <a:pt x="630509" y="998272"/>
                  <a:pt x="625569" y="998272"/>
                </a:cubicBezTo>
                <a:cubicBezTo>
                  <a:pt x="620630" y="998272"/>
                  <a:pt x="620250" y="996642"/>
                  <a:pt x="616830" y="995011"/>
                </a:cubicBezTo>
                <a:cubicBezTo>
                  <a:pt x="613410" y="993382"/>
                  <a:pt x="611510" y="990529"/>
                  <a:pt x="604671" y="990121"/>
                </a:cubicBezTo>
                <a:cubicBezTo>
                  <a:pt x="597831" y="989714"/>
                  <a:pt x="597072" y="988491"/>
                  <a:pt x="594412" y="986454"/>
                </a:cubicBezTo>
                <a:cubicBezTo>
                  <a:pt x="591752" y="984824"/>
                  <a:pt x="589852" y="984009"/>
                  <a:pt x="587952" y="985231"/>
                </a:cubicBezTo>
                <a:cubicBezTo>
                  <a:pt x="586053" y="986454"/>
                  <a:pt x="584533" y="986861"/>
                  <a:pt x="581873" y="986454"/>
                </a:cubicBezTo>
                <a:cubicBezTo>
                  <a:pt x="579213" y="986046"/>
                  <a:pt x="578833" y="986861"/>
                  <a:pt x="577313" y="988084"/>
                </a:cubicBezTo>
                <a:cubicBezTo>
                  <a:pt x="575794" y="989307"/>
                  <a:pt x="574273" y="988491"/>
                  <a:pt x="570094" y="987677"/>
                </a:cubicBezTo>
                <a:cubicBezTo>
                  <a:pt x="565914" y="986861"/>
                  <a:pt x="563635" y="983602"/>
                  <a:pt x="559835" y="981972"/>
                </a:cubicBezTo>
                <a:cubicBezTo>
                  <a:pt x="556415" y="980342"/>
                  <a:pt x="556415" y="981156"/>
                  <a:pt x="550715" y="980342"/>
                </a:cubicBezTo>
                <a:cubicBezTo>
                  <a:pt x="545396" y="979934"/>
                  <a:pt x="537797" y="979119"/>
                  <a:pt x="539697" y="974636"/>
                </a:cubicBezTo>
                <a:cubicBezTo>
                  <a:pt x="541596" y="970154"/>
                  <a:pt x="544256" y="968524"/>
                  <a:pt x="538557" y="968931"/>
                </a:cubicBezTo>
                <a:cubicBezTo>
                  <a:pt x="532857" y="969339"/>
                  <a:pt x="530198" y="968116"/>
                  <a:pt x="524498" y="968524"/>
                </a:cubicBezTo>
                <a:cubicBezTo>
                  <a:pt x="519178" y="968931"/>
                  <a:pt x="516138" y="968524"/>
                  <a:pt x="516138" y="966894"/>
                </a:cubicBezTo>
                <a:cubicBezTo>
                  <a:pt x="516519" y="965263"/>
                  <a:pt x="516898" y="965263"/>
                  <a:pt x="519558" y="965263"/>
                </a:cubicBezTo>
                <a:cubicBezTo>
                  <a:pt x="522218" y="965263"/>
                  <a:pt x="526017" y="964041"/>
                  <a:pt x="527158" y="957521"/>
                </a:cubicBezTo>
                <a:cubicBezTo>
                  <a:pt x="528297" y="951001"/>
                  <a:pt x="529437" y="946111"/>
                  <a:pt x="532477" y="944481"/>
                </a:cubicBezTo>
                <a:close/>
                <a:moveTo>
                  <a:pt x="1385505" y="897617"/>
                </a:moveTo>
                <a:cubicBezTo>
                  <a:pt x="1387405" y="898840"/>
                  <a:pt x="1387405" y="903323"/>
                  <a:pt x="1387785" y="906990"/>
                </a:cubicBezTo>
                <a:cubicBezTo>
                  <a:pt x="1388165" y="911065"/>
                  <a:pt x="1388545" y="917585"/>
                  <a:pt x="1383226" y="917178"/>
                </a:cubicBezTo>
                <a:cubicBezTo>
                  <a:pt x="1377526" y="917178"/>
                  <a:pt x="1382086" y="925735"/>
                  <a:pt x="1383605" y="925328"/>
                </a:cubicBezTo>
                <a:cubicBezTo>
                  <a:pt x="1385125" y="924920"/>
                  <a:pt x="1386645" y="926550"/>
                  <a:pt x="1385125" y="928588"/>
                </a:cubicBezTo>
                <a:cubicBezTo>
                  <a:pt x="1383605" y="930625"/>
                  <a:pt x="1381325" y="930625"/>
                  <a:pt x="1377146" y="931033"/>
                </a:cubicBezTo>
                <a:cubicBezTo>
                  <a:pt x="1372966" y="931441"/>
                  <a:pt x="1373726" y="933071"/>
                  <a:pt x="1375626" y="933478"/>
                </a:cubicBezTo>
                <a:cubicBezTo>
                  <a:pt x="1377526" y="934293"/>
                  <a:pt x="1376006" y="936331"/>
                  <a:pt x="1372966" y="937145"/>
                </a:cubicBezTo>
                <a:cubicBezTo>
                  <a:pt x="1369926" y="937961"/>
                  <a:pt x="1364607" y="942443"/>
                  <a:pt x="1361567" y="942036"/>
                </a:cubicBezTo>
                <a:cubicBezTo>
                  <a:pt x="1358527" y="941220"/>
                  <a:pt x="1355868" y="946111"/>
                  <a:pt x="1351308" y="944073"/>
                </a:cubicBezTo>
                <a:cubicBezTo>
                  <a:pt x="1349788" y="943666"/>
                  <a:pt x="1346368" y="941628"/>
                  <a:pt x="1344849" y="943666"/>
                </a:cubicBezTo>
                <a:cubicBezTo>
                  <a:pt x="1342948" y="946111"/>
                  <a:pt x="1338009" y="944888"/>
                  <a:pt x="1336489" y="943258"/>
                </a:cubicBezTo>
                <a:cubicBezTo>
                  <a:pt x="1334969" y="941220"/>
                  <a:pt x="1333450" y="940813"/>
                  <a:pt x="1330030" y="941628"/>
                </a:cubicBezTo>
                <a:cubicBezTo>
                  <a:pt x="1326610" y="942443"/>
                  <a:pt x="1323191" y="940813"/>
                  <a:pt x="1322050" y="939183"/>
                </a:cubicBezTo>
                <a:cubicBezTo>
                  <a:pt x="1320911" y="937553"/>
                  <a:pt x="1320151" y="934293"/>
                  <a:pt x="1317491" y="934701"/>
                </a:cubicBezTo>
                <a:cubicBezTo>
                  <a:pt x="1314831" y="935108"/>
                  <a:pt x="1312931" y="933071"/>
                  <a:pt x="1312171" y="928181"/>
                </a:cubicBezTo>
                <a:cubicBezTo>
                  <a:pt x="1311411" y="923290"/>
                  <a:pt x="1315591" y="923698"/>
                  <a:pt x="1317111" y="924920"/>
                </a:cubicBezTo>
                <a:cubicBezTo>
                  <a:pt x="1319010" y="926143"/>
                  <a:pt x="1333450" y="927365"/>
                  <a:pt x="1335349" y="927773"/>
                </a:cubicBezTo>
                <a:cubicBezTo>
                  <a:pt x="1339529" y="928181"/>
                  <a:pt x="1341049" y="923290"/>
                  <a:pt x="1343709" y="919216"/>
                </a:cubicBezTo>
                <a:cubicBezTo>
                  <a:pt x="1347888" y="913102"/>
                  <a:pt x="1348268" y="918808"/>
                  <a:pt x="1345228" y="924106"/>
                </a:cubicBezTo>
                <a:cubicBezTo>
                  <a:pt x="1342189" y="928995"/>
                  <a:pt x="1349028" y="929811"/>
                  <a:pt x="1350548" y="928995"/>
                </a:cubicBezTo>
                <a:cubicBezTo>
                  <a:pt x="1352068" y="928181"/>
                  <a:pt x="1353588" y="927365"/>
                  <a:pt x="1354728" y="928588"/>
                </a:cubicBezTo>
                <a:cubicBezTo>
                  <a:pt x="1355868" y="929811"/>
                  <a:pt x="1357008" y="930218"/>
                  <a:pt x="1357387" y="928588"/>
                </a:cubicBezTo>
                <a:cubicBezTo>
                  <a:pt x="1358147" y="926958"/>
                  <a:pt x="1360427" y="925735"/>
                  <a:pt x="1361947" y="925735"/>
                </a:cubicBezTo>
                <a:cubicBezTo>
                  <a:pt x="1363467" y="925735"/>
                  <a:pt x="1366887" y="923698"/>
                  <a:pt x="1367267" y="922068"/>
                </a:cubicBezTo>
                <a:cubicBezTo>
                  <a:pt x="1367646" y="920438"/>
                  <a:pt x="1368786" y="917178"/>
                  <a:pt x="1370687" y="916770"/>
                </a:cubicBezTo>
                <a:cubicBezTo>
                  <a:pt x="1372586" y="916363"/>
                  <a:pt x="1375246" y="913918"/>
                  <a:pt x="1373726" y="907397"/>
                </a:cubicBezTo>
                <a:cubicBezTo>
                  <a:pt x="1372206" y="901285"/>
                  <a:pt x="1377146" y="900063"/>
                  <a:pt x="1378286" y="901693"/>
                </a:cubicBezTo>
                <a:cubicBezTo>
                  <a:pt x="1379426" y="903730"/>
                  <a:pt x="1381706" y="902507"/>
                  <a:pt x="1381706" y="900063"/>
                </a:cubicBezTo>
                <a:cubicBezTo>
                  <a:pt x="1381706" y="897617"/>
                  <a:pt x="1383605" y="895987"/>
                  <a:pt x="1385505" y="897617"/>
                </a:cubicBezTo>
                <a:close/>
                <a:moveTo>
                  <a:pt x="951202" y="869907"/>
                </a:moveTo>
                <a:cubicBezTo>
                  <a:pt x="953101" y="869092"/>
                  <a:pt x="954622" y="869092"/>
                  <a:pt x="954622" y="870722"/>
                </a:cubicBezTo>
                <a:cubicBezTo>
                  <a:pt x="954622" y="872352"/>
                  <a:pt x="957661" y="872352"/>
                  <a:pt x="962221" y="871129"/>
                </a:cubicBezTo>
                <a:cubicBezTo>
                  <a:pt x="965260" y="870315"/>
                  <a:pt x="971720" y="872759"/>
                  <a:pt x="976279" y="874389"/>
                </a:cubicBezTo>
                <a:cubicBezTo>
                  <a:pt x="980839" y="876019"/>
                  <a:pt x="980079" y="880910"/>
                  <a:pt x="982359" y="883762"/>
                </a:cubicBezTo>
                <a:cubicBezTo>
                  <a:pt x="984639" y="886615"/>
                  <a:pt x="982359" y="890282"/>
                  <a:pt x="979320" y="888652"/>
                </a:cubicBezTo>
                <a:cubicBezTo>
                  <a:pt x="976279" y="887430"/>
                  <a:pt x="974000" y="886615"/>
                  <a:pt x="969820" y="882540"/>
                </a:cubicBezTo>
                <a:cubicBezTo>
                  <a:pt x="965640" y="878465"/>
                  <a:pt x="962221" y="877650"/>
                  <a:pt x="962601" y="880502"/>
                </a:cubicBezTo>
                <a:cubicBezTo>
                  <a:pt x="962601" y="883355"/>
                  <a:pt x="959181" y="881724"/>
                  <a:pt x="957281" y="881724"/>
                </a:cubicBezTo>
                <a:cubicBezTo>
                  <a:pt x="955381" y="881724"/>
                  <a:pt x="953101" y="882947"/>
                  <a:pt x="951581" y="881317"/>
                </a:cubicBezTo>
                <a:cubicBezTo>
                  <a:pt x="948162" y="877650"/>
                  <a:pt x="947402" y="880094"/>
                  <a:pt x="947022" y="882947"/>
                </a:cubicBezTo>
                <a:cubicBezTo>
                  <a:pt x="946642" y="885800"/>
                  <a:pt x="940563" y="886207"/>
                  <a:pt x="939423" y="881317"/>
                </a:cubicBezTo>
                <a:cubicBezTo>
                  <a:pt x="938663" y="876835"/>
                  <a:pt x="936383" y="881724"/>
                  <a:pt x="936003" y="884984"/>
                </a:cubicBezTo>
                <a:cubicBezTo>
                  <a:pt x="935623" y="888245"/>
                  <a:pt x="933723" y="888652"/>
                  <a:pt x="934483" y="884170"/>
                </a:cubicBezTo>
                <a:cubicBezTo>
                  <a:pt x="934483" y="882540"/>
                  <a:pt x="933723" y="880910"/>
                  <a:pt x="935243" y="880502"/>
                </a:cubicBezTo>
                <a:cubicBezTo>
                  <a:pt x="936763" y="880094"/>
                  <a:pt x="936383" y="876427"/>
                  <a:pt x="936763" y="874797"/>
                </a:cubicBezTo>
                <a:cubicBezTo>
                  <a:pt x="936763" y="873167"/>
                  <a:pt x="937523" y="869092"/>
                  <a:pt x="942082" y="870722"/>
                </a:cubicBezTo>
                <a:cubicBezTo>
                  <a:pt x="946642" y="872352"/>
                  <a:pt x="949302" y="870315"/>
                  <a:pt x="951202" y="869907"/>
                </a:cubicBezTo>
                <a:close/>
                <a:moveTo>
                  <a:pt x="1368786" y="868277"/>
                </a:moveTo>
                <a:cubicBezTo>
                  <a:pt x="1370687" y="870315"/>
                  <a:pt x="1373726" y="871129"/>
                  <a:pt x="1373726" y="871129"/>
                </a:cubicBezTo>
                <a:cubicBezTo>
                  <a:pt x="1376006" y="871537"/>
                  <a:pt x="1380186" y="875205"/>
                  <a:pt x="1383605" y="877650"/>
                </a:cubicBezTo>
                <a:cubicBezTo>
                  <a:pt x="1387025" y="880094"/>
                  <a:pt x="1391204" y="883762"/>
                  <a:pt x="1391585" y="885392"/>
                </a:cubicBezTo>
                <a:cubicBezTo>
                  <a:pt x="1391965" y="887430"/>
                  <a:pt x="1394624" y="891505"/>
                  <a:pt x="1397664" y="891098"/>
                </a:cubicBezTo>
                <a:cubicBezTo>
                  <a:pt x="1400704" y="890282"/>
                  <a:pt x="1401844" y="893950"/>
                  <a:pt x="1403363" y="895987"/>
                </a:cubicBezTo>
                <a:cubicBezTo>
                  <a:pt x="1404883" y="898025"/>
                  <a:pt x="1406403" y="902915"/>
                  <a:pt x="1404504" y="904137"/>
                </a:cubicBezTo>
                <a:cubicBezTo>
                  <a:pt x="1402604" y="905360"/>
                  <a:pt x="1402223" y="907805"/>
                  <a:pt x="1401844" y="910658"/>
                </a:cubicBezTo>
                <a:cubicBezTo>
                  <a:pt x="1401464" y="913510"/>
                  <a:pt x="1399944" y="913102"/>
                  <a:pt x="1397284" y="910658"/>
                </a:cubicBezTo>
                <a:cubicBezTo>
                  <a:pt x="1394624" y="908213"/>
                  <a:pt x="1395004" y="906175"/>
                  <a:pt x="1394624" y="900063"/>
                </a:cubicBezTo>
                <a:cubicBezTo>
                  <a:pt x="1394244" y="893950"/>
                  <a:pt x="1383605" y="884577"/>
                  <a:pt x="1380566" y="882540"/>
                </a:cubicBezTo>
                <a:cubicBezTo>
                  <a:pt x="1377526" y="880094"/>
                  <a:pt x="1369547" y="873575"/>
                  <a:pt x="1366127" y="869907"/>
                </a:cubicBezTo>
                <a:cubicBezTo>
                  <a:pt x="1362327" y="866239"/>
                  <a:pt x="1365367" y="865424"/>
                  <a:pt x="1368786" y="868277"/>
                </a:cubicBezTo>
                <a:close/>
                <a:moveTo>
                  <a:pt x="1018836" y="814486"/>
                </a:moveTo>
                <a:cubicBezTo>
                  <a:pt x="1020736" y="814893"/>
                  <a:pt x="1029095" y="814079"/>
                  <a:pt x="1033275" y="819376"/>
                </a:cubicBezTo>
                <a:cubicBezTo>
                  <a:pt x="1037454" y="824674"/>
                  <a:pt x="1042014" y="820191"/>
                  <a:pt x="1043534" y="824674"/>
                </a:cubicBezTo>
                <a:cubicBezTo>
                  <a:pt x="1045054" y="829156"/>
                  <a:pt x="1048854" y="835269"/>
                  <a:pt x="1046574" y="839751"/>
                </a:cubicBezTo>
                <a:cubicBezTo>
                  <a:pt x="1044294" y="844234"/>
                  <a:pt x="1047714" y="851569"/>
                  <a:pt x="1048094" y="854014"/>
                </a:cubicBezTo>
                <a:cubicBezTo>
                  <a:pt x="1048473" y="856459"/>
                  <a:pt x="1048854" y="865017"/>
                  <a:pt x="1050753" y="865424"/>
                </a:cubicBezTo>
                <a:cubicBezTo>
                  <a:pt x="1052653" y="865831"/>
                  <a:pt x="1052653" y="863387"/>
                  <a:pt x="1053033" y="860942"/>
                </a:cubicBezTo>
                <a:cubicBezTo>
                  <a:pt x="1053413" y="858904"/>
                  <a:pt x="1057973" y="858497"/>
                  <a:pt x="1056073" y="862572"/>
                </a:cubicBezTo>
                <a:cubicBezTo>
                  <a:pt x="1054173" y="866647"/>
                  <a:pt x="1055693" y="868684"/>
                  <a:pt x="1057213" y="869499"/>
                </a:cubicBezTo>
                <a:cubicBezTo>
                  <a:pt x="1058733" y="870315"/>
                  <a:pt x="1060632" y="869092"/>
                  <a:pt x="1057973" y="872759"/>
                </a:cubicBezTo>
                <a:cubicBezTo>
                  <a:pt x="1056453" y="874797"/>
                  <a:pt x="1058352" y="876835"/>
                  <a:pt x="1060632" y="878465"/>
                </a:cubicBezTo>
                <a:cubicBezTo>
                  <a:pt x="1062532" y="880094"/>
                  <a:pt x="1070132" y="882947"/>
                  <a:pt x="1073171" y="876427"/>
                </a:cubicBezTo>
                <a:cubicBezTo>
                  <a:pt x="1076211" y="869907"/>
                  <a:pt x="1076591" y="869907"/>
                  <a:pt x="1080011" y="865424"/>
                </a:cubicBezTo>
                <a:cubicBezTo>
                  <a:pt x="1083430" y="861350"/>
                  <a:pt x="1086850" y="858089"/>
                  <a:pt x="1088370" y="856459"/>
                </a:cubicBezTo>
                <a:cubicBezTo>
                  <a:pt x="1089890" y="854829"/>
                  <a:pt x="1090650" y="853199"/>
                  <a:pt x="1092930" y="855644"/>
                </a:cubicBezTo>
                <a:cubicBezTo>
                  <a:pt x="1095210" y="858089"/>
                  <a:pt x="1097869" y="855236"/>
                  <a:pt x="1099389" y="854014"/>
                </a:cubicBezTo>
                <a:cubicBezTo>
                  <a:pt x="1100909" y="852792"/>
                  <a:pt x="1104328" y="852792"/>
                  <a:pt x="1103949" y="847902"/>
                </a:cubicBezTo>
                <a:cubicBezTo>
                  <a:pt x="1103189" y="843419"/>
                  <a:pt x="1105849" y="841381"/>
                  <a:pt x="1110408" y="839751"/>
                </a:cubicBezTo>
                <a:cubicBezTo>
                  <a:pt x="1114968" y="838529"/>
                  <a:pt x="1116867" y="836899"/>
                  <a:pt x="1118388" y="839344"/>
                </a:cubicBezTo>
                <a:cubicBezTo>
                  <a:pt x="1120287" y="841381"/>
                  <a:pt x="1122187" y="840567"/>
                  <a:pt x="1122947" y="839751"/>
                </a:cubicBezTo>
                <a:cubicBezTo>
                  <a:pt x="1123707" y="838937"/>
                  <a:pt x="1126747" y="839344"/>
                  <a:pt x="1135486" y="847087"/>
                </a:cubicBezTo>
                <a:cubicBezTo>
                  <a:pt x="1144225" y="854422"/>
                  <a:pt x="1154865" y="857682"/>
                  <a:pt x="1157904" y="856052"/>
                </a:cubicBezTo>
                <a:cubicBezTo>
                  <a:pt x="1160944" y="854422"/>
                  <a:pt x="1163604" y="857682"/>
                  <a:pt x="1165504" y="857274"/>
                </a:cubicBezTo>
                <a:cubicBezTo>
                  <a:pt x="1167403" y="856459"/>
                  <a:pt x="1169304" y="857682"/>
                  <a:pt x="1170063" y="860127"/>
                </a:cubicBezTo>
                <a:cubicBezTo>
                  <a:pt x="1170823" y="862572"/>
                  <a:pt x="1173863" y="862572"/>
                  <a:pt x="1175383" y="862164"/>
                </a:cubicBezTo>
                <a:cubicBezTo>
                  <a:pt x="1177283" y="861757"/>
                  <a:pt x="1182222" y="862572"/>
                  <a:pt x="1184882" y="865424"/>
                </a:cubicBezTo>
                <a:cubicBezTo>
                  <a:pt x="1187922" y="868277"/>
                  <a:pt x="1192481" y="869499"/>
                  <a:pt x="1194382" y="869907"/>
                </a:cubicBezTo>
                <a:cubicBezTo>
                  <a:pt x="1196281" y="870722"/>
                  <a:pt x="1199321" y="872352"/>
                  <a:pt x="1200841" y="874389"/>
                </a:cubicBezTo>
                <a:cubicBezTo>
                  <a:pt x="1202360" y="876427"/>
                  <a:pt x="1212620" y="880910"/>
                  <a:pt x="1217940" y="880094"/>
                </a:cubicBezTo>
                <a:cubicBezTo>
                  <a:pt x="1222879" y="878872"/>
                  <a:pt x="1227438" y="881724"/>
                  <a:pt x="1229338" y="883762"/>
                </a:cubicBezTo>
                <a:cubicBezTo>
                  <a:pt x="1231238" y="885800"/>
                  <a:pt x="1235798" y="885800"/>
                  <a:pt x="1237698" y="885392"/>
                </a:cubicBezTo>
                <a:cubicBezTo>
                  <a:pt x="1239597" y="885392"/>
                  <a:pt x="1246057" y="888245"/>
                  <a:pt x="1247577" y="894358"/>
                </a:cubicBezTo>
                <a:cubicBezTo>
                  <a:pt x="1249097" y="900470"/>
                  <a:pt x="1251377" y="900877"/>
                  <a:pt x="1254037" y="902507"/>
                </a:cubicBezTo>
                <a:cubicBezTo>
                  <a:pt x="1256316" y="904137"/>
                  <a:pt x="1258216" y="908620"/>
                  <a:pt x="1261636" y="911065"/>
                </a:cubicBezTo>
                <a:cubicBezTo>
                  <a:pt x="1265055" y="913510"/>
                  <a:pt x="1263916" y="917178"/>
                  <a:pt x="1263916" y="919216"/>
                </a:cubicBezTo>
                <a:cubicBezTo>
                  <a:pt x="1263916" y="921253"/>
                  <a:pt x="1262776" y="924513"/>
                  <a:pt x="1268095" y="926143"/>
                </a:cubicBezTo>
                <a:cubicBezTo>
                  <a:pt x="1273414" y="927773"/>
                  <a:pt x="1271135" y="929403"/>
                  <a:pt x="1275694" y="929403"/>
                </a:cubicBezTo>
                <a:cubicBezTo>
                  <a:pt x="1280254" y="929403"/>
                  <a:pt x="1282154" y="932663"/>
                  <a:pt x="1285573" y="935516"/>
                </a:cubicBezTo>
                <a:cubicBezTo>
                  <a:pt x="1288993" y="937961"/>
                  <a:pt x="1292413" y="936738"/>
                  <a:pt x="1294313" y="935923"/>
                </a:cubicBezTo>
                <a:cubicBezTo>
                  <a:pt x="1296213" y="934701"/>
                  <a:pt x="1299632" y="937553"/>
                  <a:pt x="1301532" y="941628"/>
                </a:cubicBezTo>
                <a:cubicBezTo>
                  <a:pt x="1303432" y="945703"/>
                  <a:pt x="1308372" y="955483"/>
                  <a:pt x="1303052" y="954261"/>
                </a:cubicBezTo>
                <a:cubicBezTo>
                  <a:pt x="1297733" y="953038"/>
                  <a:pt x="1297733" y="957521"/>
                  <a:pt x="1292793" y="957113"/>
                </a:cubicBezTo>
                <a:cubicBezTo>
                  <a:pt x="1288993" y="956706"/>
                  <a:pt x="1284054" y="954668"/>
                  <a:pt x="1287474" y="959151"/>
                </a:cubicBezTo>
                <a:cubicBezTo>
                  <a:pt x="1292413" y="964856"/>
                  <a:pt x="1290513" y="969339"/>
                  <a:pt x="1295073" y="971784"/>
                </a:cubicBezTo>
                <a:cubicBezTo>
                  <a:pt x="1299632" y="973821"/>
                  <a:pt x="1305712" y="983602"/>
                  <a:pt x="1307232" y="985231"/>
                </a:cubicBezTo>
                <a:cubicBezTo>
                  <a:pt x="1308752" y="986454"/>
                  <a:pt x="1310271" y="989714"/>
                  <a:pt x="1310651" y="991344"/>
                </a:cubicBezTo>
                <a:cubicBezTo>
                  <a:pt x="1311411" y="992974"/>
                  <a:pt x="1312551" y="995011"/>
                  <a:pt x="1314071" y="996642"/>
                </a:cubicBezTo>
                <a:cubicBezTo>
                  <a:pt x="1315971" y="998272"/>
                  <a:pt x="1317491" y="1001124"/>
                  <a:pt x="1317491" y="1003976"/>
                </a:cubicBezTo>
                <a:cubicBezTo>
                  <a:pt x="1317491" y="1006422"/>
                  <a:pt x="1319391" y="1007644"/>
                  <a:pt x="1323950" y="1008052"/>
                </a:cubicBezTo>
                <a:cubicBezTo>
                  <a:pt x="1328130" y="1008459"/>
                  <a:pt x="1328890" y="1007644"/>
                  <a:pt x="1329650" y="1006014"/>
                </a:cubicBezTo>
                <a:cubicBezTo>
                  <a:pt x="1330410" y="1004792"/>
                  <a:pt x="1334590" y="1003976"/>
                  <a:pt x="1332310" y="1010497"/>
                </a:cubicBezTo>
                <a:cubicBezTo>
                  <a:pt x="1330030" y="1017017"/>
                  <a:pt x="1331170" y="1019462"/>
                  <a:pt x="1336489" y="1019462"/>
                </a:cubicBezTo>
                <a:cubicBezTo>
                  <a:pt x="1341809" y="1019462"/>
                  <a:pt x="1344089" y="1019055"/>
                  <a:pt x="1346748" y="1021092"/>
                </a:cubicBezTo>
                <a:cubicBezTo>
                  <a:pt x="1349028" y="1023129"/>
                  <a:pt x="1347129" y="1023537"/>
                  <a:pt x="1343709" y="1023945"/>
                </a:cubicBezTo>
                <a:cubicBezTo>
                  <a:pt x="1340289" y="1024352"/>
                  <a:pt x="1338389" y="1026390"/>
                  <a:pt x="1345989" y="1031280"/>
                </a:cubicBezTo>
                <a:cubicBezTo>
                  <a:pt x="1353588" y="1036170"/>
                  <a:pt x="1356628" y="1036170"/>
                  <a:pt x="1358527" y="1035762"/>
                </a:cubicBezTo>
                <a:cubicBezTo>
                  <a:pt x="1360427" y="1035355"/>
                  <a:pt x="1361567" y="1036577"/>
                  <a:pt x="1359667" y="1038208"/>
                </a:cubicBezTo>
                <a:cubicBezTo>
                  <a:pt x="1357767" y="1039430"/>
                  <a:pt x="1356247" y="1039430"/>
                  <a:pt x="1353588" y="1037800"/>
                </a:cubicBezTo>
                <a:cubicBezTo>
                  <a:pt x="1351308" y="1036577"/>
                  <a:pt x="1347888" y="1037800"/>
                  <a:pt x="1352068" y="1040652"/>
                </a:cubicBezTo>
                <a:cubicBezTo>
                  <a:pt x="1356247" y="1043505"/>
                  <a:pt x="1357767" y="1045135"/>
                  <a:pt x="1351308" y="1047172"/>
                </a:cubicBezTo>
                <a:cubicBezTo>
                  <a:pt x="1342948" y="1049617"/>
                  <a:pt x="1340669" y="1044727"/>
                  <a:pt x="1345228" y="1044727"/>
                </a:cubicBezTo>
                <a:cubicBezTo>
                  <a:pt x="1350168" y="1044727"/>
                  <a:pt x="1345989" y="1041060"/>
                  <a:pt x="1344089" y="1041875"/>
                </a:cubicBezTo>
                <a:cubicBezTo>
                  <a:pt x="1342189" y="1042690"/>
                  <a:pt x="1338769" y="1040652"/>
                  <a:pt x="1338009" y="1039022"/>
                </a:cubicBezTo>
                <a:cubicBezTo>
                  <a:pt x="1336869" y="1037392"/>
                  <a:pt x="1336489" y="1036985"/>
                  <a:pt x="1335349" y="1037800"/>
                </a:cubicBezTo>
                <a:cubicBezTo>
                  <a:pt x="1334590" y="1039022"/>
                  <a:pt x="1332689" y="1038208"/>
                  <a:pt x="1331930" y="1036170"/>
                </a:cubicBezTo>
                <a:cubicBezTo>
                  <a:pt x="1331170" y="1034132"/>
                  <a:pt x="1323571" y="1034947"/>
                  <a:pt x="1321670" y="1035355"/>
                </a:cubicBezTo>
                <a:cubicBezTo>
                  <a:pt x="1319771" y="1036170"/>
                  <a:pt x="1315971" y="1035762"/>
                  <a:pt x="1314831" y="1034540"/>
                </a:cubicBezTo>
                <a:cubicBezTo>
                  <a:pt x="1313691" y="1033317"/>
                  <a:pt x="1308752" y="1034540"/>
                  <a:pt x="1307232" y="1032502"/>
                </a:cubicBezTo>
                <a:cubicBezTo>
                  <a:pt x="1306092" y="1030464"/>
                  <a:pt x="1304952" y="1032095"/>
                  <a:pt x="1303432" y="1032502"/>
                </a:cubicBezTo>
                <a:cubicBezTo>
                  <a:pt x="1302292" y="1032910"/>
                  <a:pt x="1299632" y="1031280"/>
                  <a:pt x="1299632" y="1028835"/>
                </a:cubicBezTo>
                <a:cubicBezTo>
                  <a:pt x="1299632" y="1026797"/>
                  <a:pt x="1295452" y="1021499"/>
                  <a:pt x="1294313" y="1019869"/>
                </a:cubicBezTo>
                <a:cubicBezTo>
                  <a:pt x="1293553" y="1018239"/>
                  <a:pt x="1292033" y="1017832"/>
                  <a:pt x="1290893" y="1018239"/>
                </a:cubicBezTo>
                <a:cubicBezTo>
                  <a:pt x="1289753" y="1019055"/>
                  <a:pt x="1285953" y="1014571"/>
                  <a:pt x="1290133" y="1012127"/>
                </a:cubicBezTo>
                <a:cubicBezTo>
                  <a:pt x="1294313" y="1009682"/>
                  <a:pt x="1290513" y="1008459"/>
                  <a:pt x="1286713" y="1008867"/>
                </a:cubicBezTo>
                <a:cubicBezTo>
                  <a:pt x="1282534" y="1008867"/>
                  <a:pt x="1279874" y="1007644"/>
                  <a:pt x="1282154" y="1005199"/>
                </a:cubicBezTo>
                <a:cubicBezTo>
                  <a:pt x="1284434" y="1002754"/>
                  <a:pt x="1281394" y="1001532"/>
                  <a:pt x="1280254" y="1001124"/>
                </a:cubicBezTo>
                <a:cubicBezTo>
                  <a:pt x="1279114" y="1000716"/>
                  <a:pt x="1269995" y="989307"/>
                  <a:pt x="1266575" y="986046"/>
                </a:cubicBezTo>
                <a:cubicBezTo>
                  <a:pt x="1263155" y="982786"/>
                  <a:pt x="1259356" y="981564"/>
                  <a:pt x="1256696" y="981972"/>
                </a:cubicBezTo>
                <a:cubicBezTo>
                  <a:pt x="1254416" y="981972"/>
                  <a:pt x="1249476" y="978711"/>
                  <a:pt x="1247957" y="976266"/>
                </a:cubicBezTo>
                <a:cubicBezTo>
                  <a:pt x="1246437" y="974229"/>
                  <a:pt x="1241498" y="971376"/>
                  <a:pt x="1239977" y="971376"/>
                </a:cubicBezTo>
                <a:cubicBezTo>
                  <a:pt x="1238838" y="971376"/>
                  <a:pt x="1237698" y="971376"/>
                  <a:pt x="1236558" y="970154"/>
                </a:cubicBezTo>
                <a:cubicBezTo>
                  <a:pt x="1235418" y="968931"/>
                  <a:pt x="1234278" y="971376"/>
                  <a:pt x="1236938" y="974229"/>
                </a:cubicBezTo>
                <a:cubicBezTo>
                  <a:pt x="1241117" y="978304"/>
                  <a:pt x="1235418" y="979119"/>
                  <a:pt x="1231618" y="975451"/>
                </a:cubicBezTo>
                <a:cubicBezTo>
                  <a:pt x="1227819" y="971376"/>
                  <a:pt x="1224019" y="968931"/>
                  <a:pt x="1223639" y="970561"/>
                </a:cubicBezTo>
                <a:cubicBezTo>
                  <a:pt x="1223259" y="972598"/>
                  <a:pt x="1230478" y="976674"/>
                  <a:pt x="1230098" y="981564"/>
                </a:cubicBezTo>
                <a:cubicBezTo>
                  <a:pt x="1229718" y="986046"/>
                  <a:pt x="1228578" y="988899"/>
                  <a:pt x="1224778" y="985639"/>
                </a:cubicBezTo>
                <a:cubicBezTo>
                  <a:pt x="1220979" y="982379"/>
                  <a:pt x="1219459" y="986454"/>
                  <a:pt x="1222499" y="987677"/>
                </a:cubicBezTo>
                <a:cubicBezTo>
                  <a:pt x="1225918" y="988899"/>
                  <a:pt x="1224019" y="991344"/>
                  <a:pt x="1221359" y="990529"/>
                </a:cubicBezTo>
                <a:cubicBezTo>
                  <a:pt x="1218319" y="989307"/>
                  <a:pt x="1212239" y="991751"/>
                  <a:pt x="1210720" y="992159"/>
                </a:cubicBezTo>
                <a:cubicBezTo>
                  <a:pt x="1208820" y="992567"/>
                  <a:pt x="1202360" y="991344"/>
                  <a:pt x="1201220" y="994197"/>
                </a:cubicBezTo>
                <a:cubicBezTo>
                  <a:pt x="1200841" y="995827"/>
                  <a:pt x="1207300" y="994604"/>
                  <a:pt x="1209200" y="994604"/>
                </a:cubicBezTo>
                <a:cubicBezTo>
                  <a:pt x="1211100" y="994604"/>
                  <a:pt x="1213000" y="996234"/>
                  <a:pt x="1214520" y="997864"/>
                </a:cubicBezTo>
                <a:cubicBezTo>
                  <a:pt x="1215660" y="999902"/>
                  <a:pt x="1219079" y="1001939"/>
                  <a:pt x="1220979" y="1002754"/>
                </a:cubicBezTo>
                <a:cubicBezTo>
                  <a:pt x="1222879" y="1003976"/>
                  <a:pt x="1224778" y="1010497"/>
                  <a:pt x="1218699" y="1010904"/>
                </a:cubicBezTo>
                <a:cubicBezTo>
                  <a:pt x="1212620" y="1011312"/>
                  <a:pt x="1209580" y="1012534"/>
                  <a:pt x="1208060" y="1013757"/>
                </a:cubicBezTo>
                <a:cubicBezTo>
                  <a:pt x="1206920" y="1014979"/>
                  <a:pt x="1201220" y="1014164"/>
                  <a:pt x="1200461" y="1012127"/>
                </a:cubicBezTo>
                <a:cubicBezTo>
                  <a:pt x="1199701" y="1010090"/>
                  <a:pt x="1197801" y="1008867"/>
                  <a:pt x="1197421" y="1010904"/>
                </a:cubicBezTo>
                <a:cubicBezTo>
                  <a:pt x="1197041" y="1012942"/>
                  <a:pt x="1188302" y="1010904"/>
                  <a:pt x="1185642" y="1010497"/>
                </a:cubicBezTo>
                <a:cubicBezTo>
                  <a:pt x="1182982" y="1009682"/>
                  <a:pt x="1179942" y="1009682"/>
                  <a:pt x="1178423" y="1010090"/>
                </a:cubicBezTo>
                <a:lnTo>
                  <a:pt x="1178423" y="1010904"/>
                </a:lnTo>
                <a:cubicBezTo>
                  <a:pt x="1176903" y="1011312"/>
                  <a:pt x="1174623" y="1010090"/>
                  <a:pt x="1173863" y="1007644"/>
                </a:cubicBezTo>
                <a:cubicBezTo>
                  <a:pt x="1172723" y="1005607"/>
                  <a:pt x="1170823" y="1002346"/>
                  <a:pt x="1166263" y="998679"/>
                </a:cubicBezTo>
                <a:cubicBezTo>
                  <a:pt x="1161704" y="994604"/>
                  <a:pt x="1158285" y="989714"/>
                  <a:pt x="1158664" y="987677"/>
                </a:cubicBezTo>
                <a:cubicBezTo>
                  <a:pt x="1159044" y="985639"/>
                  <a:pt x="1157524" y="985231"/>
                  <a:pt x="1156384" y="986454"/>
                </a:cubicBezTo>
                <a:cubicBezTo>
                  <a:pt x="1155244" y="987677"/>
                  <a:pt x="1154105" y="987677"/>
                  <a:pt x="1151825" y="988084"/>
                </a:cubicBezTo>
                <a:cubicBezTo>
                  <a:pt x="1149925" y="988491"/>
                  <a:pt x="1145365" y="991344"/>
                  <a:pt x="1143466" y="988491"/>
                </a:cubicBezTo>
                <a:cubicBezTo>
                  <a:pt x="1141565" y="986046"/>
                  <a:pt x="1140806" y="990529"/>
                  <a:pt x="1137006" y="992159"/>
                </a:cubicBezTo>
                <a:cubicBezTo>
                  <a:pt x="1133206" y="993382"/>
                  <a:pt x="1135106" y="987269"/>
                  <a:pt x="1136626" y="984009"/>
                </a:cubicBezTo>
                <a:cubicBezTo>
                  <a:pt x="1138146" y="980749"/>
                  <a:pt x="1140806" y="976266"/>
                  <a:pt x="1137006" y="973414"/>
                </a:cubicBezTo>
                <a:cubicBezTo>
                  <a:pt x="1131686" y="969339"/>
                  <a:pt x="1134346" y="968931"/>
                  <a:pt x="1138906" y="968931"/>
                </a:cubicBezTo>
                <a:cubicBezTo>
                  <a:pt x="1142326" y="968931"/>
                  <a:pt x="1140806" y="966894"/>
                  <a:pt x="1137006" y="966486"/>
                </a:cubicBezTo>
                <a:cubicBezTo>
                  <a:pt x="1133206" y="966486"/>
                  <a:pt x="1130546" y="964449"/>
                  <a:pt x="1129407" y="962819"/>
                </a:cubicBezTo>
                <a:cubicBezTo>
                  <a:pt x="1128267" y="961189"/>
                  <a:pt x="1124847" y="956706"/>
                  <a:pt x="1130927" y="957521"/>
                </a:cubicBezTo>
                <a:cubicBezTo>
                  <a:pt x="1137006" y="958336"/>
                  <a:pt x="1133206" y="954261"/>
                  <a:pt x="1128647" y="950186"/>
                </a:cubicBezTo>
                <a:cubicBezTo>
                  <a:pt x="1124467" y="946111"/>
                  <a:pt x="1127127" y="939183"/>
                  <a:pt x="1124087" y="936331"/>
                </a:cubicBezTo>
                <a:cubicBezTo>
                  <a:pt x="1121048" y="933478"/>
                  <a:pt x="1124087" y="933071"/>
                  <a:pt x="1128267" y="932255"/>
                </a:cubicBezTo>
                <a:cubicBezTo>
                  <a:pt x="1132447" y="931441"/>
                  <a:pt x="1127127" y="929811"/>
                  <a:pt x="1124847" y="930625"/>
                </a:cubicBezTo>
                <a:cubicBezTo>
                  <a:pt x="1122567" y="931441"/>
                  <a:pt x="1119908" y="932663"/>
                  <a:pt x="1119527" y="931033"/>
                </a:cubicBezTo>
                <a:cubicBezTo>
                  <a:pt x="1119147" y="928995"/>
                  <a:pt x="1116867" y="926550"/>
                  <a:pt x="1114208" y="926143"/>
                </a:cubicBezTo>
                <a:cubicBezTo>
                  <a:pt x="1111548" y="925735"/>
                  <a:pt x="1109268" y="925328"/>
                  <a:pt x="1108509" y="922068"/>
                </a:cubicBezTo>
                <a:cubicBezTo>
                  <a:pt x="1107749" y="918808"/>
                  <a:pt x="1096729" y="913510"/>
                  <a:pt x="1091410" y="909842"/>
                </a:cubicBezTo>
                <a:cubicBezTo>
                  <a:pt x="1086090" y="906583"/>
                  <a:pt x="1075071" y="902507"/>
                  <a:pt x="1071272" y="904137"/>
                </a:cubicBezTo>
                <a:cubicBezTo>
                  <a:pt x="1067472" y="905768"/>
                  <a:pt x="1065192" y="904137"/>
                  <a:pt x="1062532" y="902507"/>
                </a:cubicBezTo>
                <a:cubicBezTo>
                  <a:pt x="1060253" y="900877"/>
                  <a:pt x="1057593" y="898840"/>
                  <a:pt x="1057973" y="897210"/>
                </a:cubicBezTo>
                <a:cubicBezTo>
                  <a:pt x="1058352" y="895172"/>
                  <a:pt x="1056073" y="892728"/>
                  <a:pt x="1056453" y="895580"/>
                </a:cubicBezTo>
                <a:cubicBezTo>
                  <a:pt x="1056833" y="897210"/>
                  <a:pt x="1053413" y="897210"/>
                  <a:pt x="1054173" y="893950"/>
                </a:cubicBezTo>
                <a:cubicBezTo>
                  <a:pt x="1054933" y="890690"/>
                  <a:pt x="1050753" y="890282"/>
                  <a:pt x="1050753" y="894358"/>
                </a:cubicBezTo>
                <a:cubicBezTo>
                  <a:pt x="1050753" y="898432"/>
                  <a:pt x="1046954" y="894765"/>
                  <a:pt x="1046574" y="892728"/>
                </a:cubicBezTo>
                <a:cubicBezTo>
                  <a:pt x="1046194" y="890282"/>
                  <a:pt x="1046574" y="889875"/>
                  <a:pt x="1043914" y="889875"/>
                </a:cubicBezTo>
                <a:cubicBezTo>
                  <a:pt x="1041254" y="889875"/>
                  <a:pt x="1041634" y="886207"/>
                  <a:pt x="1040874" y="884984"/>
                </a:cubicBezTo>
                <a:cubicBezTo>
                  <a:pt x="1040114" y="883762"/>
                  <a:pt x="1038594" y="877650"/>
                  <a:pt x="1040494" y="874797"/>
                </a:cubicBezTo>
                <a:cubicBezTo>
                  <a:pt x="1042394" y="872352"/>
                  <a:pt x="1040494" y="870315"/>
                  <a:pt x="1038974" y="871945"/>
                </a:cubicBezTo>
                <a:cubicBezTo>
                  <a:pt x="1037074" y="873575"/>
                  <a:pt x="1037454" y="876019"/>
                  <a:pt x="1037454" y="878872"/>
                </a:cubicBezTo>
                <a:cubicBezTo>
                  <a:pt x="1037454" y="881724"/>
                  <a:pt x="1036315" y="884984"/>
                  <a:pt x="1032895" y="883762"/>
                </a:cubicBezTo>
                <a:cubicBezTo>
                  <a:pt x="1029475" y="882540"/>
                  <a:pt x="1029855" y="885392"/>
                  <a:pt x="1032895" y="888245"/>
                </a:cubicBezTo>
                <a:cubicBezTo>
                  <a:pt x="1035934" y="890690"/>
                  <a:pt x="1028715" y="898432"/>
                  <a:pt x="1025296" y="899655"/>
                </a:cubicBezTo>
                <a:cubicBezTo>
                  <a:pt x="1021876" y="900877"/>
                  <a:pt x="1023396" y="893950"/>
                  <a:pt x="1022636" y="890690"/>
                </a:cubicBezTo>
                <a:cubicBezTo>
                  <a:pt x="1021496" y="887430"/>
                  <a:pt x="1020736" y="884577"/>
                  <a:pt x="1022255" y="882132"/>
                </a:cubicBezTo>
                <a:cubicBezTo>
                  <a:pt x="1023775" y="879687"/>
                  <a:pt x="1022636" y="876835"/>
                  <a:pt x="1021116" y="876019"/>
                </a:cubicBezTo>
                <a:cubicBezTo>
                  <a:pt x="1019596" y="874797"/>
                  <a:pt x="1017316" y="875205"/>
                  <a:pt x="1016556" y="873167"/>
                </a:cubicBezTo>
                <a:cubicBezTo>
                  <a:pt x="1015796" y="871129"/>
                  <a:pt x="1013516" y="867462"/>
                  <a:pt x="1008957" y="868684"/>
                </a:cubicBezTo>
                <a:cubicBezTo>
                  <a:pt x="1004777" y="869907"/>
                  <a:pt x="1003637" y="868684"/>
                  <a:pt x="1005157" y="865831"/>
                </a:cubicBezTo>
                <a:cubicBezTo>
                  <a:pt x="1006297" y="863387"/>
                  <a:pt x="1011997" y="860534"/>
                  <a:pt x="1013896" y="862164"/>
                </a:cubicBezTo>
                <a:cubicBezTo>
                  <a:pt x="1015796" y="864202"/>
                  <a:pt x="1020736" y="864202"/>
                  <a:pt x="1023775" y="860534"/>
                </a:cubicBezTo>
                <a:cubicBezTo>
                  <a:pt x="1026816" y="856867"/>
                  <a:pt x="1035174" y="861757"/>
                  <a:pt x="1034794" y="863794"/>
                </a:cubicBezTo>
                <a:cubicBezTo>
                  <a:pt x="1034415" y="865831"/>
                  <a:pt x="1037074" y="865017"/>
                  <a:pt x="1037454" y="863387"/>
                </a:cubicBezTo>
                <a:cubicBezTo>
                  <a:pt x="1037834" y="862164"/>
                  <a:pt x="1038974" y="860127"/>
                  <a:pt x="1040494" y="859719"/>
                </a:cubicBezTo>
                <a:cubicBezTo>
                  <a:pt x="1042394" y="858904"/>
                  <a:pt x="1044294" y="857274"/>
                  <a:pt x="1042014" y="856052"/>
                </a:cubicBezTo>
                <a:cubicBezTo>
                  <a:pt x="1039734" y="855236"/>
                  <a:pt x="1041634" y="854422"/>
                  <a:pt x="1042394" y="852384"/>
                </a:cubicBezTo>
                <a:cubicBezTo>
                  <a:pt x="1043914" y="848717"/>
                  <a:pt x="1039734" y="849124"/>
                  <a:pt x="1038594" y="850754"/>
                </a:cubicBezTo>
                <a:cubicBezTo>
                  <a:pt x="1037454" y="852384"/>
                  <a:pt x="1035174" y="853606"/>
                  <a:pt x="1034035" y="853606"/>
                </a:cubicBezTo>
                <a:cubicBezTo>
                  <a:pt x="1032895" y="853606"/>
                  <a:pt x="1030235" y="853199"/>
                  <a:pt x="1028335" y="854014"/>
                </a:cubicBezTo>
                <a:cubicBezTo>
                  <a:pt x="1026435" y="854829"/>
                  <a:pt x="1021496" y="853199"/>
                  <a:pt x="1019216" y="854014"/>
                </a:cubicBezTo>
                <a:cubicBezTo>
                  <a:pt x="1016176" y="855236"/>
                  <a:pt x="1015796" y="851976"/>
                  <a:pt x="1011617" y="853606"/>
                </a:cubicBezTo>
                <a:cubicBezTo>
                  <a:pt x="1005917" y="856052"/>
                  <a:pt x="1003637" y="843419"/>
                  <a:pt x="1006297" y="840974"/>
                </a:cubicBezTo>
                <a:cubicBezTo>
                  <a:pt x="1008957" y="838529"/>
                  <a:pt x="1008197" y="835676"/>
                  <a:pt x="1005537" y="838121"/>
                </a:cubicBezTo>
                <a:cubicBezTo>
                  <a:pt x="1003637" y="839751"/>
                  <a:pt x="1000978" y="838121"/>
                  <a:pt x="998318" y="836084"/>
                </a:cubicBezTo>
                <a:cubicBezTo>
                  <a:pt x="995658" y="834046"/>
                  <a:pt x="993758" y="835269"/>
                  <a:pt x="994138" y="838121"/>
                </a:cubicBezTo>
                <a:cubicBezTo>
                  <a:pt x="994518" y="840567"/>
                  <a:pt x="992618" y="840567"/>
                  <a:pt x="989958" y="840159"/>
                </a:cubicBezTo>
                <a:cubicBezTo>
                  <a:pt x="987299" y="839751"/>
                  <a:pt x="988439" y="834861"/>
                  <a:pt x="989958" y="834454"/>
                </a:cubicBezTo>
                <a:cubicBezTo>
                  <a:pt x="991478" y="834046"/>
                  <a:pt x="992238" y="832824"/>
                  <a:pt x="992238" y="829971"/>
                </a:cubicBezTo>
                <a:cubicBezTo>
                  <a:pt x="991478" y="826304"/>
                  <a:pt x="994898" y="820598"/>
                  <a:pt x="997558" y="821006"/>
                </a:cubicBezTo>
                <a:cubicBezTo>
                  <a:pt x="1000218" y="821414"/>
                  <a:pt x="1005157" y="819784"/>
                  <a:pt x="1007817" y="816523"/>
                </a:cubicBezTo>
                <a:cubicBezTo>
                  <a:pt x="1010477" y="813263"/>
                  <a:pt x="1016556" y="814079"/>
                  <a:pt x="1018836" y="814486"/>
                </a:cubicBezTo>
                <a:close/>
                <a:moveTo>
                  <a:pt x="877108" y="766808"/>
                </a:moveTo>
                <a:cubicBezTo>
                  <a:pt x="880148" y="765585"/>
                  <a:pt x="881288" y="767623"/>
                  <a:pt x="880907" y="769253"/>
                </a:cubicBezTo>
                <a:cubicBezTo>
                  <a:pt x="880148" y="770883"/>
                  <a:pt x="880148" y="772513"/>
                  <a:pt x="880528" y="774143"/>
                </a:cubicBezTo>
                <a:cubicBezTo>
                  <a:pt x="880907" y="775773"/>
                  <a:pt x="880528" y="777810"/>
                  <a:pt x="877868" y="779441"/>
                </a:cubicBezTo>
                <a:cubicBezTo>
                  <a:pt x="875208" y="780663"/>
                  <a:pt x="871028" y="783515"/>
                  <a:pt x="867229" y="789628"/>
                </a:cubicBezTo>
                <a:cubicBezTo>
                  <a:pt x="863429" y="795741"/>
                  <a:pt x="856970" y="796556"/>
                  <a:pt x="852030" y="798186"/>
                </a:cubicBezTo>
                <a:cubicBezTo>
                  <a:pt x="847090" y="799816"/>
                  <a:pt x="841391" y="798593"/>
                  <a:pt x="840251" y="795333"/>
                </a:cubicBezTo>
                <a:cubicBezTo>
                  <a:pt x="839111" y="792073"/>
                  <a:pt x="836451" y="792073"/>
                  <a:pt x="834172" y="792480"/>
                </a:cubicBezTo>
                <a:cubicBezTo>
                  <a:pt x="832272" y="792888"/>
                  <a:pt x="819353" y="794110"/>
                  <a:pt x="814793" y="791258"/>
                </a:cubicBezTo>
                <a:cubicBezTo>
                  <a:pt x="810234" y="788406"/>
                  <a:pt x="804154" y="795741"/>
                  <a:pt x="798834" y="792888"/>
                </a:cubicBezTo>
                <a:cubicBezTo>
                  <a:pt x="793135" y="790036"/>
                  <a:pt x="787815" y="796963"/>
                  <a:pt x="787435" y="798593"/>
                </a:cubicBezTo>
                <a:cubicBezTo>
                  <a:pt x="787056" y="800631"/>
                  <a:pt x="786295" y="807966"/>
                  <a:pt x="784396" y="809596"/>
                </a:cubicBezTo>
                <a:cubicBezTo>
                  <a:pt x="782496" y="811633"/>
                  <a:pt x="782876" y="812856"/>
                  <a:pt x="784016" y="814486"/>
                </a:cubicBezTo>
                <a:cubicBezTo>
                  <a:pt x="785155" y="816116"/>
                  <a:pt x="784776" y="825081"/>
                  <a:pt x="788195" y="828749"/>
                </a:cubicBezTo>
                <a:cubicBezTo>
                  <a:pt x="790475" y="830786"/>
                  <a:pt x="793895" y="834454"/>
                  <a:pt x="793895" y="837714"/>
                </a:cubicBezTo>
                <a:cubicBezTo>
                  <a:pt x="793895" y="840974"/>
                  <a:pt x="799595" y="842197"/>
                  <a:pt x="803394" y="841381"/>
                </a:cubicBezTo>
                <a:cubicBezTo>
                  <a:pt x="807194" y="840567"/>
                  <a:pt x="811753" y="835269"/>
                  <a:pt x="811753" y="832416"/>
                </a:cubicBezTo>
                <a:cubicBezTo>
                  <a:pt x="811753" y="829564"/>
                  <a:pt x="813274" y="827934"/>
                  <a:pt x="814413" y="829564"/>
                </a:cubicBezTo>
                <a:cubicBezTo>
                  <a:pt x="815553" y="831194"/>
                  <a:pt x="817453" y="829156"/>
                  <a:pt x="818973" y="829564"/>
                </a:cubicBezTo>
                <a:cubicBezTo>
                  <a:pt x="820493" y="829971"/>
                  <a:pt x="824672" y="829971"/>
                  <a:pt x="824292" y="827118"/>
                </a:cubicBezTo>
                <a:cubicBezTo>
                  <a:pt x="823532" y="824266"/>
                  <a:pt x="826952" y="824674"/>
                  <a:pt x="828852" y="824674"/>
                </a:cubicBezTo>
                <a:cubicBezTo>
                  <a:pt x="830752" y="824674"/>
                  <a:pt x="834552" y="826304"/>
                  <a:pt x="833791" y="822636"/>
                </a:cubicBezTo>
                <a:cubicBezTo>
                  <a:pt x="833032" y="819376"/>
                  <a:pt x="838731" y="821414"/>
                  <a:pt x="840631" y="821006"/>
                </a:cubicBezTo>
                <a:cubicBezTo>
                  <a:pt x="842531" y="820191"/>
                  <a:pt x="845950" y="822636"/>
                  <a:pt x="845191" y="828342"/>
                </a:cubicBezTo>
                <a:cubicBezTo>
                  <a:pt x="844431" y="834454"/>
                  <a:pt x="839871" y="831602"/>
                  <a:pt x="840251" y="827934"/>
                </a:cubicBezTo>
                <a:cubicBezTo>
                  <a:pt x="840631" y="824266"/>
                  <a:pt x="834172" y="828749"/>
                  <a:pt x="833791" y="831602"/>
                </a:cubicBezTo>
                <a:cubicBezTo>
                  <a:pt x="833412" y="834454"/>
                  <a:pt x="829612" y="838529"/>
                  <a:pt x="826952" y="842604"/>
                </a:cubicBezTo>
                <a:cubicBezTo>
                  <a:pt x="823532" y="847087"/>
                  <a:pt x="819353" y="846271"/>
                  <a:pt x="816313" y="849939"/>
                </a:cubicBezTo>
                <a:cubicBezTo>
                  <a:pt x="815173" y="851569"/>
                  <a:pt x="811373" y="854829"/>
                  <a:pt x="809854" y="852384"/>
                </a:cubicBezTo>
                <a:cubicBezTo>
                  <a:pt x="808334" y="849939"/>
                  <a:pt x="806434" y="848717"/>
                  <a:pt x="805674" y="850754"/>
                </a:cubicBezTo>
                <a:cubicBezTo>
                  <a:pt x="804914" y="852792"/>
                  <a:pt x="807954" y="855644"/>
                  <a:pt x="809094" y="857682"/>
                </a:cubicBezTo>
                <a:cubicBezTo>
                  <a:pt x="810234" y="859719"/>
                  <a:pt x="815933" y="861757"/>
                  <a:pt x="816313" y="863387"/>
                </a:cubicBezTo>
                <a:cubicBezTo>
                  <a:pt x="816693" y="865017"/>
                  <a:pt x="819733" y="867055"/>
                  <a:pt x="821252" y="867055"/>
                </a:cubicBezTo>
                <a:cubicBezTo>
                  <a:pt x="822773" y="867055"/>
                  <a:pt x="825052" y="868277"/>
                  <a:pt x="824672" y="869907"/>
                </a:cubicBezTo>
                <a:cubicBezTo>
                  <a:pt x="823912" y="871537"/>
                  <a:pt x="825052" y="874797"/>
                  <a:pt x="826572" y="874797"/>
                </a:cubicBezTo>
                <a:cubicBezTo>
                  <a:pt x="828092" y="874797"/>
                  <a:pt x="829612" y="876835"/>
                  <a:pt x="826952" y="878465"/>
                </a:cubicBezTo>
                <a:cubicBezTo>
                  <a:pt x="824292" y="879687"/>
                  <a:pt x="823912" y="882947"/>
                  <a:pt x="823532" y="887837"/>
                </a:cubicBezTo>
                <a:cubicBezTo>
                  <a:pt x="823153" y="892728"/>
                  <a:pt x="828852" y="897617"/>
                  <a:pt x="834172" y="900877"/>
                </a:cubicBezTo>
                <a:cubicBezTo>
                  <a:pt x="839871" y="904137"/>
                  <a:pt x="834172" y="905360"/>
                  <a:pt x="830752" y="904953"/>
                </a:cubicBezTo>
                <a:cubicBezTo>
                  <a:pt x="827332" y="904545"/>
                  <a:pt x="823532" y="913510"/>
                  <a:pt x="823912" y="915140"/>
                </a:cubicBezTo>
                <a:cubicBezTo>
                  <a:pt x="824292" y="916770"/>
                  <a:pt x="826192" y="919216"/>
                  <a:pt x="823912" y="920030"/>
                </a:cubicBezTo>
                <a:cubicBezTo>
                  <a:pt x="822013" y="920845"/>
                  <a:pt x="817833" y="918808"/>
                  <a:pt x="815553" y="917178"/>
                </a:cubicBezTo>
                <a:cubicBezTo>
                  <a:pt x="813274" y="915548"/>
                  <a:pt x="812893" y="912695"/>
                  <a:pt x="812513" y="911065"/>
                </a:cubicBezTo>
                <a:cubicBezTo>
                  <a:pt x="811753" y="909435"/>
                  <a:pt x="811753" y="907397"/>
                  <a:pt x="813274" y="905768"/>
                </a:cubicBezTo>
                <a:cubicBezTo>
                  <a:pt x="814413" y="904137"/>
                  <a:pt x="814793" y="902915"/>
                  <a:pt x="811753" y="900470"/>
                </a:cubicBezTo>
                <a:cubicBezTo>
                  <a:pt x="808713" y="898025"/>
                  <a:pt x="805294" y="892728"/>
                  <a:pt x="802634" y="885800"/>
                </a:cubicBezTo>
                <a:cubicBezTo>
                  <a:pt x="800354" y="880094"/>
                  <a:pt x="804534" y="876019"/>
                  <a:pt x="804534" y="870315"/>
                </a:cubicBezTo>
                <a:cubicBezTo>
                  <a:pt x="804534" y="864609"/>
                  <a:pt x="795795" y="868277"/>
                  <a:pt x="788955" y="871945"/>
                </a:cubicBezTo>
                <a:cubicBezTo>
                  <a:pt x="782116" y="876019"/>
                  <a:pt x="792755" y="881724"/>
                  <a:pt x="790095" y="884984"/>
                </a:cubicBezTo>
                <a:cubicBezTo>
                  <a:pt x="787435" y="888245"/>
                  <a:pt x="791995" y="889060"/>
                  <a:pt x="790475" y="894358"/>
                </a:cubicBezTo>
                <a:cubicBezTo>
                  <a:pt x="789336" y="899655"/>
                  <a:pt x="788955" y="904137"/>
                  <a:pt x="789716" y="905768"/>
                </a:cubicBezTo>
                <a:cubicBezTo>
                  <a:pt x="790475" y="907397"/>
                  <a:pt x="792375" y="914732"/>
                  <a:pt x="790855" y="917585"/>
                </a:cubicBezTo>
                <a:cubicBezTo>
                  <a:pt x="788955" y="920438"/>
                  <a:pt x="788576" y="926550"/>
                  <a:pt x="791235" y="929811"/>
                </a:cubicBezTo>
                <a:cubicBezTo>
                  <a:pt x="793895" y="933071"/>
                  <a:pt x="791995" y="935923"/>
                  <a:pt x="790095" y="934701"/>
                </a:cubicBezTo>
                <a:cubicBezTo>
                  <a:pt x="788195" y="933478"/>
                  <a:pt x="782876" y="935923"/>
                  <a:pt x="782496" y="936331"/>
                </a:cubicBezTo>
                <a:cubicBezTo>
                  <a:pt x="781736" y="936738"/>
                  <a:pt x="779456" y="939590"/>
                  <a:pt x="774897" y="937145"/>
                </a:cubicBezTo>
                <a:cubicBezTo>
                  <a:pt x="769957" y="934701"/>
                  <a:pt x="771097" y="930218"/>
                  <a:pt x="772237" y="927773"/>
                </a:cubicBezTo>
                <a:cubicBezTo>
                  <a:pt x="773377" y="925328"/>
                  <a:pt x="774137" y="920438"/>
                  <a:pt x="773757" y="918400"/>
                </a:cubicBezTo>
                <a:cubicBezTo>
                  <a:pt x="773377" y="915955"/>
                  <a:pt x="774137" y="909435"/>
                  <a:pt x="774517" y="906990"/>
                </a:cubicBezTo>
                <a:cubicBezTo>
                  <a:pt x="775276" y="904545"/>
                  <a:pt x="775276" y="900877"/>
                  <a:pt x="773757" y="900063"/>
                </a:cubicBezTo>
                <a:cubicBezTo>
                  <a:pt x="772237" y="899247"/>
                  <a:pt x="770717" y="892320"/>
                  <a:pt x="771477" y="886615"/>
                </a:cubicBezTo>
                <a:cubicBezTo>
                  <a:pt x="772237" y="879687"/>
                  <a:pt x="768437" y="883355"/>
                  <a:pt x="766537" y="886207"/>
                </a:cubicBezTo>
                <a:cubicBezTo>
                  <a:pt x="764638" y="889060"/>
                  <a:pt x="762737" y="887430"/>
                  <a:pt x="762737" y="885392"/>
                </a:cubicBezTo>
                <a:cubicBezTo>
                  <a:pt x="762737" y="883355"/>
                  <a:pt x="761218" y="880910"/>
                  <a:pt x="762358" y="879687"/>
                </a:cubicBezTo>
                <a:cubicBezTo>
                  <a:pt x="763498" y="878872"/>
                  <a:pt x="764257" y="876019"/>
                  <a:pt x="762737" y="873982"/>
                </a:cubicBezTo>
                <a:cubicBezTo>
                  <a:pt x="761597" y="871945"/>
                  <a:pt x="761978" y="869499"/>
                  <a:pt x="764257" y="867869"/>
                </a:cubicBezTo>
                <a:cubicBezTo>
                  <a:pt x="766537" y="865831"/>
                  <a:pt x="767297" y="862980"/>
                  <a:pt x="766917" y="860127"/>
                </a:cubicBezTo>
                <a:cubicBezTo>
                  <a:pt x="766537" y="857274"/>
                  <a:pt x="767677" y="856459"/>
                  <a:pt x="769197" y="855644"/>
                </a:cubicBezTo>
                <a:cubicBezTo>
                  <a:pt x="770337" y="854829"/>
                  <a:pt x="771097" y="853199"/>
                  <a:pt x="769957" y="850754"/>
                </a:cubicBezTo>
                <a:cubicBezTo>
                  <a:pt x="768817" y="848309"/>
                  <a:pt x="771477" y="845049"/>
                  <a:pt x="770337" y="840159"/>
                </a:cubicBezTo>
                <a:cubicBezTo>
                  <a:pt x="769577" y="836899"/>
                  <a:pt x="774517" y="830786"/>
                  <a:pt x="774897" y="828749"/>
                </a:cubicBezTo>
                <a:cubicBezTo>
                  <a:pt x="775276" y="826711"/>
                  <a:pt x="775276" y="824674"/>
                  <a:pt x="778696" y="825896"/>
                </a:cubicBezTo>
                <a:cubicBezTo>
                  <a:pt x="782496" y="827118"/>
                  <a:pt x="780976" y="823858"/>
                  <a:pt x="779836" y="822228"/>
                </a:cubicBezTo>
                <a:cubicBezTo>
                  <a:pt x="778696" y="820598"/>
                  <a:pt x="777936" y="818561"/>
                  <a:pt x="778316" y="816523"/>
                </a:cubicBezTo>
                <a:cubicBezTo>
                  <a:pt x="779076" y="814486"/>
                  <a:pt x="778696" y="812041"/>
                  <a:pt x="775656" y="810818"/>
                </a:cubicBezTo>
                <a:cubicBezTo>
                  <a:pt x="772617" y="809596"/>
                  <a:pt x="774517" y="806336"/>
                  <a:pt x="777936" y="807151"/>
                </a:cubicBezTo>
                <a:cubicBezTo>
                  <a:pt x="780976" y="807966"/>
                  <a:pt x="781356" y="803891"/>
                  <a:pt x="780596" y="802261"/>
                </a:cubicBezTo>
                <a:cubicBezTo>
                  <a:pt x="779836" y="801038"/>
                  <a:pt x="779076" y="800224"/>
                  <a:pt x="780596" y="799408"/>
                </a:cubicBezTo>
                <a:cubicBezTo>
                  <a:pt x="781736" y="798593"/>
                  <a:pt x="781356" y="796963"/>
                  <a:pt x="782116" y="793703"/>
                </a:cubicBezTo>
                <a:cubicBezTo>
                  <a:pt x="782876" y="790443"/>
                  <a:pt x="787815" y="785553"/>
                  <a:pt x="787815" y="783515"/>
                </a:cubicBezTo>
                <a:cubicBezTo>
                  <a:pt x="787815" y="781478"/>
                  <a:pt x="789716" y="780663"/>
                  <a:pt x="791995" y="784738"/>
                </a:cubicBezTo>
                <a:cubicBezTo>
                  <a:pt x="793895" y="788406"/>
                  <a:pt x="797694" y="786368"/>
                  <a:pt x="798075" y="781071"/>
                </a:cubicBezTo>
                <a:cubicBezTo>
                  <a:pt x="798455" y="775773"/>
                  <a:pt x="805674" y="778218"/>
                  <a:pt x="807954" y="777403"/>
                </a:cubicBezTo>
                <a:cubicBezTo>
                  <a:pt x="810234" y="776588"/>
                  <a:pt x="811373" y="775773"/>
                  <a:pt x="812513" y="778218"/>
                </a:cubicBezTo>
                <a:cubicBezTo>
                  <a:pt x="813653" y="780663"/>
                  <a:pt x="822773" y="782293"/>
                  <a:pt x="826192" y="782293"/>
                </a:cubicBezTo>
                <a:cubicBezTo>
                  <a:pt x="829612" y="782293"/>
                  <a:pt x="833412" y="783108"/>
                  <a:pt x="834172" y="785145"/>
                </a:cubicBezTo>
                <a:cubicBezTo>
                  <a:pt x="834931" y="787183"/>
                  <a:pt x="837591" y="787998"/>
                  <a:pt x="838351" y="786368"/>
                </a:cubicBezTo>
                <a:cubicBezTo>
                  <a:pt x="839111" y="784738"/>
                  <a:pt x="850130" y="784331"/>
                  <a:pt x="853170" y="785553"/>
                </a:cubicBezTo>
                <a:cubicBezTo>
                  <a:pt x="856210" y="786776"/>
                  <a:pt x="859629" y="784331"/>
                  <a:pt x="861530" y="782701"/>
                </a:cubicBezTo>
                <a:cubicBezTo>
                  <a:pt x="863429" y="781071"/>
                  <a:pt x="866849" y="776996"/>
                  <a:pt x="869508" y="775366"/>
                </a:cubicBezTo>
                <a:cubicBezTo>
                  <a:pt x="872168" y="773736"/>
                  <a:pt x="874069" y="768030"/>
                  <a:pt x="877108" y="766808"/>
                </a:cubicBezTo>
                <a:close/>
                <a:moveTo>
                  <a:pt x="934103" y="757639"/>
                </a:moveTo>
                <a:cubicBezTo>
                  <a:pt x="934483" y="758250"/>
                  <a:pt x="934483" y="759676"/>
                  <a:pt x="934103" y="760695"/>
                </a:cubicBezTo>
                <a:cubicBezTo>
                  <a:pt x="932963" y="763548"/>
                  <a:pt x="934483" y="765993"/>
                  <a:pt x="936383" y="767623"/>
                </a:cubicBezTo>
                <a:cubicBezTo>
                  <a:pt x="938283" y="769253"/>
                  <a:pt x="937143" y="774143"/>
                  <a:pt x="935623" y="775366"/>
                </a:cubicBezTo>
                <a:cubicBezTo>
                  <a:pt x="933723" y="776588"/>
                  <a:pt x="930683" y="780255"/>
                  <a:pt x="931064" y="783923"/>
                </a:cubicBezTo>
                <a:cubicBezTo>
                  <a:pt x="931823" y="787591"/>
                  <a:pt x="934863" y="783515"/>
                  <a:pt x="935243" y="781885"/>
                </a:cubicBezTo>
                <a:cubicBezTo>
                  <a:pt x="935623" y="780255"/>
                  <a:pt x="938283" y="779441"/>
                  <a:pt x="938663" y="776588"/>
                </a:cubicBezTo>
                <a:cubicBezTo>
                  <a:pt x="939043" y="774143"/>
                  <a:pt x="942463" y="776588"/>
                  <a:pt x="945122" y="775773"/>
                </a:cubicBezTo>
                <a:cubicBezTo>
                  <a:pt x="947782" y="774958"/>
                  <a:pt x="948922" y="774550"/>
                  <a:pt x="948162" y="777403"/>
                </a:cubicBezTo>
                <a:cubicBezTo>
                  <a:pt x="947782" y="780255"/>
                  <a:pt x="946642" y="783515"/>
                  <a:pt x="944742" y="784331"/>
                </a:cubicBezTo>
                <a:cubicBezTo>
                  <a:pt x="942842" y="785145"/>
                  <a:pt x="939803" y="787183"/>
                  <a:pt x="940183" y="790443"/>
                </a:cubicBezTo>
                <a:cubicBezTo>
                  <a:pt x="940563" y="793703"/>
                  <a:pt x="944362" y="794518"/>
                  <a:pt x="948922" y="797371"/>
                </a:cubicBezTo>
                <a:cubicBezTo>
                  <a:pt x="953482" y="800224"/>
                  <a:pt x="950062" y="802668"/>
                  <a:pt x="947402" y="800631"/>
                </a:cubicBezTo>
                <a:cubicBezTo>
                  <a:pt x="944742" y="798593"/>
                  <a:pt x="938663" y="794926"/>
                  <a:pt x="935243" y="795333"/>
                </a:cubicBezTo>
                <a:cubicBezTo>
                  <a:pt x="931443" y="795741"/>
                  <a:pt x="934863" y="803891"/>
                  <a:pt x="934103" y="806743"/>
                </a:cubicBezTo>
                <a:cubicBezTo>
                  <a:pt x="933343" y="809596"/>
                  <a:pt x="934863" y="812449"/>
                  <a:pt x="936003" y="814079"/>
                </a:cubicBezTo>
                <a:cubicBezTo>
                  <a:pt x="937143" y="815709"/>
                  <a:pt x="937903" y="816931"/>
                  <a:pt x="941702" y="823858"/>
                </a:cubicBezTo>
                <a:cubicBezTo>
                  <a:pt x="945502" y="830786"/>
                  <a:pt x="940563" y="827526"/>
                  <a:pt x="939043" y="825896"/>
                </a:cubicBezTo>
                <a:cubicBezTo>
                  <a:pt x="937523" y="824266"/>
                  <a:pt x="934103" y="818154"/>
                  <a:pt x="930303" y="813263"/>
                </a:cubicBezTo>
                <a:cubicBezTo>
                  <a:pt x="925364" y="807151"/>
                  <a:pt x="931064" y="801854"/>
                  <a:pt x="928024" y="796556"/>
                </a:cubicBezTo>
                <a:cubicBezTo>
                  <a:pt x="925364" y="792073"/>
                  <a:pt x="929924" y="791258"/>
                  <a:pt x="926504" y="784331"/>
                </a:cubicBezTo>
                <a:cubicBezTo>
                  <a:pt x="923464" y="777403"/>
                  <a:pt x="929163" y="764362"/>
                  <a:pt x="931823" y="759473"/>
                </a:cubicBezTo>
                <a:cubicBezTo>
                  <a:pt x="932963" y="757231"/>
                  <a:pt x="933723" y="757027"/>
                  <a:pt x="934103" y="757639"/>
                </a:cubicBezTo>
                <a:close/>
                <a:moveTo>
                  <a:pt x="334894" y="678379"/>
                </a:moveTo>
                <a:cubicBezTo>
                  <a:pt x="337554" y="675118"/>
                  <a:pt x="340593" y="675934"/>
                  <a:pt x="344393" y="678786"/>
                </a:cubicBezTo>
                <a:cubicBezTo>
                  <a:pt x="348192" y="681639"/>
                  <a:pt x="346673" y="684899"/>
                  <a:pt x="363772" y="686122"/>
                </a:cubicBezTo>
                <a:cubicBezTo>
                  <a:pt x="367571" y="686122"/>
                  <a:pt x="367951" y="688159"/>
                  <a:pt x="372131" y="687751"/>
                </a:cubicBezTo>
                <a:cubicBezTo>
                  <a:pt x="376311" y="687344"/>
                  <a:pt x="378210" y="688974"/>
                  <a:pt x="379730" y="691827"/>
                </a:cubicBezTo>
                <a:cubicBezTo>
                  <a:pt x="381250" y="694271"/>
                  <a:pt x="383910" y="696309"/>
                  <a:pt x="383530" y="699162"/>
                </a:cubicBezTo>
                <a:cubicBezTo>
                  <a:pt x="383150" y="702014"/>
                  <a:pt x="383910" y="704459"/>
                  <a:pt x="385810" y="704052"/>
                </a:cubicBezTo>
                <a:cubicBezTo>
                  <a:pt x="388089" y="703644"/>
                  <a:pt x="389609" y="704866"/>
                  <a:pt x="388469" y="706904"/>
                </a:cubicBezTo>
                <a:cubicBezTo>
                  <a:pt x="387330" y="708942"/>
                  <a:pt x="385050" y="712202"/>
                  <a:pt x="389609" y="713832"/>
                </a:cubicBezTo>
                <a:cubicBezTo>
                  <a:pt x="393789" y="715054"/>
                  <a:pt x="394929" y="716277"/>
                  <a:pt x="397968" y="719944"/>
                </a:cubicBezTo>
                <a:cubicBezTo>
                  <a:pt x="401009" y="724019"/>
                  <a:pt x="405948" y="729317"/>
                  <a:pt x="406708" y="731355"/>
                </a:cubicBezTo>
                <a:cubicBezTo>
                  <a:pt x="407468" y="733800"/>
                  <a:pt x="410888" y="737875"/>
                  <a:pt x="414307" y="739505"/>
                </a:cubicBezTo>
                <a:cubicBezTo>
                  <a:pt x="417347" y="741135"/>
                  <a:pt x="416967" y="742765"/>
                  <a:pt x="416967" y="743988"/>
                </a:cubicBezTo>
                <a:cubicBezTo>
                  <a:pt x="416967" y="745210"/>
                  <a:pt x="418487" y="746432"/>
                  <a:pt x="420007" y="746025"/>
                </a:cubicBezTo>
                <a:cubicBezTo>
                  <a:pt x="421907" y="745210"/>
                  <a:pt x="422666" y="747655"/>
                  <a:pt x="423427" y="750100"/>
                </a:cubicBezTo>
                <a:cubicBezTo>
                  <a:pt x="424186" y="752545"/>
                  <a:pt x="426846" y="759473"/>
                  <a:pt x="429506" y="761510"/>
                </a:cubicBezTo>
                <a:cubicBezTo>
                  <a:pt x="431786" y="763548"/>
                  <a:pt x="433306" y="764770"/>
                  <a:pt x="432925" y="760288"/>
                </a:cubicBezTo>
                <a:cubicBezTo>
                  <a:pt x="432545" y="756213"/>
                  <a:pt x="434446" y="752953"/>
                  <a:pt x="436725" y="756620"/>
                </a:cubicBezTo>
                <a:cubicBezTo>
                  <a:pt x="439005" y="760288"/>
                  <a:pt x="439005" y="763548"/>
                  <a:pt x="439385" y="765585"/>
                </a:cubicBezTo>
                <a:cubicBezTo>
                  <a:pt x="439385" y="767623"/>
                  <a:pt x="440905" y="770068"/>
                  <a:pt x="444705" y="771290"/>
                </a:cubicBezTo>
                <a:cubicBezTo>
                  <a:pt x="448884" y="772513"/>
                  <a:pt x="454964" y="779033"/>
                  <a:pt x="455344" y="781885"/>
                </a:cubicBezTo>
                <a:cubicBezTo>
                  <a:pt x="456103" y="784738"/>
                  <a:pt x="459143" y="791666"/>
                  <a:pt x="462943" y="793296"/>
                </a:cubicBezTo>
                <a:cubicBezTo>
                  <a:pt x="466743" y="794926"/>
                  <a:pt x="471682" y="797371"/>
                  <a:pt x="467883" y="800224"/>
                </a:cubicBezTo>
                <a:cubicBezTo>
                  <a:pt x="464083" y="803076"/>
                  <a:pt x="462183" y="803076"/>
                  <a:pt x="462563" y="804298"/>
                </a:cubicBezTo>
                <a:cubicBezTo>
                  <a:pt x="462943" y="805521"/>
                  <a:pt x="469022" y="804298"/>
                  <a:pt x="473582" y="800631"/>
                </a:cubicBezTo>
                <a:cubicBezTo>
                  <a:pt x="478142" y="796556"/>
                  <a:pt x="481181" y="795333"/>
                  <a:pt x="483841" y="800224"/>
                </a:cubicBezTo>
                <a:cubicBezTo>
                  <a:pt x="486881" y="804705"/>
                  <a:pt x="486881" y="807558"/>
                  <a:pt x="484221" y="811226"/>
                </a:cubicBezTo>
                <a:cubicBezTo>
                  <a:pt x="481181" y="814893"/>
                  <a:pt x="479282" y="814893"/>
                  <a:pt x="477762" y="815301"/>
                </a:cubicBezTo>
                <a:cubicBezTo>
                  <a:pt x="476242" y="815709"/>
                  <a:pt x="475482" y="816523"/>
                  <a:pt x="475862" y="818561"/>
                </a:cubicBezTo>
                <a:cubicBezTo>
                  <a:pt x="476242" y="820598"/>
                  <a:pt x="476622" y="821821"/>
                  <a:pt x="475862" y="823451"/>
                </a:cubicBezTo>
                <a:cubicBezTo>
                  <a:pt x="474722" y="825081"/>
                  <a:pt x="475482" y="825489"/>
                  <a:pt x="477381" y="826304"/>
                </a:cubicBezTo>
                <a:cubicBezTo>
                  <a:pt x="479282" y="827118"/>
                  <a:pt x="482701" y="828749"/>
                  <a:pt x="484221" y="830379"/>
                </a:cubicBezTo>
                <a:cubicBezTo>
                  <a:pt x="485741" y="832416"/>
                  <a:pt x="486121" y="832416"/>
                  <a:pt x="487641" y="832009"/>
                </a:cubicBezTo>
                <a:cubicBezTo>
                  <a:pt x="489161" y="831602"/>
                  <a:pt x="490301" y="834454"/>
                  <a:pt x="492580" y="834454"/>
                </a:cubicBezTo>
                <a:cubicBezTo>
                  <a:pt x="494860" y="834454"/>
                  <a:pt x="496000" y="835269"/>
                  <a:pt x="496380" y="838937"/>
                </a:cubicBezTo>
                <a:cubicBezTo>
                  <a:pt x="496760" y="843011"/>
                  <a:pt x="496380" y="844642"/>
                  <a:pt x="497520" y="845864"/>
                </a:cubicBezTo>
                <a:cubicBezTo>
                  <a:pt x="498660" y="847087"/>
                  <a:pt x="498660" y="848717"/>
                  <a:pt x="497140" y="849532"/>
                </a:cubicBezTo>
                <a:cubicBezTo>
                  <a:pt x="495620" y="850346"/>
                  <a:pt x="497140" y="852792"/>
                  <a:pt x="498660" y="854422"/>
                </a:cubicBezTo>
                <a:cubicBezTo>
                  <a:pt x="499800" y="855644"/>
                  <a:pt x="503599" y="856052"/>
                  <a:pt x="502079" y="859312"/>
                </a:cubicBezTo>
                <a:cubicBezTo>
                  <a:pt x="500560" y="862572"/>
                  <a:pt x="499420" y="866239"/>
                  <a:pt x="500940" y="866647"/>
                </a:cubicBezTo>
                <a:cubicBezTo>
                  <a:pt x="502840" y="867055"/>
                  <a:pt x="503219" y="865831"/>
                  <a:pt x="503599" y="864202"/>
                </a:cubicBezTo>
                <a:cubicBezTo>
                  <a:pt x="503980" y="862572"/>
                  <a:pt x="502840" y="861757"/>
                  <a:pt x="507019" y="862164"/>
                </a:cubicBezTo>
                <a:cubicBezTo>
                  <a:pt x="511199" y="862572"/>
                  <a:pt x="517278" y="862572"/>
                  <a:pt x="518798" y="864202"/>
                </a:cubicBezTo>
                <a:cubicBezTo>
                  <a:pt x="520318" y="865831"/>
                  <a:pt x="521458" y="866647"/>
                  <a:pt x="521838" y="868277"/>
                </a:cubicBezTo>
                <a:cubicBezTo>
                  <a:pt x="521838" y="869907"/>
                  <a:pt x="524498" y="870722"/>
                  <a:pt x="524498" y="873575"/>
                </a:cubicBezTo>
                <a:cubicBezTo>
                  <a:pt x="524498" y="876427"/>
                  <a:pt x="527918" y="878057"/>
                  <a:pt x="527918" y="878057"/>
                </a:cubicBezTo>
                <a:cubicBezTo>
                  <a:pt x="527918" y="878057"/>
                  <a:pt x="531717" y="879280"/>
                  <a:pt x="531337" y="881317"/>
                </a:cubicBezTo>
                <a:cubicBezTo>
                  <a:pt x="530957" y="883355"/>
                  <a:pt x="530198" y="883355"/>
                  <a:pt x="528677" y="884984"/>
                </a:cubicBezTo>
                <a:cubicBezTo>
                  <a:pt x="527158" y="886615"/>
                  <a:pt x="526398" y="887837"/>
                  <a:pt x="526778" y="892320"/>
                </a:cubicBezTo>
                <a:cubicBezTo>
                  <a:pt x="527158" y="896803"/>
                  <a:pt x="527538" y="899655"/>
                  <a:pt x="526778" y="902507"/>
                </a:cubicBezTo>
                <a:cubicBezTo>
                  <a:pt x="525637" y="904953"/>
                  <a:pt x="526017" y="906583"/>
                  <a:pt x="527158" y="909842"/>
                </a:cubicBezTo>
                <a:cubicBezTo>
                  <a:pt x="528297" y="913102"/>
                  <a:pt x="527918" y="917585"/>
                  <a:pt x="528297" y="922068"/>
                </a:cubicBezTo>
                <a:cubicBezTo>
                  <a:pt x="528677" y="926550"/>
                  <a:pt x="527918" y="934701"/>
                  <a:pt x="526398" y="939590"/>
                </a:cubicBezTo>
                <a:cubicBezTo>
                  <a:pt x="524878" y="944481"/>
                  <a:pt x="521078" y="939590"/>
                  <a:pt x="519558" y="937961"/>
                </a:cubicBezTo>
                <a:cubicBezTo>
                  <a:pt x="518038" y="935923"/>
                  <a:pt x="515758" y="935516"/>
                  <a:pt x="514999" y="938776"/>
                </a:cubicBezTo>
                <a:cubicBezTo>
                  <a:pt x="514239" y="941220"/>
                  <a:pt x="510059" y="940813"/>
                  <a:pt x="506640" y="939590"/>
                </a:cubicBezTo>
                <a:cubicBezTo>
                  <a:pt x="503219" y="938369"/>
                  <a:pt x="503219" y="939590"/>
                  <a:pt x="503219" y="944073"/>
                </a:cubicBezTo>
                <a:cubicBezTo>
                  <a:pt x="503219" y="948148"/>
                  <a:pt x="496760" y="939590"/>
                  <a:pt x="494101" y="935923"/>
                </a:cubicBezTo>
                <a:cubicBezTo>
                  <a:pt x="491441" y="932663"/>
                  <a:pt x="488021" y="927365"/>
                  <a:pt x="485741" y="926958"/>
                </a:cubicBezTo>
                <a:cubicBezTo>
                  <a:pt x="483461" y="926143"/>
                  <a:pt x="477762" y="920030"/>
                  <a:pt x="475102" y="918808"/>
                </a:cubicBezTo>
                <a:cubicBezTo>
                  <a:pt x="472062" y="917585"/>
                  <a:pt x="469022" y="915140"/>
                  <a:pt x="467502" y="912695"/>
                </a:cubicBezTo>
                <a:cubicBezTo>
                  <a:pt x="465983" y="910250"/>
                  <a:pt x="463703" y="908620"/>
                  <a:pt x="460664" y="906990"/>
                </a:cubicBezTo>
                <a:cubicBezTo>
                  <a:pt x="457623" y="905360"/>
                  <a:pt x="457623" y="904137"/>
                  <a:pt x="458004" y="900470"/>
                </a:cubicBezTo>
                <a:cubicBezTo>
                  <a:pt x="458763" y="896395"/>
                  <a:pt x="455724" y="892728"/>
                  <a:pt x="454204" y="892320"/>
                </a:cubicBezTo>
                <a:cubicBezTo>
                  <a:pt x="452684" y="891505"/>
                  <a:pt x="451164" y="891505"/>
                  <a:pt x="451544" y="889468"/>
                </a:cubicBezTo>
                <a:cubicBezTo>
                  <a:pt x="451924" y="887430"/>
                  <a:pt x="450404" y="887837"/>
                  <a:pt x="447744" y="886615"/>
                </a:cubicBezTo>
                <a:cubicBezTo>
                  <a:pt x="445465" y="885392"/>
                  <a:pt x="443185" y="880910"/>
                  <a:pt x="442045" y="876019"/>
                </a:cubicBezTo>
                <a:cubicBezTo>
                  <a:pt x="440905" y="870722"/>
                  <a:pt x="436345" y="868684"/>
                  <a:pt x="434825" y="867055"/>
                </a:cubicBezTo>
                <a:cubicBezTo>
                  <a:pt x="433685" y="865424"/>
                  <a:pt x="431786" y="861757"/>
                  <a:pt x="432166" y="857274"/>
                </a:cubicBezTo>
                <a:cubicBezTo>
                  <a:pt x="432545" y="853199"/>
                  <a:pt x="430266" y="850346"/>
                  <a:pt x="429126" y="848309"/>
                </a:cubicBezTo>
                <a:cubicBezTo>
                  <a:pt x="427986" y="846271"/>
                  <a:pt x="426086" y="842604"/>
                  <a:pt x="424946" y="841381"/>
                </a:cubicBezTo>
                <a:cubicBezTo>
                  <a:pt x="423806" y="840159"/>
                  <a:pt x="423806" y="832824"/>
                  <a:pt x="423427" y="829971"/>
                </a:cubicBezTo>
                <a:cubicBezTo>
                  <a:pt x="423046" y="827118"/>
                  <a:pt x="420007" y="821006"/>
                  <a:pt x="418487" y="818154"/>
                </a:cubicBezTo>
                <a:cubicBezTo>
                  <a:pt x="416967" y="815709"/>
                  <a:pt x="414687" y="813263"/>
                  <a:pt x="414687" y="811226"/>
                </a:cubicBezTo>
                <a:cubicBezTo>
                  <a:pt x="414687" y="809189"/>
                  <a:pt x="413167" y="807966"/>
                  <a:pt x="410507" y="805521"/>
                </a:cubicBezTo>
                <a:cubicBezTo>
                  <a:pt x="408228" y="803076"/>
                  <a:pt x="407847" y="802261"/>
                  <a:pt x="405188" y="802668"/>
                </a:cubicBezTo>
                <a:cubicBezTo>
                  <a:pt x="402528" y="802668"/>
                  <a:pt x="400628" y="799816"/>
                  <a:pt x="401009" y="796963"/>
                </a:cubicBezTo>
                <a:cubicBezTo>
                  <a:pt x="401388" y="794518"/>
                  <a:pt x="398729" y="788406"/>
                  <a:pt x="397968" y="784738"/>
                </a:cubicBezTo>
                <a:cubicBezTo>
                  <a:pt x="397209" y="781071"/>
                  <a:pt x="395689" y="779033"/>
                  <a:pt x="396069" y="772513"/>
                </a:cubicBezTo>
                <a:cubicBezTo>
                  <a:pt x="396448" y="765993"/>
                  <a:pt x="387330" y="761103"/>
                  <a:pt x="384670" y="759473"/>
                </a:cubicBezTo>
                <a:cubicBezTo>
                  <a:pt x="382010" y="758250"/>
                  <a:pt x="382010" y="756213"/>
                  <a:pt x="379350" y="756620"/>
                </a:cubicBezTo>
                <a:cubicBezTo>
                  <a:pt x="376311" y="757027"/>
                  <a:pt x="376311" y="756620"/>
                  <a:pt x="375930" y="753767"/>
                </a:cubicBezTo>
                <a:cubicBezTo>
                  <a:pt x="375930" y="751323"/>
                  <a:pt x="370231" y="738282"/>
                  <a:pt x="370611" y="736244"/>
                </a:cubicBezTo>
                <a:cubicBezTo>
                  <a:pt x="370991" y="734207"/>
                  <a:pt x="366811" y="730132"/>
                  <a:pt x="365291" y="727280"/>
                </a:cubicBezTo>
                <a:cubicBezTo>
                  <a:pt x="363772" y="724427"/>
                  <a:pt x="361871" y="722797"/>
                  <a:pt x="359212" y="722389"/>
                </a:cubicBezTo>
                <a:cubicBezTo>
                  <a:pt x="356932" y="721982"/>
                  <a:pt x="355032" y="721167"/>
                  <a:pt x="353892" y="717499"/>
                </a:cubicBezTo>
                <a:cubicBezTo>
                  <a:pt x="352752" y="713832"/>
                  <a:pt x="350472" y="710164"/>
                  <a:pt x="347053" y="708127"/>
                </a:cubicBezTo>
                <a:cubicBezTo>
                  <a:pt x="343253" y="706089"/>
                  <a:pt x="338693" y="697939"/>
                  <a:pt x="337934" y="694271"/>
                </a:cubicBezTo>
                <a:cubicBezTo>
                  <a:pt x="337173" y="690197"/>
                  <a:pt x="335274" y="686529"/>
                  <a:pt x="335274" y="686529"/>
                </a:cubicBezTo>
                <a:cubicBezTo>
                  <a:pt x="335274" y="686529"/>
                  <a:pt x="332234" y="681639"/>
                  <a:pt x="334894" y="678379"/>
                </a:cubicBezTo>
                <a:close/>
                <a:moveTo>
                  <a:pt x="732483" y="649751"/>
                </a:moveTo>
                <a:cubicBezTo>
                  <a:pt x="733290" y="649751"/>
                  <a:pt x="733860" y="650668"/>
                  <a:pt x="733860" y="651484"/>
                </a:cubicBezTo>
                <a:cubicBezTo>
                  <a:pt x="733860" y="652706"/>
                  <a:pt x="735760" y="655966"/>
                  <a:pt x="738420" y="656374"/>
                </a:cubicBezTo>
                <a:cubicBezTo>
                  <a:pt x="741459" y="656781"/>
                  <a:pt x="742599" y="662486"/>
                  <a:pt x="741839" y="663709"/>
                </a:cubicBezTo>
                <a:cubicBezTo>
                  <a:pt x="741080" y="664931"/>
                  <a:pt x="740319" y="666561"/>
                  <a:pt x="741080" y="666969"/>
                </a:cubicBezTo>
                <a:cubicBezTo>
                  <a:pt x="741839" y="667376"/>
                  <a:pt x="744499" y="669821"/>
                  <a:pt x="739940" y="671044"/>
                </a:cubicBezTo>
                <a:cubicBezTo>
                  <a:pt x="735380" y="672267"/>
                  <a:pt x="739559" y="675118"/>
                  <a:pt x="742599" y="674304"/>
                </a:cubicBezTo>
                <a:cubicBezTo>
                  <a:pt x="745639" y="673488"/>
                  <a:pt x="757798" y="677971"/>
                  <a:pt x="760078" y="680416"/>
                </a:cubicBezTo>
                <a:cubicBezTo>
                  <a:pt x="762358" y="682862"/>
                  <a:pt x="767677" y="684492"/>
                  <a:pt x="769577" y="683676"/>
                </a:cubicBezTo>
                <a:cubicBezTo>
                  <a:pt x="771477" y="682862"/>
                  <a:pt x="773757" y="683676"/>
                  <a:pt x="772996" y="687344"/>
                </a:cubicBezTo>
                <a:cubicBezTo>
                  <a:pt x="772237" y="690604"/>
                  <a:pt x="767297" y="692641"/>
                  <a:pt x="765397" y="694271"/>
                </a:cubicBezTo>
                <a:cubicBezTo>
                  <a:pt x="763118" y="695901"/>
                  <a:pt x="759698" y="696717"/>
                  <a:pt x="757798" y="695494"/>
                </a:cubicBezTo>
                <a:cubicBezTo>
                  <a:pt x="755518" y="694271"/>
                  <a:pt x="752098" y="693457"/>
                  <a:pt x="750199" y="695901"/>
                </a:cubicBezTo>
                <a:cubicBezTo>
                  <a:pt x="748299" y="697939"/>
                  <a:pt x="749819" y="701199"/>
                  <a:pt x="751718" y="700792"/>
                </a:cubicBezTo>
                <a:cubicBezTo>
                  <a:pt x="753619" y="699977"/>
                  <a:pt x="755518" y="700384"/>
                  <a:pt x="755518" y="701607"/>
                </a:cubicBezTo>
                <a:cubicBezTo>
                  <a:pt x="755518" y="702829"/>
                  <a:pt x="755518" y="702829"/>
                  <a:pt x="758938" y="704052"/>
                </a:cubicBezTo>
                <a:cubicBezTo>
                  <a:pt x="762358" y="705274"/>
                  <a:pt x="757798" y="705274"/>
                  <a:pt x="756278" y="706904"/>
                </a:cubicBezTo>
                <a:cubicBezTo>
                  <a:pt x="754758" y="708534"/>
                  <a:pt x="752479" y="710164"/>
                  <a:pt x="749819" y="710164"/>
                </a:cubicBezTo>
                <a:cubicBezTo>
                  <a:pt x="747159" y="710164"/>
                  <a:pt x="744499" y="713832"/>
                  <a:pt x="742219" y="709757"/>
                </a:cubicBezTo>
                <a:cubicBezTo>
                  <a:pt x="739179" y="704459"/>
                  <a:pt x="737660" y="707312"/>
                  <a:pt x="738040" y="708942"/>
                </a:cubicBezTo>
                <a:cubicBezTo>
                  <a:pt x="738420" y="710572"/>
                  <a:pt x="738420" y="712610"/>
                  <a:pt x="736899" y="713424"/>
                </a:cubicBezTo>
                <a:cubicBezTo>
                  <a:pt x="735000" y="714240"/>
                  <a:pt x="735000" y="714647"/>
                  <a:pt x="738420" y="718314"/>
                </a:cubicBezTo>
                <a:cubicBezTo>
                  <a:pt x="741839" y="721575"/>
                  <a:pt x="741839" y="726057"/>
                  <a:pt x="738420" y="724019"/>
                </a:cubicBezTo>
                <a:cubicBezTo>
                  <a:pt x="735000" y="721982"/>
                  <a:pt x="737660" y="725242"/>
                  <a:pt x="733480" y="725242"/>
                </a:cubicBezTo>
                <a:cubicBezTo>
                  <a:pt x="729300" y="725242"/>
                  <a:pt x="732720" y="730947"/>
                  <a:pt x="734240" y="730540"/>
                </a:cubicBezTo>
                <a:cubicBezTo>
                  <a:pt x="735760" y="730132"/>
                  <a:pt x="739940" y="732577"/>
                  <a:pt x="735760" y="734207"/>
                </a:cubicBezTo>
                <a:cubicBezTo>
                  <a:pt x="731960" y="735430"/>
                  <a:pt x="731960" y="737060"/>
                  <a:pt x="734240" y="736652"/>
                </a:cubicBezTo>
                <a:cubicBezTo>
                  <a:pt x="736520" y="736244"/>
                  <a:pt x="738800" y="737060"/>
                  <a:pt x="734240" y="741135"/>
                </a:cubicBezTo>
                <a:cubicBezTo>
                  <a:pt x="732340" y="742765"/>
                  <a:pt x="732340" y="748063"/>
                  <a:pt x="735760" y="744395"/>
                </a:cubicBezTo>
                <a:cubicBezTo>
                  <a:pt x="737280" y="742765"/>
                  <a:pt x="741839" y="744395"/>
                  <a:pt x="742979" y="746432"/>
                </a:cubicBezTo>
                <a:cubicBezTo>
                  <a:pt x="744119" y="748470"/>
                  <a:pt x="748679" y="750100"/>
                  <a:pt x="749059" y="751323"/>
                </a:cubicBezTo>
                <a:cubicBezTo>
                  <a:pt x="749439" y="752545"/>
                  <a:pt x="746779" y="753360"/>
                  <a:pt x="744119" y="754175"/>
                </a:cubicBezTo>
                <a:cubicBezTo>
                  <a:pt x="741459" y="754990"/>
                  <a:pt x="738800" y="751323"/>
                  <a:pt x="734240" y="752953"/>
                </a:cubicBezTo>
                <a:cubicBezTo>
                  <a:pt x="729680" y="754583"/>
                  <a:pt x="731960" y="757027"/>
                  <a:pt x="735380" y="757435"/>
                </a:cubicBezTo>
                <a:cubicBezTo>
                  <a:pt x="738800" y="757843"/>
                  <a:pt x="742219" y="760288"/>
                  <a:pt x="742599" y="763140"/>
                </a:cubicBezTo>
                <a:cubicBezTo>
                  <a:pt x="742979" y="766400"/>
                  <a:pt x="747159" y="770476"/>
                  <a:pt x="750199" y="770068"/>
                </a:cubicBezTo>
                <a:cubicBezTo>
                  <a:pt x="753239" y="769660"/>
                  <a:pt x="754758" y="771290"/>
                  <a:pt x="754378" y="772513"/>
                </a:cubicBezTo>
                <a:cubicBezTo>
                  <a:pt x="754378" y="773736"/>
                  <a:pt x="754758" y="776996"/>
                  <a:pt x="757038" y="776996"/>
                </a:cubicBezTo>
                <a:cubicBezTo>
                  <a:pt x="759318" y="776996"/>
                  <a:pt x="761218" y="781885"/>
                  <a:pt x="763118" y="782293"/>
                </a:cubicBezTo>
                <a:cubicBezTo>
                  <a:pt x="765017" y="782701"/>
                  <a:pt x="763498" y="784738"/>
                  <a:pt x="762737" y="785553"/>
                </a:cubicBezTo>
                <a:cubicBezTo>
                  <a:pt x="761978" y="786368"/>
                  <a:pt x="761597" y="788813"/>
                  <a:pt x="760078" y="788406"/>
                </a:cubicBezTo>
                <a:cubicBezTo>
                  <a:pt x="758558" y="787998"/>
                  <a:pt x="758178" y="787591"/>
                  <a:pt x="755898" y="788406"/>
                </a:cubicBezTo>
                <a:cubicBezTo>
                  <a:pt x="753619" y="789221"/>
                  <a:pt x="752098" y="787998"/>
                  <a:pt x="750199" y="787591"/>
                </a:cubicBezTo>
                <a:cubicBezTo>
                  <a:pt x="748299" y="787183"/>
                  <a:pt x="748299" y="786368"/>
                  <a:pt x="745259" y="782701"/>
                </a:cubicBezTo>
                <a:cubicBezTo>
                  <a:pt x="742219" y="779441"/>
                  <a:pt x="741080" y="781478"/>
                  <a:pt x="742599" y="783108"/>
                </a:cubicBezTo>
                <a:cubicBezTo>
                  <a:pt x="744119" y="784738"/>
                  <a:pt x="744119" y="786776"/>
                  <a:pt x="742219" y="786776"/>
                </a:cubicBezTo>
                <a:cubicBezTo>
                  <a:pt x="740319" y="786776"/>
                  <a:pt x="738420" y="790036"/>
                  <a:pt x="735760" y="792480"/>
                </a:cubicBezTo>
                <a:cubicBezTo>
                  <a:pt x="733100" y="794926"/>
                  <a:pt x="733100" y="807558"/>
                  <a:pt x="733480" y="810818"/>
                </a:cubicBezTo>
                <a:cubicBezTo>
                  <a:pt x="733860" y="814079"/>
                  <a:pt x="735380" y="818154"/>
                  <a:pt x="732340" y="818154"/>
                </a:cubicBezTo>
                <a:cubicBezTo>
                  <a:pt x="729300" y="818154"/>
                  <a:pt x="730440" y="821006"/>
                  <a:pt x="730820" y="824266"/>
                </a:cubicBezTo>
                <a:cubicBezTo>
                  <a:pt x="731200" y="827526"/>
                  <a:pt x="722841" y="834454"/>
                  <a:pt x="719421" y="837306"/>
                </a:cubicBezTo>
                <a:cubicBezTo>
                  <a:pt x="715621" y="840159"/>
                  <a:pt x="717522" y="843827"/>
                  <a:pt x="716001" y="845457"/>
                </a:cubicBezTo>
                <a:cubicBezTo>
                  <a:pt x="714482" y="846679"/>
                  <a:pt x="714482" y="849939"/>
                  <a:pt x="716001" y="849532"/>
                </a:cubicBezTo>
                <a:cubicBezTo>
                  <a:pt x="717142" y="849532"/>
                  <a:pt x="718661" y="854422"/>
                  <a:pt x="715621" y="855236"/>
                </a:cubicBezTo>
                <a:cubicBezTo>
                  <a:pt x="712582" y="856052"/>
                  <a:pt x="714862" y="858904"/>
                  <a:pt x="717142" y="857682"/>
                </a:cubicBezTo>
                <a:cubicBezTo>
                  <a:pt x="719421" y="856459"/>
                  <a:pt x="721321" y="857274"/>
                  <a:pt x="721321" y="858904"/>
                </a:cubicBezTo>
                <a:cubicBezTo>
                  <a:pt x="721321" y="860534"/>
                  <a:pt x="719421" y="866647"/>
                  <a:pt x="717901" y="865831"/>
                </a:cubicBezTo>
                <a:cubicBezTo>
                  <a:pt x="716382" y="865017"/>
                  <a:pt x="714482" y="866239"/>
                  <a:pt x="716382" y="868684"/>
                </a:cubicBezTo>
                <a:cubicBezTo>
                  <a:pt x="718281" y="871129"/>
                  <a:pt x="716001" y="876835"/>
                  <a:pt x="714862" y="874797"/>
                </a:cubicBezTo>
                <a:cubicBezTo>
                  <a:pt x="713722" y="872759"/>
                  <a:pt x="712582" y="873575"/>
                  <a:pt x="713342" y="877242"/>
                </a:cubicBezTo>
                <a:cubicBezTo>
                  <a:pt x="714102" y="880910"/>
                  <a:pt x="710682" y="884170"/>
                  <a:pt x="710302" y="885800"/>
                </a:cubicBezTo>
                <a:cubicBezTo>
                  <a:pt x="709922" y="887430"/>
                  <a:pt x="708402" y="890690"/>
                  <a:pt x="704983" y="892320"/>
                </a:cubicBezTo>
                <a:cubicBezTo>
                  <a:pt x="701183" y="893950"/>
                  <a:pt x="694723" y="896803"/>
                  <a:pt x="689784" y="900470"/>
                </a:cubicBezTo>
                <a:cubicBezTo>
                  <a:pt x="684844" y="904137"/>
                  <a:pt x="684464" y="898840"/>
                  <a:pt x="685984" y="897210"/>
                </a:cubicBezTo>
                <a:cubicBezTo>
                  <a:pt x="687504" y="895172"/>
                  <a:pt x="686364" y="889875"/>
                  <a:pt x="687504" y="886207"/>
                </a:cubicBezTo>
                <a:cubicBezTo>
                  <a:pt x="689024" y="881724"/>
                  <a:pt x="685984" y="884984"/>
                  <a:pt x="684464" y="884577"/>
                </a:cubicBezTo>
                <a:cubicBezTo>
                  <a:pt x="683324" y="883762"/>
                  <a:pt x="681044" y="882947"/>
                  <a:pt x="674965" y="884984"/>
                </a:cubicBezTo>
                <a:cubicBezTo>
                  <a:pt x="668886" y="887022"/>
                  <a:pt x="666606" y="884577"/>
                  <a:pt x="667746" y="882132"/>
                </a:cubicBezTo>
                <a:cubicBezTo>
                  <a:pt x="668886" y="879687"/>
                  <a:pt x="666986" y="878057"/>
                  <a:pt x="664706" y="880094"/>
                </a:cubicBezTo>
                <a:cubicBezTo>
                  <a:pt x="662426" y="882132"/>
                  <a:pt x="660146" y="882132"/>
                  <a:pt x="659387" y="880502"/>
                </a:cubicBezTo>
                <a:cubicBezTo>
                  <a:pt x="658626" y="878465"/>
                  <a:pt x="657106" y="878872"/>
                  <a:pt x="656727" y="880910"/>
                </a:cubicBezTo>
                <a:cubicBezTo>
                  <a:pt x="656347" y="882947"/>
                  <a:pt x="654447" y="884170"/>
                  <a:pt x="654447" y="884170"/>
                </a:cubicBezTo>
                <a:lnTo>
                  <a:pt x="654067" y="885800"/>
                </a:lnTo>
                <a:cubicBezTo>
                  <a:pt x="651787" y="887022"/>
                  <a:pt x="650267" y="889060"/>
                  <a:pt x="645708" y="888652"/>
                </a:cubicBezTo>
                <a:cubicBezTo>
                  <a:pt x="641148" y="888245"/>
                  <a:pt x="638108" y="892320"/>
                  <a:pt x="634688" y="894358"/>
                </a:cubicBezTo>
                <a:cubicBezTo>
                  <a:pt x="631649" y="896395"/>
                  <a:pt x="633928" y="888245"/>
                  <a:pt x="634309" y="882947"/>
                </a:cubicBezTo>
                <a:cubicBezTo>
                  <a:pt x="635068" y="877650"/>
                  <a:pt x="634688" y="869907"/>
                  <a:pt x="633548" y="869499"/>
                </a:cubicBezTo>
                <a:cubicBezTo>
                  <a:pt x="632408" y="869092"/>
                  <a:pt x="631268" y="873167"/>
                  <a:pt x="631649" y="874797"/>
                </a:cubicBezTo>
                <a:cubicBezTo>
                  <a:pt x="632029" y="876427"/>
                  <a:pt x="631649" y="879280"/>
                  <a:pt x="630129" y="878872"/>
                </a:cubicBezTo>
                <a:cubicBezTo>
                  <a:pt x="628229" y="878465"/>
                  <a:pt x="623290" y="878465"/>
                  <a:pt x="619490" y="879687"/>
                </a:cubicBezTo>
                <a:cubicBezTo>
                  <a:pt x="615690" y="880910"/>
                  <a:pt x="613790" y="881724"/>
                  <a:pt x="613030" y="878872"/>
                </a:cubicBezTo>
                <a:cubicBezTo>
                  <a:pt x="612270" y="876019"/>
                  <a:pt x="611130" y="876835"/>
                  <a:pt x="606951" y="876835"/>
                </a:cubicBezTo>
                <a:cubicBezTo>
                  <a:pt x="603151" y="876835"/>
                  <a:pt x="602391" y="865424"/>
                  <a:pt x="603531" y="862980"/>
                </a:cubicBezTo>
                <a:cubicBezTo>
                  <a:pt x="604671" y="860534"/>
                  <a:pt x="604671" y="858497"/>
                  <a:pt x="603151" y="858089"/>
                </a:cubicBezTo>
                <a:cubicBezTo>
                  <a:pt x="601631" y="857682"/>
                  <a:pt x="600871" y="856867"/>
                  <a:pt x="601631" y="855236"/>
                </a:cubicBezTo>
                <a:cubicBezTo>
                  <a:pt x="602391" y="854014"/>
                  <a:pt x="602011" y="851569"/>
                  <a:pt x="600491" y="851162"/>
                </a:cubicBezTo>
                <a:cubicBezTo>
                  <a:pt x="598592" y="850754"/>
                  <a:pt x="598211" y="848309"/>
                  <a:pt x="600111" y="847087"/>
                </a:cubicBezTo>
                <a:cubicBezTo>
                  <a:pt x="602011" y="845864"/>
                  <a:pt x="601251" y="843827"/>
                  <a:pt x="601631" y="841381"/>
                </a:cubicBezTo>
                <a:cubicBezTo>
                  <a:pt x="602011" y="838937"/>
                  <a:pt x="597072" y="833639"/>
                  <a:pt x="595552" y="830379"/>
                </a:cubicBezTo>
                <a:cubicBezTo>
                  <a:pt x="594032" y="827118"/>
                  <a:pt x="588712" y="823451"/>
                  <a:pt x="585673" y="822228"/>
                </a:cubicBezTo>
                <a:cubicBezTo>
                  <a:pt x="582633" y="821006"/>
                  <a:pt x="584153" y="818969"/>
                  <a:pt x="583773" y="817339"/>
                </a:cubicBezTo>
                <a:cubicBezTo>
                  <a:pt x="583013" y="815301"/>
                  <a:pt x="581873" y="815301"/>
                  <a:pt x="584533" y="812449"/>
                </a:cubicBezTo>
                <a:cubicBezTo>
                  <a:pt x="587193" y="809189"/>
                  <a:pt x="586053" y="805521"/>
                  <a:pt x="582633" y="804298"/>
                </a:cubicBezTo>
                <a:cubicBezTo>
                  <a:pt x="579213" y="803076"/>
                  <a:pt x="579973" y="799001"/>
                  <a:pt x="579213" y="796963"/>
                </a:cubicBezTo>
                <a:cubicBezTo>
                  <a:pt x="578454" y="794926"/>
                  <a:pt x="578454" y="792888"/>
                  <a:pt x="579213" y="789221"/>
                </a:cubicBezTo>
                <a:cubicBezTo>
                  <a:pt x="580353" y="787183"/>
                  <a:pt x="581113" y="780255"/>
                  <a:pt x="580733" y="776588"/>
                </a:cubicBezTo>
                <a:cubicBezTo>
                  <a:pt x="580353" y="772920"/>
                  <a:pt x="580733" y="769660"/>
                  <a:pt x="583393" y="769253"/>
                </a:cubicBezTo>
                <a:cubicBezTo>
                  <a:pt x="585673" y="768845"/>
                  <a:pt x="585673" y="767623"/>
                  <a:pt x="586053" y="765585"/>
                </a:cubicBezTo>
                <a:cubicBezTo>
                  <a:pt x="586432" y="763548"/>
                  <a:pt x="591372" y="758250"/>
                  <a:pt x="593652" y="757027"/>
                </a:cubicBezTo>
                <a:cubicBezTo>
                  <a:pt x="595932" y="755805"/>
                  <a:pt x="595932" y="760695"/>
                  <a:pt x="596311" y="762732"/>
                </a:cubicBezTo>
                <a:cubicBezTo>
                  <a:pt x="596692" y="764770"/>
                  <a:pt x="599352" y="765178"/>
                  <a:pt x="602011" y="764770"/>
                </a:cubicBezTo>
                <a:cubicBezTo>
                  <a:pt x="604671" y="764362"/>
                  <a:pt x="605051" y="763140"/>
                  <a:pt x="606571" y="764770"/>
                </a:cubicBezTo>
                <a:cubicBezTo>
                  <a:pt x="608091" y="766808"/>
                  <a:pt x="609231" y="768030"/>
                  <a:pt x="611891" y="767623"/>
                </a:cubicBezTo>
                <a:cubicBezTo>
                  <a:pt x="614170" y="767623"/>
                  <a:pt x="614550" y="768030"/>
                  <a:pt x="616830" y="771290"/>
                </a:cubicBezTo>
                <a:cubicBezTo>
                  <a:pt x="619110" y="774550"/>
                  <a:pt x="620630" y="771698"/>
                  <a:pt x="619490" y="769660"/>
                </a:cubicBezTo>
                <a:cubicBezTo>
                  <a:pt x="618350" y="767623"/>
                  <a:pt x="618350" y="765993"/>
                  <a:pt x="619110" y="764770"/>
                </a:cubicBezTo>
                <a:cubicBezTo>
                  <a:pt x="619870" y="763548"/>
                  <a:pt x="621389" y="761103"/>
                  <a:pt x="621770" y="759473"/>
                </a:cubicBezTo>
                <a:cubicBezTo>
                  <a:pt x="622529" y="757843"/>
                  <a:pt x="621770" y="753767"/>
                  <a:pt x="624430" y="754175"/>
                </a:cubicBezTo>
                <a:cubicBezTo>
                  <a:pt x="627089" y="754583"/>
                  <a:pt x="628609" y="752953"/>
                  <a:pt x="628229" y="751323"/>
                </a:cubicBezTo>
                <a:cubicBezTo>
                  <a:pt x="627849" y="749693"/>
                  <a:pt x="628989" y="747247"/>
                  <a:pt x="632408" y="744395"/>
                </a:cubicBezTo>
                <a:cubicBezTo>
                  <a:pt x="635828" y="741542"/>
                  <a:pt x="641148" y="739912"/>
                  <a:pt x="645708" y="739912"/>
                </a:cubicBezTo>
                <a:cubicBezTo>
                  <a:pt x="650267" y="739912"/>
                  <a:pt x="654067" y="736244"/>
                  <a:pt x="654067" y="736244"/>
                </a:cubicBezTo>
                <a:cubicBezTo>
                  <a:pt x="655966" y="735430"/>
                  <a:pt x="659006" y="728095"/>
                  <a:pt x="660146" y="724835"/>
                </a:cubicBezTo>
                <a:cubicBezTo>
                  <a:pt x="660906" y="721575"/>
                  <a:pt x="666986" y="717907"/>
                  <a:pt x="668505" y="715054"/>
                </a:cubicBezTo>
                <a:cubicBezTo>
                  <a:pt x="670025" y="712610"/>
                  <a:pt x="674585" y="708942"/>
                  <a:pt x="674965" y="704459"/>
                </a:cubicBezTo>
                <a:cubicBezTo>
                  <a:pt x="675345" y="699977"/>
                  <a:pt x="679904" y="699162"/>
                  <a:pt x="683324" y="698347"/>
                </a:cubicBezTo>
                <a:cubicBezTo>
                  <a:pt x="686744" y="697531"/>
                  <a:pt x="691684" y="693864"/>
                  <a:pt x="692444" y="692234"/>
                </a:cubicBezTo>
                <a:cubicBezTo>
                  <a:pt x="693203" y="690604"/>
                  <a:pt x="700043" y="686529"/>
                  <a:pt x="697763" y="691827"/>
                </a:cubicBezTo>
                <a:cubicBezTo>
                  <a:pt x="697763" y="692234"/>
                  <a:pt x="697383" y="692641"/>
                  <a:pt x="697383" y="693049"/>
                </a:cubicBezTo>
                <a:lnTo>
                  <a:pt x="700423" y="692641"/>
                </a:lnTo>
                <a:cubicBezTo>
                  <a:pt x="702323" y="691827"/>
                  <a:pt x="705742" y="688974"/>
                  <a:pt x="701943" y="687751"/>
                </a:cubicBezTo>
                <a:cubicBezTo>
                  <a:pt x="698143" y="686529"/>
                  <a:pt x="699663" y="684899"/>
                  <a:pt x="703462" y="683269"/>
                </a:cubicBezTo>
                <a:cubicBezTo>
                  <a:pt x="707262" y="682046"/>
                  <a:pt x="709162" y="677971"/>
                  <a:pt x="709922" y="675118"/>
                </a:cubicBezTo>
                <a:cubicBezTo>
                  <a:pt x="710682" y="672674"/>
                  <a:pt x="711822" y="664931"/>
                  <a:pt x="716382" y="661263"/>
                </a:cubicBezTo>
                <a:cubicBezTo>
                  <a:pt x="720941" y="658003"/>
                  <a:pt x="719421" y="656781"/>
                  <a:pt x="721321" y="653114"/>
                </a:cubicBezTo>
                <a:cubicBezTo>
                  <a:pt x="723221" y="649038"/>
                  <a:pt x="724741" y="649853"/>
                  <a:pt x="724741" y="653521"/>
                </a:cubicBezTo>
                <a:cubicBezTo>
                  <a:pt x="724741" y="657188"/>
                  <a:pt x="727781" y="659226"/>
                  <a:pt x="729680" y="653521"/>
                </a:cubicBezTo>
                <a:cubicBezTo>
                  <a:pt x="730630" y="650668"/>
                  <a:pt x="731675" y="649751"/>
                  <a:pt x="732483" y="649751"/>
                </a:cubicBezTo>
                <a:close/>
                <a:moveTo>
                  <a:pt x="885658" y="588269"/>
                </a:moveTo>
                <a:cubicBezTo>
                  <a:pt x="886417" y="588422"/>
                  <a:pt x="887557" y="589338"/>
                  <a:pt x="888507" y="589950"/>
                </a:cubicBezTo>
                <a:cubicBezTo>
                  <a:pt x="890407" y="591172"/>
                  <a:pt x="894586" y="591987"/>
                  <a:pt x="894586" y="594025"/>
                </a:cubicBezTo>
                <a:cubicBezTo>
                  <a:pt x="894586" y="596062"/>
                  <a:pt x="894967" y="597285"/>
                  <a:pt x="897246" y="596878"/>
                </a:cubicBezTo>
                <a:cubicBezTo>
                  <a:pt x="899526" y="596470"/>
                  <a:pt x="899146" y="600137"/>
                  <a:pt x="899906" y="601360"/>
                </a:cubicBezTo>
                <a:cubicBezTo>
                  <a:pt x="900666" y="602583"/>
                  <a:pt x="901426" y="606657"/>
                  <a:pt x="899906" y="608287"/>
                </a:cubicBezTo>
                <a:cubicBezTo>
                  <a:pt x="898386" y="609510"/>
                  <a:pt x="897627" y="613585"/>
                  <a:pt x="901046" y="613178"/>
                </a:cubicBezTo>
                <a:cubicBezTo>
                  <a:pt x="904465" y="612770"/>
                  <a:pt x="903706" y="616438"/>
                  <a:pt x="904465" y="618475"/>
                </a:cubicBezTo>
                <a:cubicBezTo>
                  <a:pt x="905605" y="620513"/>
                  <a:pt x="905985" y="624996"/>
                  <a:pt x="904086" y="626626"/>
                </a:cubicBezTo>
                <a:cubicBezTo>
                  <a:pt x="902186" y="628255"/>
                  <a:pt x="902566" y="631108"/>
                  <a:pt x="904086" y="631515"/>
                </a:cubicBezTo>
                <a:cubicBezTo>
                  <a:pt x="905605" y="631923"/>
                  <a:pt x="906745" y="634368"/>
                  <a:pt x="905985" y="637221"/>
                </a:cubicBezTo>
                <a:cubicBezTo>
                  <a:pt x="904465" y="641703"/>
                  <a:pt x="907506" y="648223"/>
                  <a:pt x="904086" y="648631"/>
                </a:cubicBezTo>
                <a:cubicBezTo>
                  <a:pt x="901046" y="649038"/>
                  <a:pt x="903326" y="654336"/>
                  <a:pt x="899906" y="652706"/>
                </a:cubicBezTo>
                <a:cubicBezTo>
                  <a:pt x="898006" y="651484"/>
                  <a:pt x="898766" y="655966"/>
                  <a:pt x="899526" y="659633"/>
                </a:cubicBezTo>
                <a:cubicBezTo>
                  <a:pt x="901426" y="667783"/>
                  <a:pt x="896106" y="663709"/>
                  <a:pt x="896866" y="658818"/>
                </a:cubicBezTo>
                <a:cubicBezTo>
                  <a:pt x="897246" y="655966"/>
                  <a:pt x="896487" y="653114"/>
                  <a:pt x="894967" y="651484"/>
                </a:cubicBezTo>
                <a:cubicBezTo>
                  <a:pt x="893446" y="649446"/>
                  <a:pt x="891167" y="646593"/>
                  <a:pt x="892307" y="644556"/>
                </a:cubicBezTo>
                <a:cubicBezTo>
                  <a:pt x="893446" y="642518"/>
                  <a:pt x="891547" y="641296"/>
                  <a:pt x="890027" y="642926"/>
                </a:cubicBezTo>
                <a:cubicBezTo>
                  <a:pt x="888507" y="644556"/>
                  <a:pt x="889267" y="649038"/>
                  <a:pt x="886987" y="651891"/>
                </a:cubicBezTo>
                <a:cubicBezTo>
                  <a:pt x="884707" y="654744"/>
                  <a:pt x="886227" y="659226"/>
                  <a:pt x="887747" y="660449"/>
                </a:cubicBezTo>
                <a:cubicBezTo>
                  <a:pt x="888887" y="661671"/>
                  <a:pt x="891927" y="665746"/>
                  <a:pt x="891547" y="668599"/>
                </a:cubicBezTo>
                <a:cubicBezTo>
                  <a:pt x="890786" y="671451"/>
                  <a:pt x="889647" y="675118"/>
                  <a:pt x="886987" y="677971"/>
                </a:cubicBezTo>
                <a:cubicBezTo>
                  <a:pt x="883948" y="680824"/>
                  <a:pt x="880907" y="677564"/>
                  <a:pt x="882428" y="673896"/>
                </a:cubicBezTo>
                <a:cubicBezTo>
                  <a:pt x="883948" y="670229"/>
                  <a:pt x="879768" y="670636"/>
                  <a:pt x="879388" y="672267"/>
                </a:cubicBezTo>
                <a:cubicBezTo>
                  <a:pt x="879008" y="673896"/>
                  <a:pt x="875588" y="675118"/>
                  <a:pt x="874069" y="673896"/>
                </a:cubicBezTo>
                <a:cubicBezTo>
                  <a:pt x="872548" y="672674"/>
                  <a:pt x="872548" y="672267"/>
                  <a:pt x="866849" y="671451"/>
                </a:cubicBezTo>
                <a:cubicBezTo>
                  <a:pt x="859629" y="670636"/>
                  <a:pt x="860769" y="664116"/>
                  <a:pt x="859250" y="663709"/>
                </a:cubicBezTo>
                <a:cubicBezTo>
                  <a:pt x="858110" y="663301"/>
                  <a:pt x="857349" y="661263"/>
                  <a:pt x="857730" y="659633"/>
                </a:cubicBezTo>
                <a:cubicBezTo>
                  <a:pt x="858110" y="658003"/>
                  <a:pt x="858489" y="655966"/>
                  <a:pt x="857730" y="653928"/>
                </a:cubicBezTo>
                <a:cubicBezTo>
                  <a:pt x="856970" y="651891"/>
                  <a:pt x="855830" y="643740"/>
                  <a:pt x="858489" y="644148"/>
                </a:cubicBezTo>
                <a:cubicBezTo>
                  <a:pt x="862289" y="644556"/>
                  <a:pt x="860009" y="640073"/>
                  <a:pt x="861530" y="637628"/>
                </a:cubicBezTo>
                <a:cubicBezTo>
                  <a:pt x="863049" y="635591"/>
                  <a:pt x="858489" y="633961"/>
                  <a:pt x="856210" y="631923"/>
                </a:cubicBezTo>
                <a:cubicBezTo>
                  <a:pt x="853930" y="629885"/>
                  <a:pt x="850890" y="629070"/>
                  <a:pt x="849750" y="630701"/>
                </a:cubicBezTo>
                <a:cubicBezTo>
                  <a:pt x="848610" y="632331"/>
                  <a:pt x="847090" y="634368"/>
                  <a:pt x="848990" y="635998"/>
                </a:cubicBezTo>
                <a:cubicBezTo>
                  <a:pt x="850890" y="637628"/>
                  <a:pt x="849370" y="639666"/>
                  <a:pt x="847851" y="639258"/>
                </a:cubicBezTo>
                <a:cubicBezTo>
                  <a:pt x="846331" y="638851"/>
                  <a:pt x="843291" y="637221"/>
                  <a:pt x="843291" y="635183"/>
                </a:cubicBezTo>
                <a:cubicBezTo>
                  <a:pt x="843291" y="633145"/>
                  <a:pt x="841771" y="629885"/>
                  <a:pt x="840251" y="633553"/>
                </a:cubicBezTo>
                <a:cubicBezTo>
                  <a:pt x="839111" y="637221"/>
                  <a:pt x="835312" y="636813"/>
                  <a:pt x="836451" y="634368"/>
                </a:cubicBezTo>
                <a:cubicBezTo>
                  <a:pt x="837591" y="631923"/>
                  <a:pt x="834552" y="631923"/>
                  <a:pt x="831132" y="633145"/>
                </a:cubicBezTo>
                <a:cubicBezTo>
                  <a:pt x="828092" y="634368"/>
                  <a:pt x="830752" y="638443"/>
                  <a:pt x="828472" y="638851"/>
                </a:cubicBezTo>
                <a:cubicBezTo>
                  <a:pt x="827712" y="638851"/>
                  <a:pt x="826192" y="640888"/>
                  <a:pt x="826572" y="642926"/>
                </a:cubicBezTo>
                <a:cubicBezTo>
                  <a:pt x="826952" y="644963"/>
                  <a:pt x="826192" y="644963"/>
                  <a:pt x="824292" y="644556"/>
                </a:cubicBezTo>
                <a:cubicBezTo>
                  <a:pt x="822392" y="644148"/>
                  <a:pt x="821633" y="643333"/>
                  <a:pt x="821633" y="641703"/>
                </a:cubicBezTo>
                <a:cubicBezTo>
                  <a:pt x="821633" y="640073"/>
                  <a:pt x="821633" y="636405"/>
                  <a:pt x="823153" y="635183"/>
                </a:cubicBezTo>
                <a:cubicBezTo>
                  <a:pt x="824672" y="633961"/>
                  <a:pt x="825433" y="631108"/>
                  <a:pt x="827332" y="627440"/>
                </a:cubicBezTo>
                <a:cubicBezTo>
                  <a:pt x="829232" y="623773"/>
                  <a:pt x="831892" y="622550"/>
                  <a:pt x="836071" y="622958"/>
                </a:cubicBezTo>
                <a:cubicBezTo>
                  <a:pt x="840251" y="623773"/>
                  <a:pt x="841011" y="622958"/>
                  <a:pt x="840251" y="618068"/>
                </a:cubicBezTo>
                <a:cubicBezTo>
                  <a:pt x="839491" y="613178"/>
                  <a:pt x="844810" y="613992"/>
                  <a:pt x="846331" y="612770"/>
                </a:cubicBezTo>
                <a:cubicBezTo>
                  <a:pt x="847851" y="611548"/>
                  <a:pt x="848610" y="611955"/>
                  <a:pt x="851650" y="612362"/>
                </a:cubicBezTo>
                <a:cubicBezTo>
                  <a:pt x="854690" y="613178"/>
                  <a:pt x="856210" y="615215"/>
                  <a:pt x="855830" y="616845"/>
                </a:cubicBezTo>
                <a:cubicBezTo>
                  <a:pt x="855450" y="618475"/>
                  <a:pt x="853550" y="618883"/>
                  <a:pt x="853930" y="622958"/>
                </a:cubicBezTo>
                <a:cubicBezTo>
                  <a:pt x="854310" y="627033"/>
                  <a:pt x="856210" y="624996"/>
                  <a:pt x="856590" y="623366"/>
                </a:cubicBezTo>
                <a:cubicBezTo>
                  <a:pt x="856970" y="621736"/>
                  <a:pt x="857730" y="620513"/>
                  <a:pt x="860009" y="618883"/>
                </a:cubicBezTo>
                <a:cubicBezTo>
                  <a:pt x="862289" y="617253"/>
                  <a:pt x="864569" y="614400"/>
                  <a:pt x="865329" y="611955"/>
                </a:cubicBezTo>
                <a:cubicBezTo>
                  <a:pt x="866089" y="609918"/>
                  <a:pt x="868749" y="607065"/>
                  <a:pt x="870269" y="610325"/>
                </a:cubicBezTo>
                <a:cubicBezTo>
                  <a:pt x="871788" y="613585"/>
                  <a:pt x="874828" y="613178"/>
                  <a:pt x="872168" y="605843"/>
                </a:cubicBezTo>
                <a:cubicBezTo>
                  <a:pt x="871409" y="600137"/>
                  <a:pt x="874069" y="600953"/>
                  <a:pt x="875588" y="602583"/>
                </a:cubicBezTo>
                <a:cubicBezTo>
                  <a:pt x="878248" y="605435"/>
                  <a:pt x="880148" y="603805"/>
                  <a:pt x="880148" y="602175"/>
                </a:cubicBezTo>
                <a:cubicBezTo>
                  <a:pt x="880148" y="600953"/>
                  <a:pt x="881288" y="600137"/>
                  <a:pt x="882808" y="600545"/>
                </a:cubicBezTo>
                <a:cubicBezTo>
                  <a:pt x="883948" y="600545"/>
                  <a:pt x="885087" y="600545"/>
                  <a:pt x="886607" y="598915"/>
                </a:cubicBezTo>
                <a:cubicBezTo>
                  <a:pt x="888127" y="597285"/>
                  <a:pt x="886607" y="596062"/>
                  <a:pt x="885087" y="591172"/>
                </a:cubicBezTo>
                <a:cubicBezTo>
                  <a:pt x="884518" y="588727"/>
                  <a:pt x="884898" y="588116"/>
                  <a:pt x="885658" y="588269"/>
                </a:cubicBezTo>
                <a:close/>
                <a:moveTo>
                  <a:pt x="70816" y="567944"/>
                </a:moveTo>
                <a:cubicBezTo>
                  <a:pt x="74236" y="568352"/>
                  <a:pt x="76896" y="568352"/>
                  <a:pt x="77275" y="571204"/>
                </a:cubicBezTo>
                <a:cubicBezTo>
                  <a:pt x="77655" y="574057"/>
                  <a:pt x="78036" y="574872"/>
                  <a:pt x="79175" y="576095"/>
                </a:cubicBezTo>
                <a:cubicBezTo>
                  <a:pt x="80315" y="577317"/>
                  <a:pt x="81455" y="578540"/>
                  <a:pt x="81075" y="580577"/>
                </a:cubicBezTo>
                <a:cubicBezTo>
                  <a:pt x="80696" y="582614"/>
                  <a:pt x="81455" y="586282"/>
                  <a:pt x="83355" y="589950"/>
                </a:cubicBezTo>
                <a:cubicBezTo>
                  <a:pt x="85255" y="593210"/>
                  <a:pt x="87155" y="597692"/>
                  <a:pt x="87535" y="600137"/>
                </a:cubicBezTo>
                <a:cubicBezTo>
                  <a:pt x="87535" y="602583"/>
                  <a:pt x="90575" y="602990"/>
                  <a:pt x="90194" y="607065"/>
                </a:cubicBezTo>
                <a:cubicBezTo>
                  <a:pt x="89814" y="611140"/>
                  <a:pt x="90954" y="611548"/>
                  <a:pt x="92474" y="613992"/>
                </a:cubicBezTo>
                <a:cubicBezTo>
                  <a:pt x="93994" y="616030"/>
                  <a:pt x="95894" y="622550"/>
                  <a:pt x="95134" y="628255"/>
                </a:cubicBezTo>
                <a:cubicBezTo>
                  <a:pt x="94374" y="633961"/>
                  <a:pt x="94754" y="640073"/>
                  <a:pt x="95134" y="643333"/>
                </a:cubicBezTo>
                <a:cubicBezTo>
                  <a:pt x="95894" y="645370"/>
                  <a:pt x="96654" y="651484"/>
                  <a:pt x="92474" y="655558"/>
                </a:cubicBezTo>
                <a:cubicBezTo>
                  <a:pt x="88295" y="659633"/>
                  <a:pt x="72716" y="666153"/>
                  <a:pt x="69296" y="664931"/>
                </a:cubicBezTo>
                <a:cubicBezTo>
                  <a:pt x="65877" y="663709"/>
                  <a:pt x="63217" y="658818"/>
                  <a:pt x="61697" y="654336"/>
                </a:cubicBezTo>
                <a:cubicBezTo>
                  <a:pt x="60177" y="650261"/>
                  <a:pt x="57517" y="639666"/>
                  <a:pt x="58657" y="634775"/>
                </a:cubicBezTo>
                <a:cubicBezTo>
                  <a:pt x="59417" y="629885"/>
                  <a:pt x="60557" y="620105"/>
                  <a:pt x="59037" y="616438"/>
                </a:cubicBezTo>
                <a:cubicBezTo>
                  <a:pt x="57897" y="612770"/>
                  <a:pt x="57897" y="609918"/>
                  <a:pt x="58657" y="607880"/>
                </a:cubicBezTo>
                <a:cubicBezTo>
                  <a:pt x="59417" y="605843"/>
                  <a:pt x="60937" y="607065"/>
                  <a:pt x="60557" y="609918"/>
                </a:cubicBezTo>
                <a:cubicBezTo>
                  <a:pt x="60557" y="612362"/>
                  <a:pt x="62837" y="613178"/>
                  <a:pt x="63217" y="609510"/>
                </a:cubicBezTo>
                <a:cubicBezTo>
                  <a:pt x="63597" y="605435"/>
                  <a:pt x="63217" y="602175"/>
                  <a:pt x="64357" y="599730"/>
                </a:cubicBezTo>
                <a:cubicBezTo>
                  <a:pt x="65116" y="597285"/>
                  <a:pt x="65116" y="593210"/>
                  <a:pt x="64737" y="590765"/>
                </a:cubicBezTo>
                <a:cubicBezTo>
                  <a:pt x="64357" y="588320"/>
                  <a:pt x="65116" y="587912"/>
                  <a:pt x="67017" y="589542"/>
                </a:cubicBezTo>
                <a:cubicBezTo>
                  <a:pt x="68916" y="591172"/>
                  <a:pt x="70816" y="592395"/>
                  <a:pt x="70436" y="588320"/>
                </a:cubicBezTo>
                <a:cubicBezTo>
                  <a:pt x="70436" y="584244"/>
                  <a:pt x="70436" y="583022"/>
                  <a:pt x="71956" y="582207"/>
                </a:cubicBezTo>
                <a:cubicBezTo>
                  <a:pt x="81075" y="577725"/>
                  <a:pt x="68157" y="579355"/>
                  <a:pt x="67776" y="576095"/>
                </a:cubicBezTo>
                <a:cubicBezTo>
                  <a:pt x="67396" y="572835"/>
                  <a:pt x="67396" y="567537"/>
                  <a:pt x="70816" y="567944"/>
                </a:cubicBezTo>
                <a:close/>
                <a:moveTo>
                  <a:pt x="496380" y="567130"/>
                </a:moveTo>
                <a:cubicBezTo>
                  <a:pt x="499040" y="566722"/>
                  <a:pt x="498280" y="568352"/>
                  <a:pt x="497900" y="571204"/>
                </a:cubicBezTo>
                <a:cubicBezTo>
                  <a:pt x="497520" y="573649"/>
                  <a:pt x="495240" y="577725"/>
                  <a:pt x="494860" y="572835"/>
                </a:cubicBezTo>
                <a:cubicBezTo>
                  <a:pt x="494480" y="567944"/>
                  <a:pt x="493720" y="567537"/>
                  <a:pt x="496380" y="567130"/>
                </a:cubicBezTo>
                <a:close/>
                <a:moveTo>
                  <a:pt x="848990" y="560202"/>
                </a:moveTo>
                <a:cubicBezTo>
                  <a:pt x="851650" y="560202"/>
                  <a:pt x="854690" y="563462"/>
                  <a:pt x="852410" y="565092"/>
                </a:cubicBezTo>
                <a:cubicBezTo>
                  <a:pt x="850130" y="566314"/>
                  <a:pt x="850130" y="574465"/>
                  <a:pt x="848990" y="578947"/>
                </a:cubicBezTo>
                <a:cubicBezTo>
                  <a:pt x="847851" y="583430"/>
                  <a:pt x="845571" y="589542"/>
                  <a:pt x="848230" y="592395"/>
                </a:cubicBezTo>
                <a:cubicBezTo>
                  <a:pt x="850890" y="594840"/>
                  <a:pt x="848230" y="598507"/>
                  <a:pt x="845571" y="598507"/>
                </a:cubicBezTo>
                <a:cubicBezTo>
                  <a:pt x="842531" y="598507"/>
                  <a:pt x="837591" y="592395"/>
                  <a:pt x="834172" y="588320"/>
                </a:cubicBezTo>
                <a:cubicBezTo>
                  <a:pt x="830752" y="584244"/>
                  <a:pt x="836832" y="576502"/>
                  <a:pt x="838731" y="575687"/>
                </a:cubicBezTo>
                <a:cubicBezTo>
                  <a:pt x="840631" y="574872"/>
                  <a:pt x="842911" y="572427"/>
                  <a:pt x="842531" y="570797"/>
                </a:cubicBezTo>
                <a:cubicBezTo>
                  <a:pt x="842151" y="569167"/>
                  <a:pt x="843291" y="567944"/>
                  <a:pt x="843671" y="565092"/>
                </a:cubicBezTo>
                <a:cubicBezTo>
                  <a:pt x="844051" y="562240"/>
                  <a:pt x="846331" y="560202"/>
                  <a:pt x="848990" y="560202"/>
                </a:cubicBezTo>
                <a:close/>
                <a:moveTo>
                  <a:pt x="778696" y="550014"/>
                </a:moveTo>
                <a:cubicBezTo>
                  <a:pt x="779456" y="546754"/>
                  <a:pt x="781356" y="548384"/>
                  <a:pt x="780596" y="551644"/>
                </a:cubicBezTo>
                <a:cubicBezTo>
                  <a:pt x="779836" y="554904"/>
                  <a:pt x="779836" y="554496"/>
                  <a:pt x="780216" y="555719"/>
                </a:cubicBezTo>
                <a:cubicBezTo>
                  <a:pt x="780596" y="556942"/>
                  <a:pt x="780216" y="561832"/>
                  <a:pt x="780596" y="564277"/>
                </a:cubicBezTo>
                <a:cubicBezTo>
                  <a:pt x="780976" y="566722"/>
                  <a:pt x="781356" y="568759"/>
                  <a:pt x="779836" y="568352"/>
                </a:cubicBezTo>
                <a:cubicBezTo>
                  <a:pt x="778696" y="567537"/>
                  <a:pt x="776796" y="569167"/>
                  <a:pt x="775276" y="572019"/>
                </a:cubicBezTo>
                <a:cubicBezTo>
                  <a:pt x="773757" y="574465"/>
                  <a:pt x="771097" y="577725"/>
                  <a:pt x="769577" y="578132"/>
                </a:cubicBezTo>
                <a:cubicBezTo>
                  <a:pt x="768057" y="578540"/>
                  <a:pt x="766158" y="581392"/>
                  <a:pt x="764638" y="585060"/>
                </a:cubicBezTo>
                <a:cubicBezTo>
                  <a:pt x="762737" y="588727"/>
                  <a:pt x="758938" y="593618"/>
                  <a:pt x="757038" y="594025"/>
                </a:cubicBezTo>
                <a:cubicBezTo>
                  <a:pt x="755138" y="594432"/>
                  <a:pt x="751339" y="597692"/>
                  <a:pt x="750959" y="599323"/>
                </a:cubicBezTo>
                <a:cubicBezTo>
                  <a:pt x="750579" y="600953"/>
                  <a:pt x="748679" y="606250"/>
                  <a:pt x="744499" y="606657"/>
                </a:cubicBezTo>
                <a:cubicBezTo>
                  <a:pt x="740319" y="607473"/>
                  <a:pt x="741459" y="610733"/>
                  <a:pt x="736899" y="614808"/>
                </a:cubicBezTo>
                <a:cubicBezTo>
                  <a:pt x="732340" y="618883"/>
                  <a:pt x="735000" y="613178"/>
                  <a:pt x="736899" y="607473"/>
                </a:cubicBezTo>
                <a:cubicBezTo>
                  <a:pt x="738800" y="601360"/>
                  <a:pt x="746019" y="593210"/>
                  <a:pt x="749819" y="592395"/>
                </a:cubicBezTo>
                <a:cubicBezTo>
                  <a:pt x="753619" y="591580"/>
                  <a:pt x="762737" y="580577"/>
                  <a:pt x="763118" y="578947"/>
                </a:cubicBezTo>
                <a:cubicBezTo>
                  <a:pt x="763877" y="577317"/>
                  <a:pt x="764257" y="575279"/>
                  <a:pt x="765777" y="575687"/>
                </a:cubicBezTo>
                <a:cubicBezTo>
                  <a:pt x="767297" y="576095"/>
                  <a:pt x="769197" y="571204"/>
                  <a:pt x="769197" y="568759"/>
                </a:cubicBezTo>
                <a:cubicBezTo>
                  <a:pt x="769197" y="566314"/>
                  <a:pt x="770337" y="564277"/>
                  <a:pt x="771477" y="565907"/>
                </a:cubicBezTo>
                <a:cubicBezTo>
                  <a:pt x="772617" y="567130"/>
                  <a:pt x="773757" y="563462"/>
                  <a:pt x="775276" y="562240"/>
                </a:cubicBezTo>
                <a:cubicBezTo>
                  <a:pt x="776796" y="561017"/>
                  <a:pt x="777936" y="560202"/>
                  <a:pt x="776037" y="557757"/>
                </a:cubicBezTo>
                <a:cubicBezTo>
                  <a:pt x="774897" y="554904"/>
                  <a:pt x="777936" y="553274"/>
                  <a:pt x="778696" y="550014"/>
                </a:cubicBezTo>
                <a:close/>
                <a:moveTo>
                  <a:pt x="829612" y="538604"/>
                </a:moveTo>
                <a:cubicBezTo>
                  <a:pt x="833412" y="541864"/>
                  <a:pt x="836071" y="542271"/>
                  <a:pt x="838351" y="542271"/>
                </a:cubicBezTo>
                <a:cubicBezTo>
                  <a:pt x="840631" y="542271"/>
                  <a:pt x="843671" y="541864"/>
                  <a:pt x="845571" y="539826"/>
                </a:cubicBezTo>
                <a:cubicBezTo>
                  <a:pt x="847470" y="537789"/>
                  <a:pt x="848990" y="539826"/>
                  <a:pt x="847851" y="543494"/>
                </a:cubicBezTo>
                <a:cubicBezTo>
                  <a:pt x="846711" y="547161"/>
                  <a:pt x="845191" y="550422"/>
                  <a:pt x="843291" y="551644"/>
                </a:cubicBezTo>
                <a:cubicBezTo>
                  <a:pt x="841391" y="552459"/>
                  <a:pt x="838351" y="555312"/>
                  <a:pt x="838351" y="557349"/>
                </a:cubicBezTo>
                <a:cubicBezTo>
                  <a:pt x="838351" y="559387"/>
                  <a:pt x="836071" y="563870"/>
                  <a:pt x="834172" y="564684"/>
                </a:cubicBezTo>
                <a:cubicBezTo>
                  <a:pt x="832272" y="565500"/>
                  <a:pt x="830372" y="567944"/>
                  <a:pt x="827332" y="572427"/>
                </a:cubicBezTo>
                <a:cubicBezTo>
                  <a:pt x="824292" y="576909"/>
                  <a:pt x="822773" y="573649"/>
                  <a:pt x="823153" y="571204"/>
                </a:cubicBezTo>
                <a:cubicBezTo>
                  <a:pt x="823912" y="568759"/>
                  <a:pt x="823912" y="566314"/>
                  <a:pt x="825052" y="564684"/>
                </a:cubicBezTo>
                <a:cubicBezTo>
                  <a:pt x="826572" y="562647"/>
                  <a:pt x="826192" y="557349"/>
                  <a:pt x="826192" y="553682"/>
                </a:cubicBezTo>
                <a:cubicBezTo>
                  <a:pt x="826192" y="550014"/>
                  <a:pt x="826192" y="547977"/>
                  <a:pt x="827712" y="545531"/>
                </a:cubicBezTo>
                <a:cubicBezTo>
                  <a:pt x="829232" y="543087"/>
                  <a:pt x="827712" y="542679"/>
                  <a:pt x="825052" y="539419"/>
                </a:cubicBezTo>
                <a:cubicBezTo>
                  <a:pt x="822392" y="536159"/>
                  <a:pt x="825812" y="535344"/>
                  <a:pt x="829612" y="538604"/>
                </a:cubicBezTo>
                <a:close/>
                <a:moveTo>
                  <a:pt x="872691" y="521896"/>
                </a:moveTo>
                <a:cubicBezTo>
                  <a:pt x="873499" y="521896"/>
                  <a:pt x="874828" y="522711"/>
                  <a:pt x="875588" y="523526"/>
                </a:cubicBezTo>
                <a:cubicBezTo>
                  <a:pt x="875588" y="523526"/>
                  <a:pt x="879388" y="524748"/>
                  <a:pt x="882808" y="523118"/>
                </a:cubicBezTo>
                <a:cubicBezTo>
                  <a:pt x="886227" y="521896"/>
                  <a:pt x="887367" y="525156"/>
                  <a:pt x="888887" y="526786"/>
                </a:cubicBezTo>
                <a:cubicBezTo>
                  <a:pt x="890407" y="528824"/>
                  <a:pt x="891927" y="533306"/>
                  <a:pt x="890786" y="535344"/>
                </a:cubicBezTo>
                <a:cubicBezTo>
                  <a:pt x="889647" y="538196"/>
                  <a:pt x="889647" y="545939"/>
                  <a:pt x="891167" y="547569"/>
                </a:cubicBezTo>
                <a:cubicBezTo>
                  <a:pt x="893066" y="548791"/>
                  <a:pt x="894207" y="550829"/>
                  <a:pt x="892687" y="551644"/>
                </a:cubicBezTo>
                <a:cubicBezTo>
                  <a:pt x="891547" y="552459"/>
                  <a:pt x="892687" y="554089"/>
                  <a:pt x="894207" y="554904"/>
                </a:cubicBezTo>
                <a:cubicBezTo>
                  <a:pt x="895726" y="555719"/>
                  <a:pt x="894207" y="558164"/>
                  <a:pt x="892687" y="557349"/>
                </a:cubicBezTo>
                <a:cubicBezTo>
                  <a:pt x="891547" y="556534"/>
                  <a:pt x="891167" y="556126"/>
                  <a:pt x="886987" y="556942"/>
                </a:cubicBezTo>
                <a:cubicBezTo>
                  <a:pt x="882808" y="557757"/>
                  <a:pt x="884707" y="552459"/>
                  <a:pt x="882428" y="549607"/>
                </a:cubicBezTo>
                <a:cubicBezTo>
                  <a:pt x="880907" y="547977"/>
                  <a:pt x="879768" y="545124"/>
                  <a:pt x="880907" y="543087"/>
                </a:cubicBezTo>
                <a:cubicBezTo>
                  <a:pt x="882047" y="541049"/>
                  <a:pt x="881668" y="539826"/>
                  <a:pt x="877488" y="536566"/>
                </a:cubicBezTo>
                <a:cubicBezTo>
                  <a:pt x="871409" y="532084"/>
                  <a:pt x="874448" y="528009"/>
                  <a:pt x="872929" y="525156"/>
                </a:cubicBezTo>
                <a:cubicBezTo>
                  <a:pt x="871599" y="522711"/>
                  <a:pt x="871884" y="521896"/>
                  <a:pt x="872691" y="521896"/>
                </a:cubicBezTo>
                <a:close/>
                <a:moveTo>
                  <a:pt x="800354" y="501928"/>
                </a:moveTo>
                <a:cubicBezTo>
                  <a:pt x="802634" y="501928"/>
                  <a:pt x="801875" y="501113"/>
                  <a:pt x="803014" y="502336"/>
                </a:cubicBezTo>
                <a:cubicBezTo>
                  <a:pt x="803774" y="503558"/>
                  <a:pt x="807954" y="504374"/>
                  <a:pt x="809474" y="502744"/>
                </a:cubicBezTo>
                <a:cubicBezTo>
                  <a:pt x="810994" y="501113"/>
                  <a:pt x="813274" y="502336"/>
                  <a:pt x="814033" y="503966"/>
                </a:cubicBezTo>
                <a:cubicBezTo>
                  <a:pt x="814793" y="505596"/>
                  <a:pt x="815933" y="508041"/>
                  <a:pt x="819353" y="508041"/>
                </a:cubicBezTo>
                <a:cubicBezTo>
                  <a:pt x="822773" y="508041"/>
                  <a:pt x="820113" y="512116"/>
                  <a:pt x="821252" y="513746"/>
                </a:cubicBezTo>
                <a:cubicBezTo>
                  <a:pt x="821633" y="515376"/>
                  <a:pt x="821252" y="519451"/>
                  <a:pt x="819733" y="521081"/>
                </a:cubicBezTo>
                <a:cubicBezTo>
                  <a:pt x="818213" y="522711"/>
                  <a:pt x="817453" y="525156"/>
                  <a:pt x="816313" y="529231"/>
                </a:cubicBezTo>
                <a:cubicBezTo>
                  <a:pt x="815553" y="532084"/>
                  <a:pt x="809854" y="529639"/>
                  <a:pt x="810234" y="525156"/>
                </a:cubicBezTo>
                <a:cubicBezTo>
                  <a:pt x="810614" y="523118"/>
                  <a:pt x="809854" y="518636"/>
                  <a:pt x="807574" y="517006"/>
                </a:cubicBezTo>
                <a:cubicBezTo>
                  <a:pt x="805294" y="515376"/>
                  <a:pt x="803774" y="510486"/>
                  <a:pt x="803774" y="508856"/>
                </a:cubicBezTo>
                <a:cubicBezTo>
                  <a:pt x="803774" y="507633"/>
                  <a:pt x="804534" y="504781"/>
                  <a:pt x="799974" y="505188"/>
                </a:cubicBezTo>
                <a:cubicBezTo>
                  <a:pt x="796175" y="505596"/>
                  <a:pt x="796555" y="501521"/>
                  <a:pt x="800354" y="501928"/>
                </a:cubicBezTo>
                <a:close/>
                <a:moveTo>
                  <a:pt x="816788" y="379523"/>
                </a:moveTo>
                <a:cubicBezTo>
                  <a:pt x="818308" y="380186"/>
                  <a:pt x="819733" y="381510"/>
                  <a:pt x="820873" y="382121"/>
                </a:cubicBezTo>
                <a:cubicBezTo>
                  <a:pt x="822773" y="383344"/>
                  <a:pt x="825433" y="384159"/>
                  <a:pt x="827332" y="387419"/>
                </a:cubicBezTo>
                <a:cubicBezTo>
                  <a:pt x="829612" y="390679"/>
                  <a:pt x="834931" y="389456"/>
                  <a:pt x="834931" y="385789"/>
                </a:cubicBezTo>
                <a:cubicBezTo>
                  <a:pt x="834931" y="382121"/>
                  <a:pt x="836451" y="380491"/>
                  <a:pt x="838351" y="383751"/>
                </a:cubicBezTo>
                <a:cubicBezTo>
                  <a:pt x="839491" y="385789"/>
                  <a:pt x="839111" y="387419"/>
                  <a:pt x="838731" y="389456"/>
                </a:cubicBezTo>
                <a:cubicBezTo>
                  <a:pt x="838351" y="391494"/>
                  <a:pt x="835312" y="403719"/>
                  <a:pt x="837972" y="403719"/>
                </a:cubicBezTo>
                <a:cubicBezTo>
                  <a:pt x="839871" y="403719"/>
                  <a:pt x="841771" y="405756"/>
                  <a:pt x="840251" y="406572"/>
                </a:cubicBezTo>
                <a:cubicBezTo>
                  <a:pt x="838731" y="407386"/>
                  <a:pt x="839111" y="409832"/>
                  <a:pt x="840251" y="411054"/>
                </a:cubicBezTo>
                <a:cubicBezTo>
                  <a:pt x="841391" y="412277"/>
                  <a:pt x="840631" y="417574"/>
                  <a:pt x="839491" y="419204"/>
                </a:cubicBezTo>
                <a:cubicBezTo>
                  <a:pt x="836832" y="423279"/>
                  <a:pt x="836451" y="427762"/>
                  <a:pt x="837211" y="430207"/>
                </a:cubicBezTo>
                <a:cubicBezTo>
                  <a:pt x="839111" y="435912"/>
                  <a:pt x="835692" y="436727"/>
                  <a:pt x="835692" y="436727"/>
                </a:cubicBezTo>
                <a:cubicBezTo>
                  <a:pt x="833412" y="440802"/>
                  <a:pt x="831512" y="442840"/>
                  <a:pt x="832272" y="439580"/>
                </a:cubicBezTo>
                <a:cubicBezTo>
                  <a:pt x="832652" y="437950"/>
                  <a:pt x="829612" y="437542"/>
                  <a:pt x="826952" y="440395"/>
                </a:cubicBezTo>
                <a:cubicBezTo>
                  <a:pt x="824672" y="442840"/>
                  <a:pt x="823912" y="446915"/>
                  <a:pt x="825433" y="446508"/>
                </a:cubicBezTo>
                <a:cubicBezTo>
                  <a:pt x="827332" y="445692"/>
                  <a:pt x="828472" y="446915"/>
                  <a:pt x="828092" y="448545"/>
                </a:cubicBezTo>
                <a:cubicBezTo>
                  <a:pt x="827712" y="449767"/>
                  <a:pt x="826952" y="450583"/>
                  <a:pt x="824292" y="452213"/>
                </a:cubicBezTo>
                <a:cubicBezTo>
                  <a:pt x="817833" y="455473"/>
                  <a:pt x="817833" y="461585"/>
                  <a:pt x="819733" y="462808"/>
                </a:cubicBezTo>
                <a:cubicBezTo>
                  <a:pt x="821633" y="464030"/>
                  <a:pt x="825433" y="469735"/>
                  <a:pt x="822773" y="477070"/>
                </a:cubicBezTo>
                <a:cubicBezTo>
                  <a:pt x="820493" y="484405"/>
                  <a:pt x="823912" y="486851"/>
                  <a:pt x="825433" y="486851"/>
                </a:cubicBezTo>
                <a:cubicBezTo>
                  <a:pt x="826952" y="486851"/>
                  <a:pt x="829232" y="487258"/>
                  <a:pt x="830372" y="488481"/>
                </a:cubicBezTo>
                <a:cubicBezTo>
                  <a:pt x="831512" y="489703"/>
                  <a:pt x="833412" y="490926"/>
                  <a:pt x="833032" y="485628"/>
                </a:cubicBezTo>
                <a:cubicBezTo>
                  <a:pt x="832652" y="480330"/>
                  <a:pt x="834172" y="480330"/>
                  <a:pt x="835312" y="481961"/>
                </a:cubicBezTo>
                <a:cubicBezTo>
                  <a:pt x="836451" y="483591"/>
                  <a:pt x="837211" y="484405"/>
                  <a:pt x="838351" y="481553"/>
                </a:cubicBezTo>
                <a:cubicBezTo>
                  <a:pt x="839491" y="478700"/>
                  <a:pt x="842531" y="479923"/>
                  <a:pt x="844431" y="481145"/>
                </a:cubicBezTo>
                <a:cubicBezTo>
                  <a:pt x="846331" y="482368"/>
                  <a:pt x="851270" y="485221"/>
                  <a:pt x="851650" y="489296"/>
                </a:cubicBezTo>
                <a:cubicBezTo>
                  <a:pt x="852030" y="493370"/>
                  <a:pt x="855450" y="494593"/>
                  <a:pt x="855070" y="491741"/>
                </a:cubicBezTo>
                <a:cubicBezTo>
                  <a:pt x="854310" y="489296"/>
                  <a:pt x="855830" y="487665"/>
                  <a:pt x="857730" y="490926"/>
                </a:cubicBezTo>
                <a:cubicBezTo>
                  <a:pt x="859629" y="494186"/>
                  <a:pt x="862289" y="491741"/>
                  <a:pt x="863809" y="494593"/>
                </a:cubicBezTo>
                <a:cubicBezTo>
                  <a:pt x="865329" y="497446"/>
                  <a:pt x="863429" y="497446"/>
                  <a:pt x="860009" y="497038"/>
                </a:cubicBezTo>
                <a:cubicBezTo>
                  <a:pt x="856210" y="496630"/>
                  <a:pt x="857730" y="500298"/>
                  <a:pt x="858870" y="500298"/>
                </a:cubicBezTo>
                <a:cubicBezTo>
                  <a:pt x="860009" y="500298"/>
                  <a:pt x="862669" y="499891"/>
                  <a:pt x="861909" y="504781"/>
                </a:cubicBezTo>
                <a:cubicBezTo>
                  <a:pt x="860769" y="509263"/>
                  <a:pt x="865329" y="514153"/>
                  <a:pt x="867229" y="514153"/>
                </a:cubicBezTo>
                <a:cubicBezTo>
                  <a:pt x="869129" y="514153"/>
                  <a:pt x="869129" y="516191"/>
                  <a:pt x="868749" y="517821"/>
                </a:cubicBezTo>
                <a:cubicBezTo>
                  <a:pt x="867989" y="519451"/>
                  <a:pt x="867989" y="518229"/>
                  <a:pt x="867609" y="521489"/>
                </a:cubicBezTo>
                <a:cubicBezTo>
                  <a:pt x="866849" y="528009"/>
                  <a:pt x="860769" y="519859"/>
                  <a:pt x="862289" y="518229"/>
                </a:cubicBezTo>
                <a:cubicBezTo>
                  <a:pt x="863809" y="516599"/>
                  <a:pt x="866849" y="515376"/>
                  <a:pt x="858489" y="515376"/>
                </a:cubicBezTo>
                <a:cubicBezTo>
                  <a:pt x="852030" y="515376"/>
                  <a:pt x="847851" y="510893"/>
                  <a:pt x="850511" y="509263"/>
                </a:cubicBezTo>
                <a:cubicBezTo>
                  <a:pt x="852790" y="508041"/>
                  <a:pt x="852410" y="505596"/>
                  <a:pt x="850130" y="504374"/>
                </a:cubicBezTo>
                <a:cubicBezTo>
                  <a:pt x="847851" y="503151"/>
                  <a:pt x="848610" y="503966"/>
                  <a:pt x="845191" y="497446"/>
                </a:cubicBezTo>
                <a:cubicBezTo>
                  <a:pt x="842151" y="490926"/>
                  <a:pt x="839491" y="493778"/>
                  <a:pt x="839491" y="495816"/>
                </a:cubicBezTo>
                <a:cubicBezTo>
                  <a:pt x="839491" y="497853"/>
                  <a:pt x="838731" y="498260"/>
                  <a:pt x="841011" y="502336"/>
                </a:cubicBezTo>
                <a:cubicBezTo>
                  <a:pt x="842531" y="505188"/>
                  <a:pt x="839111" y="509671"/>
                  <a:pt x="836832" y="503966"/>
                </a:cubicBezTo>
                <a:cubicBezTo>
                  <a:pt x="836071" y="501113"/>
                  <a:pt x="836451" y="499891"/>
                  <a:pt x="830372" y="495000"/>
                </a:cubicBezTo>
                <a:cubicBezTo>
                  <a:pt x="824292" y="490518"/>
                  <a:pt x="821252" y="492963"/>
                  <a:pt x="819353" y="495408"/>
                </a:cubicBezTo>
                <a:cubicBezTo>
                  <a:pt x="817453" y="497446"/>
                  <a:pt x="813274" y="497853"/>
                  <a:pt x="812893" y="495816"/>
                </a:cubicBezTo>
                <a:cubicBezTo>
                  <a:pt x="812513" y="493778"/>
                  <a:pt x="811373" y="492963"/>
                  <a:pt x="810234" y="494186"/>
                </a:cubicBezTo>
                <a:cubicBezTo>
                  <a:pt x="809094" y="495408"/>
                  <a:pt x="806434" y="495408"/>
                  <a:pt x="807954" y="492963"/>
                </a:cubicBezTo>
                <a:cubicBezTo>
                  <a:pt x="809474" y="490518"/>
                  <a:pt x="807954" y="490926"/>
                  <a:pt x="807194" y="491333"/>
                </a:cubicBezTo>
                <a:cubicBezTo>
                  <a:pt x="806434" y="491741"/>
                  <a:pt x="804534" y="493778"/>
                  <a:pt x="804154" y="492148"/>
                </a:cubicBezTo>
                <a:cubicBezTo>
                  <a:pt x="803394" y="490518"/>
                  <a:pt x="806054" y="489296"/>
                  <a:pt x="805674" y="486443"/>
                </a:cubicBezTo>
                <a:cubicBezTo>
                  <a:pt x="805294" y="483591"/>
                  <a:pt x="806054" y="481553"/>
                  <a:pt x="807194" y="480738"/>
                </a:cubicBezTo>
                <a:cubicBezTo>
                  <a:pt x="808334" y="479923"/>
                  <a:pt x="811753" y="472180"/>
                  <a:pt x="806434" y="472180"/>
                </a:cubicBezTo>
                <a:cubicBezTo>
                  <a:pt x="800735" y="472180"/>
                  <a:pt x="803394" y="472996"/>
                  <a:pt x="803394" y="475033"/>
                </a:cubicBezTo>
                <a:cubicBezTo>
                  <a:pt x="803394" y="477477"/>
                  <a:pt x="803014" y="479108"/>
                  <a:pt x="798834" y="474626"/>
                </a:cubicBezTo>
                <a:cubicBezTo>
                  <a:pt x="794655" y="470143"/>
                  <a:pt x="798455" y="465252"/>
                  <a:pt x="796555" y="461178"/>
                </a:cubicBezTo>
                <a:cubicBezTo>
                  <a:pt x="794655" y="456695"/>
                  <a:pt x="793515" y="452620"/>
                  <a:pt x="793895" y="450990"/>
                </a:cubicBezTo>
                <a:cubicBezTo>
                  <a:pt x="794275" y="448952"/>
                  <a:pt x="793895" y="444062"/>
                  <a:pt x="791995" y="444062"/>
                </a:cubicBezTo>
                <a:cubicBezTo>
                  <a:pt x="790095" y="444062"/>
                  <a:pt x="790475" y="441617"/>
                  <a:pt x="790855" y="438764"/>
                </a:cubicBezTo>
                <a:cubicBezTo>
                  <a:pt x="791615" y="435912"/>
                  <a:pt x="792375" y="433467"/>
                  <a:pt x="795415" y="439172"/>
                </a:cubicBezTo>
                <a:cubicBezTo>
                  <a:pt x="797694" y="442840"/>
                  <a:pt x="803394" y="438357"/>
                  <a:pt x="800735" y="436320"/>
                </a:cubicBezTo>
                <a:cubicBezTo>
                  <a:pt x="799215" y="433874"/>
                  <a:pt x="799595" y="428985"/>
                  <a:pt x="800735" y="426947"/>
                </a:cubicBezTo>
                <a:cubicBezTo>
                  <a:pt x="801494" y="424909"/>
                  <a:pt x="805294" y="421649"/>
                  <a:pt x="804154" y="416760"/>
                </a:cubicBezTo>
                <a:cubicBezTo>
                  <a:pt x="803014" y="411870"/>
                  <a:pt x="805294" y="407386"/>
                  <a:pt x="805294" y="404534"/>
                </a:cubicBezTo>
                <a:cubicBezTo>
                  <a:pt x="805294" y="401682"/>
                  <a:pt x="808713" y="399644"/>
                  <a:pt x="806814" y="396791"/>
                </a:cubicBezTo>
                <a:cubicBezTo>
                  <a:pt x="805674" y="395161"/>
                  <a:pt x="806434" y="392717"/>
                  <a:pt x="806814" y="391087"/>
                </a:cubicBezTo>
                <a:cubicBezTo>
                  <a:pt x="807574" y="389456"/>
                  <a:pt x="809094" y="384974"/>
                  <a:pt x="812134" y="380899"/>
                </a:cubicBezTo>
                <a:cubicBezTo>
                  <a:pt x="813654" y="378861"/>
                  <a:pt x="815268" y="378861"/>
                  <a:pt x="816788" y="379523"/>
                </a:cubicBezTo>
                <a:close/>
                <a:moveTo>
                  <a:pt x="638868" y="346260"/>
                </a:moveTo>
                <a:cubicBezTo>
                  <a:pt x="639628" y="346260"/>
                  <a:pt x="640768" y="346668"/>
                  <a:pt x="641528" y="348706"/>
                </a:cubicBezTo>
                <a:cubicBezTo>
                  <a:pt x="641528" y="349113"/>
                  <a:pt x="641908" y="349520"/>
                  <a:pt x="641908" y="349928"/>
                </a:cubicBezTo>
                <a:cubicBezTo>
                  <a:pt x="643048" y="353188"/>
                  <a:pt x="642288" y="355226"/>
                  <a:pt x="639628" y="357263"/>
                </a:cubicBezTo>
                <a:cubicBezTo>
                  <a:pt x="636588" y="359708"/>
                  <a:pt x="634688" y="361746"/>
                  <a:pt x="633928" y="364599"/>
                </a:cubicBezTo>
                <a:cubicBezTo>
                  <a:pt x="633548" y="365821"/>
                  <a:pt x="633169" y="367451"/>
                  <a:pt x="632408" y="368266"/>
                </a:cubicBezTo>
                <a:cubicBezTo>
                  <a:pt x="631649" y="369081"/>
                  <a:pt x="630889" y="369896"/>
                  <a:pt x="630509" y="370303"/>
                </a:cubicBezTo>
                <a:cubicBezTo>
                  <a:pt x="629749" y="370303"/>
                  <a:pt x="629369" y="371119"/>
                  <a:pt x="629369" y="371526"/>
                </a:cubicBezTo>
                <a:cubicBezTo>
                  <a:pt x="629369" y="371934"/>
                  <a:pt x="629369" y="372748"/>
                  <a:pt x="630129" y="373156"/>
                </a:cubicBezTo>
                <a:cubicBezTo>
                  <a:pt x="631649" y="373971"/>
                  <a:pt x="630889" y="373971"/>
                  <a:pt x="627469" y="376824"/>
                </a:cubicBezTo>
                <a:cubicBezTo>
                  <a:pt x="624809" y="378861"/>
                  <a:pt x="620250" y="380491"/>
                  <a:pt x="617210" y="381714"/>
                </a:cubicBezTo>
                <a:cubicBezTo>
                  <a:pt x="616830" y="382121"/>
                  <a:pt x="616450" y="382121"/>
                  <a:pt x="616070" y="382529"/>
                </a:cubicBezTo>
                <a:cubicBezTo>
                  <a:pt x="615690" y="382936"/>
                  <a:pt x="615690" y="382936"/>
                  <a:pt x="615310" y="383344"/>
                </a:cubicBezTo>
                <a:cubicBezTo>
                  <a:pt x="614930" y="383751"/>
                  <a:pt x="614550" y="384159"/>
                  <a:pt x="614170" y="384159"/>
                </a:cubicBezTo>
                <a:cubicBezTo>
                  <a:pt x="612650" y="384566"/>
                  <a:pt x="611130" y="383344"/>
                  <a:pt x="608091" y="382936"/>
                </a:cubicBezTo>
                <a:cubicBezTo>
                  <a:pt x="607331" y="382936"/>
                  <a:pt x="606191" y="382529"/>
                  <a:pt x="605431" y="382529"/>
                </a:cubicBezTo>
                <a:cubicBezTo>
                  <a:pt x="604671" y="382121"/>
                  <a:pt x="603911" y="382121"/>
                  <a:pt x="603151" y="381714"/>
                </a:cubicBezTo>
                <a:cubicBezTo>
                  <a:pt x="602011" y="381306"/>
                  <a:pt x="600871" y="380491"/>
                  <a:pt x="599732" y="379676"/>
                </a:cubicBezTo>
                <a:cubicBezTo>
                  <a:pt x="599352" y="379269"/>
                  <a:pt x="598971" y="378861"/>
                  <a:pt x="598592" y="378046"/>
                </a:cubicBezTo>
                <a:cubicBezTo>
                  <a:pt x="598592" y="377638"/>
                  <a:pt x="598211" y="376824"/>
                  <a:pt x="598211" y="376008"/>
                </a:cubicBezTo>
                <a:cubicBezTo>
                  <a:pt x="597831" y="374378"/>
                  <a:pt x="598211" y="372341"/>
                  <a:pt x="598211" y="370303"/>
                </a:cubicBezTo>
                <a:cubicBezTo>
                  <a:pt x="598211" y="369489"/>
                  <a:pt x="598592" y="368266"/>
                  <a:pt x="598592" y="367451"/>
                </a:cubicBezTo>
                <a:cubicBezTo>
                  <a:pt x="598971" y="365821"/>
                  <a:pt x="599352" y="364191"/>
                  <a:pt x="600111" y="362969"/>
                </a:cubicBezTo>
                <a:cubicBezTo>
                  <a:pt x="600491" y="362153"/>
                  <a:pt x="600871" y="361746"/>
                  <a:pt x="601251" y="361338"/>
                </a:cubicBezTo>
                <a:cubicBezTo>
                  <a:pt x="602011" y="360931"/>
                  <a:pt x="602771" y="360116"/>
                  <a:pt x="603531" y="359301"/>
                </a:cubicBezTo>
                <a:cubicBezTo>
                  <a:pt x="604291" y="358893"/>
                  <a:pt x="605051" y="358078"/>
                  <a:pt x="605431" y="357671"/>
                </a:cubicBezTo>
                <a:cubicBezTo>
                  <a:pt x="605811" y="357263"/>
                  <a:pt x="605811" y="357263"/>
                  <a:pt x="605811" y="357263"/>
                </a:cubicBezTo>
                <a:cubicBezTo>
                  <a:pt x="605811" y="357263"/>
                  <a:pt x="606191" y="357263"/>
                  <a:pt x="606571" y="356856"/>
                </a:cubicBezTo>
                <a:cubicBezTo>
                  <a:pt x="606951" y="356448"/>
                  <a:pt x="607331" y="356448"/>
                  <a:pt x="607710" y="356041"/>
                </a:cubicBezTo>
                <a:cubicBezTo>
                  <a:pt x="608091" y="355634"/>
                  <a:pt x="608471" y="354818"/>
                  <a:pt x="608850" y="354004"/>
                </a:cubicBezTo>
                <a:cubicBezTo>
                  <a:pt x="609231" y="352373"/>
                  <a:pt x="609231" y="351558"/>
                  <a:pt x="610370" y="351558"/>
                </a:cubicBezTo>
                <a:cubicBezTo>
                  <a:pt x="610370" y="351558"/>
                  <a:pt x="611130" y="351558"/>
                  <a:pt x="611510" y="351558"/>
                </a:cubicBezTo>
                <a:cubicBezTo>
                  <a:pt x="613790" y="351966"/>
                  <a:pt x="614170" y="351966"/>
                  <a:pt x="616070" y="350743"/>
                </a:cubicBezTo>
                <a:cubicBezTo>
                  <a:pt x="616070" y="350743"/>
                  <a:pt x="616450" y="350336"/>
                  <a:pt x="616830" y="350336"/>
                </a:cubicBezTo>
                <a:cubicBezTo>
                  <a:pt x="618729" y="349520"/>
                  <a:pt x="622529" y="349113"/>
                  <a:pt x="625569" y="349113"/>
                </a:cubicBezTo>
                <a:cubicBezTo>
                  <a:pt x="625949" y="349113"/>
                  <a:pt x="626709" y="349113"/>
                  <a:pt x="627089" y="349113"/>
                </a:cubicBezTo>
                <a:cubicBezTo>
                  <a:pt x="630129" y="349113"/>
                  <a:pt x="632408" y="348706"/>
                  <a:pt x="633928" y="348706"/>
                </a:cubicBezTo>
                <a:cubicBezTo>
                  <a:pt x="634688" y="348706"/>
                  <a:pt x="635068" y="348706"/>
                  <a:pt x="635449" y="348706"/>
                </a:cubicBezTo>
                <a:cubicBezTo>
                  <a:pt x="636968" y="348706"/>
                  <a:pt x="637728" y="348298"/>
                  <a:pt x="637728" y="347483"/>
                </a:cubicBezTo>
                <a:cubicBezTo>
                  <a:pt x="637728" y="346668"/>
                  <a:pt x="638108" y="346260"/>
                  <a:pt x="638868" y="346260"/>
                </a:cubicBezTo>
                <a:close/>
                <a:moveTo>
                  <a:pt x="837591" y="228033"/>
                </a:moveTo>
                <a:cubicBezTo>
                  <a:pt x="838921" y="228593"/>
                  <a:pt x="840251" y="229510"/>
                  <a:pt x="841391" y="229306"/>
                </a:cubicBezTo>
                <a:cubicBezTo>
                  <a:pt x="843291" y="228898"/>
                  <a:pt x="844431" y="230936"/>
                  <a:pt x="844051" y="234604"/>
                </a:cubicBezTo>
                <a:cubicBezTo>
                  <a:pt x="843291" y="238271"/>
                  <a:pt x="843291" y="238679"/>
                  <a:pt x="842911" y="241124"/>
                </a:cubicBezTo>
                <a:cubicBezTo>
                  <a:pt x="842911" y="243569"/>
                  <a:pt x="841771" y="248459"/>
                  <a:pt x="840251" y="250497"/>
                </a:cubicBezTo>
                <a:cubicBezTo>
                  <a:pt x="838731" y="252534"/>
                  <a:pt x="835312" y="260277"/>
                  <a:pt x="835312" y="263944"/>
                </a:cubicBezTo>
                <a:cubicBezTo>
                  <a:pt x="835312" y="267204"/>
                  <a:pt x="833412" y="271279"/>
                  <a:pt x="833032" y="274132"/>
                </a:cubicBezTo>
                <a:cubicBezTo>
                  <a:pt x="831892" y="279429"/>
                  <a:pt x="826572" y="285542"/>
                  <a:pt x="822773" y="289210"/>
                </a:cubicBezTo>
                <a:cubicBezTo>
                  <a:pt x="818973" y="293285"/>
                  <a:pt x="817833" y="300212"/>
                  <a:pt x="818213" y="304695"/>
                </a:cubicBezTo>
                <a:cubicBezTo>
                  <a:pt x="818973" y="309177"/>
                  <a:pt x="817833" y="309585"/>
                  <a:pt x="816313" y="307955"/>
                </a:cubicBezTo>
                <a:cubicBezTo>
                  <a:pt x="814793" y="305917"/>
                  <a:pt x="814793" y="304695"/>
                  <a:pt x="814793" y="303065"/>
                </a:cubicBezTo>
                <a:cubicBezTo>
                  <a:pt x="814793" y="301843"/>
                  <a:pt x="815553" y="298990"/>
                  <a:pt x="812893" y="298990"/>
                </a:cubicBezTo>
                <a:cubicBezTo>
                  <a:pt x="809094" y="298990"/>
                  <a:pt x="807574" y="292062"/>
                  <a:pt x="807194" y="288802"/>
                </a:cubicBezTo>
                <a:cubicBezTo>
                  <a:pt x="807194" y="285542"/>
                  <a:pt x="807574" y="278615"/>
                  <a:pt x="808334" y="276577"/>
                </a:cubicBezTo>
                <a:cubicBezTo>
                  <a:pt x="809474" y="274539"/>
                  <a:pt x="809094" y="272094"/>
                  <a:pt x="809094" y="268834"/>
                </a:cubicBezTo>
                <a:cubicBezTo>
                  <a:pt x="809094" y="265574"/>
                  <a:pt x="816693" y="253756"/>
                  <a:pt x="820493" y="243977"/>
                </a:cubicBezTo>
                <a:cubicBezTo>
                  <a:pt x="824292" y="234196"/>
                  <a:pt x="831132" y="232159"/>
                  <a:pt x="833791" y="228898"/>
                </a:cubicBezTo>
                <a:cubicBezTo>
                  <a:pt x="834931" y="227268"/>
                  <a:pt x="836261" y="227472"/>
                  <a:pt x="837591" y="228033"/>
                </a:cubicBezTo>
                <a:close/>
                <a:moveTo>
                  <a:pt x="1009220" y="37919"/>
                </a:moveTo>
                <a:lnTo>
                  <a:pt x="1027777" y="43419"/>
                </a:lnTo>
                <a:lnTo>
                  <a:pt x="1027575" y="45928"/>
                </a:lnTo>
                <a:cubicBezTo>
                  <a:pt x="1025296" y="46336"/>
                  <a:pt x="1026435" y="48373"/>
                  <a:pt x="1027575" y="48373"/>
                </a:cubicBezTo>
                <a:cubicBezTo>
                  <a:pt x="1028715" y="48373"/>
                  <a:pt x="1030995" y="48373"/>
                  <a:pt x="1030235" y="50818"/>
                </a:cubicBezTo>
                <a:cubicBezTo>
                  <a:pt x="1030235" y="50818"/>
                  <a:pt x="1034035" y="58561"/>
                  <a:pt x="1029855" y="60598"/>
                </a:cubicBezTo>
                <a:cubicBezTo>
                  <a:pt x="1026055" y="62228"/>
                  <a:pt x="1022636" y="74454"/>
                  <a:pt x="1022255" y="78936"/>
                </a:cubicBezTo>
                <a:cubicBezTo>
                  <a:pt x="1021876" y="83419"/>
                  <a:pt x="1021116" y="85864"/>
                  <a:pt x="1019216" y="87086"/>
                </a:cubicBezTo>
                <a:cubicBezTo>
                  <a:pt x="1017316" y="88309"/>
                  <a:pt x="1016176" y="90753"/>
                  <a:pt x="1016176" y="94014"/>
                </a:cubicBezTo>
                <a:cubicBezTo>
                  <a:pt x="1016176" y="97274"/>
                  <a:pt x="1011236" y="97681"/>
                  <a:pt x="1006677" y="102571"/>
                </a:cubicBezTo>
                <a:cubicBezTo>
                  <a:pt x="1003258" y="105832"/>
                  <a:pt x="1005537" y="100127"/>
                  <a:pt x="1007057" y="98904"/>
                </a:cubicBezTo>
                <a:cubicBezTo>
                  <a:pt x="1008197" y="97681"/>
                  <a:pt x="1008577" y="95644"/>
                  <a:pt x="1007817" y="94014"/>
                </a:cubicBezTo>
                <a:cubicBezTo>
                  <a:pt x="1007057" y="92384"/>
                  <a:pt x="1007437" y="89531"/>
                  <a:pt x="1008957" y="89123"/>
                </a:cubicBezTo>
                <a:cubicBezTo>
                  <a:pt x="1010477" y="88309"/>
                  <a:pt x="1011236" y="85864"/>
                  <a:pt x="1009337" y="85456"/>
                </a:cubicBezTo>
                <a:cubicBezTo>
                  <a:pt x="1007437" y="85456"/>
                  <a:pt x="1006297" y="87493"/>
                  <a:pt x="1004777" y="89123"/>
                </a:cubicBezTo>
                <a:cubicBezTo>
                  <a:pt x="1003258" y="90753"/>
                  <a:pt x="1004397" y="93606"/>
                  <a:pt x="1005157" y="95644"/>
                </a:cubicBezTo>
                <a:cubicBezTo>
                  <a:pt x="1005917" y="98089"/>
                  <a:pt x="1004017" y="100127"/>
                  <a:pt x="1001357" y="98497"/>
                </a:cubicBezTo>
                <a:cubicBezTo>
                  <a:pt x="998697" y="97274"/>
                  <a:pt x="999837" y="95237"/>
                  <a:pt x="1000978" y="94829"/>
                </a:cubicBezTo>
                <a:cubicBezTo>
                  <a:pt x="1002118" y="94014"/>
                  <a:pt x="1001737" y="89123"/>
                  <a:pt x="1001737" y="89123"/>
                </a:cubicBezTo>
                <a:cubicBezTo>
                  <a:pt x="1000218" y="86679"/>
                  <a:pt x="1000598" y="85864"/>
                  <a:pt x="999837" y="80158"/>
                </a:cubicBezTo>
                <a:cubicBezTo>
                  <a:pt x="999077" y="74861"/>
                  <a:pt x="1002877" y="76898"/>
                  <a:pt x="1002877" y="75268"/>
                </a:cubicBezTo>
                <a:cubicBezTo>
                  <a:pt x="1002877" y="74046"/>
                  <a:pt x="1003258" y="69971"/>
                  <a:pt x="1004777" y="69563"/>
                </a:cubicBezTo>
                <a:cubicBezTo>
                  <a:pt x="1006677" y="69156"/>
                  <a:pt x="1007817" y="65489"/>
                  <a:pt x="1006297" y="64673"/>
                </a:cubicBezTo>
                <a:cubicBezTo>
                  <a:pt x="1004397" y="63858"/>
                  <a:pt x="1004397" y="62228"/>
                  <a:pt x="1005917" y="61821"/>
                </a:cubicBezTo>
                <a:cubicBezTo>
                  <a:pt x="1007437" y="61413"/>
                  <a:pt x="1007817" y="59375"/>
                  <a:pt x="1004777" y="55708"/>
                </a:cubicBezTo>
                <a:cubicBezTo>
                  <a:pt x="1001737" y="52040"/>
                  <a:pt x="1002118" y="57338"/>
                  <a:pt x="1002118" y="61413"/>
                </a:cubicBezTo>
                <a:cubicBezTo>
                  <a:pt x="1002118" y="65489"/>
                  <a:pt x="999837" y="64266"/>
                  <a:pt x="999077" y="61821"/>
                </a:cubicBezTo>
                <a:cubicBezTo>
                  <a:pt x="997938" y="59783"/>
                  <a:pt x="997938" y="57745"/>
                  <a:pt x="997558" y="56116"/>
                </a:cubicBezTo>
                <a:cubicBezTo>
                  <a:pt x="997178" y="54486"/>
                  <a:pt x="998318" y="49596"/>
                  <a:pt x="998697" y="46743"/>
                </a:cubicBezTo>
                <a:cubicBezTo>
                  <a:pt x="998508" y="45928"/>
                  <a:pt x="1000977" y="42974"/>
                  <a:pt x="1003827" y="40478"/>
                </a:cubicBezTo>
                <a:close/>
                <a:moveTo>
                  <a:pt x="955752" y="22073"/>
                </a:moveTo>
                <a:lnTo>
                  <a:pt x="956351" y="22251"/>
                </a:lnTo>
                <a:lnTo>
                  <a:pt x="956141" y="22700"/>
                </a:lnTo>
                <a:close/>
                <a:moveTo>
                  <a:pt x="939128" y="17147"/>
                </a:moveTo>
                <a:lnTo>
                  <a:pt x="950738" y="20588"/>
                </a:lnTo>
                <a:lnTo>
                  <a:pt x="947402" y="23515"/>
                </a:lnTo>
                <a:cubicBezTo>
                  <a:pt x="945882" y="21885"/>
                  <a:pt x="944362" y="23923"/>
                  <a:pt x="943222" y="25145"/>
                </a:cubicBezTo>
                <a:cubicBezTo>
                  <a:pt x="942082" y="26368"/>
                  <a:pt x="940563" y="25960"/>
                  <a:pt x="940563" y="24330"/>
                </a:cubicBezTo>
                <a:close/>
                <a:moveTo>
                  <a:pt x="771043" y="0"/>
                </a:moveTo>
                <a:lnTo>
                  <a:pt x="819352" y="2329"/>
                </a:lnTo>
                <a:lnTo>
                  <a:pt x="817596" y="9456"/>
                </a:lnTo>
                <a:cubicBezTo>
                  <a:pt x="817928" y="12309"/>
                  <a:pt x="819733" y="15161"/>
                  <a:pt x="824672" y="16588"/>
                </a:cubicBezTo>
                <a:cubicBezTo>
                  <a:pt x="834172" y="19440"/>
                  <a:pt x="840631" y="38185"/>
                  <a:pt x="841771" y="48373"/>
                </a:cubicBezTo>
                <a:cubicBezTo>
                  <a:pt x="842911" y="58561"/>
                  <a:pt x="839871" y="61413"/>
                  <a:pt x="842911" y="62636"/>
                </a:cubicBezTo>
                <a:cubicBezTo>
                  <a:pt x="845950" y="63858"/>
                  <a:pt x="847470" y="68749"/>
                  <a:pt x="848230" y="70786"/>
                </a:cubicBezTo>
                <a:cubicBezTo>
                  <a:pt x="849750" y="74454"/>
                  <a:pt x="850890" y="74454"/>
                  <a:pt x="853550" y="76491"/>
                </a:cubicBezTo>
                <a:cubicBezTo>
                  <a:pt x="855450" y="78121"/>
                  <a:pt x="857730" y="84641"/>
                  <a:pt x="852030" y="82196"/>
                </a:cubicBezTo>
                <a:cubicBezTo>
                  <a:pt x="846711" y="79344"/>
                  <a:pt x="842531" y="78936"/>
                  <a:pt x="841011" y="77714"/>
                </a:cubicBezTo>
                <a:cubicBezTo>
                  <a:pt x="841011" y="77714"/>
                  <a:pt x="833412" y="76084"/>
                  <a:pt x="837591" y="80566"/>
                </a:cubicBezTo>
                <a:cubicBezTo>
                  <a:pt x="841771" y="84641"/>
                  <a:pt x="845191" y="84234"/>
                  <a:pt x="848610" y="89531"/>
                </a:cubicBezTo>
                <a:cubicBezTo>
                  <a:pt x="852030" y="94829"/>
                  <a:pt x="852030" y="96459"/>
                  <a:pt x="852030" y="99719"/>
                </a:cubicBezTo>
                <a:cubicBezTo>
                  <a:pt x="852030" y="102979"/>
                  <a:pt x="850130" y="103386"/>
                  <a:pt x="848610" y="103386"/>
                </a:cubicBezTo>
                <a:cubicBezTo>
                  <a:pt x="847090" y="103386"/>
                  <a:pt x="846711" y="103794"/>
                  <a:pt x="845571" y="104609"/>
                </a:cubicBezTo>
                <a:cubicBezTo>
                  <a:pt x="844431" y="105424"/>
                  <a:pt x="842911" y="106239"/>
                  <a:pt x="841391" y="105424"/>
                </a:cubicBezTo>
                <a:cubicBezTo>
                  <a:pt x="839871" y="105016"/>
                  <a:pt x="838731" y="106646"/>
                  <a:pt x="837972" y="107869"/>
                </a:cubicBezTo>
                <a:cubicBezTo>
                  <a:pt x="836832" y="109092"/>
                  <a:pt x="835692" y="109092"/>
                  <a:pt x="833791" y="108684"/>
                </a:cubicBezTo>
                <a:cubicBezTo>
                  <a:pt x="831892" y="108276"/>
                  <a:pt x="830372" y="109092"/>
                  <a:pt x="831132" y="111129"/>
                </a:cubicBezTo>
                <a:cubicBezTo>
                  <a:pt x="831892" y="112759"/>
                  <a:pt x="831892" y="111944"/>
                  <a:pt x="831892" y="113982"/>
                </a:cubicBezTo>
                <a:cubicBezTo>
                  <a:pt x="831892" y="115612"/>
                  <a:pt x="833032" y="117241"/>
                  <a:pt x="835312" y="114389"/>
                </a:cubicBezTo>
                <a:cubicBezTo>
                  <a:pt x="837972" y="111536"/>
                  <a:pt x="843671" y="111944"/>
                  <a:pt x="844431" y="116020"/>
                </a:cubicBezTo>
                <a:cubicBezTo>
                  <a:pt x="844810" y="119687"/>
                  <a:pt x="844431" y="123762"/>
                  <a:pt x="849750" y="122947"/>
                </a:cubicBezTo>
                <a:cubicBezTo>
                  <a:pt x="855070" y="122539"/>
                  <a:pt x="855070" y="125392"/>
                  <a:pt x="850511" y="125799"/>
                </a:cubicBezTo>
                <a:cubicBezTo>
                  <a:pt x="845950" y="126207"/>
                  <a:pt x="844051" y="133950"/>
                  <a:pt x="849750" y="129875"/>
                </a:cubicBezTo>
                <a:cubicBezTo>
                  <a:pt x="855070" y="126207"/>
                  <a:pt x="850890" y="133542"/>
                  <a:pt x="849750" y="134764"/>
                </a:cubicBezTo>
                <a:cubicBezTo>
                  <a:pt x="848610" y="135987"/>
                  <a:pt x="849370" y="139654"/>
                  <a:pt x="845571" y="138024"/>
                </a:cubicBezTo>
                <a:cubicBezTo>
                  <a:pt x="842151" y="136394"/>
                  <a:pt x="841391" y="139654"/>
                  <a:pt x="844431" y="140877"/>
                </a:cubicBezTo>
                <a:cubicBezTo>
                  <a:pt x="847470" y="142100"/>
                  <a:pt x="844810" y="147397"/>
                  <a:pt x="842151" y="147397"/>
                </a:cubicBezTo>
                <a:cubicBezTo>
                  <a:pt x="839491" y="147397"/>
                  <a:pt x="837591" y="147397"/>
                  <a:pt x="839871" y="151065"/>
                </a:cubicBezTo>
                <a:cubicBezTo>
                  <a:pt x="842151" y="154733"/>
                  <a:pt x="847470" y="157585"/>
                  <a:pt x="843291" y="157993"/>
                </a:cubicBezTo>
                <a:cubicBezTo>
                  <a:pt x="839491" y="158400"/>
                  <a:pt x="839871" y="165735"/>
                  <a:pt x="837972" y="159215"/>
                </a:cubicBezTo>
                <a:cubicBezTo>
                  <a:pt x="836071" y="152695"/>
                  <a:pt x="834552" y="157177"/>
                  <a:pt x="834552" y="158807"/>
                </a:cubicBezTo>
                <a:cubicBezTo>
                  <a:pt x="834172" y="160437"/>
                  <a:pt x="832652" y="161660"/>
                  <a:pt x="830372" y="162475"/>
                </a:cubicBezTo>
                <a:cubicBezTo>
                  <a:pt x="828092" y="163290"/>
                  <a:pt x="827712" y="163698"/>
                  <a:pt x="827712" y="165735"/>
                </a:cubicBezTo>
                <a:cubicBezTo>
                  <a:pt x="827712" y="167772"/>
                  <a:pt x="825052" y="170625"/>
                  <a:pt x="826572" y="172663"/>
                </a:cubicBezTo>
                <a:cubicBezTo>
                  <a:pt x="828092" y="174700"/>
                  <a:pt x="826952" y="175923"/>
                  <a:pt x="825812" y="176330"/>
                </a:cubicBezTo>
                <a:cubicBezTo>
                  <a:pt x="824672" y="176737"/>
                  <a:pt x="823532" y="178367"/>
                  <a:pt x="823532" y="179590"/>
                </a:cubicBezTo>
                <a:cubicBezTo>
                  <a:pt x="823532" y="180813"/>
                  <a:pt x="818593" y="186111"/>
                  <a:pt x="816313" y="187741"/>
                </a:cubicBezTo>
                <a:cubicBezTo>
                  <a:pt x="814413" y="188963"/>
                  <a:pt x="814413" y="191408"/>
                  <a:pt x="813274" y="193853"/>
                </a:cubicBezTo>
                <a:cubicBezTo>
                  <a:pt x="812134" y="196298"/>
                  <a:pt x="809474" y="195483"/>
                  <a:pt x="810994" y="193038"/>
                </a:cubicBezTo>
                <a:cubicBezTo>
                  <a:pt x="812513" y="190593"/>
                  <a:pt x="810234" y="190593"/>
                  <a:pt x="807954" y="192630"/>
                </a:cubicBezTo>
                <a:cubicBezTo>
                  <a:pt x="805674" y="194260"/>
                  <a:pt x="801875" y="193853"/>
                  <a:pt x="806434" y="196298"/>
                </a:cubicBezTo>
                <a:cubicBezTo>
                  <a:pt x="810994" y="199150"/>
                  <a:pt x="807954" y="199558"/>
                  <a:pt x="806814" y="199150"/>
                </a:cubicBezTo>
                <a:cubicBezTo>
                  <a:pt x="805294" y="198743"/>
                  <a:pt x="804154" y="204041"/>
                  <a:pt x="807194" y="202818"/>
                </a:cubicBezTo>
                <a:cubicBezTo>
                  <a:pt x="809854" y="201596"/>
                  <a:pt x="810614" y="204448"/>
                  <a:pt x="807574" y="205264"/>
                </a:cubicBezTo>
                <a:cubicBezTo>
                  <a:pt x="804534" y="206078"/>
                  <a:pt x="804914" y="208931"/>
                  <a:pt x="806054" y="209338"/>
                </a:cubicBezTo>
                <a:cubicBezTo>
                  <a:pt x="807194" y="209746"/>
                  <a:pt x="807574" y="213006"/>
                  <a:pt x="806054" y="214229"/>
                </a:cubicBezTo>
                <a:cubicBezTo>
                  <a:pt x="804534" y="215859"/>
                  <a:pt x="803774" y="218711"/>
                  <a:pt x="805674" y="221564"/>
                </a:cubicBezTo>
                <a:cubicBezTo>
                  <a:pt x="806814" y="224008"/>
                  <a:pt x="806054" y="225231"/>
                  <a:pt x="804914" y="225638"/>
                </a:cubicBezTo>
                <a:cubicBezTo>
                  <a:pt x="803394" y="226454"/>
                  <a:pt x="801494" y="226046"/>
                  <a:pt x="802254" y="222786"/>
                </a:cubicBezTo>
                <a:cubicBezTo>
                  <a:pt x="803014" y="217081"/>
                  <a:pt x="792375" y="227268"/>
                  <a:pt x="796935" y="226861"/>
                </a:cubicBezTo>
                <a:cubicBezTo>
                  <a:pt x="800354" y="226454"/>
                  <a:pt x="800354" y="230121"/>
                  <a:pt x="797694" y="230121"/>
                </a:cubicBezTo>
                <a:cubicBezTo>
                  <a:pt x="795415" y="230121"/>
                  <a:pt x="794655" y="230529"/>
                  <a:pt x="794275" y="228491"/>
                </a:cubicBezTo>
                <a:cubicBezTo>
                  <a:pt x="793895" y="226454"/>
                  <a:pt x="790475" y="226861"/>
                  <a:pt x="791615" y="228898"/>
                </a:cubicBezTo>
                <a:cubicBezTo>
                  <a:pt x="792755" y="230936"/>
                  <a:pt x="792375" y="231751"/>
                  <a:pt x="791235" y="231751"/>
                </a:cubicBezTo>
                <a:cubicBezTo>
                  <a:pt x="790095" y="232159"/>
                  <a:pt x="790095" y="234604"/>
                  <a:pt x="793135" y="235011"/>
                </a:cubicBezTo>
                <a:cubicBezTo>
                  <a:pt x="796175" y="235419"/>
                  <a:pt x="793515" y="239086"/>
                  <a:pt x="789716" y="237456"/>
                </a:cubicBezTo>
                <a:cubicBezTo>
                  <a:pt x="786295" y="235826"/>
                  <a:pt x="786295" y="238271"/>
                  <a:pt x="786295" y="239086"/>
                </a:cubicBezTo>
                <a:cubicBezTo>
                  <a:pt x="786295" y="239901"/>
                  <a:pt x="790475" y="239086"/>
                  <a:pt x="789336" y="242347"/>
                </a:cubicBezTo>
                <a:cubicBezTo>
                  <a:pt x="788195" y="245607"/>
                  <a:pt x="784776" y="244791"/>
                  <a:pt x="785536" y="243569"/>
                </a:cubicBezTo>
                <a:cubicBezTo>
                  <a:pt x="785916" y="242347"/>
                  <a:pt x="779836" y="241124"/>
                  <a:pt x="778696" y="245607"/>
                </a:cubicBezTo>
                <a:cubicBezTo>
                  <a:pt x="777936" y="248867"/>
                  <a:pt x="777936" y="250904"/>
                  <a:pt x="773377" y="254164"/>
                </a:cubicBezTo>
                <a:cubicBezTo>
                  <a:pt x="768817" y="257424"/>
                  <a:pt x="765017" y="259054"/>
                  <a:pt x="763498" y="262314"/>
                </a:cubicBezTo>
                <a:cubicBezTo>
                  <a:pt x="761978" y="265574"/>
                  <a:pt x="756278" y="268019"/>
                  <a:pt x="755138" y="266390"/>
                </a:cubicBezTo>
                <a:cubicBezTo>
                  <a:pt x="753998" y="264760"/>
                  <a:pt x="752479" y="265167"/>
                  <a:pt x="751339" y="266797"/>
                </a:cubicBezTo>
                <a:cubicBezTo>
                  <a:pt x="749819" y="272909"/>
                  <a:pt x="747919" y="274947"/>
                  <a:pt x="747539" y="274947"/>
                </a:cubicBezTo>
                <a:cubicBezTo>
                  <a:pt x="746019" y="274947"/>
                  <a:pt x="743740" y="278615"/>
                  <a:pt x="743740" y="280245"/>
                </a:cubicBezTo>
                <a:cubicBezTo>
                  <a:pt x="743740" y="281875"/>
                  <a:pt x="742979" y="283097"/>
                  <a:pt x="739940" y="282690"/>
                </a:cubicBezTo>
                <a:cubicBezTo>
                  <a:pt x="736899" y="282282"/>
                  <a:pt x="735380" y="287580"/>
                  <a:pt x="733480" y="285542"/>
                </a:cubicBezTo>
                <a:cubicBezTo>
                  <a:pt x="730440" y="282282"/>
                  <a:pt x="733100" y="288802"/>
                  <a:pt x="728541" y="287987"/>
                </a:cubicBezTo>
                <a:cubicBezTo>
                  <a:pt x="725881" y="287580"/>
                  <a:pt x="723981" y="287172"/>
                  <a:pt x="723601" y="285134"/>
                </a:cubicBezTo>
                <a:cubicBezTo>
                  <a:pt x="723221" y="283504"/>
                  <a:pt x="722081" y="283912"/>
                  <a:pt x="721321" y="285542"/>
                </a:cubicBezTo>
                <a:cubicBezTo>
                  <a:pt x="720941" y="287172"/>
                  <a:pt x="718281" y="285950"/>
                  <a:pt x="718281" y="285950"/>
                </a:cubicBezTo>
                <a:cubicBezTo>
                  <a:pt x="718281" y="285950"/>
                  <a:pt x="716761" y="287580"/>
                  <a:pt x="715621" y="289210"/>
                </a:cubicBezTo>
                <a:cubicBezTo>
                  <a:pt x="714482" y="290840"/>
                  <a:pt x="712962" y="288394"/>
                  <a:pt x="714102" y="286357"/>
                </a:cubicBezTo>
                <a:cubicBezTo>
                  <a:pt x="715621" y="284727"/>
                  <a:pt x="714862" y="281060"/>
                  <a:pt x="709922" y="286357"/>
                </a:cubicBezTo>
                <a:cubicBezTo>
                  <a:pt x="708022" y="288394"/>
                  <a:pt x="716382" y="290432"/>
                  <a:pt x="709542" y="291247"/>
                </a:cubicBezTo>
                <a:cubicBezTo>
                  <a:pt x="706882" y="291655"/>
                  <a:pt x="707262" y="296545"/>
                  <a:pt x="706122" y="298582"/>
                </a:cubicBezTo>
                <a:cubicBezTo>
                  <a:pt x="704602" y="300620"/>
                  <a:pt x="703082" y="305103"/>
                  <a:pt x="698523" y="301435"/>
                </a:cubicBezTo>
                <a:cubicBezTo>
                  <a:pt x="693964" y="297767"/>
                  <a:pt x="695103" y="298175"/>
                  <a:pt x="691684" y="300212"/>
                </a:cubicBezTo>
                <a:cubicBezTo>
                  <a:pt x="688264" y="302250"/>
                  <a:pt x="685604" y="303065"/>
                  <a:pt x="684464" y="299805"/>
                </a:cubicBezTo>
                <a:cubicBezTo>
                  <a:pt x="683324" y="296545"/>
                  <a:pt x="682945" y="296545"/>
                  <a:pt x="681425" y="298175"/>
                </a:cubicBezTo>
                <a:cubicBezTo>
                  <a:pt x="679904" y="299805"/>
                  <a:pt x="678765" y="301027"/>
                  <a:pt x="679904" y="303065"/>
                </a:cubicBezTo>
                <a:cubicBezTo>
                  <a:pt x="681425" y="304695"/>
                  <a:pt x="679904" y="307140"/>
                  <a:pt x="676865" y="307955"/>
                </a:cubicBezTo>
                <a:cubicBezTo>
                  <a:pt x="673825" y="308363"/>
                  <a:pt x="671925" y="306733"/>
                  <a:pt x="671925" y="306733"/>
                </a:cubicBezTo>
                <a:cubicBezTo>
                  <a:pt x="671546" y="305103"/>
                  <a:pt x="670406" y="305917"/>
                  <a:pt x="669266" y="307140"/>
                </a:cubicBezTo>
                <a:cubicBezTo>
                  <a:pt x="668505" y="308363"/>
                  <a:pt x="663946" y="308363"/>
                  <a:pt x="661666" y="306325"/>
                </a:cubicBezTo>
                <a:cubicBezTo>
                  <a:pt x="659387" y="304287"/>
                  <a:pt x="657486" y="305917"/>
                  <a:pt x="658246" y="307140"/>
                </a:cubicBezTo>
                <a:cubicBezTo>
                  <a:pt x="658626" y="308770"/>
                  <a:pt x="654447" y="311623"/>
                  <a:pt x="651787" y="310807"/>
                </a:cubicBezTo>
                <a:cubicBezTo>
                  <a:pt x="651787" y="310807"/>
                  <a:pt x="647988" y="309585"/>
                  <a:pt x="646087" y="311215"/>
                </a:cubicBezTo>
                <a:cubicBezTo>
                  <a:pt x="644188" y="312845"/>
                  <a:pt x="643428" y="314068"/>
                  <a:pt x="641528" y="314475"/>
                </a:cubicBezTo>
                <a:cubicBezTo>
                  <a:pt x="640008" y="314882"/>
                  <a:pt x="638868" y="316105"/>
                  <a:pt x="636588" y="317735"/>
                </a:cubicBezTo>
                <a:cubicBezTo>
                  <a:pt x="633928" y="319365"/>
                  <a:pt x="629749" y="320588"/>
                  <a:pt x="628609" y="323033"/>
                </a:cubicBezTo>
                <a:cubicBezTo>
                  <a:pt x="627469" y="325886"/>
                  <a:pt x="627849" y="327923"/>
                  <a:pt x="629369" y="329145"/>
                </a:cubicBezTo>
                <a:cubicBezTo>
                  <a:pt x="630889" y="330368"/>
                  <a:pt x="630889" y="331998"/>
                  <a:pt x="629369" y="332405"/>
                </a:cubicBezTo>
                <a:cubicBezTo>
                  <a:pt x="627849" y="332813"/>
                  <a:pt x="628609" y="334035"/>
                  <a:pt x="630129" y="334851"/>
                </a:cubicBezTo>
                <a:cubicBezTo>
                  <a:pt x="631649" y="335258"/>
                  <a:pt x="632408" y="338111"/>
                  <a:pt x="630889" y="340148"/>
                </a:cubicBezTo>
                <a:cubicBezTo>
                  <a:pt x="629369" y="342186"/>
                  <a:pt x="626329" y="343000"/>
                  <a:pt x="623290" y="342593"/>
                </a:cubicBezTo>
                <a:cubicBezTo>
                  <a:pt x="620250" y="342186"/>
                  <a:pt x="619870" y="340556"/>
                  <a:pt x="621010" y="339741"/>
                </a:cubicBezTo>
                <a:cubicBezTo>
                  <a:pt x="622150" y="338925"/>
                  <a:pt x="621010" y="336073"/>
                  <a:pt x="619110" y="331998"/>
                </a:cubicBezTo>
                <a:cubicBezTo>
                  <a:pt x="617210" y="328330"/>
                  <a:pt x="616450" y="325070"/>
                  <a:pt x="617970" y="323033"/>
                </a:cubicBezTo>
                <a:cubicBezTo>
                  <a:pt x="619490" y="320588"/>
                  <a:pt x="619870" y="316512"/>
                  <a:pt x="622529" y="314882"/>
                </a:cubicBezTo>
                <a:cubicBezTo>
                  <a:pt x="625189" y="313252"/>
                  <a:pt x="625949" y="312030"/>
                  <a:pt x="623290" y="312030"/>
                </a:cubicBezTo>
                <a:cubicBezTo>
                  <a:pt x="620630" y="312030"/>
                  <a:pt x="621010" y="311215"/>
                  <a:pt x="620630" y="309585"/>
                </a:cubicBezTo>
                <a:cubicBezTo>
                  <a:pt x="620250" y="307955"/>
                  <a:pt x="619490" y="309177"/>
                  <a:pt x="617970" y="310400"/>
                </a:cubicBezTo>
                <a:cubicBezTo>
                  <a:pt x="616450" y="312030"/>
                  <a:pt x="614550" y="313252"/>
                  <a:pt x="612650" y="313252"/>
                </a:cubicBezTo>
                <a:cubicBezTo>
                  <a:pt x="610751" y="313252"/>
                  <a:pt x="610370" y="314068"/>
                  <a:pt x="610370" y="312030"/>
                </a:cubicBezTo>
                <a:cubicBezTo>
                  <a:pt x="610370" y="309993"/>
                  <a:pt x="608850" y="309177"/>
                  <a:pt x="606951" y="309177"/>
                </a:cubicBezTo>
                <a:cubicBezTo>
                  <a:pt x="605051" y="308770"/>
                  <a:pt x="602391" y="309993"/>
                  <a:pt x="602391" y="307547"/>
                </a:cubicBezTo>
                <a:cubicBezTo>
                  <a:pt x="602391" y="304695"/>
                  <a:pt x="601251" y="303880"/>
                  <a:pt x="600871" y="305917"/>
                </a:cubicBezTo>
                <a:cubicBezTo>
                  <a:pt x="600491" y="308363"/>
                  <a:pt x="599352" y="309585"/>
                  <a:pt x="597831" y="308770"/>
                </a:cubicBezTo>
                <a:cubicBezTo>
                  <a:pt x="596311" y="307955"/>
                  <a:pt x="592892" y="308363"/>
                  <a:pt x="591372" y="310400"/>
                </a:cubicBezTo>
                <a:cubicBezTo>
                  <a:pt x="589852" y="312438"/>
                  <a:pt x="589092" y="312030"/>
                  <a:pt x="586812" y="312030"/>
                </a:cubicBezTo>
                <a:cubicBezTo>
                  <a:pt x="584533" y="312030"/>
                  <a:pt x="580353" y="313660"/>
                  <a:pt x="578454" y="315290"/>
                </a:cubicBezTo>
                <a:cubicBezTo>
                  <a:pt x="576933" y="316920"/>
                  <a:pt x="576933" y="320995"/>
                  <a:pt x="573134" y="323033"/>
                </a:cubicBezTo>
                <a:cubicBezTo>
                  <a:pt x="569334" y="325070"/>
                  <a:pt x="563255" y="324663"/>
                  <a:pt x="562495" y="326293"/>
                </a:cubicBezTo>
                <a:cubicBezTo>
                  <a:pt x="561734" y="327923"/>
                  <a:pt x="562114" y="333221"/>
                  <a:pt x="561734" y="334851"/>
                </a:cubicBezTo>
                <a:cubicBezTo>
                  <a:pt x="561355" y="336481"/>
                  <a:pt x="560975" y="338518"/>
                  <a:pt x="559075" y="338925"/>
                </a:cubicBezTo>
                <a:cubicBezTo>
                  <a:pt x="557175" y="339333"/>
                  <a:pt x="556415" y="340556"/>
                  <a:pt x="556035" y="342593"/>
                </a:cubicBezTo>
                <a:cubicBezTo>
                  <a:pt x="555655" y="344630"/>
                  <a:pt x="556415" y="345446"/>
                  <a:pt x="552235" y="347483"/>
                </a:cubicBezTo>
                <a:cubicBezTo>
                  <a:pt x="548056" y="349113"/>
                  <a:pt x="543496" y="355226"/>
                  <a:pt x="542357" y="360931"/>
                </a:cubicBezTo>
                <a:cubicBezTo>
                  <a:pt x="541216" y="366636"/>
                  <a:pt x="540836" y="370303"/>
                  <a:pt x="540836" y="371526"/>
                </a:cubicBezTo>
                <a:cubicBezTo>
                  <a:pt x="540456" y="372748"/>
                  <a:pt x="541216" y="373971"/>
                  <a:pt x="542357" y="374378"/>
                </a:cubicBezTo>
                <a:cubicBezTo>
                  <a:pt x="543876" y="374786"/>
                  <a:pt x="543876" y="376824"/>
                  <a:pt x="543876" y="379269"/>
                </a:cubicBezTo>
                <a:cubicBezTo>
                  <a:pt x="543876" y="382121"/>
                  <a:pt x="544256" y="387012"/>
                  <a:pt x="547296" y="387826"/>
                </a:cubicBezTo>
                <a:cubicBezTo>
                  <a:pt x="550336" y="388641"/>
                  <a:pt x="551476" y="389864"/>
                  <a:pt x="549956" y="390679"/>
                </a:cubicBezTo>
                <a:cubicBezTo>
                  <a:pt x="548436" y="391494"/>
                  <a:pt x="550336" y="397607"/>
                  <a:pt x="552616" y="400459"/>
                </a:cubicBezTo>
                <a:cubicBezTo>
                  <a:pt x="555275" y="403312"/>
                  <a:pt x="558695" y="408609"/>
                  <a:pt x="562114" y="409832"/>
                </a:cubicBezTo>
                <a:cubicBezTo>
                  <a:pt x="565534" y="411054"/>
                  <a:pt x="565154" y="413092"/>
                  <a:pt x="565154" y="415537"/>
                </a:cubicBezTo>
                <a:cubicBezTo>
                  <a:pt x="565154" y="417982"/>
                  <a:pt x="566294" y="419612"/>
                  <a:pt x="567434" y="422057"/>
                </a:cubicBezTo>
                <a:cubicBezTo>
                  <a:pt x="568574" y="424502"/>
                  <a:pt x="570474" y="433060"/>
                  <a:pt x="572754" y="431022"/>
                </a:cubicBezTo>
                <a:cubicBezTo>
                  <a:pt x="575413" y="429392"/>
                  <a:pt x="576174" y="430615"/>
                  <a:pt x="577693" y="432244"/>
                </a:cubicBezTo>
                <a:cubicBezTo>
                  <a:pt x="579213" y="433874"/>
                  <a:pt x="582253" y="435097"/>
                  <a:pt x="581873" y="437542"/>
                </a:cubicBezTo>
                <a:cubicBezTo>
                  <a:pt x="581493" y="440395"/>
                  <a:pt x="582253" y="439580"/>
                  <a:pt x="583393" y="440395"/>
                </a:cubicBezTo>
                <a:cubicBezTo>
                  <a:pt x="584913" y="441210"/>
                  <a:pt x="586053" y="450583"/>
                  <a:pt x="587952" y="452620"/>
                </a:cubicBezTo>
                <a:cubicBezTo>
                  <a:pt x="589852" y="454657"/>
                  <a:pt x="590232" y="455473"/>
                  <a:pt x="589472" y="457510"/>
                </a:cubicBezTo>
                <a:cubicBezTo>
                  <a:pt x="589092" y="459140"/>
                  <a:pt x="589852" y="462400"/>
                  <a:pt x="590992" y="463622"/>
                </a:cubicBezTo>
                <a:cubicBezTo>
                  <a:pt x="592512" y="464845"/>
                  <a:pt x="593652" y="466882"/>
                  <a:pt x="592512" y="468513"/>
                </a:cubicBezTo>
                <a:cubicBezTo>
                  <a:pt x="591372" y="470143"/>
                  <a:pt x="592132" y="475440"/>
                  <a:pt x="592512" y="476663"/>
                </a:cubicBezTo>
                <a:cubicBezTo>
                  <a:pt x="592892" y="478293"/>
                  <a:pt x="595932" y="484813"/>
                  <a:pt x="595171" y="486443"/>
                </a:cubicBezTo>
                <a:cubicBezTo>
                  <a:pt x="594412" y="488073"/>
                  <a:pt x="594792" y="489703"/>
                  <a:pt x="595552" y="491333"/>
                </a:cubicBezTo>
                <a:cubicBezTo>
                  <a:pt x="595932" y="492963"/>
                  <a:pt x="595932" y="495816"/>
                  <a:pt x="594032" y="495816"/>
                </a:cubicBezTo>
                <a:cubicBezTo>
                  <a:pt x="592132" y="495816"/>
                  <a:pt x="591752" y="497446"/>
                  <a:pt x="593652" y="499076"/>
                </a:cubicBezTo>
                <a:cubicBezTo>
                  <a:pt x="595171" y="500706"/>
                  <a:pt x="594792" y="501928"/>
                  <a:pt x="594792" y="503966"/>
                </a:cubicBezTo>
                <a:cubicBezTo>
                  <a:pt x="594792" y="506004"/>
                  <a:pt x="595171" y="507633"/>
                  <a:pt x="595932" y="508856"/>
                </a:cubicBezTo>
                <a:cubicBezTo>
                  <a:pt x="596692" y="510078"/>
                  <a:pt x="597072" y="512931"/>
                  <a:pt x="595552" y="513339"/>
                </a:cubicBezTo>
                <a:cubicBezTo>
                  <a:pt x="594032" y="513746"/>
                  <a:pt x="592892" y="514969"/>
                  <a:pt x="594032" y="516191"/>
                </a:cubicBezTo>
                <a:cubicBezTo>
                  <a:pt x="595171" y="517821"/>
                  <a:pt x="594032" y="518636"/>
                  <a:pt x="592512" y="517413"/>
                </a:cubicBezTo>
                <a:cubicBezTo>
                  <a:pt x="590992" y="516191"/>
                  <a:pt x="590612" y="519043"/>
                  <a:pt x="590992" y="520266"/>
                </a:cubicBezTo>
                <a:cubicBezTo>
                  <a:pt x="591372" y="521896"/>
                  <a:pt x="591372" y="525564"/>
                  <a:pt x="590612" y="525156"/>
                </a:cubicBezTo>
                <a:cubicBezTo>
                  <a:pt x="589472" y="524748"/>
                  <a:pt x="589852" y="527601"/>
                  <a:pt x="590992" y="529231"/>
                </a:cubicBezTo>
                <a:cubicBezTo>
                  <a:pt x="592132" y="530861"/>
                  <a:pt x="592132" y="532491"/>
                  <a:pt x="590612" y="532084"/>
                </a:cubicBezTo>
                <a:cubicBezTo>
                  <a:pt x="589092" y="531676"/>
                  <a:pt x="589092" y="534936"/>
                  <a:pt x="590232" y="535752"/>
                </a:cubicBezTo>
                <a:cubicBezTo>
                  <a:pt x="591372" y="536566"/>
                  <a:pt x="592892" y="537381"/>
                  <a:pt x="591372" y="539011"/>
                </a:cubicBezTo>
                <a:cubicBezTo>
                  <a:pt x="589852" y="540641"/>
                  <a:pt x="589852" y="540641"/>
                  <a:pt x="587952" y="540234"/>
                </a:cubicBezTo>
                <a:cubicBezTo>
                  <a:pt x="586053" y="539826"/>
                  <a:pt x="586432" y="542271"/>
                  <a:pt x="586432" y="544309"/>
                </a:cubicBezTo>
                <a:cubicBezTo>
                  <a:pt x="586432" y="546347"/>
                  <a:pt x="586812" y="550014"/>
                  <a:pt x="583773" y="551237"/>
                </a:cubicBezTo>
                <a:cubicBezTo>
                  <a:pt x="581113" y="552459"/>
                  <a:pt x="575034" y="554089"/>
                  <a:pt x="572374" y="556942"/>
                </a:cubicBezTo>
                <a:cubicBezTo>
                  <a:pt x="569714" y="559794"/>
                  <a:pt x="567814" y="561832"/>
                  <a:pt x="565534" y="561424"/>
                </a:cubicBezTo>
                <a:cubicBezTo>
                  <a:pt x="563255" y="561017"/>
                  <a:pt x="561734" y="563054"/>
                  <a:pt x="560215" y="564684"/>
                </a:cubicBezTo>
                <a:cubicBezTo>
                  <a:pt x="558695" y="566314"/>
                  <a:pt x="554895" y="570389"/>
                  <a:pt x="551476" y="568352"/>
                </a:cubicBezTo>
                <a:cubicBezTo>
                  <a:pt x="548056" y="566314"/>
                  <a:pt x="546156" y="566722"/>
                  <a:pt x="545016" y="565500"/>
                </a:cubicBezTo>
                <a:cubicBezTo>
                  <a:pt x="543496" y="564277"/>
                  <a:pt x="541976" y="565500"/>
                  <a:pt x="542736" y="567130"/>
                </a:cubicBezTo>
                <a:cubicBezTo>
                  <a:pt x="543496" y="568759"/>
                  <a:pt x="542357" y="569982"/>
                  <a:pt x="540077" y="569982"/>
                </a:cubicBezTo>
                <a:cubicBezTo>
                  <a:pt x="540077" y="569982"/>
                  <a:pt x="539697" y="569982"/>
                  <a:pt x="539697" y="569982"/>
                </a:cubicBezTo>
                <a:lnTo>
                  <a:pt x="540077" y="573649"/>
                </a:lnTo>
                <a:cubicBezTo>
                  <a:pt x="542736" y="575279"/>
                  <a:pt x="544636" y="576909"/>
                  <a:pt x="543496" y="577317"/>
                </a:cubicBezTo>
                <a:cubicBezTo>
                  <a:pt x="541976" y="577725"/>
                  <a:pt x="537797" y="587912"/>
                  <a:pt x="535517" y="586282"/>
                </a:cubicBezTo>
                <a:cubicBezTo>
                  <a:pt x="533237" y="584652"/>
                  <a:pt x="533237" y="586690"/>
                  <a:pt x="532857" y="588320"/>
                </a:cubicBezTo>
                <a:cubicBezTo>
                  <a:pt x="532477" y="589950"/>
                  <a:pt x="532097" y="591987"/>
                  <a:pt x="528297" y="593210"/>
                </a:cubicBezTo>
                <a:cubicBezTo>
                  <a:pt x="524498" y="594432"/>
                  <a:pt x="519178" y="597285"/>
                  <a:pt x="516898" y="601360"/>
                </a:cubicBezTo>
                <a:cubicBezTo>
                  <a:pt x="514239" y="605435"/>
                  <a:pt x="511579" y="608287"/>
                  <a:pt x="508919" y="608287"/>
                </a:cubicBezTo>
                <a:cubicBezTo>
                  <a:pt x="506259" y="608287"/>
                  <a:pt x="504360" y="607880"/>
                  <a:pt x="507779" y="605843"/>
                </a:cubicBezTo>
                <a:cubicBezTo>
                  <a:pt x="511199" y="604213"/>
                  <a:pt x="510059" y="603805"/>
                  <a:pt x="507779" y="602990"/>
                </a:cubicBezTo>
                <a:cubicBezTo>
                  <a:pt x="505500" y="602175"/>
                  <a:pt x="506259" y="600545"/>
                  <a:pt x="507019" y="598915"/>
                </a:cubicBezTo>
                <a:cubicBezTo>
                  <a:pt x="507399" y="597285"/>
                  <a:pt x="507779" y="594025"/>
                  <a:pt x="507779" y="590765"/>
                </a:cubicBezTo>
                <a:cubicBezTo>
                  <a:pt x="507779" y="587504"/>
                  <a:pt x="509299" y="583022"/>
                  <a:pt x="510439" y="580985"/>
                </a:cubicBezTo>
                <a:cubicBezTo>
                  <a:pt x="511959" y="578947"/>
                  <a:pt x="514618" y="572835"/>
                  <a:pt x="511959" y="571612"/>
                </a:cubicBezTo>
                <a:cubicBezTo>
                  <a:pt x="509299" y="570389"/>
                  <a:pt x="508919" y="570797"/>
                  <a:pt x="506640" y="572019"/>
                </a:cubicBezTo>
                <a:cubicBezTo>
                  <a:pt x="504360" y="573242"/>
                  <a:pt x="503599" y="572427"/>
                  <a:pt x="503599" y="570389"/>
                </a:cubicBezTo>
                <a:cubicBezTo>
                  <a:pt x="503599" y="569574"/>
                  <a:pt x="502079" y="567130"/>
                  <a:pt x="500560" y="565092"/>
                </a:cubicBezTo>
                <a:cubicBezTo>
                  <a:pt x="498660" y="562647"/>
                  <a:pt x="496380" y="560610"/>
                  <a:pt x="495240" y="560202"/>
                </a:cubicBezTo>
                <a:cubicBezTo>
                  <a:pt x="492580" y="559387"/>
                  <a:pt x="488781" y="557349"/>
                  <a:pt x="490301" y="555312"/>
                </a:cubicBezTo>
                <a:cubicBezTo>
                  <a:pt x="491821" y="553274"/>
                  <a:pt x="491061" y="550829"/>
                  <a:pt x="489920" y="549607"/>
                </a:cubicBezTo>
                <a:cubicBezTo>
                  <a:pt x="488781" y="548384"/>
                  <a:pt x="487261" y="547977"/>
                  <a:pt x="486121" y="551237"/>
                </a:cubicBezTo>
                <a:cubicBezTo>
                  <a:pt x="484981" y="554496"/>
                  <a:pt x="483461" y="555312"/>
                  <a:pt x="481941" y="554904"/>
                </a:cubicBezTo>
                <a:cubicBezTo>
                  <a:pt x="480422" y="554496"/>
                  <a:pt x="480422" y="553274"/>
                  <a:pt x="480422" y="550422"/>
                </a:cubicBezTo>
                <a:cubicBezTo>
                  <a:pt x="480422" y="547569"/>
                  <a:pt x="480801" y="545531"/>
                  <a:pt x="478902" y="544309"/>
                </a:cubicBezTo>
                <a:cubicBezTo>
                  <a:pt x="477381" y="542679"/>
                  <a:pt x="478521" y="540641"/>
                  <a:pt x="477002" y="537381"/>
                </a:cubicBezTo>
                <a:cubicBezTo>
                  <a:pt x="475482" y="533714"/>
                  <a:pt x="474342" y="530454"/>
                  <a:pt x="474342" y="527194"/>
                </a:cubicBezTo>
                <a:cubicBezTo>
                  <a:pt x="474342" y="524341"/>
                  <a:pt x="471682" y="523118"/>
                  <a:pt x="471682" y="525156"/>
                </a:cubicBezTo>
                <a:cubicBezTo>
                  <a:pt x="471302" y="527194"/>
                  <a:pt x="469403" y="527194"/>
                  <a:pt x="468263" y="524748"/>
                </a:cubicBezTo>
                <a:cubicBezTo>
                  <a:pt x="467123" y="522304"/>
                  <a:pt x="468263" y="518636"/>
                  <a:pt x="465603" y="516599"/>
                </a:cubicBezTo>
                <a:cubicBezTo>
                  <a:pt x="462943" y="514969"/>
                  <a:pt x="460283" y="515376"/>
                  <a:pt x="459523" y="513746"/>
                </a:cubicBezTo>
                <a:cubicBezTo>
                  <a:pt x="459143" y="512116"/>
                  <a:pt x="456864" y="510078"/>
                  <a:pt x="455344" y="512116"/>
                </a:cubicBezTo>
                <a:cubicBezTo>
                  <a:pt x="453823" y="513746"/>
                  <a:pt x="452684" y="512931"/>
                  <a:pt x="451164" y="512116"/>
                </a:cubicBezTo>
                <a:cubicBezTo>
                  <a:pt x="449644" y="511301"/>
                  <a:pt x="445084" y="512523"/>
                  <a:pt x="445084" y="512523"/>
                </a:cubicBezTo>
                <a:cubicBezTo>
                  <a:pt x="445084" y="512523"/>
                  <a:pt x="442805" y="512931"/>
                  <a:pt x="442425" y="508041"/>
                </a:cubicBezTo>
                <a:cubicBezTo>
                  <a:pt x="442045" y="503151"/>
                  <a:pt x="441665" y="498260"/>
                  <a:pt x="442045" y="495816"/>
                </a:cubicBezTo>
                <a:cubicBezTo>
                  <a:pt x="442425" y="493370"/>
                  <a:pt x="442425" y="492148"/>
                  <a:pt x="440525" y="490926"/>
                </a:cubicBezTo>
                <a:cubicBezTo>
                  <a:pt x="438245" y="489703"/>
                  <a:pt x="437865" y="487258"/>
                  <a:pt x="435585" y="489296"/>
                </a:cubicBezTo>
                <a:cubicBezTo>
                  <a:pt x="433306" y="490926"/>
                  <a:pt x="426846" y="488481"/>
                  <a:pt x="427226" y="492963"/>
                </a:cubicBezTo>
                <a:cubicBezTo>
                  <a:pt x="427606" y="497853"/>
                  <a:pt x="429126" y="505596"/>
                  <a:pt x="427606" y="507226"/>
                </a:cubicBezTo>
                <a:cubicBezTo>
                  <a:pt x="426086" y="508856"/>
                  <a:pt x="426086" y="512116"/>
                  <a:pt x="425326" y="515376"/>
                </a:cubicBezTo>
                <a:cubicBezTo>
                  <a:pt x="424566" y="518636"/>
                  <a:pt x="423806" y="523934"/>
                  <a:pt x="421907" y="525564"/>
                </a:cubicBezTo>
                <a:cubicBezTo>
                  <a:pt x="420007" y="527194"/>
                  <a:pt x="420767" y="528416"/>
                  <a:pt x="421526" y="530454"/>
                </a:cubicBezTo>
                <a:cubicBezTo>
                  <a:pt x="421907" y="532899"/>
                  <a:pt x="423046" y="534122"/>
                  <a:pt x="420386" y="536974"/>
                </a:cubicBezTo>
                <a:cubicBezTo>
                  <a:pt x="417727" y="539826"/>
                  <a:pt x="415447" y="548384"/>
                  <a:pt x="415067" y="550422"/>
                </a:cubicBezTo>
                <a:cubicBezTo>
                  <a:pt x="414687" y="552459"/>
                  <a:pt x="411267" y="558979"/>
                  <a:pt x="410888" y="561832"/>
                </a:cubicBezTo>
                <a:cubicBezTo>
                  <a:pt x="410507" y="564684"/>
                  <a:pt x="409367" y="567537"/>
                  <a:pt x="408228" y="568759"/>
                </a:cubicBezTo>
                <a:cubicBezTo>
                  <a:pt x="407088" y="570389"/>
                  <a:pt x="406708" y="576095"/>
                  <a:pt x="406708" y="579355"/>
                </a:cubicBezTo>
                <a:cubicBezTo>
                  <a:pt x="406708" y="582614"/>
                  <a:pt x="405948" y="590357"/>
                  <a:pt x="408228" y="591580"/>
                </a:cubicBezTo>
                <a:cubicBezTo>
                  <a:pt x="410888" y="592802"/>
                  <a:pt x="412027" y="591987"/>
                  <a:pt x="415067" y="591580"/>
                </a:cubicBezTo>
                <a:cubicBezTo>
                  <a:pt x="418107" y="591172"/>
                  <a:pt x="420386" y="591172"/>
                  <a:pt x="419627" y="594840"/>
                </a:cubicBezTo>
                <a:cubicBezTo>
                  <a:pt x="418866" y="598507"/>
                  <a:pt x="417727" y="601767"/>
                  <a:pt x="419627" y="604213"/>
                </a:cubicBezTo>
                <a:cubicBezTo>
                  <a:pt x="421526" y="607065"/>
                  <a:pt x="423806" y="611140"/>
                  <a:pt x="424946" y="608287"/>
                </a:cubicBezTo>
                <a:cubicBezTo>
                  <a:pt x="426086" y="605435"/>
                  <a:pt x="427606" y="608695"/>
                  <a:pt x="426846" y="613178"/>
                </a:cubicBezTo>
                <a:cubicBezTo>
                  <a:pt x="426466" y="617253"/>
                  <a:pt x="426086" y="628255"/>
                  <a:pt x="427226" y="630293"/>
                </a:cubicBezTo>
                <a:cubicBezTo>
                  <a:pt x="428746" y="632331"/>
                  <a:pt x="429886" y="638443"/>
                  <a:pt x="427606" y="637221"/>
                </a:cubicBezTo>
                <a:cubicBezTo>
                  <a:pt x="425706" y="635998"/>
                  <a:pt x="424946" y="633961"/>
                  <a:pt x="424946" y="632331"/>
                </a:cubicBezTo>
                <a:cubicBezTo>
                  <a:pt x="424946" y="630701"/>
                  <a:pt x="424566" y="626626"/>
                  <a:pt x="423427" y="627440"/>
                </a:cubicBezTo>
                <a:cubicBezTo>
                  <a:pt x="422287" y="627848"/>
                  <a:pt x="423806" y="637221"/>
                  <a:pt x="425706" y="638851"/>
                </a:cubicBezTo>
                <a:cubicBezTo>
                  <a:pt x="427606" y="640481"/>
                  <a:pt x="430266" y="639258"/>
                  <a:pt x="430646" y="642110"/>
                </a:cubicBezTo>
                <a:cubicBezTo>
                  <a:pt x="431026" y="644963"/>
                  <a:pt x="434065" y="648223"/>
                  <a:pt x="438245" y="647816"/>
                </a:cubicBezTo>
                <a:cubicBezTo>
                  <a:pt x="442045" y="647408"/>
                  <a:pt x="444325" y="646186"/>
                  <a:pt x="446604" y="651076"/>
                </a:cubicBezTo>
                <a:cubicBezTo>
                  <a:pt x="448884" y="655966"/>
                  <a:pt x="451924" y="663709"/>
                  <a:pt x="453064" y="664116"/>
                </a:cubicBezTo>
                <a:cubicBezTo>
                  <a:pt x="454584" y="664523"/>
                  <a:pt x="458004" y="665746"/>
                  <a:pt x="459903" y="671044"/>
                </a:cubicBezTo>
                <a:cubicBezTo>
                  <a:pt x="461803" y="675934"/>
                  <a:pt x="463323" y="679194"/>
                  <a:pt x="468263" y="682046"/>
                </a:cubicBezTo>
                <a:cubicBezTo>
                  <a:pt x="472822" y="684899"/>
                  <a:pt x="476242" y="688159"/>
                  <a:pt x="477002" y="693457"/>
                </a:cubicBezTo>
                <a:cubicBezTo>
                  <a:pt x="477762" y="698754"/>
                  <a:pt x="476622" y="728910"/>
                  <a:pt x="476622" y="732577"/>
                </a:cubicBezTo>
                <a:cubicBezTo>
                  <a:pt x="476622" y="736244"/>
                  <a:pt x="477002" y="744802"/>
                  <a:pt x="480422" y="747655"/>
                </a:cubicBezTo>
                <a:cubicBezTo>
                  <a:pt x="483841" y="750507"/>
                  <a:pt x="486121" y="755805"/>
                  <a:pt x="488021" y="761103"/>
                </a:cubicBezTo>
                <a:cubicBezTo>
                  <a:pt x="489920" y="765993"/>
                  <a:pt x="492580" y="770476"/>
                  <a:pt x="492580" y="774143"/>
                </a:cubicBezTo>
                <a:cubicBezTo>
                  <a:pt x="492580" y="786776"/>
                  <a:pt x="489920" y="771290"/>
                  <a:pt x="486881" y="771290"/>
                </a:cubicBezTo>
                <a:cubicBezTo>
                  <a:pt x="483841" y="770883"/>
                  <a:pt x="479661" y="771698"/>
                  <a:pt x="476622" y="774958"/>
                </a:cubicBezTo>
                <a:cubicBezTo>
                  <a:pt x="473202" y="777810"/>
                  <a:pt x="473962" y="774958"/>
                  <a:pt x="471302" y="772513"/>
                </a:cubicBezTo>
                <a:cubicBezTo>
                  <a:pt x="468642" y="770068"/>
                  <a:pt x="464843" y="766808"/>
                  <a:pt x="461803" y="765993"/>
                </a:cubicBezTo>
                <a:cubicBezTo>
                  <a:pt x="459143" y="765585"/>
                  <a:pt x="457623" y="764362"/>
                  <a:pt x="457623" y="762732"/>
                </a:cubicBezTo>
                <a:cubicBezTo>
                  <a:pt x="457623" y="761103"/>
                  <a:pt x="456864" y="761103"/>
                  <a:pt x="454204" y="761103"/>
                </a:cubicBezTo>
                <a:cubicBezTo>
                  <a:pt x="451544" y="761103"/>
                  <a:pt x="449644" y="760288"/>
                  <a:pt x="448504" y="759065"/>
                </a:cubicBezTo>
                <a:cubicBezTo>
                  <a:pt x="447364" y="757843"/>
                  <a:pt x="445845" y="755805"/>
                  <a:pt x="446604" y="754175"/>
                </a:cubicBezTo>
                <a:cubicBezTo>
                  <a:pt x="446985" y="752545"/>
                  <a:pt x="446985" y="751323"/>
                  <a:pt x="444705" y="750507"/>
                </a:cubicBezTo>
                <a:cubicBezTo>
                  <a:pt x="442425" y="750100"/>
                  <a:pt x="438245" y="745618"/>
                  <a:pt x="439005" y="742765"/>
                </a:cubicBezTo>
                <a:cubicBezTo>
                  <a:pt x="439385" y="739912"/>
                  <a:pt x="440525" y="737875"/>
                  <a:pt x="437865" y="733800"/>
                </a:cubicBezTo>
                <a:cubicBezTo>
                  <a:pt x="435205" y="729317"/>
                  <a:pt x="431405" y="725649"/>
                  <a:pt x="428366" y="722797"/>
                </a:cubicBezTo>
                <a:cubicBezTo>
                  <a:pt x="425326" y="719944"/>
                  <a:pt x="426846" y="715870"/>
                  <a:pt x="428746" y="715054"/>
                </a:cubicBezTo>
                <a:cubicBezTo>
                  <a:pt x="430266" y="714647"/>
                  <a:pt x="429506" y="713424"/>
                  <a:pt x="427986" y="712202"/>
                </a:cubicBezTo>
                <a:cubicBezTo>
                  <a:pt x="426466" y="710572"/>
                  <a:pt x="425326" y="706904"/>
                  <a:pt x="426086" y="703644"/>
                </a:cubicBezTo>
                <a:cubicBezTo>
                  <a:pt x="426466" y="700384"/>
                  <a:pt x="426086" y="698754"/>
                  <a:pt x="425326" y="697124"/>
                </a:cubicBezTo>
                <a:cubicBezTo>
                  <a:pt x="424566" y="695494"/>
                  <a:pt x="424186" y="691011"/>
                  <a:pt x="425326" y="686122"/>
                </a:cubicBezTo>
                <a:cubicBezTo>
                  <a:pt x="426466" y="681231"/>
                  <a:pt x="424946" y="678786"/>
                  <a:pt x="424566" y="675934"/>
                </a:cubicBezTo>
                <a:cubicBezTo>
                  <a:pt x="424186" y="673081"/>
                  <a:pt x="423427" y="672674"/>
                  <a:pt x="424186" y="671044"/>
                </a:cubicBezTo>
                <a:cubicBezTo>
                  <a:pt x="424946" y="669414"/>
                  <a:pt x="424566" y="667783"/>
                  <a:pt x="422666" y="662079"/>
                </a:cubicBezTo>
                <a:cubicBezTo>
                  <a:pt x="421147" y="658003"/>
                  <a:pt x="422666" y="655151"/>
                  <a:pt x="422287" y="653928"/>
                </a:cubicBezTo>
                <a:cubicBezTo>
                  <a:pt x="422287" y="653928"/>
                  <a:pt x="421907" y="653928"/>
                  <a:pt x="421907" y="653928"/>
                </a:cubicBezTo>
                <a:lnTo>
                  <a:pt x="421147" y="652706"/>
                </a:lnTo>
                <a:cubicBezTo>
                  <a:pt x="417727" y="651891"/>
                  <a:pt x="411267" y="649038"/>
                  <a:pt x="411647" y="645370"/>
                </a:cubicBezTo>
                <a:cubicBezTo>
                  <a:pt x="412027" y="641703"/>
                  <a:pt x="411647" y="635183"/>
                  <a:pt x="408608" y="635183"/>
                </a:cubicBezTo>
                <a:cubicBezTo>
                  <a:pt x="405568" y="635183"/>
                  <a:pt x="406708" y="632738"/>
                  <a:pt x="407088" y="630701"/>
                </a:cubicBezTo>
                <a:cubicBezTo>
                  <a:pt x="407468" y="628663"/>
                  <a:pt x="403288" y="624996"/>
                  <a:pt x="402528" y="622550"/>
                </a:cubicBezTo>
                <a:cubicBezTo>
                  <a:pt x="402148" y="620513"/>
                  <a:pt x="401009" y="618883"/>
                  <a:pt x="399108" y="617253"/>
                </a:cubicBezTo>
                <a:cubicBezTo>
                  <a:pt x="397588" y="615622"/>
                  <a:pt x="396448" y="614808"/>
                  <a:pt x="396828" y="613585"/>
                </a:cubicBezTo>
                <a:cubicBezTo>
                  <a:pt x="397209" y="611955"/>
                  <a:pt x="393409" y="608287"/>
                  <a:pt x="393409" y="611955"/>
                </a:cubicBezTo>
                <a:cubicBezTo>
                  <a:pt x="393409" y="615622"/>
                  <a:pt x="392649" y="617660"/>
                  <a:pt x="389989" y="614808"/>
                </a:cubicBezTo>
                <a:cubicBezTo>
                  <a:pt x="387330" y="611955"/>
                  <a:pt x="386949" y="607880"/>
                  <a:pt x="388469" y="606657"/>
                </a:cubicBezTo>
                <a:cubicBezTo>
                  <a:pt x="389989" y="605027"/>
                  <a:pt x="391129" y="601767"/>
                  <a:pt x="391889" y="597692"/>
                </a:cubicBezTo>
                <a:cubicBezTo>
                  <a:pt x="392269" y="593618"/>
                  <a:pt x="392269" y="589542"/>
                  <a:pt x="393789" y="587097"/>
                </a:cubicBezTo>
                <a:cubicBezTo>
                  <a:pt x="395308" y="584244"/>
                  <a:pt x="393789" y="584244"/>
                  <a:pt x="396069" y="578947"/>
                </a:cubicBezTo>
                <a:cubicBezTo>
                  <a:pt x="398349" y="573649"/>
                  <a:pt x="402528" y="566314"/>
                  <a:pt x="400248" y="565907"/>
                </a:cubicBezTo>
                <a:cubicBezTo>
                  <a:pt x="400248" y="565907"/>
                  <a:pt x="400248" y="565907"/>
                  <a:pt x="399869" y="565907"/>
                </a:cubicBezTo>
                <a:cubicBezTo>
                  <a:pt x="397968" y="565907"/>
                  <a:pt x="397968" y="570797"/>
                  <a:pt x="396448" y="569982"/>
                </a:cubicBezTo>
                <a:cubicBezTo>
                  <a:pt x="394929" y="569574"/>
                  <a:pt x="396069" y="564277"/>
                  <a:pt x="396069" y="561832"/>
                </a:cubicBezTo>
                <a:cubicBezTo>
                  <a:pt x="396448" y="558979"/>
                  <a:pt x="399488" y="558164"/>
                  <a:pt x="399869" y="554904"/>
                </a:cubicBezTo>
                <a:cubicBezTo>
                  <a:pt x="400248" y="552052"/>
                  <a:pt x="401768" y="537381"/>
                  <a:pt x="403288" y="536566"/>
                </a:cubicBezTo>
                <a:cubicBezTo>
                  <a:pt x="404808" y="535752"/>
                  <a:pt x="405568" y="531676"/>
                  <a:pt x="404048" y="529639"/>
                </a:cubicBezTo>
                <a:cubicBezTo>
                  <a:pt x="402528" y="527601"/>
                  <a:pt x="401388" y="524748"/>
                  <a:pt x="402148" y="519451"/>
                </a:cubicBezTo>
                <a:cubicBezTo>
                  <a:pt x="402908" y="514153"/>
                  <a:pt x="404808" y="516599"/>
                  <a:pt x="404428" y="509671"/>
                </a:cubicBezTo>
                <a:cubicBezTo>
                  <a:pt x="404048" y="502744"/>
                  <a:pt x="403288" y="499483"/>
                  <a:pt x="402148" y="496223"/>
                </a:cubicBezTo>
                <a:cubicBezTo>
                  <a:pt x="401009" y="492556"/>
                  <a:pt x="400628" y="490518"/>
                  <a:pt x="401009" y="487665"/>
                </a:cubicBezTo>
                <a:cubicBezTo>
                  <a:pt x="401388" y="484813"/>
                  <a:pt x="399488" y="479108"/>
                  <a:pt x="399108" y="485628"/>
                </a:cubicBezTo>
                <a:cubicBezTo>
                  <a:pt x="398729" y="492148"/>
                  <a:pt x="396828" y="495816"/>
                  <a:pt x="396448" y="490518"/>
                </a:cubicBezTo>
                <a:cubicBezTo>
                  <a:pt x="396069" y="485628"/>
                  <a:pt x="396069" y="473810"/>
                  <a:pt x="396069" y="471773"/>
                </a:cubicBezTo>
                <a:cubicBezTo>
                  <a:pt x="395689" y="469735"/>
                  <a:pt x="395308" y="468920"/>
                  <a:pt x="396448" y="466068"/>
                </a:cubicBezTo>
                <a:cubicBezTo>
                  <a:pt x="397588" y="463215"/>
                  <a:pt x="396828" y="463215"/>
                  <a:pt x="396069" y="460363"/>
                </a:cubicBezTo>
                <a:cubicBezTo>
                  <a:pt x="394929" y="457103"/>
                  <a:pt x="394929" y="448545"/>
                  <a:pt x="395689" y="444470"/>
                </a:cubicBezTo>
                <a:cubicBezTo>
                  <a:pt x="396069" y="440395"/>
                  <a:pt x="395308" y="439172"/>
                  <a:pt x="393789" y="435504"/>
                </a:cubicBezTo>
                <a:cubicBezTo>
                  <a:pt x="392269" y="431837"/>
                  <a:pt x="392649" y="430207"/>
                  <a:pt x="394168" y="428577"/>
                </a:cubicBezTo>
                <a:cubicBezTo>
                  <a:pt x="395689" y="426947"/>
                  <a:pt x="395689" y="421649"/>
                  <a:pt x="393029" y="421242"/>
                </a:cubicBezTo>
                <a:cubicBezTo>
                  <a:pt x="390369" y="420834"/>
                  <a:pt x="391509" y="413907"/>
                  <a:pt x="389989" y="408609"/>
                </a:cubicBezTo>
                <a:cubicBezTo>
                  <a:pt x="388469" y="403312"/>
                  <a:pt x="384289" y="393531"/>
                  <a:pt x="382770" y="399237"/>
                </a:cubicBezTo>
                <a:cubicBezTo>
                  <a:pt x="381250" y="404942"/>
                  <a:pt x="380110" y="412684"/>
                  <a:pt x="374030" y="415944"/>
                </a:cubicBezTo>
                <a:cubicBezTo>
                  <a:pt x="367951" y="418797"/>
                  <a:pt x="359592" y="422872"/>
                  <a:pt x="359592" y="428985"/>
                </a:cubicBezTo>
                <a:cubicBezTo>
                  <a:pt x="359212" y="434690"/>
                  <a:pt x="356932" y="435097"/>
                  <a:pt x="356172" y="433467"/>
                </a:cubicBezTo>
                <a:cubicBezTo>
                  <a:pt x="355412" y="431837"/>
                  <a:pt x="353132" y="431022"/>
                  <a:pt x="351992" y="431837"/>
                </a:cubicBezTo>
                <a:cubicBezTo>
                  <a:pt x="350852" y="432652"/>
                  <a:pt x="351233" y="433060"/>
                  <a:pt x="350472" y="430615"/>
                </a:cubicBezTo>
                <a:cubicBezTo>
                  <a:pt x="349713" y="428169"/>
                  <a:pt x="348573" y="429392"/>
                  <a:pt x="347433" y="432652"/>
                </a:cubicBezTo>
                <a:cubicBezTo>
                  <a:pt x="346293" y="435912"/>
                  <a:pt x="342493" y="438357"/>
                  <a:pt x="344013" y="435504"/>
                </a:cubicBezTo>
                <a:cubicBezTo>
                  <a:pt x="345533" y="432652"/>
                  <a:pt x="344393" y="427762"/>
                  <a:pt x="342873" y="428985"/>
                </a:cubicBezTo>
                <a:cubicBezTo>
                  <a:pt x="341353" y="430207"/>
                  <a:pt x="340214" y="427355"/>
                  <a:pt x="340214" y="427355"/>
                </a:cubicBezTo>
                <a:cubicBezTo>
                  <a:pt x="340214" y="427355"/>
                  <a:pt x="336794" y="426947"/>
                  <a:pt x="335654" y="430207"/>
                </a:cubicBezTo>
                <a:cubicBezTo>
                  <a:pt x="334134" y="433467"/>
                  <a:pt x="332234" y="434282"/>
                  <a:pt x="332994" y="430207"/>
                </a:cubicBezTo>
                <a:cubicBezTo>
                  <a:pt x="333374" y="426132"/>
                  <a:pt x="332994" y="422464"/>
                  <a:pt x="334894" y="421242"/>
                </a:cubicBezTo>
                <a:cubicBezTo>
                  <a:pt x="336794" y="419612"/>
                  <a:pt x="337173" y="419204"/>
                  <a:pt x="338313" y="413500"/>
                </a:cubicBezTo>
                <a:cubicBezTo>
                  <a:pt x="339453" y="407794"/>
                  <a:pt x="339833" y="403312"/>
                  <a:pt x="342873" y="402904"/>
                </a:cubicBezTo>
                <a:cubicBezTo>
                  <a:pt x="345913" y="402496"/>
                  <a:pt x="344393" y="402089"/>
                  <a:pt x="344773" y="399237"/>
                </a:cubicBezTo>
                <a:cubicBezTo>
                  <a:pt x="345153" y="396384"/>
                  <a:pt x="343253" y="380899"/>
                  <a:pt x="344393" y="377231"/>
                </a:cubicBezTo>
                <a:cubicBezTo>
                  <a:pt x="345913" y="373564"/>
                  <a:pt x="343633" y="370303"/>
                  <a:pt x="343633" y="367451"/>
                </a:cubicBezTo>
                <a:cubicBezTo>
                  <a:pt x="343633" y="364599"/>
                  <a:pt x="342493" y="359301"/>
                  <a:pt x="343253" y="357263"/>
                </a:cubicBezTo>
                <a:cubicBezTo>
                  <a:pt x="344013" y="355226"/>
                  <a:pt x="342873" y="348298"/>
                  <a:pt x="340214" y="348298"/>
                </a:cubicBezTo>
                <a:cubicBezTo>
                  <a:pt x="337554" y="348298"/>
                  <a:pt x="338313" y="345853"/>
                  <a:pt x="338693" y="343816"/>
                </a:cubicBezTo>
                <a:cubicBezTo>
                  <a:pt x="339074" y="341778"/>
                  <a:pt x="338693" y="335665"/>
                  <a:pt x="335654" y="334851"/>
                </a:cubicBezTo>
                <a:cubicBezTo>
                  <a:pt x="332614" y="334035"/>
                  <a:pt x="334134" y="329145"/>
                  <a:pt x="331094" y="330775"/>
                </a:cubicBezTo>
                <a:cubicBezTo>
                  <a:pt x="328054" y="332405"/>
                  <a:pt x="322355" y="334443"/>
                  <a:pt x="320455" y="327515"/>
                </a:cubicBezTo>
                <a:cubicBezTo>
                  <a:pt x="318935" y="320588"/>
                  <a:pt x="316275" y="318958"/>
                  <a:pt x="316656" y="316105"/>
                </a:cubicBezTo>
                <a:cubicBezTo>
                  <a:pt x="317035" y="313252"/>
                  <a:pt x="318555" y="309585"/>
                  <a:pt x="317035" y="308770"/>
                </a:cubicBezTo>
                <a:cubicBezTo>
                  <a:pt x="316656" y="308770"/>
                  <a:pt x="316275" y="308770"/>
                  <a:pt x="315895" y="308770"/>
                </a:cubicBezTo>
                <a:cubicBezTo>
                  <a:pt x="314755" y="309585"/>
                  <a:pt x="313996" y="312030"/>
                  <a:pt x="313996" y="312030"/>
                </a:cubicBezTo>
                <a:cubicBezTo>
                  <a:pt x="313996" y="312030"/>
                  <a:pt x="313616" y="313660"/>
                  <a:pt x="312476" y="308363"/>
                </a:cubicBezTo>
                <a:cubicBezTo>
                  <a:pt x="311336" y="303473"/>
                  <a:pt x="309816" y="298175"/>
                  <a:pt x="311336" y="296545"/>
                </a:cubicBezTo>
                <a:cubicBezTo>
                  <a:pt x="312856" y="294915"/>
                  <a:pt x="311716" y="295730"/>
                  <a:pt x="312856" y="289617"/>
                </a:cubicBezTo>
                <a:cubicBezTo>
                  <a:pt x="313996" y="283504"/>
                  <a:pt x="311716" y="268427"/>
                  <a:pt x="308296" y="268019"/>
                </a:cubicBezTo>
                <a:cubicBezTo>
                  <a:pt x="304876" y="267611"/>
                  <a:pt x="295757" y="269242"/>
                  <a:pt x="295377" y="261907"/>
                </a:cubicBezTo>
                <a:cubicBezTo>
                  <a:pt x="294997" y="254572"/>
                  <a:pt x="294617" y="252534"/>
                  <a:pt x="294997" y="249681"/>
                </a:cubicBezTo>
                <a:cubicBezTo>
                  <a:pt x="295377" y="247644"/>
                  <a:pt x="294997" y="246421"/>
                  <a:pt x="294238" y="246014"/>
                </a:cubicBezTo>
                <a:lnTo>
                  <a:pt x="291958" y="248051"/>
                </a:lnTo>
                <a:lnTo>
                  <a:pt x="291578" y="247644"/>
                </a:lnTo>
                <a:cubicBezTo>
                  <a:pt x="290817" y="248867"/>
                  <a:pt x="291578" y="250497"/>
                  <a:pt x="291578" y="254164"/>
                </a:cubicBezTo>
                <a:cubicBezTo>
                  <a:pt x="291578" y="259054"/>
                  <a:pt x="291197" y="262314"/>
                  <a:pt x="290057" y="263537"/>
                </a:cubicBezTo>
                <a:cubicBezTo>
                  <a:pt x="288918" y="265167"/>
                  <a:pt x="290057" y="268427"/>
                  <a:pt x="290438" y="271279"/>
                </a:cubicBezTo>
                <a:cubicBezTo>
                  <a:pt x="290817" y="274132"/>
                  <a:pt x="291958" y="279429"/>
                  <a:pt x="290438" y="280245"/>
                </a:cubicBezTo>
                <a:cubicBezTo>
                  <a:pt x="288918" y="281467"/>
                  <a:pt x="287397" y="283504"/>
                  <a:pt x="287397" y="286357"/>
                </a:cubicBezTo>
                <a:cubicBezTo>
                  <a:pt x="287397" y="289210"/>
                  <a:pt x="284738" y="290840"/>
                  <a:pt x="283598" y="288802"/>
                </a:cubicBezTo>
                <a:cubicBezTo>
                  <a:pt x="282078" y="286764"/>
                  <a:pt x="279419" y="285542"/>
                  <a:pt x="280178" y="280652"/>
                </a:cubicBezTo>
                <a:cubicBezTo>
                  <a:pt x="280559" y="275762"/>
                  <a:pt x="279419" y="270464"/>
                  <a:pt x="277519" y="276985"/>
                </a:cubicBezTo>
                <a:cubicBezTo>
                  <a:pt x="275999" y="283912"/>
                  <a:pt x="275619" y="286357"/>
                  <a:pt x="272959" y="285950"/>
                </a:cubicBezTo>
                <a:cubicBezTo>
                  <a:pt x="270299" y="285542"/>
                  <a:pt x="271059" y="287580"/>
                  <a:pt x="270299" y="288802"/>
                </a:cubicBezTo>
                <a:cubicBezTo>
                  <a:pt x="269919" y="290024"/>
                  <a:pt x="269540" y="290432"/>
                  <a:pt x="267639" y="288394"/>
                </a:cubicBezTo>
                <a:cubicBezTo>
                  <a:pt x="266880" y="287580"/>
                  <a:pt x="265740" y="286764"/>
                  <a:pt x="264600" y="285950"/>
                </a:cubicBezTo>
                <a:cubicBezTo>
                  <a:pt x="263460" y="285134"/>
                  <a:pt x="261940" y="284727"/>
                  <a:pt x="260420" y="284320"/>
                </a:cubicBezTo>
                <a:cubicBezTo>
                  <a:pt x="257380" y="283912"/>
                  <a:pt x="257001" y="285134"/>
                  <a:pt x="256620" y="287580"/>
                </a:cubicBezTo>
                <a:cubicBezTo>
                  <a:pt x="256240" y="290024"/>
                  <a:pt x="255100" y="291655"/>
                  <a:pt x="253581" y="290432"/>
                </a:cubicBezTo>
                <a:cubicBezTo>
                  <a:pt x="252061" y="288802"/>
                  <a:pt x="249021" y="286764"/>
                  <a:pt x="249021" y="283504"/>
                </a:cubicBezTo>
                <a:cubicBezTo>
                  <a:pt x="249021" y="280245"/>
                  <a:pt x="246741" y="276577"/>
                  <a:pt x="245601" y="282282"/>
                </a:cubicBezTo>
                <a:cubicBezTo>
                  <a:pt x="244462" y="287987"/>
                  <a:pt x="242942" y="289617"/>
                  <a:pt x="239522" y="289617"/>
                </a:cubicBezTo>
                <a:cubicBezTo>
                  <a:pt x="236102" y="289617"/>
                  <a:pt x="229643" y="290432"/>
                  <a:pt x="226223" y="294508"/>
                </a:cubicBezTo>
                <a:cubicBezTo>
                  <a:pt x="222803" y="298582"/>
                  <a:pt x="218624" y="301843"/>
                  <a:pt x="220143" y="303880"/>
                </a:cubicBezTo>
                <a:cubicBezTo>
                  <a:pt x="221663" y="305917"/>
                  <a:pt x="223183" y="311623"/>
                  <a:pt x="220523" y="313252"/>
                </a:cubicBezTo>
                <a:cubicBezTo>
                  <a:pt x="217863" y="314882"/>
                  <a:pt x="218244" y="318143"/>
                  <a:pt x="217863" y="320180"/>
                </a:cubicBezTo>
                <a:cubicBezTo>
                  <a:pt x="217484" y="321810"/>
                  <a:pt x="209504" y="332405"/>
                  <a:pt x="204565" y="332405"/>
                </a:cubicBezTo>
                <a:cubicBezTo>
                  <a:pt x="199625" y="332813"/>
                  <a:pt x="196585" y="336073"/>
                  <a:pt x="193546" y="334851"/>
                </a:cubicBezTo>
                <a:cubicBezTo>
                  <a:pt x="190506" y="333221"/>
                  <a:pt x="188986" y="331998"/>
                  <a:pt x="186327" y="334851"/>
                </a:cubicBezTo>
                <a:cubicBezTo>
                  <a:pt x="183667" y="337703"/>
                  <a:pt x="183286" y="339333"/>
                  <a:pt x="186327" y="337703"/>
                </a:cubicBezTo>
                <a:cubicBezTo>
                  <a:pt x="189366" y="336073"/>
                  <a:pt x="189746" y="337295"/>
                  <a:pt x="187467" y="339741"/>
                </a:cubicBezTo>
                <a:cubicBezTo>
                  <a:pt x="184807" y="342186"/>
                  <a:pt x="180247" y="346260"/>
                  <a:pt x="177967" y="346668"/>
                </a:cubicBezTo>
                <a:cubicBezTo>
                  <a:pt x="175307" y="347076"/>
                  <a:pt x="174547" y="347483"/>
                  <a:pt x="174547" y="349928"/>
                </a:cubicBezTo>
                <a:cubicBezTo>
                  <a:pt x="174547" y="352373"/>
                  <a:pt x="174167" y="353596"/>
                  <a:pt x="171887" y="354004"/>
                </a:cubicBezTo>
                <a:cubicBezTo>
                  <a:pt x="169988" y="354411"/>
                  <a:pt x="166948" y="360523"/>
                  <a:pt x="165428" y="363376"/>
                </a:cubicBezTo>
                <a:cubicBezTo>
                  <a:pt x="163908" y="366229"/>
                  <a:pt x="162008" y="368266"/>
                  <a:pt x="160109" y="368673"/>
                </a:cubicBezTo>
                <a:cubicBezTo>
                  <a:pt x="158208" y="369081"/>
                  <a:pt x="154789" y="371526"/>
                  <a:pt x="152509" y="375601"/>
                </a:cubicBezTo>
                <a:cubicBezTo>
                  <a:pt x="150609" y="379269"/>
                  <a:pt x="147570" y="382121"/>
                  <a:pt x="144150" y="382936"/>
                </a:cubicBezTo>
                <a:cubicBezTo>
                  <a:pt x="140730" y="383751"/>
                  <a:pt x="133511" y="387826"/>
                  <a:pt x="130471" y="391901"/>
                </a:cubicBezTo>
                <a:cubicBezTo>
                  <a:pt x="127051" y="395569"/>
                  <a:pt x="125911" y="397199"/>
                  <a:pt x="127811" y="397607"/>
                </a:cubicBezTo>
                <a:cubicBezTo>
                  <a:pt x="129331" y="398014"/>
                  <a:pt x="128951" y="402089"/>
                  <a:pt x="127051" y="404942"/>
                </a:cubicBezTo>
                <a:cubicBezTo>
                  <a:pt x="125152" y="407794"/>
                  <a:pt x="122872" y="416352"/>
                  <a:pt x="116412" y="416352"/>
                </a:cubicBezTo>
                <a:cubicBezTo>
                  <a:pt x="109953" y="416760"/>
                  <a:pt x="106913" y="414722"/>
                  <a:pt x="105393" y="418389"/>
                </a:cubicBezTo>
                <a:cubicBezTo>
                  <a:pt x="103873" y="422057"/>
                  <a:pt x="101213" y="427762"/>
                  <a:pt x="97414" y="425725"/>
                </a:cubicBezTo>
                <a:cubicBezTo>
                  <a:pt x="93614" y="423687"/>
                  <a:pt x="87155" y="425725"/>
                  <a:pt x="86015" y="433060"/>
                </a:cubicBezTo>
                <a:cubicBezTo>
                  <a:pt x="84875" y="440395"/>
                  <a:pt x="82975" y="451397"/>
                  <a:pt x="82595" y="455065"/>
                </a:cubicBezTo>
                <a:cubicBezTo>
                  <a:pt x="82215" y="458733"/>
                  <a:pt x="79175" y="466475"/>
                  <a:pt x="80696" y="468513"/>
                </a:cubicBezTo>
                <a:cubicBezTo>
                  <a:pt x="82215" y="470550"/>
                  <a:pt x="82975" y="475440"/>
                  <a:pt x="81455" y="475848"/>
                </a:cubicBezTo>
                <a:cubicBezTo>
                  <a:pt x="79935" y="476256"/>
                  <a:pt x="79935" y="475440"/>
                  <a:pt x="78795" y="473403"/>
                </a:cubicBezTo>
                <a:cubicBezTo>
                  <a:pt x="78036" y="471773"/>
                  <a:pt x="76135" y="471773"/>
                  <a:pt x="77275" y="475440"/>
                </a:cubicBezTo>
                <a:cubicBezTo>
                  <a:pt x="78415" y="479108"/>
                  <a:pt x="80696" y="480330"/>
                  <a:pt x="82215" y="481553"/>
                </a:cubicBezTo>
                <a:cubicBezTo>
                  <a:pt x="83735" y="482775"/>
                  <a:pt x="88674" y="489703"/>
                  <a:pt x="82975" y="493778"/>
                </a:cubicBezTo>
                <a:cubicBezTo>
                  <a:pt x="77275" y="497853"/>
                  <a:pt x="74616" y="505188"/>
                  <a:pt x="72336" y="510486"/>
                </a:cubicBezTo>
                <a:cubicBezTo>
                  <a:pt x="70056" y="516191"/>
                  <a:pt x="66636" y="521489"/>
                  <a:pt x="67017" y="530861"/>
                </a:cubicBezTo>
                <a:cubicBezTo>
                  <a:pt x="67396" y="540234"/>
                  <a:pt x="68536" y="543087"/>
                  <a:pt x="66636" y="545939"/>
                </a:cubicBezTo>
                <a:cubicBezTo>
                  <a:pt x="64737" y="548791"/>
                  <a:pt x="65497" y="552459"/>
                  <a:pt x="65116" y="554904"/>
                </a:cubicBezTo>
                <a:cubicBezTo>
                  <a:pt x="64737" y="557757"/>
                  <a:pt x="63597" y="559387"/>
                  <a:pt x="59797" y="557757"/>
                </a:cubicBezTo>
                <a:cubicBezTo>
                  <a:pt x="55997" y="556126"/>
                  <a:pt x="54478" y="559387"/>
                  <a:pt x="53338" y="565500"/>
                </a:cubicBezTo>
                <a:cubicBezTo>
                  <a:pt x="52198" y="571612"/>
                  <a:pt x="49918" y="575687"/>
                  <a:pt x="52198" y="577725"/>
                </a:cubicBezTo>
                <a:cubicBezTo>
                  <a:pt x="54478" y="580170"/>
                  <a:pt x="55997" y="585467"/>
                  <a:pt x="52577" y="583430"/>
                </a:cubicBezTo>
                <a:cubicBezTo>
                  <a:pt x="49158" y="581392"/>
                  <a:pt x="47258" y="579762"/>
                  <a:pt x="43078" y="581800"/>
                </a:cubicBezTo>
                <a:cubicBezTo>
                  <a:pt x="39279" y="584244"/>
                  <a:pt x="35479" y="585874"/>
                  <a:pt x="34719" y="590765"/>
                </a:cubicBezTo>
                <a:cubicBezTo>
                  <a:pt x="34339" y="595655"/>
                  <a:pt x="33199" y="598100"/>
                  <a:pt x="29780" y="602175"/>
                </a:cubicBezTo>
                <a:cubicBezTo>
                  <a:pt x="26360" y="605843"/>
                  <a:pt x="19140" y="609918"/>
                  <a:pt x="16481" y="606250"/>
                </a:cubicBezTo>
                <a:cubicBezTo>
                  <a:pt x="13821" y="602583"/>
                  <a:pt x="5461" y="593618"/>
                  <a:pt x="7741" y="590357"/>
                </a:cubicBezTo>
                <a:cubicBezTo>
                  <a:pt x="10021" y="587097"/>
                  <a:pt x="9641" y="586690"/>
                  <a:pt x="6601" y="586690"/>
                </a:cubicBezTo>
                <a:cubicBezTo>
                  <a:pt x="3562" y="587097"/>
                  <a:pt x="2802" y="587097"/>
                  <a:pt x="3562" y="580985"/>
                </a:cubicBezTo>
                <a:cubicBezTo>
                  <a:pt x="3942" y="577725"/>
                  <a:pt x="3087" y="570389"/>
                  <a:pt x="2042" y="562901"/>
                </a:cubicBezTo>
                <a:lnTo>
                  <a:pt x="0" y="548311"/>
                </a:lnTo>
                <a:lnTo>
                  <a:pt x="24718" y="472290"/>
                </a:lnTo>
                <a:cubicBezTo>
                  <a:pt x="147679" y="194745"/>
                  <a:pt x="435540" y="0"/>
                  <a:pt x="771043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5AADEB9-BF23-4E01-A0C5-AD2702D6E88F}"/>
              </a:ext>
            </a:extLst>
          </p:cNvPr>
          <p:cNvSpPr txBox="1"/>
          <p:nvPr/>
        </p:nvSpPr>
        <p:spPr>
          <a:xfrm>
            <a:off x="438411" y="331811"/>
            <a:ext cx="607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蚂蚁金服出海布局</a:t>
            </a: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214A7AC7-879B-22BE-2CCE-C060AB0FBC6F}"/>
              </a:ext>
            </a:extLst>
          </p:cNvPr>
          <p:cNvSpPr/>
          <p:nvPr/>
        </p:nvSpPr>
        <p:spPr>
          <a:xfrm rot="16200000">
            <a:off x="1831578" y="3364924"/>
            <a:ext cx="3163527" cy="506510"/>
          </a:xfrm>
          <a:custGeom>
            <a:avLst/>
            <a:gdLst>
              <a:gd name="connsiteX0" fmla="*/ 1585951 w 1585951"/>
              <a:gd name="connsiteY0" fmla="*/ 506510 h 506510"/>
              <a:gd name="connsiteX1" fmla="*/ 1465821 w 1585951"/>
              <a:gd name="connsiteY1" fmla="*/ 448745 h 506510"/>
              <a:gd name="connsiteX2" fmla="*/ 792975 w 1585951"/>
              <a:gd name="connsiteY2" fmla="*/ 313150 h 506510"/>
              <a:gd name="connsiteX3" fmla="*/ 120129 w 1585951"/>
              <a:gd name="connsiteY3" fmla="*/ 448745 h 506510"/>
              <a:gd name="connsiteX4" fmla="*/ 0 w 1585951"/>
              <a:gd name="connsiteY4" fmla="*/ 506510 h 506510"/>
              <a:gd name="connsiteX5" fmla="*/ 66371 w 1585951"/>
              <a:gd name="connsiteY5" fmla="*/ 413945 h 506510"/>
              <a:gd name="connsiteX6" fmla="*/ 792975 w 1585951"/>
              <a:gd name="connsiteY6" fmla="*/ 0 h 506510"/>
              <a:gd name="connsiteX7" fmla="*/ 1519580 w 1585951"/>
              <a:gd name="connsiteY7" fmla="*/ 413945 h 50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5951" h="506510">
                <a:moveTo>
                  <a:pt x="1585951" y="506510"/>
                </a:moveTo>
                <a:lnTo>
                  <a:pt x="1465821" y="448745"/>
                </a:lnTo>
                <a:cubicBezTo>
                  <a:pt x="1259015" y="361432"/>
                  <a:pt x="1031644" y="313150"/>
                  <a:pt x="792975" y="313150"/>
                </a:cubicBezTo>
                <a:cubicBezTo>
                  <a:pt x="554307" y="313150"/>
                  <a:pt x="326935" y="361432"/>
                  <a:pt x="120129" y="448745"/>
                </a:cubicBezTo>
                <a:lnTo>
                  <a:pt x="0" y="506510"/>
                </a:lnTo>
                <a:lnTo>
                  <a:pt x="66371" y="413945"/>
                </a:lnTo>
                <a:cubicBezTo>
                  <a:pt x="273784" y="152602"/>
                  <a:pt x="523825" y="0"/>
                  <a:pt x="792975" y="0"/>
                </a:cubicBezTo>
                <a:cubicBezTo>
                  <a:pt x="1062126" y="0"/>
                  <a:pt x="1312166" y="152602"/>
                  <a:pt x="1519580" y="41394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9800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AD5E22D-AF9C-4499-2CF3-CAF5BADD21FB}"/>
              </a:ext>
            </a:extLst>
          </p:cNvPr>
          <p:cNvSpPr/>
          <p:nvPr/>
        </p:nvSpPr>
        <p:spPr>
          <a:xfrm>
            <a:off x="4241820" y="1077304"/>
            <a:ext cx="1619956" cy="1546578"/>
          </a:xfrm>
          <a:prstGeom prst="ellips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0A105E6C-7D58-40D8-2960-4335B12DEB38}"/>
              </a:ext>
            </a:extLst>
          </p:cNvPr>
          <p:cNvSpPr/>
          <p:nvPr/>
        </p:nvSpPr>
        <p:spPr>
          <a:xfrm>
            <a:off x="4241820" y="4426654"/>
            <a:ext cx="1619956" cy="1546578"/>
          </a:xfrm>
          <a:prstGeom prst="ellips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207EC5C1-3BD8-B203-6B2B-1D7D0C0DFC1F}"/>
              </a:ext>
            </a:extLst>
          </p:cNvPr>
          <p:cNvSpPr/>
          <p:nvPr/>
        </p:nvSpPr>
        <p:spPr>
          <a:xfrm>
            <a:off x="4523752" y="2893429"/>
            <a:ext cx="1182071" cy="1210320"/>
          </a:xfrm>
          <a:custGeom>
            <a:avLst/>
            <a:gdLst>
              <a:gd name="connsiteX0" fmla="*/ 681991 w 1403381"/>
              <a:gd name="connsiteY0" fmla="*/ 1473826 h 1513851"/>
              <a:gd name="connsiteX1" fmla="*/ 679331 w 1403381"/>
              <a:gd name="connsiteY1" fmla="*/ 1474641 h 1513851"/>
              <a:gd name="connsiteX2" fmla="*/ 681991 w 1403381"/>
              <a:gd name="connsiteY2" fmla="*/ 1475456 h 1513851"/>
              <a:gd name="connsiteX3" fmla="*/ 667932 w 1403381"/>
              <a:gd name="connsiteY3" fmla="*/ 1473419 h 1513851"/>
              <a:gd name="connsiteX4" fmla="*/ 667932 w 1403381"/>
              <a:gd name="connsiteY4" fmla="*/ 1473826 h 1513851"/>
              <a:gd name="connsiteX5" fmla="*/ 670592 w 1403381"/>
              <a:gd name="connsiteY5" fmla="*/ 1474234 h 1513851"/>
              <a:gd name="connsiteX6" fmla="*/ 564582 w 1403381"/>
              <a:gd name="connsiteY6" fmla="*/ 1460379 h 1513851"/>
              <a:gd name="connsiteX7" fmla="*/ 563821 w 1403381"/>
              <a:gd name="connsiteY7" fmla="*/ 1463231 h 1513851"/>
              <a:gd name="connsiteX8" fmla="*/ 563821 w 1403381"/>
              <a:gd name="connsiteY8" fmla="*/ 1463639 h 1513851"/>
              <a:gd name="connsiteX9" fmla="*/ 564582 w 1403381"/>
              <a:gd name="connsiteY9" fmla="*/ 1460379 h 1513851"/>
              <a:gd name="connsiteX10" fmla="*/ 435012 w 1403381"/>
              <a:gd name="connsiteY10" fmla="*/ 1407403 h 1513851"/>
              <a:gd name="connsiteX11" fmla="*/ 415634 w 1403381"/>
              <a:gd name="connsiteY11" fmla="*/ 1417998 h 1513851"/>
              <a:gd name="connsiteX12" fmla="*/ 402715 w 1403381"/>
              <a:gd name="connsiteY12" fmla="*/ 1425333 h 1513851"/>
              <a:gd name="connsiteX13" fmla="*/ 1009904 w 1403381"/>
              <a:gd name="connsiteY13" fmla="*/ 1396400 h 1513851"/>
              <a:gd name="connsiteX14" fmla="*/ 1011980 w 1403381"/>
              <a:gd name="connsiteY14" fmla="*/ 1399554 h 1513851"/>
              <a:gd name="connsiteX15" fmla="*/ 999599 w 1403381"/>
              <a:gd name="connsiteY15" fmla="*/ 1405970 h 1513851"/>
              <a:gd name="connsiteX16" fmla="*/ 1001545 w 1403381"/>
              <a:gd name="connsiteY16" fmla="*/ 1402513 h 1513851"/>
              <a:gd name="connsiteX17" fmla="*/ 1009904 w 1403381"/>
              <a:gd name="connsiteY17" fmla="*/ 1396400 h 1513851"/>
              <a:gd name="connsiteX18" fmla="*/ 99121 w 1403381"/>
              <a:gd name="connsiteY18" fmla="*/ 1241548 h 1513851"/>
              <a:gd name="connsiteX19" fmla="*/ 86582 w 1403381"/>
              <a:gd name="connsiteY19" fmla="*/ 1272926 h 1513851"/>
              <a:gd name="connsiteX20" fmla="*/ 99121 w 1403381"/>
              <a:gd name="connsiteY20" fmla="*/ 1241955 h 1513851"/>
              <a:gd name="connsiteX21" fmla="*/ 115459 w 1403381"/>
              <a:gd name="connsiteY21" fmla="*/ 1279853 h 1513851"/>
              <a:gd name="connsiteX22" fmla="*/ 93801 w 1403381"/>
              <a:gd name="connsiteY22" fmla="*/ 1232990 h 1513851"/>
              <a:gd name="connsiteX23" fmla="*/ 101401 w 1403381"/>
              <a:gd name="connsiteY23" fmla="*/ 1234212 h 1513851"/>
              <a:gd name="connsiteX24" fmla="*/ 98361 w 1403381"/>
              <a:gd name="connsiteY24" fmla="*/ 1233397 h 1513851"/>
              <a:gd name="connsiteX25" fmla="*/ 405755 w 1403381"/>
              <a:gd name="connsiteY25" fmla="*/ 1203242 h 1513851"/>
              <a:gd name="connsiteX26" fmla="*/ 407275 w 1403381"/>
              <a:gd name="connsiteY26" fmla="*/ 1204464 h 1513851"/>
              <a:gd name="connsiteX27" fmla="*/ 404998 w 1403381"/>
              <a:gd name="connsiteY27" fmla="*/ 1205279 h 1513851"/>
              <a:gd name="connsiteX28" fmla="*/ 404995 w 1403381"/>
              <a:gd name="connsiteY28" fmla="*/ 1205279 h 1513851"/>
              <a:gd name="connsiteX29" fmla="*/ 403855 w 1403381"/>
              <a:gd name="connsiteY29" fmla="*/ 1205687 h 1513851"/>
              <a:gd name="connsiteX30" fmla="*/ 404998 w 1403381"/>
              <a:gd name="connsiteY30" fmla="*/ 1205279 h 1513851"/>
              <a:gd name="connsiteX31" fmla="*/ 408415 w 1403381"/>
              <a:gd name="connsiteY31" fmla="*/ 1204464 h 1513851"/>
              <a:gd name="connsiteX32" fmla="*/ 405755 w 1403381"/>
              <a:gd name="connsiteY32" fmla="*/ 1203242 h 1513851"/>
              <a:gd name="connsiteX33" fmla="*/ 832981 w 1403381"/>
              <a:gd name="connsiteY33" fmla="*/ 1128923 h 1513851"/>
              <a:gd name="connsiteX34" fmla="*/ 829039 w 1403381"/>
              <a:gd name="connsiteY34" fmla="*/ 1132335 h 1513851"/>
              <a:gd name="connsiteX35" fmla="*/ 818020 w 1403381"/>
              <a:gd name="connsiteY35" fmla="*/ 1140893 h 1513851"/>
              <a:gd name="connsiteX36" fmla="*/ 815360 w 1403381"/>
              <a:gd name="connsiteY36" fmla="*/ 1145376 h 1513851"/>
              <a:gd name="connsiteX37" fmla="*/ 809660 w 1403381"/>
              <a:gd name="connsiteY37" fmla="*/ 1144968 h 1513851"/>
              <a:gd name="connsiteX38" fmla="*/ 805101 w 1403381"/>
              <a:gd name="connsiteY38" fmla="*/ 1146598 h 1513851"/>
              <a:gd name="connsiteX39" fmla="*/ 797502 w 1403381"/>
              <a:gd name="connsiteY39" fmla="*/ 1149043 h 1513851"/>
              <a:gd name="connsiteX40" fmla="*/ 795981 w 1403381"/>
              <a:gd name="connsiteY40" fmla="*/ 1146191 h 1513851"/>
              <a:gd name="connsiteX41" fmla="*/ 793702 w 1403381"/>
              <a:gd name="connsiteY41" fmla="*/ 1140078 h 1513851"/>
              <a:gd name="connsiteX42" fmla="*/ 795222 w 1403381"/>
              <a:gd name="connsiteY42" fmla="*/ 1134781 h 1513851"/>
              <a:gd name="connsiteX43" fmla="*/ 803201 w 1403381"/>
              <a:gd name="connsiteY43" fmla="*/ 1130298 h 1513851"/>
              <a:gd name="connsiteX44" fmla="*/ 811940 w 1403381"/>
              <a:gd name="connsiteY44" fmla="*/ 1130298 h 1513851"/>
              <a:gd name="connsiteX45" fmla="*/ 826379 w 1403381"/>
              <a:gd name="connsiteY45" fmla="*/ 1129483 h 1513851"/>
              <a:gd name="connsiteX46" fmla="*/ 832981 w 1403381"/>
              <a:gd name="connsiteY46" fmla="*/ 1128923 h 1513851"/>
              <a:gd name="connsiteX47" fmla="*/ 1043721 w 1403381"/>
              <a:gd name="connsiteY47" fmla="*/ 1010083 h 1513851"/>
              <a:gd name="connsiteX48" fmla="*/ 1038781 w 1403381"/>
              <a:gd name="connsiteY48" fmla="*/ 1011306 h 1513851"/>
              <a:gd name="connsiteX49" fmla="*/ 1042201 w 1403381"/>
              <a:gd name="connsiteY49" fmla="*/ 1010899 h 1513851"/>
              <a:gd name="connsiteX50" fmla="*/ 770903 w 1403381"/>
              <a:gd name="connsiteY50" fmla="*/ 952217 h 1513851"/>
              <a:gd name="connsiteX51" fmla="*/ 771664 w 1403381"/>
              <a:gd name="connsiteY51" fmla="*/ 953033 h 1513851"/>
              <a:gd name="connsiteX52" fmla="*/ 771284 w 1403381"/>
              <a:gd name="connsiteY52" fmla="*/ 952217 h 1513851"/>
              <a:gd name="connsiteX53" fmla="*/ 727967 w 1403381"/>
              <a:gd name="connsiteY53" fmla="*/ 929397 h 1513851"/>
              <a:gd name="connsiteX54" fmla="*/ 723408 w 1403381"/>
              <a:gd name="connsiteY54" fmla="*/ 929804 h 1513851"/>
              <a:gd name="connsiteX55" fmla="*/ 727967 w 1403381"/>
              <a:gd name="connsiteY55" fmla="*/ 930212 h 1513851"/>
              <a:gd name="connsiteX56" fmla="*/ 862492 w 1403381"/>
              <a:gd name="connsiteY56" fmla="*/ 869767 h 1513851"/>
              <a:gd name="connsiteX57" fmla="*/ 863996 w 1403381"/>
              <a:gd name="connsiteY57" fmla="*/ 869901 h 1513851"/>
              <a:gd name="connsiteX58" fmla="*/ 862400 w 1403381"/>
              <a:gd name="connsiteY58" fmla="*/ 869901 h 1513851"/>
              <a:gd name="connsiteX59" fmla="*/ 846138 w 1403381"/>
              <a:gd name="connsiteY59" fmla="*/ 863789 h 1513851"/>
              <a:gd name="connsiteX60" fmla="*/ 846517 w 1403381"/>
              <a:gd name="connsiteY60" fmla="*/ 865011 h 1513851"/>
              <a:gd name="connsiteX61" fmla="*/ 846897 w 1403381"/>
              <a:gd name="connsiteY61" fmla="*/ 863789 h 1513851"/>
              <a:gd name="connsiteX62" fmla="*/ 846517 w 1403381"/>
              <a:gd name="connsiteY62" fmla="*/ 863789 h 1513851"/>
              <a:gd name="connsiteX63" fmla="*/ 699090 w 1403381"/>
              <a:gd name="connsiteY63" fmla="*/ 809998 h 1513851"/>
              <a:gd name="connsiteX64" fmla="*/ 698710 w 1403381"/>
              <a:gd name="connsiteY64" fmla="*/ 811220 h 1513851"/>
              <a:gd name="connsiteX65" fmla="*/ 699090 w 1403381"/>
              <a:gd name="connsiteY65" fmla="*/ 811628 h 1513851"/>
              <a:gd name="connsiteX66" fmla="*/ 699090 w 1403381"/>
              <a:gd name="connsiteY66" fmla="*/ 809998 h 1513851"/>
              <a:gd name="connsiteX67" fmla="*/ 698330 w 1403381"/>
              <a:gd name="connsiteY67" fmla="*/ 801033 h 1513851"/>
              <a:gd name="connsiteX68" fmla="*/ 698330 w 1403381"/>
              <a:gd name="connsiteY68" fmla="*/ 805922 h 1513851"/>
              <a:gd name="connsiteX69" fmla="*/ 699090 w 1403381"/>
              <a:gd name="connsiteY69" fmla="*/ 807960 h 1513851"/>
              <a:gd name="connsiteX70" fmla="*/ 698710 w 1403381"/>
              <a:gd name="connsiteY70" fmla="*/ 804700 h 1513851"/>
              <a:gd name="connsiteX71" fmla="*/ 698330 w 1403381"/>
              <a:gd name="connsiteY71" fmla="*/ 801033 h 1513851"/>
              <a:gd name="connsiteX72" fmla="*/ 449071 w 1403381"/>
              <a:gd name="connsiteY72" fmla="*/ 768432 h 1513851"/>
              <a:gd name="connsiteX73" fmla="*/ 448691 w 1403381"/>
              <a:gd name="connsiteY73" fmla="*/ 770062 h 1513851"/>
              <a:gd name="connsiteX74" fmla="*/ 449071 w 1403381"/>
              <a:gd name="connsiteY74" fmla="*/ 771692 h 1513851"/>
              <a:gd name="connsiteX75" fmla="*/ 449451 w 1403381"/>
              <a:gd name="connsiteY75" fmla="*/ 770877 h 1513851"/>
              <a:gd name="connsiteX76" fmla="*/ 449451 w 1403381"/>
              <a:gd name="connsiteY76" fmla="*/ 770469 h 1513851"/>
              <a:gd name="connsiteX77" fmla="*/ 449451 w 1403381"/>
              <a:gd name="connsiteY77" fmla="*/ 770062 h 1513851"/>
              <a:gd name="connsiteX78" fmla="*/ 449071 w 1403381"/>
              <a:gd name="connsiteY78" fmla="*/ 768432 h 1513851"/>
              <a:gd name="connsiteX79" fmla="*/ 617017 w 1403381"/>
              <a:gd name="connsiteY79" fmla="*/ 763949 h 1513851"/>
              <a:gd name="connsiteX80" fmla="*/ 617397 w 1403381"/>
              <a:gd name="connsiteY80" fmla="*/ 765579 h 1513851"/>
              <a:gd name="connsiteX81" fmla="*/ 620057 w 1403381"/>
              <a:gd name="connsiteY81" fmla="*/ 766802 h 1513851"/>
              <a:gd name="connsiteX82" fmla="*/ 617017 w 1403381"/>
              <a:gd name="connsiteY82" fmla="*/ 763949 h 1513851"/>
              <a:gd name="connsiteX83" fmla="*/ 450591 w 1403381"/>
              <a:gd name="connsiteY83" fmla="*/ 761911 h 1513851"/>
              <a:gd name="connsiteX84" fmla="*/ 449831 w 1403381"/>
              <a:gd name="connsiteY84" fmla="*/ 763134 h 1513851"/>
              <a:gd name="connsiteX85" fmla="*/ 450591 w 1403381"/>
              <a:gd name="connsiteY85" fmla="*/ 764357 h 1513851"/>
              <a:gd name="connsiteX86" fmla="*/ 451351 w 1403381"/>
              <a:gd name="connsiteY86" fmla="*/ 763134 h 1513851"/>
              <a:gd name="connsiteX87" fmla="*/ 450591 w 1403381"/>
              <a:gd name="connsiteY87" fmla="*/ 761911 h 1513851"/>
              <a:gd name="connsiteX88" fmla="*/ 613835 w 1403381"/>
              <a:gd name="connsiteY88" fmla="*/ 760333 h 1513851"/>
              <a:gd name="connsiteX89" fmla="*/ 611698 w 1403381"/>
              <a:gd name="connsiteY89" fmla="*/ 762320 h 1513851"/>
              <a:gd name="connsiteX90" fmla="*/ 613217 w 1403381"/>
              <a:gd name="connsiteY90" fmla="*/ 761097 h 1513851"/>
              <a:gd name="connsiteX91" fmla="*/ 616257 w 1403381"/>
              <a:gd name="connsiteY91" fmla="*/ 761097 h 1513851"/>
              <a:gd name="connsiteX92" fmla="*/ 613835 w 1403381"/>
              <a:gd name="connsiteY92" fmla="*/ 760333 h 1513851"/>
              <a:gd name="connsiteX93" fmla="*/ 609418 w 1403381"/>
              <a:gd name="connsiteY93" fmla="*/ 756206 h 1513851"/>
              <a:gd name="connsiteX94" fmla="*/ 607518 w 1403381"/>
              <a:gd name="connsiteY94" fmla="*/ 756614 h 1513851"/>
              <a:gd name="connsiteX95" fmla="*/ 610178 w 1403381"/>
              <a:gd name="connsiteY95" fmla="*/ 759059 h 1513851"/>
              <a:gd name="connsiteX96" fmla="*/ 609418 w 1403381"/>
              <a:gd name="connsiteY96" fmla="*/ 756206 h 1513851"/>
              <a:gd name="connsiteX97" fmla="*/ 449451 w 1403381"/>
              <a:gd name="connsiteY97" fmla="*/ 729311 h 1513851"/>
              <a:gd name="connsiteX98" fmla="*/ 450211 w 1403381"/>
              <a:gd name="connsiteY98" fmla="*/ 729719 h 1513851"/>
              <a:gd name="connsiteX99" fmla="*/ 450252 w 1403381"/>
              <a:gd name="connsiteY99" fmla="*/ 729763 h 1513851"/>
              <a:gd name="connsiteX100" fmla="*/ 449767 w 1403381"/>
              <a:gd name="connsiteY100" fmla="*/ 730772 h 1513851"/>
              <a:gd name="connsiteX101" fmla="*/ 449451 w 1403381"/>
              <a:gd name="connsiteY101" fmla="*/ 730941 h 1513851"/>
              <a:gd name="connsiteX102" fmla="*/ 448311 w 1403381"/>
              <a:gd name="connsiteY102" fmla="*/ 730126 h 1513851"/>
              <a:gd name="connsiteX103" fmla="*/ 449451 w 1403381"/>
              <a:gd name="connsiteY103" fmla="*/ 729311 h 1513851"/>
              <a:gd name="connsiteX104" fmla="*/ 440332 w 1403381"/>
              <a:gd name="connsiteY104" fmla="*/ 721568 h 1513851"/>
              <a:gd name="connsiteX105" fmla="*/ 441092 w 1403381"/>
              <a:gd name="connsiteY105" fmla="*/ 722791 h 1513851"/>
              <a:gd name="connsiteX106" fmla="*/ 440332 w 1403381"/>
              <a:gd name="connsiteY106" fmla="*/ 724014 h 1513851"/>
              <a:gd name="connsiteX107" fmla="*/ 439572 w 1403381"/>
              <a:gd name="connsiteY107" fmla="*/ 722791 h 1513851"/>
              <a:gd name="connsiteX108" fmla="*/ 440332 w 1403381"/>
              <a:gd name="connsiteY108" fmla="*/ 721568 h 1513851"/>
              <a:gd name="connsiteX109" fmla="*/ 476809 w 1403381"/>
              <a:gd name="connsiteY109" fmla="*/ 697118 h 1513851"/>
              <a:gd name="connsiteX110" fmla="*/ 476049 w 1403381"/>
              <a:gd name="connsiteY110" fmla="*/ 698341 h 1513851"/>
              <a:gd name="connsiteX111" fmla="*/ 476429 w 1403381"/>
              <a:gd name="connsiteY111" fmla="*/ 699156 h 1513851"/>
              <a:gd name="connsiteX112" fmla="*/ 476809 w 1403381"/>
              <a:gd name="connsiteY112" fmla="*/ 699156 h 1513851"/>
              <a:gd name="connsiteX113" fmla="*/ 477189 w 1403381"/>
              <a:gd name="connsiteY113" fmla="*/ 699156 h 1513851"/>
              <a:gd name="connsiteX114" fmla="*/ 477569 w 1403381"/>
              <a:gd name="connsiteY114" fmla="*/ 698341 h 1513851"/>
              <a:gd name="connsiteX115" fmla="*/ 476809 w 1403381"/>
              <a:gd name="connsiteY115" fmla="*/ 697118 h 1513851"/>
              <a:gd name="connsiteX116" fmla="*/ 611317 w 1403381"/>
              <a:gd name="connsiteY116" fmla="*/ 696303 h 1513851"/>
              <a:gd name="connsiteX117" fmla="*/ 610937 w 1403381"/>
              <a:gd name="connsiteY117" fmla="*/ 696710 h 1513851"/>
              <a:gd name="connsiteX118" fmla="*/ 609797 w 1403381"/>
              <a:gd name="connsiteY118" fmla="*/ 702415 h 1513851"/>
              <a:gd name="connsiteX119" fmla="*/ 610178 w 1403381"/>
              <a:gd name="connsiteY119" fmla="*/ 702008 h 1513851"/>
              <a:gd name="connsiteX120" fmla="*/ 611317 w 1403381"/>
              <a:gd name="connsiteY120" fmla="*/ 699156 h 1513851"/>
              <a:gd name="connsiteX121" fmla="*/ 611317 w 1403381"/>
              <a:gd name="connsiteY121" fmla="*/ 696303 h 1513851"/>
              <a:gd name="connsiteX122" fmla="*/ 489347 w 1403381"/>
              <a:gd name="connsiteY122" fmla="*/ 680818 h 1513851"/>
              <a:gd name="connsiteX123" fmla="*/ 490028 w 1403381"/>
              <a:gd name="connsiteY123" fmla="*/ 681183 h 1513851"/>
              <a:gd name="connsiteX124" fmla="*/ 489289 w 1403381"/>
              <a:gd name="connsiteY124" fmla="*/ 683200 h 1513851"/>
              <a:gd name="connsiteX125" fmla="*/ 488208 w 1403381"/>
              <a:gd name="connsiteY125" fmla="*/ 682041 h 1513851"/>
              <a:gd name="connsiteX126" fmla="*/ 489347 w 1403381"/>
              <a:gd name="connsiteY126" fmla="*/ 680818 h 1513851"/>
              <a:gd name="connsiteX127" fmla="*/ 487448 w 1403381"/>
              <a:gd name="connsiteY127" fmla="*/ 679595 h 1513851"/>
              <a:gd name="connsiteX128" fmla="*/ 488208 w 1403381"/>
              <a:gd name="connsiteY128" fmla="*/ 680003 h 1513851"/>
              <a:gd name="connsiteX129" fmla="*/ 488588 w 1403381"/>
              <a:gd name="connsiteY129" fmla="*/ 680818 h 1513851"/>
              <a:gd name="connsiteX130" fmla="*/ 488208 w 1403381"/>
              <a:gd name="connsiteY130" fmla="*/ 681633 h 1513851"/>
              <a:gd name="connsiteX131" fmla="*/ 487448 w 1403381"/>
              <a:gd name="connsiteY131" fmla="*/ 682041 h 1513851"/>
              <a:gd name="connsiteX132" fmla="*/ 486688 w 1403381"/>
              <a:gd name="connsiteY132" fmla="*/ 681633 h 1513851"/>
              <a:gd name="connsiteX133" fmla="*/ 486308 w 1403381"/>
              <a:gd name="connsiteY133" fmla="*/ 680818 h 1513851"/>
              <a:gd name="connsiteX134" fmla="*/ 486688 w 1403381"/>
              <a:gd name="connsiteY134" fmla="*/ 680003 h 1513851"/>
              <a:gd name="connsiteX135" fmla="*/ 487448 w 1403381"/>
              <a:gd name="connsiteY135" fmla="*/ 679595 h 1513851"/>
              <a:gd name="connsiteX136" fmla="*/ 490867 w 1403381"/>
              <a:gd name="connsiteY136" fmla="*/ 679188 h 1513851"/>
              <a:gd name="connsiteX137" fmla="*/ 490487 w 1403381"/>
              <a:gd name="connsiteY137" fmla="*/ 680003 h 1513851"/>
              <a:gd name="connsiteX138" fmla="*/ 490867 w 1403381"/>
              <a:gd name="connsiteY138" fmla="*/ 680818 h 1513851"/>
              <a:gd name="connsiteX139" fmla="*/ 491248 w 1403381"/>
              <a:gd name="connsiteY139" fmla="*/ 680003 h 1513851"/>
              <a:gd name="connsiteX140" fmla="*/ 490867 w 1403381"/>
              <a:gd name="connsiteY140" fmla="*/ 679188 h 1513851"/>
              <a:gd name="connsiteX141" fmla="*/ 518225 w 1403381"/>
              <a:gd name="connsiteY141" fmla="*/ 656775 h 1513851"/>
              <a:gd name="connsiteX142" fmla="*/ 521645 w 1403381"/>
              <a:gd name="connsiteY142" fmla="*/ 661665 h 1513851"/>
              <a:gd name="connsiteX143" fmla="*/ 517466 w 1403381"/>
              <a:gd name="connsiteY143" fmla="*/ 661258 h 1513851"/>
              <a:gd name="connsiteX144" fmla="*/ 518225 w 1403381"/>
              <a:gd name="connsiteY144" fmla="*/ 656775 h 1513851"/>
              <a:gd name="connsiteX145" fmla="*/ 642855 w 1403381"/>
              <a:gd name="connsiteY145" fmla="*/ 632732 h 1513851"/>
              <a:gd name="connsiteX146" fmla="*/ 643234 w 1403381"/>
              <a:gd name="connsiteY146" fmla="*/ 635584 h 1513851"/>
              <a:gd name="connsiteX147" fmla="*/ 645135 w 1403381"/>
              <a:gd name="connsiteY147" fmla="*/ 633954 h 1513851"/>
              <a:gd name="connsiteX148" fmla="*/ 642855 w 1403381"/>
              <a:gd name="connsiteY148" fmla="*/ 632732 h 1513851"/>
              <a:gd name="connsiteX149" fmla="*/ 891353 w 1403381"/>
              <a:gd name="connsiteY149" fmla="*/ 614394 h 1513851"/>
              <a:gd name="connsiteX150" fmla="*/ 887174 w 1403381"/>
              <a:gd name="connsiteY150" fmla="*/ 621729 h 1513851"/>
              <a:gd name="connsiteX151" fmla="*/ 890213 w 1403381"/>
              <a:gd name="connsiteY151" fmla="*/ 616431 h 1513851"/>
              <a:gd name="connsiteX152" fmla="*/ 891353 w 1403381"/>
              <a:gd name="connsiteY152" fmla="*/ 614394 h 1513851"/>
              <a:gd name="connsiteX153" fmla="*/ 644754 w 1403381"/>
              <a:gd name="connsiteY153" fmla="*/ 612764 h 1513851"/>
              <a:gd name="connsiteX154" fmla="*/ 646980 w 1403381"/>
              <a:gd name="connsiteY154" fmla="*/ 613446 h 1513851"/>
              <a:gd name="connsiteX155" fmla="*/ 646547 w 1403381"/>
              <a:gd name="connsiteY155" fmla="*/ 614244 h 1513851"/>
              <a:gd name="connsiteX156" fmla="*/ 644754 w 1403381"/>
              <a:gd name="connsiteY156" fmla="*/ 615617 h 1513851"/>
              <a:gd name="connsiteX157" fmla="*/ 644754 w 1403381"/>
              <a:gd name="connsiteY157" fmla="*/ 612764 h 1513851"/>
              <a:gd name="connsiteX158" fmla="*/ 716948 w 1403381"/>
              <a:gd name="connsiteY158" fmla="*/ 589129 h 1513851"/>
              <a:gd name="connsiteX159" fmla="*/ 716568 w 1403381"/>
              <a:gd name="connsiteY159" fmla="*/ 589944 h 1513851"/>
              <a:gd name="connsiteX160" fmla="*/ 716948 w 1403381"/>
              <a:gd name="connsiteY160" fmla="*/ 590759 h 1513851"/>
              <a:gd name="connsiteX161" fmla="*/ 717328 w 1403381"/>
              <a:gd name="connsiteY161" fmla="*/ 589944 h 1513851"/>
              <a:gd name="connsiteX162" fmla="*/ 716948 w 1403381"/>
              <a:gd name="connsiteY162" fmla="*/ 589129 h 1513851"/>
              <a:gd name="connsiteX163" fmla="*/ 713908 w 1403381"/>
              <a:gd name="connsiteY163" fmla="*/ 589129 h 1513851"/>
              <a:gd name="connsiteX164" fmla="*/ 713529 w 1403381"/>
              <a:gd name="connsiteY164" fmla="*/ 589536 h 1513851"/>
              <a:gd name="connsiteX165" fmla="*/ 713908 w 1403381"/>
              <a:gd name="connsiteY165" fmla="*/ 589944 h 1513851"/>
              <a:gd name="connsiteX166" fmla="*/ 714289 w 1403381"/>
              <a:gd name="connsiteY166" fmla="*/ 589944 h 1513851"/>
              <a:gd name="connsiteX167" fmla="*/ 714669 w 1403381"/>
              <a:gd name="connsiteY167" fmla="*/ 589944 h 1513851"/>
              <a:gd name="connsiteX168" fmla="*/ 715048 w 1403381"/>
              <a:gd name="connsiteY168" fmla="*/ 589536 h 1513851"/>
              <a:gd name="connsiteX169" fmla="*/ 714669 w 1403381"/>
              <a:gd name="connsiteY169" fmla="*/ 589129 h 1513851"/>
              <a:gd name="connsiteX170" fmla="*/ 714289 w 1403381"/>
              <a:gd name="connsiteY170" fmla="*/ 589129 h 1513851"/>
              <a:gd name="connsiteX171" fmla="*/ 713908 w 1403381"/>
              <a:gd name="connsiteY171" fmla="*/ 589129 h 1513851"/>
              <a:gd name="connsiteX172" fmla="*/ 716568 w 1403381"/>
              <a:gd name="connsiteY172" fmla="*/ 584239 h 1513851"/>
              <a:gd name="connsiteX173" fmla="*/ 716188 w 1403381"/>
              <a:gd name="connsiteY173" fmla="*/ 585461 h 1513851"/>
              <a:gd name="connsiteX174" fmla="*/ 716568 w 1403381"/>
              <a:gd name="connsiteY174" fmla="*/ 586683 h 1513851"/>
              <a:gd name="connsiteX175" fmla="*/ 716948 w 1403381"/>
              <a:gd name="connsiteY175" fmla="*/ 585461 h 1513851"/>
              <a:gd name="connsiteX176" fmla="*/ 716568 w 1403381"/>
              <a:gd name="connsiteY176" fmla="*/ 584239 h 1513851"/>
              <a:gd name="connsiteX177" fmla="*/ 739889 w 1403381"/>
              <a:gd name="connsiteY177" fmla="*/ 582659 h 1513851"/>
              <a:gd name="connsiteX178" fmla="*/ 735947 w 1403381"/>
              <a:gd name="connsiteY178" fmla="*/ 586276 h 1513851"/>
              <a:gd name="connsiteX179" fmla="*/ 731007 w 1403381"/>
              <a:gd name="connsiteY179" fmla="*/ 591574 h 1513851"/>
              <a:gd name="connsiteX180" fmla="*/ 740126 w 1403381"/>
              <a:gd name="connsiteY180" fmla="*/ 583016 h 1513851"/>
              <a:gd name="connsiteX181" fmla="*/ 739889 w 1403381"/>
              <a:gd name="connsiteY181" fmla="*/ 582659 h 1513851"/>
              <a:gd name="connsiteX182" fmla="*/ 529625 w 1403381"/>
              <a:gd name="connsiteY182" fmla="*/ 580979 h 1513851"/>
              <a:gd name="connsiteX183" fmla="*/ 534944 w 1403381"/>
              <a:gd name="connsiteY183" fmla="*/ 581386 h 1513851"/>
              <a:gd name="connsiteX184" fmla="*/ 531144 w 1403381"/>
              <a:gd name="connsiteY184" fmla="*/ 585053 h 1513851"/>
              <a:gd name="connsiteX185" fmla="*/ 529625 w 1403381"/>
              <a:gd name="connsiteY185" fmla="*/ 580979 h 1513851"/>
              <a:gd name="connsiteX186" fmla="*/ 462370 w 1403381"/>
              <a:gd name="connsiteY186" fmla="*/ 567938 h 1513851"/>
              <a:gd name="connsiteX187" fmla="*/ 462750 w 1403381"/>
              <a:gd name="connsiteY187" fmla="*/ 567938 h 1513851"/>
              <a:gd name="connsiteX188" fmla="*/ 463130 w 1403381"/>
              <a:gd name="connsiteY188" fmla="*/ 568346 h 1513851"/>
              <a:gd name="connsiteX189" fmla="*/ 462750 w 1403381"/>
              <a:gd name="connsiteY189" fmla="*/ 568753 h 1513851"/>
              <a:gd name="connsiteX190" fmla="*/ 462370 w 1403381"/>
              <a:gd name="connsiteY190" fmla="*/ 568753 h 1513851"/>
              <a:gd name="connsiteX191" fmla="*/ 462370 w 1403381"/>
              <a:gd name="connsiteY191" fmla="*/ 568346 h 1513851"/>
              <a:gd name="connsiteX192" fmla="*/ 462370 w 1403381"/>
              <a:gd name="connsiteY192" fmla="*/ 567938 h 1513851"/>
              <a:gd name="connsiteX193" fmla="*/ 463510 w 1403381"/>
              <a:gd name="connsiteY193" fmla="*/ 562641 h 1513851"/>
              <a:gd name="connsiteX194" fmla="*/ 463890 w 1403381"/>
              <a:gd name="connsiteY194" fmla="*/ 562641 h 1513851"/>
              <a:gd name="connsiteX195" fmla="*/ 464270 w 1403381"/>
              <a:gd name="connsiteY195" fmla="*/ 563049 h 1513851"/>
              <a:gd name="connsiteX196" fmla="*/ 463890 w 1403381"/>
              <a:gd name="connsiteY196" fmla="*/ 563456 h 1513851"/>
              <a:gd name="connsiteX197" fmla="*/ 463510 w 1403381"/>
              <a:gd name="connsiteY197" fmla="*/ 563456 h 1513851"/>
              <a:gd name="connsiteX198" fmla="*/ 463510 w 1403381"/>
              <a:gd name="connsiteY198" fmla="*/ 563049 h 1513851"/>
              <a:gd name="connsiteX199" fmla="*/ 463510 w 1403381"/>
              <a:gd name="connsiteY199" fmla="*/ 562641 h 1513851"/>
              <a:gd name="connsiteX200" fmla="*/ 549050 w 1403381"/>
              <a:gd name="connsiteY200" fmla="*/ 559381 h 1513851"/>
              <a:gd name="connsiteX201" fmla="*/ 547103 w 1403381"/>
              <a:gd name="connsiteY201" fmla="*/ 562641 h 1513851"/>
              <a:gd name="connsiteX202" fmla="*/ 545203 w 1403381"/>
              <a:gd name="connsiteY202" fmla="*/ 564271 h 1513851"/>
              <a:gd name="connsiteX203" fmla="*/ 545583 w 1403381"/>
              <a:gd name="connsiteY203" fmla="*/ 561011 h 1513851"/>
              <a:gd name="connsiteX204" fmla="*/ 549050 w 1403381"/>
              <a:gd name="connsiteY204" fmla="*/ 559381 h 1513851"/>
              <a:gd name="connsiteX205" fmla="*/ 463510 w 1403381"/>
              <a:gd name="connsiteY205" fmla="*/ 556528 h 1513851"/>
              <a:gd name="connsiteX206" fmla="*/ 463890 w 1403381"/>
              <a:gd name="connsiteY206" fmla="*/ 556528 h 1513851"/>
              <a:gd name="connsiteX207" fmla="*/ 464650 w 1403381"/>
              <a:gd name="connsiteY207" fmla="*/ 556935 h 1513851"/>
              <a:gd name="connsiteX208" fmla="*/ 463510 w 1403381"/>
              <a:gd name="connsiteY208" fmla="*/ 557343 h 1513851"/>
              <a:gd name="connsiteX209" fmla="*/ 462370 w 1403381"/>
              <a:gd name="connsiteY209" fmla="*/ 556935 h 1513851"/>
              <a:gd name="connsiteX210" fmla="*/ 463510 w 1403381"/>
              <a:gd name="connsiteY210" fmla="*/ 556528 h 1513851"/>
              <a:gd name="connsiteX211" fmla="*/ 462750 w 1403381"/>
              <a:gd name="connsiteY211" fmla="*/ 552045 h 1513851"/>
              <a:gd name="connsiteX212" fmla="*/ 463130 w 1403381"/>
              <a:gd name="connsiteY212" fmla="*/ 552045 h 1513851"/>
              <a:gd name="connsiteX213" fmla="*/ 463130 w 1403381"/>
              <a:gd name="connsiteY213" fmla="*/ 552453 h 1513851"/>
              <a:gd name="connsiteX214" fmla="*/ 462750 w 1403381"/>
              <a:gd name="connsiteY214" fmla="*/ 552861 h 1513851"/>
              <a:gd name="connsiteX215" fmla="*/ 462750 w 1403381"/>
              <a:gd name="connsiteY215" fmla="*/ 552453 h 1513851"/>
              <a:gd name="connsiteX216" fmla="*/ 462750 w 1403381"/>
              <a:gd name="connsiteY216" fmla="*/ 552045 h 1513851"/>
              <a:gd name="connsiteX217" fmla="*/ 468069 w 1403381"/>
              <a:gd name="connsiteY217" fmla="*/ 550008 h 1513851"/>
              <a:gd name="connsiteX218" fmla="*/ 468449 w 1403381"/>
              <a:gd name="connsiteY218" fmla="*/ 550416 h 1513851"/>
              <a:gd name="connsiteX219" fmla="*/ 468449 w 1403381"/>
              <a:gd name="connsiteY219" fmla="*/ 550823 h 1513851"/>
              <a:gd name="connsiteX220" fmla="*/ 468069 w 1403381"/>
              <a:gd name="connsiteY220" fmla="*/ 551638 h 1513851"/>
              <a:gd name="connsiteX221" fmla="*/ 467690 w 1403381"/>
              <a:gd name="connsiteY221" fmla="*/ 550823 h 1513851"/>
              <a:gd name="connsiteX222" fmla="*/ 467690 w 1403381"/>
              <a:gd name="connsiteY222" fmla="*/ 550416 h 1513851"/>
              <a:gd name="connsiteX223" fmla="*/ 468069 w 1403381"/>
              <a:gd name="connsiteY223" fmla="*/ 550008 h 1513851"/>
              <a:gd name="connsiteX224" fmla="*/ 763304 w 1403381"/>
              <a:gd name="connsiteY224" fmla="*/ 537783 h 1513851"/>
              <a:gd name="connsiteX225" fmla="*/ 760265 w 1403381"/>
              <a:gd name="connsiteY225" fmla="*/ 538190 h 1513851"/>
              <a:gd name="connsiteX226" fmla="*/ 757605 w 1403381"/>
              <a:gd name="connsiteY226" fmla="*/ 539005 h 1513851"/>
              <a:gd name="connsiteX227" fmla="*/ 755705 w 1403381"/>
              <a:gd name="connsiteY227" fmla="*/ 540228 h 1513851"/>
              <a:gd name="connsiteX228" fmla="*/ 753805 w 1403381"/>
              <a:gd name="connsiteY228" fmla="*/ 541043 h 1513851"/>
              <a:gd name="connsiteX229" fmla="*/ 769384 w 1403381"/>
              <a:gd name="connsiteY229" fmla="*/ 537783 h 1513851"/>
              <a:gd name="connsiteX230" fmla="*/ 763304 w 1403381"/>
              <a:gd name="connsiteY230" fmla="*/ 537783 h 1513851"/>
              <a:gd name="connsiteX231" fmla="*/ 978366 w 1403381"/>
              <a:gd name="connsiteY231" fmla="*/ 536968 h 1513851"/>
              <a:gd name="connsiteX232" fmla="*/ 971907 w 1403381"/>
              <a:gd name="connsiteY232" fmla="*/ 550823 h 1513851"/>
              <a:gd name="connsiteX233" fmla="*/ 978366 w 1403381"/>
              <a:gd name="connsiteY233" fmla="*/ 536968 h 1513851"/>
              <a:gd name="connsiteX234" fmla="*/ 517323 w 1403381"/>
              <a:gd name="connsiteY234" fmla="*/ 524946 h 1513851"/>
              <a:gd name="connsiteX235" fmla="*/ 522025 w 1403381"/>
              <a:gd name="connsiteY235" fmla="*/ 525965 h 1513851"/>
              <a:gd name="connsiteX236" fmla="*/ 521265 w 1403381"/>
              <a:gd name="connsiteY236" fmla="*/ 528818 h 1513851"/>
              <a:gd name="connsiteX237" fmla="*/ 521265 w 1403381"/>
              <a:gd name="connsiteY237" fmla="*/ 531263 h 1513851"/>
              <a:gd name="connsiteX238" fmla="*/ 529625 w 1403381"/>
              <a:gd name="connsiteY238" fmla="*/ 526780 h 1513851"/>
              <a:gd name="connsiteX239" fmla="*/ 531144 w 1403381"/>
              <a:gd name="connsiteY239" fmla="*/ 530040 h 1513851"/>
              <a:gd name="connsiteX240" fmla="*/ 530384 w 1403381"/>
              <a:gd name="connsiteY240" fmla="*/ 531263 h 1513851"/>
              <a:gd name="connsiteX241" fmla="*/ 530764 w 1403381"/>
              <a:gd name="connsiteY241" fmla="*/ 531263 h 1513851"/>
              <a:gd name="connsiteX242" fmla="*/ 538364 w 1403381"/>
              <a:gd name="connsiteY242" fmla="*/ 533301 h 1513851"/>
              <a:gd name="connsiteX243" fmla="*/ 541403 w 1403381"/>
              <a:gd name="connsiteY243" fmla="*/ 542266 h 1513851"/>
              <a:gd name="connsiteX244" fmla="*/ 539884 w 1403381"/>
              <a:gd name="connsiteY244" fmla="*/ 550008 h 1513851"/>
              <a:gd name="connsiteX245" fmla="*/ 537224 w 1403381"/>
              <a:gd name="connsiteY245" fmla="*/ 554898 h 1513851"/>
              <a:gd name="connsiteX246" fmla="*/ 535704 w 1403381"/>
              <a:gd name="connsiteY246" fmla="*/ 553675 h 1513851"/>
              <a:gd name="connsiteX247" fmla="*/ 531524 w 1403381"/>
              <a:gd name="connsiteY247" fmla="*/ 557343 h 1513851"/>
              <a:gd name="connsiteX248" fmla="*/ 522405 w 1403381"/>
              <a:gd name="connsiteY248" fmla="*/ 560196 h 1513851"/>
              <a:gd name="connsiteX249" fmla="*/ 520505 w 1403381"/>
              <a:gd name="connsiteY249" fmla="*/ 561418 h 1513851"/>
              <a:gd name="connsiteX250" fmla="*/ 511766 w 1403381"/>
              <a:gd name="connsiteY250" fmla="*/ 571606 h 1513851"/>
              <a:gd name="connsiteX251" fmla="*/ 506066 w 1403381"/>
              <a:gd name="connsiteY251" fmla="*/ 579349 h 1513851"/>
              <a:gd name="connsiteX252" fmla="*/ 503407 w 1403381"/>
              <a:gd name="connsiteY252" fmla="*/ 582201 h 1513851"/>
              <a:gd name="connsiteX253" fmla="*/ 500747 w 1403381"/>
              <a:gd name="connsiteY253" fmla="*/ 589129 h 1513851"/>
              <a:gd name="connsiteX254" fmla="*/ 492388 w 1403381"/>
              <a:gd name="connsiteY254" fmla="*/ 595241 h 1513851"/>
              <a:gd name="connsiteX255" fmla="*/ 487068 w 1403381"/>
              <a:gd name="connsiteY255" fmla="*/ 600946 h 1513851"/>
              <a:gd name="connsiteX256" fmla="*/ 477569 w 1403381"/>
              <a:gd name="connsiteY256" fmla="*/ 601762 h 1513851"/>
              <a:gd name="connsiteX257" fmla="*/ 465030 w 1403381"/>
              <a:gd name="connsiteY257" fmla="*/ 603392 h 1513851"/>
              <a:gd name="connsiteX258" fmla="*/ 457050 w 1403381"/>
              <a:gd name="connsiteY258" fmla="*/ 607059 h 1513851"/>
              <a:gd name="connsiteX259" fmla="*/ 451731 w 1403381"/>
              <a:gd name="connsiteY259" fmla="*/ 605429 h 1513851"/>
              <a:gd name="connsiteX260" fmla="*/ 449071 w 1403381"/>
              <a:gd name="connsiteY260" fmla="*/ 608689 h 1513851"/>
              <a:gd name="connsiteX261" fmla="*/ 442231 w 1403381"/>
              <a:gd name="connsiteY261" fmla="*/ 608282 h 1513851"/>
              <a:gd name="connsiteX262" fmla="*/ 435393 w 1403381"/>
              <a:gd name="connsiteY262" fmla="*/ 606244 h 1513851"/>
              <a:gd name="connsiteX263" fmla="*/ 432733 w 1403381"/>
              <a:gd name="connsiteY263" fmla="*/ 603799 h 1513851"/>
              <a:gd name="connsiteX264" fmla="*/ 431973 w 1403381"/>
              <a:gd name="connsiteY264" fmla="*/ 601762 h 1513851"/>
              <a:gd name="connsiteX265" fmla="*/ 431593 w 1403381"/>
              <a:gd name="connsiteY265" fmla="*/ 598909 h 1513851"/>
              <a:gd name="connsiteX266" fmla="*/ 430833 w 1403381"/>
              <a:gd name="connsiteY266" fmla="*/ 596056 h 1513851"/>
              <a:gd name="connsiteX267" fmla="*/ 430073 w 1403381"/>
              <a:gd name="connsiteY267" fmla="*/ 593204 h 1513851"/>
              <a:gd name="connsiteX268" fmla="*/ 431593 w 1403381"/>
              <a:gd name="connsiteY268" fmla="*/ 590351 h 1513851"/>
              <a:gd name="connsiteX269" fmla="*/ 431212 w 1403381"/>
              <a:gd name="connsiteY269" fmla="*/ 587091 h 1513851"/>
              <a:gd name="connsiteX270" fmla="*/ 436912 w 1403381"/>
              <a:gd name="connsiteY270" fmla="*/ 589944 h 1513851"/>
              <a:gd name="connsiteX271" fmla="*/ 442231 w 1403381"/>
              <a:gd name="connsiteY271" fmla="*/ 587906 h 1513851"/>
              <a:gd name="connsiteX272" fmla="*/ 451731 w 1403381"/>
              <a:gd name="connsiteY272" fmla="*/ 586276 h 1513851"/>
              <a:gd name="connsiteX273" fmla="*/ 453251 w 1403381"/>
              <a:gd name="connsiteY273" fmla="*/ 584239 h 1513851"/>
              <a:gd name="connsiteX274" fmla="*/ 449831 w 1403381"/>
              <a:gd name="connsiteY274" fmla="*/ 580979 h 1513851"/>
              <a:gd name="connsiteX275" fmla="*/ 457430 w 1403381"/>
              <a:gd name="connsiteY275" fmla="*/ 574051 h 1513851"/>
              <a:gd name="connsiteX276" fmla="*/ 464650 w 1403381"/>
              <a:gd name="connsiteY276" fmla="*/ 569161 h 1513851"/>
              <a:gd name="connsiteX277" fmla="*/ 464650 w 1403381"/>
              <a:gd name="connsiteY277" fmla="*/ 561011 h 1513851"/>
              <a:gd name="connsiteX278" fmla="*/ 466929 w 1403381"/>
              <a:gd name="connsiteY278" fmla="*/ 554083 h 1513851"/>
              <a:gd name="connsiteX279" fmla="*/ 469589 w 1403381"/>
              <a:gd name="connsiteY279" fmla="*/ 554083 h 1513851"/>
              <a:gd name="connsiteX280" fmla="*/ 471490 w 1403381"/>
              <a:gd name="connsiteY280" fmla="*/ 552453 h 1513851"/>
              <a:gd name="connsiteX281" fmla="*/ 472629 w 1403381"/>
              <a:gd name="connsiteY281" fmla="*/ 550008 h 1513851"/>
              <a:gd name="connsiteX282" fmla="*/ 475289 w 1403381"/>
              <a:gd name="connsiteY282" fmla="*/ 545118 h 1513851"/>
              <a:gd name="connsiteX283" fmla="*/ 475669 w 1403381"/>
              <a:gd name="connsiteY283" fmla="*/ 542266 h 1513851"/>
              <a:gd name="connsiteX284" fmla="*/ 478328 w 1403381"/>
              <a:gd name="connsiteY284" fmla="*/ 539413 h 1513851"/>
              <a:gd name="connsiteX285" fmla="*/ 485548 w 1403381"/>
              <a:gd name="connsiteY285" fmla="*/ 543080 h 1513851"/>
              <a:gd name="connsiteX286" fmla="*/ 491628 w 1403381"/>
              <a:gd name="connsiteY286" fmla="*/ 546748 h 1513851"/>
              <a:gd name="connsiteX287" fmla="*/ 495048 w 1403381"/>
              <a:gd name="connsiteY287" fmla="*/ 546340 h 1513851"/>
              <a:gd name="connsiteX288" fmla="*/ 501507 w 1403381"/>
              <a:gd name="connsiteY288" fmla="*/ 543080 h 1513851"/>
              <a:gd name="connsiteX289" fmla="*/ 504166 w 1403381"/>
              <a:gd name="connsiteY289" fmla="*/ 538190 h 1513851"/>
              <a:gd name="connsiteX290" fmla="*/ 501507 w 1403381"/>
              <a:gd name="connsiteY290" fmla="*/ 536152 h 1513851"/>
              <a:gd name="connsiteX291" fmla="*/ 504546 w 1403381"/>
              <a:gd name="connsiteY291" fmla="*/ 534115 h 1513851"/>
              <a:gd name="connsiteX292" fmla="*/ 512905 w 1403381"/>
              <a:gd name="connsiteY292" fmla="*/ 526373 h 1513851"/>
              <a:gd name="connsiteX293" fmla="*/ 517323 w 1403381"/>
              <a:gd name="connsiteY293" fmla="*/ 524946 h 1513851"/>
              <a:gd name="connsiteX294" fmla="*/ 813840 w 1403381"/>
              <a:gd name="connsiteY294" fmla="*/ 516592 h 1513851"/>
              <a:gd name="connsiteX295" fmla="*/ 813840 w 1403381"/>
              <a:gd name="connsiteY295" fmla="*/ 519038 h 1513851"/>
              <a:gd name="connsiteX296" fmla="*/ 816500 w 1403381"/>
              <a:gd name="connsiteY296" fmla="*/ 517408 h 1513851"/>
              <a:gd name="connsiteX297" fmla="*/ 813840 w 1403381"/>
              <a:gd name="connsiteY297" fmla="*/ 516592 h 1513851"/>
              <a:gd name="connsiteX298" fmla="*/ 557742 w 1403381"/>
              <a:gd name="connsiteY298" fmla="*/ 515778 h 1513851"/>
              <a:gd name="connsiteX299" fmla="*/ 562302 w 1403381"/>
              <a:gd name="connsiteY299" fmla="*/ 516592 h 1513851"/>
              <a:gd name="connsiteX300" fmla="*/ 560022 w 1403381"/>
              <a:gd name="connsiteY300" fmla="*/ 518222 h 1513851"/>
              <a:gd name="connsiteX301" fmla="*/ 557742 w 1403381"/>
              <a:gd name="connsiteY301" fmla="*/ 515778 h 1513851"/>
              <a:gd name="connsiteX302" fmla="*/ 552043 w 1403381"/>
              <a:gd name="connsiteY302" fmla="*/ 515370 h 1513851"/>
              <a:gd name="connsiteX303" fmla="*/ 555082 w 1403381"/>
              <a:gd name="connsiteY303" fmla="*/ 517000 h 1513851"/>
              <a:gd name="connsiteX304" fmla="*/ 552043 w 1403381"/>
              <a:gd name="connsiteY304" fmla="*/ 521890 h 1513851"/>
              <a:gd name="connsiteX305" fmla="*/ 550523 w 1403381"/>
              <a:gd name="connsiteY305" fmla="*/ 519445 h 1513851"/>
              <a:gd name="connsiteX306" fmla="*/ 552043 w 1403381"/>
              <a:gd name="connsiteY306" fmla="*/ 515370 h 1513851"/>
              <a:gd name="connsiteX307" fmla="*/ 564201 w 1403381"/>
              <a:gd name="connsiteY307" fmla="*/ 514148 h 1513851"/>
              <a:gd name="connsiteX308" fmla="*/ 564961 w 1403381"/>
              <a:gd name="connsiteY308" fmla="*/ 514962 h 1513851"/>
              <a:gd name="connsiteX309" fmla="*/ 564961 w 1403381"/>
              <a:gd name="connsiteY309" fmla="*/ 515370 h 1513851"/>
              <a:gd name="connsiteX310" fmla="*/ 564582 w 1403381"/>
              <a:gd name="connsiteY310" fmla="*/ 515778 h 1513851"/>
              <a:gd name="connsiteX311" fmla="*/ 564201 w 1403381"/>
              <a:gd name="connsiteY311" fmla="*/ 514148 h 1513851"/>
              <a:gd name="connsiteX312" fmla="*/ 566861 w 1403381"/>
              <a:gd name="connsiteY312" fmla="*/ 500292 h 1513851"/>
              <a:gd name="connsiteX313" fmla="*/ 570281 w 1403381"/>
              <a:gd name="connsiteY313" fmla="*/ 502330 h 1513851"/>
              <a:gd name="connsiteX314" fmla="*/ 570661 w 1403381"/>
              <a:gd name="connsiteY314" fmla="*/ 505997 h 1513851"/>
              <a:gd name="connsiteX315" fmla="*/ 568001 w 1403381"/>
              <a:gd name="connsiteY315" fmla="*/ 506404 h 1513851"/>
              <a:gd name="connsiteX316" fmla="*/ 562302 w 1403381"/>
              <a:gd name="connsiteY316" fmla="*/ 504774 h 1513851"/>
              <a:gd name="connsiteX317" fmla="*/ 563442 w 1403381"/>
              <a:gd name="connsiteY317" fmla="*/ 501922 h 1513851"/>
              <a:gd name="connsiteX318" fmla="*/ 566861 w 1403381"/>
              <a:gd name="connsiteY318" fmla="*/ 500292 h 1513851"/>
              <a:gd name="connsiteX319" fmla="*/ 937329 w 1403381"/>
              <a:gd name="connsiteY319" fmla="*/ 497847 h 1513851"/>
              <a:gd name="connsiteX320" fmla="*/ 937329 w 1403381"/>
              <a:gd name="connsiteY320" fmla="*/ 503145 h 1513851"/>
              <a:gd name="connsiteX321" fmla="*/ 937039 w 1403381"/>
              <a:gd name="connsiteY321" fmla="*/ 499717 h 1513851"/>
              <a:gd name="connsiteX322" fmla="*/ 563062 w 1403381"/>
              <a:gd name="connsiteY322" fmla="*/ 496217 h 1513851"/>
              <a:gd name="connsiteX323" fmla="*/ 563442 w 1403381"/>
              <a:gd name="connsiteY323" fmla="*/ 496217 h 1513851"/>
              <a:gd name="connsiteX324" fmla="*/ 564201 w 1403381"/>
              <a:gd name="connsiteY324" fmla="*/ 496217 h 1513851"/>
              <a:gd name="connsiteX325" fmla="*/ 564961 w 1403381"/>
              <a:gd name="connsiteY325" fmla="*/ 497032 h 1513851"/>
              <a:gd name="connsiteX326" fmla="*/ 564201 w 1403381"/>
              <a:gd name="connsiteY326" fmla="*/ 497032 h 1513851"/>
              <a:gd name="connsiteX327" fmla="*/ 563062 w 1403381"/>
              <a:gd name="connsiteY327" fmla="*/ 496625 h 1513851"/>
              <a:gd name="connsiteX328" fmla="*/ 563062 w 1403381"/>
              <a:gd name="connsiteY328" fmla="*/ 496217 h 1513851"/>
              <a:gd name="connsiteX329" fmla="*/ 571041 w 1403381"/>
              <a:gd name="connsiteY329" fmla="*/ 495402 h 1513851"/>
              <a:gd name="connsiteX330" fmla="*/ 571801 w 1403381"/>
              <a:gd name="connsiteY330" fmla="*/ 495809 h 1513851"/>
              <a:gd name="connsiteX331" fmla="*/ 571801 w 1403381"/>
              <a:gd name="connsiteY331" fmla="*/ 496217 h 1513851"/>
              <a:gd name="connsiteX332" fmla="*/ 571041 w 1403381"/>
              <a:gd name="connsiteY332" fmla="*/ 496625 h 1513851"/>
              <a:gd name="connsiteX333" fmla="*/ 569901 w 1403381"/>
              <a:gd name="connsiteY333" fmla="*/ 496217 h 1513851"/>
              <a:gd name="connsiteX334" fmla="*/ 568761 w 1403381"/>
              <a:gd name="connsiteY334" fmla="*/ 495809 h 1513851"/>
              <a:gd name="connsiteX335" fmla="*/ 571041 w 1403381"/>
              <a:gd name="connsiteY335" fmla="*/ 495402 h 1513851"/>
              <a:gd name="connsiteX336" fmla="*/ 564582 w 1403381"/>
              <a:gd name="connsiteY336" fmla="*/ 485622 h 1513851"/>
              <a:gd name="connsiteX337" fmla="*/ 564201 w 1403381"/>
              <a:gd name="connsiteY337" fmla="*/ 488474 h 1513851"/>
              <a:gd name="connsiteX338" fmla="*/ 564201 w 1403381"/>
              <a:gd name="connsiteY338" fmla="*/ 486030 h 1513851"/>
              <a:gd name="connsiteX339" fmla="*/ 564582 w 1403381"/>
              <a:gd name="connsiteY339" fmla="*/ 485622 h 1513851"/>
              <a:gd name="connsiteX340" fmla="*/ 572133 w 1403381"/>
              <a:gd name="connsiteY340" fmla="*/ 481241 h 1513851"/>
              <a:gd name="connsiteX341" fmla="*/ 572181 w 1403381"/>
              <a:gd name="connsiteY341" fmla="*/ 482770 h 1513851"/>
              <a:gd name="connsiteX342" fmla="*/ 571041 w 1403381"/>
              <a:gd name="connsiteY342" fmla="*/ 484807 h 1513851"/>
              <a:gd name="connsiteX343" fmla="*/ 570661 w 1403381"/>
              <a:gd name="connsiteY343" fmla="*/ 481547 h 1513851"/>
              <a:gd name="connsiteX344" fmla="*/ 572133 w 1403381"/>
              <a:gd name="connsiteY344" fmla="*/ 481241 h 1513851"/>
              <a:gd name="connsiteX345" fmla="*/ 576360 w 1403381"/>
              <a:gd name="connsiteY345" fmla="*/ 477879 h 1513851"/>
              <a:gd name="connsiteX346" fmla="*/ 577121 w 1403381"/>
              <a:gd name="connsiteY346" fmla="*/ 479509 h 1513851"/>
              <a:gd name="connsiteX347" fmla="*/ 576740 w 1403381"/>
              <a:gd name="connsiteY347" fmla="*/ 479509 h 1513851"/>
              <a:gd name="connsiteX348" fmla="*/ 576360 w 1403381"/>
              <a:gd name="connsiteY348" fmla="*/ 477879 h 1513851"/>
              <a:gd name="connsiteX349" fmla="*/ 587379 w 1403381"/>
              <a:gd name="connsiteY349" fmla="*/ 475435 h 1513851"/>
              <a:gd name="connsiteX350" fmla="*/ 587379 w 1403381"/>
              <a:gd name="connsiteY350" fmla="*/ 480732 h 1513851"/>
              <a:gd name="connsiteX351" fmla="*/ 585099 w 1403381"/>
              <a:gd name="connsiteY351" fmla="*/ 486437 h 1513851"/>
              <a:gd name="connsiteX352" fmla="*/ 582440 w 1403381"/>
              <a:gd name="connsiteY352" fmla="*/ 489697 h 1513851"/>
              <a:gd name="connsiteX353" fmla="*/ 581300 w 1403381"/>
              <a:gd name="connsiteY353" fmla="*/ 486844 h 1513851"/>
              <a:gd name="connsiteX354" fmla="*/ 582440 w 1403381"/>
              <a:gd name="connsiteY354" fmla="*/ 479917 h 1513851"/>
              <a:gd name="connsiteX355" fmla="*/ 583960 w 1403381"/>
              <a:gd name="connsiteY355" fmla="*/ 477064 h 1513851"/>
              <a:gd name="connsiteX356" fmla="*/ 587379 w 1403381"/>
              <a:gd name="connsiteY356" fmla="*/ 475435 h 1513851"/>
              <a:gd name="connsiteX357" fmla="*/ 759884 w 1403381"/>
              <a:gd name="connsiteY357" fmla="*/ 474619 h 1513851"/>
              <a:gd name="connsiteX358" fmla="*/ 758745 w 1403381"/>
              <a:gd name="connsiteY358" fmla="*/ 477879 h 1513851"/>
              <a:gd name="connsiteX359" fmla="*/ 759884 w 1403381"/>
              <a:gd name="connsiteY359" fmla="*/ 476657 h 1513851"/>
              <a:gd name="connsiteX360" fmla="*/ 760265 w 1403381"/>
              <a:gd name="connsiteY360" fmla="*/ 475026 h 1513851"/>
              <a:gd name="connsiteX361" fmla="*/ 759884 w 1403381"/>
              <a:gd name="connsiteY361" fmla="*/ 474619 h 1513851"/>
              <a:gd name="connsiteX362" fmla="*/ 578260 w 1403381"/>
              <a:gd name="connsiteY362" fmla="*/ 472989 h 1513851"/>
              <a:gd name="connsiteX363" fmla="*/ 578640 w 1403381"/>
              <a:gd name="connsiteY363" fmla="*/ 473396 h 1513851"/>
              <a:gd name="connsiteX364" fmla="*/ 579020 w 1403381"/>
              <a:gd name="connsiteY364" fmla="*/ 475435 h 1513851"/>
              <a:gd name="connsiteX365" fmla="*/ 578640 w 1403381"/>
              <a:gd name="connsiteY365" fmla="*/ 475435 h 1513851"/>
              <a:gd name="connsiteX366" fmla="*/ 578260 w 1403381"/>
              <a:gd name="connsiteY366" fmla="*/ 475435 h 1513851"/>
              <a:gd name="connsiteX367" fmla="*/ 578260 w 1403381"/>
              <a:gd name="connsiteY367" fmla="*/ 474212 h 1513851"/>
              <a:gd name="connsiteX368" fmla="*/ 578260 w 1403381"/>
              <a:gd name="connsiteY368" fmla="*/ 472989 h 1513851"/>
              <a:gd name="connsiteX369" fmla="*/ 772043 w 1403381"/>
              <a:gd name="connsiteY369" fmla="*/ 462801 h 1513851"/>
              <a:gd name="connsiteX370" fmla="*/ 771284 w 1403381"/>
              <a:gd name="connsiteY370" fmla="*/ 463209 h 1513851"/>
              <a:gd name="connsiteX371" fmla="*/ 770524 w 1403381"/>
              <a:gd name="connsiteY371" fmla="*/ 466061 h 1513851"/>
              <a:gd name="connsiteX372" fmla="*/ 770524 w 1403381"/>
              <a:gd name="connsiteY372" fmla="*/ 466877 h 1513851"/>
              <a:gd name="connsiteX373" fmla="*/ 770903 w 1403381"/>
              <a:gd name="connsiteY373" fmla="*/ 466061 h 1513851"/>
              <a:gd name="connsiteX374" fmla="*/ 771664 w 1403381"/>
              <a:gd name="connsiteY374" fmla="*/ 464839 h 1513851"/>
              <a:gd name="connsiteX375" fmla="*/ 772424 w 1403381"/>
              <a:gd name="connsiteY375" fmla="*/ 463617 h 1513851"/>
              <a:gd name="connsiteX376" fmla="*/ 772424 w 1403381"/>
              <a:gd name="connsiteY376" fmla="*/ 462801 h 1513851"/>
              <a:gd name="connsiteX377" fmla="*/ 772043 w 1403381"/>
              <a:gd name="connsiteY377" fmla="*/ 462801 h 1513851"/>
              <a:gd name="connsiteX378" fmla="*/ 767864 w 1403381"/>
              <a:gd name="connsiteY378" fmla="*/ 462801 h 1513851"/>
              <a:gd name="connsiteX379" fmla="*/ 767104 w 1403381"/>
              <a:gd name="connsiteY379" fmla="*/ 463209 h 1513851"/>
              <a:gd name="connsiteX380" fmla="*/ 765964 w 1403381"/>
              <a:gd name="connsiteY380" fmla="*/ 464024 h 1513851"/>
              <a:gd name="connsiteX381" fmla="*/ 765204 w 1403381"/>
              <a:gd name="connsiteY381" fmla="*/ 467284 h 1513851"/>
              <a:gd name="connsiteX382" fmla="*/ 767864 w 1403381"/>
              <a:gd name="connsiteY382" fmla="*/ 464431 h 1513851"/>
              <a:gd name="connsiteX383" fmla="*/ 767864 w 1403381"/>
              <a:gd name="connsiteY383" fmla="*/ 462801 h 1513851"/>
              <a:gd name="connsiteX384" fmla="*/ 598778 w 1403381"/>
              <a:gd name="connsiteY384" fmla="*/ 460764 h 1513851"/>
              <a:gd name="connsiteX385" fmla="*/ 600679 w 1403381"/>
              <a:gd name="connsiteY385" fmla="*/ 462801 h 1513851"/>
              <a:gd name="connsiteX386" fmla="*/ 596118 w 1403381"/>
              <a:gd name="connsiteY386" fmla="*/ 467284 h 1513851"/>
              <a:gd name="connsiteX387" fmla="*/ 591179 w 1403381"/>
              <a:gd name="connsiteY387" fmla="*/ 470544 h 1513851"/>
              <a:gd name="connsiteX388" fmla="*/ 584340 w 1403381"/>
              <a:gd name="connsiteY388" fmla="*/ 472582 h 1513851"/>
              <a:gd name="connsiteX389" fmla="*/ 585099 w 1403381"/>
              <a:gd name="connsiteY389" fmla="*/ 468099 h 1513851"/>
              <a:gd name="connsiteX390" fmla="*/ 590039 w 1403381"/>
              <a:gd name="connsiteY390" fmla="*/ 462394 h 1513851"/>
              <a:gd name="connsiteX391" fmla="*/ 593459 w 1403381"/>
              <a:gd name="connsiteY391" fmla="*/ 462394 h 1513851"/>
              <a:gd name="connsiteX392" fmla="*/ 598778 w 1403381"/>
              <a:gd name="connsiteY392" fmla="*/ 460764 h 1513851"/>
              <a:gd name="connsiteX393" fmla="*/ 622336 w 1403381"/>
              <a:gd name="connsiteY393" fmla="*/ 458930 h 1513851"/>
              <a:gd name="connsiteX394" fmla="*/ 627276 w 1403381"/>
              <a:gd name="connsiteY394" fmla="*/ 461987 h 1513851"/>
              <a:gd name="connsiteX395" fmla="*/ 637915 w 1403381"/>
              <a:gd name="connsiteY395" fmla="*/ 465247 h 1513851"/>
              <a:gd name="connsiteX396" fmla="*/ 643995 w 1403381"/>
              <a:gd name="connsiteY396" fmla="*/ 470952 h 1513851"/>
              <a:gd name="connsiteX397" fmla="*/ 635635 w 1403381"/>
              <a:gd name="connsiteY397" fmla="*/ 476657 h 1513851"/>
              <a:gd name="connsiteX398" fmla="*/ 623856 w 1403381"/>
              <a:gd name="connsiteY398" fmla="*/ 479102 h 1513851"/>
              <a:gd name="connsiteX399" fmla="*/ 623097 w 1403381"/>
              <a:gd name="connsiteY399" fmla="*/ 486030 h 1513851"/>
              <a:gd name="connsiteX400" fmla="*/ 632596 w 1403381"/>
              <a:gd name="connsiteY400" fmla="*/ 489697 h 1513851"/>
              <a:gd name="connsiteX401" fmla="*/ 639055 w 1403381"/>
              <a:gd name="connsiteY401" fmla="*/ 491327 h 1513851"/>
              <a:gd name="connsiteX402" fmla="*/ 636395 w 1403381"/>
              <a:gd name="connsiteY402" fmla="*/ 499885 h 1513851"/>
              <a:gd name="connsiteX403" fmla="*/ 622336 w 1403381"/>
              <a:gd name="connsiteY403" fmla="*/ 510072 h 1513851"/>
              <a:gd name="connsiteX404" fmla="*/ 615497 w 1403381"/>
              <a:gd name="connsiteY404" fmla="*/ 514148 h 1513851"/>
              <a:gd name="connsiteX405" fmla="*/ 610937 w 1403381"/>
              <a:gd name="connsiteY405" fmla="*/ 519445 h 1513851"/>
              <a:gd name="connsiteX406" fmla="*/ 604858 w 1403381"/>
              <a:gd name="connsiteY406" fmla="*/ 523113 h 1513851"/>
              <a:gd name="connsiteX407" fmla="*/ 595359 w 1403381"/>
              <a:gd name="connsiteY407" fmla="*/ 522705 h 1513851"/>
              <a:gd name="connsiteX408" fmla="*/ 591939 w 1403381"/>
              <a:gd name="connsiteY408" fmla="*/ 525965 h 1513851"/>
              <a:gd name="connsiteX409" fmla="*/ 601819 w 1403381"/>
              <a:gd name="connsiteY409" fmla="*/ 529633 h 1513851"/>
              <a:gd name="connsiteX410" fmla="*/ 605238 w 1403381"/>
              <a:gd name="connsiteY410" fmla="*/ 539820 h 1513851"/>
              <a:gd name="connsiteX411" fmla="*/ 601058 w 1403381"/>
              <a:gd name="connsiteY411" fmla="*/ 549601 h 1513851"/>
              <a:gd name="connsiteX412" fmla="*/ 594979 w 1403381"/>
              <a:gd name="connsiteY412" fmla="*/ 560603 h 1513851"/>
              <a:gd name="connsiteX413" fmla="*/ 595359 w 1403381"/>
              <a:gd name="connsiteY413" fmla="*/ 565493 h 1513851"/>
              <a:gd name="connsiteX414" fmla="*/ 598778 w 1403381"/>
              <a:gd name="connsiteY414" fmla="*/ 573644 h 1513851"/>
              <a:gd name="connsiteX415" fmla="*/ 596879 w 1403381"/>
              <a:gd name="connsiteY415" fmla="*/ 579756 h 1513851"/>
              <a:gd name="connsiteX416" fmla="*/ 593459 w 1403381"/>
              <a:gd name="connsiteY416" fmla="*/ 587499 h 1513851"/>
              <a:gd name="connsiteX417" fmla="*/ 590419 w 1403381"/>
              <a:gd name="connsiteY417" fmla="*/ 589536 h 1513851"/>
              <a:gd name="connsiteX418" fmla="*/ 585860 w 1403381"/>
              <a:gd name="connsiteY418" fmla="*/ 587906 h 1513851"/>
              <a:gd name="connsiteX419" fmla="*/ 588899 w 1403381"/>
              <a:gd name="connsiteY419" fmla="*/ 591574 h 1513851"/>
              <a:gd name="connsiteX420" fmla="*/ 587379 w 1403381"/>
              <a:gd name="connsiteY420" fmla="*/ 601762 h 1513851"/>
              <a:gd name="connsiteX421" fmla="*/ 582060 w 1403381"/>
              <a:gd name="connsiteY421" fmla="*/ 609096 h 1513851"/>
              <a:gd name="connsiteX422" fmla="*/ 586620 w 1403381"/>
              <a:gd name="connsiteY422" fmla="*/ 607874 h 1513851"/>
              <a:gd name="connsiteX423" fmla="*/ 594979 w 1403381"/>
              <a:gd name="connsiteY423" fmla="*/ 611134 h 1513851"/>
              <a:gd name="connsiteX424" fmla="*/ 594599 w 1403381"/>
              <a:gd name="connsiteY424" fmla="*/ 621322 h 1513851"/>
              <a:gd name="connsiteX425" fmla="*/ 587759 w 1403381"/>
              <a:gd name="connsiteY425" fmla="*/ 629064 h 1513851"/>
              <a:gd name="connsiteX426" fmla="*/ 581300 w 1403381"/>
              <a:gd name="connsiteY426" fmla="*/ 633140 h 1513851"/>
              <a:gd name="connsiteX427" fmla="*/ 570281 w 1403381"/>
              <a:gd name="connsiteY427" fmla="*/ 641697 h 1513851"/>
              <a:gd name="connsiteX428" fmla="*/ 561922 w 1403381"/>
              <a:gd name="connsiteY428" fmla="*/ 644142 h 1513851"/>
              <a:gd name="connsiteX429" fmla="*/ 560022 w 1403381"/>
              <a:gd name="connsiteY429" fmla="*/ 649032 h 1513851"/>
              <a:gd name="connsiteX430" fmla="*/ 562681 w 1403381"/>
              <a:gd name="connsiteY430" fmla="*/ 653107 h 1513851"/>
              <a:gd name="connsiteX431" fmla="*/ 562330 w 1403381"/>
              <a:gd name="connsiteY431" fmla="*/ 654333 h 1513851"/>
              <a:gd name="connsiteX432" fmla="*/ 557647 w 1403381"/>
              <a:gd name="connsiteY432" fmla="*/ 655348 h 1513851"/>
              <a:gd name="connsiteX433" fmla="*/ 550841 w 1403381"/>
              <a:gd name="connsiteY433" fmla="*/ 662208 h 1513851"/>
              <a:gd name="connsiteX434" fmla="*/ 541024 w 1403381"/>
              <a:gd name="connsiteY434" fmla="*/ 660850 h 1513851"/>
              <a:gd name="connsiteX435" fmla="*/ 531524 w 1403381"/>
              <a:gd name="connsiteY435" fmla="*/ 657997 h 1513851"/>
              <a:gd name="connsiteX436" fmla="*/ 523545 w 1403381"/>
              <a:gd name="connsiteY436" fmla="*/ 655960 h 1513851"/>
              <a:gd name="connsiteX437" fmla="*/ 520505 w 1403381"/>
              <a:gd name="connsiteY437" fmla="*/ 656367 h 1513851"/>
              <a:gd name="connsiteX438" fmla="*/ 515186 w 1403381"/>
              <a:gd name="connsiteY438" fmla="*/ 657183 h 1513851"/>
              <a:gd name="connsiteX439" fmla="*/ 510246 w 1403381"/>
              <a:gd name="connsiteY439" fmla="*/ 658812 h 1513851"/>
              <a:gd name="connsiteX440" fmla="*/ 507586 w 1403381"/>
              <a:gd name="connsiteY440" fmla="*/ 658405 h 1513851"/>
              <a:gd name="connsiteX441" fmla="*/ 502267 w 1403381"/>
              <a:gd name="connsiteY441" fmla="*/ 657183 h 1513851"/>
              <a:gd name="connsiteX442" fmla="*/ 495807 w 1403381"/>
              <a:gd name="connsiteY442" fmla="*/ 657590 h 1513851"/>
              <a:gd name="connsiteX443" fmla="*/ 490487 w 1403381"/>
              <a:gd name="connsiteY443" fmla="*/ 660442 h 1513851"/>
              <a:gd name="connsiteX444" fmla="*/ 486308 w 1403381"/>
              <a:gd name="connsiteY444" fmla="*/ 663702 h 1513851"/>
              <a:gd name="connsiteX445" fmla="*/ 481369 w 1403381"/>
              <a:gd name="connsiteY445" fmla="*/ 658812 h 1513851"/>
              <a:gd name="connsiteX446" fmla="*/ 474149 w 1403381"/>
              <a:gd name="connsiteY446" fmla="*/ 657590 h 1513851"/>
              <a:gd name="connsiteX447" fmla="*/ 468830 w 1403381"/>
              <a:gd name="connsiteY447" fmla="*/ 659220 h 1513851"/>
              <a:gd name="connsiteX448" fmla="*/ 462750 w 1403381"/>
              <a:gd name="connsiteY448" fmla="*/ 662072 h 1513851"/>
              <a:gd name="connsiteX449" fmla="*/ 459710 w 1403381"/>
              <a:gd name="connsiteY449" fmla="*/ 661665 h 1513851"/>
              <a:gd name="connsiteX450" fmla="*/ 456291 w 1403381"/>
              <a:gd name="connsiteY450" fmla="*/ 660035 h 1513851"/>
              <a:gd name="connsiteX451" fmla="*/ 455910 w 1403381"/>
              <a:gd name="connsiteY451" fmla="*/ 656367 h 1513851"/>
              <a:gd name="connsiteX452" fmla="*/ 465410 w 1403381"/>
              <a:gd name="connsiteY452" fmla="*/ 654330 h 1513851"/>
              <a:gd name="connsiteX453" fmla="*/ 473769 w 1403381"/>
              <a:gd name="connsiteY453" fmla="*/ 649440 h 1513851"/>
              <a:gd name="connsiteX454" fmla="*/ 480608 w 1403381"/>
              <a:gd name="connsiteY454" fmla="*/ 646995 h 1513851"/>
              <a:gd name="connsiteX455" fmla="*/ 486308 w 1403381"/>
              <a:gd name="connsiteY455" fmla="*/ 641697 h 1513851"/>
              <a:gd name="connsiteX456" fmla="*/ 491628 w 1403381"/>
              <a:gd name="connsiteY456" fmla="*/ 639660 h 1513851"/>
              <a:gd name="connsiteX457" fmla="*/ 493147 w 1403381"/>
              <a:gd name="connsiteY457" fmla="*/ 636807 h 1513851"/>
              <a:gd name="connsiteX458" fmla="*/ 498467 w 1403381"/>
              <a:gd name="connsiteY458" fmla="*/ 636400 h 1513851"/>
              <a:gd name="connsiteX459" fmla="*/ 506066 w 1403381"/>
              <a:gd name="connsiteY459" fmla="*/ 640475 h 1513851"/>
              <a:gd name="connsiteX460" fmla="*/ 511386 w 1403381"/>
              <a:gd name="connsiteY460" fmla="*/ 638030 h 1513851"/>
              <a:gd name="connsiteX461" fmla="*/ 517845 w 1403381"/>
              <a:gd name="connsiteY461" fmla="*/ 635177 h 1513851"/>
              <a:gd name="connsiteX462" fmla="*/ 523165 w 1403381"/>
              <a:gd name="connsiteY462" fmla="*/ 630287 h 1513851"/>
              <a:gd name="connsiteX463" fmla="*/ 516705 w 1403381"/>
              <a:gd name="connsiteY463" fmla="*/ 630287 h 1513851"/>
              <a:gd name="connsiteX464" fmla="*/ 504166 w 1403381"/>
              <a:gd name="connsiteY464" fmla="*/ 630694 h 1513851"/>
              <a:gd name="connsiteX465" fmla="*/ 501507 w 1403381"/>
              <a:gd name="connsiteY465" fmla="*/ 625396 h 1513851"/>
              <a:gd name="connsiteX466" fmla="*/ 499607 w 1403381"/>
              <a:gd name="connsiteY466" fmla="*/ 622545 h 1513851"/>
              <a:gd name="connsiteX467" fmla="*/ 491248 w 1403381"/>
              <a:gd name="connsiteY467" fmla="*/ 618469 h 1513851"/>
              <a:gd name="connsiteX468" fmla="*/ 494287 w 1403381"/>
              <a:gd name="connsiteY468" fmla="*/ 616024 h 1513851"/>
              <a:gd name="connsiteX469" fmla="*/ 496567 w 1403381"/>
              <a:gd name="connsiteY469" fmla="*/ 614394 h 1513851"/>
              <a:gd name="connsiteX470" fmla="*/ 501127 w 1403381"/>
              <a:gd name="connsiteY470" fmla="*/ 612764 h 1513851"/>
              <a:gd name="connsiteX471" fmla="*/ 504927 w 1403381"/>
              <a:gd name="connsiteY471" fmla="*/ 612357 h 1513851"/>
              <a:gd name="connsiteX472" fmla="*/ 514806 w 1403381"/>
              <a:gd name="connsiteY472" fmla="*/ 609504 h 1513851"/>
              <a:gd name="connsiteX473" fmla="*/ 521265 w 1403381"/>
              <a:gd name="connsiteY473" fmla="*/ 601354 h 1513851"/>
              <a:gd name="connsiteX474" fmla="*/ 522785 w 1403381"/>
              <a:gd name="connsiteY474" fmla="*/ 594427 h 1513851"/>
              <a:gd name="connsiteX475" fmla="*/ 518225 w 1403381"/>
              <a:gd name="connsiteY475" fmla="*/ 591981 h 1513851"/>
              <a:gd name="connsiteX476" fmla="*/ 524685 w 1403381"/>
              <a:gd name="connsiteY476" fmla="*/ 590351 h 1513851"/>
              <a:gd name="connsiteX477" fmla="*/ 532284 w 1403381"/>
              <a:gd name="connsiteY477" fmla="*/ 586683 h 1513851"/>
              <a:gd name="connsiteX478" fmla="*/ 537224 w 1403381"/>
              <a:gd name="connsiteY478" fmla="*/ 585053 h 1513851"/>
              <a:gd name="connsiteX479" fmla="*/ 541024 w 1403381"/>
              <a:gd name="connsiteY479" fmla="*/ 582201 h 1513851"/>
              <a:gd name="connsiteX480" fmla="*/ 545583 w 1403381"/>
              <a:gd name="connsiteY480" fmla="*/ 584646 h 1513851"/>
              <a:gd name="connsiteX481" fmla="*/ 551282 w 1403381"/>
              <a:gd name="connsiteY481" fmla="*/ 587091 h 1513851"/>
              <a:gd name="connsiteX482" fmla="*/ 556602 w 1403381"/>
              <a:gd name="connsiteY482" fmla="*/ 578126 h 1513851"/>
              <a:gd name="connsiteX483" fmla="*/ 558122 w 1403381"/>
              <a:gd name="connsiteY483" fmla="*/ 573236 h 1513851"/>
              <a:gd name="connsiteX484" fmla="*/ 563442 w 1403381"/>
              <a:gd name="connsiteY484" fmla="*/ 569976 h 1513851"/>
              <a:gd name="connsiteX485" fmla="*/ 562302 w 1403381"/>
              <a:gd name="connsiteY485" fmla="*/ 567123 h 1513851"/>
              <a:gd name="connsiteX486" fmla="*/ 561922 w 1403381"/>
              <a:gd name="connsiteY486" fmla="*/ 559381 h 1513851"/>
              <a:gd name="connsiteX487" fmla="*/ 571041 w 1403381"/>
              <a:gd name="connsiteY487" fmla="*/ 551638 h 1513851"/>
              <a:gd name="connsiteX488" fmla="*/ 568761 w 1403381"/>
              <a:gd name="connsiteY488" fmla="*/ 549601 h 1513851"/>
              <a:gd name="connsiteX489" fmla="*/ 555462 w 1403381"/>
              <a:gd name="connsiteY489" fmla="*/ 547156 h 1513851"/>
              <a:gd name="connsiteX490" fmla="*/ 552043 w 1403381"/>
              <a:gd name="connsiteY490" fmla="*/ 547156 h 1513851"/>
              <a:gd name="connsiteX491" fmla="*/ 549763 w 1403381"/>
              <a:gd name="connsiteY491" fmla="*/ 545526 h 1513851"/>
              <a:gd name="connsiteX492" fmla="*/ 558502 w 1403381"/>
              <a:gd name="connsiteY492" fmla="*/ 539005 h 1513851"/>
              <a:gd name="connsiteX493" fmla="*/ 568001 w 1403381"/>
              <a:gd name="connsiteY493" fmla="*/ 530040 h 1513851"/>
              <a:gd name="connsiteX494" fmla="*/ 575601 w 1403381"/>
              <a:gd name="connsiteY494" fmla="*/ 522705 h 1513851"/>
              <a:gd name="connsiteX495" fmla="*/ 572181 w 1403381"/>
              <a:gd name="connsiteY495" fmla="*/ 522297 h 1513851"/>
              <a:gd name="connsiteX496" fmla="*/ 568761 w 1403381"/>
              <a:gd name="connsiteY496" fmla="*/ 519853 h 1513851"/>
              <a:gd name="connsiteX497" fmla="*/ 572941 w 1403381"/>
              <a:gd name="connsiteY497" fmla="*/ 517000 h 1513851"/>
              <a:gd name="connsiteX498" fmla="*/ 570281 w 1403381"/>
              <a:gd name="connsiteY498" fmla="*/ 516185 h 1513851"/>
              <a:gd name="connsiteX499" fmla="*/ 564201 w 1403381"/>
              <a:gd name="connsiteY499" fmla="*/ 523113 h 1513851"/>
              <a:gd name="connsiteX500" fmla="*/ 557362 w 1403381"/>
              <a:gd name="connsiteY500" fmla="*/ 528410 h 1513851"/>
              <a:gd name="connsiteX501" fmla="*/ 559262 w 1403381"/>
              <a:gd name="connsiteY501" fmla="*/ 524743 h 1513851"/>
              <a:gd name="connsiteX502" fmla="*/ 570661 w 1403381"/>
              <a:gd name="connsiteY502" fmla="*/ 512518 h 1513851"/>
              <a:gd name="connsiteX503" fmla="*/ 578640 w 1403381"/>
              <a:gd name="connsiteY503" fmla="*/ 506404 h 1513851"/>
              <a:gd name="connsiteX504" fmla="*/ 575220 w 1403381"/>
              <a:gd name="connsiteY504" fmla="*/ 504774 h 1513851"/>
              <a:gd name="connsiteX505" fmla="*/ 569901 w 1403381"/>
              <a:gd name="connsiteY505" fmla="*/ 501107 h 1513851"/>
              <a:gd name="connsiteX506" fmla="*/ 574840 w 1403381"/>
              <a:gd name="connsiteY506" fmla="*/ 500700 h 1513851"/>
              <a:gd name="connsiteX507" fmla="*/ 579020 w 1403381"/>
              <a:gd name="connsiteY507" fmla="*/ 497439 h 1513851"/>
              <a:gd name="connsiteX508" fmla="*/ 581680 w 1403381"/>
              <a:gd name="connsiteY508" fmla="*/ 494179 h 1513851"/>
              <a:gd name="connsiteX509" fmla="*/ 585099 w 1403381"/>
              <a:gd name="connsiteY509" fmla="*/ 497032 h 1513851"/>
              <a:gd name="connsiteX510" fmla="*/ 586239 w 1403381"/>
              <a:gd name="connsiteY510" fmla="*/ 492957 h 1513851"/>
              <a:gd name="connsiteX511" fmla="*/ 589659 w 1403381"/>
              <a:gd name="connsiteY511" fmla="*/ 488882 h 1513851"/>
              <a:gd name="connsiteX512" fmla="*/ 589279 w 1403381"/>
              <a:gd name="connsiteY512" fmla="*/ 486437 h 1513851"/>
              <a:gd name="connsiteX513" fmla="*/ 591939 w 1403381"/>
              <a:gd name="connsiteY513" fmla="*/ 482770 h 1513851"/>
              <a:gd name="connsiteX514" fmla="*/ 596499 w 1403381"/>
              <a:gd name="connsiteY514" fmla="*/ 479917 h 1513851"/>
              <a:gd name="connsiteX515" fmla="*/ 609038 w 1403381"/>
              <a:gd name="connsiteY515" fmla="*/ 468099 h 1513851"/>
              <a:gd name="connsiteX516" fmla="*/ 617397 w 1403381"/>
              <a:gd name="connsiteY516" fmla="*/ 461987 h 1513851"/>
              <a:gd name="connsiteX517" fmla="*/ 622336 w 1403381"/>
              <a:gd name="connsiteY517" fmla="*/ 458930 h 1513851"/>
              <a:gd name="connsiteX518" fmla="*/ 772424 w 1403381"/>
              <a:gd name="connsiteY518" fmla="*/ 458726 h 1513851"/>
              <a:gd name="connsiteX519" fmla="*/ 772424 w 1403381"/>
              <a:gd name="connsiteY519" fmla="*/ 460357 h 1513851"/>
              <a:gd name="connsiteX520" fmla="*/ 772804 w 1403381"/>
              <a:gd name="connsiteY520" fmla="*/ 460764 h 1513851"/>
              <a:gd name="connsiteX521" fmla="*/ 773563 w 1403381"/>
              <a:gd name="connsiteY521" fmla="*/ 460764 h 1513851"/>
              <a:gd name="connsiteX522" fmla="*/ 772424 w 1403381"/>
              <a:gd name="connsiteY522" fmla="*/ 458726 h 1513851"/>
              <a:gd name="connsiteX523" fmla="*/ 664133 w 1403381"/>
              <a:gd name="connsiteY523" fmla="*/ 457096 h 1513851"/>
              <a:gd name="connsiteX524" fmla="*/ 664893 w 1403381"/>
              <a:gd name="connsiteY524" fmla="*/ 459134 h 1513851"/>
              <a:gd name="connsiteX525" fmla="*/ 664133 w 1403381"/>
              <a:gd name="connsiteY525" fmla="*/ 459134 h 1513851"/>
              <a:gd name="connsiteX526" fmla="*/ 664133 w 1403381"/>
              <a:gd name="connsiteY526" fmla="*/ 458726 h 1513851"/>
              <a:gd name="connsiteX527" fmla="*/ 664133 w 1403381"/>
              <a:gd name="connsiteY527" fmla="*/ 457096 h 1513851"/>
              <a:gd name="connsiteX528" fmla="*/ 648934 w 1403381"/>
              <a:gd name="connsiteY528" fmla="*/ 457096 h 1513851"/>
              <a:gd name="connsiteX529" fmla="*/ 649314 w 1403381"/>
              <a:gd name="connsiteY529" fmla="*/ 457096 h 1513851"/>
              <a:gd name="connsiteX530" fmla="*/ 650074 w 1403381"/>
              <a:gd name="connsiteY530" fmla="*/ 457912 h 1513851"/>
              <a:gd name="connsiteX531" fmla="*/ 650074 w 1403381"/>
              <a:gd name="connsiteY531" fmla="*/ 459949 h 1513851"/>
              <a:gd name="connsiteX532" fmla="*/ 649694 w 1403381"/>
              <a:gd name="connsiteY532" fmla="*/ 460357 h 1513851"/>
              <a:gd name="connsiteX533" fmla="*/ 648934 w 1403381"/>
              <a:gd name="connsiteY533" fmla="*/ 460357 h 1513851"/>
              <a:gd name="connsiteX534" fmla="*/ 648174 w 1403381"/>
              <a:gd name="connsiteY534" fmla="*/ 459541 h 1513851"/>
              <a:gd name="connsiteX535" fmla="*/ 648174 w 1403381"/>
              <a:gd name="connsiteY535" fmla="*/ 457912 h 1513851"/>
              <a:gd name="connsiteX536" fmla="*/ 648554 w 1403381"/>
              <a:gd name="connsiteY536" fmla="*/ 457504 h 1513851"/>
              <a:gd name="connsiteX537" fmla="*/ 648934 w 1403381"/>
              <a:gd name="connsiteY537" fmla="*/ 457096 h 1513851"/>
              <a:gd name="connsiteX538" fmla="*/ 654253 w 1403381"/>
              <a:gd name="connsiteY538" fmla="*/ 454652 h 1513851"/>
              <a:gd name="connsiteX539" fmla="*/ 656913 w 1403381"/>
              <a:gd name="connsiteY539" fmla="*/ 459541 h 1513851"/>
              <a:gd name="connsiteX540" fmla="*/ 651594 w 1403381"/>
              <a:gd name="connsiteY540" fmla="*/ 456282 h 1513851"/>
              <a:gd name="connsiteX541" fmla="*/ 654253 w 1403381"/>
              <a:gd name="connsiteY541" fmla="*/ 454652 h 1513851"/>
              <a:gd name="connsiteX542" fmla="*/ 774324 w 1403381"/>
              <a:gd name="connsiteY542" fmla="*/ 453022 h 1513851"/>
              <a:gd name="connsiteX543" fmla="*/ 776604 w 1403381"/>
              <a:gd name="connsiteY543" fmla="*/ 453429 h 1513851"/>
              <a:gd name="connsiteX544" fmla="*/ 776072 w 1403381"/>
              <a:gd name="connsiteY544" fmla="*/ 454162 h 1513851"/>
              <a:gd name="connsiteX545" fmla="*/ 774703 w 1403381"/>
              <a:gd name="connsiteY545" fmla="*/ 454652 h 1513851"/>
              <a:gd name="connsiteX546" fmla="*/ 774164 w 1403381"/>
              <a:gd name="connsiteY546" fmla="*/ 454734 h 1513851"/>
              <a:gd name="connsiteX547" fmla="*/ 1210527 w 1403381"/>
              <a:gd name="connsiteY547" fmla="*/ 442019 h 1513851"/>
              <a:gd name="connsiteX548" fmla="*/ 1211667 w 1403381"/>
              <a:gd name="connsiteY548" fmla="*/ 443648 h 1513851"/>
              <a:gd name="connsiteX549" fmla="*/ 1210907 w 1403381"/>
              <a:gd name="connsiteY549" fmla="*/ 443241 h 1513851"/>
              <a:gd name="connsiteX550" fmla="*/ 1210527 w 1403381"/>
              <a:gd name="connsiteY550" fmla="*/ 442019 h 1513851"/>
              <a:gd name="connsiteX551" fmla="*/ 1216226 w 1403381"/>
              <a:gd name="connsiteY551" fmla="*/ 439166 h 1513851"/>
              <a:gd name="connsiteX552" fmla="*/ 1216986 w 1403381"/>
              <a:gd name="connsiteY552" fmla="*/ 439981 h 1513851"/>
              <a:gd name="connsiteX553" fmla="*/ 1216986 w 1403381"/>
              <a:gd name="connsiteY553" fmla="*/ 440389 h 1513851"/>
              <a:gd name="connsiteX554" fmla="*/ 1216606 w 1403381"/>
              <a:gd name="connsiteY554" fmla="*/ 440796 h 1513851"/>
              <a:gd name="connsiteX555" fmla="*/ 1216226 w 1403381"/>
              <a:gd name="connsiteY555" fmla="*/ 440796 h 1513851"/>
              <a:gd name="connsiteX556" fmla="*/ 1216226 w 1403381"/>
              <a:gd name="connsiteY556" fmla="*/ 439166 h 1513851"/>
              <a:gd name="connsiteX557" fmla="*/ 791422 w 1403381"/>
              <a:gd name="connsiteY557" fmla="*/ 431016 h 1513851"/>
              <a:gd name="connsiteX558" fmla="*/ 791498 w 1403381"/>
              <a:gd name="connsiteY558" fmla="*/ 431097 h 1513851"/>
              <a:gd name="connsiteX559" fmla="*/ 791422 w 1403381"/>
              <a:gd name="connsiteY559" fmla="*/ 431080 h 1513851"/>
              <a:gd name="connsiteX560" fmla="*/ 1027002 w 1403381"/>
              <a:gd name="connsiteY560" fmla="*/ 430609 h 1513851"/>
              <a:gd name="connsiteX561" fmla="*/ 1028142 w 1403381"/>
              <a:gd name="connsiteY561" fmla="*/ 433053 h 1513851"/>
              <a:gd name="connsiteX562" fmla="*/ 1025862 w 1403381"/>
              <a:gd name="connsiteY562" fmla="*/ 431424 h 1513851"/>
              <a:gd name="connsiteX563" fmla="*/ 1026242 w 1403381"/>
              <a:gd name="connsiteY563" fmla="*/ 431016 h 1513851"/>
              <a:gd name="connsiteX564" fmla="*/ 1027002 w 1403381"/>
              <a:gd name="connsiteY564" fmla="*/ 430609 h 1513851"/>
              <a:gd name="connsiteX565" fmla="*/ 1075638 w 1403381"/>
              <a:gd name="connsiteY565" fmla="*/ 380485 h 1513851"/>
              <a:gd name="connsiteX566" fmla="*/ 1073359 w 1403381"/>
              <a:gd name="connsiteY566" fmla="*/ 381300 h 1513851"/>
              <a:gd name="connsiteX567" fmla="*/ 1072598 w 1403381"/>
              <a:gd name="connsiteY567" fmla="*/ 382115 h 1513851"/>
              <a:gd name="connsiteX568" fmla="*/ 1070318 w 1403381"/>
              <a:gd name="connsiteY568" fmla="*/ 386191 h 1513851"/>
              <a:gd name="connsiteX569" fmla="*/ 1069559 w 1403381"/>
              <a:gd name="connsiteY569" fmla="*/ 387820 h 1513851"/>
              <a:gd name="connsiteX570" fmla="*/ 1069178 w 1403381"/>
              <a:gd name="connsiteY570" fmla="*/ 388228 h 1513851"/>
              <a:gd name="connsiteX571" fmla="*/ 1066899 w 1403381"/>
              <a:gd name="connsiteY571" fmla="*/ 389450 h 1513851"/>
              <a:gd name="connsiteX572" fmla="*/ 1061579 w 1403381"/>
              <a:gd name="connsiteY572" fmla="*/ 393118 h 1513851"/>
              <a:gd name="connsiteX573" fmla="*/ 1057020 w 1403381"/>
              <a:gd name="connsiteY573" fmla="*/ 396786 h 1513851"/>
              <a:gd name="connsiteX574" fmla="*/ 1051700 w 1403381"/>
              <a:gd name="connsiteY574" fmla="*/ 399230 h 1513851"/>
              <a:gd name="connsiteX575" fmla="*/ 1050560 w 1403381"/>
              <a:gd name="connsiteY575" fmla="*/ 400453 h 1513851"/>
              <a:gd name="connsiteX576" fmla="*/ 1050560 w 1403381"/>
              <a:gd name="connsiteY576" fmla="*/ 403713 h 1513851"/>
              <a:gd name="connsiteX577" fmla="*/ 1049800 w 1403381"/>
              <a:gd name="connsiteY577" fmla="*/ 404121 h 1513851"/>
              <a:gd name="connsiteX578" fmla="*/ 1049420 w 1403381"/>
              <a:gd name="connsiteY578" fmla="*/ 404528 h 1513851"/>
              <a:gd name="connsiteX579" fmla="*/ 1049420 w 1403381"/>
              <a:gd name="connsiteY579" fmla="*/ 404935 h 1513851"/>
              <a:gd name="connsiteX580" fmla="*/ 1049800 w 1403381"/>
              <a:gd name="connsiteY580" fmla="*/ 406158 h 1513851"/>
              <a:gd name="connsiteX581" fmla="*/ 1050180 w 1403381"/>
              <a:gd name="connsiteY581" fmla="*/ 406973 h 1513851"/>
              <a:gd name="connsiteX582" fmla="*/ 1046760 w 1403381"/>
              <a:gd name="connsiteY582" fmla="*/ 410233 h 1513851"/>
              <a:gd name="connsiteX583" fmla="*/ 1034602 w 1403381"/>
              <a:gd name="connsiteY583" fmla="*/ 415938 h 1513851"/>
              <a:gd name="connsiteX584" fmla="*/ 1023202 w 1403381"/>
              <a:gd name="connsiteY584" fmla="*/ 422051 h 1513851"/>
              <a:gd name="connsiteX585" fmla="*/ 1012943 w 1403381"/>
              <a:gd name="connsiteY585" fmla="*/ 423681 h 1513851"/>
              <a:gd name="connsiteX586" fmla="*/ 1012564 w 1403381"/>
              <a:gd name="connsiteY586" fmla="*/ 422866 h 1513851"/>
              <a:gd name="connsiteX587" fmla="*/ 1011803 w 1403381"/>
              <a:gd name="connsiteY587" fmla="*/ 422051 h 1513851"/>
              <a:gd name="connsiteX588" fmla="*/ 1003444 w 1403381"/>
              <a:gd name="connsiteY588" fmla="*/ 426126 h 1513851"/>
              <a:gd name="connsiteX589" fmla="*/ 1001545 w 1403381"/>
              <a:gd name="connsiteY589" fmla="*/ 427348 h 1513851"/>
              <a:gd name="connsiteX590" fmla="*/ 1000025 w 1403381"/>
              <a:gd name="connsiteY590" fmla="*/ 428164 h 1513851"/>
              <a:gd name="connsiteX591" fmla="*/ 997365 w 1403381"/>
              <a:gd name="connsiteY591" fmla="*/ 428978 h 1513851"/>
              <a:gd name="connsiteX592" fmla="*/ 996605 w 1403381"/>
              <a:gd name="connsiteY592" fmla="*/ 428571 h 1513851"/>
              <a:gd name="connsiteX593" fmla="*/ 996225 w 1403381"/>
              <a:gd name="connsiteY593" fmla="*/ 427756 h 1513851"/>
              <a:gd name="connsiteX594" fmla="*/ 996225 w 1403381"/>
              <a:gd name="connsiteY594" fmla="*/ 426941 h 1513851"/>
              <a:gd name="connsiteX595" fmla="*/ 996225 w 1403381"/>
              <a:gd name="connsiteY595" fmla="*/ 426534 h 1513851"/>
              <a:gd name="connsiteX596" fmla="*/ 995465 w 1403381"/>
              <a:gd name="connsiteY596" fmla="*/ 426126 h 1513851"/>
              <a:gd name="connsiteX597" fmla="*/ 993945 w 1403381"/>
              <a:gd name="connsiteY597" fmla="*/ 426534 h 1513851"/>
              <a:gd name="connsiteX598" fmla="*/ 992805 w 1403381"/>
              <a:gd name="connsiteY598" fmla="*/ 426941 h 1513851"/>
              <a:gd name="connsiteX599" fmla="*/ 990145 w 1403381"/>
              <a:gd name="connsiteY599" fmla="*/ 427756 h 1513851"/>
              <a:gd name="connsiteX600" fmla="*/ 989006 w 1403381"/>
              <a:gd name="connsiteY600" fmla="*/ 428164 h 1513851"/>
              <a:gd name="connsiteX601" fmla="*/ 988245 w 1403381"/>
              <a:gd name="connsiteY601" fmla="*/ 428571 h 1513851"/>
              <a:gd name="connsiteX602" fmla="*/ 988245 w 1403381"/>
              <a:gd name="connsiteY602" fmla="*/ 429793 h 1513851"/>
              <a:gd name="connsiteX603" fmla="*/ 989006 w 1403381"/>
              <a:gd name="connsiteY603" fmla="*/ 431016 h 1513851"/>
              <a:gd name="connsiteX604" fmla="*/ 988625 w 1403381"/>
              <a:gd name="connsiteY604" fmla="*/ 431424 h 1513851"/>
              <a:gd name="connsiteX605" fmla="*/ 986725 w 1403381"/>
              <a:gd name="connsiteY605" fmla="*/ 432646 h 1513851"/>
              <a:gd name="connsiteX606" fmla="*/ 985585 w 1403381"/>
              <a:gd name="connsiteY606" fmla="*/ 433461 h 1513851"/>
              <a:gd name="connsiteX607" fmla="*/ 982546 w 1403381"/>
              <a:gd name="connsiteY607" fmla="*/ 434276 h 1513851"/>
              <a:gd name="connsiteX608" fmla="*/ 979506 w 1403381"/>
              <a:gd name="connsiteY608" fmla="*/ 433461 h 1513851"/>
              <a:gd name="connsiteX609" fmla="*/ 978746 w 1403381"/>
              <a:gd name="connsiteY609" fmla="*/ 433053 h 1513851"/>
              <a:gd name="connsiteX610" fmla="*/ 978366 w 1403381"/>
              <a:gd name="connsiteY610" fmla="*/ 433053 h 1513851"/>
              <a:gd name="connsiteX611" fmla="*/ 977226 w 1403381"/>
              <a:gd name="connsiteY611" fmla="*/ 436313 h 1513851"/>
              <a:gd name="connsiteX612" fmla="*/ 976847 w 1403381"/>
              <a:gd name="connsiteY612" fmla="*/ 437536 h 1513851"/>
              <a:gd name="connsiteX613" fmla="*/ 976086 w 1403381"/>
              <a:gd name="connsiteY613" fmla="*/ 438351 h 1513851"/>
              <a:gd name="connsiteX614" fmla="*/ 973807 w 1403381"/>
              <a:gd name="connsiteY614" fmla="*/ 439981 h 1513851"/>
              <a:gd name="connsiteX615" fmla="*/ 971907 w 1403381"/>
              <a:gd name="connsiteY615" fmla="*/ 439981 h 1513851"/>
              <a:gd name="connsiteX616" fmla="*/ 971147 w 1403381"/>
              <a:gd name="connsiteY616" fmla="*/ 439981 h 1513851"/>
              <a:gd name="connsiteX617" fmla="*/ 970387 w 1403381"/>
              <a:gd name="connsiteY617" fmla="*/ 439981 h 1513851"/>
              <a:gd name="connsiteX618" fmla="*/ 970007 w 1403381"/>
              <a:gd name="connsiteY618" fmla="*/ 439981 h 1513851"/>
              <a:gd name="connsiteX619" fmla="*/ 969247 w 1403381"/>
              <a:gd name="connsiteY619" fmla="*/ 442834 h 1513851"/>
              <a:gd name="connsiteX620" fmla="*/ 968487 w 1403381"/>
              <a:gd name="connsiteY620" fmla="*/ 446501 h 1513851"/>
              <a:gd name="connsiteX621" fmla="*/ 966967 w 1403381"/>
              <a:gd name="connsiteY621" fmla="*/ 447724 h 1513851"/>
              <a:gd name="connsiteX622" fmla="*/ 964307 w 1403381"/>
              <a:gd name="connsiteY622" fmla="*/ 448946 h 1513851"/>
              <a:gd name="connsiteX623" fmla="*/ 960887 w 1403381"/>
              <a:gd name="connsiteY623" fmla="*/ 450576 h 1513851"/>
              <a:gd name="connsiteX624" fmla="*/ 954429 w 1403381"/>
              <a:gd name="connsiteY624" fmla="*/ 456689 h 1513851"/>
              <a:gd name="connsiteX625" fmla="*/ 951389 w 1403381"/>
              <a:gd name="connsiteY625" fmla="*/ 457912 h 1513851"/>
              <a:gd name="connsiteX626" fmla="*/ 950629 w 1403381"/>
              <a:gd name="connsiteY626" fmla="*/ 457096 h 1513851"/>
              <a:gd name="connsiteX627" fmla="*/ 949489 w 1403381"/>
              <a:gd name="connsiteY627" fmla="*/ 457096 h 1513851"/>
              <a:gd name="connsiteX628" fmla="*/ 947969 w 1403381"/>
              <a:gd name="connsiteY628" fmla="*/ 458726 h 1513851"/>
              <a:gd name="connsiteX629" fmla="*/ 947589 w 1403381"/>
              <a:gd name="connsiteY629" fmla="*/ 459949 h 1513851"/>
              <a:gd name="connsiteX630" fmla="*/ 946069 w 1403381"/>
              <a:gd name="connsiteY630" fmla="*/ 461987 h 1513851"/>
              <a:gd name="connsiteX631" fmla="*/ 944549 w 1403381"/>
              <a:gd name="connsiteY631" fmla="*/ 463617 h 1513851"/>
              <a:gd name="connsiteX632" fmla="*/ 941889 w 1403381"/>
              <a:gd name="connsiteY632" fmla="*/ 466469 h 1513851"/>
              <a:gd name="connsiteX633" fmla="*/ 940370 w 1403381"/>
              <a:gd name="connsiteY633" fmla="*/ 468099 h 1513851"/>
              <a:gd name="connsiteX634" fmla="*/ 935050 w 1403381"/>
              <a:gd name="connsiteY634" fmla="*/ 474619 h 1513851"/>
              <a:gd name="connsiteX635" fmla="*/ 934290 w 1403381"/>
              <a:gd name="connsiteY635" fmla="*/ 479509 h 1513851"/>
              <a:gd name="connsiteX636" fmla="*/ 934290 w 1403381"/>
              <a:gd name="connsiteY636" fmla="*/ 483992 h 1513851"/>
              <a:gd name="connsiteX637" fmla="*/ 934290 w 1403381"/>
              <a:gd name="connsiteY637" fmla="*/ 484400 h 1513851"/>
              <a:gd name="connsiteX638" fmla="*/ 935430 w 1403381"/>
              <a:gd name="connsiteY638" fmla="*/ 484400 h 1513851"/>
              <a:gd name="connsiteX639" fmla="*/ 938849 w 1403381"/>
              <a:gd name="connsiteY639" fmla="*/ 487660 h 1513851"/>
              <a:gd name="connsiteX640" fmla="*/ 938849 w 1403381"/>
              <a:gd name="connsiteY640" fmla="*/ 491735 h 1513851"/>
              <a:gd name="connsiteX641" fmla="*/ 938469 w 1403381"/>
              <a:gd name="connsiteY641" fmla="*/ 490104 h 1513851"/>
              <a:gd name="connsiteX642" fmla="*/ 938090 w 1403381"/>
              <a:gd name="connsiteY642" fmla="*/ 490104 h 1513851"/>
              <a:gd name="connsiteX643" fmla="*/ 937710 w 1403381"/>
              <a:gd name="connsiteY643" fmla="*/ 490512 h 1513851"/>
              <a:gd name="connsiteX644" fmla="*/ 938849 w 1403381"/>
              <a:gd name="connsiteY644" fmla="*/ 491735 h 1513851"/>
              <a:gd name="connsiteX645" fmla="*/ 938849 w 1403381"/>
              <a:gd name="connsiteY645" fmla="*/ 492142 h 1513851"/>
              <a:gd name="connsiteX646" fmla="*/ 937329 w 1403381"/>
              <a:gd name="connsiteY646" fmla="*/ 492957 h 1513851"/>
              <a:gd name="connsiteX647" fmla="*/ 935810 w 1403381"/>
              <a:gd name="connsiteY647" fmla="*/ 494995 h 1513851"/>
              <a:gd name="connsiteX648" fmla="*/ 936950 w 1403381"/>
              <a:gd name="connsiteY648" fmla="*/ 496217 h 1513851"/>
              <a:gd name="connsiteX649" fmla="*/ 937329 w 1403381"/>
              <a:gd name="connsiteY649" fmla="*/ 497847 h 1513851"/>
              <a:gd name="connsiteX650" fmla="*/ 936950 w 1403381"/>
              <a:gd name="connsiteY650" fmla="*/ 498662 h 1513851"/>
              <a:gd name="connsiteX651" fmla="*/ 937039 w 1403381"/>
              <a:gd name="connsiteY651" fmla="*/ 499717 h 1513851"/>
              <a:gd name="connsiteX652" fmla="*/ 936950 w 1403381"/>
              <a:gd name="connsiteY652" fmla="*/ 500292 h 1513851"/>
              <a:gd name="connsiteX653" fmla="*/ 935204 w 1403381"/>
              <a:gd name="connsiteY653" fmla="*/ 505161 h 1513851"/>
              <a:gd name="connsiteX654" fmla="*/ 934502 w 1403381"/>
              <a:gd name="connsiteY654" fmla="*/ 505296 h 1513851"/>
              <a:gd name="connsiteX655" fmla="*/ 932011 w 1403381"/>
              <a:gd name="connsiteY655" fmla="*/ 503960 h 1513851"/>
              <a:gd name="connsiteX656" fmla="*/ 931250 w 1403381"/>
              <a:gd name="connsiteY656" fmla="*/ 503960 h 1513851"/>
              <a:gd name="connsiteX657" fmla="*/ 931250 w 1403381"/>
              <a:gd name="connsiteY657" fmla="*/ 505590 h 1513851"/>
              <a:gd name="connsiteX658" fmla="*/ 930870 w 1403381"/>
              <a:gd name="connsiteY658" fmla="*/ 505997 h 1513851"/>
              <a:gd name="connsiteX659" fmla="*/ 934502 w 1403381"/>
              <a:gd name="connsiteY659" fmla="*/ 505296 h 1513851"/>
              <a:gd name="connsiteX660" fmla="*/ 935050 w 1403381"/>
              <a:gd name="connsiteY660" fmla="*/ 505590 h 1513851"/>
              <a:gd name="connsiteX661" fmla="*/ 935204 w 1403381"/>
              <a:gd name="connsiteY661" fmla="*/ 505161 h 1513851"/>
              <a:gd name="connsiteX662" fmla="*/ 949868 w 1403381"/>
              <a:gd name="connsiteY662" fmla="*/ 502330 h 1513851"/>
              <a:gd name="connsiteX663" fmla="*/ 951769 w 1403381"/>
              <a:gd name="connsiteY663" fmla="*/ 498255 h 1513851"/>
              <a:gd name="connsiteX664" fmla="*/ 952909 w 1403381"/>
              <a:gd name="connsiteY664" fmla="*/ 498255 h 1513851"/>
              <a:gd name="connsiteX665" fmla="*/ 954429 w 1403381"/>
              <a:gd name="connsiteY665" fmla="*/ 496217 h 1513851"/>
              <a:gd name="connsiteX666" fmla="*/ 956328 w 1403381"/>
              <a:gd name="connsiteY666" fmla="*/ 493365 h 1513851"/>
              <a:gd name="connsiteX667" fmla="*/ 957848 w 1403381"/>
              <a:gd name="connsiteY667" fmla="*/ 494995 h 1513851"/>
              <a:gd name="connsiteX668" fmla="*/ 959368 w 1403381"/>
              <a:gd name="connsiteY668" fmla="*/ 498662 h 1513851"/>
              <a:gd name="connsiteX669" fmla="*/ 959747 w 1403381"/>
              <a:gd name="connsiteY669" fmla="*/ 500292 h 1513851"/>
              <a:gd name="connsiteX670" fmla="*/ 959747 w 1403381"/>
              <a:gd name="connsiteY670" fmla="*/ 500700 h 1513851"/>
              <a:gd name="connsiteX671" fmla="*/ 966588 w 1403381"/>
              <a:gd name="connsiteY671" fmla="*/ 499477 h 1513851"/>
              <a:gd name="connsiteX672" fmla="*/ 966207 w 1403381"/>
              <a:gd name="connsiteY672" fmla="*/ 499477 h 1513851"/>
              <a:gd name="connsiteX673" fmla="*/ 965827 w 1403381"/>
              <a:gd name="connsiteY673" fmla="*/ 499070 h 1513851"/>
              <a:gd name="connsiteX674" fmla="*/ 966207 w 1403381"/>
              <a:gd name="connsiteY674" fmla="*/ 498255 h 1513851"/>
              <a:gd name="connsiteX675" fmla="*/ 966588 w 1403381"/>
              <a:gd name="connsiteY675" fmla="*/ 498255 h 1513851"/>
              <a:gd name="connsiteX676" fmla="*/ 966967 w 1403381"/>
              <a:gd name="connsiteY676" fmla="*/ 499477 h 1513851"/>
              <a:gd name="connsiteX677" fmla="*/ 966967 w 1403381"/>
              <a:gd name="connsiteY677" fmla="*/ 499885 h 1513851"/>
              <a:gd name="connsiteX678" fmla="*/ 981786 w 1403381"/>
              <a:gd name="connsiteY678" fmla="*/ 497032 h 1513851"/>
              <a:gd name="connsiteX679" fmla="*/ 981786 w 1403381"/>
              <a:gd name="connsiteY679" fmla="*/ 494587 h 1513851"/>
              <a:gd name="connsiteX680" fmla="*/ 984445 w 1403381"/>
              <a:gd name="connsiteY680" fmla="*/ 488474 h 1513851"/>
              <a:gd name="connsiteX681" fmla="*/ 985966 w 1403381"/>
              <a:gd name="connsiteY681" fmla="*/ 486844 h 1513851"/>
              <a:gd name="connsiteX682" fmla="*/ 987865 w 1403381"/>
              <a:gd name="connsiteY682" fmla="*/ 484807 h 1513851"/>
              <a:gd name="connsiteX683" fmla="*/ 989006 w 1403381"/>
              <a:gd name="connsiteY683" fmla="*/ 483584 h 1513851"/>
              <a:gd name="connsiteX684" fmla="*/ 990905 w 1403381"/>
              <a:gd name="connsiteY684" fmla="*/ 480732 h 1513851"/>
              <a:gd name="connsiteX685" fmla="*/ 992805 w 1403381"/>
              <a:gd name="connsiteY685" fmla="*/ 476657 h 1513851"/>
              <a:gd name="connsiteX686" fmla="*/ 996984 w 1403381"/>
              <a:gd name="connsiteY686" fmla="*/ 468914 h 1513851"/>
              <a:gd name="connsiteX687" fmla="*/ 1005724 w 1403381"/>
              <a:gd name="connsiteY687" fmla="*/ 458319 h 1513851"/>
              <a:gd name="connsiteX688" fmla="*/ 1006484 w 1403381"/>
              <a:gd name="connsiteY688" fmla="*/ 457912 h 1513851"/>
              <a:gd name="connsiteX689" fmla="*/ 1007244 w 1403381"/>
              <a:gd name="connsiteY689" fmla="*/ 457504 h 1513851"/>
              <a:gd name="connsiteX690" fmla="*/ 1008003 w 1403381"/>
              <a:gd name="connsiteY690" fmla="*/ 457096 h 1513851"/>
              <a:gd name="connsiteX691" fmla="*/ 1009143 w 1403381"/>
              <a:gd name="connsiteY691" fmla="*/ 455874 h 1513851"/>
              <a:gd name="connsiteX692" fmla="*/ 1009143 w 1403381"/>
              <a:gd name="connsiteY692" fmla="*/ 455059 h 1513851"/>
              <a:gd name="connsiteX693" fmla="*/ 1008764 w 1403381"/>
              <a:gd name="connsiteY693" fmla="*/ 453429 h 1513851"/>
              <a:gd name="connsiteX694" fmla="*/ 1009523 w 1403381"/>
              <a:gd name="connsiteY694" fmla="*/ 451799 h 1513851"/>
              <a:gd name="connsiteX695" fmla="*/ 1010284 w 1403381"/>
              <a:gd name="connsiteY695" fmla="*/ 450984 h 1513851"/>
              <a:gd name="connsiteX696" fmla="*/ 1014843 w 1403381"/>
              <a:gd name="connsiteY696" fmla="*/ 447724 h 1513851"/>
              <a:gd name="connsiteX697" fmla="*/ 1017123 w 1403381"/>
              <a:gd name="connsiteY697" fmla="*/ 446501 h 1513851"/>
              <a:gd name="connsiteX698" fmla="*/ 1019023 w 1403381"/>
              <a:gd name="connsiteY698" fmla="*/ 445279 h 1513851"/>
              <a:gd name="connsiteX699" fmla="*/ 1021303 w 1403381"/>
              <a:gd name="connsiteY699" fmla="*/ 444057 h 1513851"/>
              <a:gd name="connsiteX700" fmla="*/ 1023583 w 1403381"/>
              <a:gd name="connsiteY700" fmla="*/ 442426 h 1513851"/>
              <a:gd name="connsiteX701" fmla="*/ 1028142 w 1403381"/>
              <a:gd name="connsiteY701" fmla="*/ 438759 h 1513851"/>
              <a:gd name="connsiteX702" fmla="*/ 1029282 w 1403381"/>
              <a:gd name="connsiteY702" fmla="*/ 436721 h 1513851"/>
              <a:gd name="connsiteX703" fmla="*/ 1031182 w 1403381"/>
              <a:gd name="connsiteY703" fmla="*/ 434683 h 1513851"/>
              <a:gd name="connsiteX704" fmla="*/ 1033081 w 1403381"/>
              <a:gd name="connsiteY704" fmla="*/ 435906 h 1513851"/>
              <a:gd name="connsiteX705" fmla="*/ 1035741 w 1403381"/>
              <a:gd name="connsiteY705" fmla="*/ 437129 h 1513851"/>
              <a:gd name="connsiteX706" fmla="*/ 1036881 w 1403381"/>
              <a:gd name="connsiteY706" fmla="*/ 437129 h 1513851"/>
              <a:gd name="connsiteX707" fmla="*/ 1038401 w 1403381"/>
              <a:gd name="connsiteY707" fmla="*/ 436721 h 1513851"/>
              <a:gd name="connsiteX708" fmla="*/ 1039161 w 1403381"/>
              <a:gd name="connsiteY708" fmla="*/ 436313 h 1513851"/>
              <a:gd name="connsiteX709" fmla="*/ 1043341 w 1403381"/>
              <a:gd name="connsiteY709" fmla="*/ 430609 h 1513851"/>
              <a:gd name="connsiteX710" fmla="*/ 1057779 w 1403381"/>
              <a:gd name="connsiteY710" fmla="*/ 426941 h 1513851"/>
              <a:gd name="connsiteX711" fmla="*/ 1059299 w 1403381"/>
              <a:gd name="connsiteY711" fmla="*/ 426941 h 1513851"/>
              <a:gd name="connsiteX712" fmla="*/ 1063099 w 1403381"/>
              <a:gd name="connsiteY712" fmla="*/ 425311 h 1513851"/>
              <a:gd name="connsiteX713" fmla="*/ 1063859 w 1403381"/>
              <a:gd name="connsiteY713" fmla="*/ 424496 h 1513851"/>
              <a:gd name="connsiteX714" fmla="*/ 1064999 w 1403381"/>
              <a:gd name="connsiteY714" fmla="*/ 423274 h 1513851"/>
              <a:gd name="connsiteX715" fmla="*/ 1066139 w 1403381"/>
              <a:gd name="connsiteY715" fmla="*/ 423274 h 1513851"/>
              <a:gd name="connsiteX716" fmla="*/ 1066899 w 1403381"/>
              <a:gd name="connsiteY716" fmla="*/ 423274 h 1513851"/>
              <a:gd name="connsiteX717" fmla="*/ 1069559 w 1403381"/>
              <a:gd name="connsiteY717" fmla="*/ 421643 h 1513851"/>
              <a:gd name="connsiteX718" fmla="*/ 1070699 w 1403381"/>
              <a:gd name="connsiteY718" fmla="*/ 419606 h 1513851"/>
              <a:gd name="connsiteX719" fmla="*/ 1075258 w 1403381"/>
              <a:gd name="connsiteY719" fmla="*/ 416753 h 1513851"/>
              <a:gd name="connsiteX720" fmla="*/ 1081717 w 1403381"/>
              <a:gd name="connsiteY720" fmla="*/ 414308 h 1513851"/>
              <a:gd name="connsiteX721" fmla="*/ 1085137 w 1403381"/>
              <a:gd name="connsiteY721" fmla="*/ 412678 h 1513851"/>
              <a:gd name="connsiteX722" fmla="*/ 1087417 w 1403381"/>
              <a:gd name="connsiteY722" fmla="*/ 411456 h 1513851"/>
              <a:gd name="connsiteX723" fmla="*/ 1089697 w 1403381"/>
              <a:gd name="connsiteY723" fmla="*/ 410641 h 1513851"/>
              <a:gd name="connsiteX724" fmla="*/ 1093876 w 1403381"/>
              <a:gd name="connsiteY724" fmla="*/ 409826 h 1513851"/>
              <a:gd name="connsiteX725" fmla="*/ 1098816 w 1403381"/>
              <a:gd name="connsiteY725" fmla="*/ 409011 h 1513851"/>
              <a:gd name="connsiteX726" fmla="*/ 1101096 w 1403381"/>
              <a:gd name="connsiteY726" fmla="*/ 407788 h 1513851"/>
              <a:gd name="connsiteX727" fmla="*/ 1102616 w 1403381"/>
              <a:gd name="connsiteY727" fmla="*/ 406158 h 1513851"/>
              <a:gd name="connsiteX728" fmla="*/ 1104136 w 1403381"/>
              <a:gd name="connsiteY728" fmla="*/ 403305 h 1513851"/>
              <a:gd name="connsiteX729" fmla="*/ 1108315 w 1403381"/>
              <a:gd name="connsiteY729" fmla="*/ 398416 h 1513851"/>
              <a:gd name="connsiteX730" fmla="*/ 1109075 w 1403381"/>
              <a:gd name="connsiteY730" fmla="*/ 397193 h 1513851"/>
              <a:gd name="connsiteX731" fmla="*/ 1109455 w 1403381"/>
              <a:gd name="connsiteY731" fmla="*/ 395970 h 1513851"/>
              <a:gd name="connsiteX732" fmla="*/ 1108695 w 1403381"/>
              <a:gd name="connsiteY732" fmla="*/ 393526 h 1513851"/>
              <a:gd name="connsiteX733" fmla="*/ 1104895 w 1403381"/>
              <a:gd name="connsiteY733" fmla="*/ 389450 h 1513851"/>
              <a:gd name="connsiteX734" fmla="*/ 1102996 w 1403381"/>
              <a:gd name="connsiteY734" fmla="*/ 388228 h 1513851"/>
              <a:gd name="connsiteX735" fmla="*/ 1102236 w 1403381"/>
              <a:gd name="connsiteY735" fmla="*/ 387820 h 1513851"/>
              <a:gd name="connsiteX736" fmla="*/ 1100716 w 1403381"/>
              <a:gd name="connsiteY736" fmla="*/ 387005 h 1513851"/>
              <a:gd name="connsiteX737" fmla="*/ 1099956 w 1403381"/>
              <a:gd name="connsiteY737" fmla="*/ 386598 h 1513851"/>
              <a:gd name="connsiteX738" fmla="*/ 1098436 w 1403381"/>
              <a:gd name="connsiteY738" fmla="*/ 386191 h 1513851"/>
              <a:gd name="connsiteX739" fmla="*/ 1097676 w 1403381"/>
              <a:gd name="connsiteY739" fmla="*/ 386191 h 1513851"/>
              <a:gd name="connsiteX740" fmla="*/ 1095777 w 1403381"/>
              <a:gd name="connsiteY740" fmla="*/ 385782 h 1513851"/>
              <a:gd name="connsiteX741" fmla="*/ 1092736 w 1403381"/>
              <a:gd name="connsiteY741" fmla="*/ 386191 h 1513851"/>
              <a:gd name="connsiteX742" fmla="*/ 1091977 w 1403381"/>
              <a:gd name="connsiteY742" fmla="*/ 386191 h 1513851"/>
              <a:gd name="connsiteX743" fmla="*/ 1090837 w 1403381"/>
              <a:gd name="connsiteY743" fmla="*/ 384968 h 1513851"/>
              <a:gd name="connsiteX744" fmla="*/ 1089697 w 1403381"/>
              <a:gd name="connsiteY744" fmla="*/ 383338 h 1513851"/>
              <a:gd name="connsiteX745" fmla="*/ 1088177 w 1403381"/>
              <a:gd name="connsiteY745" fmla="*/ 384560 h 1513851"/>
              <a:gd name="connsiteX746" fmla="*/ 1087417 w 1403381"/>
              <a:gd name="connsiteY746" fmla="*/ 384968 h 1513851"/>
              <a:gd name="connsiteX747" fmla="*/ 1082098 w 1403381"/>
              <a:gd name="connsiteY747" fmla="*/ 382930 h 1513851"/>
              <a:gd name="connsiteX748" fmla="*/ 1080578 w 1403381"/>
              <a:gd name="connsiteY748" fmla="*/ 382115 h 1513851"/>
              <a:gd name="connsiteX749" fmla="*/ 1077158 w 1403381"/>
              <a:gd name="connsiteY749" fmla="*/ 380893 h 1513851"/>
              <a:gd name="connsiteX750" fmla="*/ 1075638 w 1403381"/>
              <a:gd name="connsiteY750" fmla="*/ 380485 h 1513851"/>
              <a:gd name="connsiteX751" fmla="*/ 1195328 w 1403381"/>
              <a:gd name="connsiteY751" fmla="*/ 275348 h 1513851"/>
              <a:gd name="connsiteX752" fmla="*/ 1201787 w 1403381"/>
              <a:gd name="connsiteY752" fmla="*/ 277386 h 1513851"/>
              <a:gd name="connsiteX753" fmla="*/ 1202927 w 1403381"/>
              <a:gd name="connsiteY753" fmla="*/ 278201 h 1513851"/>
              <a:gd name="connsiteX754" fmla="*/ 1203307 w 1403381"/>
              <a:gd name="connsiteY754" fmla="*/ 279016 h 1513851"/>
              <a:gd name="connsiteX755" fmla="*/ 1202927 w 1403381"/>
              <a:gd name="connsiteY755" fmla="*/ 280238 h 1513851"/>
              <a:gd name="connsiteX756" fmla="*/ 1202167 w 1403381"/>
              <a:gd name="connsiteY756" fmla="*/ 280646 h 1513851"/>
              <a:gd name="connsiteX757" fmla="*/ 1199507 w 1403381"/>
              <a:gd name="connsiteY757" fmla="*/ 281868 h 1513851"/>
              <a:gd name="connsiteX758" fmla="*/ 1191908 w 1403381"/>
              <a:gd name="connsiteY758" fmla="*/ 288389 h 1513851"/>
              <a:gd name="connsiteX759" fmla="*/ 1191148 w 1403381"/>
              <a:gd name="connsiteY759" fmla="*/ 289203 h 1513851"/>
              <a:gd name="connsiteX760" fmla="*/ 1191148 w 1403381"/>
              <a:gd name="connsiteY760" fmla="*/ 292056 h 1513851"/>
              <a:gd name="connsiteX761" fmla="*/ 1192288 w 1403381"/>
              <a:gd name="connsiteY761" fmla="*/ 292464 h 1513851"/>
              <a:gd name="connsiteX762" fmla="*/ 1193428 w 1403381"/>
              <a:gd name="connsiteY762" fmla="*/ 292056 h 1513851"/>
              <a:gd name="connsiteX763" fmla="*/ 1198368 w 1403381"/>
              <a:gd name="connsiteY763" fmla="*/ 287166 h 1513851"/>
              <a:gd name="connsiteX764" fmla="*/ 1200647 w 1403381"/>
              <a:gd name="connsiteY764" fmla="*/ 285943 h 1513851"/>
              <a:gd name="connsiteX765" fmla="*/ 1205207 w 1403381"/>
              <a:gd name="connsiteY765" fmla="*/ 283906 h 1513851"/>
              <a:gd name="connsiteX766" fmla="*/ 1208627 w 1403381"/>
              <a:gd name="connsiteY766" fmla="*/ 282276 h 1513851"/>
              <a:gd name="connsiteX767" fmla="*/ 1213947 w 1403381"/>
              <a:gd name="connsiteY767" fmla="*/ 280238 h 1513851"/>
              <a:gd name="connsiteX768" fmla="*/ 1215466 w 1403381"/>
              <a:gd name="connsiteY768" fmla="*/ 279831 h 1513851"/>
              <a:gd name="connsiteX769" fmla="*/ 1216986 w 1403381"/>
              <a:gd name="connsiteY769" fmla="*/ 282276 h 1513851"/>
              <a:gd name="connsiteX770" fmla="*/ 1216606 w 1403381"/>
              <a:gd name="connsiteY770" fmla="*/ 283091 h 1513851"/>
              <a:gd name="connsiteX771" fmla="*/ 1216226 w 1403381"/>
              <a:gd name="connsiteY771" fmla="*/ 283906 h 1513851"/>
              <a:gd name="connsiteX772" fmla="*/ 1210527 w 1403381"/>
              <a:gd name="connsiteY772" fmla="*/ 290426 h 1513851"/>
              <a:gd name="connsiteX773" fmla="*/ 1211287 w 1403381"/>
              <a:gd name="connsiteY773" fmla="*/ 292871 h 1513851"/>
              <a:gd name="connsiteX774" fmla="*/ 1213567 w 1403381"/>
              <a:gd name="connsiteY774" fmla="*/ 292871 h 1513851"/>
              <a:gd name="connsiteX775" fmla="*/ 1215087 w 1403381"/>
              <a:gd name="connsiteY775" fmla="*/ 292871 h 1513851"/>
              <a:gd name="connsiteX776" fmla="*/ 1216226 w 1403381"/>
              <a:gd name="connsiteY776" fmla="*/ 292871 h 1513851"/>
              <a:gd name="connsiteX777" fmla="*/ 1217746 w 1403381"/>
              <a:gd name="connsiteY777" fmla="*/ 292056 h 1513851"/>
              <a:gd name="connsiteX778" fmla="*/ 1220405 w 1403381"/>
              <a:gd name="connsiteY778" fmla="*/ 289611 h 1513851"/>
              <a:gd name="connsiteX779" fmla="*/ 1222306 w 1403381"/>
              <a:gd name="connsiteY779" fmla="*/ 288389 h 1513851"/>
              <a:gd name="connsiteX780" fmla="*/ 1224205 w 1403381"/>
              <a:gd name="connsiteY780" fmla="*/ 287573 h 1513851"/>
              <a:gd name="connsiteX781" fmla="*/ 1224966 w 1403381"/>
              <a:gd name="connsiteY781" fmla="*/ 287166 h 1513851"/>
              <a:gd name="connsiteX782" fmla="*/ 1226106 w 1403381"/>
              <a:gd name="connsiteY782" fmla="*/ 285943 h 1513851"/>
              <a:gd name="connsiteX783" fmla="*/ 1226106 w 1403381"/>
              <a:gd name="connsiteY783" fmla="*/ 284313 h 1513851"/>
              <a:gd name="connsiteX784" fmla="*/ 1226106 w 1403381"/>
              <a:gd name="connsiteY784" fmla="*/ 283091 h 1513851"/>
              <a:gd name="connsiteX785" fmla="*/ 1227625 w 1403381"/>
              <a:gd name="connsiteY785" fmla="*/ 280646 h 1513851"/>
              <a:gd name="connsiteX786" fmla="*/ 1229905 w 1403381"/>
              <a:gd name="connsiteY786" fmla="*/ 280238 h 1513851"/>
              <a:gd name="connsiteX787" fmla="*/ 1231425 w 1403381"/>
              <a:gd name="connsiteY787" fmla="*/ 280238 h 1513851"/>
              <a:gd name="connsiteX788" fmla="*/ 1234465 w 1403381"/>
              <a:gd name="connsiteY788" fmla="*/ 281054 h 1513851"/>
              <a:gd name="connsiteX789" fmla="*/ 1235225 w 1403381"/>
              <a:gd name="connsiteY789" fmla="*/ 285129 h 1513851"/>
              <a:gd name="connsiteX790" fmla="*/ 1233325 w 1403381"/>
              <a:gd name="connsiteY790" fmla="*/ 287981 h 1513851"/>
              <a:gd name="connsiteX791" fmla="*/ 1231045 w 1403381"/>
              <a:gd name="connsiteY791" fmla="*/ 290834 h 1513851"/>
              <a:gd name="connsiteX792" fmla="*/ 1229525 w 1403381"/>
              <a:gd name="connsiteY792" fmla="*/ 294094 h 1513851"/>
              <a:gd name="connsiteX793" fmla="*/ 1230285 w 1403381"/>
              <a:gd name="connsiteY793" fmla="*/ 295316 h 1513851"/>
              <a:gd name="connsiteX794" fmla="*/ 1232185 w 1403381"/>
              <a:gd name="connsiteY794" fmla="*/ 295724 h 1513851"/>
              <a:gd name="connsiteX795" fmla="*/ 1234085 w 1403381"/>
              <a:gd name="connsiteY795" fmla="*/ 294094 h 1513851"/>
              <a:gd name="connsiteX796" fmla="*/ 1235225 w 1403381"/>
              <a:gd name="connsiteY796" fmla="*/ 292871 h 1513851"/>
              <a:gd name="connsiteX797" fmla="*/ 1237884 w 1403381"/>
              <a:gd name="connsiteY797" fmla="*/ 290019 h 1513851"/>
              <a:gd name="connsiteX798" fmla="*/ 1242064 w 1403381"/>
              <a:gd name="connsiteY798" fmla="*/ 288389 h 1513851"/>
              <a:gd name="connsiteX799" fmla="*/ 1245864 w 1403381"/>
              <a:gd name="connsiteY799" fmla="*/ 291649 h 1513851"/>
              <a:gd name="connsiteX800" fmla="*/ 1247004 w 1403381"/>
              <a:gd name="connsiteY800" fmla="*/ 294501 h 1513851"/>
              <a:gd name="connsiteX801" fmla="*/ 1247763 w 1403381"/>
              <a:gd name="connsiteY801" fmla="*/ 294501 h 1513851"/>
              <a:gd name="connsiteX802" fmla="*/ 1251183 w 1403381"/>
              <a:gd name="connsiteY802" fmla="*/ 296131 h 1513851"/>
              <a:gd name="connsiteX803" fmla="*/ 1252703 w 1403381"/>
              <a:gd name="connsiteY803" fmla="*/ 301021 h 1513851"/>
              <a:gd name="connsiteX804" fmla="*/ 1253843 w 1403381"/>
              <a:gd name="connsiteY804" fmla="*/ 303059 h 1513851"/>
              <a:gd name="connsiteX805" fmla="*/ 1253083 w 1403381"/>
              <a:gd name="connsiteY805" fmla="*/ 305504 h 1513851"/>
              <a:gd name="connsiteX806" fmla="*/ 1247763 w 1403381"/>
              <a:gd name="connsiteY806" fmla="*/ 307542 h 1513851"/>
              <a:gd name="connsiteX807" fmla="*/ 1245104 w 1403381"/>
              <a:gd name="connsiteY807" fmla="*/ 307949 h 1513851"/>
              <a:gd name="connsiteX808" fmla="*/ 1241684 w 1403381"/>
              <a:gd name="connsiteY808" fmla="*/ 307134 h 1513851"/>
              <a:gd name="connsiteX809" fmla="*/ 1239404 w 1403381"/>
              <a:gd name="connsiteY809" fmla="*/ 305096 h 1513851"/>
              <a:gd name="connsiteX810" fmla="*/ 1238264 w 1403381"/>
              <a:gd name="connsiteY810" fmla="*/ 303874 h 1513851"/>
              <a:gd name="connsiteX811" fmla="*/ 1235985 w 1403381"/>
              <a:gd name="connsiteY811" fmla="*/ 302244 h 1513851"/>
              <a:gd name="connsiteX812" fmla="*/ 1234465 w 1403381"/>
              <a:gd name="connsiteY812" fmla="*/ 301836 h 1513851"/>
              <a:gd name="connsiteX813" fmla="*/ 1235985 w 1403381"/>
              <a:gd name="connsiteY813" fmla="*/ 305912 h 1513851"/>
              <a:gd name="connsiteX814" fmla="*/ 1235985 w 1403381"/>
              <a:gd name="connsiteY814" fmla="*/ 307949 h 1513851"/>
              <a:gd name="connsiteX815" fmla="*/ 1235604 w 1403381"/>
              <a:gd name="connsiteY815" fmla="*/ 308764 h 1513851"/>
              <a:gd name="connsiteX816" fmla="*/ 1235985 w 1403381"/>
              <a:gd name="connsiteY816" fmla="*/ 308764 h 1513851"/>
              <a:gd name="connsiteX817" fmla="*/ 1237505 w 1403381"/>
              <a:gd name="connsiteY817" fmla="*/ 309579 h 1513851"/>
              <a:gd name="connsiteX818" fmla="*/ 1237884 w 1403381"/>
              <a:gd name="connsiteY818" fmla="*/ 310394 h 1513851"/>
              <a:gd name="connsiteX819" fmla="*/ 1237505 w 1403381"/>
              <a:gd name="connsiteY819" fmla="*/ 311617 h 1513851"/>
              <a:gd name="connsiteX820" fmla="*/ 1238264 w 1403381"/>
              <a:gd name="connsiteY820" fmla="*/ 313654 h 1513851"/>
              <a:gd name="connsiteX821" fmla="*/ 1239024 w 1403381"/>
              <a:gd name="connsiteY821" fmla="*/ 313654 h 1513851"/>
              <a:gd name="connsiteX822" fmla="*/ 1243204 w 1403381"/>
              <a:gd name="connsiteY822" fmla="*/ 312024 h 1513851"/>
              <a:gd name="connsiteX823" fmla="*/ 1245104 w 1403381"/>
              <a:gd name="connsiteY823" fmla="*/ 311617 h 1513851"/>
              <a:gd name="connsiteX824" fmla="*/ 1246623 w 1403381"/>
              <a:gd name="connsiteY824" fmla="*/ 311617 h 1513851"/>
              <a:gd name="connsiteX825" fmla="*/ 1247763 w 1403381"/>
              <a:gd name="connsiteY825" fmla="*/ 312431 h 1513851"/>
              <a:gd name="connsiteX826" fmla="*/ 1248903 w 1403381"/>
              <a:gd name="connsiteY826" fmla="*/ 313247 h 1513851"/>
              <a:gd name="connsiteX827" fmla="*/ 1248903 w 1403381"/>
              <a:gd name="connsiteY827" fmla="*/ 313654 h 1513851"/>
              <a:gd name="connsiteX828" fmla="*/ 1249664 w 1403381"/>
              <a:gd name="connsiteY828" fmla="*/ 313654 h 1513851"/>
              <a:gd name="connsiteX829" fmla="*/ 1249283 w 1403381"/>
              <a:gd name="connsiteY829" fmla="*/ 314061 h 1513851"/>
              <a:gd name="connsiteX830" fmla="*/ 1249664 w 1403381"/>
              <a:gd name="connsiteY830" fmla="*/ 314469 h 1513851"/>
              <a:gd name="connsiteX831" fmla="*/ 1250043 w 1403381"/>
              <a:gd name="connsiteY831" fmla="*/ 315284 h 1513851"/>
              <a:gd name="connsiteX832" fmla="*/ 1250423 w 1403381"/>
              <a:gd name="connsiteY832" fmla="*/ 315691 h 1513851"/>
              <a:gd name="connsiteX833" fmla="*/ 1250423 w 1403381"/>
              <a:gd name="connsiteY833" fmla="*/ 316507 h 1513851"/>
              <a:gd name="connsiteX834" fmla="*/ 1250423 w 1403381"/>
              <a:gd name="connsiteY834" fmla="*/ 316914 h 1513851"/>
              <a:gd name="connsiteX835" fmla="*/ 1250423 w 1403381"/>
              <a:gd name="connsiteY835" fmla="*/ 318137 h 1513851"/>
              <a:gd name="connsiteX836" fmla="*/ 1250423 w 1403381"/>
              <a:gd name="connsiteY836" fmla="*/ 319359 h 1513851"/>
              <a:gd name="connsiteX837" fmla="*/ 1250803 w 1403381"/>
              <a:gd name="connsiteY837" fmla="*/ 319767 h 1513851"/>
              <a:gd name="connsiteX838" fmla="*/ 1251563 w 1403381"/>
              <a:gd name="connsiteY838" fmla="*/ 319767 h 1513851"/>
              <a:gd name="connsiteX839" fmla="*/ 1253463 w 1403381"/>
              <a:gd name="connsiteY839" fmla="*/ 319767 h 1513851"/>
              <a:gd name="connsiteX840" fmla="*/ 1256503 w 1403381"/>
              <a:gd name="connsiteY840" fmla="*/ 319359 h 1513851"/>
              <a:gd name="connsiteX841" fmla="*/ 1258023 w 1403381"/>
              <a:gd name="connsiteY841" fmla="*/ 316914 h 1513851"/>
              <a:gd name="connsiteX842" fmla="*/ 1258783 w 1403381"/>
              <a:gd name="connsiteY842" fmla="*/ 316914 h 1513851"/>
              <a:gd name="connsiteX843" fmla="*/ 1259543 w 1403381"/>
              <a:gd name="connsiteY843" fmla="*/ 316914 h 1513851"/>
              <a:gd name="connsiteX844" fmla="*/ 1260683 w 1403381"/>
              <a:gd name="connsiteY844" fmla="*/ 315691 h 1513851"/>
              <a:gd name="connsiteX845" fmla="*/ 1261442 w 1403381"/>
              <a:gd name="connsiteY845" fmla="*/ 314877 h 1513851"/>
              <a:gd name="connsiteX846" fmla="*/ 1262203 w 1403381"/>
              <a:gd name="connsiteY846" fmla="*/ 314877 h 1513851"/>
              <a:gd name="connsiteX847" fmla="*/ 1264482 w 1403381"/>
              <a:gd name="connsiteY847" fmla="*/ 316914 h 1513851"/>
              <a:gd name="connsiteX848" fmla="*/ 1266002 w 1403381"/>
              <a:gd name="connsiteY848" fmla="*/ 318951 h 1513851"/>
              <a:gd name="connsiteX849" fmla="*/ 1266762 w 1403381"/>
              <a:gd name="connsiteY849" fmla="*/ 320174 h 1513851"/>
              <a:gd name="connsiteX850" fmla="*/ 1266762 w 1403381"/>
              <a:gd name="connsiteY850" fmla="*/ 324249 h 1513851"/>
              <a:gd name="connsiteX851" fmla="*/ 1265622 w 1403381"/>
              <a:gd name="connsiteY851" fmla="*/ 324656 h 1513851"/>
              <a:gd name="connsiteX852" fmla="*/ 1260683 w 1403381"/>
              <a:gd name="connsiteY852" fmla="*/ 321397 h 1513851"/>
              <a:gd name="connsiteX853" fmla="*/ 1259923 w 1403381"/>
              <a:gd name="connsiteY853" fmla="*/ 320582 h 1513851"/>
              <a:gd name="connsiteX854" fmla="*/ 1258783 w 1403381"/>
              <a:gd name="connsiteY854" fmla="*/ 320582 h 1513851"/>
              <a:gd name="connsiteX855" fmla="*/ 1258403 w 1403381"/>
              <a:gd name="connsiteY855" fmla="*/ 321804 h 1513851"/>
              <a:gd name="connsiteX856" fmla="*/ 1258783 w 1403381"/>
              <a:gd name="connsiteY856" fmla="*/ 323434 h 1513851"/>
              <a:gd name="connsiteX857" fmla="*/ 1259543 w 1403381"/>
              <a:gd name="connsiteY857" fmla="*/ 324249 h 1513851"/>
              <a:gd name="connsiteX858" fmla="*/ 1261442 w 1403381"/>
              <a:gd name="connsiteY858" fmla="*/ 324249 h 1513851"/>
              <a:gd name="connsiteX859" fmla="*/ 1262582 w 1403381"/>
              <a:gd name="connsiteY859" fmla="*/ 325472 h 1513851"/>
              <a:gd name="connsiteX860" fmla="*/ 1262962 w 1403381"/>
              <a:gd name="connsiteY860" fmla="*/ 326287 h 1513851"/>
              <a:gd name="connsiteX861" fmla="*/ 1265242 w 1403381"/>
              <a:gd name="connsiteY861" fmla="*/ 327916 h 1513851"/>
              <a:gd name="connsiteX862" fmla="*/ 1266382 w 1403381"/>
              <a:gd name="connsiteY862" fmla="*/ 328324 h 1513851"/>
              <a:gd name="connsiteX863" fmla="*/ 1266002 w 1403381"/>
              <a:gd name="connsiteY863" fmla="*/ 330362 h 1513851"/>
              <a:gd name="connsiteX864" fmla="*/ 1264862 w 1403381"/>
              <a:gd name="connsiteY864" fmla="*/ 331992 h 1513851"/>
              <a:gd name="connsiteX865" fmla="*/ 1264102 w 1403381"/>
              <a:gd name="connsiteY865" fmla="*/ 333214 h 1513851"/>
              <a:gd name="connsiteX866" fmla="*/ 1264862 w 1403381"/>
              <a:gd name="connsiteY866" fmla="*/ 333622 h 1513851"/>
              <a:gd name="connsiteX867" fmla="*/ 1268662 w 1403381"/>
              <a:gd name="connsiteY867" fmla="*/ 332399 h 1513851"/>
              <a:gd name="connsiteX868" fmla="*/ 1271321 w 1403381"/>
              <a:gd name="connsiteY868" fmla="*/ 331584 h 1513851"/>
              <a:gd name="connsiteX869" fmla="*/ 1279784 w 1403381"/>
              <a:gd name="connsiteY869" fmla="*/ 334126 h 1513851"/>
              <a:gd name="connsiteX870" fmla="*/ 1316717 w 1403381"/>
              <a:gd name="connsiteY870" fmla="*/ 399087 h 1513851"/>
              <a:gd name="connsiteX871" fmla="*/ 1316158 w 1403381"/>
              <a:gd name="connsiteY871" fmla="*/ 400046 h 1513851"/>
              <a:gd name="connsiteX872" fmla="*/ 1311218 w 1403381"/>
              <a:gd name="connsiteY872" fmla="*/ 403305 h 1513851"/>
              <a:gd name="connsiteX873" fmla="*/ 1308938 w 1403381"/>
              <a:gd name="connsiteY873" fmla="*/ 404121 h 1513851"/>
              <a:gd name="connsiteX874" fmla="*/ 1284621 w 1403381"/>
              <a:gd name="connsiteY874" fmla="*/ 413086 h 1513851"/>
              <a:gd name="connsiteX875" fmla="*/ 1275501 w 1403381"/>
              <a:gd name="connsiteY875" fmla="*/ 413901 h 1513851"/>
              <a:gd name="connsiteX876" fmla="*/ 1271321 w 1403381"/>
              <a:gd name="connsiteY876" fmla="*/ 413493 h 1513851"/>
              <a:gd name="connsiteX877" fmla="*/ 1258023 w 1403381"/>
              <a:gd name="connsiteY877" fmla="*/ 408603 h 1513851"/>
              <a:gd name="connsiteX878" fmla="*/ 1249283 w 1403381"/>
              <a:gd name="connsiteY878" fmla="*/ 404935 h 1513851"/>
              <a:gd name="connsiteX879" fmla="*/ 1245864 w 1403381"/>
              <a:gd name="connsiteY879" fmla="*/ 404121 h 1513851"/>
              <a:gd name="connsiteX880" fmla="*/ 1244724 w 1403381"/>
              <a:gd name="connsiteY880" fmla="*/ 403713 h 1513851"/>
              <a:gd name="connsiteX881" fmla="*/ 1239404 w 1403381"/>
              <a:gd name="connsiteY881" fmla="*/ 400046 h 1513851"/>
              <a:gd name="connsiteX882" fmla="*/ 1237884 w 1403381"/>
              <a:gd name="connsiteY882" fmla="*/ 398416 h 1513851"/>
              <a:gd name="connsiteX883" fmla="*/ 1235225 w 1403381"/>
              <a:gd name="connsiteY883" fmla="*/ 395970 h 1513851"/>
              <a:gd name="connsiteX884" fmla="*/ 1234085 w 1403381"/>
              <a:gd name="connsiteY884" fmla="*/ 395156 h 1513851"/>
              <a:gd name="connsiteX885" fmla="*/ 1232185 w 1403381"/>
              <a:gd name="connsiteY885" fmla="*/ 393933 h 1513851"/>
              <a:gd name="connsiteX886" fmla="*/ 1229905 w 1403381"/>
              <a:gd name="connsiteY886" fmla="*/ 391080 h 1513851"/>
              <a:gd name="connsiteX887" fmla="*/ 1229905 w 1403381"/>
              <a:gd name="connsiteY887" fmla="*/ 390673 h 1513851"/>
              <a:gd name="connsiteX888" fmla="*/ 1229905 w 1403381"/>
              <a:gd name="connsiteY888" fmla="*/ 390265 h 1513851"/>
              <a:gd name="connsiteX889" fmla="*/ 1229525 w 1403381"/>
              <a:gd name="connsiteY889" fmla="*/ 387820 h 1513851"/>
              <a:gd name="connsiteX890" fmla="*/ 1229145 w 1403381"/>
              <a:gd name="connsiteY890" fmla="*/ 387820 h 1513851"/>
              <a:gd name="connsiteX891" fmla="*/ 1228385 w 1403381"/>
              <a:gd name="connsiteY891" fmla="*/ 387820 h 1513851"/>
              <a:gd name="connsiteX892" fmla="*/ 1227625 w 1403381"/>
              <a:gd name="connsiteY892" fmla="*/ 387820 h 1513851"/>
              <a:gd name="connsiteX893" fmla="*/ 1222306 w 1403381"/>
              <a:gd name="connsiteY893" fmla="*/ 384968 h 1513851"/>
              <a:gd name="connsiteX894" fmla="*/ 1218506 w 1403381"/>
              <a:gd name="connsiteY894" fmla="*/ 382523 h 1513851"/>
              <a:gd name="connsiteX895" fmla="*/ 1217366 w 1403381"/>
              <a:gd name="connsiteY895" fmla="*/ 380893 h 1513851"/>
              <a:gd name="connsiteX896" fmla="*/ 1213567 w 1403381"/>
              <a:gd name="connsiteY896" fmla="*/ 377633 h 1513851"/>
              <a:gd name="connsiteX897" fmla="*/ 1211667 w 1403381"/>
              <a:gd name="connsiteY897" fmla="*/ 378040 h 1513851"/>
              <a:gd name="connsiteX898" fmla="*/ 1214326 w 1403381"/>
              <a:gd name="connsiteY898" fmla="*/ 383745 h 1513851"/>
              <a:gd name="connsiteX899" fmla="*/ 1215846 w 1403381"/>
              <a:gd name="connsiteY899" fmla="*/ 385375 h 1513851"/>
              <a:gd name="connsiteX900" fmla="*/ 1218886 w 1403381"/>
              <a:gd name="connsiteY900" fmla="*/ 388228 h 1513851"/>
              <a:gd name="connsiteX901" fmla="*/ 1221166 w 1403381"/>
              <a:gd name="connsiteY901" fmla="*/ 390673 h 1513851"/>
              <a:gd name="connsiteX902" fmla="*/ 1222306 w 1403381"/>
              <a:gd name="connsiteY902" fmla="*/ 393118 h 1513851"/>
              <a:gd name="connsiteX903" fmla="*/ 1221166 w 1403381"/>
              <a:gd name="connsiteY903" fmla="*/ 396378 h 1513851"/>
              <a:gd name="connsiteX904" fmla="*/ 1220405 w 1403381"/>
              <a:gd name="connsiteY904" fmla="*/ 400046 h 1513851"/>
              <a:gd name="connsiteX905" fmla="*/ 1221545 w 1403381"/>
              <a:gd name="connsiteY905" fmla="*/ 403713 h 1513851"/>
              <a:gd name="connsiteX906" fmla="*/ 1221545 w 1403381"/>
              <a:gd name="connsiteY906" fmla="*/ 410233 h 1513851"/>
              <a:gd name="connsiteX907" fmla="*/ 1215466 w 1403381"/>
              <a:gd name="connsiteY907" fmla="*/ 417160 h 1513851"/>
              <a:gd name="connsiteX908" fmla="*/ 1212427 w 1403381"/>
              <a:gd name="connsiteY908" fmla="*/ 421236 h 1513851"/>
              <a:gd name="connsiteX909" fmla="*/ 1212047 w 1403381"/>
              <a:gd name="connsiteY909" fmla="*/ 422866 h 1513851"/>
              <a:gd name="connsiteX910" fmla="*/ 1211667 w 1403381"/>
              <a:gd name="connsiteY910" fmla="*/ 423681 h 1513851"/>
              <a:gd name="connsiteX911" fmla="*/ 1208247 w 1403381"/>
              <a:gd name="connsiteY911" fmla="*/ 429793 h 1513851"/>
              <a:gd name="connsiteX912" fmla="*/ 1206727 w 1403381"/>
              <a:gd name="connsiteY912" fmla="*/ 431016 h 1513851"/>
              <a:gd name="connsiteX913" fmla="*/ 1204447 w 1403381"/>
              <a:gd name="connsiteY913" fmla="*/ 435499 h 1513851"/>
              <a:gd name="connsiteX914" fmla="*/ 1203687 w 1403381"/>
              <a:gd name="connsiteY914" fmla="*/ 437129 h 1513851"/>
              <a:gd name="connsiteX915" fmla="*/ 1203307 w 1403381"/>
              <a:gd name="connsiteY915" fmla="*/ 439166 h 1513851"/>
              <a:gd name="connsiteX916" fmla="*/ 1204447 w 1403381"/>
              <a:gd name="connsiteY916" fmla="*/ 440389 h 1513851"/>
              <a:gd name="connsiteX917" fmla="*/ 1207867 w 1403381"/>
              <a:gd name="connsiteY917" fmla="*/ 443241 h 1513851"/>
              <a:gd name="connsiteX918" fmla="*/ 1208247 w 1403381"/>
              <a:gd name="connsiteY918" fmla="*/ 443241 h 1513851"/>
              <a:gd name="connsiteX919" fmla="*/ 1208627 w 1403381"/>
              <a:gd name="connsiteY919" fmla="*/ 443648 h 1513851"/>
              <a:gd name="connsiteX920" fmla="*/ 1209007 w 1403381"/>
              <a:gd name="connsiteY920" fmla="*/ 446094 h 1513851"/>
              <a:gd name="connsiteX921" fmla="*/ 1227625 w 1403381"/>
              <a:gd name="connsiteY921" fmla="*/ 442426 h 1513851"/>
              <a:gd name="connsiteX922" fmla="*/ 1227625 w 1403381"/>
              <a:gd name="connsiteY922" fmla="*/ 442019 h 1513851"/>
              <a:gd name="connsiteX923" fmla="*/ 1227625 w 1403381"/>
              <a:gd name="connsiteY923" fmla="*/ 439981 h 1513851"/>
              <a:gd name="connsiteX924" fmla="*/ 1227246 w 1403381"/>
              <a:gd name="connsiteY924" fmla="*/ 438351 h 1513851"/>
              <a:gd name="connsiteX925" fmla="*/ 1226106 w 1403381"/>
              <a:gd name="connsiteY925" fmla="*/ 435499 h 1513851"/>
              <a:gd name="connsiteX926" fmla="*/ 1226106 w 1403381"/>
              <a:gd name="connsiteY926" fmla="*/ 434683 h 1513851"/>
              <a:gd name="connsiteX927" fmla="*/ 1227625 w 1403381"/>
              <a:gd name="connsiteY927" fmla="*/ 432239 h 1513851"/>
              <a:gd name="connsiteX928" fmla="*/ 1228005 w 1403381"/>
              <a:gd name="connsiteY928" fmla="*/ 432646 h 1513851"/>
              <a:gd name="connsiteX929" fmla="*/ 1229525 w 1403381"/>
              <a:gd name="connsiteY929" fmla="*/ 433869 h 1513851"/>
              <a:gd name="connsiteX930" fmla="*/ 1230665 w 1403381"/>
              <a:gd name="connsiteY930" fmla="*/ 433053 h 1513851"/>
              <a:gd name="connsiteX931" fmla="*/ 1231045 w 1403381"/>
              <a:gd name="connsiteY931" fmla="*/ 432646 h 1513851"/>
              <a:gd name="connsiteX932" fmla="*/ 1235604 w 1403381"/>
              <a:gd name="connsiteY932" fmla="*/ 429793 h 1513851"/>
              <a:gd name="connsiteX933" fmla="*/ 1237505 w 1403381"/>
              <a:gd name="connsiteY933" fmla="*/ 431016 h 1513851"/>
              <a:gd name="connsiteX934" fmla="*/ 1241304 w 1403381"/>
              <a:gd name="connsiteY934" fmla="*/ 435906 h 1513851"/>
              <a:gd name="connsiteX935" fmla="*/ 1243584 w 1403381"/>
              <a:gd name="connsiteY935" fmla="*/ 439166 h 1513851"/>
              <a:gd name="connsiteX936" fmla="*/ 1272841 w 1403381"/>
              <a:gd name="connsiteY936" fmla="*/ 433461 h 1513851"/>
              <a:gd name="connsiteX937" fmla="*/ 1274361 w 1403381"/>
              <a:gd name="connsiteY937" fmla="*/ 431016 h 1513851"/>
              <a:gd name="connsiteX938" fmla="*/ 1275121 w 1403381"/>
              <a:gd name="connsiteY938" fmla="*/ 430201 h 1513851"/>
              <a:gd name="connsiteX939" fmla="*/ 1276641 w 1403381"/>
              <a:gd name="connsiteY939" fmla="*/ 428978 h 1513851"/>
              <a:gd name="connsiteX940" fmla="*/ 1278161 w 1403381"/>
              <a:gd name="connsiteY940" fmla="*/ 428164 h 1513851"/>
              <a:gd name="connsiteX941" fmla="*/ 1283481 w 1403381"/>
              <a:gd name="connsiteY941" fmla="*/ 425311 h 1513851"/>
              <a:gd name="connsiteX942" fmla="*/ 1291460 w 1403381"/>
              <a:gd name="connsiteY942" fmla="*/ 422051 h 1513851"/>
              <a:gd name="connsiteX943" fmla="*/ 1294879 w 1403381"/>
              <a:gd name="connsiteY943" fmla="*/ 422051 h 1513851"/>
              <a:gd name="connsiteX944" fmla="*/ 1296780 w 1403381"/>
              <a:gd name="connsiteY944" fmla="*/ 422051 h 1513851"/>
              <a:gd name="connsiteX945" fmla="*/ 1298679 w 1403381"/>
              <a:gd name="connsiteY945" fmla="*/ 421643 h 1513851"/>
              <a:gd name="connsiteX946" fmla="*/ 1307039 w 1403381"/>
              <a:gd name="connsiteY946" fmla="*/ 417976 h 1513851"/>
              <a:gd name="connsiteX947" fmla="*/ 1310078 w 1403381"/>
              <a:gd name="connsiteY947" fmla="*/ 416346 h 1513851"/>
              <a:gd name="connsiteX948" fmla="*/ 1315398 w 1403381"/>
              <a:gd name="connsiteY948" fmla="*/ 413901 h 1513851"/>
              <a:gd name="connsiteX949" fmla="*/ 1317678 w 1403381"/>
              <a:gd name="connsiteY949" fmla="*/ 415123 h 1513851"/>
              <a:gd name="connsiteX950" fmla="*/ 1320338 w 1403381"/>
              <a:gd name="connsiteY950" fmla="*/ 417160 h 1513851"/>
              <a:gd name="connsiteX951" fmla="*/ 1322237 w 1403381"/>
              <a:gd name="connsiteY951" fmla="*/ 417569 h 1513851"/>
              <a:gd name="connsiteX952" fmla="*/ 1324517 w 1403381"/>
              <a:gd name="connsiteY952" fmla="*/ 417569 h 1513851"/>
              <a:gd name="connsiteX953" fmla="*/ 1327937 w 1403381"/>
              <a:gd name="connsiteY953" fmla="*/ 419606 h 1513851"/>
              <a:gd name="connsiteX954" fmla="*/ 1328697 w 1403381"/>
              <a:gd name="connsiteY954" fmla="*/ 421643 h 1513851"/>
              <a:gd name="connsiteX955" fmla="*/ 1328697 w 1403381"/>
              <a:gd name="connsiteY955" fmla="*/ 422458 h 1513851"/>
              <a:gd name="connsiteX956" fmla="*/ 1329868 w 1403381"/>
              <a:gd name="connsiteY956" fmla="*/ 422219 h 1513851"/>
              <a:gd name="connsiteX957" fmla="*/ 1339729 w 1403381"/>
              <a:gd name="connsiteY957" fmla="*/ 439563 h 1513851"/>
              <a:gd name="connsiteX958" fmla="*/ 1403381 w 1403381"/>
              <a:gd name="connsiteY958" fmla="*/ 740562 h 1513851"/>
              <a:gd name="connsiteX959" fmla="*/ 1166144 w 1403381"/>
              <a:gd name="connsiteY959" fmla="*/ 1287360 h 1513851"/>
              <a:gd name="connsiteX960" fmla="*/ 1050407 w 1403381"/>
              <a:gd name="connsiteY960" fmla="*/ 1378527 h 1513851"/>
              <a:gd name="connsiteX961" fmla="*/ 1046760 w 1403381"/>
              <a:gd name="connsiteY961" fmla="*/ 1374802 h 1513851"/>
              <a:gd name="connsiteX962" fmla="*/ 1041441 w 1403381"/>
              <a:gd name="connsiteY962" fmla="*/ 1365837 h 1513851"/>
              <a:gd name="connsiteX963" fmla="*/ 1041061 w 1403381"/>
              <a:gd name="connsiteY963" fmla="*/ 1361354 h 1513851"/>
              <a:gd name="connsiteX964" fmla="*/ 1032322 w 1403381"/>
              <a:gd name="connsiteY964" fmla="*/ 1353204 h 1513851"/>
              <a:gd name="connsiteX965" fmla="*/ 1025862 w 1403381"/>
              <a:gd name="connsiteY965" fmla="*/ 1347907 h 1513851"/>
              <a:gd name="connsiteX966" fmla="*/ 1025482 w 1403381"/>
              <a:gd name="connsiteY966" fmla="*/ 1337719 h 1513851"/>
              <a:gd name="connsiteX967" fmla="*/ 1026242 w 1403381"/>
              <a:gd name="connsiteY967" fmla="*/ 1328754 h 1513851"/>
              <a:gd name="connsiteX968" fmla="*/ 1024722 w 1403381"/>
              <a:gd name="connsiteY968" fmla="*/ 1322641 h 1513851"/>
              <a:gd name="connsiteX969" fmla="*/ 1022823 w 1403381"/>
              <a:gd name="connsiteY969" fmla="*/ 1318566 h 1513851"/>
              <a:gd name="connsiteX970" fmla="*/ 1022063 w 1403381"/>
              <a:gd name="connsiteY970" fmla="*/ 1315306 h 1513851"/>
              <a:gd name="connsiteX971" fmla="*/ 1022443 w 1403381"/>
              <a:gd name="connsiteY971" fmla="*/ 1305119 h 1513851"/>
              <a:gd name="connsiteX972" fmla="*/ 1020923 w 1403381"/>
              <a:gd name="connsiteY972" fmla="*/ 1296968 h 1513851"/>
              <a:gd name="connsiteX973" fmla="*/ 1018263 w 1403381"/>
              <a:gd name="connsiteY973" fmla="*/ 1292893 h 1513851"/>
              <a:gd name="connsiteX974" fmla="*/ 1011803 w 1403381"/>
              <a:gd name="connsiteY974" fmla="*/ 1288411 h 1513851"/>
              <a:gd name="connsiteX975" fmla="*/ 1009523 w 1403381"/>
              <a:gd name="connsiteY975" fmla="*/ 1285151 h 1513851"/>
              <a:gd name="connsiteX976" fmla="*/ 1006484 w 1403381"/>
              <a:gd name="connsiteY976" fmla="*/ 1293708 h 1513851"/>
              <a:gd name="connsiteX977" fmla="*/ 998885 w 1403381"/>
              <a:gd name="connsiteY977" fmla="*/ 1295746 h 1513851"/>
              <a:gd name="connsiteX978" fmla="*/ 996225 w 1403381"/>
              <a:gd name="connsiteY978" fmla="*/ 1295746 h 1513851"/>
              <a:gd name="connsiteX979" fmla="*/ 995085 w 1403381"/>
              <a:gd name="connsiteY979" fmla="*/ 1296153 h 1513851"/>
              <a:gd name="connsiteX980" fmla="*/ 993565 w 1403381"/>
              <a:gd name="connsiteY980" fmla="*/ 1297783 h 1513851"/>
              <a:gd name="connsiteX981" fmla="*/ 990905 w 1403381"/>
              <a:gd name="connsiteY981" fmla="*/ 1297376 h 1513851"/>
              <a:gd name="connsiteX982" fmla="*/ 991285 w 1403381"/>
              <a:gd name="connsiteY982" fmla="*/ 1294523 h 1513851"/>
              <a:gd name="connsiteX983" fmla="*/ 990905 w 1403381"/>
              <a:gd name="connsiteY983" fmla="*/ 1294116 h 1513851"/>
              <a:gd name="connsiteX984" fmla="*/ 989385 w 1403381"/>
              <a:gd name="connsiteY984" fmla="*/ 1293708 h 1513851"/>
              <a:gd name="connsiteX985" fmla="*/ 988245 w 1403381"/>
              <a:gd name="connsiteY985" fmla="*/ 1297783 h 1513851"/>
              <a:gd name="connsiteX986" fmla="*/ 984066 w 1403381"/>
              <a:gd name="connsiteY986" fmla="*/ 1301044 h 1513851"/>
              <a:gd name="connsiteX987" fmla="*/ 982546 w 1403381"/>
              <a:gd name="connsiteY987" fmla="*/ 1303081 h 1513851"/>
              <a:gd name="connsiteX988" fmla="*/ 985966 w 1403381"/>
              <a:gd name="connsiteY988" fmla="*/ 1313269 h 1513851"/>
              <a:gd name="connsiteX989" fmla="*/ 984066 w 1403381"/>
              <a:gd name="connsiteY989" fmla="*/ 1328754 h 1513851"/>
              <a:gd name="connsiteX990" fmla="*/ 982926 w 1403381"/>
              <a:gd name="connsiteY990" fmla="*/ 1331606 h 1513851"/>
              <a:gd name="connsiteX991" fmla="*/ 983306 w 1403381"/>
              <a:gd name="connsiteY991" fmla="*/ 1332014 h 1513851"/>
              <a:gd name="connsiteX992" fmla="*/ 982926 w 1403381"/>
              <a:gd name="connsiteY992" fmla="*/ 1337719 h 1513851"/>
              <a:gd name="connsiteX993" fmla="*/ 983306 w 1403381"/>
              <a:gd name="connsiteY993" fmla="*/ 1346684 h 1513851"/>
              <a:gd name="connsiteX994" fmla="*/ 984826 w 1403381"/>
              <a:gd name="connsiteY994" fmla="*/ 1353612 h 1513851"/>
              <a:gd name="connsiteX995" fmla="*/ 990905 w 1403381"/>
              <a:gd name="connsiteY995" fmla="*/ 1358094 h 1513851"/>
              <a:gd name="connsiteX996" fmla="*/ 990905 w 1403381"/>
              <a:gd name="connsiteY996" fmla="*/ 1362984 h 1513851"/>
              <a:gd name="connsiteX997" fmla="*/ 993185 w 1403381"/>
              <a:gd name="connsiteY997" fmla="*/ 1369912 h 1513851"/>
              <a:gd name="connsiteX998" fmla="*/ 995085 w 1403381"/>
              <a:gd name="connsiteY998" fmla="*/ 1376840 h 1513851"/>
              <a:gd name="connsiteX999" fmla="*/ 994705 w 1403381"/>
              <a:gd name="connsiteY999" fmla="*/ 1381730 h 1513851"/>
              <a:gd name="connsiteX1000" fmla="*/ 993185 w 1403381"/>
              <a:gd name="connsiteY1000" fmla="*/ 1392325 h 1513851"/>
              <a:gd name="connsiteX1001" fmla="*/ 991665 w 1403381"/>
              <a:gd name="connsiteY1001" fmla="*/ 1396807 h 1513851"/>
              <a:gd name="connsiteX1002" fmla="*/ 990525 w 1403381"/>
              <a:gd name="connsiteY1002" fmla="*/ 1402513 h 1513851"/>
              <a:gd name="connsiteX1003" fmla="*/ 990905 w 1403381"/>
              <a:gd name="connsiteY1003" fmla="*/ 1404958 h 1513851"/>
              <a:gd name="connsiteX1004" fmla="*/ 992672 w 1403381"/>
              <a:gd name="connsiteY1004" fmla="*/ 1409559 h 1513851"/>
              <a:gd name="connsiteX1005" fmla="*/ 908683 w 1403381"/>
              <a:gd name="connsiteY1005" fmla="*/ 1453082 h 1513851"/>
              <a:gd name="connsiteX1006" fmla="*/ 782881 w 1403381"/>
              <a:gd name="connsiteY1006" fmla="*/ 1490365 h 1513851"/>
              <a:gd name="connsiteX1007" fmla="*/ 783063 w 1403381"/>
              <a:gd name="connsiteY1007" fmla="*/ 1486867 h 1513851"/>
              <a:gd name="connsiteX1008" fmla="*/ 783442 w 1403381"/>
              <a:gd name="connsiteY1008" fmla="*/ 1478716 h 1513851"/>
              <a:gd name="connsiteX1009" fmla="*/ 784963 w 1403381"/>
              <a:gd name="connsiteY1009" fmla="*/ 1464861 h 1513851"/>
              <a:gd name="connsiteX1010" fmla="*/ 785722 w 1403381"/>
              <a:gd name="connsiteY1010" fmla="*/ 1453451 h 1513851"/>
              <a:gd name="connsiteX1011" fmla="*/ 786483 w 1403381"/>
              <a:gd name="connsiteY1011" fmla="*/ 1443263 h 1513851"/>
              <a:gd name="connsiteX1012" fmla="*/ 783823 w 1403381"/>
              <a:gd name="connsiteY1012" fmla="*/ 1436336 h 1513851"/>
              <a:gd name="connsiteX1013" fmla="*/ 782683 w 1403381"/>
              <a:gd name="connsiteY1013" fmla="*/ 1428185 h 1513851"/>
              <a:gd name="connsiteX1014" fmla="*/ 777743 w 1403381"/>
              <a:gd name="connsiteY1014" fmla="*/ 1419628 h 1513851"/>
              <a:gd name="connsiteX1015" fmla="*/ 773184 w 1403381"/>
              <a:gd name="connsiteY1015" fmla="*/ 1412700 h 1513851"/>
              <a:gd name="connsiteX1016" fmla="*/ 775083 w 1403381"/>
              <a:gd name="connsiteY1016" fmla="*/ 1400475 h 1513851"/>
              <a:gd name="connsiteX1017" fmla="*/ 773944 w 1403381"/>
              <a:gd name="connsiteY1017" fmla="*/ 1387027 h 1513851"/>
              <a:gd name="connsiteX1018" fmla="*/ 772804 w 1403381"/>
              <a:gd name="connsiteY1018" fmla="*/ 1376025 h 1513851"/>
              <a:gd name="connsiteX1019" fmla="*/ 772804 w 1403381"/>
              <a:gd name="connsiteY1019" fmla="*/ 1369912 h 1513851"/>
              <a:gd name="connsiteX1020" fmla="*/ 771284 w 1403381"/>
              <a:gd name="connsiteY1020" fmla="*/ 1365022 h 1513851"/>
              <a:gd name="connsiteX1021" fmla="*/ 771664 w 1403381"/>
              <a:gd name="connsiteY1021" fmla="*/ 1360947 h 1513851"/>
              <a:gd name="connsiteX1022" fmla="*/ 771284 w 1403381"/>
              <a:gd name="connsiteY1022" fmla="*/ 1354427 h 1513851"/>
              <a:gd name="connsiteX1023" fmla="*/ 770903 w 1403381"/>
              <a:gd name="connsiteY1023" fmla="*/ 1349129 h 1513851"/>
              <a:gd name="connsiteX1024" fmla="*/ 770903 w 1403381"/>
              <a:gd name="connsiteY1024" fmla="*/ 1343424 h 1513851"/>
              <a:gd name="connsiteX1025" fmla="*/ 770903 w 1403381"/>
              <a:gd name="connsiteY1025" fmla="*/ 1332422 h 1513851"/>
              <a:gd name="connsiteX1026" fmla="*/ 769384 w 1403381"/>
              <a:gd name="connsiteY1026" fmla="*/ 1320196 h 1513851"/>
              <a:gd name="connsiteX1027" fmla="*/ 765964 w 1403381"/>
              <a:gd name="connsiteY1027" fmla="*/ 1317344 h 1513851"/>
              <a:gd name="connsiteX1028" fmla="*/ 762544 w 1403381"/>
              <a:gd name="connsiteY1028" fmla="*/ 1315713 h 1513851"/>
              <a:gd name="connsiteX1029" fmla="*/ 761405 w 1403381"/>
              <a:gd name="connsiteY1029" fmla="*/ 1313269 h 1513851"/>
              <a:gd name="connsiteX1030" fmla="*/ 764824 w 1403381"/>
              <a:gd name="connsiteY1030" fmla="*/ 1305119 h 1513851"/>
              <a:gd name="connsiteX1031" fmla="*/ 775464 w 1403381"/>
              <a:gd name="connsiteY1031" fmla="*/ 1284336 h 1513851"/>
              <a:gd name="connsiteX1032" fmla="*/ 778123 w 1403381"/>
              <a:gd name="connsiteY1032" fmla="*/ 1278631 h 1513851"/>
              <a:gd name="connsiteX1033" fmla="*/ 778123 w 1403381"/>
              <a:gd name="connsiteY1033" fmla="*/ 1277815 h 1513851"/>
              <a:gd name="connsiteX1034" fmla="*/ 778503 w 1403381"/>
              <a:gd name="connsiteY1034" fmla="*/ 1277815 h 1513851"/>
              <a:gd name="connsiteX1035" fmla="*/ 780403 w 1403381"/>
              <a:gd name="connsiteY1035" fmla="*/ 1274555 h 1513851"/>
              <a:gd name="connsiteX1036" fmla="*/ 776983 w 1403381"/>
              <a:gd name="connsiteY1036" fmla="*/ 1277815 h 1513851"/>
              <a:gd name="connsiteX1037" fmla="*/ 776983 w 1403381"/>
              <a:gd name="connsiteY1037" fmla="*/ 1278631 h 1513851"/>
              <a:gd name="connsiteX1038" fmla="*/ 771664 w 1403381"/>
              <a:gd name="connsiteY1038" fmla="*/ 1285558 h 1513851"/>
              <a:gd name="connsiteX1039" fmla="*/ 763304 w 1403381"/>
              <a:gd name="connsiteY1039" fmla="*/ 1299414 h 1513851"/>
              <a:gd name="connsiteX1040" fmla="*/ 760645 w 1403381"/>
              <a:gd name="connsiteY1040" fmla="*/ 1308379 h 1513851"/>
              <a:gd name="connsiteX1041" fmla="*/ 756085 w 1403381"/>
              <a:gd name="connsiteY1041" fmla="*/ 1317344 h 1513851"/>
              <a:gd name="connsiteX1042" fmla="*/ 750386 w 1403381"/>
              <a:gd name="connsiteY1042" fmla="*/ 1321418 h 1513851"/>
              <a:gd name="connsiteX1043" fmla="*/ 747726 w 1403381"/>
              <a:gd name="connsiteY1043" fmla="*/ 1311231 h 1513851"/>
              <a:gd name="connsiteX1044" fmla="*/ 745826 w 1403381"/>
              <a:gd name="connsiteY1044" fmla="*/ 1297783 h 1513851"/>
              <a:gd name="connsiteX1045" fmla="*/ 746206 w 1403381"/>
              <a:gd name="connsiteY1045" fmla="*/ 1282298 h 1513851"/>
              <a:gd name="connsiteX1046" fmla="*/ 743166 w 1403381"/>
              <a:gd name="connsiteY1046" fmla="*/ 1274963 h 1513851"/>
              <a:gd name="connsiteX1047" fmla="*/ 746586 w 1403381"/>
              <a:gd name="connsiteY1047" fmla="*/ 1265998 h 1513851"/>
              <a:gd name="connsiteX1048" fmla="*/ 748106 w 1403381"/>
              <a:gd name="connsiteY1048" fmla="*/ 1251735 h 1513851"/>
              <a:gd name="connsiteX1049" fmla="*/ 743546 w 1403381"/>
              <a:gd name="connsiteY1049" fmla="*/ 1257440 h 1513851"/>
              <a:gd name="connsiteX1050" fmla="*/ 740886 w 1403381"/>
              <a:gd name="connsiteY1050" fmla="*/ 1270888 h 1513851"/>
              <a:gd name="connsiteX1051" fmla="*/ 739367 w 1403381"/>
              <a:gd name="connsiteY1051" fmla="*/ 1276593 h 1513851"/>
              <a:gd name="connsiteX1052" fmla="*/ 739746 w 1403381"/>
              <a:gd name="connsiteY1052" fmla="*/ 1288003 h 1513851"/>
              <a:gd name="connsiteX1053" fmla="*/ 737847 w 1403381"/>
              <a:gd name="connsiteY1053" fmla="*/ 1299414 h 1513851"/>
              <a:gd name="connsiteX1054" fmla="*/ 742406 w 1403381"/>
              <a:gd name="connsiteY1054" fmla="*/ 1313676 h 1513851"/>
              <a:gd name="connsiteX1055" fmla="*/ 742026 w 1403381"/>
              <a:gd name="connsiteY1055" fmla="*/ 1319381 h 1513851"/>
              <a:gd name="connsiteX1056" fmla="*/ 740507 w 1403381"/>
              <a:gd name="connsiteY1056" fmla="*/ 1321011 h 1513851"/>
              <a:gd name="connsiteX1057" fmla="*/ 740126 w 1403381"/>
              <a:gd name="connsiteY1057" fmla="*/ 1324679 h 1513851"/>
              <a:gd name="connsiteX1058" fmla="*/ 740126 w 1403381"/>
              <a:gd name="connsiteY1058" fmla="*/ 1327939 h 1513851"/>
              <a:gd name="connsiteX1059" fmla="*/ 741266 w 1403381"/>
              <a:gd name="connsiteY1059" fmla="*/ 1335681 h 1513851"/>
              <a:gd name="connsiteX1060" fmla="*/ 739746 w 1403381"/>
              <a:gd name="connsiteY1060" fmla="*/ 1347499 h 1513851"/>
              <a:gd name="connsiteX1061" fmla="*/ 739367 w 1403381"/>
              <a:gd name="connsiteY1061" fmla="*/ 1358502 h 1513851"/>
              <a:gd name="connsiteX1062" fmla="*/ 739746 w 1403381"/>
              <a:gd name="connsiteY1062" fmla="*/ 1369912 h 1513851"/>
              <a:gd name="connsiteX1063" fmla="*/ 740886 w 1403381"/>
              <a:gd name="connsiteY1063" fmla="*/ 1388658 h 1513851"/>
              <a:gd name="connsiteX1064" fmla="*/ 740507 w 1403381"/>
              <a:gd name="connsiteY1064" fmla="*/ 1411478 h 1513851"/>
              <a:gd name="connsiteX1065" fmla="*/ 740886 w 1403381"/>
              <a:gd name="connsiteY1065" fmla="*/ 1417183 h 1513851"/>
              <a:gd name="connsiteX1066" fmla="*/ 742786 w 1403381"/>
              <a:gd name="connsiteY1066" fmla="*/ 1422073 h 1513851"/>
              <a:gd name="connsiteX1067" fmla="*/ 741266 w 1403381"/>
              <a:gd name="connsiteY1067" fmla="*/ 1424925 h 1513851"/>
              <a:gd name="connsiteX1068" fmla="*/ 738227 w 1403381"/>
              <a:gd name="connsiteY1068" fmla="*/ 1428593 h 1513851"/>
              <a:gd name="connsiteX1069" fmla="*/ 736707 w 1403381"/>
              <a:gd name="connsiteY1069" fmla="*/ 1446116 h 1513851"/>
              <a:gd name="connsiteX1070" fmla="*/ 740126 w 1403381"/>
              <a:gd name="connsiteY1070" fmla="*/ 1457933 h 1513851"/>
              <a:gd name="connsiteX1071" fmla="*/ 744686 w 1403381"/>
              <a:gd name="connsiteY1071" fmla="*/ 1464046 h 1513851"/>
              <a:gd name="connsiteX1072" fmla="*/ 745066 w 1403381"/>
              <a:gd name="connsiteY1072" fmla="*/ 1472196 h 1513851"/>
              <a:gd name="connsiteX1073" fmla="*/ 746206 w 1403381"/>
              <a:gd name="connsiteY1073" fmla="*/ 1480346 h 1513851"/>
              <a:gd name="connsiteX1074" fmla="*/ 746586 w 1403381"/>
              <a:gd name="connsiteY1074" fmla="*/ 1497869 h 1513851"/>
              <a:gd name="connsiteX1075" fmla="*/ 746776 w 1403381"/>
              <a:gd name="connsiteY1075" fmla="*/ 1499578 h 1513851"/>
              <a:gd name="connsiteX1076" fmla="*/ 676219 w 1403381"/>
              <a:gd name="connsiteY1076" fmla="*/ 1509859 h 1513851"/>
              <a:gd name="connsiteX1077" fmla="*/ 593403 w 1403381"/>
              <a:gd name="connsiteY1077" fmla="*/ 1513851 h 1513851"/>
              <a:gd name="connsiteX1078" fmla="*/ 20663 w 1403381"/>
              <a:gd name="connsiteY1078" fmla="*/ 1287360 h 1513851"/>
              <a:gd name="connsiteX1079" fmla="*/ 0 w 1403381"/>
              <a:gd name="connsiteY1079" fmla="*/ 1263452 h 1513851"/>
              <a:gd name="connsiteX1080" fmla="*/ 1849 w 1403381"/>
              <a:gd name="connsiteY1080" fmla="*/ 1260292 h 1513851"/>
              <a:gd name="connsiteX1081" fmla="*/ 16668 w 1403381"/>
              <a:gd name="connsiteY1081" fmla="*/ 1250920 h 1513851"/>
              <a:gd name="connsiteX1082" fmla="*/ 23887 w 1403381"/>
              <a:gd name="connsiteY1082" fmla="*/ 1234212 h 1513851"/>
              <a:gd name="connsiteX1083" fmla="*/ 34526 w 1403381"/>
              <a:gd name="connsiteY1083" fmla="*/ 1220357 h 1513851"/>
              <a:gd name="connsiteX1084" fmla="*/ 66063 w 1403381"/>
              <a:gd name="connsiteY1084" fmla="*/ 1225247 h 1513851"/>
              <a:gd name="connsiteX1085" fmla="*/ 61884 w 1403381"/>
              <a:gd name="connsiteY1085" fmla="*/ 1224025 h 1513851"/>
              <a:gd name="connsiteX1086" fmla="*/ 56944 w 1403381"/>
              <a:gd name="connsiteY1086" fmla="*/ 1223209 h 1513851"/>
              <a:gd name="connsiteX1087" fmla="*/ 34526 w 1403381"/>
              <a:gd name="connsiteY1087" fmla="*/ 1219949 h 1513851"/>
              <a:gd name="connsiteX1088" fmla="*/ 41746 w 1403381"/>
              <a:gd name="connsiteY1088" fmla="*/ 1210170 h 1513851"/>
              <a:gd name="connsiteX1089" fmla="*/ 49345 w 1403381"/>
              <a:gd name="connsiteY1089" fmla="*/ 1206094 h 1513851"/>
              <a:gd name="connsiteX1090" fmla="*/ 60744 w 1403381"/>
              <a:gd name="connsiteY1090" fmla="*/ 1202426 h 1513851"/>
              <a:gd name="connsiteX1091" fmla="*/ 69103 w 1403381"/>
              <a:gd name="connsiteY1091" fmla="*/ 1197129 h 1513851"/>
              <a:gd name="connsiteX1092" fmla="*/ 79742 w 1403381"/>
              <a:gd name="connsiteY1092" fmla="*/ 1190201 h 1513851"/>
              <a:gd name="connsiteX1093" fmla="*/ 92281 w 1403381"/>
              <a:gd name="connsiteY1093" fmla="*/ 1180422 h 1513851"/>
              <a:gd name="connsiteX1094" fmla="*/ 102160 w 1403381"/>
              <a:gd name="connsiteY1094" fmla="*/ 1171864 h 1513851"/>
              <a:gd name="connsiteX1095" fmla="*/ 114319 w 1403381"/>
              <a:gd name="connsiteY1095" fmla="*/ 1163306 h 1513851"/>
              <a:gd name="connsiteX1096" fmla="*/ 119259 w 1403381"/>
              <a:gd name="connsiteY1096" fmla="*/ 1150266 h 1513851"/>
              <a:gd name="connsiteX1097" fmla="*/ 120779 w 1403381"/>
              <a:gd name="connsiteY1097" fmla="*/ 1142930 h 1513851"/>
              <a:gd name="connsiteX1098" fmla="*/ 126099 w 1403381"/>
              <a:gd name="connsiteY1098" fmla="*/ 1131928 h 1513851"/>
              <a:gd name="connsiteX1099" fmla="*/ 129518 w 1403381"/>
              <a:gd name="connsiteY1099" fmla="*/ 1120518 h 1513851"/>
              <a:gd name="connsiteX1100" fmla="*/ 135597 w 1403381"/>
              <a:gd name="connsiteY1100" fmla="*/ 1111552 h 1513851"/>
              <a:gd name="connsiteX1101" fmla="*/ 143957 w 1403381"/>
              <a:gd name="connsiteY1101" fmla="*/ 1103810 h 1513851"/>
              <a:gd name="connsiteX1102" fmla="*/ 147377 w 1403381"/>
              <a:gd name="connsiteY1102" fmla="*/ 1094845 h 1513851"/>
              <a:gd name="connsiteX1103" fmla="*/ 156876 w 1403381"/>
              <a:gd name="connsiteY1103" fmla="*/ 1085880 h 1513851"/>
              <a:gd name="connsiteX1104" fmla="*/ 168275 w 1403381"/>
              <a:gd name="connsiteY1104" fmla="*/ 1076915 h 1513851"/>
              <a:gd name="connsiteX1105" fmla="*/ 178914 w 1403381"/>
              <a:gd name="connsiteY1105" fmla="*/ 1071209 h 1513851"/>
              <a:gd name="connsiteX1106" fmla="*/ 192973 w 1403381"/>
              <a:gd name="connsiteY1106" fmla="*/ 1066319 h 1513851"/>
              <a:gd name="connsiteX1107" fmla="*/ 210451 w 1403381"/>
              <a:gd name="connsiteY1107" fmla="*/ 1053279 h 1513851"/>
              <a:gd name="connsiteX1108" fmla="*/ 221090 w 1403381"/>
              <a:gd name="connsiteY1108" fmla="*/ 1036571 h 1513851"/>
              <a:gd name="connsiteX1109" fmla="*/ 231730 w 1403381"/>
              <a:gd name="connsiteY1109" fmla="*/ 1018641 h 1513851"/>
              <a:gd name="connsiteX1110" fmla="*/ 243508 w 1403381"/>
              <a:gd name="connsiteY1110" fmla="*/ 1009269 h 1513851"/>
              <a:gd name="connsiteX1111" fmla="*/ 248068 w 1403381"/>
              <a:gd name="connsiteY1111" fmla="*/ 1012529 h 1513851"/>
              <a:gd name="connsiteX1112" fmla="*/ 245788 w 1403381"/>
              <a:gd name="connsiteY1112" fmla="*/ 1023124 h 1513851"/>
              <a:gd name="connsiteX1113" fmla="*/ 256427 w 1403381"/>
              <a:gd name="connsiteY1113" fmla="*/ 1032089 h 1513851"/>
              <a:gd name="connsiteX1114" fmla="*/ 264787 w 1403381"/>
              <a:gd name="connsiteY1114" fmla="*/ 1033311 h 1513851"/>
              <a:gd name="connsiteX1115" fmla="*/ 271626 w 1403381"/>
              <a:gd name="connsiteY1115" fmla="*/ 1033311 h 1513851"/>
              <a:gd name="connsiteX1116" fmla="*/ 276566 w 1403381"/>
              <a:gd name="connsiteY1116" fmla="*/ 1034941 h 1513851"/>
              <a:gd name="connsiteX1117" fmla="*/ 286065 w 1403381"/>
              <a:gd name="connsiteY1117" fmla="*/ 1039831 h 1513851"/>
              <a:gd name="connsiteX1118" fmla="*/ 284545 w 1403381"/>
              <a:gd name="connsiteY1118" fmla="*/ 1040647 h 1513851"/>
              <a:gd name="connsiteX1119" fmla="*/ 294044 w 1403381"/>
              <a:gd name="connsiteY1119" fmla="*/ 1038201 h 1513851"/>
              <a:gd name="connsiteX1120" fmla="*/ 300884 w 1403381"/>
              <a:gd name="connsiteY1120" fmla="*/ 1033311 h 1513851"/>
              <a:gd name="connsiteX1121" fmla="*/ 305823 w 1403381"/>
              <a:gd name="connsiteY1121" fmla="*/ 1028829 h 1513851"/>
              <a:gd name="connsiteX1122" fmla="*/ 314943 w 1403381"/>
              <a:gd name="connsiteY1122" fmla="*/ 1027199 h 1513851"/>
              <a:gd name="connsiteX1123" fmla="*/ 319502 w 1403381"/>
              <a:gd name="connsiteY1123" fmla="*/ 1026791 h 1513851"/>
              <a:gd name="connsiteX1124" fmla="*/ 327101 w 1403381"/>
              <a:gd name="connsiteY1124" fmla="*/ 1025976 h 1513851"/>
              <a:gd name="connsiteX1125" fmla="*/ 334701 w 1403381"/>
              <a:gd name="connsiteY1125" fmla="*/ 1018234 h 1513851"/>
              <a:gd name="connsiteX1126" fmla="*/ 347240 w 1403381"/>
              <a:gd name="connsiteY1126" fmla="*/ 1012529 h 1513851"/>
              <a:gd name="connsiteX1127" fmla="*/ 357119 w 1403381"/>
              <a:gd name="connsiteY1127" fmla="*/ 1009676 h 1513851"/>
              <a:gd name="connsiteX1128" fmla="*/ 376877 w 1403381"/>
              <a:gd name="connsiteY1128" fmla="*/ 1010491 h 1513851"/>
              <a:gd name="connsiteX1129" fmla="*/ 388276 w 1403381"/>
              <a:gd name="connsiteY1129" fmla="*/ 1010899 h 1513851"/>
              <a:gd name="connsiteX1130" fmla="*/ 395876 w 1403381"/>
              <a:gd name="connsiteY1130" fmla="*/ 1010491 h 1513851"/>
              <a:gd name="connsiteX1131" fmla="*/ 403475 w 1403381"/>
              <a:gd name="connsiteY1131" fmla="*/ 1013343 h 1513851"/>
              <a:gd name="connsiteX1132" fmla="*/ 416394 w 1403381"/>
              <a:gd name="connsiteY1132" fmla="*/ 1019048 h 1513851"/>
              <a:gd name="connsiteX1133" fmla="*/ 425513 w 1403381"/>
              <a:gd name="connsiteY1133" fmla="*/ 1016196 h 1513851"/>
              <a:gd name="connsiteX1134" fmla="*/ 433113 w 1403381"/>
              <a:gd name="connsiteY1134" fmla="*/ 1014566 h 1513851"/>
              <a:gd name="connsiteX1135" fmla="*/ 440712 w 1403381"/>
              <a:gd name="connsiteY1135" fmla="*/ 1019048 h 1513851"/>
              <a:gd name="connsiteX1136" fmla="*/ 443371 w 1403381"/>
              <a:gd name="connsiteY1136" fmla="*/ 1015381 h 1513851"/>
              <a:gd name="connsiteX1137" fmla="*/ 447932 w 1403381"/>
              <a:gd name="connsiteY1137" fmla="*/ 1017418 h 1513851"/>
              <a:gd name="connsiteX1138" fmla="*/ 455531 w 1403381"/>
              <a:gd name="connsiteY1138" fmla="*/ 1020271 h 1513851"/>
              <a:gd name="connsiteX1139" fmla="*/ 463510 w 1403381"/>
              <a:gd name="connsiteY1139" fmla="*/ 1020271 h 1513851"/>
              <a:gd name="connsiteX1140" fmla="*/ 473389 w 1403381"/>
              <a:gd name="connsiteY1140" fmla="*/ 1016603 h 1513851"/>
              <a:gd name="connsiteX1141" fmla="*/ 486308 w 1403381"/>
              <a:gd name="connsiteY1141" fmla="*/ 1018234 h 1513851"/>
              <a:gd name="connsiteX1142" fmla="*/ 487068 w 1403381"/>
              <a:gd name="connsiteY1142" fmla="*/ 1025161 h 1513851"/>
              <a:gd name="connsiteX1143" fmla="*/ 488208 w 1403381"/>
              <a:gd name="connsiteY1143" fmla="*/ 1030459 h 1513851"/>
              <a:gd name="connsiteX1144" fmla="*/ 495807 w 1403381"/>
              <a:gd name="connsiteY1144" fmla="*/ 1026791 h 1513851"/>
              <a:gd name="connsiteX1145" fmla="*/ 499607 w 1403381"/>
              <a:gd name="connsiteY1145" fmla="*/ 1026384 h 1513851"/>
              <a:gd name="connsiteX1146" fmla="*/ 498467 w 1403381"/>
              <a:gd name="connsiteY1146" fmla="*/ 1032089 h 1513851"/>
              <a:gd name="connsiteX1147" fmla="*/ 486308 w 1403381"/>
              <a:gd name="connsiteY1147" fmla="*/ 1041869 h 1513851"/>
              <a:gd name="connsiteX1148" fmla="*/ 482888 w 1403381"/>
              <a:gd name="connsiteY1148" fmla="*/ 1058984 h 1513851"/>
              <a:gd name="connsiteX1149" fmla="*/ 482508 w 1403381"/>
              <a:gd name="connsiteY1149" fmla="*/ 1068765 h 1513851"/>
              <a:gd name="connsiteX1150" fmla="*/ 479468 w 1403381"/>
              <a:gd name="connsiteY1150" fmla="*/ 1075692 h 1513851"/>
              <a:gd name="connsiteX1151" fmla="*/ 471109 w 1403381"/>
              <a:gd name="connsiteY1151" fmla="*/ 1086287 h 1513851"/>
              <a:gd name="connsiteX1152" fmla="*/ 455531 w 1403381"/>
              <a:gd name="connsiteY1152" fmla="*/ 1095660 h 1513851"/>
              <a:gd name="connsiteX1153" fmla="*/ 452111 w 1403381"/>
              <a:gd name="connsiteY1153" fmla="*/ 1106663 h 1513851"/>
              <a:gd name="connsiteX1154" fmla="*/ 454391 w 1403381"/>
              <a:gd name="connsiteY1154" fmla="*/ 1112368 h 1513851"/>
              <a:gd name="connsiteX1155" fmla="*/ 457811 w 1403381"/>
              <a:gd name="connsiteY1155" fmla="*/ 1116035 h 1513851"/>
              <a:gd name="connsiteX1156" fmla="*/ 460850 w 1403381"/>
              <a:gd name="connsiteY1156" fmla="*/ 1120926 h 1513851"/>
              <a:gd name="connsiteX1157" fmla="*/ 461990 w 1403381"/>
              <a:gd name="connsiteY1157" fmla="*/ 1126630 h 1513851"/>
              <a:gd name="connsiteX1158" fmla="*/ 468069 w 1403381"/>
              <a:gd name="connsiteY1158" fmla="*/ 1134781 h 1513851"/>
              <a:gd name="connsiteX1159" fmla="*/ 476809 w 1403381"/>
              <a:gd name="connsiteY1159" fmla="*/ 1140486 h 1513851"/>
              <a:gd name="connsiteX1160" fmla="*/ 484408 w 1403381"/>
              <a:gd name="connsiteY1160" fmla="*/ 1142116 h 1513851"/>
              <a:gd name="connsiteX1161" fmla="*/ 489728 w 1403381"/>
              <a:gd name="connsiteY1161" fmla="*/ 1147006 h 1513851"/>
              <a:gd name="connsiteX1162" fmla="*/ 495427 w 1403381"/>
              <a:gd name="connsiteY1162" fmla="*/ 1149858 h 1513851"/>
              <a:gd name="connsiteX1163" fmla="*/ 500747 w 1403381"/>
              <a:gd name="connsiteY1163" fmla="*/ 1156786 h 1513851"/>
              <a:gd name="connsiteX1164" fmla="*/ 501507 w 1403381"/>
              <a:gd name="connsiteY1164" fmla="*/ 1160453 h 1513851"/>
              <a:gd name="connsiteX1165" fmla="*/ 502647 w 1403381"/>
              <a:gd name="connsiteY1165" fmla="*/ 1165343 h 1513851"/>
              <a:gd name="connsiteX1166" fmla="*/ 503026 w 1403381"/>
              <a:gd name="connsiteY1166" fmla="*/ 1175531 h 1513851"/>
              <a:gd name="connsiteX1167" fmla="*/ 507966 w 1403381"/>
              <a:gd name="connsiteY1167" fmla="*/ 1189794 h 1513851"/>
              <a:gd name="connsiteX1168" fmla="*/ 523165 w 1403381"/>
              <a:gd name="connsiteY1168" fmla="*/ 1195499 h 1513851"/>
              <a:gd name="connsiteX1169" fmla="*/ 534564 w 1403381"/>
              <a:gd name="connsiteY1169" fmla="*/ 1210984 h 1513851"/>
              <a:gd name="connsiteX1170" fmla="*/ 544823 w 1403381"/>
              <a:gd name="connsiteY1170" fmla="*/ 1225247 h 1513851"/>
              <a:gd name="connsiteX1171" fmla="*/ 555462 w 1403381"/>
              <a:gd name="connsiteY1171" fmla="*/ 1219542 h 1513851"/>
              <a:gd name="connsiteX1172" fmla="*/ 566861 w 1403381"/>
              <a:gd name="connsiteY1172" fmla="*/ 1206909 h 1513851"/>
              <a:gd name="connsiteX1173" fmla="*/ 570281 w 1403381"/>
              <a:gd name="connsiteY1173" fmla="*/ 1186534 h 1513851"/>
              <a:gd name="connsiteX1174" fmla="*/ 576740 w 1403381"/>
              <a:gd name="connsiteY1174" fmla="*/ 1174309 h 1513851"/>
              <a:gd name="connsiteX1175" fmla="*/ 588519 w 1403381"/>
              <a:gd name="connsiteY1175" fmla="*/ 1164121 h 1513851"/>
              <a:gd name="connsiteX1176" fmla="*/ 604098 w 1403381"/>
              <a:gd name="connsiteY1176" fmla="*/ 1160046 h 1513851"/>
              <a:gd name="connsiteX1177" fmla="*/ 614737 w 1403381"/>
              <a:gd name="connsiteY1177" fmla="*/ 1161269 h 1513851"/>
              <a:gd name="connsiteX1178" fmla="*/ 624237 w 1403381"/>
              <a:gd name="connsiteY1178" fmla="*/ 1167789 h 1513851"/>
              <a:gd name="connsiteX1179" fmla="*/ 624616 w 1403381"/>
              <a:gd name="connsiteY1179" fmla="*/ 1174716 h 1513851"/>
              <a:gd name="connsiteX1180" fmla="*/ 625377 w 1403381"/>
              <a:gd name="connsiteY1180" fmla="*/ 1179606 h 1513851"/>
              <a:gd name="connsiteX1181" fmla="*/ 628796 w 1403381"/>
              <a:gd name="connsiteY1181" fmla="*/ 1183274 h 1513851"/>
              <a:gd name="connsiteX1182" fmla="*/ 632596 w 1403381"/>
              <a:gd name="connsiteY1182" fmla="*/ 1185311 h 1513851"/>
              <a:gd name="connsiteX1183" fmla="*/ 637535 w 1403381"/>
              <a:gd name="connsiteY1183" fmla="*/ 1190201 h 1513851"/>
              <a:gd name="connsiteX1184" fmla="*/ 643995 w 1403381"/>
              <a:gd name="connsiteY1184" fmla="*/ 1191831 h 1513851"/>
              <a:gd name="connsiteX1185" fmla="*/ 649314 w 1403381"/>
              <a:gd name="connsiteY1185" fmla="*/ 1198759 h 1513851"/>
              <a:gd name="connsiteX1186" fmla="*/ 653114 w 1403381"/>
              <a:gd name="connsiteY1186" fmla="*/ 1204056 h 1513851"/>
              <a:gd name="connsiteX1187" fmla="*/ 665652 w 1403381"/>
              <a:gd name="connsiteY1187" fmla="*/ 1210170 h 1513851"/>
              <a:gd name="connsiteX1188" fmla="*/ 674012 w 1403381"/>
              <a:gd name="connsiteY1188" fmla="*/ 1217097 h 1513851"/>
              <a:gd name="connsiteX1189" fmla="*/ 678192 w 1403381"/>
              <a:gd name="connsiteY1189" fmla="*/ 1220357 h 1513851"/>
              <a:gd name="connsiteX1190" fmla="*/ 683131 w 1403381"/>
              <a:gd name="connsiteY1190" fmla="*/ 1221172 h 1513851"/>
              <a:gd name="connsiteX1191" fmla="*/ 689591 w 1403381"/>
              <a:gd name="connsiteY1191" fmla="*/ 1224025 h 1513851"/>
              <a:gd name="connsiteX1192" fmla="*/ 696430 w 1403381"/>
              <a:gd name="connsiteY1192" fmla="*/ 1227692 h 1513851"/>
              <a:gd name="connsiteX1193" fmla="*/ 706689 w 1403381"/>
              <a:gd name="connsiteY1193" fmla="*/ 1231360 h 1513851"/>
              <a:gd name="connsiteX1194" fmla="*/ 718088 w 1403381"/>
              <a:gd name="connsiteY1194" fmla="*/ 1220765 h 1513851"/>
              <a:gd name="connsiteX1195" fmla="*/ 722648 w 1403381"/>
              <a:gd name="connsiteY1195" fmla="*/ 1217912 h 1513851"/>
              <a:gd name="connsiteX1196" fmla="*/ 726447 w 1403381"/>
              <a:gd name="connsiteY1196" fmla="*/ 1217505 h 1513851"/>
              <a:gd name="connsiteX1197" fmla="*/ 729107 w 1403381"/>
              <a:gd name="connsiteY1197" fmla="*/ 1219949 h 1513851"/>
              <a:gd name="connsiteX1198" fmla="*/ 734807 w 1403381"/>
              <a:gd name="connsiteY1198" fmla="*/ 1219949 h 1513851"/>
              <a:gd name="connsiteX1199" fmla="*/ 738606 w 1403381"/>
              <a:gd name="connsiteY1199" fmla="*/ 1219542 h 1513851"/>
              <a:gd name="connsiteX1200" fmla="*/ 743926 w 1403381"/>
              <a:gd name="connsiteY1200" fmla="*/ 1220357 h 1513851"/>
              <a:gd name="connsiteX1201" fmla="*/ 746586 w 1403381"/>
              <a:gd name="connsiteY1201" fmla="*/ 1221987 h 1513851"/>
              <a:gd name="connsiteX1202" fmla="*/ 745446 w 1403381"/>
              <a:gd name="connsiteY1202" fmla="*/ 1226877 h 1513851"/>
              <a:gd name="connsiteX1203" fmla="*/ 748866 w 1403381"/>
              <a:gd name="connsiteY1203" fmla="*/ 1230544 h 1513851"/>
              <a:gd name="connsiteX1204" fmla="*/ 754565 w 1403381"/>
              <a:gd name="connsiteY1204" fmla="*/ 1228507 h 1513851"/>
              <a:gd name="connsiteX1205" fmla="*/ 764064 w 1403381"/>
              <a:gd name="connsiteY1205" fmla="*/ 1234212 h 1513851"/>
              <a:gd name="connsiteX1206" fmla="*/ 778503 w 1403381"/>
              <a:gd name="connsiteY1206" fmla="*/ 1231767 h 1513851"/>
              <a:gd name="connsiteX1207" fmla="*/ 780403 w 1403381"/>
              <a:gd name="connsiteY1207" fmla="*/ 1230137 h 1513851"/>
              <a:gd name="connsiteX1208" fmla="*/ 794082 w 1403381"/>
              <a:gd name="connsiteY1208" fmla="*/ 1212614 h 1513851"/>
              <a:gd name="connsiteX1209" fmla="*/ 801681 w 1403381"/>
              <a:gd name="connsiteY1209" fmla="*/ 1199166 h 1513851"/>
              <a:gd name="connsiteX1210" fmla="*/ 810800 w 1403381"/>
              <a:gd name="connsiteY1210" fmla="*/ 1188164 h 1513851"/>
              <a:gd name="connsiteX1211" fmla="*/ 814600 w 1403381"/>
              <a:gd name="connsiteY1211" fmla="*/ 1182459 h 1513851"/>
              <a:gd name="connsiteX1212" fmla="*/ 823339 w 1403381"/>
              <a:gd name="connsiteY1212" fmla="*/ 1172678 h 1513851"/>
              <a:gd name="connsiteX1213" fmla="*/ 831699 w 1403381"/>
              <a:gd name="connsiteY1213" fmla="*/ 1158009 h 1513851"/>
              <a:gd name="connsiteX1214" fmla="*/ 837018 w 1403381"/>
              <a:gd name="connsiteY1214" fmla="*/ 1147821 h 1513851"/>
              <a:gd name="connsiteX1215" fmla="*/ 840818 w 1403381"/>
              <a:gd name="connsiteY1215" fmla="*/ 1138448 h 1513851"/>
              <a:gd name="connsiteX1216" fmla="*/ 843858 w 1403381"/>
              <a:gd name="connsiteY1216" fmla="*/ 1131113 h 1513851"/>
              <a:gd name="connsiteX1217" fmla="*/ 848417 w 1403381"/>
              <a:gd name="connsiteY1217" fmla="*/ 1116850 h 1513851"/>
              <a:gd name="connsiteX1218" fmla="*/ 859056 w 1403381"/>
              <a:gd name="connsiteY1218" fmla="*/ 1104217 h 1513851"/>
              <a:gd name="connsiteX1219" fmla="*/ 857537 w 1403381"/>
              <a:gd name="connsiteY1219" fmla="*/ 1096882 h 1513851"/>
              <a:gd name="connsiteX1220" fmla="*/ 844998 w 1403381"/>
              <a:gd name="connsiteY1220" fmla="*/ 1094845 h 1513851"/>
              <a:gd name="connsiteX1221" fmla="*/ 831319 w 1403381"/>
              <a:gd name="connsiteY1221" fmla="*/ 1101365 h 1513851"/>
              <a:gd name="connsiteX1222" fmla="*/ 824479 w 1403381"/>
              <a:gd name="connsiteY1222" fmla="*/ 1106255 h 1513851"/>
              <a:gd name="connsiteX1223" fmla="*/ 821059 w 1403381"/>
              <a:gd name="connsiteY1223" fmla="*/ 1105847 h 1513851"/>
              <a:gd name="connsiteX1224" fmla="*/ 810800 w 1403381"/>
              <a:gd name="connsiteY1224" fmla="*/ 1106255 h 1513851"/>
              <a:gd name="connsiteX1225" fmla="*/ 801301 w 1403381"/>
              <a:gd name="connsiteY1225" fmla="*/ 1099327 h 1513851"/>
              <a:gd name="connsiteX1226" fmla="*/ 786483 w 1403381"/>
              <a:gd name="connsiteY1226" fmla="*/ 1087102 h 1513851"/>
              <a:gd name="connsiteX1227" fmla="*/ 775083 w 1403381"/>
              <a:gd name="connsiteY1227" fmla="*/ 1092808 h 1513851"/>
              <a:gd name="connsiteX1228" fmla="*/ 768624 w 1403381"/>
              <a:gd name="connsiteY1228" fmla="*/ 1097697 h 1513851"/>
              <a:gd name="connsiteX1229" fmla="*/ 767104 w 1403381"/>
              <a:gd name="connsiteY1229" fmla="*/ 1094845 h 1513851"/>
              <a:gd name="connsiteX1230" fmla="*/ 760265 w 1403381"/>
              <a:gd name="connsiteY1230" fmla="*/ 1095252 h 1513851"/>
              <a:gd name="connsiteX1231" fmla="*/ 755325 w 1403381"/>
              <a:gd name="connsiteY1231" fmla="*/ 1089955 h 1513851"/>
              <a:gd name="connsiteX1232" fmla="*/ 752665 w 1403381"/>
              <a:gd name="connsiteY1232" fmla="*/ 1084250 h 1513851"/>
              <a:gd name="connsiteX1233" fmla="*/ 749246 w 1403381"/>
              <a:gd name="connsiteY1233" fmla="*/ 1083027 h 1513851"/>
              <a:gd name="connsiteX1234" fmla="*/ 746206 w 1403381"/>
              <a:gd name="connsiteY1234" fmla="*/ 1081397 h 1513851"/>
              <a:gd name="connsiteX1235" fmla="*/ 742786 w 1403381"/>
              <a:gd name="connsiteY1235" fmla="*/ 1080990 h 1513851"/>
              <a:gd name="connsiteX1236" fmla="*/ 737466 w 1403381"/>
              <a:gd name="connsiteY1236" fmla="*/ 1077730 h 1513851"/>
              <a:gd name="connsiteX1237" fmla="*/ 742786 w 1403381"/>
              <a:gd name="connsiteY1237" fmla="*/ 1074469 h 1513851"/>
              <a:gd name="connsiteX1238" fmla="*/ 743926 w 1403381"/>
              <a:gd name="connsiteY1238" fmla="*/ 1071617 h 1513851"/>
              <a:gd name="connsiteX1239" fmla="*/ 734427 w 1403381"/>
              <a:gd name="connsiteY1239" fmla="*/ 1071209 h 1513851"/>
              <a:gd name="connsiteX1240" fmla="*/ 735567 w 1403381"/>
              <a:gd name="connsiteY1240" fmla="*/ 1068357 h 1513851"/>
              <a:gd name="connsiteX1241" fmla="*/ 735187 w 1403381"/>
              <a:gd name="connsiteY1241" fmla="*/ 1065504 h 1513851"/>
              <a:gd name="connsiteX1242" fmla="*/ 734807 w 1403381"/>
              <a:gd name="connsiteY1242" fmla="*/ 1061837 h 1513851"/>
              <a:gd name="connsiteX1243" fmla="*/ 738227 w 1403381"/>
              <a:gd name="connsiteY1243" fmla="*/ 1055316 h 1513851"/>
              <a:gd name="connsiteX1244" fmla="*/ 739746 w 1403381"/>
              <a:gd name="connsiteY1244" fmla="*/ 1052056 h 1513851"/>
              <a:gd name="connsiteX1245" fmla="*/ 740126 w 1403381"/>
              <a:gd name="connsiteY1245" fmla="*/ 1047167 h 1513851"/>
              <a:gd name="connsiteX1246" fmla="*/ 737466 w 1403381"/>
              <a:gd name="connsiteY1246" fmla="*/ 1043499 h 1513851"/>
              <a:gd name="connsiteX1247" fmla="*/ 733667 w 1403381"/>
              <a:gd name="connsiteY1247" fmla="*/ 1041054 h 1513851"/>
              <a:gd name="connsiteX1248" fmla="*/ 731387 w 1403381"/>
              <a:gd name="connsiteY1248" fmla="*/ 1038609 h 1513851"/>
              <a:gd name="connsiteX1249" fmla="*/ 732907 w 1403381"/>
              <a:gd name="connsiteY1249" fmla="*/ 1033719 h 1513851"/>
              <a:gd name="connsiteX1250" fmla="*/ 734807 w 1403381"/>
              <a:gd name="connsiteY1250" fmla="*/ 1029236 h 1513851"/>
              <a:gd name="connsiteX1251" fmla="*/ 738606 w 1403381"/>
              <a:gd name="connsiteY1251" fmla="*/ 1029644 h 1513851"/>
              <a:gd name="connsiteX1252" fmla="*/ 741266 w 1403381"/>
              <a:gd name="connsiteY1252" fmla="*/ 1030051 h 1513851"/>
              <a:gd name="connsiteX1253" fmla="*/ 743166 w 1403381"/>
              <a:gd name="connsiteY1253" fmla="*/ 1025569 h 1513851"/>
              <a:gd name="connsiteX1254" fmla="*/ 746206 w 1403381"/>
              <a:gd name="connsiteY1254" fmla="*/ 1021901 h 1513851"/>
              <a:gd name="connsiteX1255" fmla="*/ 746586 w 1403381"/>
              <a:gd name="connsiteY1255" fmla="*/ 1017011 h 1513851"/>
              <a:gd name="connsiteX1256" fmla="*/ 747345 w 1403381"/>
              <a:gd name="connsiteY1256" fmla="*/ 1010899 h 1513851"/>
              <a:gd name="connsiteX1257" fmla="*/ 743926 w 1403381"/>
              <a:gd name="connsiteY1257" fmla="*/ 999488 h 1513851"/>
              <a:gd name="connsiteX1258" fmla="*/ 756085 w 1403381"/>
              <a:gd name="connsiteY1258" fmla="*/ 988486 h 1513851"/>
              <a:gd name="connsiteX1259" fmla="*/ 769004 w 1403381"/>
              <a:gd name="connsiteY1259" fmla="*/ 987263 h 1513851"/>
              <a:gd name="connsiteX1260" fmla="*/ 773563 w 1403381"/>
              <a:gd name="connsiteY1260" fmla="*/ 986856 h 1513851"/>
              <a:gd name="connsiteX1261" fmla="*/ 778503 w 1403381"/>
              <a:gd name="connsiteY1261" fmla="*/ 984003 h 1513851"/>
              <a:gd name="connsiteX1262" fmla="*/ 785722 w 1403381"/>
              <a:gd name="connsiteY1262" fmla="*/ 987263 h 1513851"/>
              <a:gd name="connsiteX1263" fmla="*/ 792182 w 1403381"/>
              <a:gd name="connsiteY1263" fmla="*/ 985225 h 1513851"/>
              <a:gd name="connsiteX1264" fmla="*/ 792562 w 1403381"/>
              <a:gd name="connsiteY1264" fmla="*/ 980743 h 1513851"/>
              <a:gd name="connsiteX1265" fmla="*/ 805861 w 1403381"/>
              <a:gd name="connsiteY1265" fmla="*/ 981558 h 1513851"/>
              <a:gd name="connsiteX1266" fmla="*/ 806621 w 1403381"/>
              <a:gd name="connsiteY1266" fmla="*/ 978705 h 1513851"/>
              <a:gd name="connsiteX1267" fmla="*/ 808140 w 1403381"/>
              <a:gd name="connsiteY1267" fmla="*/ 972593 h 1513851"/>
              <a:gd name="connsiteX1268" fmla="*/ 818780 w 1403381"/>
              <a:gd name="connsiteY1268" fmla="*/ 972185 h 1513851"/>
              <a:gd name="connsiteX1269" fmla="*/ 829039 w 1403381"/>
              <a:gd name="connsiteY1269" fmla="*/ 973815 h 1513851"/>
              <a:gd name="connsiteX1270" fmla="*/ 836258 w 1403381"/>
              <a:gd name="connsiteY1270" fmla="*/ 973407 h 1513851"/>
              <a:gd name="connsiteX1271" fmla="*/ 840818 w 1403381"/>
              <a:gd name="connsiteY1271" fmla="*/ 970556 h 1513851"/>
              <a:gd name="connsiteX1272" fmla="*/ 849937 w 1403381"/>
              <a:gd name="connsiteY1272" fmla="*/ 966888 h 1513851"/>
              <a:gd name="connsiteX1273" fmla="*/ 868935 w 1403381"/>
              <a:gd name="connsiteY1273" fmla="*/ 961182 h 1513851"/>
              <a:gd name="connsiteX1274" fmla="*/ 886414 w 1403381"/>
              <a:gd name="connsiteY1274" fmla="*/ 961182 h 1513851"/>
              <a:gd name="connsiteX1275" fmla="*/ 898953 w 1403381"/>
              <a:gd name="connsiteY1275" fmla="*/ 960775 h 1513851"/>
              <a:gd name="connsiteX1276" fmla="*/ 903892 w 1403381"/>
              <a:gd name="connsiteY1276" fmla="*/ 960368 h 1513851"/>
              <a:gd name="connsiteX1277" fmla="*/ 901233 w 1403381"/>
              <a:gd name="connsiteY1277" fmla="*/ 967703 h 1513851"/>
              <a:gd name="connsiteX1278" fmla="*/ 908832 w 1403381"/>
              <a:gd name="connsiteY1278" fmla="*/ 972593 h 1513851"/>
              <a:gd name="connsiteX1279" fmla="*/ 913392 w 1403381"/>
              <a:gd name="connsiteY1279" fmla="*/ 973000 h 1513851"/>
              <a:gd name="connsiteX1280" fmla="*/ 911872 w 1403381"/>
              <a:gd name="connsiteY1280" fmla="*/ 978298 h 1513851"/>
              <a:gd name="connsiteX1281" fmla="*/ 915292 w 1403381"/>
              <a:gd name="connsiteY1281" fmla="*/ 986448 h 1513851"/>
              <a:gd name="connsiteX1282" fmla="*/ 924791 w 1403381"/>
              <a:gd name="connsiteY1282" fmla="*/ 991338 h 1513851"/>
              <a:gd name="connsiteX1283" fmla="*/ 929730 w 1403381"/>
              <a:gd name="connsiteY1283" fmla="*/ 992560 h 1513851"/>
              <a:gd name="connsiteX1284" fmla="*/ 934670 w 1403381"/>
              <a:gd name="connsiteY1284" fmla="*/ 995006 h 1513851"/>
              <a:gd name="connsiteX1285" fmla="*/ 937329 w 1403381"/>
              <a:gd name="connsiteY1285" fmla="*/ 998673 h 1513851"/>
              <a:gd name="connsiteX1286" fmla="*/ 943029 w 1403381"/>
              <a:gd name="connsiteY1286" fmla="*/ 998266 h 1513851"/>
              <a:gd name="connsiteX1287" fmla="*/ 950629 w 1403381"/>
              <a:gd name="connsiteY1287" fmla="*/ 995821 h 1513851"/>
              <a:gd name="connsiteX1288" fmla="*/ 958228 w 1403381"/>
              <a:gd name="connsiteY1288" fmla="*/ 1000711 h 1513851"/>
              <a:gd name="connsiteX1289" fmla="*/ 966588 w 1403381"/>
              <a:gd name="connsiteY1289" fmla="*/ 1001525 h 1513851"/>
              <a:gd name="connsiteX1290" fmla="*/ 981026 w 1403381"/>
              <a:gd name="connsiteY1290" fmla="*/ 997858 h 1513851"/>
              <a:gd name="connsiteX1291" fmla="*/ 991285 w 1403381"/>
              <a:gd name="connsiteY1291" fmla="*/ 991746 h 1513851"/>
              <a:gd name="connsiteX1292" fmla="*/ 991665 w 1403381"/>
              <a:gd name="connsiteY1292" fmla="*/ 991746 h 1513851"/>
              <a:gd name="connsiteX1293" fmla="*/ 991285 w 1403381"/>
              <a:gd name="connsiteY1293" fmla="*/ 991338 h 1513851"/>
              <a:gd name="connsiteX1294" fmla="*/ 993185 w 1403381"/>
              <a:gd name="connsiteY1294" fmla="*/ 987263 h 1513851"/>
              <a:gd name="connsiteX1295" fmla="*/ 998885 w 1403381"/>
              <a:gd name="connsiteY1295" fmla="*/ 966888 h 1513851"/>
              <a:gd name="connsiteX1296" fmla="*/ 993565 w 1403381"/>
              <a:gd name="connsiteY1296" fmla="*/ 953033 h 1513851"/>
              <a:gd name="connsiteX1297" fmla="*/ 987486 w 1403381"/>
              <a:gd name="connsiteY1297" fmla="*/ 946512 h 1513851"/>
              <a:gd name="connsiteX1298" fmla="*/ 984445 w 1403381"/>
              <a:gd name="connsiteY1298" fmla="*/ 939585 h 1513851"/>
              <a:gd name="connsiteX1299" fmla="*/ 984826 w 1403381"/>
              <a:gd name="connsiteY1299" fmla="*/ 939585 h 1513851"/>
              <a:gd name="connsiteX1300" fmla="*/ 982926 w 1403381"/>
              <a:gd name="connsiteY1300" fmla="*/ 938362 h 1513851"/>
              <a:gd name="connsiteX1301" fmla="*/ 981406 w 1403381"/>
              <a:gd name="connsiteY1301" fmla="*/ 929397 h 1513851"/>
              <a:gd name="connsiteX1302" fmla="*/ 975707 w 1403381"/>
              <a:gd name="connsiteY1302" fmla="*/ 919209 h 1513851"/>
              <a:gd name="connsiteX1303" fmla="*/ 967347 w 1403381"/>
              <a:gd name="connsiteY1303" fmla="*/ 906576 h 1513851"/>
              <a:gd name="connsiteX1304" fmla="*/ 964687 w 1403381"/>
              <a:gd name="connsiteY1304" fmla="*/ 897611 h 1513851"/>
              <a:gd name="connsiteX1305" fmla="*/ 963167 w 1403381"/>
              <a:gd name="connsiteY1305" fmla="*/ 887831 h 1513851"/>
              <a:gd name="connsiteX1306" fmla="*/ 966967 w 1403381"/>
              <a:gd name="connsiteY1306" fmla="*/ 883349 h 1513851"/>
              <a:gd name="connsiteX1307" fmla="*/ 971907 w 1403381"/>
              <a:gd name="connsiteY1307" fmla="*/ 884979 h 1513851"/>
              <a:gd name="connsiteX1308" fmla="*/ 974187 w 1403381"/>
              <a:gd name="connsiteY1308" fmla="*/ 885794 h 1513851"/>
              <a:gd name="connsiteX1309" fmla="*/ 978746 w 1403381"/>
              <a:gd name="connsiteY1309" fmla="*/ 883756 h 1513851"/>
              <a:gd name="connsiteX1310" fmla="*/ 985966 w 1403381"/>
              <a:gd name="connsiteY1310" fmla="*/ 872754 h 1513851"/>
              <a:gd name="connsiteX1311" fmla="*/ 993565 w 1403381"/>
              <a:gd name="connsiteY1311" fmla="*/ 871124 h 1513851"/>
              <a:gd name="connsiteX1312" fmla="*/ 996225 w 1403381"/>
              <a:gd name="connsiteY1312" fmla="*/ 870716 h 1513851"/>
              <a:gd name="connsiteX1313" fmla="*/ 992805 w 1403381"/>
              <a:gd name="connsiteY1313" fmla="*/ 863789 h 1513851"/>
              <a:gd name="connsiteX1314" fmla="*/ 991285 w 1403381"/>
              <a:gd name="connsiteY1314" fmla="*/ 858898 h 1513851"/>
              <a:gd name="connsiteX1315" fmla="*/ 999265 w 1403381"/>
              <a:gd name="connsiteY1315" fmla="*/ 858083 h 1513851"/>
              <a:gd name="connsiteX1316" fmla="*/ 1003444 w 1403381"/>
              <a:gd name="connsiteY1316" fmla="*/ 857268 h 1513851"/>
              <a:gd name="connsiteX1317" fmla="*/ 1014843 w 1403381"/>
              <a:gd name="connsiteY1317" fmla="*/ 854008 h 1513851"/>
              <a:gd name="connsiteX1318" fmla="*/ 1017503 w 1403381"/>
              <a:gd name="connsiteY1318" fmla="*/ 850341 h 1513851"/>
              <a:gd name="connsiteX1319" fmla="*/ 1012183 w 1403381"/>
              <a:gd name="connsiteY1319" fmla="*/ 849118 h 1513851"/>
              <a:gd name="connsiteX1320" fmla="*/ 1006864 w 1403381"/>
              <a:gd name="connsiteY1320" fmla="*/ 849525 h 1513851"/>
              <a:gd name="connsiteX1321" fmla="*/ 1006484 w 1403381"/>
              <a:gd name="connsiteY1321" fmla="*/ 847081 h 1513851"/>
              <a:gd name="connsiteX1322" fmla="*/ 1006104 w 1403381"/>
              <a:gd name="connsiteY1322" fmla="*/ 848303 h 1513851"/>
              <a:gd name="connsiteX1323" fmla="*/ 1006864 w 1403381"/>
              <a:gd name="connsiteY1323" fmla="*/ 849525 h 1513851"/>
              <a:gd name="connsiteX1324" fmla="*/ 1000784 w 1403381"/>
              <a:gd name="connsiteY1324" fmla="*/ 849933 h 1513851"/>
              <a:gd name="connsiteX1325" fmla="*/ 997365 w 1403381"/>
              <a:gd name="connsiteY1325" fmla="*/ 847081 h 1513851"/>
              <a:gd name="connsiteX1326" fmla="*/ 989765 w 1403381"/>
              <a:gd name="connsiteY1326" fmla="*/ 850748 h 1513851"/>
              <a:gd name="connsiteX1327" fmla="*/ 986346 w 1403381"/>
              <a:gd name="connsiteY1327" fmla="*/ 851155 h 1513851"/>
              <a:gd name="connsiteX1328" fmla="*/ 978746 w 1403381"/>
              <a:gd name="connsiteY1328" fmla="*/ 854008 h 1513851"/>
              <a:gd name="connsiteX1329" fmla="*/ 974187 w 1403381"/>
              <a:gd name="connsiteY1329" fmla="*/ 855638 h 1513851"/>
              <a:gd name="connsiteX1330" fmla="*/ 972667 w 1403381"/>
              <a:gd name="connsiteY1330" fmla="*/ 854823 h 1513851"/>
              <a:gd name="connsiteX1331" fmla="*/ 968867 w 1403381"/>
              <a:gd name="connsiteY1331" fmla="*/ 858083 h 1513851"/>
              <a:gd name="connsiteX1332" fmla="*/ 966207 w 1403381"/>
              <a:gd name="connsiteY1332" fmla="*/ 857676 h 1513851"/>
              <a:gd name="connsiteX1333" fmla="*/ 962027 w 1403381"/>
              <a:gd name="connsiteY1333" fmla="*/ 856861 h 1513851"/>
              <a:gd name="connsiteX1334" fmla="*/ 952909 w 1403381"/>
              <a:gd name="connsiteY1334" fmla="*/ 862159 h 1513851"/>
              <a:gd name="connsiteX1335" fmla="*/ 950629 w 1403381"/>
              <a:gd name="connsiteY1335" fmla="*/ 860121 h 1513851"/>
              <a:gd name="connsiteX1336" fmla="*/ 954048 w 1403381"/>
              <a:gd name="connsiteY1336" fmla="*/ 856861 h 1513851"/>
              <a:gd name="connsiteX1337" fmla="*/ 947969 w 1403381"/>
              <a:gd name="connsiteY1337" fmla="*/ 858083 h 1513851"/>
              <a:gd name="connsiteX1338" fmla="*/ 936950 w 1403381"/>
              <a:gd name="connsiteY1338" fmla="*/ 860121 h 1513851"/>
              <a:gd name="connsiteX1339" fmla="*/ 935810 w 1403381"/>
              <a:gd name="connsiteY1339" fmla="*/ 862159 h 1513851"/>
              <a:gd name="connsiteX1340" fmla="*/ 940749 w 1403381"/>
              <a:gd name="connsiteY1340" fmla="*/ 869901 h 1513851"/>
              <a:gd name="connsiteX1341" fmla="*/ 941509 w 1403381"/>
              <a:gd name="connsiteY1341" fmla="*/ 877236 h 1513851"/>
              <a:gd name="connsiteX1342" fmla="*/ 947209 w 1403381"/>
              <a:gd name="connsiteY1342" fmla="*/ 878866 h 1513851"/>
              <a:gd name="connsiteX1343" fmla="*/ 958228 w 1403381"/>
              <a:gd name="connsiteY1343" fmla="*/ 878459 h 1513851"/>
              <a:gd name="connsiteX1344" fmla="*/ 960508 w 1403381"/>
              <a:gd name="connsiteY1344" fmla="*/ 882941 h 1513851"/>
              <a:gd name="connsiteX1345" fmla="*/ 955569 w 1403381"/>
              <a:gd name="connsiteY1345" fmla="*/ 889054 h 1513851"/>
              <a:gd name="connsiteX1346" fmla="*/ 947589 w 1403381"/>
              <a:gd name="connsiteY1346" fmla="*/ 890277 h 1513851"/>
              <a:gd name="connsiteX1347" fmla="*/ 936950 w 1403381"/>
              <a:gd name="connsiteY1347" fmla="*/ 892721 h 1513851"/>
              <a:gd name="connsiteX1348" fmla="*/ 929351 w 1403381"/>
              <a:gd name="connsiteY1348" fmla="*/ 897204 h 1513851"/>
              <a:gd name="connsiteX1349" fmla="*/ 918711 w 1403381"/>
              <a:gd name="connsiteY1349" fmla="*/ 899649 h 1513851"/>
              <a:gd name="connsiteX1350" fmla="*/ 908832 w 1403381"/>
              <a:gd name="connsiteY1350" fmla="*/ 903724 h 1513851"/>
              <a:gd name="connsiteX1351" fmla="*/ 909972 w 1403381"/>
              <a:gd name="connsiteY1351" fmla="*/ 889054 h 1513851"/>
              <a:gd name="connsiteX1352" fmla="*/ 910732 w 1403381"/>
              <a:gd name="connsiteY1352" fmla="*/ 878051 h 1513851"/>
              <a:gd name="connsiteX1353" fmla="*/ 908832 w 1403381"/>
              <a:gd name="connsiteY1353" fmla="*/ 871938 h 1513851"/>
              <a:gd name="connsiteX1354" fmla="*/ 906172 w 1403381"/>
              <a:gd name="connsiteY1354" fmla="*/ 868271 h 1513851"/>
              <a:gd name="connsiteX1355" fmla="*/ 917191 w 1403381"/>
              <a:gd name="connsiteY1355" fmla="*/ 865826 h 1513851"/>
              <a:gd name="connsiteX1356" fmla="*/ 925551 w 1403381"/>
              <a:gd name="connsiteY1356" fmla="*/ 862159 h 1513851"/>
              <a:gd name="connsiteX1357" fmla="*/ 919091 w 1403381"/>
              <a:gd name="connsiteY1357" fmla="*/ 857268 h 1513851"/>
              <a:gd name="connsiteX1358" fmla="*/ 909592 w 1403381"/>
              <a:gd name="connsiteY1358" fmla="*/ 851563 h 1513851"/>
              <a:gd name="connsiteX1359" fmla="*/ 906552 w 1403381"/>
              <a:gd name="connsiteY1359" fmla="*/ 847488 h 1513851"/>
              <a:gd name="connsiteX1360" fmla="*/ 904273 w 1403381"/>
              <a:gd name="connsiteY1360" fmla="*/ 840153 h 1513851"/>
              <a:gd name="connsiteX1361" fmla="*/ 892493 w 1403381"/>
              <a:gd name="connsiteY1361" fmla="*/ 843820 h 1513851"/>
              <a:gd name="connsiteX1362" fmla="*/ 884894 w 1403381"/>
              <a:gd name="connsiteY1362" fmla="*/ 849525 h 1513851"/>
              <a:gd name="connsiteX1363" fmla="*/ 881474 w 1403381"/>
              <a:gd name="connsiteY1363" fmla="*/ 849933 h 1513851"/>
              <a:gd name="connsiteX1364" fmla="*/ 878055 w 1403381"/>
              <a:gd name="connsiteY1364" fmla="*/ 855638 h 1513851"/>
              <a:gd name="connsiteX1365" fmla="*/ 867795 w 1403381"/>
              <a:gd name="connsiteY1365" fmla="*/ 859713 h 1513851"/>
              <a:gd name="connsiteX1366" fmla="*/ 864376 w 1403381"/>
              <a:gd name="connsiteY1366" fmla="*/ 863789 h 1513851"/>
              <a:gd name="connsiteX1367" fmla="*/ 864376 w 1403381"/>
              <a:gd name="connsiteY1367" fmla="*/ 864603 h 1513851"/>
              <a:gd name="connsiteX1368" fmla="*/ 863236 w 1403381"/>
              <a:gd name="connsiteY1368" fmla="*/ 868678 h 1513851"/>
              <a:gd name="connsiteX1369" fmla="*/ 862492 w 1403381"/>
              <a:gd name="connsiteY1369" fmla="*/ 869767 h 1513851"/>
              <a:gd name="connsiteX1370" fmla="*/ 859436 w 1403381"/>
              <a:gd name="connsiteY1370" fmla="*/ 869494 h 1513851"/>
              <a:gd name="connsiteX1371" fmla="*/ 857916 w 1403381"/>
              <a:gd name="connsiteY1371" fmla="*/ 869901 h 1513851"/>
              <a:gd name="connsiteX1372" fmla="*/ 862400 w 1403381"/>
              <a:gd name="connsiteY1372" fmla="*/ 869901 h 1513851"/>
              <a:gd name="connsiteX1373" fmla="*/ 859056 w 1403381"/>
              <a:gd name="connsiteY1373" fmla="*/ 874791 h 1513851"/>
              <a:gd name="connsiteX1374" fmla="*/ 849557 w 1403381"/>
              <a:gd name="connsiteY1374" fmla="*/ 881312 h 1513851"/>
              <a:gd name="connsiteX1375" fmla="*/ 846517 w 1403381"/>
              <a:gd name="connsiteY1375" fmla="*/ 878459 h 1513851"/>
              <a:gd name="connsiteX1376" fmla="*/ 846138 w 1403381"/>
              <a:gd name="connsiteY1376" fmla="*/ 873568 h 1513851"/>
              <a:gd name="connsiteX1377" fmla="*/ 842718 w 1403381"/>
              <a:gd name="connsiteY1377" fmla="*/ 877644 h 1513851"/>
              <a:gd name="connsiteX1378" fmla="*/ 840058 w 1403381"/>
              <a:gd name="connsiteY1378" fmla="*/ 881312 h 1513851"/>
              <a:gd name="connsiteX1379" fmla="*/ 837398 w 1403381"/>
              <a:gd name="connsiteY1379" fmla="*/ 885386 h 1513851"/>
              <a:gd name="connsiteX1380" fmla="*/ 829039 w 1403381"/>
              <a:gd name="connsiteY1380" fmla="*/ 900464 h 1513851"/>
              <a:gd name="connsiteX1381" fmla="*/ 826379 w 1403381"/>
              <a:gd name="connsiteY1381" fmla="*/ 905354 h 1513851"/>
              <a:gd name="connsiteX1382" fmla="*/ 817640 w 1403381"/>
              <a:gd name="connsiteY1382" fmla="*/ 912281 h 1513851"/>
              <a:gd name="connsiteX1383" fmla="*/ 807381 w 1403381"/>
              <a:gd name="connsiteY1383" fmla="*/ 917172 h 1513851"/>
              <a:gd name="connsiteX1384" fmla="*/ 803581 w 1403381"/>
              <a:gd name="connsiteY1384" fmla="*/ 924099 h 1513851"/>
              <a:gd name="connsiteX1385" fmla="*/ 797882 w 1403381"/>
              <a:gd name="connsiteY1385" fmla="*/ 928990 h 1513851"/>
              <a:gd name="connsiteX1386" fmla="*/ 799022 w 1403381"/>
              <a:gd name="connsiteY1386" fmla="*/ 934287 h 1513851"/>
              <a:gd name="connsiteX1387" fmla="*/ 799022 w 1403381"/>
              <a:gd name="connsiteY1387" fmla="*/ 947327 h 1513851"/>
              <a:gd name="connsiteX1388" fmla="*/ 798641 w 1403381"/>
              <a:gd name="connsiteY1388" fmla="*/ 949773 h 1513851"/>
              <a:gd name="connsiteX1389" fmla="*/ 800541 w 1403381"/>
              <a:gd name="connsiteY1389" fmla="*/ 963220 h 1513851"/>
              <a:gd name="connsiteX1390" fmla="*/ 803581 w 1403381"/>
              <a:gd name="connsiteY1390" fmla="*/ 967703 h 1513851"/>
              <a:gd name="connsiteX1391" fmla="*/ 791422 w 1403381"/>
              <a:gd name="connsiteY1391" fmla="*/ 970963 h 1513851"/>
              <a:gd name="connsiteX1392" fmla="*/ 784203 w 1403381"/>
              <a:gd name="connsiteY1392" fmla="*/ 970963 h 1513851"/>
              <a:gd name="connsiteX1393" fmla="*/ 776223 w 1403381"/>
              <a:gd name="connsiteY1393" fmla="*/ 971370 h 1513851"/>
              <a:gd name="connsiteX1394" fmla="*/ 767104 w 1403381"/>
              <a:gd name="connsiteY1394" fmla="*/ 978705 h 1513851"/>
              <a:gd name="connsiteX1395" fmla="*/ 758365 w 1403381"/>
              <a:gd name="connsiteY1395" fmla="*/ 981558 h 1513851"/>
              <a:gd name="connsiteX1396" fmla="*/ 750386 w 1403381"/>
              <a:gd name="connsiteY1396" fmla="*/ 984411 h 1513851"/>
              <a:gd name="connsiteX1397" fmla="*/ 758745 w 1403381"/>
              <a:gd name="connsiteY1397" fmla="*/ 977890 h 1513851"/>
              <a:gd name="connsiteX1398" fmla="*/ 758365 w 1403381"/>
              <a:gd name="connsiteY1398" fmla="*/ 974223 h 1513851"/>
              <a:gd name="connsiteX1399" fmla="*/ 754185 w 1403381"/>
              <a:gd name="connsiteY1399" fmla="*/ 971778 h 1513851"/>
              <a:gd name="connsiteX1400" fmla="*/ 754185 w 1403381"/>
              <a:gd name="connsiteY1400" fmla="*/ 970147 h 1513851"/>
              <a:gd name="connsiteX1401" fmla="*/ 753805 w 1403381"/>
              <a:gd name="connsiteY1401" fmla="*/ 968925 h 1513851"/>
              <a:gd name="connsiteX1402" fmla="*/ 750765 w 1403381"/>
              <a:gd name="connsiteY1402" fmla="*/ 965665 h 1513851"/>
              <a:gd name="connsiteX1403" fmla="*/ 745826 w 1403381"/>
              <a:gd name="connsiteY1403" fmla="*/ 964442 h 1513851"/>
              <a:gd name="connsiteX1404" fmla="*/ 738986 w 1403381"/>
              <a:gd name="connsiteY1404" fmla="*/ 964442 h 1513851"/>
              <a:gd name="connsiteX1405" fmla="*/ 733667 w 1403381"/>
              <a:gd name="connsiteY1405" fmla="*/ 964035 h 1513851"/>
              <a:gd name="connsiteX1406" fmla="*/ 728347 w 1403381"/>
              <a:gd name="connsiteY1406" fmla="*/ 967703 h 1513851"/>
              <a:gd name="connsiteX1407" fmla="*/ 721508 w 1403381"/>
              <a:gd name="connsiteY1407" fmla="*/ 968110 h 1513851"/>
              <a:gd name="connsiteX1408" fmla="*/ 721888 w 1403381"/>
              <a:gd name="connsiteY1408" fmla="*/ 975853 h 1513851"/>
              <a:gd name="connsiteX1409" fmla="*/ 721508 w 1403381"/>
              <a:gd name="connsiteY1409" fmla="*/ 978705 h 1513851"/>
              <a:gd name="connsiteX1410" fmla="*/ 718088 w 1403381"/>
              <a:gd name="connsiteY1410" fmla="*/ 981151 h 1513851"/>
              <a:gd name="connsiteX1411" fmla="*/ 715428 w 1403381"/>
              <a:gd name="connsiteY1411" fmla="*/ 981965 h 1513851"/>
              <a:gd name="connsiteX1412" fmla="*/ 712769 w 1403381"/>
              <a:gd name="connsiteY1412" fmla="*/ 982781 h 1513851"/>
              <a:gd name="connsiteX1413" fmla="*/ 710109 w 1403381"/>
              <a:gd name="connsiteY1413" fmla="*/ 983188 h 1513851"/>
              <a:gd name="connsiteX1414" fmla="*/ 708209 w 1403381"/>
              <a:gd name="connsiteY1414" fmla="*/ 974223 h 1513851"/>
              <a:gd name="connsiteX1415" fmla="*/ 709729 w 1403381"/>
              <a:gd name="connsiteY1415" fmla="*/ 967703 h 1513851"/>
              <a:gd name="connsiteX1416" fmla="*/ 703270 w 1403381"/>
              <a:gd name="connsiteY1416" fmla="*/ 968110 h 1513851"/>
              <a:gd name="connsiteX1417" fmla="*/ 698710 w 1403381"/>
              <a:gd name="connsiteY1417" fmla="*/ 976260 h 1513851"/>
              <a:gd name="connsiteX1418" fmla="*/ 697570 w 1403381"/>
              <a:gd name="connsiteY1418" fmla="*/ 989708 h 1513851"/>
              <a:gd name="connsiteX1419" fmla="*/ 698330 w 1403381"/>
              <a:gd name="connsiteY1419" fmla="*/ 1001934 h 1513851"/>
              <a:gd name="connsiteX1420" fmla="*/ 696430 w 1403381"/>
              <a:gd name="connsiteY1420" fmla="*/ 1003971 h 1513851"/>
              <a:gd name="connsiteX1421" fmla="*/ 695670 w 1403381"/>
              <a:gd name="connsiteY1421" fmla="*/ 1000303 h 1513851"/>
              <a:gd name="connsiteX1422" fmla="*/ 693010 w 1403381"/>
              <a:gd name="connsiteY1422" fmla="*/ 999488 h 1513851"/>
              <a:gd name="connsiteX1423" fmla="*/ 693391 w 1403381"/>
              <a:gd name="connsiteY1423" fmla="*/ 1004786 h 1513851"/>
              <a:gd name="connsiteX1424" fmla="*/ 687691 w 1403381"/>
              <a:gd name="connsiteY1424" fmla="*/ 1004786 h 1513851"/>
              <a:gd name="connsiteX1425" fmla="*/ 682751 w 1403381"/>
              <a:gd name="connsiteY1425" fmla="*/ 1008046 h 1513851"/>
              <a:gd name="connsiteX1426" fmla="*/ 689211 w 1403381"/>
              <a:gd name="connsiteY1426" fmla="*/ 1010899 h 1513851"/>
              <a:gd name="connsiteX1427" fmla="*/ 694910 w 1403381"/>
              <a:gd name="connsiteY1427" fmla="*/ 1019048 h 1513851"/>
              <a:gd name="connsiteX1428" fmla="*/ 697570 w 1403381"/>
              <a:gd name="connsiteY1428" fmla="*/ 1029644 h 1513851"/>
              <a:gd name="connsiteX1429" fmla="*/ 694150 w 1403381"/>
              <a:gd name="connsiteY1429" fmla="*/ 1039831 h 1513851"/>
              <a:gd name="connsiteX1430" fmla="*/ 688071 w 1403381"/>
              <a:gd name="connsiteY1430" fmla="*/ 1041461 h 1513851"/>
              <a:gd name="connsiteX1431" fmla="*/ 681611 w 1403381"/>
              <a:gd name="connsiteY1431" fmla="*/ 1036979 h 1513851"/>
              <a:gd name="connsiteX1432" fmla="*/ 678951 w 1403381"/>
              <a:gd name="connsiteY1432" fmla="*/ 1043906 h 1513851"/>
              <a:gd name="connsiteX1433" fmla="*/ 680471 w 1403381"/>
              <a:gd name="connsiteY1433" fmla="*/ 1052056 h 1513851"/>
              <a:gd name="connsiteX1434" fmla="*/ 674012 w 1403381"/>
              <a:gd name="connsiteY1434" fmla="*/ 1046759 h 1513851"/>
              <a:gd name="connsiteX1435" fmla="*/ 671352 w 1403381"/>
              <a:gd name="connsiteY1435" fmla="*/ 1045536 h 1513851"/>
              <a:gd name="connsiteX1436" fmla="*/ 671352 w 1403381"/>
              <a:gd name="connsiteY1436" fmla="*/ 1054909 h 1513851"/>
              <a:gd name="connsiteX1437" fmla="*/ 667932 w 1403381"/>
              <a:gd name="connsiteY1437" fmla="*/ 1067134 h 1513851"/>
              <a:gd name="connsiteX1438" fmla="*/ 664513 w 1403381"/>
              <a:gd name="connsiteY1438" fmla="*/ 1067542 h 1513851"/>
              <a:gd name="connsiteX1439" fmla="*/ 658813 w 1403381"/>
              <a:gd name="connsiteY1439" fmla="*/ 1070802 h 1513851"/>
              <a:gd name="connsiteX1440" fmla="*/ 655393 w 1403381"/>
              <a:gd name="connsiteY1440" fmla="*/ 1067949 h 1513851"/>
              <a:gd name="connsiteX1441" fmla="*/ 656533 w 1403381"/>
              <a:gd name="connsiteY1441" fmla="*/ 1062244 h 1513851"/>
              <a:gd name="connsiteX1442" fmla="*/ 656533 w 1403381"/>
              <a:gd name="connsiteY1442" fmla="*/ 1056947 h 1513851"/>
              <a:gd name="connsiteX1443" fmla="*/ 653114 w 1403381"/>
              <a:gd name="connsiteY1443" fmla="*/ 1057354 h 1513851"/>
              <a:gd name="connsiteX1444" fmla="*/ 649694 w 1403381"/>
              <a:gd name="connsiteY1444" fmla="*/ 1060207 h 1513851"/>
              <a:gd name="connsiteX1445" fmla="*/ 649314 w 1403381"/>
              <a:gd name="connsiteY1445" fmla="*/ 1052872 h 1513851"/>
              <a:gd name="connsiteX1446" fmla="*/ 651974 w 1403381"/>
              <a:gd name="connsiteY1446" fmla="*/ 1050019 h 1513851"/>
              <a:gd name="connsiteX1447" fmla="*/ 652354 w 1403381"/>
              <a:gd name="connsiteY1447" fmla="*/ 1046352 h 1513851"/>
              <a:gd name="connsiteX1448" fmla="*/ 653494 w 1403381"/>
              <a:gd name="connsiteY1448" fmla="*/ 1038201 h 1513851"/>
              <a:gd name="connsiteX1449" fmla="*/ 653494 w 1403381"/>
              <a:gd name="connsiteY1449" fmla="*/ 1030051 h 1513851"/>
              <a:gd name="connsiteX1450" fmla="*/ 661093 w 1403381"/>
              <a:gd name="connsiteY1450" fmla="*/ 1024346 h 1513851"/>
              <a:gd name="connsiteX1451" fmla="*/ 667173 w 1403381"/>
              <a:gd name="connsiteY1451" fmla="*/ 1025976 h 1513851"/>
              <a:gd name="connsiteX1452" fmla="*/ 673252 w 1403381"/>
              <a:gd name="connsiteY1452" fmla="*/ 1027199 h 1513851"/>
              <a:gd name="connsiteX1453" fmla="*/ 679331 w 1403381"/>
              <a:gd name="connsiteY1453" fmla="*/ 1031681 h 1513851"/>
              <a:gd name="connsiteX1454" fmla="*/ 683891 w 1403381"/>
              <a:gd name="connsiteY1454" fmla="*/ 1034533 h 1513851"/>
              <a:gd name="connsiteX1455" fmla="*/ 682371 w 1403381"/>
              <a:gd name="connsiteY1455" fmla="*/ 1028829 h 1513851"/>
              <a:gd name="connsiteX1456" fmla="*/ 678572 w 1403381"/>
              <a:gd name="connsiteY1456" fmla="*/ 1024346 h 1513851"/>
              <a:gd name="connsiteX1457" fmla="*/ 674392 w 1403381"/>
              <a:gd name="connsiteY1457" fmla="*/ 1021901 h 1513851"/>
              <a:gd name="connsiteX1458" fmla="*/ 670972 w 1403381"/>
              <a:gd name="connsiteY1458" fmla="*/ 1021494 h 1513851"/>
              <a:gd name="connsiteX1459" fmla="*/ 666413 w 1403381"/>
              <a:gd name="connsiteY1459" fmla="*/ 1019456 h 1513851"/>
              <a:gd name="connsiteX1460" fmla="*/ 662993 w 1403381"/>
              <a:gd name="connsiteY1460" fmla="*/ 1017826 h 1513851"/>
              <a:gd name="connsiteX1461" fmla="*/ 659573 w 1403381"/>
              <a:gd name="connsiteY1461" fmla="*/ 1011713 h 1513851"/>
              <a:gd name="connsiteX1462" fmla="*/ 657673 w 1403381"/>
              <a:gd name="connsiteY1462" fmla="*/ 988486 h 1513851"/>
              <a:gd name="connsiteX1463" fmla="*/ 658433 w 1403381"/>
              <a:gd name="connsiteY1463" fmla="*/ 981151 h 1513851"/>
              <a:gd name="connsiteX1464" fmla="*/ 658053 w 1403381"/>
              <a:gd name="connsiteY1464" fmla="*/ 980743 h 1513851"/>
              <a:gd name="connsiteX1465" fmla="*/ 658053 w 1403381"/>
              <a:gd name="connsiteY1465" fmla="*/ 973815 h 1513851"/>
              <a:gd name="connsiteX1466" fmla="*/ 656154 w 1403381"/>
              <a:gd name="connsiteY1466" fmla="*/ 969740 h 1513851"/>
              <a:gd name="connsiteX1467" fmla="*/ 658053 w 1403381"/>
              <a:gd name="connsiteY1467" fmla="*/ 962405 h 1513851"/>
              <a:gd name="connsiteX1468" fmla="*/ 661093 w 1403381"/>
              <a:gd name="connsiteY1468" fmla="*/ 954255 h 1513851"/>
              <a:gd name="connsiteX1469" fmla="*/ 666033 w 1403381"/>
              <a:gd name="connsiteY1469" fmla="*/ 944067 h 1513851"/>
              <a:gd name="connsiteX1470" fmla="*/ 672492 w 1403381"/>
              <a:gd name="connsiteY1470" fmla="*/ 933880 h 1513851"/>
              <a:gd name="connsiteX1471" fmla="*/ 675912 w 1403381"/>
              <a:gd name="connsiteY1471" fmla="*/ 926545 h 1513851"/>
              <a:gd name="connsiteX1472" fmla="*/ 674392 w 1403381"/>
              <a:gd name="connsiteY1472" fmla="*/ 922062 h 1513851"/>
              <a:gd name="connsiteX1473" fmla="*/ 674392 w 1403381"/>
              <a:gd name="connsiteY1473" fmla="*/ 920839 h 1513851"/>
              <a:gd name="connsiteX1474" fmla="*/ 672872 w 1403381"/>
              <a:gd name="connsiteY1474" fmla="*/ 916764 h 1513851"/>
              <a:gd name="connsiteX1475" fmla="*/ 672492 w 1403381"/>
              <a:gd name="connsiteY1475" fmla="*/ 916357 h 1513851"/>
              <a:gd name="connsiteX1476" fmla="*/ 672112 w 1403381"/>
              <a:gd name="connsiteY1476" fmla="*/ 915542 h 1513851"/>
              <a:gd name="connsiteX1477" fmla="*/ 671732 w 1403381"/>
              <a:gd name="connsiteY1477" fmla="*/ 914319 h 1513851"/>
              <a:gd name="connsiteX1478" fmla="*/ 671352 w 1403381"/>
              <a:gd name="connsiteY1478" fmla="*/ 912281 h 1513851"/>
              <a:gd name="connsiteX1479" fmla="*/ 671352 w 1403381"/>
              <a:gd name="connsiteY1479" fmla="*/ 909837 h 1513851"/>
              <a:gd name="connsiteX1480" fmla="*/ 671352 w 1403381"/>
              <a:gd name="connsiteY1480" fmla="*/ 906169 h 1513851"/>
              <a:gd name="connsiteX1481" fmla="*/ 666413 w 1403381"/>
              <a:gd name="connsiteY1481" fmla="*/ 898019 h 1513851"/>
              <a:gd name="connsiteX1482" fmla="*/ 660333 w 1403381"/>
              <a:gd name="connsiteY1482" fmla="*/ 890684 h 1513851"/>
              <a:gd name="connsiteX1483" fmla="*/ 658433 w 1403381"/>
              <a:gd name="connsiteY1483" fmla="*/ 887424 h 1513851"/>
              <a:gd name="connsiteX1484" fmla="*/ 665652 w 1403381"/>
              <a:gd name="connsiteY1484" fmla="*/ 891499 h 1513851"/>
              <a:gd name="connsiteX1485" fmla="*/ 666413 w 1403381"/>
              <a:gd name="connsiteY1485" fmla="*/ 888646 h 1513851"/>
              <a:gd name="connsiteX1486" fmla="*/ 662993 w 1403381"/>
              <a:gd name="connsiteY1486" fmla="*/ 882941 h 1513851"/>
              <a:gd name="connsiteX1487" fmla="*/ 654253 w 1403381"/>
              <a:gd name="connsiteY1487" fmla="*/ 876421 h 1513851"/>
              <a:gd name="connsiteX1488" fmla="*/ 651594 w 1403381"/>
              <a:gd name="connsiteY1488" fmla="*/ 872754 h 1513851"/>
              <a:gd name="connsiteX1489" fmla="*/ 651594 w 1403381"/>
              <a:gd name="connsiteY1489" fmla="*/ 867048 h 1513851"/>
              <a:gd name="connsiteX1490" fmla="*/ 647794 w 1403381"/>
              <a:gd name="connsiteY1490" fmla="*/ 858898 h 1513851"/>
              <a:gd name="connsiteX1491" fmla="*/ 650454 w 1403381"/>
              <a:gd name="connsiteY1491" fmla="*/ 851563 h 1513851"/>
              <a:gd name="connsiteX1492" fmla="*/ 651214 w 1403381"/>
              <a:gd name="connsiteY1492" fmla="*/ 847896 h 1513851"/>
              <a:gd name="connsiteX1493" fmla="*/ 653874 w 1403381"/>
              <a:gd name="connsiteY1493" fmla="*/ 838930 h 1513851"/>
              <a:gd name="connsiteX1494" fmla="*/ 652354 w 1403381"/>
              <a:gd name="connsiteY1494" fmla="*/ 829150 h 1513851"/>
              <a:gd name="connsiteX1495" fmla="*/ 644754 w 1403381"/>
              <a:gd name="connsiteY1495" fmla="*/ 833633 h 1513851"/>
              <a:gd name="connsiteX1496" fmla="*/ 638295 w 1403381"/>
              <a:gd name="connsiteY1496" fmla="*/ 834041 h 1513851"/>
              <a:gd name="connsiteX1497" fmla="*/ 638675 w 1403381"/>
              <a:gd name="connsiteY1497" fmla="*/ 822223 h 1513851"/>
              <a:gd name="connsiteX1498" fmla="*/ 638675 w 1403381"/>
              <a:gd name="connsiteY1498" fmla="*/ 823853 h 1513851"/>
              <a:gd name="connsiteX1499" fmla="*/ 639055 w 1403381"/>
              <a:gd name="connsiteY1499" fmla="*/ 822223 h 1513851"/>
              <a:gd name="connsiteX1500" fmla="*/ 639055 w 1403381"/>
              <a:gd name="connsiteY1500" fmla="*/ 821815 h 1513851"/>
              <a:gd name="connsiteX1501" fmla="*/ 639815 w 1403381"/>
              <a:gd name="connsiteY1501" fmla="*/ 817740 h 1513851"/>
              <a:gd name="connsiteX1502" fmla="*/ 636775 w 1403381"/>
              <a:gd name="connsiteY1502" fmla="*/ 815702 h 1513851"/>
              <a:gd name="connsiteX1503" fmla="*/ 628036 w 1403381"/>
              <a:gd name="connsiteY1503" fmla="*/ 816110 h 1513851"/>
              <a:gd name="connsiteX1504" fmla="*/ 622336 w 1403381"/>
              <a:gd name="connsiteY1504" fmla="*/ 817740 h 1513851"/>
              <a:gd name="connsiteX1505" fmla="*/ 620437 w 1403381"/>
              <a:gd name="connsiteY1505" fmla="*/ 822630 h 1513851"/>
              <a:gd name="connsiteX1506" fmla="*/ 621577 w 1403381"/>
              <a:gd name="connsiteY1506" fmla="*/ 824260 h 1513851"/>
              <a:gd name="connsiteX1507" fmla="*/ 617017 w 1403381"/>
              <a:gd name="connsiteY1507" fmla="*/ 832411 h 1513851"/>
              <a:gd name="connsiteX1508" fmla="*/ 610937 w 1403381"/>
              <a:gd name="connsiteY1508" fmla="*/ 846266 h 1513851"/>
              <a:gd name="connsiteX1509" fmla="*/ 615497 w 1403381"/>
              <a:gd name="connsiteY1509" fmla="*/ 862973 h 1513851"/>
              <a:gd name="connsiteX1510" fmla="*/ 615117 w 1403381"/>
              <a:gd name="connsiteY1510" fmla="*/ 876421 h 1513851"/>
              <a:gd name="connsiteX1511" fmla="*/ 614357 w 1403381"/>
              <a:gd name="connsiteY1511" fmla="*/ 884979 h 1513851"/>
              <a:gd name="connsiteX1512" fmla="*/ 613597 w 1403381"/>
              <a:gd name="connsiteY1512" fmla="*/ 900872 h 1513851"/>
              <a:gd name="connsiteX1513" fmla="*/ 628036 w 1403381"/>
              <a:gd name="connsiteY1513" fmla="*/ 914727 h 1513851"/>
              <a:gd name="connsiteX1514" fmla="*/ 630696 w 1403381"/>
              <a:gd name="connsiteY1514" fmla="*/ 917579 h 1513851"/>
              <a:gd name="connsiteX1515" fmla="*/ 628036 w 1403381"/>
              <a:gd name="connsiteY1515" fmla="*/ 921655 h 1513851"/>
              <a:gd name="connsiteX1516" fmla="*/ 630316 w 1403381"/>
              <a:gd name="connsiteY1516" fmla="*/ 932657 h 1513851"/>
              <a:gd name="connsiteX1517" fmla="*/ 637915 w 1403381"/>
              <a:gd name="connsiteY1517" fmla="*/ 944067 h 1513851"/>
              <a:gd name="connsiteX1518" fmla="*/ 643234 w 1403381"/>
              <a:gd name="connsiteY1518" fmla="*/ 952625 h 1513851"/>
              <a:gd name="connsiteX1519" fmla="*/ 645514 w 1403381"/>
              <a:gd name="connsiteY1519" fmla="*/ 960775 h 1513851"/>
              <a:gd name="connsiteX1520" fmla="*/ 640195 w 1403381"/>
              <a:gd name="connsiteY1520" fmla="*/ 970556 h 1513851"/>
              <a:gd name="connsiteX1521" fmla="*/ 635635 w 1403381"/>
              <a:gd name="connsiteY1521" fmla="*/ 974223 h 1513851"/>
              <a:gd name="connsiteX1522" fmla="*/ 636015 w 1403381"/>
              <a:gd name="connsiteY1522" fmla="*/ 968518 h 1513851"/>
              <a:gd name="connsiteX1523" fmla="*/ 634875 w 1403381"/>
              <a:gd name="connsiteY1523" fmla="*/ 962812 h 1513851"/>
              <a:gd name="connsiteX1524" fmla="*/ 629176 w 1403381"/>
              <a:gd name="connsiteY1524" fmla="*/ 958738 h 1513851"/>
              <a:gd name="connsiteX1525" fmla="*/ 620817 w 1403381"/>
              <a:gd name="connsiteY1525" fmla="*/ 958330 h 1513851"/>
              <a:gd name="connsiteX1526" fmla="*/ 615497 w 1403381"/>
              <a:gd name="connsiteY1526" fmla="*/ 965665 h 1513851"/>
              <a:gd name="connsiteX1527" fmla="*/ 613597 w 1403381"/>
              <a:gd name="connsiteY1527" fmla="*/ 977890 h 1513851"/>
              <a:gd name="connsiteX1528" fmla="*/ 611698 w 1403381"/>
              <a:gd name="connsiteY1528" fmla="*/ 991338 h 1513851"/>
              <a:gd name="connsiteX1529" fmla="*/ 604098 w 1403381"/>
              <a:gd name="connsiteY1529" fmla="*/ 995006 h 1513851"/>
              <a:gd name="connsiteX1530" fmla="*/ 598778 w 1403381"/>
              <a:gd name="connsiteY1530" fmla="*/ 1000711 h 1513851"/>
              <a:gd name="connsiteX1531" fmla="*/ 594979 w 1403381"/>
              <a:gd name="connsiteY1531" fmla="*/ 1006008 h 1513851"/>
              <a:gd name="connsiteX1532" fmla="*/ 587759 w 1403381"/>
              <a:gd name="connsiteY1532" fmla="*/ 1012936 h 1513851"/>
              <a:gd name="connsiteX1533" fmla="*/ 579400 w 1403381"/>
              <a:gd name="connsiteY1533" fmla="*/ 1014566 h 1513851"/>
              <a:gd name="connsiteX1534" fmla="*/ 581300 w 1403381"/>
              <a:gd name="connsiteY1534" fmla="*/ 1008453 h 1513851"/>
              <a:gd name="connsiteX1535" fmla="*/ 586239 w 1403381"/>
              <a:gd name="connsiteY1535" fmla="*/ 1001934 h 1513851"/>
              <a:gd name="connsiteX1536" fmla="*/ 593839 w 1403381"/>
              <a:gd name="connsiteY1536" fmla="*/ 994190 h 1513851"/>
              <a:gd name="connsiteX1537" fmla="*/ 597638 w 1403381"/>
              <a:gd name="connsiteY1537" fmla="*/ 986040 h 1513851"/>
              <a:gd name="connsiteX1538" fmla="*/ 599159 w 1403381"/>
              <a:gd name="connsiteY1538" fmla="*/ 975038 h 1513851"/>
              <a:gd name="connsiteX1539" fmla="*/ 601819 w 1403381"/>
              <a:gd name="connsiteY1539" fmla="*/ 966073 h 1513851"/>
              <a:gd name="connsiteX1540" fmla="*/ 596118 w 1403381"/>
              <a:gd name="connsiteY1540" fmla="*/ 960775 h 1513851"/>
              <a:gd name="connsiteX1541" fmla="*/ 591559 w 1403381"/>
              <a:gd name="connsiteY1541" fmla="*/ 955070 h 1513851"/>
              <a:gd name="connsiteX1542" fmla="*/ 595359 w 1403381"/>
              <a:gd name="connsiteY1542" fmla="*/ 947735 h 1513851"/>
              <a:gd name="connsiteX1543" fmla="*/ 590799 w 1403381"/>
              <a:gd name="connsiteY1543" fmla="*/ 944067 h 1513851"/>
              <a:gd name="connsiteX1544" fmla="*/ 593079 w 1403381"/>
              <a:gd name="connsiteY1544" fmla="*/ 939992 h 1513851"/>
              <a:gd name="connsiteX1545" fmla="*/ 591559 w 1403381"/>
              <a:gd name="connsiteY1545" fmla="*/ 929804 h 1513851"/>
              <a:gd name="connsiteX1546" fmla="*/ 582820 w 1403381"/>
              <a:gd name="connsiteY1546" fmla="*/ 924099 h 1513851"/>
              <a:gd name="connsiteX1547" fmla="*/ 578260 w 1403381"/>
              <a:gd name="connsiteY1547" fmla="*/ 920432 h 1513851"/>
              <a:gd name="connsiteX1548" fmla="*/ 576740 w 1403381"/>
              <a:gd name="connsiteY1548" fmla="*/ 913504 h 1513851"/>
              <a:gd name="connsiteX1549" fmla="*/ 574081 w 1403381"/>
              <a:gd name="connsiteY1549" fmla="*/ 906576 h 1513851"/>
              <a:gd name="connsiteX1550" fmla="*/ 572560 w 1403381"/>
              <a:gd name="connsiteY1550" fmla="*/ 899649 h 1513851"/>
              <a:gd name="connsiteX1551" fmla="*/ 571421 w 1403381"/>
              <a:gd name="connsiteY1551" fmla="*/ 891091 h 1513851"/>
              <a:gd name="connsiteX1552" fmla="*/ 571801 w 1403381"/>
              <a:gd name="connsiteY1552" fmla="*/ 885794 h 1513851"/>
              <a:gd name="connsiteX1553" fmla="*/ 570661 w 1403381"/>
              <a:gd name="connsiteY1553" fmla="*/ 878459 h 1513851"/>
              <a:gd name="connsiteX1554" fmla="*/ 568381 w 1403381"/>
              <a:gd name="connsiteY1554" fmla="*/ 870716 h 1513851"/>
              <a:gd name="connsiteX1555" fmla="*/ 569901 w 1403381"/>
              <a:gd name="connsiteY1555" fmla="*/ 865826 h 1513851"/>
              <a:gd name="connsiteX1556" fmla="*/ 572181 w 1403381"/>
              <a:gd name="connsiteY1556" fmla="*/ 854008 h 1513851"/>
              <a:gd name="connsiteX1557" fmla="*/ 569901 w 1403381"/>
              <a:gd name="connsiteY1557" fmla="*/ 840560 h 1513851"/>
              <a:gd name="connsiteX1558" fmla="*/ 562302 w 1403381"/>
              <a:gd name="connsiteY1558" fmla="*/ 834041 h 1513851"/>
              <a:gd name="connsiteX1559" fmla="*/ 550142 w 1403381"/>
              <a:gd name="connsiteY1559" fmla="*/ 839338 h 1513851"/>
              <a:gd name="connsiteX1560" fmla="*/ 531904 w 1403381"/>
              <a:gd name="connsiteY1560" fmla="*/ 847896 h 1513851"/>
              <a:gd name="connsiteX1561" fmla="*/ 531524 w 1403381"/>
              <a:gd name="connsiteY1561" fmla="*/ 847896 h 1513851"/>
              <a:gd name="connsiteX1562" fmla="*/ 519365 w 1403381"/>
              <a:gd name="connsiteY1562" fmla="*/ 853601 h 1513851"/>
              <a:gd name="connsiteX1563" fmla="*/ 511006 w 1403381"/>
              <a:gd name="connsiteY1563" fmla="*/ 857268 h 1513851"/>
              <a:gd name="connsiteX1564" fmla="*/ 506066 w 1403381"/>
              <a:gd name="connsiteY1564" fmla="*/ 856453 h 1513851"/>
              <a:gd name="connsiteX1565" fmla="*/ 501127 w 1403381"/>
              <a:gd name="connsiteY1565" fmla="*/ 851563 h 1513851"/>
              <a:gd name="connsiteX1566" fmla="*/ 495048 w 1403381"/>
              <a:gd name="connsiteY1566" fmla="*/ 845858 h 1513851"/>
              <a:gd name="connsiteX1567" fmla="*/ 487448 w 1403381"/>
              <a:gd name="connsiteY1567" fmla="*/ 841783 h 1513851"/>
              <a:gd name="connsiteX1568" fmla="*/ 479849 w 1403381"/>
              <a:gd name="connsiteY1568" fmla="*/ 839746 h 1513851"/>
              <a:gd name="connsiteX1569" fmla="*/ 469209 w 1403381"/>
              <a:gd name="connsiteY1569" fmla="*/ 844228 h 1513851"/>
              <a:gd name="connsiteX1570" fmla="*/ 462370 w 1403381"/>
              <a:gd name="connsiteY1570" fmla="*/ 847896 h 1513851"/>
              <a:gd name="connsiteX1571" fmla="*/ 457050 w 1403381"/>
              <a:gd name="connsiteY1571" fmla="*/ 863381 h 1513851"/>
              <a:gd name="connsiteX1572" fmla="*/ 455910 w 1403381"/>
              <a:gd name="connsiteY1572" fmla="*/ 871124 h 1513851"/>
              <a:gd name="connsiteX1573" fmla="*/ 452491 w 1403381"/>
              <a:gd name="connsiteY1573" fmla="*/ 875198 h 1513851"/>
              <a:gd name="connsiteX1574" fmla="*/ 444132 w 1403381"/>
              <a:gd name="connsiteY1574" fmla="*/ 882126 h 1513851"/>
              <a:gd name="connsiteX1575" fmla="*/ 432733 w 1403381"/>
              <a:gd name="connsiteY1575" fmla="*/ 887016 h 1513851"/>
              <a:gd name="connsiteX1576" fmla="*/ 425513 w 1403381"/>
              <a:gd name="connsiteY1576" fmla="*/ 891091 h 1513851"/>
              <a:gd name="connsiteX1577" fmla="*/ 414494 w 1403381"/>
              <a:gd name="connsiteY1577" fmla="*/ 893537 h 1513851"/>
              <a:gd name="connsiteX1578" fmla="*/ 403855 w 1403381"/>
              <a:gd name="connsiteY1578" fmla="*/ 896796 h 1513851"/>
              <a:gd name="connsiteX1579" fmla="*/ 400435 w 1403381"/>
              <a:gd name="connsiteY1579" fmla="*/ 904946 h 1513851"/>
              <a:gd name="connsiteX1580" fmla="*/ 397775 w 1403381"/>
              <a:gd name="connsiteY1580" fmla="*/ 905354 h 1513851"/>
              <a:gd name="connsiteX1581" fmla="*/ 393216 w 1403381"/>
              <a:gd name="connsiteY1581" fmla="*/ 906984 h 1513851"/>
              <a:gd name="connsiteX1582" fmla="*/ 378777 w 1403381"/>
              <a:gd name="connsiteY1582" fmla="*/ 918394 h 1513851"/>
              <a:gd name="connsiteX1583" fmla="*/ 367378 w 1403381"/>
              <a:gd name="connsiteY1583" fmla="*/ 930212 h 1513851"/>
              <a:gd name="connsiteX1584" fmla="*/ 365858 w 1403381"/>
              <a:gd name="connsiteY1584" fmla="*/ 943659 h 1513851"/>
              <a:gd name="connsiteX1585" fmla="*/ 365098 w 1403381"/>
              <a:gd name="connsiteY1585" fmla="*/ 950587 h 1513851"/>
              <a:gd name="connsiteX1586" fmla="*/ 359779 w 1403381"/>
              <a:gd name="connsiteY1586" fmla="*/ 953440 h 1513851"/>
              <a:gd name="connsiteX1587" fmla="*/ 352939 w 1403381"/>
              <a:gd name="connsiteY1587" fmla="*/ 957108 h 1513851"/>
              <a:gd name="connsiteX1588" fmla="*/ 341540 w 1403381"/>
              <a:gd name="connsiteY1588" fmla="*/ 970147 h 1513851"/>
              <a:gd name="connsiteX1589" fmla="*/ 338120 w 1403381"/>
              <a:gd name="connsiteY1589" fmla="*/ 975038 h 1513851"/>
              <a:gd name="connsiteX1590" fmla="*/ 335460 w 1403381"/>
              <a:gd name="connsiteY1590" fmla="*/ 977890 h 1513851"/>
              <a:gd name="connsiteX1591" fmla="*/ 327861 w 1403381"/>
              <a:gd name="connsiteY1591" fmla="*/ 978298 h 1513851"/>
              <a:gd name="connsiteX1592" fmla="*/ 322542 w 1403381"/>
              <a:gd name="connsiteY1592" fmla="*/ 979521 h 1513851"/>
              <a:gd name="connsiteX1593" fmla="*/ 314182 w 1403381"/>
              <a:gd name="connsiteY1593" fmla="*/ 989300 h 1513851"/>
              <a:gd name="connsiteX1594" fmla="*/ 301644 w 1403381"/>
              <a:gd name="connsiteY1594" fmla="*/ 995006 h 1513851"/>
              <a:gd name="connsiteX1595" fmla="*/ 296324 w 1403381"/>
              <a:gd name="connsiteY1595" fmla="*/ 993376 h 1513851"/>
              <a:gd name="connsiteX1596" fmla="*/ 291764 w 1403381"/>
              <a:gd name="connsiteY1596" fmla="*/ 992968 h 1513851"/>
              <a:gd name="connsiteX1597" fmla="*/ 284165 w 1403381"/>
              <a:gd name="connsiteY1597" fmla="*/ 990116 h 1513851"/>
              <a:gd name="connsiteX1598" fmla="*/ 267827 w 1403381"/>
              <a:gd name="connsiteY1598" fmla="*/ 991338 h 1513851"/>
              <a:gd name="connsiteX1599" fmla="*/ 259467 w 1403381"/>
              <a:gd name="connsiteY1599" fmla="*/ 994598 h 1513851"/>
              <a:gd name="connsiteX1600" fmla="*/ 250348 w 1403381"/>
              <a:gd name="connsiteY1600" fmla="*/ 1001118 h 1513851"/>
              <a:gd name="connsiteX1601" fmla="*/ 243888 w 1403381"/>
              <a:gd name="connsiteY1601" fmla="*/ 995413 h 1513851"/>
              <a:gd name="connsiteX1602" fmla="*/ 245409 w 1403381"/>
              <a:gd name="connsiteY1602" fmla="*/ 982373 h 1513851"/>
              <a:gd name="connsiteX1603" fmla="*/ 247308 w 1403381"/>
              <a:gd name="connsiteY1603" fmla="*/ 978298 h 1513851"/>
              <a:gd name="connsiteX1604" fmla="*/ 245788 w 1403381"/>
              <a:gd name="connsiteY1604" fmla="*/ 974630 h 1513851"/>
              <a:gd name="connsiteX1605" fmla="*/ 242368 w 1403381"/>
              <a:gd name="connsiteY1605" fmla="*/ 971778 h 1513851"/>
              <a:gd name="connsiteX1606" fmla="*/ 235149 w 1403381"/>
              <a:gd name="connsiteY1606" fmla="*/ 968925 h 1513851"/>
              <a:gd name="connsiteX1607" fmla="*/ 235909 w 1403381"/>
              <a:gd name="connsiteY1607" fmla="*/ 953847 h 1513851"/>
              <a:gd name="connsiteX1608" fmla="*/ 284925 w 1403381"/>
              <a:gd name="connsiteY1608" fmla="*/ 868271 h 1513851"/>
              <a:gd name="connsiteX1609" fmla="*/ 283405 w 1403381"/>
              <a:gd name="connsiteY1609" fmla="*/ 842598 h 1513851"/>
              <a:gd name="connsiteX1610" fmla="*/ 286445 w 1403381"/>
              <a:gd name="connsiteY1610" fmla="*/ 836485 h 1513851"/>
              <a:gd name="connsiteX1611" fmla="*/ 292144 w 1403381"/>
              <a:gd name="connsiteY1611" fmla="*/ 827928 h 1513851"/>
              <a:gd name="connsiteX1612" fmla="*/ 295184 w 1403381"/>
              <a:gd name="connsiteY1612" fmla="*/ 809998 h 1513851"/>
              <a:gd name="connsiteX1613" fmla="*/ 307723 w 1403381"/>
              <a:gd name="connsiteY1613" fmla="*/ 805107 h 1513851"/>
              <a:gd name="connsiteX1614" fmla="*/ 314562 w 1403381"/>
              <a:gd name="connsiteY1614" fmla="*/ 804293 h 1513851"/>
              <a:gd name="connsiteX1615" fmla="*/ 320642 w 1403381"/>
              <a:gd name="connsiteY1615" fmla="*/ 798995 h 1513851"/>
              <a:gd name="connsiteX1616" fmla="*/ 327101 w 1403381"/>
              <a:gd name="connsiteY1616" fmla="*/ 800625 h 1513851"/>
              <a:gd name="connsiteX1617" fmla="*/ 330901 w 1403381"/>
              <a:gd name="connsiteY1617" fmla="*/ 802663 h 1513851"/>
              <a:gd name="connsiteX1618" fmla="*/ 345340 w 1403381"/>
              <a:gd name="connsiteY1618" fmla="*/ 807960 h 1513851"/>
              <a:gd name="connsiteX1619" fmla="*/ 354079 w 1403381"/>
              <a:gd name="connsiteY1619" fmla="*/ 809998 h 1513851"/>
              <a:gd name="connsiteX1620" fmla="*/ 365478 w 1403381"/>
              <a:gd name="connsiteY1620" fmla="*/ 815702 h 1513851"/>
              <a:gd name="connsiteX1621" fmla="*/ 378777 w 1403381"/>
              <a:gd name="connsiteY1621" fmla="*/ 819370 h 1513851"/>
              <a:gd name="connsiteX1622" fmla="*/ 386376 w 1403381"/>
              <a:gd name="connsiteY1622" fmla="*/ 822630 h 1513851"/>
              <a:gd name="connsiteX1623" fmla="*/ 393596 w 1403381"/>
              <a:gd name="connsiteY1623" fmla="*/ 826298 h 1513851"/>
              <a:gd name="connsiteX1624" fmla="*/ 399675 w 1403381"/>
              <a:gd name="connsiteY1624" fmla="*/ 825483 h 1513851"/>
              <a:gd name="connsiteX1625" fmla="*/ 403475 w 1403381"/>
              <a:gd name="connsiteY1625" fmla="*/ 823037 h 1513851"/>
              <a:gd name="connsiteX1626" fmla="*/ 411835 w 1403381"/>
              <a:gd name="connsiteY1626" fmla="*/ 814888 h 1513851"/>
              <a:gd name="connsiteX1627" fmla="*/ 421333 w 1403381"/>
              <a:gd name="connsiteY1627" fmla="*/ 803885 h 1513851"/>
              <a:gd name="connsiteX1628" fmla="*/ 427413 w 1403381"/>
              <a:gd name="connsiteY1628" fmla="*/ 797772 h 1513851"/>
              <a:gd name="connsiteX1629" fmla="*/ 427033 w 1403381"/>
              <a:gd name="connsiteY1629" fmla="*/ 794105 h 1513851"/>
              <a:gd name="connsiteX1630" fmla="*/ 431973 w 1403381"/>
              <a:gd name="connsiteY1630" fmla="*/ 787992 h 1513851"/>
              <a:gd name="connsiteX1631" fmla="*/ 438432 w 1403381"/>
              <a:gd name="connsiteY1631" fmla="*/ 778212 h 1513851"/>
              <a:gd name="connsiteX1632" fmla="*/ 440712 w 1403381"/>
              <a:gd name="connsiteY1632" fmla="*/ 780657 h 1513851"/>
              <a:gd name="connsiteX1633" fmla="*/ 443371 w 1403381"/>
              <a:gd name="connsiteY1633" fmla="*/ 782287 h 1513851"/>
              <a:gd name="connsiteX1634" fmla="*/ 443752 w 1403381"/>
              <a:gd name="connsiteY1634" fmla="*/ 772099 h 1513851"/>
              <a:gd name="connsiteX1635" fmla="*/ 446411 w 1403381"/>
              <a:gd name="connsiteY1635" fmla="*/ 765579 h 1513851"/>
              <a:gd name="connsiteX1636" fmla="*/ 449451 w 1403381"/>
              <a:gd name="connsiteY1636" fmla="*/ 755392 h 1513851"/>
              <a:gd name="connsiteX1637" fmla="*/ 448311 w 1403381"/>
              <a:gd name="connsiteY1637" fmla="*/ 750909 h 1513851"/>
              <a:gd name="connsiteX1638" fmla="*/ 446411 w 1403381"/>
              <a:gd name="connsiteY1638" fmla="*/ 746019 h 1513851"/>
              <a:gd name="connsiteX1639" fmla="*/ 448311 w 1403381"/>
              <a:gd name="connsiteY1639" fmla="*/ 733793 h 1513851"/>
              <a:gd name="connsiteX1640" fmla="*/ 449767 w 1403381"/>
              <a:gd name="connsiteY1640" fmla="*/ 730772 h 1513851"/>
              <a:gd name="connsiteX1641" fmla="*/ 450211 w 1403381"/>
              <a:gd name="connsiteY1641" fmla="*/ 730533 h 1513851"/>
              <a:gd name="connsiteX1642" fmla="*/ 450591 w 1403381"/>
              <a:gd name="connsiteY1642" fmla="*/ 730126 h 1513851"/>
              <a:gd name="connsiteX1643" fmla="*/ 450252 w 1403381"/>
              <a:gd name="connsiteY1643" fmla="*/ 729763 h 1513851"/>
              <a:gd name="connsiteX1644" fmla="*/ 450544 w 1403381"/>
              <a:gd name="connsiteY1644" fmla="*/ 729158 h 1513851"/>
              <a:gd name="connsiteX1645" fmla="*/ 454770 w 1403381"/>
              <a:gd name="connsiteY1645" fmla="*/ 728496 h 1513851"/>
              <a:gd name="connsiteX1646" fmla="*/ 454391 w 1403381"/>
              <a:gd name="connsiteY1646" fmla="*/ 725236 h 1513851"/>
              <a:gd name="connsiteX1647" fmla="*/ 447932 w 1403381"/>
              <a:gd name="connsiteY1647" fmla="*/ 716271 h 1513851"/>
              <a:gd name="connsiteX1648" fmla="*/ 441092 w 1403381"/>
              <a:gd name="connsiteY1648" fmla="*/ 710158 h 1513851"/>
              <a:gd name="connsiteX1649" fmla="*/ 436912 w 1403381"/>
              <a:gd name="connsiteY1649" fmla="*/ 705676 h 1513851"/>
              <a:gd name="connsiteX1650" fmla="*/ 432733 w 1403381"/>
              <a:gd name="connsiteY1650" fmla="*/ 702823 h 1513851"/>
              <a:gd name="connsiteX1651" fmla="*/ 436152 w 1403381"/>
              <a:gd name="connsiteY1651" fmla="*/ 702008 h 1513851"/>
              <a:gd name="connsiteX1652" fmla="*/ 439572 w 1403381"/>
              <a:gd name="connsiteY1652" fmla="*/ 700378 h 1513851"/>
              <a:gd name="connsiteX1653" fmla="*/ 440332 w 1403381"/>
              <a:gd name="connsiteY1653" fmla="*/ 695488 h 1513851"/>
              <a:gd name="connsiteX1654" fmla="*/ 438812 w 1403381"/>
              <a:gd name="connsiteY1654" fmla="*/ 693450 h 1513851"/>
              <a:gd name="connsiteX1655" fmla="*/ 444132 w 1403381"/>
              <a:gd name="connsiteY1655" fmla="*/ 687745 h 1513851"/>
              <a:gd name="connsiteX1656" fmla="*/ 453631 w 1403381"/>
              <a:gd name="connsiteY1656" fmla="*/ 689376 h 1513851"/>
              <a:gd name="connsiteX1657" fmla="*/ 459710 w 1403381"/>
              <a:gd name="connsiteY1657" fmla="*/ 688968 h 1513851"/>
              <a:gd name="connsiteX1658" fmla="*/ 463130 w 1403381"/>
              <a:gd name="connsiteY1658" fmla="*/ 686115 h 1513851"/>
              <a:gd name="connsiteX1659" fmla="*/ 465789 w 1403381"/>
              <a:gd name="connsiteY1659" fmla="*/ 689783 h 1513851"/>
              <a:gd name="connsiteX1660" fmla="*/ 472629 w 1403381"/>
              <a:gd name="connsiteY1660" fmla="*/ 693858 h 1513851"/>
              <a:gd name="connsiteX1661" fmla="*/ 479089 w 1403381"/>
              <a:gd name="connsiteY1661" fmla="*/ 695488 h 1513851"/>
              <a:gd name="connsiteX1662" fmla="*/ 483648 w 1403381"/>
              <a:gd name="connsiteY1662" fmla="*/ 698748 h 1513851"/>
              <a:gd name="connsiteX1663" fmla="*/ 484028 w 1403381"/>
              <a:gd name="connsiteY1663" fmla="*/ 696303 h 1513851"/>
              <a:gd name="connsiteX1664" fmla="*/ 484028 w 1403381"/>
              <a:gd name="connsiteY1664" fmla="*/ 691820 h 1513851"/>
              <a:gd name="connsiteX1665" fmla="*/ 488968 w 1403381"/>
              <a:gd name="connsiteY1665" fmla="*/ 684078 h 1513851"/>
              <a:gd name="connsiteX1666" fmla="*/ 489289 w 1403381"/>
              <a:gd name="connsiteY1666" fmla="*/ 683200 h 1513851"/>
              <a:gd name="connsiteX1667" fmla="*/ 489347 w 1403381"/>
              <a:gd name="connsiteY1667" fmla="*/ 683263 h 1513851"/>
              <a:gd name="connsiteX1668" fmla="*/ 490108 w 1403381"/>
              <a:gd name="connsiteY1668" fmla="*/ 682855 h 1513851"/>
              <a:gd name="connsiteX1669" fmla="*/ 490487 w 1403381"/>
              <a:gd name="connsiteY1669" fmla="*/ 682041 h 1513851"/>
              <a:gd name="connsiteX1670" fmla="*/ 490108 w 1403381"/>
              <a:gd name="connsiteY1670" fmla="*/ 681225 h 1513851"/>
              <a:gd name="connsiteX1671" fmla="*/ 490028 w 1403381"/>
              <a:gd name="connsiteY1671" fmla="*/ 681183 h 1513851"/>
              <a:gd name="connsiteX1672" fmla="*/ 493147 w 1403381"/>
              <a:gd name="connsiteY1672" fmla="*/ 672667 h 1513851"/>
              <a:gd name="connsiteX1673" fmla="*/ 499607 w 1403381"/>
              <a:gd name="connsiteY1673" fmla="*/ 669815 h 1513851"/>
              <a:gd name="connsiteX1674" fmla="*/ 502267 w 1403381"/>
              <a:gd name="connsiteY1674" fmla="*/ 675927 h 1513851"/>
              <a:gd name="connsiteX1675" fmla="*/ 510246 w 1403381"/>
              <a:gd name="connsiteY1675" fmla="*/ 682855 h 1513851"/>
              <a:gd name="connsiteX1676" fmla="*/ 520885 w 1403381"/>
              <a:gd name="connsiteY1676" fmla="*/ 681633 h 1513851"/>
              <a:gd name="connsiteX1677" fmla="*/ 532664 w 1403381"/>
              <a:gd name="connsiteY1677" fmla="*/ 674705 h 1513851"/>
              <a:gd name="connsiteX1678" fmla="*/ 549763 w 1403381"/>
              <a:gd name="connsiteY1678" fmla="*/ 663295 h 1513851"/>
              <a:gd name="connsiteX1679" fmla="*/ 550841 w 1403381"/>
              <a:gd name="connsiteY1679" fmla="*/ 662208 h 1513851"/>
              <a:gd name="connsiteX1680" fmla="*/ 552802 w 1403381"/>
              <a:gd name="connsiteY1680" fmla="*/ 662480 h 1513851"/>
              <a:gd name="connsiteX1681" fmla="*/ 561162 w 1403381"/>
              <a:gd name="connsiteY1681" fmla="*/ 658405 h 1513851"/>
              <a:gd name="connsiteX1682" fmla="*/ 562330 w 1403381"/>
              <a:gd name="connsiteY1682" fmla="*/ 654333 h 1513851"/>
              <a:gd name="connsiteX1683" fmla="*/ 566101 w 1403381"/>
              <a:gd name="connsiteY1683" fmla="*/ 653515 h 1513851"/>
              <a:gd name="connsiteX1684" fmla="*/ 572560 w 1403381"/>
              <a:gd name="connsiteY1684" fmla="*/ 652700 h 1513851"/>
              <a:gd name="connsiteX1685" fmla="*/ 572941 w 1403381"/>
              <a:gd name="connsiteY1685" fmla="*/ 653107 h 1513851"/>
              <a:gd name="connsiteX1686" fmla="*/ 586239 w 1403381"/>
              <a:gd name="connsiteY1686" fmla="*/ 647402 h 1513851"/>
              <a:gd name="connsiteX1687" fmla="*/ 586620 w 1403381"/>
              <a:gd name="connsiteY1687" fmla="*/ 647402 h 1513851"/>
              <a:gd name="connsiteX1688" fmla="*/ 599159 w 1403381"/>
              <a:gd name="connsiteY1688" fmla="*/ 648217 h 1513851"/>
              <a:gd name="connsiteX1689" fmla="*/ 598778 w 1403381"/>
              <a:gd name="connsiteY1689" fmla="*/ 645365 h 1513851"/>
              <a:gd name="connsiteX1690" fmla="*/ 594979 w 1403381"/>
              <a:gd name="connsiteY1690" fmla="*/ 642105 h 1513851"/>
              <a:gd name="connsiteX1691" fmla="*/ 604478 w 1403381"/>
              <a:gd name="connsiteY1691" fmla="*/ 643735 h 1513851"/>
              <a:gd name="connsiteX1692" fmla="*/ 604098 w 1403381"/>
              <a:gd name="connsiteY1692" fmla="*/ 639660 h 1513851"/>
              <a:gd name="connsiteX1693" fmla="*/ 608657 w 1403381"/>
              <a:gd name="connsiteY1693" fmla="*/ 638844 h 1513851"/>
              <a:gd name="connsiteX1694" fmla="*/ 611317 w 1403381"/>
              <a:gd name="connsiteY1694" fmla="*/ 636807 h 1513851"/>
              <a:gd name="connsiteX1695" fmla="*/ 612837 w 1403381"/>
              <a:gd name="connsiteY1695" fmla="*/ 631102 h 1513851"/>
              <a:gd name="connsiteX1696" fmla="*/ 621957 w 1403381"/>
              <a:gd name="connsiteY1696" fmla="*/ 625805 h 1513851"/>
              <a:gd name="connsiteX1697" fmla="*/ 630696 w 1403381"/>
              <a:gd name="connsiteY1697" fmla="*/ 617247 h 1513851"/>
              <a:gd name="connsiteX1698" fmla="*/ 637155 w 1403381"/>
              <a:gd name="connsiteY1698" fmla="*/ 611541 h 1513851"/>
              <a:gd name="connsiteX1699" fmla="*/ 639815 w 1403381"/>
              <a:gd name="connsiteY1699" fmla="*/ 616024 h 1513851"/>
              <a:gd name="connsiteX1700" fmla="*/ 636775 w 1403381"/>
              <a:gd name="connsiteY1700" fmla="*/ 621729 h 1513851"/>
              <a:gd name="connsiteX1701" fmla="*/ 635255 w 1403381"/>
              <a:gd name="connsiteY1701" fmla="*/ 627434 h 1513851"/>
              <a:gd name="connsiteX1702" fmla="*/ 640575 w 1403381"/>
              <a:gd name="connsiteY1702" fmla="*/ 629064 h 1513851"/>
              <a:gd name="connsiteX1703" fmla="*/ 645135 w 1403381"/>
              <a:gd name="connsiteY1703" fmla="*/ 627434 h 1513851"/>
              <a:gd name="connsiteX1704" fmla="*/ 645514 w 1403381"/>
              <a:gd name="connsiteY1704" fmla="*/ 623767 h 1513851"/>
              <a:gd name="connsiteX1705" fmla="*/ 645135 w 1403381"/>
              <a:gd name="connsiteY1705" fmla="*/ 616839 h 1513851"/>
              <a:gd name="connsiteX1706" fmla="*/ 646547 w 1403381"/>
              <a:gd name="connsiteY1706" fmla="*/ 614244 h 1513851"/>
              <a:gd name="connsiteX1707" fmla="*/ 647414 w 1403381"/>
              <a:gd name="connsiteY1707" fmla="*/ 613579 h 1513851"/>
              <a:gd name="connsiteX1708" fmla="*/ 646980 w 1403381"/>
              <a:gd name="connsiteY1708" fmla="*/ 613446 h 1513851"/>
              <a:gd name="connsiteX1709" fmla="*/ 650454 w 1403381"/>
              <a:gd name="connsiteY1709" fmla="*/ 607059 h 1513851"/>
              <a:gd name="connsiteX1710" fmla="*/ 659193 w 1403381"/>
              <a:gd name="connsiteY1710" fmla="*/ 601354 h 1513851"/>
              <a:gd name="connsiteX1711" fmla="*/ 668693 w 1403381"/>
              <a:gd name="connsiteY1711" fmla="*/ 602576 h 1513851"/>
              <a:gd name="connsiteX1712" fmla="*/ 672872 w 1403381"/>
              <a:gd name="connsiteY1712" fmla="*/ 607466 h 1513851"/>
              <a:gd name="connsiteX1713" fmla="*/ 674012 w 1403381"/>
              <a:gd name="connsiteY1713" fmla="*/ 610319 h 1513851"/>
              <a:gd name="connsiteX1714" fmla="*/ 675912 w 1403381"/>
              <a:gd name="connsiteY1714" fmla="*/ 606652 h 1513851"/>
              <a:gd name="connsiteX1715" fmla="*/ 682371 w 1403381"/>
              <a:gd name="connsiteY1715" fmla="*/ 601762 h 1513851"/>
              <a:gd name="connsiteX1716" fmla="*/ 688451 w 1403381"/>
              <a:gd name="connsiteY1716" fmla="*/ 605022 h 1513851"/>
              <a:gd name="connsiteX1717" fmla="*/ 686551 w 1403381"/>
              <a:gd name="connsiteY1717" fmla="*/ 609911 h 1513851"/>
              <a:gd name="connsiteX1718" fmla="*/ 689211 w 1403381"/>
              <a:gd name="connsiteY1718" fmla="*/ 609504 h 1513851"/>
              <a:gd name="connsiteX1719" fmla="*/ 691870 w 1403381"/>
              <a:gd name="connsiteY1719" fmla="*/ 607059 h 1513851"/>
              <a:gd name="connsiteX1720" fmla="*/ 694530 w 1403381"/>
              <a:gd name="connsiteY1720" fmla="*/ 606244 h 1513851"/>
              <a:gd name="connsiteX1721" fmla="*/ 700229 w 1403381"/>
              <a:gd name="connsiteY1721" fmla="*/ 602576 h 1513851"/>
              <a:gd name="connsiteX1722" fmla="*/ 704029 w 1403381"/>
              <a:gd name="connsiteY1722" fmla="*/ 600539 h 1513851"/>
              <a:gd name="connsiteX1723" fmla="*/ 706689 w 1403381"/>
              <a:gd name="connsiteY1723" fmla="*/ 597686 h 1513851"/>
              <a:gd name="connsiteX1724" fmla="*/ 708209 w 1403381"/>
              <a:gd name="connsiteY1724" fmla="*/ 596056 h 1513851"/>
              <a:gd name="connsiteX1725" fmla="*/ 709729 w 1403381"/>
              <a:gd name="connsiteY1725" fmla="*/ 591166 h 1513851"/>
              <a:gd name="connsiteX1726" fmla="*/ 709349 w 1403381"/>
              <a:gd name="connsiteY1726" fmla="*/ 588314 h 1513851"/>
              <a:gd name="connsiteX1727" fmla="*/ 710489 w 1403381"/>
              <a:gd name="connsiteY1727" fmla="*/ 585869 h 1513851"/>
              <a:gd name="connsiteX1728" fmla="*/ 713908 w 1403381"/>
              <a:gd name="connsiteY1728" fmla="*/ 582201 h 1513851"/>
              <a:gd name="connsiteX1729" fmla="*/ 718468 w 1403381"/>
              <a:gd name="connsiteY1729" fmla="*/ 575274 h 1513851"/>
              <a:gd name="connsiteX1730" fmla="*/ 724927 w 1403381"/>
              <a:gd name="connsiteY1730" fmla="*/ 565900 h 1513851"/>
              <a:gd name="connsiteX1731" fmla="*/ 724548 w 1403381"/>
              <a:gd name="connsiteY1731" fmla="*/ 561418 h 1513851"/>
              <a:gd name="connsiteX1732" fmla="*/ 721888 w 1403381"/>
              <a:gd name="connsiteY1732" fmla="*/ 561826 h 1513851"/>
              <a:gd name="connsiteX1733" fmla="*/ 727207 w 1403381"/>
              <a:gd name="connsiteY1733" fmla="*/ 553675 h 1513851"/>
              <a:gd name="connsiteX1734" fmla="*/ 730247 w 1403381"/>
              <a:gd name="connsiteY1734" fmla="*/ 552045 h 1513851"/>
              <a:gd name="connsiteX1735" fmla="*/ 732147 w 1403381"/>
              <a:gd name="connsiteY1735" fmla="*/ 554491 h 1513851"/>
              <a:gd name="connsiteX1736" fmla="*/ 732527 w 1403381"/>
              <a:gd name="connsiteY1736" fmla="*/ 549193 h 1513851"/>
              <a:gd name="connsiteX1737" fmla="*/ 732907 w 1403381"/>
              <a:gd name="connsiteY1737" fmla="*/ 543896 h 1513851"/>
              <a:gd name="connsiteX1738" fmla="*/ 737466 w 1403381"/>
              <a:gd name="connsiteY1738" fmla="*/ 540636 h 1513851"/>
              <a:gd name="connsiteX1739" fmla="*/ 740126 w 1403381"/>
              <a:gd name="connsiteY1739" fmla="*/ 539005 h 1513851"/>
              <a:gd name="connsiteX1740" fmla="*/ 740507 w 1403381"/>
              <a:gd name="connsiteY1740" fmla="*/ 535338 h 1513851"/>
              <a:gd name="connsiteX1741" fmla="*/ 745066 w 1403381"/>
              <a:gd name="connsiteY1741" fmla="*/ 533301 h 1513851"/>
              <a:gd name="connsiteX1742" fmla="*/ 746586 w 1403381"/>
              <a:gd name="connsiteY1742" fmla="*/ 531263 h 1513851"/>
              <a:gd name="connsiteX1743" fmla="*/ 747345 w 1403381"/>
              <a:gd name="connsiteY1743" fmla="*/ 530448 h 1513851"/>
              <a:gd name="connsiteX1744" fmla="*/ 749625 w 1403381"/>
              <a:gd name="connsiteY1744" fmla="*/ 528410 h 1513851"/>
              <a:gd name="connsiteX1745" fmla="*/ 751145 w 1403381"/>
              <a:gd name="connsiteY1745" fmla="*/ 526780 h 1513851"/>
              <a:gd name="connsiteX1746" fmla="*/ 754945 w 1403381"/>
              <a:gd name="connsiteY1746" fmla="*/ 525557 h 1513851"/>
              <a:gd name="connsiteX1747" fmla="*/ 756465 w 1403381"/>
              <a:gd name="connsiteY1747" fmla="*/ 525557 h 1513851"/>
              <a:gd name="connsiteX1748" fmla="*/ 759884 w 1403381"/>
              <a:gd name="connsiteY1748" fmla="*/ 525965 h 1513851"/>
              <a:gd name="connsiteX1749" fmla="*/ 765964 w 1403381"/>
              <a:gd name="connsiteY1749" fmla="*/ 525557 h 1513851"/>
              <a:gd name="connsiteX1750" fmla="*/ 768624 w 1403381"/>
              <a:gd name="connsiteY1750" fmla="*/ 524335 h 1513851"/>
              <a:gd name="connsiteX1751" fmla="*/ 771664 w 1403381"/>
              <a:gd name="connsiteY1751" fmla="*/ 522705 h 1513851"/>
              <a:gd name="connsiteX1752" fmla="*/ 774324 w 1403381"/>
              <a:gd name="connsiteY1752" fmla="*/ 521483 h 1513851"/>
              <a:gd name="connsiteX1753" fmla="*/ 775464 w 1403381"/>
              <a:gd name="connsiteY1753" fmla="*/ 520667 h 1513851"/>
              <a:gd name="connsiteX1754" fmla="*/ 776223 w 1403381"/>
              <a:gd name="connsiteY1754" fmla="*/ 520260 h 1513851"/>
              <a:gd name="connsiteX1755" fmla="*/ 777363 w 1403381"/>
              <a:gd name="connsiteY1755" fmla="*/ 519853 h 1513851"/>
              <a:gd name="connsiteX1756" fmla="*/ 778883 w 1403381"/>
              <a:gd name="connsiteY1756" fmla="*/ 519853 h 1513851"/>
              <a:gd name="connsiteX1757" fmla="*/ 779643 w 1403381"/>
              <a:gd name="connsiteY1757" fmla="*/ 519853 h 1513851"/>
              <a:gd name="connsiteX1758" fmla="*/ 784582 w 1403381"/>
              <a:gd name="connsiteY1758" fmla="*/ 520260 h 1513851"/>
              <a:gd name="connsiteX1759" fmla="*/ 786102 w 1403381"/>
              <a:gd name="connsiteY1759" fmla="*/ 520260 h 1513851"/>
              <a:gd name="connsiteX1760" fmla="*/ 788382 w 1403381"/>
              <a:gd name="connsiteY1760" fmla="*/ 520260 h 1513851"/>
              <a:gd name="connsiteX1761" fmla="*/ 789143 w 1403381"/>
              <a:gd name="connsiteY1761" fmla="*/ 520667 h 1513851"/>
              <a:gd name="connsiteX1762" fmla="*/ 786483 w 1403381"/>
              <a:gd name="connsiteY1762" fmla="*/ 522705 h 1513851"/>
              <a:gd name="connsiteX1763" fmla="*/ 784582 w 1403381"/>
              <a:gd name="connsiteY1763" fmla="*/ 524335 h 1513851"/>
              <a:gd name="connsiteX1764" fmla="*/ 783063 w 1403381"/>
              <a:gd name="connsiteY1764" fmla="*/ 525965 h 1513851"/>
              <a:gd name="connsiteX1765" fmla="*/ 800162 w 1403381"/>
              <a:gd name="connsiteY1765" fmla="*/ 522705 h 1513851"/>
              <a:gd name="connsiteX1766" fmla="*/ 802061 w 1403381"/>
              <a:gd name="connsiteY1766" fmla="*/ 518630 h 1513851"/>
              <a:gd name="connsiteX1767" fmla="*/ 807381 w 1403381"/>
              <a:gd name="connsiteY1767" fmla="*/ 514148 h 1513851"/>
              <a:gd name="connsiteX1768" fmla="*/ 808901 w 1403381"/>
              <a:gd name="connsiteY1768" fmla="*/ 513740 h 1513851"/>
              <a:gd name="connsiteX1769" fmla="*/ 813080 w 1403381"/>
              <a:gd name="connsiteY1769" fmla="*/ 512110 h 1513851"/>
              <a:gd name="connsiteX1770" fmla="*/ 814220 w 1403381"/>
              <a:gd name="connsiteY1770" fmla="*/ 510072 h 1513851"/>
              <a:gd name="connsiteX1771" fmla="*/ 812320 w 1403381"/>
              <a:gd name="connsiteY1771" fmla="*/ 507627 h 1513851"/>
              <a:gd name="connsiteX1772" fmla="*/ 811940 w 1403381"/>
              <a:gd name="connsiteY1772" fmla="*/ 507220 h 1513851"/>
              <a:gd name="connsiteX1773" fmla="*/ 811940 w 1403381"/>
              <a:gd name="connsiteY1773" fmla="*/ 505997 h 1513851"/>
              <a:gd name="connsiteX1774" fmla="*/ 811940 w 1403381"/>
              <a:gd name="connsiteY1774" fmla="*/ 504774 h 1513851"/>
              <a:gd name="connsiteX1775" fmla="*/ 810800 w 1403381"/>
              <a:gd name="connsiteY1775" fmla="*/ 503960 h 1513851"/>
              <a:gd name="connsiteX1776" fmla="*/ 810041 w 1403381"/>
              <a:gd name="connsiteY1776" fmla="*/ 503960 h 1513851"/>
              <a:gd name="connsiteX1777" fmla="*/ 808901 w 1403381"/>
              <a:gd name="connsiteY1777" fmla="*/ 503553 h 1513851"/>
              <a:gd name="connsiteX1778" fmla="*/ 809660 w 1403381"/>
              <a:gd name="connsiteY1778" fmla="*/ 501515 h 1513851"/>
              <a:gd name="connsiteX1779" fmla="*/ 812320 w 1403381"/>
              <a:gd name="connsiteY1779" fmla="*/ 497847 h 1513851"/>
              <a:gd name="connsiteX1780" fmla="*/ 812701 w 1403381"/>
              <a:gd name="connsiteY1780" fmla="*/ 495809 h 1513851"/>
              <a:gd name="connsiteX1781" fmla="*/ 814600 w 1403381"/>
              <a:gd name="connsiteY1781" fmla="*/ 490919 h 1513851"/>
              <a:gd name="connsiteX1782" fmla="*/ 815360 w 1403381"/>
              <a:gd name="connsiteY1782" fmla="*/ 490104 h 1513851"/>
              <a:gd name="connsiteX1783" fmla="*/ 816500 w 1403381"/>
              <a:gd name="connsiteY1783" fmla="*/ 489290 h 1513851"/>
              <a:gd name="connsiteX1784" fmla="*/ 818400 w 1403381"/>
              <a:gd name="connsiteY1784" fmla="*/ 487252 h 1513851"/>
              <a:gd name="connsiteX1785" fmla="*/ 819539 w 1403381"/>
              <a:gd name="connsiteY1785" fmla="*/ 485214 h 1513851"/>
              <a:gd name="connsiteX1786" fmla="*/ 821819 w 1403381"/>
              <a:gd name="connsiteY1786" fmla="*/ 480324 h 1513851"/>
              <a:gd name="connsiteX1787" fmla="*/ 823339 w 1403381"/>
              <a:gd name="connsiteY1787" fmla="*/ 476249 h 1513851"/>
              <a:gd name="connsiteX1788" fmla="*/ 822199 w 1403381"/>
              <a:gd name="connsiteY1788" fmla="*/ 476657 h 1513851"/>
              <a:gd name="connsiteX1789" fmla="*/ 821440 w 1403381"/>
              <a:gd name="connsiteY1789" fmla="*/ 477064 h 1513851"/>
              <a:gd name="connsiteX1790" fmla="*/ 819920 w 1403381"/>
              <a:gd name="connsiteY1790" fmla="*/ 477472 h 1513851"/>
              <a:gd name="connsiteX1791" fmla="*/ 818780 w 1403381"/>
              <a:gd name="connsiteY1791" fmla="*/ 477472 h 1513851"/>
              <a:gd name="connsiteX1792" fmla="*/ 817640 w 1403381"/>
              <a:gd name="connsiteY1792" fmla="*/ 477879 h 1513851"/>
              <a:gd name="connsiteX1793" fmla="*/ 816880 w 1403381"/>
              <a:gd name="connsiteY1793" fmla="*/ 478694 h 1513851"/>
              <a:gd name="connsiteX1794" fmla="*/ 816120 w 1403381"/>
              <a:gd name="connsiteY1794" fmla="*/ 479917 h 1513851"/>
              <a:gd name="connsiteX1795" fmla="*/ 808140 w 1403381"/>
              <a:gd name="connsiteY1795" fmla="*/ 487252 h 1513851"/>
              <a:gd name="connsiteX1796" fmla="*/ 803201 w 1403381"/>
              <a:gd name="connsiteY1796" fmla="*/ 489290 h 1513851"/>
              <a:gd name="connsiteX1797" fmla="*/ 801681 w 1403381"/>
              <a:gd name="connsiteY1797" fmla="*/ 487660 h 1513851"/>
              <a:gd name="connsiteX1798" fmla="*/ 801301 w 1403381"/>
              <a:gd name="connsiteY1798" fmla="*/ 485214 h 1513851"/>
              <a:gd name="connsiteX1799" fmla="*/ 800541 w 1403381"/>
              <a:gd name="connsiteY1799" fmla="*/ 485214 h 1513851"/>
              <a:gd name="connsiteX1800" fmla="*/ 799401 w 1403381"/>
              <a:gd name="connsiteY1800" fmla="*/ 486030 h 1513851"/>
              <a:gd name="connsiteX1801" fmla="*/ 797502 w 1403381"/>
              <a:gd name="connsiteY1801" fmla="*/ 488067 h 1513851"/>
              <a:gd name="connsiteX1802" fmla="*/ 797121 w 1403381"/>
              <a:gd name="connsiteY1802" fmla="*/ 488067 h 1513851"/>
              <a:gd name="connsiteX1803" fmla="*/ 796362 w 1403381"/>
              <a:gd name="connsiteY1803" fmla="*/ 487660 h 1513851"/>
              <a:gd name="connsiteX1804" fmla="*/ 794842 w 1403381"/>
              <a:gd name="connsiteY1804" fmla="*/ 487252 h 1513851"/>
              <a:gd name="connsiteX1805" fmla="*/ 793322 w 1403381"/>
              <a:gd name="connsiteY1805" fmla="*/ 487660 h 1513851"/>
              <a:gd name="connsiteX1806" fmla="*/ 793322 w 1403381"/>
              <a:gd name="connsiteY1806" fmla="*/ 488067 h 1513851"/>
              <a:gd name="connsiteX1807" fmla="*/ 793322 w 1403381"/>
              <a:gd name="connsiteY1807" fmla="*/ 489697 h 1513851"/>
              <a:gd name="connsiteX1808" fmla="*/ 793322 w 1403381"/>
              <a:gd name="connsiteY1808" fmla="*/ 490512 h 1513851"/>
              <a:gd name="connsiteX1809" fmla="*/ 788382 w 1403381"/>
              <a:gd name="connsiteY1809" fmla="*/ 492549 h 1513851"/>
              <a:gd name="connsiteX1810" fmla="*/ 785343 w 1403381"/>
              <a:gd name="connsiteY1810" fmla="*/ 492957 h 1513851"/>
              <a:gd name="connsiteX1811" fmla="*/ 781163 w 1403381"/>
              <a:gd name="connsiteY1811" fmla="*/ 494179 h 1513851"/>
              <a:gd name="connsiteX1812" fmla="*/ 779263 w 1403381"/>
              <a:gd name="connsiteY1812" fmla="*/ 494995 h 1513851"/>
              <a:gd name="connsiteX1813" fmla="*/ 769764 w 1403381"/>
              <a:gd name="connsiteY1813" fmla="*/ 499070 h 1513851"/>
              <a:gd name="connsiteX1814" fmla="*/ 766724 w 1403381"/>
              <a:gd name="connsiteY1814" fmla="*/ 500700 h 1513851"/>
              <a:gd name="connsiteX1815" fmla="*/ 754185 w 1403381"/>
              <a:gd name="connsiteY1815" fmla="*/ 503145 h 1513851"/>
              <a:gd name="connsiteX1816" fmla="*/ 750765 w 1403381"/>
              <a:gd name="connsiteY1816" fmla="*/ 501107 h 1513851"/>
              <a:gd name="connsiteX1817" fmla="*/ 749625 w 1403381"/>
              <a:gd name="connsiteY1817" fmla="*/ 499070 h 1513851"/>
              <a:gd name="connsiteX1818" fmla="*/ 748485 w 1403381"/>
              <a:gd name="connsiteY1818" fmla="*/ 498662 h 1513851"/>
              <a:gd name="connsiteX1819" fmla="*/ 747726 w 1403381"/>
              <a:gd name="connsiteY1819" fmla="*/ 499477 h 1513851"/>
              <a:gd name="connsiteX1820" fmla="*/ 746206 w 1403381"/>
              <a:gd name="connsiteY1820" fmla="*/ 501515 h 1513851"/>
              <a:gd name="connsiteX1821" fmla="*/ 745446 w 1403381"/>
              <a:gd name="connsiteY1821" fmla="*/ 501107 h 1513851"/>
              <a:gd name="connsiteX1822" fmla="*/ 745066 w 1403381"/>
              <a:gd name="connsiteY1822" fmla="*/ 500700 h 1513851"/>
              <a:gd name="connsiteX1823" fmla="*/ 745826 w 1403381"/>
              <a:gd name="connsiteY1823" fmla="*/ 496625 h 1513851"/>
              <a:gd name="connsiteX1824" fmla="*/ 746586 w 1403381"/>
              <a:gd name="connsiteY1824" fmla="*/ 494179 h 1513851"/>
              <a:gd name="connsiteX1825" fmla="*/ 746206 w 1403381"/>
              <a:gd name="connsiteY1825" fmla="*/ 491735 h 1513851"/>
              <a:gd name="connsiteX1826" fmla="*/ 745446 w 1403381"/>
              <a:gd name="connsiteY1826" fmla="*/ 489290 h 1513851"/>
              <a:gd name="connsiteX1827" fmla="*/ 745066 w 1403381"/>
              <a:gd name="connsiteY1827" fmla="*/ 488067 h 1513851"/>
              <a:gd name="connsiteX1828" fmla="*/ 744686 w 1403381"/>
              <a:gd name="connsiteY1828" fmla="*/ 486844 h 1513851"/>
              <a:gd name="connsiteX1829" fmla="*/ 744686 w 1403381"/>
              <a:gd name="connsiteY1829" fmla="*/ 484400 h 1513851"/>
              <a:gd name="connsiteX1830" fmla="*/ 745826 w 1403381"/>
              <a:gd name="connsiteY1830" fmla="*/ 482362 h 1513851"/>
              <a:gd name="connsiteX1831" fmla="*/ 750386 w 1403381"/>
              <a:gd name="connsiteY1831" fmla="*/ 478694 h 1513851"/>
              <a:gd name="connsiteX1832" fmla="*/ 755705 w 1403381"/>
              <a:gd name="connsiteY1832" fmla="*/ 477472 h 1513851"/>
              <a:gd name="connsiteX1833" fmla="*/ 756465 w 1403381"/>
              <a:gd name="connsiteY1833" fmla="*/ 477472 h 1513851"/>
              <a:gd name="connsiteX1834" fmla="*/ 757605 w 1403381"/>
              <a:gd name="connsiteY1834" fmla="*/ 476249 h 1513851"/>
              <a:gd name="connsiteX1835" fmla="*/ 759125 w 1403381"/>
              <a:gd name="connsiteY1835" fmla="*/ 473805 h 1513851"/>
              <a:gd name="connsiteX1836" fmla="*/ 763684 w 1403381"/>
              <a:gd name="connsiteY1836" fmla="*/ 471767 h 1513851"/>
              <a:gd name="connsiteX1837" fmla="*/ 769004 w 1403381"/>
              <a:gd name="connsiteY1837" fmla="*/ 469322 h 1513851"/>
              <a:gd name="connsiteX1838" fmla="*/ 769004 w 1403381"/>
              <a:gd name="connsiteY1838" fmla="*/ 468507 h 1513851"/>
              <a:gd name="connsiteX1839" fmla="*/ 762164 w 1403381"/>
              <a:gd name="connsiteY1839" fmla="*/ 468507 h 1513851"/>
              <a:gd name="connsiteX1840" fmla="*/ 759125 w 1403381"/>
              <a:gd name="connsiteY1840" fmla="*/ 468914 h 1513851"/>
              <a:gd name="connsiteX1841" fmla="*/ 756465 w 1403381"/>
              <a:gd name="connsiteY1841" fmla="*/ 467284 h 1513851"/>
              <a:gd name="connsiteX1842" fmla="*/ 756085 w 1403381"/>
              <a:gd name="connsiteY1842" fmla="*/ 466469 h 1513851"/>
              <a:gd name="connsiteX1843" fmla="*/ 756085 w 1403381"/>
              <a:gd name="connsiteY1843" fmla="*/ 465247 h 1513851"/>
              <a:gd name="connsiteX1844" fmla="*/ 760265 w 1403381"/>
              <a:gd name="connsiteY1844" fmla="*/ 461987 h 1513851"/>
              <a:gd name="connsiteX1845" fmla="*/ 763684 w 1403381"/>
              <a:gd name="connsiteY1845" fmla="*/ 461987 h 1513851"/>
              <a:gd name="connsiteX1846" fmla="*/ 765585 w 1403381"/>
              <a:gd name="connsiteY1846" fmla="*/ 461987 h 1513851"/>
              <a:gd name="connsiteX1847" fmla="*/ 767104 w 1403381"/>
              <a:gd name="connsiteY1847" fmla="*/ 461987 h 1513851"/>
              <a:gd name="connsiteX1848" fmla="*/ 769004 w 1403381"/>
              <a:gd name="connsiteY1848" fmla="*/ 459949 h 1513851"/>
              <a:gd name="connsiteX1849" fmla="*/ 767864 w 1403381"/>
              <a:gd name="connsiteY1849" fmla="*/ 458726 h 1513851"/>
              <a:gd name="connsiteX1850" fmla="*/ 768244 w 1403381"/>
              <a:gd name="connsiteY1850" fmla="*/ 457912 h 1513851"/>
              <a:gd name="connsiteX1851" fmla="*/ 769384 w 1403381"/>
              <a:gd name="connsiteY1851" fmla="*/ 456689 h 1513851"/>
              <a:gd name="connsiteX1852" fmla="*/ 770144 w 1403381"/>
              <a:gd name="connsiteY1852" fmla="*/ 455874 h 1513851"/>
              <a:gd name="connsiteX1853" fmla="*/ 772043 w 1403381"/>
              <a:gd name="connsiteY1853" fmla="*/ 455059 h 1513851"/>
              <a:gd name="connsiteX1854" fmla="*/ 774164 w 1403381"/>
              <a:gd name="connsiteY1854" fmla="*/ 454734 h 1513851"/>
              <a:gd name="connsiteX1855" fmla="*/ 773944 w 1403381"/>
              <a:gd name="connsiteY1855" fmla="*/ 457096 h 1513851"/>
              <a:gd name="connsiteX1856" fmla="*/ 776072 w 1403381"/>
              <a:gd name="connsiteY1856" fmla="*/ 454162 h 1513851"/>
              <a:gd name="connsiteX1857" fmla="*/ 776983 w 1403381"/>
              <a:gd name="connsiteY1857" fmla="*/ 453836 h 1513851"/>
              <a:gd name="connsiteX1858" fmla="*/ 784963 w 1403381"/>
              <a:gd name="connsiteY1858" fmla="*/ 449761 h 1513851"/>
              <a:gd name="connsiteX1859" fmla="*/ 786102 w 1403381"/>
              <a:gd name="connsiteY1859" fmla="*/ 449761 h 1513851"/>
              <a:gd name="connsiteX1860" fmla="*/ 788382 w 1403381"/>
              <a:gd name="connsiteY1860" fmla="*/ 450984 h 1513851"/>
              <a:gd name="connsiteX1861" fmla="*/ 789143 w 1403381"/>
              <a:gd name="connsiteY1861" fmla="*/ 450576 h 1513851"/>
              <a:gd name="connsiteX1862" fmla="*/ 791422 w 1403381"/>
              <a:gd name="connsiteY1862" fmla="*/ 448946 h 1513851"/>
              <a:gd name="connsiteX1863" fmla="*/ 792942 w 1403381"/>
              <a:gd name="connsiteY1863" fmla="*/ 448539 h 1513851"/>
              <a:gd name="connsiteX1864" fmla="*/ 794842 w 1403381"/>
              <a:gd name="connsiteY1864" fmla="*/ 447724 h 1513851"/>
              <a:gd name="connsiteX1865" fmla="*/ 796362 w 1403381"/>
              <a:gd name="connsiteY1865" fmla="*/ 445279 h 1513851"/>
              <a:gd name="connsiteX1866" fmla="*/ 792562 w 1403381"/>
              <a:gd name="connsiteY1866" fmla="*/ 445686 h 1513851"/>
              <a:gd name="connsiteX1867" fmla="*/ 788382 w 1403381"/>
              <a:gd name="connsiteY1867" fmla="*/ 446501 h 1513851"/>
              <a:gd name="connsiteX1868" fmla="*/ 779263 w 1403381"/>
              <a:gd name="connsiteY1868" fmla="*/ 449354 h 1513851"/>
              <a:gd name="connsiteX1869" fmla="*/ 777743 w 1403381"/>
              <a:gd name="connsiteY1869" fmla="*/ 450169 h 1513851"/>
              <a:gd name="connsiteX1870" fmla="*/ 773944 w 1403381"/>
              <a:gd name="connsiteY1870" fmla="*/ 452614 h 1513851"/>
              <a:gd name="connsiteX1871" fmla="*/ 772804 w 1403381"/>
              <a:gd name="connsiteY1871" fmla="*/ 453022 h 1513851"/>
              <a:gd name="connsiteX1872" fmla="*/ 772043 w 1403381"/>
              <a:gd name="connsiteY1872" fmla="*/ 444464 h 1513851"/>
              <a:gd name="connsiteX1873" fmla="*/ 775464 w 1403381"/>
              <a:gd name="connsiteY1873" fmla="*/ 437129 h 1513851"/>
              <a:gd name="connsiteX1874" fmla="*/ 775843 w 1403381"/>
              <a:gd name="connsiteY1874" fmla="*/ 436313 h 1513851"/>
              <a:gd name="connsiteX1875" fmla="*/ 776223 w 1403381"/>
              <a:gd name="connsiteY1875" fmla="*/ 435499 h 1513851"/>
              <a:gd name="connsiteX1876" fmla="*/ 777363 w 1403381"/>
              <a:gd name="connsiteY1876" fmla="*/ 433869 h 1513851"/>
              <a:gd name="connsiteX1877" fmla="*/ 778123 w 1403381"/>
              <a:gd name="connsiteY1877" fmla="*/ 433461 h 1513851"/>
              <a:gd name="connsiteX1878" fmla="*/ 779263 w 1403381"/>
              <a:gd name="connsiteY1878" fmla="*/ 433869 h 1513851"/>
              <a:gd name="connsiteX1879" fmla="*/ 780023 w 1403381"/>
              <a:gd name="connsiteY1879" fmla="*/ 434683 h 1513851"/>
              <a:gd name="connsiteX1880" fmla="*/ 780783 w 1403381"/>
              <a:gd name="connsiteY1880" fmla="*/ 435091 h 1513851"/>
              <a:gd name="connsiteX1881" fmla="*/ 781163 w 1403381"/>
              <a:gd name="connsiteY1881" fmla="*/ 435091 h 1513851"/>
              <a:gd name="connsiteX1882" fmla="*/ 783442 w 1403381"/>
              <a:gd name="connsiteY1882" fmla="*/ 435499 h 1513851"/>
              <a:gd name="connsiteX1883" fmla="*/ 784963 w 1403381"/>
              <a:gd name="connsiteY1883" fmla="*/ 433869 h 1513851"/>
              <a:gd name="connsiteX1884" fmla="*/ 783823 w 1403381"/>
              <a:gd name="connsiteY1884" fmla="*/ 433053 h 1513851"/>
              <a:gd name="connsiteX1885" fmla="*/ 783063 w 1403381"/>
              <a:gd name="connsiteY1885" fmla="*/ 433053 h 1513851"/>
              <a:gd name="connsiteX1886" fmla="*/ 782303 w 1403381"/>
              <a:gd name="connsiteY1886" fmla="*/ 432646 h 1513851"/>
              <a:gd name="connsiteX1887" fmla="*/ 781923 w 1403381"/>
              <a:gd name="connsiteY1887" fmla="*/ 431831 h 1513851"/>
              <a:gd name="connsiteX1888" fmla="*/ 781923 w 1403381"/>
              <a:gd name="connsiteY1888" fmla="*/ 430609 h 1513851"/>
              <a:gd name="connsiteX1889" fmla="*/ 781923 w 1403381"/>
              <a:gd name="connsiteY1889" fmla="*/ 429793 h 1513851"/>
              <a:gd name="connsiteX1890" fmla="*/ 782303 w 1403381"/>
              <a:gd name="connsiteY1890" fmla="*/ 429386 h 1513851"/>
              <a:gd name="connsiteX1891" fmla="*/ 785722 w 1403381"/>
              <a:gd name="connsiteY1891" fmla="*/ 429793 h 1513851"/>
              <a:gd name="connsiteX1892" fmla="*/ 791422 w 1403381"/>
              <a:gd name="connsiteY1892" fmla="*/ 431080 h 1513851"/>
              <a:gd name="connsiteX1893" fmla="*/ 791422 w 1403381"/>
              <a:gd name="connsiteY1893" fmla="*/ 431831 h 1513851"/>
              <a:gd name="connsiteX1894" fmla="*/ 791422 w 1403381"/>
              <a:gd name="connsiteY1894" fmla="*/ 432646 h 1513851"/>
              <a:gd name="connsiteX1895" fmla="*/ 791422 w 1403381"/>
              <a:gd name="connsiteY1895" fmla="*/ 433053 h 1513851"/>
              <a:gd name="connsiteX1896" fmla="*/ 791802 w 1403381"/>
              <a:gd name="connsiteY1896" fmla="*/ 433053 h 1513851"/>
              <a:gd name="connsiteX1897" fmla="*/ 792182 w 1403381"/>
              <a:gd name="connsiteY1897" fmla="*/ 432646 h 1513851"/>
              <a:gd name="connsiteX1898" fmla="*/ 792562 w 1403381"/>
              <a:gd name="connsiteY1898" fmla="*/ 432239 h 1513851"/>
              <a:gd name="connsiteX1899" fmla="*/ 791498 w 1403381"/>
              <a:gd name="connsiteY1899" fmla="*/ 431097 h 1513851"/>
              <a:gd name="connsiteX1900" fmla="*/ 792942 w 1403381"/>
              <a:gd name="connsiteY1900" fmla="*/ 431424 h 1513851"/>
              <a:gd name="connsiteX1901" fmla="*/ 794842 w 1403381"/>
              <a:gd name="connsiteY1901" fmla="*/ 431424 h 1513851"/>
              <a:gd name="connsiteX1902" fmla="*/ 796742 w 1403381"/>
              <a:gd name="connsiteY1902" fmla="*/ 431424 h 1513851"/>
              <a:gd name="connsiteX1903" fmla="*/ 799781 w 1403381"/>
              <a:gd name="connsiteY1903" fmla="*/ 432646 h 1513851"/>
              <a:gd name="connsiteX1904" fmla="*/ 800541 w 1403381"/>
              <a:gd name="connsiteY1904" fmla="*/ 432646 h 1513851"/>
              <a:gd name="connsiteX1905" fmla="*/ 803201 w 1403381"/>
              <a:gd name="connsiteY1905" fmla="*/ 432239 h 1513851"/>
              <a:gd name="connsiteX1906" fmla="*/ 803961 w 1403381"/>
              <a:gd name="connsiteY1906" fmla="*/ 435906 h 1513851"/>
              <a:gd name="connsiteX1907" fmla="*/ 804341 w 1403381"/>
              <a:gd name="connsiteY1907" fmla="*/ 439166 h 1513851"/>
              <a:gd name="connsiteX1908" fmla="*/ 804341 w 1403381"/>
              <a:gd name="connsiteY1908" fmla="*/ 439574 h 1513851"/>
              <a:gd name="connsiteX1909" fmla="*/ 804721 w 1403381"/>
              <a:gd name="connsiteY1909" fmla="*/ 439166 h 1513851"/>
              <a:gd name="connsiteX1910" fmla="*/ 805481 w 1403381"/>
              <a:gd name="connsiteY1910" fmla="*/ 437943 h 1513851"/>
              <a:gd name="connsiteX1911" fmla="*/ 805861 w 1403381"/>
              <a:gd name="connsiteY1911" fmla="*/ 437129 h 1513851"/>
              <a:gd name="connsiteX1912" fmla="*/ 808140 w 1403381"/>
              <a:gd name="connsiteY1912" fmla="*/ 435499 h 1513851"/>
              <a:gd name="connsiteX1913" fmla="*/ 811181 w 1403381"/>
              <a:gd name="connsiteY1913" fmla="*/ 435091 h 1513851"/>
              <a:gd name="connsiteX1914" fmla="*/ 814220 w 1403381"/>
              <a:gd name="connsiteY1914" fmla="*/ 434683 h 1513851"/>
              <a:gd name="connsiteX1915" fmla="*/ 815360 w 1403381"/>
              <a:gd name="connsiteY1915" fmla="*/ 434276 h 1513851"/>
              <a:gd name="connsiteX1916" fmla="*/ 815740 w 1403381"/>
              <a:gd name="connsiteY1916" fmla="*/ 432646 h 1513851"/>
              <a:gd name="connsiteX1917" fmla="*/ 816120 w 1403381"/>
              <a:gd name="connsiteY1917" fmla="*/ 431424 h 1513851"/>
              <a:gd name="connsiteX1918" fmla="*/ 817260 w 1403381"/>
              <a:gd name="connsiteY1918" fmla="*/ 429793 h 1513851"/>
              <a:gd name="connsiteX1919" fmla="*/ 818400 w 1403381"/>
              <a:gd name="connsiteY1919" fmla="*/ 428978 h 1513851"/>
              <a:gd name="connsiteX1920" fmla="*/ 819539 w 1403381"/>
              <a:gd name="connsiteY1920" fmla="*/ 428164 h 1513851"/>
              <a:gd name="connsiteX1921" fmla="*/ 819920 w 1403381"/>
              <a:gd name="connsiteY1921" fmla="*/ 427756 h 1513851"/>
              <a:gd name="connsiteX1922" fmla="*/ 819160 w 1403381"/>
              <a:gd name="connsiteY1922" fmla="*/ 427348 h 1513851"/>
              <a:gd name="connsiteX1923" fmla="*/ 818020 w 1403381"/>
              <a:gd name="connsiteY1923" fmla="*/ 427348 h 1513851"/>
              <a:gd name="connsiteX1924" fmla="*/ 817640 w 1403381"/>
              <a:gd name="connsiteY1924" fmla="*/ 427348 h 1513851"/>
              <a:gd name="connsiteX1925" fmla="*/ 815360 w 1403381"/>
              <a:gd name="connsiteY1925" fmla="*/ 428978 h 1513851"/>
              <a:gd name="connsiteX1926" fmla="*/ 814220 w 1403381"/>
              <a:gd name="connsiteY1926" fmla="*/ 430201 h 1513851"/>
              <a:gd name="connsiteX1927" fmla="*/ 813080 w 1403381"/>
              <a:gd name="connsiteY1927" fmla="*/ 431424 h 1513851"/>
              <a:gd name="connsiteX1928" fmla="*/ 806621 w 1403381"/>
              <a:gd name="connsiteY1928" fmla="*/ 432239 h 1513851"/>
              <a:gd name="connsiteX1929" fmla="*/ 803961 w 1403381"/>
              <a:gd name="connsiteY1929" fmla="*/ 431424 h 1513851"/>
              <a:gd name="connsiteX1930" fmla="*/ 799022 w 1403381"/>
              <a:gd name="connsiteY1930" fmla="*/ 428978 h 1513851"/>
              <a:gd name="connsiteX1931" fmla="*/ 797882 w 1403381"/>
              <a:gd name="connsiteY1931" fmla="*/ 428571 h 1513851"/>
              <a:gd name="connsiteX1932" fmla="*/ 796362 w 1403381"/>
              <a:gd name="connsiteY1932" fmla="*/ 428571 h 1513851"/>
              <a:gd name="connsiteX1933" fmla="*/ 794461 w 1403381"/>
              <a:gd name="connsiteY1933" fmla="*/ 428571 h 1513851"/>
              <a:gd name="connsiteX1934" fmla="*/ 789143 w 1403381"/>
              <a:gd name="connsiteY1934" fmla="*/ 427348 h 1513851"/>
              <a:gd name="connsiteX1935" fmla="*/ 789143 w 1403381"/>
              <a:gd name="connsiteY1935" fmla="*/ 424088 h 1513851"/>
              <a:gd name="connsiteX1936" fmla="*/ 789522 w 1403381"/>
              <a:gd name="connsiteY1936" fmla="*/ 421236 h 1513851"/>
              <a:gd name="connsiteX1937" fmla="*/ 790282 w 1403381"/>
              <a:gd name="connsiteY1937" fmla="*/ 420828 h 1513851"/>
              <a:gd name="connsiteX1938" fmla="*/ 792942 w 1403381"/>
              <a:gd name="connsiteY1938" fmla="*/ 421643 h 1513851"/>
              <a:gd name="connsiteX1939" fmla="*/ 794082 w 1403381"/>
              <a:gd name="connsiteY1939" fmla="*/ 422051 h 1513851"/>
              <a:gd name="connsiteX1940" fmla="*/ 794842 w 1403381"/>
              <a:gd name="connsiteY1940" fmla="*/ 421236 h 1513851"/>
              <a:gd name="connsiteX1941" fmla="*/ 794842 w 1403381"/>
              <a:gd name="connsiteY1941" fmla="*/ 420421 h 1513851"/>
              <a:gd name="connsiteX1942" fmla="*/ 794461 w 1403381"/>
              <a:gd name="connsiteY1942" fmla="*/ 415938 h 1513851"/>
              <a:gd name="connsiteX1943" fmla="*/ 800541 w 1403381"/>
              <a:gd name="connsiteY1943" fmla="*/ 413086 h 1513851"/>
              <a:gd name="connsiteX1944" fmla="*/ 801681 w 1403381"/>
              <a:gd name="connsiteY1944" fmla="*/ 412678 h 1513851"/>
              <a:gd name="connsiteX1945" fmla="*/ 803201 w 1403381"/>
              <a:gd name="connsiteY1945" fmla="*/ 412271 h 1513851"/>
              <a:gd name="connsiteX1946" fmla="*/ 805861 w 1403381"/>
              <a:gd name="connsiteY1946" fmla="*/ 413086 h 1513851"/>
              <a:gd name="connsiteX1947" fmla="*/ 807761 w 1403381"/>
              <a:gd name="connsiteY1947" fmla="*/ 414308 h 1513851"/>
              <a:gd name="connsiteX1948" fmla="*/ 813460 w 1403381"/>
              <a:gd name="connsiteY1948" fmla="*/ 418791 h 1513851"/>
              <a:gd name="connsiteX1949" fmla="*/ 814220 w 1403381"/>
              <a:gd name="connsiteY1949" fmla="*/ 417160 h 1513851"/>
              <a:gd name="connsiteX1950" fmla="*/ 813460 w 1403381"/>
              <a:gd name="connsiteY1950" fmla="*/ 416753 h 1513851"/>
              <a:gd name="connsiteX1951" fmla="*/ 810800 w 1403381"/>
              <a:gd name="connsiteY1951" fmla="*/ 413901 h 1513851"/>
              <a:gd name="connsiteX1952" fmla="*/ 805861 w 1403381"/>
              <a:gd name="connsiteY1952" fmla="*/ 411048 h 1513851"/>
              <a:gd name="connsiteX1953" fmla="*/ 804721 w 1403381"/>
              <a:gd name="connsiteY1953" fmla="*/ 411048 h 1513851"/>
              <a:gd name="connsiteX1954" fmla="*/ 803581 w 1403381"/>
              <a:gd name="connsiteY1954" fmla="*/ 411048 h 1513851"/>
              <a:gd name="connsiteX1955" fmla="*/ 803581 w 1403381"/>
              <a:gd name="connsiteY1955" fmla="*/ 408603 h 1513851"/>
              <a:gd name="connsiteX1956" fmla="*/ 804721 w 1403381"/>
              <a:gd name="connsiteY1956" fmla="*/ 408195 h 1513851"/>
              <a:gd name="connsiteX1957" fmla="*/ 805481 w 1403381"/>
              <a:gd name="connsiteY1957" fmla="*/ 406565 h 1513851"/>
              <a:gd name="connsiteX1958" fmla="*/ 805481 w 1403381"/>
              <a:gd name="connsiteY1958" fmla="*/ 405751 h 1513851"/>
              <a:gd name="connsiteX1959" fmla="*/ 807761 w 1403381"/>
              <a:gd name="connsiteY1959" fmla="*/ 403305 h 1513851"/>
              <a:gd name="connsiteX1960" fmla="*/ 808521 w 1403381"/>
              <a:gd name="connsiteY1960" fmla="*/ 403305 h 1513851"/>
              <a:gd name="connsiteX1961" fmla="*/ 810800 w 1403381"/>
              <a:gd name="connsiteY1961" fmla="*/ 404528 h 1513851"/>
              <a:gd name="connsiteX1962" fmla="*/ 812701 w 1403381"/>
              <a:gd name="connsiteY1962" fmla="*/ 406158 h 1513851"/>
              <a:gd name="connsiteX1963" fmla="*/ 815740 w 1403381"/>
              <a:gd name="connsiteY1963" fmla="*/ 408195 h 1513851"/>
              <a:gd name="connsiteX1964" fmla="*/ 817260 w 1403381"/>
              <a:gd name="connsiteY1964" fmla="*/ 409011 h 1513851"/>
              <a:gd name="connsiteX1965" fmla="*/ 817640 w 1403381"/>
              <a:gd name="connsiteY1965" fmla="*/ 409011 h 1513851"/>
              <a:gd name="connsiteX1966" fmla="*/ 818400 w 1403381"/>
              <a:gd name="connsiteY1966" fmla="*/ 409418 h 1513851"/>
              <a:gd name="connsiteX1967" fmla="*/ 818780 w 1403381"/>
              <a:gd name="connsiteY1967" fmla="*/ 409826 h 1513851"/>
              <a:gd name="connsiteX1968" fmla="*/ 819160 w 1403381"/>
              <a:gd name="connsiteY1968" fmla="*/ 409826 h 1513851"/>
              <a:gd name="connsiteX1969" fmla="*/ 819539 w 1403381"/>
              <a:gd name="connsiteY1969" fmla="*/ 410233 h 1513851"/>
              <a:gd name="connsiteX1970" fmla="*/ 819539 w 1403381"/>
              <a:gd name="connsiteY1970" fmla="*/ 409418 h 1513851"/>
              <a:gd name="connsiteX1971" fmla="*/ 821819 w 1403381"/>
              <a:gd name="connsiteY1971" fmla="*/ 406565 h 1513851"/>
              <a:gd name="connsiteX1972" fmla="*/ 822199 w 1403381"/>
              <a:gd name="connsiteY1972" fmla="*/ 406565 h 1513851"/>
              <a:gd name="connsiteX1973" fmla="*/ 823719 w 1403381"/>
              <a:gd name="connsiteY1973" fmla="*/ 406158 h 1513851"/>
              <a:gd name="connsiteX1974" fmla="*/ 826759 w 1403381"/>
              <a:gd name="connsiteY1974" fmla="*/ 403713 h 1513851"/>
              <a:gd name="connsiteX1975" fmla="*/ 827519 w 1403381"/>
              <a:gd name="connsiteY1975" fmla="*/ 402898 h 1513851"/>
              <a:gd name="connsiteX1976" fmla="*/ 828659 w 1403381"/>
              <a:gd name="connsiteY1976" fmla="*/ 402491 h 1513851"/>
              <a:gd name="connsiteX1977" fmla="*/ 830939 w 1403381"/>
              <a:gd name="connsiteY1977" fmla="*/ 403713 h 1513851"/>
              <a:gd name="connsiteX1978" fmla="*/ 831699 w 1403381"/>
              <a:gd name="connsiteY1978" fmla="*/ 404121 h 1513851"/>
              <a:gd name="connsiteX1979" fmla="*/ 832459 w 1403381"/>
              <a:gd name="connsiteY1979" fmla="*/ 404528 h 1513851"/>
              <a:gd name="connsiteX1980" fmla="*/ 832839 w 1403381"/>
              <a:gd name="connsiteY1980" fmla="*/ 404935 h 1513851"/>
              <a:gd name="connsiteX1981" fmla="*/ 832839 w 1403381"/>
              <a:gd name="connsiteY1981" fmla="*/ 406158 h 1513851"/>
              <a:gd name="connsiteX1982" fmla="*/ 830179 w 1403381"/>
              <a:gd name="connsiteY1982" fmla="*/ 409826 h 1513851"/>
              <a:gd name="connsiteX1983" fmla="*/ 827519 w 1403381"/>
              <a:gd name="connsiteY1983" fmla="*/ 412678 h 1513851"/>
              <a:gd name="connsiteX1984" fmla="*/ 827139 w 1403381"/>
              <a:gd name="connsiteY1984" fmla="*/ 413901 h 1513851"/>
              <a:gd name="connsiteX1985" fmla="*/ 829039 w 1403381"/>
              <a:gd name="connsiteY1985" fmla="*/ 413901 h 1513851"/>
              <a:gd name="connsiteX1986" fmla="*/ 830558 w 1403381"/>
              <a:gd name="connsiteY1986" fmla="*/ 413086 h 1513851"/>
              <a:gd name="connsiteX1987" fmla="*/ 830939 w 1403381"/>
              <a:gd name="connsiteY1987" fmla="*/ 412678 h 1513851"/>
              <a:gd name="connsiteX1988" fmla="*/ 831699 w 1403381"/>
              <a:gd name="connsiteY1988" fmla="*/ 411456 h 1513851"/>
              <a:gd name="connsiteX1989" fmla="*/ 833599 w 1403381"/>
              <a:gd name="connsiteY1989" fmla="*/ 410233 h 1513851"/>
              <a:gd name="connsiteX1990" fmla="*/ 834738 w 1403381"/>
              <a:gd name="connsiteY1990" fmla="*/ 410233 h 1513851"/>
              <a:gd name="connsiteX1991" fmla="*/ 835498 w 1403381"/>
              <a:gd name="connsiteY1991" fmla="*/ 410233 h 1513851"/>
              <a:gd name="connsiteX1992" fmla="*/ 835878 w 1403381"/>
              <a:gd name="connsiteY1992" fmla="*/ 410233 h 1513851"/>
              <a:gd name="connsiteX1993" fmla="*/ 836638 w 1403381"/>
              <a:gd name="connsiteY1993" fmla="*/ 409826 h 1513851"/>
              <a:gd name="connsiteX1994" fmla="*/ 835498 w 1403381"/>
              <a:gd name="connsiteY1994" fmla="*/ 408195 h 1513851"/>
              <a:gd name="connsiteX1995" fmla="*/ 834738 w 1403381"/>
              <a:gd name="connsiteY1995" fmla="*/ 407788 h 1513851"/>
              <a:gd name="connsiteX1996" fmla="*/ 834358 w 1403381"/>
              <a:gd name="connsiteY1996" fmla="*/ 406973 h 1513851"/>
              <a:gd name="connsiteX1997" fmla="*/ 833979 w 1403381"/>
              <a:gd name="connsiteY1997" fmla="*/ 404121 h 1513851"/>
              <a:gd name="connsiteX1998" fmla="*/ 833599 w 1403381"/>
              <a:gd name="connsiteY1998" fmla="*/ 403305 h 1513851"/>
              <a:gd name="connsiteX1999" fmla="*/ 833218 w 1403381"/>
              <a:gd name="connsiteY1999" fmla="*/ 402491 h 1513851"/>
              <a:gd name="connsiteX2000" fmla="*/ 832839 w 1403381"/>
              <a:gd name="connsiteY2000" fmla="*/ 401675 h 1513851"/>
              <a:gd name="connsiteX2001" fmla="*/ 833218 w 1403381"/>
              <a:gd name="connsiteY2001" fmla="*/ 398823 h 1513851"/>
              <a:gd name="connsiteX2002" fmla="*/ 838538 w 1403381"/>
              <a:gd name="connsiteY2002" fmla="*/ 402898 h 1513851"/>
              <a:gd name="connsiteX2003" fmla="*/ 841958 w 1403381"/>
              <a:gd name="connsiteY2003" fmla="*/ 405343 h 1513851"/>
              <a:gd name="connsiteX2004" fmla="*/ 841578 w 1403381"/>
              <a:gd name="connsiteY2004" fmla="*/ 404528 h 1513851"/>
              <a:gd name="connsiteX2005" fmla="*/ 844618 w 1403381"/>
              <a:gd name="connsiteY2005" fmla="*/ 404935 h 1513851"/>
              <a:gd name="connsiteX2006" fmla="*/ 847657 w 1403381"/>
              <a:gd name="connsiteY2006" fmla="*/ 406973 h 1513851"/>
              <a:gd name="connsiteX2007" fmla="*/ 848037 w 1403381"/>
              <a:gd name="connsiteY2007" fmla="*/ 406158 h 1513851"/>
              <a:gd name="connsiteX2008" fmla="*/ 845757 w 1403381"/>
              <a:gd name="connsiteY2008" fmla="*/ 402491 h 1513851"/>
              <a:gd name="connsiteX2009" fmla="*/ 844998 w 1403381"/>
              <a:gd name="connsiteY2009" fmla="*/ 401675 h 1513851"/>
              <a:gd name="connsiteX2010" fmla="*/ 843478 w 1403381"/>
              <a:gd name="connsiteY2010" fmla="*/ 400046 h 1513851"/>
              <a:gd name="connsiteX2011" fmla="*/ 841958 w 1403381"/>
              <a:gd name="connsiteY2011" fmla="*/ 397193 h 1513851"/>
              <a:gd name="connsiteX2012" fmla="*/ 841958 w 1403381"/>
              <a:gd name="connsiteY2012" fmla="*/ 395563 h 1513851"/>
              <a:gd name="connsiteX2013" fmla="*/ 841958 w 1403381"/>
              <a:gd name="connsiteY2013" fmla="*/ 394748 h 1513851"/>
              <a:gd name="connsiteX2014" fmla="*/ 842338 w 1403381"/>
              <a:gd name="connsiteY2014" fmla="*/ 394340 h 1513851"/>
              <a:gd name="connsiteX2015" fmla="*/ 843097 w 1403381"/>
              <a:gd name="connsiteY2015" fmla="*/ 393933 h 1513851"/>
              <a:gd name="connsiteX2016" fmla="*/ 847278 w 1403381"/>
              <a:gd name="connsiteY2016" fmla="*/ 394748 h 1513851"/>
              <a:gd name="connsiteX2017" fmla="*/ 849557 w 1403381"/>
              <a:gd name="connsiteY2017" fmla="*/ 395563 h 1513851"/>
              <a:gd name="connsiteX2018" fmla="*/ 850317 w 1403381"/>
              <a:gd name="connsiteY2018" fmla="*/ 402491 h 1513851"/>
              <a:gd name="connsiteX2019" fmla="*/ 851077 w 1403381"/>
              <a:gd name="connsiteY2019" fmla="*/ 407381 h 1513851"/>
              <a:gd name="connsiteX2020" fmla="*/ 852217 w 1403381"/>
              <a:gd name="connsiteY2020" fmla="*/ 404935 h 1513851"/>
              <a:gd name="connsiteX2021" fmla="*/ 852977 w 1403381"/>
              <a:gd name="connsiteY2021" fmla="*/ 402491 h 1513851"/>
              <a:gd name="connsiteX2022" fmla="*/ 854117 w 1403381"/>
              <a:gd name="connsiteY2022" fmla="*/ 399230 h 1513851"/>
              <a:gd name="connsiteX2023" fmla="*/ 855257 w 1403381"/>
              <a:gd name="connsiteY2023" fmla="*/ 397600 h 1513851"/>
              <a:gd name="connsiteX2024" fmla="*/ 855636 w 1403381"/>
              <a:gd name="connsiteY2024" fmla="*/ 400453 h 1513851"/>
              <a:gd name="connsiteX2025" fmla="*/ 855257 w 1403381"/>
              <a:gd name="connsiteY2025" fmla="*/ 402491 h 1513851"/>
              <a:gd name="connsiteX2026" fmla="*/ 854877 w 1403381"/>
              <a:gd name="connsiteY2026" fmla="*/ 404121 h 1513851"/>
              <a:gd name="connsiteX2027" fmla="*/ 855257 w 1403381"/>
              <a:gd name="connsiteY2027" fmla="*/ 406973 h 1513851"/>
              <a:gd name="connsiteX2028" fmla="*/ 855636 w 1403381"/>
              <a:gd name="connsiteY2028" fmla="*/ 406158 h 1513851"/>
              <a:gd name="connsiteX2029" fmla="*/ 856776 w 1403381"/>
              <a:gd name="connsiteY2029" fmla="*/ 402491 h 1513851"/>
              <a:gd name="connsiteX2030" fmla="*/ 858677 w 1403381"/>
              <a:gd name="connsiteY2030" fmla="*/ 398823 h 1513851"/>
              <a:gd name="connsiteX2031" fmla="*/ 859817 w 1403381"/>
              <a:gd name="connsiteY2031" fmla="*/ 397600 h 1513851"/>
              <a:gd name="connsiteX2032" fmla="*/ 860956 w 1403381"/>
              <a:gd name="connsiteY2032" fmla="*/ 396786 h 1513851"/>
              <a:gd name="connsiteX2033" fmla="*/ 863616 w 1403381"/>
              <a:gd name="connsiteY2033" fmla="*/ 395970 h 1513851"/>
              <a:gd name="connsiteX2034" fmla="*/ 864376 w 1403381"/>
              <a:gd name="connsiteY2034" fmla="*/ 395970 h 1513851"/>
              <a:gd name="connsiteX2035" fmla="*/ 866655 w 1403381"/>
              <a:gd name="connsiteY2035" fmla="*/ 395970 h 1513851"/>
              <a:gd name="connsiteX2036" fmla="*/ 866655 w 1403381"/>
              <a:gd name="connsiteY2036" fmla="*/ 394748 h 1513851"/>
              <a:gd name="connsiteX2037" fmla="*/ 866276 w 1403381"/>
              <a:gd name="connsiteY2037" fmla="*/ 393933 h 1513851"/>
              <a:gd name="connsiteX2038" fmla="*/ 867416 w 1403381"/>
              <a:gd name="connsiteY2038" fmla="*/ 392710 h 1513851"/>
              <a:gd name="connsiteX2039" fmla="*/ 868176 w 1403381"/>
              <a:gd name="connsiteY2039" fmla="*/ 392710 h 1513851"/>
              <a:gd name="connsiteX2040" fmla="*/ 869696 w 1403381"/>
              <a:gd name="connsiteY2040" fmla="*/ 392710 h 1513851"/>
              <a:gd name="connsiteX2041" fmla="*/ 870075 w 1403381"/>
              <a:gd name="connsiteY2041" fmla="*/ 392710 h 1513851"/>
              <a:gd name="connsiteX2042" fmla="*/ 870835 w 1403381"/>
              <a:gd name="connsiteY2042" fmla="*/ 391895 h 1513851"/>
              <a:gd name="connsiteX2043" fmla="*/ 871595 w 1403381"/>
              <a:gd name="connsiteY2043" fmla="*/ 391080 h 1513851"/>
              <a:gd name="connsiteX2044" fmla="*/ 871975 w 1403381"/>
              <a:gd name="connsiteY2044" fmla="*/ 390673 h 1513851"/>
              <a:gd name="connsiteX2045" fmla="*/ 872355 w 1403381"/>
              <a:gd name="connsiteY2045" fmla="*/ 390673 h 1513851"/>
              <a:gd name="connsiteX2046" fmla="*/ 874635 w 1403381"/>
              <a:gd name="connsiteY2046" fmla="*/ 391488 h 1513851"/>
              <a:gd name="connsiteX2047" fmla="*/ 878815 w 1403381"/>
              <a:gd name="connsiteY2047" fmla="*/ 393526 h 1513851"/>
              <a:gd name="connsiteX2048" fmla="*/ 879575 w 1403381"/>
              <a:gd name="connsiteY2048" fmla="*/ 393526 h 1513851"/>
              <a:gd name="connsiteX2049" fmla="*/ 882235 w 1403381"/>
              <a:gd name="connsiteY2049" fmla="*/ 392710 h 1513851"/>
              <a:gd name="connsiteX2050" fmla="*/ 884894 w 1403381"/>
              <a:gd name="connsiteY2050" fmla="*/ 393526 h 1513851"/>
              <a:gd name="connsiteX2051" fmla="*/ 887554 w 1403381"/>
              <a:gd name="connsiteY2051" fmla="*/ 395970 h 1513851"/>
              <a:gd name="connsiteX2052" fmla="*/ 888314 w 1403381"/>
              <a:gd name="connsiteY2052" fmla="*/ 397193 h 1513851"/>
              <a:gd name="connsiteX2053" fmla="*/ 889074 w 1403381"/>
              <a:gd name="connsiteY2053" fmla="*/ 397600 h 1513851"/>
              <a:gd name="connsiteX2054" fmla="*/ 893254 w 1403381"/>
              <a:gd name="connsiteY2054" fmla="*/ 398416 h 1513851"/>
              <a:gd name="connsiteX2055" fmla="*/ 894013 w 1403381"/>
              <a:gd name="connsiteY2055" fmla="*/ 397600 h 1513851"/>
              <a:gd name="connsiteX2056" fmla="*/ 901233 w 1403381"/>
              <a:gd name="connsiteY2056" fmla="*/ 393118 h 1513851"/>
              <a:gd name="connsiteX2057" fmla="*/ 902373 w 1403381"/>
              <a:gd name="connsiteY2057" fmla="*/ 392710 h 1513851"/>
              <a:gd name="connsiteX2058" fmla="*/ 903513 w 1403381"/>
              <a:gd name="connsiteY2058" fmla="*/ 392303 h 1513851"/>
              <a:gd name="connsiteX2059" fmla="*/ 906552 w 1403381"/>
              <a:gd name="connsiteY2059" fmla="*/ 390673 h 1513851"/>
              <a:gd name="connsiteX2060" fmla="*/ 907312 w 1403381"/>
              <a:gd name="connsiteY2060" fmla="*/ 389450 h 1513851"/>
              <a:gd name="connsiteX2061" fmla="*/ 908832 w 1403381"/>
              <a:gd name="connsiteY2061" fmla="*/ 388635 h 1513851"/>
              <a:gd name="connsiteX2062" fmla="*/ 912632 w 1403381"/>
              <a:gd name="connsiteY2062" fmla="*/ 386598 h 1513851"/>
              <a:gd name="connsiteX2063" fmla="*/ 913771 w 1403381"/>
              <a:gd name="connsiteY2063" fmla="*/ 385782 h 1513851"/>
              <a:gd name="connsiteX2064" fmla="*/ 913771 w 1403381"/>
              <a:gd name="connsiteY2064" fmla="*/ 384560 h 1513851"/>
              <a:gd name="connsiteX2065" fmla="*/ 911112 w 1403381"/>
              <a:gd name="connsiteY2065" fmla="*/ 385782 h 1513851"/>
              <a:gd name="connsiteX2066" fmla="*/ 905412 w 1403381"/>
              <a:gd name="connsiteY2066" fmla="*/ 388228 h 1513851"/>
              <a:gd name="connsiteX2067" fmla="*/ 904653 w 1403381"/>
              <a:gd name="connsiteY2067" fmla="*/ 389043 h 1513851"/>
              <a:gd name="connsiteX2068" fmla="*/ 900473 w 1403381"/>
              <a:gd name="connsiteY2068" fmla="*/ 391895 h 1513851"/>
              <a:gd name="connsiteX2069" fmla="*/ 893254 w 1403381"/>
              <a:gd name="connsiteY2069" fmla="*/ 393933 h 1513851"/>
              <a:gd name="connsiteX2070" fmla="*/ 890213 w 1403381"/>
              <a:gd name="connsiteY2070" fmla="*/ 394340 h 1513851"/>
              <a:gd name="connsiteX2071" fmla="*/ 887554 w 1403381"/>
              <a:gd name="connsiteY2071" fmla="*/ 390265 h 1513851"/>
              <a:gd name="connsiteX2072" fmla="*/ 893633 w 1403381"/>
              <a:gd name="connsiteY2072" fmla="*/ 386598 h 1513851"/>
              <a:gd name="connsiteX2073" fmla="*/ 895153 w 1403381"/>
              <a:gd name="connsiteY2073" fmla="*/ 386598 h 1513851"/>
              <a:gd name="connsiteX2074" fmla="*/ 898953 w 1403381"/>
              <a:gd name="connsiteY2074" fmla="*/ 385375 h 1513851"/>
              <a:gd name="connsiteX2075" fmla="*/ 895913 w 1403381"/>
              <a:gd name="connsiteY2075" fmla="*/ 383745 h 1513851"/>
              <a:gd name="connsiteX2076" fmla="*/ 895533 w 1403381"/>
              <a:gd name="connsiteY2076" fmla="*/ 383338 h 1513851"/>
              <a:gd name="connsiteX2077" fmla="*/ 895533 w 1403381"/>
              <a:gd name="connsiteY2077" fmla="*/ 382930 h 1513851"/>
              <a:gd name="connsiteX2078" fmla="*/ 896293 w 1403381"/>
              <a:gd name="connsiteY2078" fmla="*/ 381708 h 1513851"/>
              <a:gd name="connsiteX2079" fmla="*/ 898573 w 1403381"/>
              <a:gd name="connsiteY2079" fmla="*/ 380893 h 1513851"/>
              <a:gd name="connsiteX2080" fmla="*/ 900473 w 1403381"/>
              <a:gd name="connsiteY2080" fmla="*/ 380485 h 1513851"/>
              <a:gd name="connsiteX2081" fmla="*/ 902373 w 1403381"/>
              <a:gd name="connsiteY2081" fmla="*/ 380078 h 1513851"/>
              <a:gd name="connsiteX2082" fmla="*/ 905793 w 1403381"/>
              <a:gd name="connsiteY2082" fmla="*/ 379263 h 1513851"/>
              <a:gd name="connsiteX2083" fmla="*/ 907312 w 1403381"/>
              <a:gd name="connsiteY2083" fmla="*/ 378855 h 1513851"/>
              <a:gd name="connsiteX2084" fmla="*/ 910352 w 1403381"/>
              <a:gd name="connsiteY2084" fmla="*/ 377633 h 1513851"/>
              <a:gd name="connsiteX2085" fmla="*/ 914152 w 1403381"/>
              <a:gd name="connsiteY2085" fmla="*/ 376003 h 1513851"/>
              <a:gd name="connsiteX2086" fmla="*/ 921371 w 1403381"/>
              <a:gd name="connsiteY2086" fmla="*/ 376410 h 1513851"/>
              <a:gd name="connsiteX2087" fmla="*/ 922511 w 1403381"/>
              <a:gd name="connsiteY2087" fmla="*/ 377225 h 1513851"/>
              <a:gd name="connsiteX2088" fmla="*/ 923651 w 1403381"/>
              <a:gd name="connsiteY2088" fmla="*/ 375595 h 1513851"/>
              <a:gd name="connsiteX2089" fmla="*/ 924031 w 1403381"/>
              <a:gd name="connsiteY2089" fmla="*/ 373965 h 1513851"/>
              <a:gd name="connsiteX2090" fmla="*/ 924411 w 1403381"/>
              <a:gd name="connsiteY2090" fmla="*/ 371520 h 1513851"/>
              <a:gd name="connsiteX2091" fmla="*/ 925931 w 1403381"/>
              <a:gd name="connsiteY2091" fmla="*/ 372335 h 1513851"/>
              <a:gd name="connsiteX2092" fmla="*/ 927071 w 1403381"/>
              <a:gd name="connsiteY2092" fmla="*/ 373150 h 1513851"/>
              <a:gd name="connsiteX2093" fmla="*/ 928211 w 1403381"/>
              <a:gd name="connsiteY2093" fmla="*/ 372335 h 1513851"/>
              <a:gd name="connsiteX2094" fmla="*/ 931630 w 1403381"/>
              <a:gd name="connsiteY2094" fmla="*/ 368668 h 1513851"/>
              <a:gd name="connsiteX2095" fmla="*/ 933530 w 1403381"/>
              <a:gd name="connsiteY2095" fmla="*/ 368260 h 1513851"/>
              <a:gd name="connsiteX2096" fmla="*/ 934670 w 1403381"/>
              <a:gd name="connsiteY2096" fmla="*/ 368260 h 1513851"/>
              <a:gd name="connsiteX2097" fmla="*/ 937329 w 1403381"/>
              <a:gd name="connsiteY2097" fmla="*/ 369075 h 1513851"/>
              <a:gd name="connsiteX2098" fmla="*/ 939989 w 1403381"/>
              <a:gd name="connsiteY2098" fmla="*/ 369482 h 1513851"/>
              <a:gd name="connsiteX2099" fmla="*/ 941129 w 1403381"/>
              <a:gd name="connsiteY2099" fmla="*/ 369482 h 1513851"/>
              <a:gd name="connsiteX2100" fmla="*/ 940749 w 1403381"/>
              <a:gd name="connsiteY2100" fmla="*/ 367852 h 1513851"/>
              <a:gd name="connsiteX2101" fmla="*/ 938469 w 1403381"/>
              <a:gd name="connsiteY2101" fmla="*/ 367038 h 1513851"/>
              <a:gd name="connsiteX2102" fmla="*/ 936190 w 1403381"/>
              <a:gd name="connsiteY2102" fmla="*/ 366630 h 1513851"/>
              <a:gd name="connsiteX2103" fmla="*/ 934290 w 1403381"/>
              <a:gd name="connsiteY2103" fmla="*/ 366222 h 1513851"/>
              <a:gd name="connsiteX2104" fmla="*/ 933530 w 1403381"/>
              <a:gd name="connsiteY2104" fmla="*/ 365000 h 1513851"/>
              <a:gd name="connsiteX2105" fmla="*/ 933910 w 1403381"/>
              <a:gd name="connsiteY2105" fmla="*/ 364592 h 1513851"/>
              <a:gd name="connsiteX2106" fmla="*/ 934290 w 1403381"/>
              <a:gd name="connsiteY2106" fmla="*/ 364592 h 1513851"/>
              <a:gd name="connsiteX2107" fmla="*/ 941509 w 1403381"/>
              <a:gd name="connsiteY2107" fmla="*/ 362962 h 1513851"/>
              <a:gd name="connsiteX2108" fmla="*/ 943789 w 1403381"/>
              <a:gd name="connsiteY2108" fmla="*/ 362555 h 1513851"/>
              <a:gd name="connsiteX2109" fmla="*/ 944169 w 1403381"/>
              <a:gd name="connsiteY2109" fmla="*/ 364592 h 1513851"/>
              <a:gd name="connsiteX2110" fmla="*/ 945689 w 1403381"/>
              <a:gd name="connsiteY2110" fmla="*/ 365815 h 1513851"/>
              <a:gd name="connsiteX2111" fmla="*/ 946829 w 1403381"/>
              <a:gd name="connsiteY2111" fmla="*/ 365815 h 1513851"/>
              <a:gd name="connsiteX2112" fmla="*/ 949868 w 1403381"/>
              <a:gd name="connsiteY2112" fmla="*/ 365408 h 1513851"/>
              <a:gd name="connsiteX2113" fmla="*/ 952528 w 1403381"/>
              <a:gd name="connsiteY2113" fmla="*/ 365000 h 1513851"/>
              <a:gd name="connsiteX2114" fmla="*/ 949489 w 1403381"/>
              <a:gd name="connsiteY2114" fmla="*/ 363370 h 1513851"/>
              <a:gd name="connsiteX2115" fmla="*/ 947969 w 1403381"/>
              <a:gd name="connsiteY2115" fmla="*/ 363778 h 1513851"/>
              <a:gd name="connsiteX2116" fmla="*/ 946829 w 1403381"/>
              <a:gd name="connsiteY2116" fmla="*/ 363370 h 1513851"/>
              <a:gd name="connsiteX2117" fmla="*/ 945309 w 1403381"/>
              <a:gd name="connsiteY2117" fmla="*/ 360925 h 1513851"/>
              <a:gd name="connsiteX2118" fmla="*/ 944929 w 1403381"/>
              <a:gd name="connsiteY2118" fmla="*/ 360110 h 1513851"/>
              <a:gd name="connsiteX2119" fmla="*/ 944929 w 1403381"/>
              <a:gd name="connsiteY2119" fmla="*/ 358480 h 1513851"/>
              <a:gd name="connsiteX2120" fmla="*/ 946449 w 1403381"/>
              <a:gd name="connsiteY2120" fmla="*/ 357664 h 1513851"/>
              <a:gd name="connsiteX2121" fmla="*/ 947589 w 1403381"/>
              <a:gd name="connsiteY2121" fmla="*/ 357664 h 1513851"/>
              <a:gd name="connsiteX2122" fmla="*/ 949489 w 1403381"/>
              <a:gd name="connsiteY2122" fmla="*/ 357664 h 1513851"/>
              <a:gd name="connsiteX2123" fmla="*/ 952148 w 1403381"/>
              <a:gd name="connsiteY2123" fmla="*/ 356035 h 1513851"/>
              <a:gd name="connsiteX2124" fmla="*/ 953668 w 1403381"/>
              <a:gd name="connsiteY2124" fmla="*/ 354813 h 1513851"/>
              <a:gd name="connsiteX2125" fmla="*/ 957468 w 1403381"/>
              <a:gd name="connsiteY2125" fmla="*/ 352775 h 1513851"/>
              <a:gd name="connsiteX2126" fmla="*/ 958608 w 1403381"/>
              <a:gd name="connsiteY2126" fmla="*/ 352775 h 1513851"/>
              <a:gd name="connsiteX2127" fmla="*/ 959747 w 1403381"/>
              <a:gd name="connsiteY2127" fmla="*/ 353182 h 1513851"/>
              <a:gd name="connsiteX2128" fmla="*/ 960887 w 1403381"/>
              <a:gd name="connsiteY2128" fmla="*/ 353182 h 1513851"/>
              <a:gd name="connsiteX2129" fmla="*/ 962788 w 1403381"/>
              <a:gd name="connsiteY2129" fmla="*/ 352367 h 1513851"/>
              <a:gd name="connsiteX2130" fmla="*/ 965447 w 1403381"/>
              <a:gd name="connsiteY2130" fmla="*/ 349515 h 1513851"/>
              <a:gd name="connsiteX2131" fmla="*/ 966967 w 1403381"/>
              <a:gd name="connsiteY2131" fmla="*/ 349515 h 1513851"/>
              <a:gd name="connsiteX2132" fmla="*/ 969627 w 1403381"/>
              <a:gd name="connsiteY2132" fmla="*/ 349107 h 1513851"/>
              <a:gd name="connsiteX2133" fmla="*/ 971147 w 1403381"/>
              <a:gd name="connsiteY2133" fmla="*/ 348292 h 1513851"/>
              <a:gd name="connsiteX2134" fmla="*/ 971907 w 1403381"/>
              <a:gd name="connsiteY2134" fmla="*/ 345439 h 1513851"/>
              <a:gd name="connsiteX2135" fmla="*/ 971907 w 1403381"/>
              <a:gd name="connsiteY2135" fmla="*/ 344625 h 1513851"/>
              <a:gd name="connsiteX2136" fmla="*/ 972287 w 1403381"/>
              <a:gd name="connsiteY2136" fmla="*/ 343809 h 1513851"/>
              <a:gd name="connsiteX2137" fmla="*/ 974566 w 1403381"/>
              <a:gd name="connsiteY2137" fmla="*/ 342995 h 1513851"/>
              <a:gd name="connsiteX2138" fmla="*/ 975327 w 1403381"/>
              <a:gd name="connsiteY2138" fmla="*/ 342995 h 1513851"/>
              <a:gd name="connsiteX2139" fmla="*/ 976847 w 1403381"/>
              <a:gd name="connsiteY2139" fmla="*/ 343809 h 1513851"/>
              <a:gd name="connsiteX2140" fmla="*/ 978366 w 1403381"/>
              <a:gd name="connsiteY2140" fmla="*/ 345032 h 1513851"/>
              <a:gd name="connsiteX2141" fmla="*/ 979506 w 1403381"/>
              <a:gd name="connsiteY2141" fmla="*/ 345439 h 1513851"/>
              <a:gd name="connsiteX2142" fmla="*/ 980266 w 1403381"/>
              <a:gd name="connsiteY2142" fmla="*/ 345439 h 1513851"/>
              <a:gd name="connsiteX2143" fmla="*/ 982166 w 1403381"/>
              <a:gd name="connsiteY2143" fmla="*/ 345032 h 1513851"/>
              <a:gd name="connsiteX2144" fmla="*/ 983686 w 1403381"/>
              <a:gd name="connsiteY2144" fmla="*/ 344217 h 1513851"/>
              <a:gd name="connsiteX2145" fmla="*/ 983686 w 1403381"/>
              <a:gd name="connsiteY2145" fmla="*/ 343809 h 1513851"/>
              <a:gd name="connsiteX2146" fmla="*/ 982926 w 1403381"/>
              <a:gd name="connsiteY2146" fmla="*/ 343402 h 1513851"/>
              <a:gd name="connsiteX2147" fmla="*/ 981406 w 1403381"/>
              <a:gd name="connsiteY2147" fmla="*/ 342995 h 1513851"/>
              <a:gd name="connsiteX2148" fmla="*/ 979886 w 1403381"/>
              <a:gd name="connsiteY2148" fmla="*/ 342587 h 1513851"/>
              <a:gd name="connsiteX2149" fmla="*/ 979506 w 1403381"/>
              <a:gd name="connsiteY2149" fmla="*/ 340549 h 1513851"/>
              <a:gd name="connsiteX2150" fmla="*/ 980266 w 1403381"/>
              <a:gd name="connsiteY2150" fmla="*/ 339327 h 1513851"/>
              <a:gd name="connsiteX2151" fmla="*/ 983686 w 1403381"/>
              <a:gd name="connsiteY2151" fmla="*/ 337697 h 1513851"/>
              <a:gd name="connsiteX2152" fmla="*/ 985206 w 1403381"/>
              <a:gd name="connsiteY2152" fmla="*/ 338512 h 1513851"/>
              <a:gd name="connsiteX2153" fmla="*/ 985966 w 1403381"/>
              <a:gd name="connsiteY2153" fmla="*/ 338919 h 1513851"/>
              <a:gd name="connsiteX2154" fmla="*/ 986725 w 1403381"/>
              <a:gd name="connsiteY2154" fmla="*/ 339327 h 1513851"/>
              <a:gd name="connsiteX2155" fmla="*/ 987105 w 1403381"/>
              <a:gd name="connsiteY2155" fmla="*/ 339327 h 1513851"/>
              <a:gd name="connsiteX2156" fmla="*/ 988245 w 1403381"/>
              <a:gd name="connsiteY2156" fmla="*/ 336882 h 1513851"/>
              <a:gd name="connsiteX2157" fmla="*/ 990905 w 1403381"/>
              <a:gd name="connsiteY2157" fmla="*/ 332399 h 1513851"/>
              <a:gd name="connsiteX2158" fmla="*/ 993185 w 1403381"/>
              <a:gd name="connsiteY2158" fmla="*/ 331584 h 1513851"/>
              <a:gd name="connsiteX2159" fmla="*/ 994325 w 1403381"/>
              <a:gd name="connsiteY2159" fmla="*/ 331584 h 1513851"/>
              <a:gd name="connsiteX2160" fmla="*/ 995085 w 1403381"/>
              <a:gd name="connsiteY2160" fmla="*/ 331584 h 1513851"/>
              <a:gd name="connsiteX2161" fmla="*/ 996605 w 1403381"/>
              <a:gd name="connsiteY2161" fmla="*/ 329547 h 1513851"/>
              <a:gd name="connsiteX2162" fmla="*/ 998885 w 1403381"/>
              <a:gd name="connsiteY2162" fmla="*/ 327916 h 1513851"/>
              <a:gd name="connsiteX2163" fmla="*/ 1005344 w 1403381"/>
              <a:gd name="connsiteY2163" fmla="*/ 327916 h 1513851"/>
              <a:gd name="connsiteX2164" fmla="*/ 1009523 w 1403381"/>
              <a:gd name="connsiteY2164" fmla="*/ 329139 h 1513851"/>
              <a:gd name="connsiteX2165" fmla="*/ 1011043 w 1403381"/>
              <a:gd name="connsiteY2165" fmla="*/ 328324 h 1513851"/>
              <a:gd name="connsiteX2166" fmla="*/ 1012564 w 1403381"/>
              <a:gd name="connsiteY2166" fmla="*/ 327509 h 1513851"/>
              <a:gd name="connsiteX2167" fmla="*/ 1014463 w 1403381"/>
              <a:gd name="connsiteY2167" fmla="*/ 327102 h 1513851"/>
              <a:gd name="connsiteX2168" fmla="*/ 1017883 w 1403381"/>
              <a:gd name="connsiteY2168" fmla="*/ 327509 h 1513851"/>
              <a:gd name="connsiteX2169" fmla="*/ 1024342 w 1403381"/>
              <a:gd name="connsiteY2169" fmla="*/ 330362 h 1513851"/>
              <a:gd name="connsiteX2170" fmla="*/ 1025482 w 1403381"/>
              <a:gd name="connsiteY2170" fmla="*/ 330362 h 1513851"/>
              <a:gd name="connsiteX2171" fmla="*/ 1026242 w 1403381"/>
              <a:gd name="connsiteY2171" fmla="*/ 330362 h 1513851"/>
              <a:gd name="connsiteX2172" fmla="*/ 1025482 w 1403381"/>
              <a:gd name="connsiteY2172" fmla="*/ 327509 h 1513851"/>
              <a:gd name="connsiteX2173" fmla="*/ 1024342 w 1403381"/>
              <a:gd name="connsiteY2173" fmla="*/ 326694 h 1513851"/>
              <a:gd name="connsiteX2174" fmla="*/ 1021303 w 1403381"/>
              <a:gd name="connsiteY2174" fmla="*/ 325472 h 1513851"/>
              <a:gd name="connsiteX2175" fmla="*/ 1021683 w 1403381"/>
              <a:gd name="connsiteY2175" fmla="*/ 318951 h 1513851"/>
              <a:gd name="connsiteX2176" fmla="*/ 1024342 w 1403381"/>
              <a:gd name="connsiteY2176" fmla="*/ 318544 h 1513851"/>
              <a:gd name="connsiteX2177" fmla="*/ 1025862 w 1403381"/>
              <a:gd name="connsiteY2177" fmla="*/ 318544 h 1513851"/>
              <a:gd name="connsiteX2178" fmla="*/ 1027382 w 1403381"/>
              <a:gd name="connsiteY2178" fmla="*/ 320174 h 1513851"/>
              <a:gd name="connsiteX2179" fmla="*/ 1027762 w 1403381"/>
              <a:gd name="connsiteY2179" fmla="*/ 320989 h 1513851"/>
              <a:gd name="connsiteX2180" fmla="*/ 1028142 w 1403381"/>
              <a:gd name="connsiteY2180" fmla="*/ 321804 h 1513851"/>
              <a:gd name="connsiteX2181" fmla="*/ 1029282 w 1403381"/>
              <a:gd name="connsiteY2181" fmla="*/ 323842 h 1513851"/>
              <a:gd name="connsiteX2182" fmla="*/ 1030042 w 1403381"/>
              <a:gd name="connsiteY2182" fmla="*/ 324249 h 1513851"/>
              <a:gd name="connsiteX2183" fmla="*/ 1030802 w 1403381"/>
              <a:gd name="connsiteY2183" fmla="*/ 324249 h 1513851"/>
              <a:gd name="connsiteX2184" fmla="*/ 1031182 w 1403381"/>
              <a:gd name="connsiteY2184" fmla="*/ 323842 h 1513851"/>
              <a:gd name="connsiteX2185" fmla="*/ 1031182 w 1403381"/>
              <a:gd name="connsiteY2185" fmla="*/ 323434 h 1513851"/>
              <a:gd name="connsiteX2186" fmla="*/ 1030421 w 1403381"/>
              <a:gd name="connsiteY2186" fmla="*/ 319359 h 1513851"/>
              <a:gd name="connsiteX2187" fmla="*/ 1031942 w 1403381"/>
              <a:gd name="connsiteY2187" fmla="*/ 314877 h 1513851"/>
              <a:gd name="connsiteX2188" fmla="*/ 1034221 w 1403381"/>
              <a:gd name="connsiteY2188" fmla="*/ 313247 h 1513851"/>
              <a:gd name="connsiteX2189" fmla="*/ 1037261 w 1403381"/>
              <a:gd name="connsiteY2189" fmla="*/ 312431 h 1513851"/>
              <a:gd name="connsiteX2190" fmla="*/ 1039921 w 1403381"/>
              <a:gd name="connsiteY2190" fmla="*/ 312431 h 1513851"/>
              <a:gd name="connsiteX2191" fmla="*/ 1043341 w 1403381"/>
              <a:gd name="connsiteY2191" fmla="*/ 314877 h 1513851"/>
              <a:gd name="connsiteX2192" fmla="*/ 1045620 w 1403381"/>
              <a:gd name="connsiteY2192" fmla="*/ 312431 h 1513851"/>
              <a:gd name="connsiteX2193" fmla="*/ 1045241 w 1403381"/>
              <a:gd name="connsiteY2193" fmla="*/ 310394 h 1513851"/>
              <a:gd name="connsiteX2194" fmla="*/ 1044861 w 1403381"/>
              <a:gd name="connsiteY2194" fmla="*/ 309579 h 1513851"/>
              <a:gd name="connsiteX2195" fmla="*/ 1047521 w 1403381"/>
              <a:gd name="connsiteY2195" fmla="*/ 307542 h 1513851"/>
              <a:gd name="connsiteX2196" fmla="*/ 1051700 w 1403381"/>
              <a:gd name="connsiteY2196" fmla="*/ 305504 h 1513851"/>
              <a:gd name="connsiteX2197" fmla="*/ 1055120 w 1403381"/>
              <a:gd name="connsiteY2197" fmla="*/ 304282 h 1513851"/>
              <a:gd name="connsiteX2198" fmla="*/ 1055500 w 1403381"/>
              <a:gd name="connsiteY2198" fmla="*/ 304689 h 1513851"/>
              <a:gd name="connsiteX2199" fmla="*/ 1052460 w 1403381"/>
              <a:gd name="connsiteY2199" fmla="*/ 308356 h 1513851"/>
              <a:gd name="connsiteX2200" fmla="*/ 1049800 w 1403381"/>
              <a:gd name="connsiteY2200" fmla="*/ 312024 h 1513851"/>
              <a:gd name="connsiteX2201" fmla="*/ 1049800 w 1403381"/>
              <a:gd name="connsiteY2201" fmla="*/ 312839 h 1513851"/>
              <a:gd name="connsiteX2202" fmla="*/ 1050180 w 1403381"/>
              <a:gd name="connsiteY2202" fmla="*/ 314061 h 1513851"/>
              <a:gd name="connsiteX2203" fmla="*/ 1050560 w 1403381"/>
              <a:gd name="connsiteY2203" fmla="*/ 314061 h 1513851"/>
              <a:gd name="connsiteX2204" fmla="*/ 1051700 w 1403381"/>
              <a:gd name="connsiteY2204" fmla="*/ 312839 h 1513851"/>
              <a:gd name="connsiteX2205" fmla="*/ 1052840 w 1403381"/>
              <a:gd name="connsiteY2205" fmla="*/ 311617 h 1513851"/>
              <a:gd name="connsiteX2206" fmla="*/ 1053980 w 1403381"/>
              <a:gd name="connsiteY2206" fmla="*/ 310394 h 1513851"/>
              <a:gd name="connsiteX2207" fmla="*/ 1056260 w 1403381"/>
              <a:gd name="connsiteY2207" fmla="*/ 309171 h 1513851"/>
              <a:gd name="connsiteX2208" fmla="*/ 1057400 w 1403381"/>
              <a:gd name="connsiteY2208" fmla="*/ 309171 h 1513851"/>
              <a:gd name="connsiteX2209" fmla="*/ 1057779 w 1403381"/>
              <a:gd name="connsiteY2209" fmla="*/ 305912 h 1513851"/>
              <a:gd name="connsiteX2210" fmla="*/ 1057400 w 1403381"/>
              <a:gd name="connsiteY2210" fmla="*/ 304689 h 1513851"/>
              <a:gd name="connsiteX2211" fmla="*/ 1060819 w 1403381"/>
              <a:gd name="connsiteY2211" fmla="*/ 303466 h 1513851"/>
              <a:gd name="connsiteX2212" fmla="*/ 1063859 w 1403381"/>
              <a:gd name="connsiteY2212" fmla="*/ 307134 h 1513851"/>
              <a:gd name="connsiteX2213" fmla="*/ 1063859 w 1403381"/>
              <a:gd name="connsiteY2213" fmla="*/ 307949 h 1513851"/>
              <a:gd name="connsiteX2214" fmla="*/ 1064619 w 1403381"/>
              <a:gd name="connsiteY2214" fmla="*/ 308764 h 1513851"/>
              <a:gd name="connsiteX2215" fmla="*/ 1069178 w 1403381"/>
              <a:gd name="connsiteY2215" fmla="*/ 306319 h 1513851"/>
              <a:gd name="connsiteX2216" fmla="*/ 1070318 w 1403381"/>
              <a:gd name="connsiteY2216" fmla="*/ 305504 h 1513851"/>
              <a:gd name="connsiteX2217" fmla="*/ 1070699 w 1403381"/>
              <a:gd name="connsiteY2217" fmla="*/ 305096 h 1513851"/>
              <a:gd name="connsiteX2218" fmla="*/ 1068799 w 1403381"/>
              <a:gd name="connsiteY2218" fmla="*/ 303874 h 1513851"/>
              <a:gd name="connsiteX2219" fmla="*/ 1066519 w 1403381"/>
              <a:gd name="connsiteY2219" fmla="*/ 303059 h 1513851"/>
              <a:gd name="connsiteX2220" fmla="*/ 1066519 w 1403381"/>
              <a:gd name="connsiteY2220" fmla="*/ 302651 h 1513851"/>
              <a:gd name="connsiteX2221" fmla="*/ 1066899 w 1403381"/>
              <a:gd name="connsiteY2221" fmla="*/ 301836 h 1513851"/>
              <a:gd name="connsiteX2222" fmla="*/ 1071838 w 1403381"/>
              <a:gd name="connsiteY2222" fmla="*/ 300206 h 1513851"/>
              <a:gd name="connsiteX2223" fmla="*/ 1075638 w 1403381"/>
              <a:gd name="connsiteY2223" fmla="*/ 300206 h 1513851"/>
              <a:gd name="connsiteX2224" fmla="*/ 1076778 w 1403381"/>
              <a:gd name="connsiteY2224" fmla="*/ 299799 h 1513851"/>
              <a:gd name="connsiteX2225" fmla="*/ 1077918 w 1403381"/>
              <a:gd name="connsiteY2225" fmla="*/ 299391 h 1513851"/>
              <a:gd name="connsiteX2226" fmla="*/ 1079818 w 1403381"/>
              <a:gd name="connsiteY2226" fmla="*/ 299799 h 1513851"/>
              <a:gd name="connsiteX2227" fmla="*/ 1080578 w 1403381"/>
              <a:gd name="connsiteY2227" fmla="*/ 301021 h 1513851"/>
              <a:gd name="connsiteX2228" fmla="*/ 1081337 w 1403381"/>
              <a:gd name="connsiteY2228" fmla="*/ 301836 h 1513851"/>
              <a:gd name="connsiteX2229" fmla="*/ 1081717 w 1403381"/>
              <a:gd name="connsiteY2229" fmla="*/ 301836 h 1513851"/>
              <a:gd name="connsiteX2230" fmla="*/ 1081717 w 1403381"/>
              <a:gd name="connsiteY2230" fmla="*/ 297761 h 1513851"/>
              <a:gd name="connsiteX2231" fmla="*/ 1090077 w 1403381"/>
              <a:gd name="connsiteY2231" fmla="*/ 292464 h 1513851"/>
              <a:gd name="connsiteX2232" fmla="*/ 1091217 w 1403381"/>
              <a:gd name="connsiteY2232" fmla="*/ 292464 h 1513851"/>
              <a:gd name="connsiteX2233" fmla="*/ 1092357 w 1403381"/>
              <a:gd name="connsiteY2233" fmla="*/ 292464 h 1513851"/>
              <a:gd name="connsiteX2234" fmla="*/ 1099576 w 1403381"/>
              <a:gd name="connsiteY2234" fmla="*/ 289203 h 1513851"/>
              <a:gd name="connsiteX2235" fmla="*/ 1100336 w 1403381"/>
              <a:gd name="connsiteY2235" fmla="*/ 288796 h 1513851"/>
              <a:gd name="connsiteX2236" fmla="*/ 1101096 w 1403381"/>
              <a:gd name="connsiteY2236" fmla="*/ 288796 h 1513851"/>
              <a:gd name="connsiteX2237" fmla="*/ 1102236 w 1403381"/>
              <a:gd name="connsiteY2237" fmla="*/ 289203 h 1513851"/>
              <a:gd name="connsiteX2238" fmla="*/ 1102236 w 1403381"/>
              <a:gd name="connsiteY2238" fmla="*/ 290019 h 1513851"/>
              <a:gd name="connsiteX2239" fmla="*/ 1101856 w 1403381"/>
              <a:gd name="connsiteY2239" fmla="*/ 291241 h 1513851"/>
              <a:gd name="connsiteX2240" fmla="*/ 1101096 w 1403381"/>
              <a:gd name="connsiteY2240" fmla="*/ 292871 h 1513851"/>
              <a:gd name="connsiteX2241" fmla="*/ 1103376 w 1403381"/>
              <a:gd name="connsiteY2241" fmla="*/ 295316 h 1513851"/>
              <a:gd name="connsiteX2242" fmla="*/ 1104895 w 1403381"/>
              <a:gd name="connsiteY2242" fmla="*/ 296131 h 1513851"/>
              <a:gd name="connsiteX2243" fmla="*/ 1105275 w 1403381"/>
              <a:gd name="connsiteY2243" fmla="*/ 296131 h 1513851"/>
              <a:gd name="connsiteX2244" fmla="*/ 1105275 w 1403381"/>
              <a:gd name="connsiteY2244" fmla="*/ 294094 h 1513851"/>
              <a:gd name="connsiteX2245" fmla="*/ 1104516 w 1403381"/>
              <a:gd name="connsiteY2245" fmla="*/ 291649 h 1513851"/>
              <a:gd name="connsiteX2246" fmla="*/ 1104516 w 1403381"/>
              <a:gd name="connsiteY2246" fmla="*/ 290019 h 1513851"/>
              <a:gd name="connsiteX2247" fmla="*/ 1105656 w 1403381"/>
              <a:gd name="connsiteY2247" fmla="*/ 289611 h 1513851"/>
              <a:gd name="connsiteX2248" fmla="*/ 1107555 w 1403381"/>
              <a:gd name="connsiteY2248" fmla="*/ 290834 h 1513851"/>
              <a:gd name="connsiteX2249" fmla="*/ 1107935 w 1403381"/>
              <a:gd name="connsiteY2249" fmla="*/ 291649 h 1513851"/>
              <a:gd name="connsiteX2250" fmla="*/ 1107935 w 1403381"/>
              <a:gd name="connsiteY2250" fmla="*/ 294909 h 1513851"/>
              <a:gd name="connsiteX2251" fmla="*/ 1108695 w 1403381"/>
              <a:gd name="connsiteY2251" fmla="*/ 296131 h 1513851"/>
              <a:gd name="connsiteX2252" fmla="*/ 1109455 w 1403381"/>
              <a:gd name="connsiteY2252" fmla="*/ 295724 h 1513851"/>
              <a:gd name="connsiteX2253" fmla="*/ 1109455 w 1403381"/>
              <a:gd name="connsiteY2253" fmla="*/ 293279 h 1513851"/>
              <a:gd name="connsiteX2254" fmla="*/ 1109455 w 1403381"/>
              <a:gd name="connsiteY2254" fmla="*/ 291241 h 1513851"/>
              <a:gd name="connsiteX2255" fmla="*/ 1109075 w 1403381"/>
              <a:gd name="connsiteY2255" fmla="*/ 287573 h 1513851"/>
              <a:gd name="connsiteX2256" fmla="*/ 1106035 w 1403381"/>
              <a:gd name="connsiteY2256" fmla="*/ 284721 h 1513851"/>
              <a:gd name="connsiteX2257" fmla="*/ 1105275 w 1403381"/>
              <a:gd name="connsiteY2257" fmla="*/ 283906 h 1513851"/>
              <a:gd name="connsiteX2258" fmla="*/ 1106796 w 1403381"/>
              <a:gd name="connsiteY2258" fmla="*/ 282276 h 1513851"/>
              <a:gd name="connsiteX2259" fmla="*/ 1108695 w 1403381"/>
              <a:gd name="connsiteY2259" fmla="*/ 281868 h 1513851"/>
              <a:gd name="connsiteX2260" fmla="*/ 1112115 w 1403381"/>
              <a:gd name="connsiteY2260" fmla="*/ 281461 h 1513851"/>
              <a:gd name="connsiteX2261" fmla="*/ 1113255 w 1403381"/>
              <a:gd name="connsiteY2261" fmla="*/ 281461 h 1513851"/>
              <a:gd name="connsiteX2262" fmla="*/ 1115915 w 1403381"/>
              <a:gd name="connsiteY2262" fmla="*/ 283091 h 1513851"/>
              <a:gd name="connsiteX2263" fmla="*/ 1117434 w 1403381"/>
              <a:gd name="connsiteY2263" fmla="*/ 285129 h 1513851"/>
              <a:gd name="connsiteX2264" fmla="*/ 1120474 w 1403381"/>
              <a:gd name="connsiteY2264" fmla="*/ 285943 h 1513851"/>
              <a:gd name="connsiteX2265" fmla="*/ 1118574 w 1403381"/>
              <a:gd name="connsiteY2265" fmla="*/ 290019 h 1513851"/>
              <a:gd name="connsiteX2266" fmla="*/ 1118195 w 1403381"/>
              <a:gd name="connsiteY2266" fmla="*/ 291649 h 1513851"/>
              <a:gd name="connsiteX2267" fmla="*/ 1118954 w 1403381"/>
              <a:gd name="connsiteY2267" fmla="*/ 291649 h 1513851"/>
              <a:gd name="connsiteX2268" fmla="*/ 1120094 w 1403381"/>
              <a:gd name="connsiteY2268" fmla="*/ 290834 h 1513851"/>
              <a:gd name="connsiteX2269" fmla="*/ 1125794 w 1403381"/>
              <a:gd name="connsiteY2269" fmla="*/ 287573 h 1513851"/>
              <a:gd name="connsiteX2270" fmla="*/ 1128074 w 1403381"/>
              <a:gd name="connsiteY2270" fmla="*/ 287166 h 1513851"/>
              <a:gd name="connsiteX2271" fmla="*/ 1129593 w 1403381"/>
              <a:gd name="connsiteY2271" fmla="*/ 287573 h 1513851"/>
              <a:gd name="connsiteX2272" fmla="*/ 1129973 w 1403381"/>
              <a:gd name="connsiteY2272" fmla="*/ 287981 h 1513851"/>
              <a:gd name="connsiteX2273" fmla="*/ 1129593 w 1403381"/>
              <a:gd name="connsiteY2273" fmla="*/ 289203 h 1513851"/>
              <a:gd name="connsiteX2274" fmla="*/ 1128833 w 1403381"/>
              <a:gd name="connsiteY2274" fmla="*/ 290019 h 1513851"/>
              <a:gd name="connsiteX2275" fmla="*/ 1128074 w 1403381"/>
              <a:gd name="connsiteY2275" fmla="*/ 290426 h 1513851"/>
              <a:gd name="connsiteX2276" fmla="*/ 1126934 w 1403381"/>
              <a:gd name="connsiteY2276" fmla="*/ 291241 h 1513851"/>
              <a:gd name="connsiteX2277" fmla="*/ 1122754 w 1403381"/>
              <a:gd name="connsiteY2277" fmla="*/ 294909 h 1513851"/>
              <a:gd name="connsiteX2278" fmla="*/ 1121234 w 1403381"/>
              <a:gd name="connsiteY2278" fmla="*/ 296538 h 1513851"/>
              <a:gd name="connsiteX2279" fmla="*/ 1121614 w 1403381"/>
              <a:gd name="connsiteY2279" fmla="*/ 296538 h 1513851"/>
              <a:gd name="connsiteX2280" fmla="*/ 1123134 w 1403381"/>
              <a:gd name="connsiteY2280" fmla="*/ 296947 h 1513851"/>
              <a:gd name="connsiteX2281" fmla="*/ 1124274 w 1403381"/>
              <a:gd name="connsiteY2281" fmla="*/ 296947 h 1513851"/>
              <a:gd name="connsiteX2282" fmla="*/ 1126554 w 1403381"/>
              <a:gd name="connsiteY2282" fmla="*/ 296131 h 1513851"/>
              <a:gd name="connsiteX2283" fmla="*/ 1129214 w 1403381"/>
              <a:gd name="connsiteY2283" fmla="*/ 293279 h 1513851"/>
              <a:gd name="connsiteX2284" fmla="*/ 1134533 w 1403381"/>
              <a:gd name="connsiteY2284" fmla="*/ 289611 h 1513851"/>
              <a:gd name="connsiteX2285" fmla="*/ 1137953 w 1403381"/>
              <a:gd name="connsiteY2285" fmla="*/ 287981 h 1513851"/>
              <a:gd name="connsiteX2286" fmla="*/ 1138713 w 1403381"/>
              <a:gd name="connsiteY2286" fmla="*/ 286759 h 1513851"/>
              <a:gd name="connsiteX2287" fmla="*/ 1139852 w 1403381"/>
              <a:gd name="connsiteY2287" fmla="*/ 285129 h 1513851"/>
              <a:gd name="connsiteX2288" fmla="*/ 1140233 w 1403381"/>
              <a:gd name="connsiteY2288" fmla="*/ 284721 h 1513851"/>
              <a:gd name="connsiteX2289" fmla="*/ 1140613 w 1403381"/>
              <a:gd name="connsiteY2289" fmla="*/ 284721 h 1513851"/>
              <a:gd name="connsiteX2290" fmla="*/ 1142512 w 1403381"/>
              <a:gd name="connsiteY2290" fmla="*/ 285536 h 1513851"/>
              <a:gd name="connsiteX2291" fmla="*/ 1143652 w 1403381"/>
              <a:gd name="connsiteY2291" fmla="*/ 287166 h 1513851"/>
              <a:gd name="connsiteX2292" fmla="*/ 1144032 w 1403381"/>
              <a:gd name="connsiteY2292" fmla="*/ 290834 h 1513851"/>
              <a:gd name="connsiteX2293" fmla="*/ 1144032 w 1403381"/>
              <a:gd name="connsiteY2293" fmla="*/ 294909 h 1513851"/>
              <a:gd name="connsiteX2294" fmla="*/ 1145932 w 1403381"/>
              <a:gd name="connsiteY2294" fmla="*/ 295316 h 1513851"/>
              <a:gd name="connsiteX2295" fmla="*/ 1147452 w 1403381"/>
              <a:gd name="connsiteY2295" fmla="*/ 290834 h 1513851"/>
              <a:gd name="connsiteX2296" fmla="*/ 1148212 w 1403381"/>
              <a:gd name="connsiteY2296" fmla="*/ 290426 h 1513851"/>
              <a:gd name="connsiteX2297" fmla="*/ 1148212 w 1403381"/>
              <a:gd name="connsiteY2297" fmla="*/ 285943 h 1513851"/>
              <a:gd name="connsiteX2298" fmla="*/ 1148212 w 1403381"/>
              <a:gd name="connsiteY2298" fmla="*/ 283906 h 1513851"/>
              <a:gd name="connsiteX2299" fmla="*/ 1149352 w 1403381"/>
              <a:gd name="connsiteY2299" fmla="*/ 282276 h 1513851"/>
              <a:gd name="connsiteX2300" fmla="*/ 1150492 w 1403381"/>
              <a:gd name="connsiteY2300" fmla="*/ 281868 h 1513851"/>
              <a:gd name="connsiteX2301" fmla="*/ 1152011 w 1403381"/>
              <a:gd name="connsiteY2301" fmla="*/ 281461 h 1513851"/>
              <a:gd name="connsiteX2302" fmla="*/ 1153151 w 1403381"/>
              <a:gd name="connsiteY2302" fmla="*/ 281461 h 1513851"/>
              <a:gd name="connsiteX2303" fmla="*/ 1154291 w 1403381"/>
              <a:gd name="connsiteY2303" fmla="*/ 281461 h 1513851"/>
              <a:gd name="connsiteX2304" fmla="*/ 1156951 w 1403381"/>
              <a:gd name="connsiteY2304" fmla="*/ 281868 h 1513851"/>
              <a:gd name="connsiteX2305" fmla="*/ 1157711 w 1403381"/>
              <a:gd name="connsiteY2305" fmla="*/ 283499 h 1513851"/>
              <a:gd name="connsiteX2306" fmla="*/ 1158471 w 1403381"/>
              <a:gd name="connsiteY2306" fmla="*/ 285129 h 1513851"/>
              <a:gd name="connsiteX2307" fmla="*/ 1159611 w 1403381"/>
              <a:gd name="connsiteY2307" fmla="*/ 285536 h 1513851"/>
              <a:gd name="connsiteX2308" fmla="*/ 1160751 w 1403381"/>
              <a:gd name="connsiteY2308" fmla="*/ 285536 h 1513851"/>
              <a:gd name="connsiteX2309" fmla="*/ 1161891 w 1403381"/>
              <a:gd name="connsiteY2309" fmla="*/ 285536 h 1513851"/>
              <a:gd name="connsiteX2310" fmla="*/ 1163791 w 1403381"/>
              <a:gd name="connsiteY2310" fmla="*/ 289203 h 1513851"/>
              <a:gd name="connsiteX2311" fmla="*/ 1164930 w 1403381"/>
              <a:gd name="connsiteY2311" fmla="*/ 293686 h 1513851"/>
              <a:gd name="connsiteX2312" fmla="*/ 1165690 w 1403381"/>
              <a:gd name="connsiteY2312" fmla="*/ 294094 h 1513851"/>
              <a:gd name="connsiteX2313" fmla="*/ 1166070 w 1403381"/>
              <a:gd name="connsiteY2313" fmla="*/ 294094 h 1513851"/>
              <a:gd name="connsiteX2314" fmla="*/ 1166451 w 1403381"/>
              <a:gd name="connsiteY2314" fmla="*/ 294094 h 1513851"/>
              <a:gd name="connsiteX2315" fmla="*/ 1166831 w 1403381"/>
              <a:gd name="connsiteY2315" fmla="*/ 293686 h 1513851"/>
              <a:gd name="connsiteX2316" fmla="*/ 1167210 w 1403381"/>
              <a:gd name="connsiteY2316" fmla="*/ 291649 h 1513851"/>
              <a:gd name="connsiteX2317" fmla="*/ 1170630 w 1403381"/>
              <a:gd name="connsiteY2317" fmla="*/ 287981 h 1513851"/>
              <a:gd name="connsiteX2318" fmla="*/ 1171770 w 1403381"/>
              <a:gd name="connsiteY2318" fmla="*/ 287573 h 1513851"/>
              <a:gd name="connsiteX2319" fmla="*/ 1182029 w 1403381"/>
              <a:gd name="connsiteY2319" fmla="*/ 284313 h 1513851"/>
              <a:gd name="connsiteX2320" fmla="*/ 1185069 w 1403381"/>
              <a:gd name="connsiteY2320" fmla="*/ 283499 h 1513851"/>
              <a:gd name="connsiteX2321" fmla="*/ 1186209 w 1403381"/>
              <a:gd name="connsiteY2321" fmla="*/ 282683 h 1513851"/>
              <a:gd name="connsiteX2322" fmla="*/ 1186968 w 1403381"/>
              <a:gd name="connsiteY2322" fmla="*/ 281868 h 1513851"/>
              <a:gd name="connsiteX2323" fmla="*/ 1189249 w 1403381"/>
              <a:gd name="connsiteY2323" fmla="*/ 280238 h 1513851"/>
              <a:gd name="connsiteX2324" fmla="*/ 1190768 w 1403381"/>
              <a:gd name="connsiteY2324" fmla="*/ 280238 h 1513851"/>
              <a:gd name="connsiteX2325" fmla="*/ 1192288 w 1403381"/>
              <a:gd name="connsiteY2325" fmla="*/ 280238 h 1513851"/>
              <a:gd name="connsiteX2326" fmla="*/ 1192669 w 1403381"/>
              <a:gd name="connsiteY2326" fmla="*/ 279831 h 1513851"/>
              <a:gd name="connsiteX2327" fmla="*/ 1192669 w 1403381"/>
              <a:gd name="connsiteY2327" fmla="*/ 279423 h 1513851"/>
              <a:gd name="connsiteX2328" fmla="*/ 1191148 w 1403381"/>
              <a:gd name="connsiteY2328" fmla="*/ 277386 h 1513851"/>
              <a:gd name="connsiteX2329" fmla="*/ 1191148 w 1403381"/>
              <a:gd name="connsiteY2329" fmla="*/ 276978 h 1513851"/>
              <a:gd name="connsiteX2330" fmla="*/ 1191148 w 1403381"/>
              <a:gd name="connsiteY2330" fmla="*/ 276571 h 1513851"/>
              <a:gd name="connsiteX2331" fmla="*/ 1195328 w 1403381"/>
              <a:gd name="connsiteY2331" fmla="*/ 275348 h 1513851"/>
              <a:gd name="connsiteX2332" fmla="*/ 814060 w 1403381"/>
              <a:gd name="connsiteY2332" fmla="*/ 0 h 1513851"/>
              <a:gd name="connsiteX2333" fmla="*/ 908683 w 1403381"/>
              <a:gd name="connsiteY2333" fmla="*/ 28042 h 1513851"/>
              <a:gd name="connsiteX2334" fmla="*/ 913504 w 1403381"/>
              <a:gd name="connsiteY2334" fmla="*/ 30540 h 1513851"/>
              <a:gd name="connsiteX2335" fmla="*/ 911492 w 1403381"/>
              <a:gd name="connsiteY2335" fmla="*/ 31659 h 1513851"/>
              <a:gd name="connsiteX2336" fmla="*/ 902752 w 1403381"/>
              <a:gd name="connsiteY2336" fmla="*/ 33289 h 1513851"/>
              <a:gd name="connsiteX2337" fmla="*/ 898573 w 1403381"/>
              <a:gd name="connsiteY2337" fmla="*/ 30436 h 1513851"/>
              <a:gd name="connsiteX2338" fmla="*/ 893633 w 1403381"/>
              <a:gd name="connsiteY2338" fmla="*/ 28806 h 1513851"/>
              <a:gd name="connsiteX2339" fmla="*/ 894013 w 1403381"/>
              <a:gd name="connsiteY2339" fmla="*/ 34919 h 1513851"/>
              <a:gd name="connsiteX2340" fmla="*/ 897433 w 1403381"/>
              <a:gd name="connsiteY2340" fmla="*/ 42254 h 1513851"/>
              <a:gd name="connsiteX2341" fmla="*/ 893633 w 1403381"/>
              <a:gd name="connsiteY2341" fmla="*/ 43069 h 1513851"/>
              <a:gd name="connsiteX2342" fmla="*/ 887934 w 1403381"/>
              <a:gd name="connsiteY2342" fmla="*/ 40624 h 1513851"/>
              <a:gd name="connsiteX2343" fmla="*/ 885654 w 1403381"/>
              <a:gd name="connsiteY2343" fmla="*/ 45107 h 1513851"/>
              <a:gd name="connsiteX2344" fmla="*/ 891733 w 1403381"/>
              <a:gd name="connsiteY2344" fmla="*/ 49182 h 1513851"/>
              <a:gd name="connsiteX2345" fmla="*/ 890213 w 1403381"/>
              <a:gd name="connsiteY2345" fmla="*/ 54072 h 1513851"/>
              <a:gd name="connsiteX2346" fmla="*/ 880715 w 1403381"/>
              <a:gd name="connsiteY2346" fmla="*/ 54072 h 1513851"/>
              <a:gd name="connsiteX2347" fmla="*/ 874255 w 1403381"/>
              <a:gd name="connsiteY2347" fmla="*/ 49182 h 1513851"/>
              <a:gd name="connsiteX2348" fmla="*/ 865896 w 1403381"/>
              <a:gd name="connsiteY2348" fmla="*/ 48367 h 1513851"/>
              <a:gd name="connsiteX2349" fmla="*/ 862096 w 1403381"/>
              <a:gd name="connsiteY2349" fmla="*/ 48775 h 1513851"/>
              <a:gd name="connsiteX2350" fmla="*/ 858296 w 1403381"/>
              <a:gd name="connsiteY2350" fmla="*/ 50405 h 1513851"/>
              <a:gd name="connsiteX2351" fmla="*/ 852977 w 1403381"/>
              <a:gd name="connsiteY2351" fmla="*/ 49997 h 1513851"/>
              <a:gd name="connsiteX2352" fmla="*/ 850317 w 1403381"/>
              <a:gd name="connsiteY2352" fmla="*/ 47959 h 1513851"/>
              <a:gd name="connsiteX2353" fmla="*/ 844998 w 1403381"/>
              <a:gd name="connsiteY2353" fmla="*/ 50812 h 1513851"/>
              <a:gd name="connsiteX2354" fmla="*/ 842718 w 1403381"/>
              <a:gd name="connsiteY2354" fmla="*/ 52442 h 1513851"/>
              <a:gd name="connsiteX2355" fmla="*/ 842338 w 1403381"/>
              <a:gd name="connsiteY2355" fmla="*/ 56110 h 1513851"/>
              <a:gd name="connsiteX2356" fmla="*/ 848797 w 1403381"/>
              <a:gd name="connsiteY2356" fmla="*/ 59777 h 1513851"/>
              <a:gd name="connsiteX2357" fmla="*/ 849937 w 1403381"/>
              <a:gd name="connsiteY2357" fmla="*/ 63852 h 1513851"/>
              <a:gd name="connsiteX2358" fmla="*/ 840818 w 1403381"/>
              <a:gd name="connsiteY2358" fmla="*/ 62222 h 1513851"/>
              <a:gd name="connsiteX2359" fmla="*/ 836258 w 1403381"/>
              <a:gd name="connsiteY2359" fmla="*/ 60592 h 1513851"/>
              <a:gd name="connsiteX2360" fmla="*/ 841958 w 1403381"/>
              <a:gd name="connsiteY2360" fmla="*/ 65482 h 1513851"/>
              <a:gd name="connsiteX2361" fmla="*/ 849177 w 1403381"/>
              <a:gd name="connsiteY2361" fmla="*/ 69965 h 1513851"/>
              <a:gd name="connsiteX2362" fmla="*/ 845757 w 1403381"/>
              <a:gd name="connsiteY2362" fmla="*/ 73633 h 1513851"/>
              <a:gd name="connsiteX2363" fmla="*/ 842338 w 1403381"/>
              <a:gd name="connsiteY2363" fmla="*/ 77300 h 1513851"/>
              <a:gd name="connsiteX2364" fmla="*/ 836638 w 1403381"/>
              <a:gd name="connsiteY2364" fmla="*/ 80153 h 1513851"/>
              <a:gd name="connsiteX2365" fmla="*/ 828659 w 1403381"/>
              <a:gd name="connsiteY2365" fmla="*/ 75263 h 1513851"/>
              <a:gd name="connsiteX2366" fmla="*/ 825239 w 1403381"/>
              <a:gd name="connsiteY2366" fmla="*/ 67928 h 1513851"/>
              <a:gd name="connsiteX2367" fmla="*/ 823719 w 1403381"/>
              <a:gd name="connsiteY2367" fmla="*/ 66705 h 1513851"/>
              <a:gd name="connsiteX2368" fmla="*/ 823719 w 1403381"/>
              <a:gd name="connsiteY2368" fmla="*/ 73633 h 1513851"/>
              <a:gd name="connsiteX2369" fmla="*/ 818020 w 1403381"/>
              <a:gd name="connsiteY2369" fmla="*/ 76077 h 1513851"/>
              <a:gd name="connsiteX2370" fmla="*/ 814600 w 1403381"/>
              <a:gd name="connsiteY2370" fmla="*/ 78930 h 1513851"/>
              <a:gd name="connsiteX2371" fmla="*/ 815360 w 1403381"/>
              <a:gd name="connsiteY2371" fmla="*/ 83820 h 1513851"/>
              <a:gd name="connsiteX2372" fmla="*/ 818020 w 1403381"/>
              <a:gd name="connsiteY2372" fmla="*/ 90748 h 1513851"/>
              <a:gd name="connsiteX2373" fmla="*/ 816880 w 1403381"/>
              <a:gd name="connsiteY2373" fmla="*/ 95638 h 1513851"/>
              <a:gd name="connsiteX2374" fmla="*/ 811561 w 1403381"/>
              <a:gd name="connsiteY2374" fmla="*/ 91563 h 1513851"/>
              <a:gd name="connsiteX2375" fmla="*/ 803201 w 1403381"/>
              <a:gd name="connsiteY2375" fmla="*/ 85858 h 1513851"/>
              <a:gd name="connsiteX2376" fmla="*/ 795602 w 1403381"/>
              <a:gd name="connsiteY2376" fmla="*/ 86265 h 1513851"/>
              <a:gd name="connsiteX2377" fmla="*/ 786862 w 1403381"/>
              <a:gd name="connsiteY2377" fmla="*/ 90340 h 1513851"/>
              <a:gd name="connsiteX2378" fmla="*/ 783442 w 1403381"/>
              <a:gd name="connsiteY2378" fmla="*/ 90340 h 1513851"/>
              <a:gd name="connsiteX2379" fmla="*/ 780783 w 1403381"/>
              <a:gd name="connsiteY2379" fmla="*/ 97268 h 1513851"/>
              <a:gd name="connsiteX2380" fmla="*/ 784203 w 1403381"/>
              <a:gd name="connsiteY2380" fmla="*/ 98083 h 1513851"/>
              <a:gd name="connsiteX2381" fmla="*/ 789902 w 1403381"/>
              <a:gd name="connsiteY2381" fmla="*/ 96453 h 1513851"/>
              <a:gd name="connsiteX2382" fmla="*/ 792182 w 1403381"/>
              <a:gd name="connsiteY2382" fmla="*/ 100120 h 1513851"/>
              <a:gd name="connsiteX2383" fmla="*/ 786483 w 1403381"/>
              <a:gd name="connsiteY2383" fmla="*/ 104195 h 1513851"/>
              <a:gd name="connsiteX2384" fmla="*/ 779263 w 1403381"/>
              <a:gd name="connsiteY2384" fmla="*/ 105825 h 1513851"/>
              <a:gd name="connsiteX2385" fmla="*/ 770903 w 1403381"/>
              <a:gd name="connsiteY2385" fmla="*/ 103788 h 1513851"/>
              <a:gd name="connsiteX2386" fmla="*/ 758745 w 1403381"/>
              <a:gd name="connsiteY2386" fmla="*/ 99306 h 1513851"/>
              <a:gd name="connsiteX2387" fmla="*/ 761405 w 1403381"/>
              <a:gd name="connsiteY2387" fmla="*/ 96453 h 1513851"/>
              <a:gd name="connsiteX2388" fmla="*/ 766724 w 1403381"/>
              <a:gd name="connsiteY2388" fmla="*/ 99306 h 1513851"/>
              <a:gd name="connsiteX2389" fmla="*/ 763304 w 1403381"/>
              <a:gd name="connsiteY2389" fmla="*/ 94415 h 1513851"/>
              <a:gd name="connsiteX2390" fmla="*/ 753805 w 1403381"/>
              <a:gd name="connsiteY2390" fmla="*/ 91155 h 1513851"/>
              <a:gd name="connsiteX2391" fmla="*/ 747345 w 1403381"/>
              <a:gd name="connsiteY2391" fmla="*/ 88302 h 1513851"/>
              <a:gd name="connsiteX2392" fmla="*/ 744686 w 1403381"/>
              <a:gd name="connsiteY2392" fmla="*/ 88710 h 1513851"/>
              <a:gd name="connsiteX2393" fmla="*/ 741646 w 1403381"/>
              <a:gd name="connsiteY2393" fmla="*/ 92785 h 1513851"/>
              <a:gd name="connsiteX2394" fmla="*/ 735187 w 1403381"/>
              <a:gd name="connsiteY2394" fmla="*/ 92785 h 1513851"/>
              <a:gd name="connsiteX2395" fmla="*/ 727967 w 1403381"/>
              <a:gd name="connsiteY2395" fmla="*/ 90748 h 1513851"/>
              <a:gd name="connsiteX2396" fmla="*/ 722648 w 1403381"/>
              <a:gd name="connsiteY2396" fmla="*/ 87895 h 1513851"/>
              <a:gd name="connsiteX2397" fmla="*/ 713149 w 1403381"/>
              <a:gd name="connsiteY2397" fmla="*/ 91563 h 1513851"/>
              <a:gd name="connsiteX2398" fmla="*/ 719988 w 1403381"/>
              <a:gd name="connsiteY2398" fmla="*/ 94415 h 1513851"/>
              <a:gd name="connsiteX2399" fmla="*/ 729107 w 1403381"/>
              <a:gd name="connsiteY2399" fmla="*/ 98490 h 1513851"/>
              <a:gd name="connsiteX2400" fmla="*/ 721888 w 1403381"/>
              <a:gd name="connsiteY2400" fmla="*/ 100120 h 1513851"/>
              <a:gd name="connsiteX2401" fmla="*/ 713529 w 1403381"/>
              <a:gd name="connsiteY2401" fmla="*/ 99713 h 1513851"/>
              <a:gd name="connsiteX2402" fmla="*/ 711629 w 1403381"/>
              <a:gd name="connsiteY2402" fmla="*/ 101343 h 1513851"/>
              <a:gd name="connsiteX2403" fmla="*/ 719988 w 1403381"/>
              <a:gd name="connsiteY2403" fmla="*/ 104195 h 1513851"/>
              <a:gd name="connsiteX2404" fmla="*/ 723028 w 1403381"/>
              <a:gd name="connsiteY2404" fmla="*/ 108271 h 1513851"/>
              <a:gd name="connsiteX2405" fmla="*/ 720368 w 1403381"/>
              <a:gd name="connsiteY2405" fmla="*/ 109901 h 1513851"/>
              <a:gd name="connsiteX2406" fmla="*/ 708209 w 1403381"/>
              <a:gd name="connsiteY2406" fmla="*/ 113568 h 1513851"/>
              <a:gd name="connsiteX2407" fmla="*/ 715428 w 1403381"/>
              <a:gd name="connsiteY2407" fmla="*/ 112346 h 1513851"/>
              <a:gd name="connsiteX2408" fmla="*/ 727587 w 1403381"/>
              <a:gd name="connsiteY2408" fmla="*/ 120496 h 1513851"/>
              <a:gd name="connsiteX2409" fmla="*/ 728727 w 1403381"/>
              <a:gd name="connsiteY2409" fmla="*/ 128645 h 1513851"/>
              <a:gd name="connsiteX2410" fmla="*/ 727207 w 1403381"/>
              <a:gd name="connsiteY2410" fmla="*/ 131498 h 1513851"/>
              <a:gd name="connsiteX2411" fmla="*/ 726067 w 1403381"/>
              <a:gd name="connsiteY2411" fmla="*/ 135573 h 1513851"/>
              <a:gd name="connsiteX2412" fmla="*/ 724168 w 1403381"/>
              <a:gd name="connsiteY2412" fmla="*/ 138019 h 1513851"/>
              <a:gd name="connsiteX2413" fmla="*/ 720368 w 1403381"/>
              <a:gd name="connsiteY2413" fmla="*/ 146168 h 1513851"/>
              <a:gd name="connsiteX2414" fmla="*/ 707829 w 1403381"/>
              <a:gd name="connsiteY2414" fmla="*/ 153504 h 1513851"/>
              <a:gd name="connsiteX2415" fmla="*/ 702509 w 1403381"/>
              <a:gd name="connsiteY2415" fmla="*/ 155542 h 1513851"/>
              <a:gd name="connsiteX2416" fmla="*/ 694150 w 1403381"/>
              <a:gd name="connsiteY2416" fmla="*/ 152281 h 1513851"/>
              <a:gd name="connsiteX2417" fmla="*/ 690731 w 1403381"/>
              <a:gd name="connsiteY2417" fmla="*/ 144131 h 1513851"/>
              <a:gd name="connsiteX2418" fmla="*/ 694150 w 1403381"/>
              <a:gd name="connsiteY2418" fmla="*/ 133943 h 1513851"/>
              <a:gd name="connsiteX2419" fmla="*/ 694530 w 1403381"/>
              <a:gd name="connsiteY2419" fmla="*/ 129054 h 1513851"/>
              <a:gd name="connsiteX2420" fmla="*/ 691870 w 1403381"/>
              <a:gd name="connsiteY2420" fmla="*/ 127016 h 1513851"/>
              <a:gd name="connsiteX2421" fmla="*/ 687691 w 1403381"/>
              <a:gd name="connsiteY2421" fmla="*/ 120496 h 1513851"/>
              <a:gd name="connsiteX2422" fmla="*/ 683131 w 1403381"/>
              <a:gd name="connsiteY2422" fmla="*/ 117643 h 1513851"/>
              <a:gd name="connsiteX2423" fmla="*/ 681611 w 1403381"/>
              <a:gd name="connsiteY2423" fmla="*/ 109493 h 1513851"/>
              <a:gd name="connsiteX2424" fmla="*/ 680091 w 1403381"/>
              <a:gd name="connsiteY2424" fmla="*/ 113568 h 1513851"/>
              <a:gd name="connsiteX2425" fmla="*/ 682751 w 1403381"/>
              <a:gd name="connsiteY2425" fmla="*/ 122126 h 1513851"/>
              <a:gd name="connsiteX2426" fmla="*/ 688071 w 1403381"/>
              <a:gd name="connsiteY2426" fmla="*/ 125794 h 1513851"/>
              <a:gd name="connsiteX2427" fmla="*/ 683131 w 1403381"/>
              <a:gd name="connsiteY2427" fmla="*/ 129868 h 1513851"/>
              <a:gd name="connsiteX2428" fmla="*/ 668693 w 1403381"/>
              <a:gd name="connsiteY2428" fmla="*/ 129054 h 1513851"/>
              <a:gd name="connsiteX2429" fmla="*/ 662613 w 1403381"/>
              <a:gd name="connsiteY2429" fmla="*/ 126201 h 1513851"/>
              <a:gd name="connsiteX2430" fmla="*/ 655014 w 1403381"/>
              <a:gd name="connsiteY2430" fmla="*/ 126201 h 1513851"/>
              <a:gd name="connsiteX2431" fmla="*/ 648174 w 1403381"/>
              <a:gd name="connsiteY2431" fmla="*/ 129461 h 1513851"/>
              <a:gd name="connsiteX2432" fmla="*/ 643615 w 1403381"/>
              <a:gd name="connsiteY2432" fmla="*/ 133128 h 1513851"/>
              <a:gd name="connsiteX2433" fmla="*/ 653494 w 1403381"/>
              <a:gd name="connsiteY2433" fmla="*/ 137611 h 1513851"/>
              <a:gd name="connsiteX2434" fmla="*/ 655393 w 1403381"/>
              <a:gd name="connsiteY2434" fmla="*/ 140463 h 1513851"/>
              <a:gd name="connsiteX2435" fmla="*/ 642855 w 1403381"/>
              <a:gd name="connsiteY2435" fmla="*/ 137611 h 1513851"/>
              <a:gd name="connsiteX2436" fmla="*/ 639055 w 1403381"/>
              <a:gd name="connsiteY2436" fmla="*/ 139649 h 1513851"/>
              <a:gd name="connsiteX2437" fmla="*/ 644374 w 1403381"/>
              <a:gd name="connsiteY2437" fmla="*/ 142094 h 1513851"/>
              <a:gd name="connsiteX2438" fmla="*/ 652734 w 1403381"/>
              <a:gd name="connsiteY2438" fmla="*/ 142501 h 1513851"/>
              <a:gd name="connsiteX2439" fmla="*/ 665652 w 1403381"/>
              <a:gd name="connsiteY2439" fmla="*/ 144946 h 1513851"/>
              <a:gd name="connsiteX2440" fmla="*/ 671732 w 1403381"/>
              <a:gd name="connsiteY2440" fmla="*/ 147391 h 1513851"/>
              <a:gd name="connsiteX2441" fmla="*/ 678192 w 1403381"/>
              <a:gd name="connsiteY2441" fmla="*/ 150244 h 1513851"/>
              <a:gd name="connsiteX2442" fmla="*/ 690731 w 1403381"/>
              <a:gd name="connsiteY2442" fmla="*/ 157986 h 1513851"/>
              <a:gd name="connsiteX2443" fmla="*/ 689591 w 1403381"/>
              <a:gd name="connsiteY2443" fmla="*/ 162877 h 1513851"/>
              <a:gd name="connsiteX2444" fmla="*/ 679331 w 1403381"/>
              <a:gd name="connsiteY2444" fmla="*/ 163691 h 1513851"/>
              <a:gd name="connsiteX2445" fmla="*/ 664513 w 1403381"/>
              <a:gd name="connsiteY2445" fmla="*/ 165321 h 1513851"/>
              <a:gd name="connsiteX2446" fmla="*/ 648554 w 1403381"/>
              <a:gd name="connsiteY2446" fmla="*/ 166544 h 1513851"/>
              <a:gd name="connsiteX2447" fmla="*/ 643995 w 1403381"/>
              <a:gd name="connsiteY2447" fmla="*/ 166137 h 1513851"/>
              <a:gd name="connsiteX2448" fmla="*/ 637535 w 1403381"/>
              <a:gd name="connsiteY2448" fmla="*/ 169804 h 1513851"/>
              <a:gd name="connsiteX2449" fmla="*/ 617017 w 1403381"/>
              <a:gd name="connsiteY2449" fmla="*/ 172657 h 1513851"/>
              <a:gd name="connsiteX2450" fmla="*/ 605998 w 1403381"/>
              <a:gd name="connsiteY2450" fmla="*/ 173472 h 1513851"/>
              <a:gd name="connsiteX2451" fmla="*/ 601438 w 1403381"/>
              <a:gd name="connsiteY2451" fmla="*/ 173064 h 1513851"/>
              <a:gd name="connsiteX2452" fmla="*/ 596499 w 1403381"/>
              <a:gd name="connsiteY2452" fmla="*/ 173472 h 1513851"/>
              <a:gd name="connsiteX2453" fmla="*/ 593839 w 1403381"/>
              <a:gd name="connsiteY2453" fmla="*/ 173064 h 1513851"/>
              <a:gd name="connsiteX2454" fmla="*/ 579020 w 1403381"/>
              <a:gd name="connsiteY2454" fmla="*/ 173472 h 1513851"/>
              <a:gd name="connsiteX2455" fmla="*/ 571421 w 1403381"/>
              <a:gd name="connsiteY2455" fmla="*/ 168989 h 1513851"/>
              <a:gd name="connsiteX2456" fmla="*/ 664513 w 1403381"/>
              <a:gd name="connsiteY2456" fmla="*/ 98490 h 1513851"/>
              <a:gd name="connsiteX2457" fmla="*/ 756465 w 1403381"/>
              <a:gd name="connsiteY2457" fmla="*/ 36142 h 1513851"/>
              <a:gd name="connsiteX2458" fmla="*/ 811465 w 1403381"/>
              <a:gd name="connsiteY2458" fmla="*/ 1606 h 1513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</a:cxnLst>
            <a:rect l="l" t="t" r="r" b="b"/>
            <a:pathLst>
              <a:path w="1403381" h="1513851">
                <a:moveTo>
                  <a:pt x="681991" y="1473826"/>
                </a:moveTo>
                <a:lnTo>
                  <a:pt x="679331" y="1474641"/>
                </a:lnTo>
                <a:lnTo>
                  <a:pt x="681991" y="1475456"/>
                </a:lnTo>
                <a:close/>
                <a:moveTo>
                  <a:pt x="667932" y="1473419"/>
                </a:moveTo>
                <a:lnTo>
                  <a:pt x="667932" y="1473826"/>
                </a:lnTo>
                <a:lnTo>
                  <a:pt x="670592" y="1474234"/>
                </a:lnTo>
                <a:close/>
                <a:moveTo>
                  <a:pt x="564582" y="1460379"/>
                </a:moveTo>
                <a:cubicBezTo>
                  <a:pt x="564201" y="1461193"/>
                  <a:pt x="564201" y="1462009"/>
                  <a:pt x="563821" y="1463231"/>
                </a:cubicBezTo>
                <a:cubicBezTo>
                  <a:pt x="563821" y="1463231"/>
                  <a:pt x="563821" y="1463231"/>
                  <a:pt x="563821" y="1463639"/>
                </a:cubicBezTo>
                <a:cubicBezTo>
                  <a:pt x="564201" y="1462416"/>
                  <a:pt x="564582" y="1461601"/>
                  <a:pt x="564582" y="1460379"/>
                </a:cubicBezTo>
                <a:close/>
                <a:moveTo>
                  <a:pt x="435012" y="1407403"/>
                </a:moveTo>
                <a:lnTo>
                  <a:pt x="415634" y="1417998"/>
                </a:lnTo>
                <a:lnTo>
                  <a:pt x="402715" y="1425333"/>
                </a:lnTo>
                <a:close/>
                <a:moveTo>
                  <a:pt x="1009904" y="1396400"/>
                </a:moveTo>
                <a:lnTo>
                  <a:pt x="1011980" y="1399554"/>
                </a:lnTo>
                <a:lnTo>
                  <a:pt x="999599" y="1405970"/>
                </a:lnTo>
                <a:lnTo>
                  <a:pt x="1001545" y="1402513"/>
                </a:lnTo>
                <a:cubicBezTo>
                  <a:pt x="1004204" y="1400475"/>
                  <a:pt x="1006864" y="1395993"/>
                  <a:pt x="1009904" y="1396400"/>
                </a:cubicBezTo>
                <a:close/>
                <a:moveTo>
                  <a:pt x="99121" y="1241548"/>
                </a:moveTo>
                <a:lnTo>
                  <a:pt x="86582" y="1272926"/>
                </a:lnTo>
                <a:lnTo>
                  <a:pt x="99121" y="1241955"/>
                </a:lnTo>
                <a:lnTo>
                  <a:pt x="115459" y="1279853"/>
                </a:lnTo>
                <a:close/>
                <a:moveTo>
                  <a:pt x="93801" y="1232990"/>
                </a:moveTo>
                <a:lnTo>
                  <a:pt x="101401" y="1234212"/>
                </a:lnTo>
                <a:lnTo>
                  <a:pt x="98361" y="1233397"/>
                </a:lnTo>
                <a:close/>
                <a:moveTo>
                  <a:pt x="405755" y="1203242"/>
                </a:moveTo>
                <a:cubicBezTo>
                  <a:pt x="406134" y="1203649"/>
                  <a:pt x="406515" y="1204056"/>
                  <a:pt x="407275" y="1204464"/>
                </a:cubicBezTo>
                <a:lnTo>
                  <a:pt x="404998" y="1205279"/>
                </a:lnTo>
                <a:lnTo>
                  <a:pt x="404995" y="1205279"/>
                </a:lnTo>
                <a:cubicBezTo>
                  <a:pt x="404615" y="1205687"/>
                  <a:pt x="404235" y="1205687"/>
                  <a:pt x="403855" y="1205687"/>
                </a:cubicBezTo>
                <a:lnTo>
                  <a:pt x="404998" y="1205279"/>
                </a:lnTo>
                <a:lnTo>
                  <a:pt x="408415" y="1204464"/>
                </a:lnTo>
                <a:cubicBezTo>
                  <a:pt x="407275" y="1204056"/>
                  <a:pt x="406134" y="1203649"/>
                  <a:pt x="405755" y="1203242"/>
                </a:cubicBezTo>
                <a:close/>
                <a:moveTo>
                  <a:pt x="832981" y="1128923"/>
                </a:moveTo>
                <a:cubicBezTo>
                  <a:pt x="833884" y="1129381"/>
                  <a:pt x="833029" y="1130502"/>
                  <a:pt x="829039" y="1132335"/>
                </a:cubicBezTo>
                <a:cubicBezTo>
                  <a:pt x="821059" y="1136003"/>
                  <a:pt x="816880" y="1136818"/>
                  <a:pt x="818020" y="1140893"/>
                </a:cubicBezTo>
                <a:cubicBezTo>
                  <a:pt x="819539" y="1145783"/>
                  <a:pt x="818780" y="1148228"/>
                  <a:pt x="815360" y="1145376"/>
                </a:cubicBezTo>
                <a:cubicBezTo>
                  <a:pt x="811940" y="1142930"/>
                  <a:pt x="812701" y="1142116"/>
                  <a:pt x="809660" y="1144968"/>
                </a:cubicBezTo>
                <a:cubicBezTo>
                  <a:pt x="806621" y="1147821"/>
                  <a:pt x="809660" y="1144153"/>
                  <a:pt x="805101" y="1146598"/>
                </a:cubicBezTo>
                <a:cubicBezTo>
                  <a:pt x="800162" y="1149043"/>
                  <a:pt x="799022" y="1151896"/>
                  <a:pt x="797502" y="1149043"/>
                </a:cubicBezTo>
                <a:cubicBezTo>
                  <a:pt x="795981" y="1146191"/>
                  <a:pt x="795981" y="1146191"/>
                  <a:pt x="795981" y="1146191"/>
                </a:cubicBezTo>
                <a:cubicBezTo>
                  <a:pt x="795981" y="1146191"/>
                  <a:pt x="795981" y="1141708"/>
                  <a:pt x="793702" y="1140078"/>
                </a:cubicBezTo>
                <a:cubicBezTo>
                  <a:pt x="791802" y="1138448"/>
                  <a:pt x="790282" y="1136003"/>
                  <a:pt x="795222" y="1134781"/>
                </a:cubicBezTo>
                <a:cubicBezTo>
                  <a:pt x="800162" y="1133558"/>
                  <a:pt x="802821" y="1132335"/>
                  <a:pt x="803201" y="1130298"/>
                </a:cubicBezTo>
                <a:cubicBezTo>
                  <a:pt x="803581" y="1128260"/>
                  <a:pt x="807381" y="1129075"/>
                  <a:pt x="811940" y="1130298"/>
                </a:cubicBezTo>
                <a:cubicBezTo>
                  <a:pt x="816880" y="1131521"/>
                  <a:pt x="820679" y="1131113"/>
                  <a:pt x="826379" y="1129483"/>
                </a:cubicBezTo>
                <a:cubicBezTo>
                  <a:pt x="829419" y="1128668"/>
                  <a:pt x="832079" y="1128464"/>
                  <a:pt x="832981" y="1128923"/>
                </a:cubicBezTo>
                <a:close/>
                <a:moveTo>
                  <a:pt x="1043721" y="1010083"/>
                </a:moveTo>
                <a:cubicBezTo>
                  <a:pt x="1041821" y="1010491"/>
                  <a:pt x="1040301" y="1010899"/>
                  <a:pt x="1038781" y="1011306"/>
                </a:cubicBezTo>
                <a:lnTo>
                  <a:pt x="1042201" y="1010899"/>
                </a:lnTo>
                <a:close/>
                <a:moveTo>
                  <a:pt x="770903" y="952217"/>
                </a:moveTo>
                <a:cubicBezTo>
                  <a:pt x="771284" y="952217"/>
                  <a:pt x="771284" y="952217"/>
                  <a:pt x="771664" y="953033"/>
                </a:cubicBezTo>
                <a:lnTo>
                  <a:pt x="771284" y="952217"/>
                </a:lnTo>
                <a:close/>
                <a:moveTo>
                  <a:pt x="727967" y="929397"/>
                </a:moveTo>
                <a:cubicBezTo>
                  <a:pt x="727967" y="930212"/>
                  <a:pt x="726828" y="931027"/>
                  <a:pt x="723408" y="929804"/>
                </a:cubicBezTo>
                <a:cubicBezTo>
                  <a:pt x="726447" y="931027"/>
                  <a:pt x="727587" y="931027"/>
                  <a:pt x="727967" y="930212"/>
                </a:cubicBezTo>
                <a:close/>
                <a:moveTo>
                  <a:pt x="862492" y="869767"/>
                </a:moveTo>
                <a:lnTo>
                  <a:pt x="863996" y="869901"/>
                </a:lnTo>
                <a:lnTo>
                  <a:pt x="862400" y="869901"/>
                </a:lnTo>
                <a:close/>
                <a:moveTo>
                  <a:pt x="846138" y="863789"/>
                </a:moveTo>
                <a:lnTo>
                  <a:pt x="846517" y="865011"/>
                </a:lnTo>
                <a:lnTo>
                  <a:pt x="846897" y="863789"/>
                </a:lnTo>
                <a:cubicBezTo>
                  <a:pt x="846897" y="863789"/>
                  <a:pt x="846517" y="863789"/>
                  <a:pt x="846517" y="863789"/>
                </a:cubicBezTo>
                <a:close/>
                <a:moveTo>
                  <a:pt x="699090" y="809998"/>
                </a:moveTo>
                <a:cubicBezTo>
                  <a:pt x="699090" y="809998"/>
                  <a:pt x="699090" y="810812"/>
                  <a:pt x="698710" y="811220"/>
                </a:cubicBezTo>
                <a:cubicBezTo>
                  <a:pt x="698710" y="811220"/>
                  <a:pt x="699090" y="811220"/>
                  <a:pt x="699090" y="811628"/>
                </a:cubicBezTo>
                <a:cubicBezTo>
                  <a:pt x="699090" y="811628"/>
                  <a:pt x="699090" y="810812"/>
                  <a:pt x="699090" y="809998"/>
                </a:cubicBezTo>
                <a:close/>
                <a:moveTo>
                  <a:pt x="698330" y="801033"/>
                </a:moveTo>
                <a:lnTo>
                  <a:pt x="698330" y="805922"/>
                </a:lnTo>
                <a:cubicBezTo>
                  <a:pt x="698710" y="805515"/>
                  <a:pt x="699090" y="806737"/>
                  <a:pt x="699090" y="807960"/>
                </a:cubicBezTo>
                <a:cubicBezTo>
                  <a:pt x="699090" y="807145"/>
                  <a:pt x="699090" y="805922"/>
                  <a:pt x="698710" y="804700"/>
                </a:cubicBezTo>
                <a:cubicBezTo>
                  <a:pt x="698330" y="801440"/>
                  <a:pt x="698330" y="801033"/>
                  <a:pt x="698330" y="801033"/>
                </a:cubicBezTo>
                <a:close/>
                <a:moveTo>
                  <a:pt x="449071" y="768432"/>
                </a:moveTo>
                <a:cubicBezTo>
                  <a:pt x="448691" y="768432"/>
                  <a:pt x="448691" y="769247"/>
                  <a:pt x="448691" y="770062"/>
                </a:cubicBezTo>
                <a:cubicBezTo>
                  <a:pt x="448691" y="770877"/>
                  <a:pt x="448691" y="771692"/>
                  <a:pt x="449071" y="771692"/>
                </a:cubicBezTo>
                <a:cubicBezTo>
                  <a:pt x="449071" y="771692"/>
                  <a:pt x="449071" y="771285"/>
                  <a:pt x="449451" y="770877"/>
                </a:cubicBezTo>
                <a:cubicBezTo>
                  <a:pt x="449451" y="770877"/>
                  <a:pt x="449451" y="770469"/>
                  <a:pt x="449451" y="770469"/>
                </a:cubicBezTo>
                <a:cubicBezTo>
                  <a:pt x="449451" y="770469"/>
                  <a:pt x="449451" y="770062"/>
                  <a:pt x="449451" y="770062"/>
                </a:cubicBezTo>
                <a:cubicBezTo>
                  <a:pt x="449451" y="768839"/>
                  <a:pt x="449451" y="768432"/>
                  <a:pt x="449071" y="768432"/>
                </a:cubicBezTo>
                <a:close/>
                <a:moveTo>
                  <a:pt x="617017" y="763949"/>
                </a:moveTo>
                <a:cubicBezTo>
                  <a:pt x="617397" y="764357"/>
                  <a:pt x="617397" y="765579"/>
                  <a:pt x="617397" y="765579"/>
                </a:cubicBezTo>
                <a:cubicBezTo>
                  <a:pt x="617777" y="766802"/>
                  <a:pt x="618537" y="767209"/>
                  <a:pt x="620057" y="766802"/>
                </a:cubicBezTo>
                <a:cubicBezTo>
                  <a:pt x="618157" y="768024"/>
                  <a:pt x="617777" y="765987"/>
                  <a:pt x="617017" y="763949"/>
                </a:cubicBezTo>
                <a:close/>
                <a:moveTo>
                  <a:pt x="450591" y="761911"/>
                </a:moveTo>
                <a:cubicBezTo>
                  <a:pt x="450211" y="761911"/>
                  <a:pt x="449831" y="762320"/>
                  <a:pt x="449831" y="763134"/>
                </a:cubicBezTo>
                <a:cubicBezTo>
                  <a:pt x="449831" y="763949"/>
                  <a:pt x="450211" y="764357"/>
                  <a:pt x="450591" y="764357"/>
                </a:cubicBezTo>
                <a:cubicBezTo>
                  <a:pt x="450971" y="764357"/>
                  <a:pt x="451351" y="763949"/>
                  <a:pt x="451351" y="763134"/>
                </a:cubicBezTo>
                <a:cubicBezTo>
                  <a:pt x="451351" y="762727"/>
                  <a:pt x="450971" y="761911"/>
                  <a:pt x="450591" y="761911"/>
                </a:cubicBezTo>
                <a:close/>
                <a:moveTo>
                  <a:pt x="613835" y="760333"/>
                </a:moveTo>
                <a:cubicBezTo>
                  <a:pt x="613027" y="760893"/>
                  <a:pt x="612268" y="761912"/>
                  <a:pt x="611698" y="762320"/>
                </a:cubicBezTo>
                <a:cubicBezTo>
                  <a:pt x="612077" y="762320"/>
                  <a:pt x="612457" y="761504"/>
                  <a:pt x="613217" y="761097"/>
                </a:cubicBezTo>
                <a:cubicBezTo>
                  <a:pt x="614737" y="759874"/>
                  <a:pt x="615497" y="760281"/>
                  <a:pt x="616257" y="761097"/>
                </a:cubicBezTo>
                <a:cubicBezTo>
                  <a:pt x="615497" y="759671"/>
                  <a:pt x="614642" y="759772"/>
                  <a:pt x="613835" y="760333"/>
                </a:cubicBezTo>
                <a:close/>
                <a:moveTo>
                  <a:pt x="609418" y="756206"/>
                </a:moveTo>
                <a:cubicBezTo>
                  <a:pt x="608657" y="754984"/>
                  <a:pt x="608278" y="755799"/>
                  <a:pt x="607518" y="756614"/>
                </a:cubicBezTo>
                <a:cubicBezTo>
                  <a:pt x="608657" y="755392"/>
                  <a:pt x="609418" y="755799"/>
                  <a:pt x="610178" y="759059"/>
                </a:cubicBezTo>
                <a:cubicBezTo>
                  <a:pt x="609797" y="757836"/>
                  <a:pt x="609797" y="756614"/>
                  <a:pt x="609418" y="756206"/>
                </a:cubicBezTo>
                <a:close/>
                <a:moveTo>
                  <a:pt x="449451" y="729311"/>
                </a:moveTo>
                <a:cubicBezTo>
                  <a:pt x="449831" y="729311"/>
                  <a:pt x="449831" y="729719"/>
                  <a:pt x="450211" y="729719"/>
                </a:cubicBezTo>
                <a:lnTo>
                  <a:pt x="450252" y="729763"/>
                </a:lnTo>
                <a:lnTo>
                  <a:pt x="449767" y="730772"/>
                </a:lnTo>
                <a:lnTo>
                  <a:pt x="449451" y="730941"/>
                </a:lnTo>
                <a:cubicBezTo>
                  <a:pt x="448691" y="730941"/>
                  <a:pt x="448311" y="730533"/>
                  <a:pt x="448311" y="730126"/>
                </a:cubicBezTo>
                <a:cubicBezTo>
                  <a:pt x="448311" y="729719"/>
                  <a:pt x="448691" y="729311"/>
                  <a:pt x="449451" y="729311"/>
                </a:cubicBezTo>
                <a:close/>
                <a:moveTo>
                  <a:pt x="440332" y="721568"/>
                </a:moveTo>
                <a:cubicBezTo>
                  <a:pt x="440712" y="721568"/>
                  <a:pt x="441092" y="721976"/>
                  <a:pt x="441092" y="722791"/>
                </a:cubicBezTo>
                <a:cubicBezTo>
                  <a:pt x="441092" y="723606"/>
                  <a:pt x="440712" y="724014"/>
                  <a:pt x="440332" y="724014"/>
                </a:cubicBezTo>
                <a:cubicBezTo>
                  <a:pt x="439952" y="724014"/>
                  <a:pt x="439572" y="723606"/>
                  <a:pt x="439572" y="722791"/>
                </a:cubicBezTo>
                <a:cubicBezTo>
                  <a:pt x="439572" y="721976"/>
                  <a:pt x="439952" y="721568"/>
                  <a:pt x="440332" y="721568"/>
                </a:cubicBezTo>
                <a:close/>
                <a:moveTo>
                  <a:pt x="476809" y="697118"/>
                </a:moveTo>
                <a:cubicBezTo>
                  <a:pt x="476429" y="697526"/>
                  <a:pt x="476049" y="697526"/>
                  <a:pt x="476049" y="698341"/>
                </a:cubicBezTo>
                <a:cubicBezTo>
                  <a:pt x="476049" y="698748"/>
                  <a:pt x="476429" y="699156"/>
                  <a:pt x="476429" y="699156"/>
                </a:cubicBezTo>
                <a:cubicBezTo>
                  <a:pt x="476429" y="699156"/>
                  <a:pt x="476429" y="699156"/>
                  <a:pt x="476809" y="699156"/>
                </a:cubicBezTo>
                <a:cubicBezTo>
                  <a:pt x="476809" y="699156"/>
                  <a:pt x="476809" y="699156"/>
                  <a:pt x="477189" y="699156"/>
                </a:cubicBezTo>
                <a:cubicBezTo>
                  <a:pt x="477569" y="699156"/>
                  <a:pt x="477569" y="698748"/>
                  <a:pt x="477569" y="698341"/>
                </a:cubicBezTo>
                <a:cubicBezTo>
                  <a:pt x="477569" y="697933"/>
                  <a:pt x="477189" y="697526"/>
                  <a:pt x="476809" y="697118"/>
                </a:cubicBezTo>
                <a:close/>
                <a:moveTo>
                  <a:pt x="611317" y="696303"/>
                </a:moveTo>
                <a:cubicBezTo>
                  <a:pt x="610937" y="696710"/>
                  <a:pt x="610937" y="696710"/>
                  <a:pt x="610937" y="696710"/>
                </a:cubicBezTo>
                <a:cubicBezTo>
                  <a:pt x="611317" y="698748"/>
                  <a:pt x="610937" y="700786"/>
                  <a:pt x="609797" y="702415"/>
                </a:cubicBezTo>
                <a:lnTo>
                  <a:pt x="610178" y="702008"/>
                </a:lnTo>
                <a:cubicBezTo>
                  <a:pt x="610937" y="701193"/>
                  <a:pt x="611317" y="700378"/>
                  <a:pt x="611317" y="699156"/>
                </a:cubicBezTo>
                <a:cubicBezTo>
                  <a:pt x="611317" y="698341"/>
                  <a:pt x="611317" y="697526"/>
                  <a:pt x="611317" y="696303"/>
                </a:cubicBezTo>
                <a:close/>
                <a:moveTo>
                  <a:pt x="489347" y="680818"/>
                </a:moveTo>
                <a:lnTo>
                  <a:pt x="490028" y="681183"/>
                </a:lnTo>
                <a:lnTo>
                  <a:pt x="489289" y="683200"/>
                </a:lnTo>
                <a:lnTo>
                  <a:pt x="488208" y="682041"/>
                </a:lnTo>
                <a:cubicBezTo>
                  <a:pt x="488208" y="681225"/>
                  <a:pt x="488968" y="680818"/>
                  <a:pt x="489347" y="680818"/>
                </a:cubicBezTo>
                <a:close/>
                <a:moveTo>
                  <a:pt x="487448" y="679595"/>
                </a:moveTo>
                <a:cubicBezTo>
                  <a:pt x="487828" y="679595"/>
                  <a:pt x="487828" y="679595"/>
                  <a:pt x="488208" y="680003"/>
                </a:cubicBezTo>
                <a:cubicBezTo>
                  <a:pt x="488588" y="680410"/>
                  <a:pt x="488588" y="680410"/>
                  <a:pt x="488588" y="680818"/>
                </a:cubicBezTo>
                <a:cubicBezTo>
                  <a:pt x="488588" y="681225"/>
                  <a:pt x="488588" y="681633"/>
                  <a:pt x="488208" y="681633"/>
                </a:cubicBezTo>
                <a:cubicBezTo>
                  <a:pt x="488208" y="682041"/>
                  <a:pt x="487828" y="682041"/>
                  <a:pt x="487448" y="682041"/>
                </a:cubicBezTo>
                <a:cubicBezTo>
                  <a:pt x="487068" y="682041"/>
                  <a:pt x="487068" y="681633"/>
                  <a:pt x="486688" y="681633"/>
                </a:cubicBezTo>
                <a:cubicBezTo>
                  <a:pt x="486308" y="681225"/>
                  <a:pt x="486308" y="681225"/>
                  <a:pt x="486308" y="680818"/>
                </a:cubicBezTo>
                <a:cubicBezTo>
                  <a:pt x="486308" y="680410"/>
                  <a:pt x="486308" y="680003"/>
                  <a:pt x="486688" y="680003"/>
                </a:cubicBezTo>
                <a:cubicBezTo>
                  <a:pt x="486688" y="679595"/>
                  <a:pt x="487068" y="679595"/>
                  <a:pt x="487448" y="679595"/>
                </a:cubicBezTo>
                <a:close/>
                <a:moveTo>
                  <a:pt x="490867" y="679188"/>
                </a:moveTo>
                <a:cubicBezTo>
                  <a:pt x="490487" y="679188"/>
                  <a:pt x="490487" y="679595"/>
                  <a:pt x="490487" y="680003"/>
                </a:cubicBezTo>
                <a:cubicBezTo>
                  <a:pt x="490487" y="680410"/>
                  <a:pt x="490867" y="680818"/>
                  <a:pt x="490867" y="680818"/>
                </a:cubicBezTo>
                <a:cubicBezTo>
                  <a:pt x="490867" y="680818"/>
                  <a:pt x="491248" y="680410"/>
                  <a:pt x="491248" y="680003"/>
                </a:cubicBezTo>
                <a:cubicBezTo>
                  <a:pt x="491248" y="679595"/>
                  <a:pt x="490867" y="679188"/>
                  <a:pt x="490867" y="679188"/>
                </a:cubicBezTo>
                <a:close/>
                <a:moveTo>
                  <a:pt x="518225" y="656775"/>
                </a:moveTo>
                <a:cubicBezTo>
                  <a:pt x="521645" y="656775"/>
                  <a:pt x="524305" y="660035"/>
                  <a:pt x="521645" y="661665"/>
                </a:cubicBezTo>
                <a:cubicBezTo>
                  <a:pt x="518985" y="663702"/>
                  <a:pt x="520125" y="664110"/>
                  <a:pt x="517466" y="661258"/>
                </a:cubicBezTo>
                <a:cubicBezTo>
                  <a:pt x="515186" y="658405"/>
                  <a:pt x="515186" y="657183"/>
                  <a:pt x="518225" y="656775"/>
                </a:cubicBezTo>
                <a:close/>
                <a:moveTo>
                  <a:pt x="642855" y="632732"/>
                </a:moveTo>
                <a:cubicBezTo>
                  <a:pt x="640195" y="633954"/>
                  <a:pt x="643234" y="635584"/>
                  <a:pt x="643234" y="635584"/>
                </a:cubicBezTo>
                <a:cubicBezTo>
                  <a:pt x="643234" y="635584"/>
                  <a:pt x="643234" y="635584"/>
                  <a:pt x="645135" y="633954"/>
                </a:cubicBezTo>
                <a:cubicBezTo>
                  <a:pt x="647414" y="632324"/>
                  <a:pt x="645894" y="631510"/>
                  <a:pt x="642855" y="632732"/>
                </a:cubicBezTo>
                <a:close/>
                <a:moveTo>
                  <a:pt x="891353" y="614394"/>
                </a:moveTo>
                <a:cubicBezTo>
                  <a:pt x="890213" y="616839"/>
                  <a:pt x="888694" y="619284"/>
                  <a:pt x="887174" y="621729"/>
                </a:cubicBezTo>
                <a:cubicBezTo>
                  <a:pt x="888314" y="619284"/>
                  <a:pt x="889074" y="618877"/>
                  <a:pt x="890213" y="616431"/>
                </a:cubicBezTo>
                <a:cubicBezTo>
                  <a:pt x="890974" y="615617"/>
                  <a:pt x="891353" y="615209"/>
                  <a:pt x="891353" y="614394"/>
                </a:cubicBezTo>
                <a:close/>
                <a:moveTo>
                  <a:pt x="644754" y="612764"/>
                </a:moveTo>
                <a:lnTo>
                  <a:pt x="646980" y="613446"/>
                </a:lnTo>
                <a:lnTo>
                  <a:pt x="646547" y="614244"/>
                </a:lnTo>
                <a:lnTo>
                  <a:pt x="644754" y="615617"/>
                </a:lnTo>
                <a:cubicBezTo>
                  <a:pt x="644754" y="615617"/>
                  <a:pt x="642095" y="615617"/>
                  <a:pt x="644754" y="612764"/>
                </a:cubicBezTo>
                <a:close/>
                <a:moveTo>
                  <a:pt x="716948" y="589129"/>
                </a:moveTo>
                <a:cubicBezTo>
                  <a:pt x="716948" y="589129"/>
                  <a:pt x="716568" y="589536"/>
                  <a:pt x="716568" y="589944"/>
                </a:cubicBezTo>
                <a:cubicBezTo>
                  <a:pt x="716568" y="590351"/>
                  <a:pt x="716568" y="590759"/>
                  <a:pt x="716948" y="590759"/>
                </a:cubicBezTo>
                <a:cubicBezTo>
                  <a:pt x="717328" y="590759"/>
                  <a:pt x="717328" y="590351"/>
                  <a:pt x="717328" y="589944"/>
                </a:cubicBezTo>
                <a:cubicBezTo>
                  <a:pt x="717328" y="589536"/>
                  <a:pt x="717328" y="589129"/>
                  <a:pt x="716948" y="589129"/>
                </a:cubicBezTo>
                <a:close/>
                <a:moveTo>
                  <a:pt x="713908" y="589129"/>
                </a:moveTo>
                <a:cubicBezTo>
                  <a:pt x="713908" y="589129"/>
                  <a:pt x="713529" y="589129"/>
                  <a:pt x="713529" y="589536"/>
                </a:cubicBezTo>
                <a:cubicBezTo>
                  <a:pt x="713529" y="589536"/>
                  <a:pt x="713529" y="589536"/>
                  <a:pt x="713908" y="589944"/>
                </a:cubicBezTo>
                <a:cubicBezTo>
                  <a:pt x="713908" y="589944"/>
                  <a:pt x="714289" y="589944"/>
                  <a:pt x="714289" y="589944"/>
                </a:cubicBezTo>
                <a:cubicBezTo>
                  <a:pt x="714669" y="589944"/>
                  <a:pt x="714669" y="589944"/>
                  <a:pt x="714669" y="589944"/>
                </a:cubicBezTo>
                <a:cubicBezTo>
                  <a:pt x="714669" y="589944"/>
                  <a:pt x="715048" y="589944"/>
                  <a:pt x="715048" y="589536"/>
                </a:cubicBezTo>
                <a:cubicBezTo>
                  <a:pt x="715048" y="589536"/>
                  <a:pt x="715048" y="589536"/>
                  <a:pt x="714669" y="589129"/>
                </a:cubicBezTo>
                <a:cubicBezTo>
                  <a:pt x="714669" y="589129"/>
                  <a:pt x="714289" y="589129"/>
                  <a:pt x="714289" y="589129"/>
                </a:cubicBezTo>
                <a:cubicBezTo>
                  <a:pt x="713908" y="589129"/>
                  <a:pt x="713908" y="589129"/>
                  <a:pt x="713908" y="589129"/>
                </a:cubicBezTo>
                <a:close/>
                <a:moveTo>
                  <a:pt x="716568" y="584239"/>
                </a:moveTo>
                <a:cubicBezTo>
                  <a:pt x="716188" y="584239"/>
                  <a:pt x="716188" y="584646"/>
                  <a:pt x="716188" y="585461"/>
                </a:cubicBezTo>
                <a:cubicBezTo>
                  <a:pt x="716188" y="586276"/>
                  <a:pt x="716188" y="586683"/>
                  <a:pt x="716568" y="586683"/>
                </a:cubicBezTo>
                <a:cubicBezTo>
                  <a:pt x="716948" y="586683"/>
                  <a:pt x="716948" y="586276"/>
                  <a:pt x="716948" y="585461"/>
                </a:cubicBezTo>
                <a:cubicBezTo>
                  <a:pt x="716948" y="584646"/>
                  <a:pt x="716948" y="584239"/>
                  <a:pt x="716568" y="584239"/>
                </a:cubicBezTo>
                <a:close/>
                <a:moveTo>
                  <a:pt x="739889" y="582659"/>
                </a:moveTo>
                <a:cubicBezTo>
                  <a:pt x="739841" y="582710"/>
                  <a:pt x="739177" y="583423"/>
                  <a:pt x="735947" y="586276"/>
                </a:cubicBezTo>
                <a:cubicBezTo>
                  <a:pt x="732907" y="589129"/>
                  <a:pt x="731007" y="589944"/>
                  <a:pt x="731007" y="591574"/>
                </a:cubicBezTo>
                <a:cubicBezTo>
                  <a:pt x="731007" y="590351"/>
                  <a:pt x="736707" y="586276"/>
                  <a:pt x="740126" y="583016"/>
                </a:cubicBezTo>
                <a:cubicBezTo>
                  <a:pt x="739366" y="583220"/>
                  <a:pt x="739936" y="582608"/>
                  <a:pt x="739889" y="582659"/>
                </a:cubicBezTo>
                <a:close/>
                <a:moveTo>
                  <a:pt x="529625" y="580979"/>
                </a:moveTo>
                <a:cubicBezTo>
                  <a:pt x="531524" y="578126"/>
                  <a:pt x="536844" y="578941"/>
                  <a:pt x="534944" y="581386"/>
                </a:cubicBezTo>
                <a:cubicBezTo>
                  <a:pt x="533044" y="583831"/>
                  <a:pt x="531144" y="585053"/>
                  <a:pt x="531144" y="585053"/>
                </a:cubicBezTo>
                <a:cubicBezTo>
                  <a:pt x="531144" y="585053"/>
                  <a:pt x="527724" y="583831"/>
                  <a:pt x="529625" y="580979"/>
                </a:cubicBezTo>
                <a:close/>
                <a:moveTo>
                  <a:pt x="462370" y="567938"/>
                </a:moveTo>
                <a:cubicBezTo>
                  <a:pt x="462370" y="567938"/>
                  <a:pt x="462750" y="567938"/>
                  <a:pt x="462750" y="567938"/>
                </a:cubicBezTo>
                <a:cubicBezTo>
                  <a:pt x="462750" y="567938"/>
                  <a:pt x="463130" y="567938"/>
                  <a:pt x="463130" y="568346"/>
                </a:cubicBezTo>
                <a:cubicBezTo>
                  <a:pt x="463130" y="568753"/>
                  <a:pt x="463130" y="568753"/>
                  <a:pt x="462750" y="568753"/>
                </a:cubicBezTo>
                <a:cubicBezTo>
                  <a:pt x="462370" y="568753"/>
                  <a:pt x="462370" y="568753"/>
                  <a:pt x="462370" y="568753"/>
                </a:cubicBezTo>
                <a:cubicBezTo>
                  <a:pt x="462370" y="568753"/>
                  <a:pt x="462370" y="568346"/>
                  <a:pt x="462370" y="568346"/>
                </a:cubicBezTo>
                <a:cubicBezTo>
                  <a:pt x="462370" y="567938"/>
                  <a:pt x="462370" y="567938"/>
                  <a:pt x="462370" y="567938"/>
                </a:cubicBezTo>
                <a:close/>
                <a:moveTo>
                  <a:pt x="463510" y="562641"/>
                </a:moveTo>
                <a:cubicBezTo>
                  <a:pt x="463510" y="562641"/>
                  <a:pt x="463890" y="562641"/>
                  <a:pt x="463890" y="562641"/>
                </a:cubicBezTo>
                <a:cubicBezTo>
                  <a:pt x="464270" y="562641"/>
                  <a:pt x="464270" y="563049"/>
                  <a:pt x="464270" y="563049"/>
                </a:cubicBezTo>
                <a:cubicBezTo>
                  <a:pt x="464270" y="563456"/>
                  <a:pt x="464270" y="563456"/>
                  <a:pt x="463890" y="563456"/>
                </a:cubicBezTo>
                <a:cubicBezTo>
                  <a:pt x="463890" y="563456"/>
                  <a:pt x="463510" y="563456"/>
                  <a:pt x="463510" y="563456"/>
                </a:cubicBezTo>
                <a:cubicBezTo>
                  <a:pt x="463510" y="563049"/>
                  <a:pt x="463510" y="563049"/>
                  <a:pt x="463510" y="563049"/>
                </a:cubicBezTo>
                <a:cubicBezTo>
                  <a:pt x="463510" y="562641"/>
                  <a:pt x="463510" y="562641"/>
                  <a:pt x="463510" y="562641"/>
                </a:cubicBezTo>
                <a:close/>
                <a:moveTo>
                  <a:pt x="549050" y="559381"/>
                </a:moveTo>
                <a:cubicBezTo>
                  <a:pt x="549288" y="559890"/>
                  <a:pt x="548623" y="561214"/>
                  <a:pt x="547103" y="562641"/>
                </a:cubicBezTo>
                <a:cubicBezTo>
                  <a:pt x="544063" y="565900"/>
                  <a:pt x="545203" y="564271"/>
                  <a:pt x="545203" y="564271"/>
                </a:cubicBezTo>
                <a:cubicBezTo>
                  <a:pt x="545203" y="564271"/>
                  <a:pt x="541403" y="564271"/>
                  <a:pt x="545583" y="561011"/>
                </a:cubicBezTo>
                <a:cubicBezTo>
                  <a:pt x="547673" y="559177"/>
                  <a:pt x="548813" y="558871"/>
                  <a:pt x="549050" y="559381"/>
                </a:cubicBezTo>
                <a:close/>
                <a:moveTo>
                  <a:pt x="463510" y="556528"/>
                </a:moveTo>
                <a:cubicBezTo>
                  <a:pt x="463890" y="556528"/>
                  <a:pt x="463890" y="556528"/>
                  <a:pt x="463890" y="556528"/>
                </a:cubicBezTo>
                <a:cubicBezTo>
                  <a:pt x="464270" y="556528"/>
                  <a:pt x="464650" y="556935"/>
                  <a:pt x="464650" y="556935"/>
                </a:cubicBezTo>
                <a:cubicBezTo>
                  <a:pt x="464650" y="556935"/>
                  <a:pt x="464270" y="557343"/>
                  <a:pt x="463510" y="557343"/>
                </a:cubicBezTo>
                <a:cubicBezTo>
                  <a:pt x="463130" y="557343"/>
                  <a:pt x="462750" y="556935"/>
                  <a:pt x="462370" y="556935"/>
                </a:cubicBezTo>
                <a:cubicBezTo>
                  <a:pt x="462370" y="556528"/>
                  <a:pt x="463130" y="556528"/>
                  <a:pt x="463510" y="556528"/>
                </a:cubicBezTo>
                <a:close/>
                <a:moveTo>
                  <a:pt x="462750" y="552045"/>
                </a:moveTo>
                <a:cubicBezTo>
                  <a:pt x="463130" y="552045"/>
                  <a:pt x="463130" y="552045"/>
                  <a:pt x="463130" y="552045"/>
                </a:cubicBezTo>
                <a:cubicBezTo>
                  <a:pt x="463130" y="552045"/>
                  <a:pt x="463130" y="552045"/>
                  <a:pt x="463130" y="552453"/>
                </a:cubicBezTo>
                <a:cubicBezTo>
                  <a:pt x="463130" y="552453"/>
                  <a:pt x="463130" y="552861"/>
                  <a:pt x="462750" y="552861"/>
                </a:cubicBezTo>
                <a:cubicBezTo>
                  <a:pt x="462370" y="552453"/>
                  <a:pt x="462370" y="552453"/>
                  <a:pt x="462750" y="552453"/>
                </a:cubicBezTo>
                <a:cubicBezTo>
                  <a:pt x="462750" y="552453"/>
                  <a:pt x="462750" y="552045"/>
                  <a:pt x="462750" y="552045"/>
                </a:cubicBezTo>
                <a:close/>
                <a:moveTo>
                  <a:pt x="468069" y="550008"/>
                </a:moveTo>
                <a:cubicBezTo>
                  <a:pt x="468449" y="550008"/>
                  <a:pt x="468449" y="550416"/>
                  <a:pt x="468449" y="550416"/>
                </a:cubicBezTo>
                <a:cubicBezTo>
                  <a:pt x="468449" y="550416"/>
                  <a:pt x="468449" y="550823"/>
                  <a:pt x="468449" y="550823"/>
                </a:cubicBezTo>
                <a:cubicBezTo>
                  <a:pt x="468449" y="551231"/>
                  <a:pt x="468449" y="551231"/>
                  <a:pt x="468069" y="551638"/>
                </a:cubicBezTo>
                <a:cubicBezTo>
                  <a:pt x="467690" y="551231"/>
                  <a:pt x="467690" y="551231"/>
                  <a:pt x="467690" y="550823"/>
                </a:cubicBezTo>
                <a:cubicBezTo>
                  <a:pt x="467690" y="550823"/>
                  <a:pt x="467690" y="550416"/>
                  <a:pt x="467690" y="550416"/>
                </a:cubicBezTo>
                <a:cubicBezTo>
                  <a:pt x="468069" y="550008"/>
                  <a:pt x="468069" y="550008"/>
                  <a:pt x="468069" y="550008"/>
                </a:cubicBezTo>
                <a:close/>
                <a:moveTo>
                  <a:pt x="763304" y="537783"/>
                </a:moveTo>
                <a:cubicBezTo>
                  <a:pt x="762164" y="537783"/>
                  <a:pt x="761405" y="537783"/>
                  <a:pt x="760265" y="538190"/>
                </a:cubicBezTo>
                <a:cubicBezTo>
                  <a:pt x="759125" y="538190"/>
                  <a:pt x="758365" y="538598"/>
                  <a:pt x="757605" y="539005"/>
                </a:cubicBezTo>
                <a:cubicBezTo>
                  <a:pt x="757605" y="539005"/>
                  <a:pt x="757605" y="539005"/>
                  <a:pt x="755705" y="540228"/>
                </a:cubicBezTo>
                <a:cubicBezTo>
                  <a:pt x="754945" y="540228"/>
                  <a:pt x="754185" y="540636"/>
                  <a:pt x="753805" y="541043"/>
                </a:cubicBezTo>
                <a:lnTo>
                  <a:pt x="769384" y="537783"/>
                </a:lnTo>
                <a:cubicBezTo>
                  <a:pt x="767104" y="537783"/>
                  <a:pt x="765204" y="537783"/>
                  <a:pt x="763304" y="537783"/>
                </a:cubicBezTo>
                <a:close/>
                <a:moveTo>
                  <a:pt x="978366" y="536968"/>
                </a:moveTo>
                <a:cubicBezTo>
                  <a:pt x="976467" y="539413"/>
                  <a:pt x="971907" y="547970"/>
                  <a:pt x="971907" y="550823"/>
                </a:cubicBezTo>
                <a:cubicBezTo>
                  <a:pt x="971907" y="548378"/>
                  <a:pt x="975707" y="541043"/>
                  <a:pt x="978366" y="536968"/>
                </a:cubicBezTo>
                <a:close/>
                <a:moveTo>
                  <a:pt x="517323" y="524946"/>
                </a:moveTo>
                <a:cubicBezTo>
                  <a:pt x="518985" y="525456"/>
                  <a:pt x="520695" y="526373"/>
                  <a:pt x="522025" y="525965"/>
                </a:cubicBezTo>
                <a:cubicBezTo>
                  <a:pt x="524685" y="525150"/>
                  <a:pt x="525444" y="526373"/>
                  <a:pt x="521265" y="528818"/>
                </a:cubicBezTo>
                <a:cubicBezTo>
                  <a:pt x="517085" y="531263"/>
                  <a:pt x="518606" y="531263"/>
                  <a:pt x="521265" y="531263"/>
                </a:cubicBezTo>
                <a:cubicBezTo>
                  <a:pt x="524305" y="531263"/>
                  <a:pt x="525444" y="528003"/>
                  <a:pt x="529625" y="526780"/>
                </a:cubicBezTo>
                <a:cubicBezTo>
                  <a:pt x="533804" y="525557"/>
                  <a:pt x="534564" y="528410"/>
                  <a:pt x="531144" y="530040"/>
                </a:cubicBezTo>
                <a:cubicBezTo>
                  <a:pt x="530384" y="530448"/>
                  <a:pt x="530004" y="530855"/>
                  <a:pt x="530384" y="531263"/>
                </a:cubicBezTo>
                <a:cubicBezTo>
                  <a:pt x="530764" y="531263"/>
                  <a:pt x="530764" y="531263"/>
                  <a:pt x="530764" y="531263"/>
                </a:cubicBezTo>
                <a:cubicBezTo>
                  <a:pt x="531524" y="532485"/>
                  <a:pt x="535324" y="532893"/>
                  <a:pt x="538364" y="533301"/>
                </a:cubicBezTo>
                <a:cubicBezTo>
                  <a:pt x="542543" y="533708"/>
                  <a:pt x="543683" y="537375"/>
                  <a:pt x="541403" y="542266"/>
                </a:cubicBezTo>
                <a:cubicBezTo>
                  <a:pt x="539504" y="547156"/>
                  <a:pt x="539884" y="545118"/>
                  <a:pt x="539884" y="550008"/>
                </a:cubicBezTo>
                <a:cubicBezTo>
                  <a:pt x="539884" y="555305"/>
                  <a:pt x="536844" y="556935"/>
                  <a:pt x="537224" y="554898"/>
                </a:cubicBezTo>
                <a:cubicBezTo>
                  <a:pt x="537604" y="552861"/>
                  <a:pt x="536084" y="552045"/>
                  <a:pt x="535704" y="553675"/>
                </a:cubicBezTo>
                <a:cubicBezTo>
                  <a:pt x="534944" y="555305"/>
                  <a:pt x="534944" y="557751"/>
                  <a:pt x="531524" y="557343"/>
                </a:cubicBezTo>
                <a:cubicBezTo>
                  <a:pt x="528485" y="556935"/>
                  <a:pt x="525825" y="558158"/>
                  <a:pt x="522405" y="560196"/>
                </a:cubicBezTo>
                <a:cubicBezTo>
                  <a:pt x="522025" y="560603"/>
                  <a:pt x="521265" y="561011"/>
                  <a:pt x="520505" y="561418"/>
                </a:cubicBezTo>
                <a:cubicBezTo>
                  <a:pt x="516326" y="563456"/>
                  <a:pt x="515186" y="566716"/>
                  <a:pt x="511766" y="571606"/>
                </a:cubicBezTo>
                <a:cubicBezTo>
                  <a:pt x="508726" y="576496"/>
                  <a:pt x="507586" y="579756"/>
                  <a:pt x="506066" y="579349"/>
                </a:cubicBezTo>
                <a:cubicBezTo>
                  <a:pt x="504546" y="578941"/>
                  <a:pt x="504166" y="578941"/>
                  <a:pt x="503407" y="582201"/>
                </a:cubicBezTo>
                <a:cubicBezTo>
                  <a:pt x="502647" y="585461"/>
                  <a:pt x="503787" y="587906"/>
                  <a:pt x="500747" y="589129"/>
                </a:cubicBezTo>
                <a:cubicBezTo>
                  <a:pt x="497707" y="590351"/>
                  <a:pt x="495807" y="592389"/>
                  <a:pt x="492388" y="595241"/>
                </a:cubicBezTo>
                <a:cubicBezTo>
                  <a:pt x="489347" y="598094"/>
                  <a:pt x="487448" y="596871"/>
                  <a:pt x="487068" y="600946"/>
                </a:cubicBezTo>
                <a:cubicBezTo>
                  <a:pt x="486688" y="605022"/>
                  <a:pt x="482128" y="602984"/>
                  <a:pt x="477569" y="601762"/>
                </a:cubicBezTo>
                <a:cubicBezTo>
                  <a:pt x="473009" y="600539"/>
                  <a:pt x="468069" y="600539"/>
                  <a:pt x="465030" y="603392"/>
                </a:cubicBezTo>
                <a:cubicBezTo>
                  <a:pt x="461990" y="606652"/>
                  <a:pt x="459710" y="607466"/>
                  <a:pt x="457050" y="607059"/>
                </a:cubicBezTo>
                <a:cubicBezTo>
                  <a:pt x="454770" y="606244"/>
                  <a:pt x="451351" y="602576"/>
                  <a:pt x="451731" y="605429"/>
                </a:cubicBezTo>
                <a:cubicBezTo>
                  <a:pt x="451731" y="608282"/>
                  <a:pt x="451351" y="608282"/>
                  <a:pt x="449071" y="608689"/>
                </a:cubicBezTo>
                <a:cubicBezTo>
                  <a:pt x="446791" y="609504"/>
                  <a:pt x="442231" y="608282"/>
                  <a:pt x="442231" y="608282"/>
                </a:cubicBezTo>
                <a:cubicBezTo>
                  <a:pt x="442231" y="608282"/>
                  <a:pt x="438052" y="606244"/>
                  <a:pt x="435393" y="606244"/>
                </a:cubicBezTo>
                <a:cubicBezTo>
                  <a:pt x="433113" y="606244"/>
                  <a:pt x="431212" y="605022"/>
                  <a:pt x="432733" y="603799"/>
                </a:cubicBezTo>
                <a:cubicBezTo>
                  <a:pt x="434632" y="602576"/>
                  <a:pt x="433872" y="602169"/>
                  <a:pt x="431973" y="601762"/>
                </a:cubicBezTo>
                <a:cubicBezTo>
                  <a:pt x="430073" y="600946"/>
                  <a:pt x="429693" y="600539"/>
                  <a:pt x="431593" y="598909"/>
                </a:cubicBezTo>
                <a:cubicBezTo>
                  <a:pt x="433492" y="597279"/>
                  <a:pt x="432352" y="596056"/>
                  <a:pt x="430833" y="596056"/>
                </a:cubicBezTo>
                <a:cubicBezTo>
                  <a:pt x="429313" y="596056"/>
                  <a:pt x="428933" y="594019"/>
                  <a:pt x="430073" y="593204"/>
                </a:cubicBezTo>
                <a:cubicBezTo>
                  <a:pt x="432733" y="591981"/>
                  <a:pt x="433113" y="591166"/>
                  <a:pt x="431593" y="590351"/>
                </a:cubicBezTo>
                <a:cubicBezTo>
                  <a:pt x="430073" y="589536"/>
                  <a:pt x="429693" y="588721"/>
                  <a:pt x="431212" y="587091"/>
                </a:cubicBezTo>
                <a:cubicBezTo>
                  <a:pt x="432733" y="585053"/>
                  <a:pt x="433492" y="587499"/>
                  <a:pt x="436912" y="589944"/>
                </a:cubicBezTo>
                <a:cubicBezTo>
                  <a:pt x="439952" y="592389"/>
                  <a:pt x="441092" y="590759"/>
                  <a:pt x="442231" y="587906"/>
                </a:cubicBezTo>
                <a:cubicBezTo>
                  <a:pt x="443371" y="584646"/>
                  <a:pt x="443752" y="585053"/>
                  <a:pt x="451731" y="586276"/>
                </a:cubicBezTo>
                <a:cubicBezTo>
                  <a:pt x="459710" y="587499"/>
                  <a:pt x="455151" y="584646"/>
                  <a:pt x="453251" y="584239"/>
                </a:cubicBezTo>
                <a:cubicBezTo>
                  <a:pt x="451351" y="583831"/>
                  <a:pt x="448311" y="581794"/>
                  <a:pt x="449831" y="580979"/>
                </a:cubicBezTo>
                <a:cubicBezTo>
                  <a:pt x="451731" y="579756"/>
                  <a:pt x="454770" y="576904"/>
                  <a:pt x="457430" y="574051"/>
                </a:cubicBezTo>
                <a:cubicBezTo>
                  <a:pt x="460090" y="571198"/>
                  <a:pt x="460850" y="569161"/>
                  <a:pt x="464650" y="569161"/>
                </a:cubicBezTo>
                <a:cubicBezTo>
                  <a:pt x="468449" y="569161"/>
                  <a:pt x="465410" y="564271"/>
                  <a:pt x="464650" y="561011"/>
                </a:cubicBezTo>
                <a:cubicBezTo>
                  <a:pt x="463890" y="557751"/>
                  <a:pt x="465410" y="553675"/>
                  <a:pt x="466929" y="554083"/>
                </a:cubicBezTo>
                <a:cubicBezTo>
                  <a:pt x="468830" y="554491"/>
                  <a:pt x="469209" y="554491"/>
                  <a:pt x="469589" y="554083"/>
                </a:cubicBezTo>
                <a:cubicBezTo>
                  <a:pt x="469969" y="553675"/>
                  <a:pt x="469969" y="552045"/>
                  <a:pt x="471490" y="552453"/>
                </a:cubicBezTo>
                <a:cubicBezTo>
                  <a:pt x="473009" y="552861"/>
                  <a:pt x="473009" y="552045"/>
                  <a:pt x="472629" y="550008"/>
                </a:cubicBezTo>
                <a:cubicBezTo>
                  <a:pt x="472629" y="547970"/>
                  <a:pt x="474149" y="546748"/>
                  <a:pt x="475289" y="545118"/>
                </a:cubicBezTo>
                <a:cubicBezTo>
                  <a:pt x="476429" y="543896"/>
                  <a:pt x="477569" y="543080"/>
                  <a:pt x="475669" y="542266"/>
                </a:cubicBezTo>
                <a:cubicBezTo>
                  <a:pt x="473769" y="541043"/>
                  <a:pt x="474909" y="539820"/>
                  <a:pt x="478328" y="539413"/>
                </a:cubicBezTo>
                <a:cubicBezTo>
                  <a:pt x="481748" y="539413"/>
                  <a:pt x="483268" y="540228"/>
                  <a:pt x="485548" y="543080"/>
                </a:cubicBezTo>
                <a:cubicBezTo>
                  <a:pt x="487828" y="546340"/>
                  <a:pt x="489347" y="545118"/>
                  <a:pt x="491628" y="546748"/>
                </a:cubicBezTo>
                <a:cubicBezTo>
                  <a:pt x="493527" y="548786"/>
                  <a:pt x="494287" y="548786"/>
                  <a:pt x="495048" y="546340"/>
                </a:cubicBezTo>
                <a:cubicBezTo>
                  <a:pt x="495807" y="543896"/>
                  <a:pt x="496187" y="544710"/>
                  <a:pt x="501507" y="543080"/>
                </a:cubicBezTo>
                <a:cubicBezTo>
                  <a:pt x="506826" y="541858"/>
                  <a:pt x="505686" y="539820"/>
                  <a:pt x="504166" y="538190"/>
                </a:cubicBezTo>
                <a:cubicBezTo>
                  <a:pt x="503026" y="536561"/>
                  <a:pt x="501507" y="537783"/>
                  <a:pt x="501507" y="536152"/>
                </a:cubicBezTo>
                <a:cubicBezTo>
                  <a:pt x="501507" y="534522"/>
                  <a:pt x="501127" y="534522"/>
                  <a:pt x="504546" y="534115"/>
                </a:cubicBezTo>
                <a:cubicBezTo>
                  <a:pt x="507966" y="533708"/>
                  <a:pt x="510626" y="530448"/>
                  <a:pt x="512905" y="526373"/>
                </a:cubicBezTo>
                <a:cubicBezTo>
                  <a:pt x="514046" y="524335"/>
                  <a:pt x="515661" y="524437"/>
                  <a:pt x="517323" y="524946"/>
                </a:cubicBezTo>
                <a:close/>
                <a:moveTo>
                  <a:pt x="813840" y="516592"/>
                </a:moveTo>
                <a:cubicBezTo>
                  <a:pt x="812320" y="516592"/>
                  <a:pt x="810421" y="518630"/>
                  <a:pt x="813840" y="519038"/>
                </a:cubicBezTo>
                <a:cubicBezTo>
                  <a:pt x="817260" y="519445"/>
                  <a:pt x="814980" y="520260"/>
                  <a:pt x="816500" y="517408"/>
                </a:cubicBezTo>
                <a:cubicBezTo>
                  <a:pt x="818020" y="514962"/>
                  <a:pt x="815740" y="516592"/>
                  <a:pt x="813840" y="516592"/>
                </a:cubicBezTo>
                <a:close/>
                <a:moveTo>
                  <a:pt x="557742" y="515778"/>
                </a:moveTo>
                <a:cubicBezTo>
                  <a:pt x="560402" y="512925"/>
                  <a:pt x="562302" y="514962"/>
                  <a:pt x="562302" y="516592"/>
                </a:cubicBezTo>
                <a:cubicBezTo>
                  <a:pt x="562302" y="518630"/>
                  <a:pt x="560022" y="518222"/>
                  <a:pt x="560022" y="518222"/>
                </a:cubicBezTo>
                <a:cubicBezTo>
                  <a:pt x="560022" y="518222"/>
                  <a:pt x="555082" y="519038"/>
                  <a:pt x="557742" y="515778"/>
                </a:cubicBezTo>
                <a:close/>
                <a:moveTo>
                  <a:pt x="552043" y="515370"/>
                </a:moveTo>
                <a:cubicBezTo>
                  <a:pt x="553942" y="513740"/>
                  <a:pt x="555462" y="513332"/>
                  <a:pt x="555082" y="517000"/>
                </a:cubicBezTo>
                <a:cubicBezTo>
                  <a:pt x="554703" y="520260"/>
                  <a:pt x="552043" y="521890"/>
                  <a:pt x="552043" y="521890"/>
                </a:cubicBezTo>
                <a:cubicBezTo>
                  <a:pt x="552043" y="521890"/>
                  <a:pt x="552043" y="521890"/>
                  <a:pt x="550523" y="519445"/>
                </a:cubicBezTo>
                <a:cubicBezTo>
                  <a:pt x="549383" y="517000"/>
                  <a:pt x="550142" y="517000"/>
                  <a:pt x="552043" y="515370"/>
                </a:cubicBezTo>
                <a:close/>
                <a:moveTo>
                  <a:pt x="564201" y="514148"/>
                </a:moveTo>
                <a:cubicBezTo>
                  <a:pt x="564201" y="514148"/>
                  <a:pt x="564582" y="514555"/>
                  <a:pt x="564961" y="514962"/>
                </a:cubicBezTo>
                <a:cubicBezTo>
                  <a:pt x="564961" y="514962"/>
                  <a:pt x="564961" y="515370"/>
                  <a:pt x="564961" y="515370"/>
                </a:cubicBezTo>
                <a:cubicBezTo>
                  <a:pt x="564961" y="515778"/>
                  <a:pt x="564961" y="515778"/>
                  <a:pt x="564582" y="515778"/>
                </a:cubicBezTo>
                <a:cubicBezTo>
                  <a:pt x="563821" y="515778"/>
                  <a:pt x="564201" y="514148"/>
                  <a:pt x="564201" y="514148"/>
                </a:cubicBezTo>
                <a:close/>
                <a:moveTo>
                  <a:pt x="566861" y="500292"/>
                </a:moveTo>
                <a:cubicBezTo>
                  <a:pt x="566861" y="497439"/>
                  <a:pt x="568381" y="499477"/>
                  <a:pt x="570281" y="502330"/>
                </a:cubicBezTo>
                <a:cubicBezTo>
                  <a:pt x="572181" y="505590"/>
                  <a:pt x="573321" y="505590"/>
                  <a:pt x="570661" y="505997"/>
                </a:cubicBezTo>
                <a:cubicBezTo>
                  <a:pt x="568001" y="506404"/>
                  <a:pt x="568001" y="506404"/>
                  <a:pt x="568001" y="506404"/>
                </a:cubicBezTo>
                <a:cubicBezTo>
                  <a:pt x="568001" y="506404"/>
                  <a:pt x="563062" y="507220"/>
                  <a:pt x="562302" y="504774"/>
                </a:cubicBezTo>
                <a:cubicBezTo>
                  <a:pt x="560782" y="502330"/>
                  <a:pt x="560022" y="501107"/>
                  <a:pt x="563442" y="501922"/>
                </a:cubicBezTo>
                <a:cubicBezTo>
                  <a:pt x="566481" y="503145"/>
                  <a:pt x="566481" y="503145"/>
                  <a:pt x="566861" y="500292"/>
                </a:cubicBezTo>
                <a:close/>
                <a:moveTo>
                  <a:pt x="937329" y="497847"/>
                </a:moveTo>
                <a:cubicBezTo>
                  <a:pt x="938469" y="497439"/>
                  <a:pt x="936950" y="502737"/>
                  <a:pt x="937329" y="503145"/>
                </a:cubicBezTo>
                <a:lnTo>
                  <a:pt x="937039" y="499717"/>
                </a:lnTo>
                <a:close/>
                <a:moveTo>
                  <a:pt x="563062" y="496217"/>
                </a:moveTo>
                <a:cubicBezTo>
                  <a:pt x="563062" y="496217"/>
                  <a:pt x="563062" y="496217"/>
                  <a:pt x="563442" y="496217"/>
                </a:cubicBezTo>
                <a:cubicBezTo>
                  <a:pt x="563442" y="496217"/>
                  <a:pt x="563821" y="496217"/>
                  <a:pt x="564201" y="496217"/>
                </a:cubicBezTo>
                <a:cubicBezTo>
                  <a:pt x="564961" y="496625"/>
                  <a:pt x="565341" y="496625"/>
                  <a:pt x="564961" y="497032"/>
                </a:cubicBezTo>
                <a:cubicBezTo>
                  <a:pt x="564582" y="497032"/>
                  <a:pt x="564582" y="497032"/>
                  <a:pt x="564201" y="497032"/>
                </a:cubicBezTo>
                <a:cubicBezTo>
                  <a:pt x="563821" y="497032"/>
                  <a:pt x="563442" y="496625"/>
                  <a:pt x="563062" y="496625"/>
                </a:cubicBezTo>
                <a:cubicBezTo>
                  <a:pt x="563062" y="496217"/>
                  <a:pt x="563062" y="496217"/>
                  <a:pt x="563062" y="496217"/>
                </a:cubicBezTo>
                <a:close/>
                <a:moveTo>
                  <a:pt x="571041" y="495402"/>
                </a:moveTo>
                <a:cubicBezTo>
                  <a:pt x="571421" y="495402"/>
                  <a:pt x="571801" y="495809"/>
                  <a:pt x="571801" y="495809"/>
                </a:cubicBezTo>
                <a:cubicBezTo>
                  <a:pt x="571801" y="495809"/>
                  <a:pt x="571801" y="496217"/>
                  <a:pt x="571801" y="496217"/>
                </a:cubicBezTo>
                <a:cubicBezTo>
                  <a:pt x="571421" y="496625"/>
                  <a:pt x="571421" y="496625"/>
                  <a:pt x="571041" y="496625"/>
                </a:cubicBezTo>
                <a:cubicBezTo>
                  <a:pt x="570661" y="496625"/>
                  <a:pt x="570661" y="496217"/>
                  <a:pt x="569901" y="496217"/>
                </a:cubicBezTo>
                <a:cubicBezTo>
                  <a:pt x="569141" y="496217"/>
                  <a:pt x="568761" y="495809"/>
                  <a:pt x="568761" y="495809"/>
                </a:cubicBezTo>
                <a:cubicBezTo>
                  <a:pt x="568761" y="495809"/>
                  <a:pt x="569901" y="495402"/>
                  <a:pt x="571041" y="495402"/>
                </a:cubicBezTo>
                <a:close/>
                <a:moveTo>
                  <a:pt x="564582" y="485622"/>
                </a:moveTo>
                <a:cubicBezTo>
                  <a:pt x="564961" y="485622"/>
                  <a:pt x="564582" y="488067"/>
                  <a:pt x="564201" y="488474"/>
                </a:cubicBezTo>
                <a:cubicBezTo>
                  <a:pt x="563821" y="488882"/>
                  <a:pt x="563442" y="487660"/>
                  <a:pt x="564201" y="486030"/>
                </a:cubicBezTo>
                <a:cubicBezTo>
                  <a:pt x="564582" y="485622"/>
                  <a:pt x="564582" y="485622"/>
                  <a:pt x="564582" y="485622"/>
                </a:cubicBezTo>
                <a:close/>
                <a:moveTo>
                  <a:pt x="572133" y="481241"/>
                </a:moveTo>
                <a:cubicBezTo>
                  <a:pt x="572276" y="481853"/>
                  <a:pt x="572181" y="482770"/>
                  <a:pt x="572181" y="482770"/>
                </a:cubicBezTo>
                <a:lnTo>
                  <a:pt x="571041" y="484807"/>
                </a:lnTo>
                <a:cubicBezTo>
                  <a:pt x="571041" y="484807"/>
                  <a:pt x="568381" y="483992"/>
                  <a:pt x="570661" y="481547"/>
                </a:cubicBezTo>
                <a:cubicBezTo>
                  <a:pt x="571611" y="480324"/>
                  <a:pt x="571991" y="480630"/>
                  <a:pt x="572133" y="481241"/>
                </a:cubicBezTo>
                <a:close/>
                <a:moveTo>
                  <a:pt x="576360" y="477879"/>
                </a:moveTo>
                <a:cubicBezTo>
                  <a:pt x="576360" y="477879"/>
                  <a:pt x="577121" y="479102"/>
                  <a:pt x="577121" y="479509"/>
                </a:cubicBezTo>
                <a:cubicBezTo>
                  <a:pt x="577121" y="479509"/>
                  <a:pt x="577121" y="479917"/>
                  <a:pt x="576740" y="479509"/>
                </a:cubicBezTo>
                <a:cubicBezTo>
                  <a:pt x="576360" y="478694"/>
                  <a:pt x="576360" y="477879"/>
                  <a:pt x="576360" y="477879"/>
                </a:cubicBezTo>
                <a:close/>
                <a:moveTo>
                  <a:pt x="587379" y="475435"/>
                </a:moveTo>
                <a:cubicBezTo>
                  <a:pt x="588899" y="473805"/>
                  <a:pt x="589279" y="478287"/>
                  <a:pt x="587379" y="480732"/>
                </a:cubicBezTo>
                <a:cubicBezTo>
                  <a:pt x="585480" y="482770"/>
                  <a:pt x="585099" y="483992"/>
                  <a:pt x="585099" y="486437"/>
                </a:cubicBezTo>
                <a:cubicBezTo>
                  <a:pt x="585099" y="488882"/>
                  <a:pt x="584340" y="489697"/>
                  <a:pt x="582440" y="489697"/>
                </a:cubicBezTo>
                <a:cubicBezTo>
                  <a:pt x="580540" y="489697"/>
                  <a:pt x="580540" y="488474"/>
                  <a:pt x="581300" y="486844"/>
                </a:cubicBezTo>
                <a:cubicBezTo>
                  <a:pt x="582060" y="485214"/>
                  <a:pt x="582440" y="483177"/>
                  <a:pt x="582440" y="479917"/>
                </a:cubicBezTo>
                <a:cubicBezTo>
                  <a:pt x="582440" y="476657"/>
                  <a:pt x="582060" y="475435"/>
                  <a:pt x="583960" y="477064"/>
                </a:cubicBezTo>
                <a:cubicBezTo>
                  <a:pt x="585860" y="478694"/>
                  <a:pt x="585860" y="477064"/>
                  <a:pt x="587379" y="475435"/>
                </a:cubicBezTo>
                <a:close/>
                <a:moveTo>
                  <a:pt x="759884" y="474619"/>
                </a:moveTo>
                <a:cubicBezTo>
                  <a:pt x="759505" y="475435"/>
                  <a:pt x="758745" y="477879"/>
                  <a:pt x="758745" y="477879"/>
                </a:cubicBezTo>
                <a:cubicBezTo>
                  <a:pt x="758745" y="478287"/>
                  <a:pt x="759505" y="477879"/>
                  <a:pt x="759884" y="476657"/>
                </a:cubicBezTo>
                <a:cubicBezTo>
                  <a:pt x="759884" y="476249"/>
                  <a:pt x="760265" y="475842"/>
                  <a:pt x="760265" y="475026"/>
                </a:cubicBezTo>
                <a:cubicBezTo>
                  <a:pt x="760265" y="474212"/>
                  <a:pt x="759884" y="474212"/>
                  <a:pt x="759884" y="474619"/>
                </a:cubicBezTo>
                <a:close/>
                <a:moveTo>
                  <a:pt x="578260" y="472989"/>
                </a:moveTo>
                <a:cubicBezTo>
                  <a:pt x="578260" y="472989"/>
                  <a:pt x="578640" y="473396"/>
                  <a:pt x="578640" y="473396"/>
                </a:cubicBezTo>
                <a:cubicBezTo>
                  <a:pt x="579020" y="474212"/>
                  <a:pt x="579400" y="475026"/>
                  <a:pt x="579020" y="475435"/>
                </a:cubicBezTo>
                <a:cubicBezTo>
                  <a:pt x="579020" y="475435"/>
                  <a:pt x="579020" y="475435"/>
                  <a:pt x="578640" y="475435"/>
                </a:cubicBezTo>
                <a:cubicBezTo>
                  <a:pt x="578640" y="475435"/>
                  <a:pt x="578260" y="475435"/>
                  <a:pt x="578260" y="475435"/>
                </a:cubicBezTo>
                <a:cubicBezTo>
                  <a:pt x="577880" y="475026"/>
                  <a:pt x="578260" y="474619"/>
                  <a:pt x="578260" y="474212"/>
                </a:cubicBezTo>
                <a:cubicBezTo>
                  <a:pt x="578640" y="473396"/>
                  <a:pt x="578260" y="472989"/>
                  <a:pt x="578260" y="472989"/>
                </a:cubicBezTo>
                <a:close/>
                <a:moveTo>
                  <a:pt x="772043" y="462801"/>
                </a:moveTo>
                <a:cubicBezTo>
                  <a:pt x="771664" y="462801"/>
                  <a:pt x="771664" y="462801"/>
                  <a:pt x="771284" y="463209"/>
                </a:cubicBezTo>
                <a:cubicBezTo>
                  <a:pt x="770524" y="463617"/>
                  <a:pt x="770524" y="465247"/>
                  <a:pt x="770524" y="466061"/>
                </a:cubicBezTo>
                <a:cubicBezTo>
                  <a:pt x="770524" y="466469"/>
                  <a:pt x="770524" y="466877"/>
                  <a:pt x="770524" y="466877"/>
                </a:cubicBezTo>
                <a:cubicBezTo>
                  <a:pt x="770524" y="466877"/>
                  <a:pt x="770524" y="466877"/>
                  <a:pt x="770903" y="466061"/>
                </a:cubicBezTo>
                <a:cubicBezTo>
                  <a:pt x="770903" y="465654"/>
                  <a:pt x="771284" y="465247"/>
                  <a:pt x="771664" y="464839"/>
                </a:cubicBezTo>
                <a:cubicBezTo>
                  <a:pt x="772043" y="464431"/>
                  <a:pt x="772043" y="464024"/>
                  <a:pt x="772424" y="463617"/>
                </a:cubicBezTo>
                <a:cubicBezTo>
                  <a:pt x="772424" y="463209"/>
                  <a:pt x="772424" y="463209"/>
                  <a:pt x="772424" y="462801"/>
                </a:cubicBezTo>
                <a:cubicBezTo>
                  <a:pt x="772424" y="462801"/>
                  <a:pt x="772424" y="462801"/>
                  <a:pt x="772043" y="462801"/>
                </a:cubicBezTo>
                <a:close/>
                <a:moveTo>
                  <a:pt x="767864" y="462801"/>
                </a:moveTo>
                <a:cubicBezTo>
                  <a:pt x="767864" y="463209"/>
                  <a:pt x="767484" y="463209"/>
                  <a:pt x="767104" y="463209"/>
                </a:cubicBezTo>
                <a:cubicBezTo>
                  <a:pt x="766724" y="463209"/>
                  <a:pt x="766344" y="463617"/>
                  <a:pt x="765964" y="464024"/>
                </a:cubicBezTo>
                <a:cubicBezTo>
                  <a:pt x="764444" y="465654"/>
                  <a:pt x="765204" y="467284"/>
                  <a:pt x="765204" y="467284"/>
                </a:cubicBezTo>
                <a:cubicBezTo>
                  <a:pt x="765204" y="467284"/>
                  <a:pt x="767104" y="466061"/>
                  <a:pt x="767864" y="464431"/>
                </a:cubicBezTo>
                <a:cubicBezTo>
                  <a:pt x="768244" y="463617"/>
                  <a:pt x="768244" y="463209"/>
                  <a:pt x="767864" y="462801"/>
                </a:cubicBezTo>
                <a:close/>
                <a:moveTo>
                  <a:pt x="598778" y="460764"/>
                </a:moveTo>
                <a:cubicBezTo>
                  <a:pt x="603338" y="461171"/>
                  <a:pt x="602958" y="459949"/>
                  <a:pt x="600679" y="462801"/>
                </a:cubicBezTo>
                <a:cubicBezTo>
                  <a:pt x="598399" y="465654"/>
                  <a:pt x="597258" y="466061"/>
                  <a:pt x="596118" y="467284"/>
                </a:cubicBezTo>
                <a:cubicBezTo>
                  <a:pt x="594979" y="468099"/>
                  <a:pt x="594219" y="470137"/>
                  <a:pt x="591179" y="470544"/>
                </a:cubicBezTo>
                <a:cubicBezTo>
                  <a:pt x="587759" y="470952"/>
                  <a:pt x="587379" y="472989"/>
                  <a:pt x="584340" y="472582"/>
                </a:cubicBezTo>
                <a:cubicBezTo>
                  <a:pt x="581300" y="472174"/>
                  <a:pt x="583200" y="470952"/>
                  <a:pt x="585099" y="468099"/>
                </a:cubicBezTo>
                <a:cubicBezTo>
                  <a:pt x="587000" y="465247"/>
                  <a:pt x="587379" y="462801"/>
                  <a:pt x="590039" y="462394"/>
                </a:cubicBezTo>
                <a:cubicBezTo>
                  <a:pt x="593079" y="461987"/>
                  <a:pt x="591559" y="464431"/>
                  <a:pt x="593459" y="462394"/>
                </a:cubicBezTo>
                <a:cubicBezTo>
                  <a:pt x="595359" y="460357"/>
                  <a:pt x="594219" y="460357"/>
                  <a:pt x="598778" y="460764"/>
                </a:cubicBezTo>
                <a:close/>
                <a:moveTo>
                  <a:pt x="622336" y="458930"/>
                </a:moveTo>
                <a:cubicBezTo>
                  <a:pt x="624236" y="458829"/>
                  <a:pt x="626136" y="459746"/>
                  <a:pt x="627276" y="461987"/>
                </a:cubicBezTo>
                <a:cubicBezTo>
                  <a:pt x="629556" y="466469"/>
                  <a:pt x="633355" y="465247"/>
                  <a:pt x="637915" y="465247"/>
                </a:cubicBezTo>
                <a:cubicBezTo>
                  <a:pt x="642475" y="465247"/>
                  <a:pt x="647414" y="465247"/>
                  <a:pt x="643995" y="470952"/>
                </a:cubicBezTo>
                <a:cubicBezTo>
                  <a:pt x="640955" y="476249"/>
                  <a:pt x="640195" y="475026"/>
                  <a:pt x="635635" y="476657"/>
                </a:cubicBezTo>
                <a:cubicBezTo>
                  <a:pt x="631076" y="478694"/>
                  <a:pt x="628416" y="478694"/>
                  <a:pt x="623856" y="479102"/>
                </a:cubicBezTo>
                <a:cubicBezTo>
                  <a:pt x="619297" y="479509"/>
                  <a:pt x="614737" y="486437"/>
                  <a:pt x="623097" y="486030"/>
                </a:cubicBezTo>
                <a:cubicBezTo>
                  <a:pt x="631076" y="485622"/>
                  <a:pt x="630696" y="488474"/>
                  <a:pt x="632596" y="489697"/>
                </a:cubicBezTo>
                <a:cubicBezTo>
                  <a:pt x="634495" y="490919"/>
                  <a:pt x="636775" y="490512"/>
                  <a:pt x="639055" y="491327"/>
                </a:cubicBezTo>
                <a:cubicBezTo>
                  <a:pt x="640955" y="492142"/>
                  <a:pt x="642855" y="495809"/>
                  <a:pt x="636395" y="499885"/>
                </a:cubicBezTo>
                <a:cubicBezTo>
                  <a:pt x="629936" y="504367"/>
                  <a:pt x="624996" y="507220"/>
                  <a:pt x="622336" y="510072"/>
                </a:cubicBezTo>
                <a:cubicBezTo>
                  <a:pt x="619676" y="512925"/>
                  <a:pt x="619676" y="514555"/>
                  <a:pt x="615497" y="514148"/>
                </a:cubicBezTo>
                <a:cubicBezTo>
                  <a:pt x="611317" y="513740"/>
                  <a:pt x="610937" y="514555"/>
                  <a:pt x="610937" y="519445"/>
                </a:cubicBezTo>
                <a:cubicBezTo>
                  <a:pt x="610937" y="524743"/>
                  <a:pt x="609038" y="524743"/>
                  <a:pt x="604858" y="523113"/>
                </a:cubicBezTo>
                <a:cubicBezTo>
                  <a:pt x="600679" y="521483"/>
                  <a:pt x="600298" y="523520"/>
                  <a:pt x="595359" y="522705"/>
                </a:cubicBezTo>
                <a:cubicBezTo>
                  <a:pt x="590419" y="521890"/>
                  <a:pt x="586239" y="522705"/>
                  <a:pt x="591939" y="525965"/>
                </a:cubicBezTo>
                <a:cubicBezTo>
                  <a:pt x="597638" y="529225"/>
                  <a:pt x="598778" y="529225"/>
                  <a:pt x="601819" y="529633"/>
                </a:cubicBezTo>
                <a:cubicBezTo>
                  <a:pt x="604858" y="530040"/>
                  <a:pt x="604858" y="534115"/>
                  <a:pt x="605238" y="539820"/>
                </a:cubicBezTo>
                <a:cubicBezTo>
                  <a:pt x="605618" y="545526"/>
                  <a:pt x="603718" y="545118"/>
                  <a:pt x="601058" y="549601"/>
                </a:cubicBezTo>
                <a:cubicBezTo>
                  <a:pt x="598399" y="554083"/>
                  <a:pt x="598778" y="556935"/>
                  <a:pt x="594979" y="560603"/>
                </a:cubicBezTo>
                <a:cubicBezTo>
                  <a:pt x="591179" y="563863"/>
                  <a:pt x="590799" y="563863"/>
                  <a:pt x="595359" y="565493"/>
                </a:cubicBezTo>
                <a:cubicBezTo>
                  <a:pt x="599539" y="566716"/>
                  <a:pt x="597258" y="569976"/>
                  <a:pt x="598778" y="573644"/>
                </a:cubicBezTo>
                <a:cubicBezTo>
                  <a:pt x="600298" y="576904"/>
                  <a:pt x="600298" y="578126"/>
                  <a:pt x="596879" y="579756"/>
                </a:cubicBezTo>
                <a:cubicBezTo>
                  <a:pt x="593079" y="581794"/>
                  <a:pt x="593459" y="583423"/>
                  <a:pt x="593459" y="587499"/>
                </a:cubicBezTo>
                <a:cubicBezTo>
                  <a:pt x="593459" y="591574"/>
                  <a:pt x="591939" y="594019"/>
                  <a:pt x="590419" y="589536"/>
                </a:cubicBezTo>
                <a:cubicBezTo>
                  <a:pt x="588519" y="585053"/>
                  <a:pt x="587379" y="585869"/>
                  <a:pt x="585860" y="587906"/>
                </a:cubicBezTo>
                <a:cubicBezTo>
                  <a:pt x="584340" y="589944"/>
                  <a:pt x="587379" y="589536"/>
                  <a:pt x="588899" y="591574"/>
                </a:cubicBezTo>
                <a:cubicBezTo>
                  <a:pt x="590799" y="593611"/>
                  <a:pt x="591179" y="598094"/>
                  <a:pt x="587379" y="601762"/>
                </a:cubicBezTo>
                <a:cubicBezTo>
                  <a:pt x="583580" y="605429"/>
                  <a:pt x="582060" y="605429"/>
                  <a:pt x="582060" y="609096"/>
                </a:cubicBezTo>
                <a:cubicBezTo>
                  <a:pt x="582060" y="612764"/>
                  <a:pt x="584340" y="610727"/>
                  <a:pt x="586620" y="607874"/>
                </a:cubicBezTo>
                <a:cubicBezTo>
                  <a:pt x="588899" y="605429"/>
                  <a:pt x="593079" y="606244"/>
                  <a:pt x="594979" y="611134"/>
                </a:cubicBezTo>
                <a:cubicBezTo>
                  <a:pt x="597258" y="616024"/>
                  <a:pt x="599539" y="617654"/>
                  <a:pt x="594599" y="621322"/>
                </a:cubicBezTo>
                <a:cubicBezTo>
                  <a:pt x="589659" y="624989"/>
                  <a:pt x="589659" y="626619"/>
                  <a:pt x="587759" y="629064"/>
                </a:cubicBezTo>
                <a:cubicBezTo>
                  <a:pt x="585860" y="631510"/>
                  <a:pt x="583960" y="630694"/>
                  <a:pt x="581300" y="633140"/>
                </a:cubicBezTo>
                <a:cubicBezTo>
                  <a:pt x="578640" y="635584"/>
                  <a:pt x="575601" y="640475"/>
                  <a:pt x="570281" y="641697"/>
                </a:cubicBezTo>
                <a:cubicBezTo>
                  <a:pt x="564961" y="642919"/>
                  <a:pt x="561922" y="642105"/>
                  <a:pt x="561922" y="644142"/>
                </a:cubicBezTo>
                <a:cubicBezTo>
                  <a:pt x="561922" y="646179"/>
                  <a:pt x="560782" y="647809"/>
                  <a:pt x="560022" y="649032"/>
                </a:cubicBezTo>
                <a:cubicBezTo>
                  <a:pt x="559262" y="650255"/>
                  <a:pt x="560022" y="651477"/>
                  <a:pt x="562681" y="653107"/>
                </a:cubicBezTo>
                <a:lnTo>
                  <a:pt x="562330" y="654333"/>
                </a:lnTo>
                <a:lnTo>
                  <a:pt x="557647" y="655348"/>
                </a:lnTo>
                <a:lnTo>
                  <a:pt x="550841" y="662208"/>
                </a:lnTo>
                <a:lnTo>
                  <a:pt x="541024" y="660850"/>
                </a:lnTo>
                <a:cubicBezTo>
                  <a:pt x="538364" y="657183"/>
                  <a:pt x="537604" y="657590"/>
                  <a:pt x="531524" y="657997"/>
                </a:cubicBezTo>
                <a:cubicBezTo>
                  <a:pt x="525444" y="658812"/>
                  <a:pt x="525444" y="657997"/>
                  <a:pt x="523545" y="655960"/>
                </a:cubicBezTo>
                <a:cubicBezTo>
                  <a:pt x="521645" y="653515"/>
                  <a:pt x="520505" y="654737"/>
                  <a:pt x="520505" y="656367"/>
                </a:cubicBezTo>
                <a:cubicBezTo>
                  <a:pt x="520505" y="657997"/>
                  <a:pt x="518606" y="657183"/>
                  <a:pt x="515186" y="657183"/>
                </a:cubicBezTo>
                <a:cubicBezTo>
                  <a:pt x="511766" y="657183"/>
                  <a:pt x="510626" y="657590"/>
                  <a:pt x="510246" y="658812"/>
                </a:cubicBezTo>
                <a:cubicBezTo>
                  <a:pt x="509486" y="660035"/>
                  <a:pt x="508726" y="658812"/>
                  <a:pt x="507586" y="658405"/>
                </a:cubicBezTo>
                <a:cubicBezTo>
                  <a:pt x="506446" y="657997"/>
                  <a:pt x="504927" y="660035"/>
                  <a:pt x="502267" y="657183"/>
                </a:cubicBezTo>
                <a:cubicBezTo>
                  <a:pt x="499607" y="654737"/>
                  <a:pt x="498847" y="657183"/>
                  <a:pt x="495807" y="657590"/>
                </a:cubicBezTo>
                <a:cubicBezTo>
                  <a:pt x="493147" y="657997"/>
                  <a:pt x="490867" y="658405"/>
                  <a:pt x="490487" y="660442"/>
                </a:cubicBezTo>
                <a:cubicBezTo>
                  <a:pt x="489728" y="662480"/>
                  <a:pt x="489728" y="663702"/>
                  <a:pt x="486308" y="663702"/>
                </a:cubicBezTo>
                <a:cubicBezTo>
                  <a:pt x="482888" y="663702"/>
                  <a:pt x="484028" y="661665"/>
                  <a:pt x="481369" y="658812"/>
                </a:cubicBezTo>
                <a:cubicBezTo>
                  <a:pt x="478709" y="655960"/>
                  <a:pt x="476809" y="657183"/>
                  <a:pt x="474149" y="657590"/>
                </a:cubicBezTo>
                <a:cubicBezTo>
                  <a:pt x="471490" y="657997"/>
                  <a:pt x="471109" y="657590"/>
                  <a:pt x="468830" y="659220"/>
                </a:cubicBezTo>
                <a:cubicBezTo>
                  <a:pt x="466550" y="660850"/>
                  <a:pt x="464270" y="660442"/>
                  <a:pt x="462750" y="662072"/>
                </a:cubicBezTo>
                <a:cubicBezTo>
                  <a:pt x="461230" y="663702"/>
                  <a:pt x="460090" y="663702"/>
                  <a:pt x="459710" y="661665"/>
                </a:cubicBezTo>
                <a:cubicBezTo>
                  <a:pt x="459330" y="659627"/>
                  <a:pt x="458950" y="660035"/>
                  <a:pt x="456291" y="660035"/>
                </a:cubicBezTo>
                <a:cubicBezTo>
                  <a:pt x="453631" y="660035"/>
                  <a:pt x="454391" y="657997"/>
                  <a:pt x="455910" y="656367"/>
                </a:cubicBezTo>
                <a:cubicBezTo>
                  <a:pt x="457430" y="654737"/>
                  <a:pt x="461990" y="657590"/>
                  <a:pt x="465410" y="654330"/>
                </a:cubicBezTo>
                <a:cubicBezTo>
                  <a:pt x="469209" y="651070"/>
                  <a:pt x="471490" y="652700"/>
                  <a:pt x="473769" y="649440"/>
                </a:cubicBezTo>
                <a:cubicBezTo>
                  <a:pt x="476049" y="646179"/>
                  <a:pt x="477949" y="647402"/>
                  <a:pt x="480608" y="646995"/>
                </a:cubicBezTo>
                <a:cubicBezTo>
                  <a:pt x="483268" y="646587"/>
                  <a:pt x="484408" y="644549"/>
                  <a:pt x="486308" y="641697"/>
                </a:cubicBezTo>
                <a:cubicBezTo>
                  <a:pt x="488208" y="639252"/>
                  <a:pt x="490487" y="639660"/>
                  <a:pt x="491628" y="639660"/>
                </a:cubicBezTo>
                <a:cubicBezTo>
                  <a:pt x="492768" y="639660"/>
                  <a:pt x="492768" y="638437"/>
                  <a:pt x="493147" y="636807"/>
                </a:cubicBezTo>
                <a:cubicBezTo>
                  <a:pt x="493147" y="634770"/>
                  <a:pt x="496567" y="634770"/>
                  <a:pt x="498467" y="636400"/>
                </a:cubicBezTo>
                <a:cubicBezTo>
                  <a:pt x="500747" y="638030"/>
                  <a:pt x="503407" y="638844"/>
                  <a:pt x="506066" y="640475"/>
                </a:cubicBezTo>
                <a:cubicBezTo>
                  <a:pt x="508726" y="641697"/>
                  <a:pt x="509486" y="640882"/>
                  <a:pt x="511386" y="638030"/>
                </a:cubicBezTo>
                <a:cubicBezTo>
                  <a:pt x="513286" y="635177"/>
                  <a:pt x="515565" y="636400"/>
                  <a:pt x="517845" y="635177"/>
                </a:cubicBezTo>
                <a:cubicBezTo>
                  <a:pt x="519745" y="633954"/>
                  <a:pt x="522405" y="631917"/>
                  <a:pt x="523165" y="630287"/>
                </a:cubicBezTo>
                <a:cubicBezTo>
                  <a:pt x="524305" y="628657"/>
                  <a:pt x="521265" y="627434"/>
                  <a:pt x="516705" y="630287"/>
                </a:cubicBezTo>
                <a:cubicBezTo>
                  <a:pt x="511766" y="633140"/>
                  <a:pt x="509106" y="634770"/>
                  <a:pt x="504166" y="630694"/>
                </a:cubicBezTo>
                <a:cubicBezTo>
                  <a:pt x="499227" y="626619"/>
                  <a:pt x="499987" y="625396"/>
                  <a:pt x="501507" y="625396"/>
                </a:cubicBezTo>
                <a:cubicBezTo>
                  <a:pt x="503026" y="625396"/>
                  <a:pt x="503787" y="623767"/>
                  <a:pt x="499607" y="622545"/>
                </a:cubicBezTo>
                <a:cubicBezTo>
                  <a:pt x="495427" y="621322"/>
                  <a:pt x="491248" y="621322"/>
                  <a:pt x="491248" y="618469"/>
                </a:cubicBezTo>
                <a:cubicBezTo>
                  <a:pt x="491248" y="615617"/>
                  <a:pt x="491628" y="615617"/>
                  <a:pt x="494287" y="616024"/>
                </a:cubicBezTo>
                <a:cubicBezTo>
                  <a:pt x="496947" y="616431"/>
                  <a:pt x="496567" y="616024"/>
                  <a:pt x="496567" y="614394"/>
                </a:cubicBezTo>
                <a:cubicBezTo>
                  <a:pt x="496567" y="612764"/>
                  <a:pt x="499227" y="614394"/>
                  <a:pt x="501127" y="612764"/>
                </a:cubicBezTo>
                <a:cubicBezTo>
                  <a:pt x="503026" y="611134"/>
                  <a:pt x="503787" y="610727"/>
                  <a:pt x="504927" y="612357"/>
                </a:cubicBezTo>
                <a:cubicBezTo>
                  <a:pt x="506066" y="613579"/>
                  <a:pt x="510246" y="611134"/>
                  <a:pt x="514806" y="609504"/>
                </a:cubicBezTo>
                <a:cubicBezTo>
                  <a:pt x="519745" y="607874"/>
                  <a:pt x="518606" y="606244"/>
                  <a:pt x="521265" y="601354"/>
                </a:cubicBezTo>
                <a:cubicBezTo>
                  <a:pt x="523925" y="596464"/>
                  <a:pt x="528104" y="593204"/>
                  <a:pt x="522785" y="594427"/>
                </a:cubicBezTo>
                <a:cubicBezTo>
                  <a:pt x="517085" y="595649"/>
                  <a:pt x="516326" y="594834"/>
                  <a:pt x="518225" y="591981"/>
                </a:cubicBezTo>
                <a:cubicBezTo>
                  <a:pt x="520125" y="589129"/>
                  <a:pt x="519365" y="591981"/>
                  <a:pt x="524685" y="590351"/>
                </a:cubicBezTo>
                <a:cubicBezTo>
                  <a:pt x="529625" y="588721"/>
                  <a:pt x="529625" y="589536"/>
                  <a:pt x="532284" y="586683"/>
                </a:cubicBezTo>
                <a:cubicBezTo>
                  <a:pt x="534944" y="583831"/>
                  <a:pt x="534564" y="586276"/>
                  <a:pt x="537224" y="585053"/>
                </a:cubicBezTo>
                <a:cubicBezTo>
                  <a:pt x="539884" y="583831"/>
                  <a:pt x="539123" y="583831"/>
                  <a:pt x="541024" y="582201"/>
                </a:cubicBezTo>
                <a:cubicBezTo>
                  <a:pt x="542923" y="580979"/>
                  <a:pt x="542543" y="582201"/>
                  <a:pt x="545583" y="584646"/>
                </a:cubicBezTo>
                <a:cubicBezTo>
                  <a:pt x="548623" y="586683"/>
                  <a:pt x="549763" y="593204"/>
                  <a:pt x="551282" y="587091"/>
                </a:cubicBezTo>
                <a:cubicBezTo>
                  <a:pt x="553562" y="579756"/>
                  <a:pt x="553942" y="580979"/>
                  <a:pt x="556602" y="578126"/>
                </a:cubicBezTo>
                <a:cubicBezTo>
                  <a:pt x="558882" y="575274"/>
                  <a:pt x="556602" y="575274"/>
                  <a:pt x="558122" y="573236"/>
                </a:cubicBezTo>
                <a:cubicBezTo>
                  <a:pt x="560022" y="571198"/>
                  <a:pt x="560782" y="572421"/>
                  <a:pt x="563442" y="569976"/>
                </a:cubicBezTo>
                <a:cubicBezTo>
                  <a:pt x="565722" y="567531"/>
                  <a:pt x="565722" y="567938"/>
                  <a:pt x="562302" y="567123"/>
                </a:cubicBezTo>
                <a:cubicBezTo>
                  <a:pt x="559262" y="566308"/>
                  <a:pt x="558502" y="564678"/>
                  <a:pt x="561922" y="559381"/>
                </a:cubicBezTo>
                <a:cubicBezTo>
                  <a:pt x="565341" y="554083"/>
                  <a:pt x="568001" y="553268"/>
                  <a:pt x="571041" y="551638"/>
                </a:cubicBezTo>
                <a:cubicBezTo>
                  <a:pt x="574081" y="550008"/>
                  <a:pt x="576740" y="549193"/>
                  <a:pt x="568761" y="549601"/>
                </a:cubicBezTo>
                <a:cubicBezTo>
                  <a:pt x="560782" y="550008"/>
                  <a:pt x="556982" y="551638"/>
                  <a:pt x="555462" y="547156"/>
                </a:cubicBezTo>
                <a:cubicBezTo>
                  <a:pt x="553942" y="542673"/>
                  <a:pt x="553942" y="543896"/>
                  <a:pt x="552043" y="547156"/>
                </a:cubicBezTo>
                <a:cubicBezTo>
                  <a:pt x="550142" y="550416"/>
                  <a:pt x="549002" y="550416"/>
                  <a:pt x="549763" y="545526"/>
                </a:cubicBezTo>
                <a:cubicBezTo>
                  <a:pt x="550523" y="540636"/>
                  <a:pt x="554703" y="542673"/>
                  <a:pt x="558502" y="539005"/>
                </a:cubicBezTo>
                <a:cubicBezTo>
                  <a:pt x="562681" y="535338"/>
                  <a:pt x="563442" y="533708"/>
                  <a:pt x="568001" y="530040"/>
                </a:cubicBezTo>
                <a:cubicBezTo>
                  <a:pt x="572560" y="526373"/>
                  <a:pt x="573700" y="524743"/>
                  <a:pt x="575601" y="522705"/>
                </a:cubicBezTo>
                <a:cubicBezTo>
                  <a:pt x="577500" y="520667"/>
                  <a:pt x="576360" y="520667"/>
                  <a:pt x="572181" y="522297"/>
                </a:cubicBezTo>
                <a:cubicBezTo>
                  <a:pt x="568381" y="523927"/>
                  <a:pt x="565722" y="522705"/>
                  <a:pt x="568761" y="519853"/>
                </a:cubicBezTo>
                <a:cubicBezTo>
                  <a:pt x="571801" y="517000"/>
                  <a:pt x="571041" y="519038"/>
                  <a:pt x="572941" y="517000"/>
                </a:cubicBezTo>
                <a:cubicBezTo>
                  <a:pt x="574840" y="514962"/>
                  <a:pt x="572941" y="515370"/>
                  <a:pt x="570281" y="516185"/>
                </a:cubicBezTo>
                <a:cubicBezTo>
                  <a:pt x="567621" y="517000"/>
                  <a:pt x="566861" y="519853"/>
                  <a:pt x="564201" y="523113"/>
                </a:cubicBezTo>
                <a:cubicBezTo>
                  <a:pt x="561541" y="526373"/>
                  <a:pt x="559642" y="528003"/>
                  <a:pt x="557362" y="528410"/>
                </a:cubicBezTo>
                <a:cubicBezTo>
                  <a:pt x="555082" y="529225"/>
                  <a:pt x="553182" y="528818"/>
                  <a:pt x="559262" y="524743"/>
                </a:cubicBezTo>
                <a:cubicBezTo>
                  <a:pt x="565341" y="520667"/>
                  <a:pt x="565341" y="514962"/>
                  <a:pt x="570661" y="512518"/>
                </a:cubicBezTo>
                <a:cubicBezTo>
                  <a:pt x="575981" y="510072"/>
                  <a:pt x="577121" y="508442"/>
                  <a:pt x="578640" y="506404"/>
                </a:cubicBezTo>
                <a:cubicBezTo>
                  <a:pt x="580160" y="504367"/>
                  <a:pt x="577880" y="505183"/>
                  <a:pt x="575220" y="504774"/>
                </a:cubicBezTo>
                <a:cubicBezTo>
                  <a:pt x="572560" y="504367"/>
                  <a:pt x="570661" y="503145"/>
                  <a:pt x="569901" y="501107"/>
                </a:cubicBezTo>
                <a:cubicBezTo>
                  <a:pt x="569141" y="499070"/>
                  <a:pt x="570661" y="499477"/>
                  <a:pt x="574840" y="500700"/>
                </a:cubicBezTo>
                <a:cubicBezTo>
                  <a:pt x="579020" y="501922"/>
                  <a:pt x="579400" y="500292"/>
                  <a:pt x="579020" y="497439"/>
                </a:cubicBezTo>
                <a:cubicBezTo>
                  <a:pt x="578640" y="494587"/>
                  <a:pt x="580160" y="494587"/>
                  <a:pt x="581680" y="494179"/>
                </a:cubicBezTo>
                <a:cubicBezTo>
                  <a:pt x="583200" y="494179"/>
                  <a:pt x="584720" y="495402"/>
                  <a:pt x="585099" y="497032"/>
                </a:cubicBezTo>
                <a:cubicBezTo>
                  <a:pt x="585860" y="498662"/>
                  <a:pt x="585480" y="496217"/>
                  <a:pt x="586239" y="492957"/>
                </a:cubicBezTo>
                <a:cubicBezTo>
                  <a:pt x="587000" y="489697"/>
                  <a:pt x="587379" y="490512"/>
                  <a:pt x="589659" y="488882"/>
                </a:cubicBezTo>
                <a:cubicBezTo>
                  <a:pt x="591939" y="487252"/>
                  <a:pt x="591179" y="487252"/>
                  <a:pt x="589279" y="486437"/>
                </a:cubicBezTo>
                <a:cubicBezTo>
                  <a:pt x="587379" y="485622"/>
                  <a:pt x="589279" y="484400"/>
                  <a:pt x="591939" y="482770"/>
                </a:cubicBezTo>
                <a:cubicBezTo>
                  <a:pt x="594979" y="481547"/>
                  <a:pt x="596499" y="485214"/>
                  <a:pt x="596499" y="479917"/>
                </a:cubicBezTo>
                <a:cubicBezTo>
                  <a:pt x="596499" y="474619"/>
                  <a:pt x="604478" y="469322"/>
                  <a:pt x="609038" y="468099"/>
                </a:cubicBezTo>
                <a:cubicBezTo>
                  <a:pt x="613597" y="466877"/>
                  <a:pt x="614737" y="465654"/>
                  <a:pt x="617397" y="461987"/>
                </a:cubicBezTo>
                <a:cubicBezTo>
                  <a:pt x="618537" y="460153"/>
                  <a:pt x="620437" y="459032"/>
                  <a:pt x="622336" y="458930"/>
                </a:cubicBezTo>
                <a:close/>
                <a:moveTo>
                  <a:pt x="772424" y="458726"/>
                </a:moveTo>
                <a:cubicBezTo>
                  <a:pt x="772424" y="458726"/>
                  <a:pt x="772424" y="459541"/>
                  <a:pt x="772424" y="460357"/>
                </a:cubicBezTo>
                <a:cubicBezTo>
                  <a:pt x="772424" y="460357"/>
                  <a:pt x="772804" y="460764"/>
                  <a:pt x="772804" y="460764"/>
                </a:cubicBezTo>
                <a:cubicBezTo>
                  <a:pt x="773184" y="460764"/>
                  <a:pt x="773563" y="460764"/>
                  <a:pt x="773563" y="460764"/>
                </a:cubicBezTo>
                <a:cubicBezTo>
                  <a:pt x="773944" y="460357"/>
                  <a:pt x="772424" y="458726"/>
                  <a:pt x="772424" y="458726"/>
                </a:cubicBezTo>
                <a:close/>
                <a:moveTo>
                  <a:pt x="664133" y="457096"/>
                </a:moveTo>
                <a:cubicBezTo>
                  <a:pt x="664133" y="457096"/>
                  <a:pt x="666413" y="458726"/>
                  <a:pt x="664893" y="459134"/>
                </a:cubicBezTo>
                <a:cubicBezTo>
                  <a:pt x="664513" y="459541"/>
                  <a:pt x="664133" y="459134"/>
                  <a:pt x="664133" y="459134"/>
                </a:cubicBezTo>
                <a:cubicBezTo>
                  <a:pt x="664133" y="459134"/>
                  <a:pt x="664133" y="458726"/>
                  <a:pt x="664133" y="458726"/>
                </a:cubicBezTo>
                <a:cubicBezTo>
                  <a:pt x="663753" y="457912"/>
                  <a:pt x="664133" y="457096"/>
                  <a:pt x="664133" y="457096"/>
                </a:cubicBezTo>
                <a:close/>
                <a:moveTo>
                  <a:pt x="648934" y="457096"/>
                </a:moveTo>
                <a:cubicBezTo>
                  <a:pt x="648934" y="457096"/>
                  <a:pt x="649314" y="457096"/>
                  <a:pt x="649314" y="457096"/>
                </a:cubicBezTo>
                <a:cubicBezTo>
                  <a:pt x="649694" y="457096"/>
                  <a:pt x="650074" y="457504"/>
                  <a:pt x="650074" y="457912"/>
                </a:cubicBezTo>
                <a:cubicBezTo>
                  <a:pt x="650074" y="458726"/>
                  <a:pt x="650454" y="459134"/>
                  <a:pt x="650074" y="459949"/>
                </a:cubicBezTo>
                <a:cubicBezTo>
                  <a:pt x="649694" y="459949"/>
                  <a:pt x="649694" y="460357"/>
                  <a:pt x="649694" y="460357"/>
                </a:cubicBezTo>
                <a:cubicBezTo>
                  <a:pt x="649314" y="460357"/>
                  <a:pt x="649314" y="460357"/>
                  <a:pt x="648934" y="460357"/>
                </a:cubicBezTo>
                <a:cubicBezTo>
                  <a:pt x="648554" y="460357"/>
                  <a:pt x="648554" y="459949"/>
                  <a:pt x="648174" y="459541"/>
                </a:cubicBezTo>
                <a:cubicBezTo>
                  <a:pt x="648174" y="458726"/>
                  <a:pt x="648174" y="458319"/>
                  <a:pt x="648174" y="457912"/>
                </a:cubicBezTo>
                <a:cubicBezTo>
                  <a:pt x="648554" y="457912"/>
                  <a:pt x="648554" y="457912"/>
                  <a:pt x="648554" y="457504"/>
                </a:cubicBezTo>
                <a:cubicBezTo>
                  <a:pt x="648554" y="457096"/>
                  <a:pt x="648934" y="457096"/>
                  <a:pt x="648934" y="457096"/>
                </a:cubicBezTo>
                <a:close/>
                <a:moveTo>
                  <a:pt x="654253" y="454652"/>
                </a:moveTo>
                <a:cubicBezTo>
                  <a:pt x="655393" y="457096"/>
                  <a:pt x="656913" y="459541"/>
                  <a:pt x="656913" y="459541"/>
                </a:cubicBezTo>
                <a:cubicBezTo>
                  <a:pt x="656913" y="459541"/>
                  <a:pt x="651214" y="460357"/>
                  <a:pt x="651594" y="456282"/>
                </a:cubicBezTo>
                <a:cubicBezTo>
                  <a:pt x="651974" y="452206"/>
                  <a:pt x="653114" y="452206"/>
                  <a:pt x="654253" y="454652"/>
                </a:cubicBezTo>
                <a:close/>
                <a:moveTo>
                  <a:pt x="774324" y="453022"/>
                </a:moveTo>
                <a:cubicBezTo>
                  <a:pt x="776223" y="450576"/>
                  <a:pt x="777743" y="450984"/>
                  <a:pt x="776604" y="453429"/>
                </a:cubicBezTo>
                <a:lnTo>
                  <a:pt x="776072" y="454162"/>
                </a:lnTo>
                <a:lnTo>
                  <a:pt x="774703" y="454652"/>
                </a:lnTo>
                <a:lnTo>
                  <a:pt x="774164" y="454734"/>
                </a:lnTo>
                <a:close/>
                <a:moveTo>
                  <a:pt x="1210527" y="442019"/>
                </a:moveTo>
                <a:cubicBezTo>
                  <a:pt x="1212047" y="441611"/>
                  <a:pt x="1211667" y="443648"/>
                  <a:pt x="1211667" y="443648"/>
                </a:cubicBezTo>
                <a:cubicBezTo>
                  <a:pt x="1211667" y="443648"/>
                  <a:pt x="1211287" y="443648"/>
                  <a:pt x="1210907" y="443241"/>
                </a:cubicBezTo>
                <a:cubicBezTo>
                  <a:pt x="1210147" y="442834"/>
                  <a:pt x="1209767" y="442019"/>
                  <a:pt x="1210527" y="442019"/>
                </a:cubicBezTo>
                <a:close/>
                <a:moveTo>
                  <a:pt x="1216226" y="439166"/>
                </a:moveTo>
                <a:cubicBezTo>
                  <a:pt x="1216226" y="439166"/>
                  <a:pt x="1216606" y="439574"/>
                  <a:pt x="1216986" y="439981"/>
                </a:cubicBezTo>
                <a:cubicBezTo>
                  <a:pt x="1216986" y="439981"/>
                  <a:pt x="1216986" y="440389"/>
                  <a:pt x="1216986" y="440389"/>
                </a:cubicBezTo>
                <a:cubicBezTo>
                  <a:pt x="1216986" y="440389"/>
                  <a:pt x="1216986" y="440796"/>
                  <a:pt x="1216606" y="440796"/>
                </a:cubicBezTo>
                <a:cubicBezTo>
                  <a:pt x="1216606" y="440796"/>
                  <a:pt x="1216226" y="440796"/>
                  <a:pt x="1216226" y="440796"/>
                </a:cubicBezTo>
                <a:cubicBezTo>
                  <a:pt x="1215846" y="440796"/>
                  <a:pt x="1216226" y="439166"/>
                  <a:pt x="1216226" y="439166"/>
                </a:cubicBezTo>
                <a:close/>
                <a:moveTo>
                  <a:pt x="791422" y="431016"/>
                </a:moveTo>
                <a:lnTo>
                  <a:pt x="791498" y="431097"/>
                </a:lnTo>
                <a:lnTo>
                  <a:pt x="791422" y="431080"/>
                </a:lnTo>
                <a:close/>
                <a:moveTo>
                  <a:pt x="1027002" y="430609"/>
                </a:moveTo>
                <a:cubicBezTo>
                  <a:pt x="1028902" y="430201"/>
                  <a:pt x="1028142" y="433053"/>
                  <a:pt x="1028142" y="433053"/>
                </a:cubicBezTo>
                <a:cubicBezTo>
                  <a:pt x="1028142" y="433053"/>
                  <a:pt x="1025862" y="431831"/>
                  <a:pt x="1025862" y="431424"/>
                </a:cubicBezTo>
                <a:cubicBezTo>
                  <a:pt x="1025862" y="431016"/>
                  <a:pt x="1026242" y="431016"/>
                  <a:pt x="1026242" y="431016"/>
                </a:cubicBezTo>
                <a:cubicBezTo>
                  <a:pt x="1026622" y="430609"/>
                  <a:pt x="1026622" y="430609"/>
                  <a:pt x="1027002" y="430609"/>
                </a:cubicBezTo>
                <a:close/>
                <a:moveTo>
                  <a:pt x="1075638" y="380485"/>
                </a:moveTo>
                <a:cubicBezTo>
                  <a:pt x="1074498" y="380485"/>
                  <a:pt x="1073738" y="380893"/>
                  <a:pt x="1073359" y="381300"/>
                </a:cubicBezTo>
                <a:cubicBezTo>
                  <a:pt x="1072978" y="381300"/>
                  <a:pt x="1072598" y="381708"/>
                  <a:pt x="1072598" y="382115"/>
                </a:cubicBezTo>
                <a:cubicBezTo>
                  <a:pt x="1071458" y="383338"/>
                  <a:pt x="1071079" y="384968"/>
                  <a:pt x="1070318" y="386191"/>
                </a:cubicBezTo>
                <a:cubicBezTo>
                  <a:pt x="1069939" y="387005"/>
                  <a:pt x="1069939" y="387413"/>
                  <a:pt x="1069559" y="387820"/>
                </a:cubicBezTo>
                <a:cubicBezTo>
                  <a:pt x="1069559" y="388228"/>
                  <a:pt x="1069178" y="388228"/>
                  <a:pt x="1069178" y="388228"/>
                </a:cubicBezTo>
                <a:cubicBezTo>
                  <a:pt x="1068419" y="389043"/>
                  <a:pt x="1068039" y="389043"/>
                  <a:pt x="1066899" y="389450"/>
                </a:cubicBezTo>
                <a:cubicBezTo>
                  <a:pt x="1064999" y="389858"/>
                  <a:pt x="1064239" y="389858"/>
                  <a:pt x="1061579" y="393118"/>
                </a:cubicBezTo>
                <a:cubicBezTo>
                  <a:pt x="1060439" y="394748"/>
                  <a:pt x="1058540" y="395970"/>
                  <a:pt x="1057020" y="396786"/>
                </a:cubicBezTo>
                <a:cubicBezTo>
                  <a:pt x="1055120" y="397600"/>
                  <a:pt x="1053220" y="398416"/>
                  <a:pt x="1051700" y="399230"/>
                </a:cubicBezTo>
                <a:cubicBezTo>
                  <a:pt x="1050940" y="399638"/>
                  <a:pt x="1050560" y="400046"/>
                  <a:pt x="1050560" y="400453"/>
                </a:cubicBezTo>
                <a:cubicBezTo>
                  <a:pt x="1050180" y="401675"/>
                  <a:pt x="1052080" y="402898"/>
                  <a:pt x="1050560" y="403713"/>
                </a:cubicBezTo>
                <a:cubicBezTo>
                  <a:pt x="1050180" y="404121"/>
                  <a:pt x="1049800" y="404121"/>
                  <a:pt x="1049800" y="404121"/>
                </a:cubicBezTo>
                <a:cubicBezTo>
                  <a:pt x="1049800" y="404121"/>
                  <a:pt x="1049420" y="404121"/>
                  <a:pt x="1049420" y="404528"/>
                </a:cubicBezTo>
                <a:cubicBezTo>
                  <a:pt x="1049420" y="404528"/>
                  <a:pt x="1049420" y="404528"/>
                  <a:pt x="1049420" y="404935"/>
                </a:cubicBezTo>
                <a:cubicBezTo>
                  <a:pt x="1049420" y="405343"/>
                  <a:pt x="1049800" y="405343"/>
                  <a:pt x="1049800" y="406158"/>
                </a:cubicBezTo>
                <a:cubicBezTo>
                  <a:pt x="1049800" y="406565"/>
                  <a:pt x="1049800" y="406565"/>
                  <a:pt x="1050180" y="406973"/>
                </a:cubicBezTo>
                <a:cubicBezTo>
                  <a:pt x="1050560" y="408195"/>
                  <a:pt x="1049040" y="409011"/>
                  <a:pt x="1046760" y="410233"/>
                </a:cubicBezTo>
                <a:cubicBezTo>
                  <a:pt x="1043341" y="411863"/>
                  <a:pt x="1037641" y="413901"/>
                  <a:pt x="1034602" y="415938"/>
                </a:cubicBezTo>
                <a:cubicBezTo>
                  <a:pt x="1030042" y="419606"/>
                  <a:pt x="1025482" y="422051"/>
                  <a:pt x="1023202" y="422051"/>
                </a:cubicBezTo>
                <a:cubicBezTo>
                  <a:pt x="1019403" y="422458"/>
                  <a:pt x="1014843" y="425718"/>
                  <a:pt x="1012943" y="423681"/>
                </a:cubicBezTo>
                <a:cubicBezTo>
                  <a:pt x="1012564" y="423681"/>
                  <a:pt x="1012564" y="423274"/>
                  <a:pt x="1012564" y="422866"/>
                </a:cubicBezTo>
                <a:cubicBezTo>
                  <a:pt x="1012564" y="422458"/>
                  <a:pt x="1012183" y="422051"/>
                  <a:pt x="1011803" y="422051"/>
                </a:cubicBezTo>
                <a:cubicBezTo>
                  <a:pt x="1010284" y="422051"/>
                  <a:pt x="1006484" y="424088"/>
                  <a:pt x="1003444" y="426126"/>
                </a:cubicBezTo>
                <a:cubicBezTo>
                  <a:pt x="1002685" y="426534"/>
                  <a:pt x="1002304" y="426941"/>
                  <a:pt x="1001545" y="427348"/>
                </a:cubicBezTo>
                <a:cubicBezTo>
                  <a:pt x="1001164" y="427756"/>
                  <a:pt x="1000405" y="428164"/>
                  <a:pt x="1000025" y="428164"/>
                </a:cubicBezTo>
                <a:cubicBezTo>
                  <a:pt x="998885" y="428978"/>
                  <a:pt x="998125" y="428978"/>
                  <a:pt x="997365" y="428978"/>
                </a:cubicBezTo>
                <a:cubicBezTo>
                  <a:pt x="996984" y="428978"/>
                  <a:pt x="996605" y="428978"/>
                  <a:pt x="996605" y="428571"/>
                </a:cubicBezTo>
                <a:cubicBezTo>
                  <a:pt x="996605" y="428164"/>
                  <a:pt x="996225" y="428164"/>
                  <a:pt x="996225" y="427756"/>
                </a:cubicBezTo>
                <a:cubicBezTo>
                  <a:pt x="996225" y="427756"/>
                  <a:pt x="996225" y="427348"/>
                  <a:pt x="996225" y="426941"/>
                </a:cubicBezTo>
                <a:cubicBezTo>
                  <a:pt x="996225" y="426534"/>
                  <a:pt x="996225" y="426534"/>
                  <a:pt x="996225" y="426534"/>
                </a:cubicBezTo>
                <a:cubicBezTo>
                  <a:pt x="996225" y="426126"/>
                  <a:pt x="995844" y="426126"/>
                  <a:pt x="995465" y="426126"/>
                </a:cubicBezTo>
                <a:cubicBezTo>
                  <a:pt x="995085" y="426126"/>
                  <a:pt x="994325" y="426534"/>
                  <a:pt x="993945" y="426534"/>
                </a:cubicBezTo>
                <a:cubicBezTo>
                  <a:pt x="993565" y="426534"/>
                  <a:pt x="993185" y="426941"/>
                  <a:pt x="992805" y="426941"/>
                </a:cubicBezTo>
                <a:cubicBezTo>
                  <a:pt x="992045" y="427348"/>
                  <a:pt x="991285" y="427348"/>
                  <a:pt x="990145" y="427756"/>
                </a:cubicBezTo>
                <a:cubicBezTo>
                  <a:pt x="989765" y="427756"/>
                  <a:pt x="989385" y="428164"/>
                  <a:pt x="989006" y="428164"/>
                </a:cubicBezTo>
                <a:cubicBezTo>
                  <a:pt x="988625" y="428164"/>
                  <a:pt x="988245" y="428571"/>
                  <a:pt x="988245" y="428571"/>
                </a:cubicBezTo>
                <a:cubicBezTo>
                  <a:pt x="986725" y="429386"/>
                  <a:pt x="987486" y="429793"/>
                  <a:pt x="988245" y="429793"/>
                </a:cubicBezTo>
                <a:cubicBezTo>
                  <a:pt x="989006" y="429793"/>
                  <a:pt x="989385" y="430201"/>
                  <a:pt x="989006" y="431016"/>
                </a:cubicBezTo>
                <a:cubicBezTo>
                  <a:pt x="989006" y="431016"/>
                  <a:pt x="988625" y="431424"/>
                  <a:pt x="988625" y="431424"/>
                </a:cubicBezTo>
                <a:cubicBezTo>
                  <a:pt x="988245" y="431831"/>
                  <a:pt x="987865" y="432239"/>
                  <a:pt x="986725" y="432646"/>
                </a:cubicBezTo>
                <a:cubicBezTo>
                  <a:pt x="986346" y="433053"/>
                  <a:pt x="985966" y="433053"/>
                  <a:pt x="985585" y="433461"/>
                </a:cubicBezTo>
                <a:cubicBezTo>
                  <a:pt x="984445" y="434276"/>
                  <a:pt x="983306" y="434276"/>
                  <a:pt x="982546" y="434276"/>
                </a:cubicBezTo>
                <a:cubicBezTo>
                  <a:pt x="981406" y="434276"/>
                  <a:pt x="980266" y="433869"/>
                  <a:pt x="979506" y="433461"/>
                </a:cubicBezTo>
                <a:cubicBezTo>
                  <a:pt x="979126" y="433053"/>
                  <a:pt x="978746" y="433053"/>
                  <a:pt x="978746" y="433053"/>
                </a:cubicBezTo>
                <a:cubicBezTo>
                  <a:pt x="978746" y="433053"/>
                  <a:pt x="978746" y="433053"/>
                  <a:pt x="978366" y="433053"/>
                </a:cubicBezTo>
                <a:cubicBezTo>
                  <a:pt x="977987" y="433461"/>
                  <a:pt x="977606" y="434276"/>
                  <a:pt x="977226" y="436313"/>
                </a:cubicBezTo>
                <a:cubicBezTo>
                  <a:pt x="977226" y="436721"/>
                  <a:pt x="976847" y="437129"/>
                  <a:pt x="976847" y="437536"/>
                </a:cubicBezTo>
                <a:cubicBezTo>
                  <a:pt x="976847" y="437943"/>
                  <a:pt x="976467" y="438351"/>
                  <a:pt x="976086" y="438351"/>
                </a:cubicBezTo>
                <a:cubicBezTo>
                  <a:pt x="975327" y="439166"/>
                  <a:pt x="974566" y="439574"/>
                  <a:pt x="973807" y="439981"/>
                </a:cubicBezTo>
                <a:cubicBezTo>
                  <a:pt x="973047" y="439981"/>
                  <a:pt x="972667" y="440389"/>
                  <a:pt x="971907" y="439981"/>
                </a:cubicBezTo>
                <a:cubicBezTo>
                  <a:pt x="971527" y="439981"/>
                  <a:pt x="971147" y="439981"/>
                  <a:pt x="971147" y="439981"/>
                </a:cubicBezTo>
                <a:cubicBezTo>
                  <a:pt x="970767" y="439981"/>
                  <a:pt x="970767" y="439981"/>
                  <a:pt x="970387" y="439981"/>
                </a:cubicBezTo>
                <a:cubicBezTo>
                  <a:pt x="970007" y="439981"/>
                  <a:pt x="970007" y="439981"/>
                  <a:pt x="970007" y="439981"/>
                </a:cubicBezTo>
                <a:cubicBezTo>
                  <a:pt x="969247" y="439981"/>
                  <a:pt x="969247" y="440796"/>
                  <a:pt x="969247" y="442834"/>
                </a:cubicBezTo>
                <a:cubicBezTo>
                  <a:pt x="969247" y="444464"/>
                  <a:pt x="969247" y="445686"/>
                  <a:pt x="968487" y="446501"/>
                </a:cubicBezTo>
                <a:cubicBezTo>
                  <a:pt x="968107" y="446908"/>
                  <a:pt x="967727" y="447316"/>
                  <a:pt x="966967" y="447724"/>
                </a:cubicBezTo>
                <a:cubicBezTo>
                  <a:pt x="966207" y="448131"/>
                  <a:pt x="965447" y="448539"/>
                  <a:pt x="964307" y="448946"/>
                </a:cubicBezTo>
                <a:cubicBezTo>
                  <a:pt x="963167" y="449354"/>
                  <a:pt x="962027" y="449761"/>
                  <a:pt x="960887" y="450576"/>
                </a:cubicBezTo>
                <a:cubicBezTo>
                  <a:pt x="957468" y="452614"/>
                  <a:pt x="955188" y="455059"/>
                  <a:pt x="954429" y="456689"/>
                </a:cubicBezTo>
                <a:cubicBezTo>
                  <a:pt x="953668" y="458726"/>
                  <a:pt x="952148" y="459541"/>
                  <a:pt x="951389" y="457912"/>
                </a:cubicBezTo>
                <a:cubicBezTo>
                  <a:pt x="951008" y="457504"/>
                  <a:pt x="951008" y="457096"/>
                  <a:pt x="950629" y="457096"/>
                </a:cubicBezTo>
                <a:cubicBezTo>
                  <a:pt x="950249" y="457096"/>
                  <a:pt x="949868" y="457096"/>
                  <a:pt x="949489" y="457096"/>
                </a:cubicBezTo>
                <a:cubicBezTo>
                  <a:pt x="948729" y="457096"/>
                  <a:pt x="947969" y="457912"/>
                  <a:pt x="947969" y="458726"/>
                </a:cubicBezTo>
                <a:cubicBezTo>
                  <a:pt x="947969" y="459134"/>
                  <a:pt x="947589" y="459541"/>
                  <a:pt x="947589" y="459949"/>
                </a:cubicBezTo>
                <a:cubicBezTo>
                  <a:pt x="947209" y="460764"/>
                  <a:pt x="946829" y="461171"/>
                  <a:pt x="946069" y="461987"/>
                </a:cubicBezTo>
                <a:cubicBezTo>
                  <a:pt x="945689" y="462394"/>
                  <a:pt x="945309" y="462801"/>
                  <a:pt x="944549" y="463617"/>
                </a:cubicBezTo>
                <a:cubicBezTo>
                  <a:pt x="943789" y="464024"/>
                  <a:pt x="943029" y="465247"/>
                  <a:pt x="941889" y="466469"/>
                </a:cubicBezTo>
                <a:cubicBezTo>
                  <a:pt x="941509" y="466877"/>
                  <a:pt x="940749" y="467691"/>
                  <a:pt x="940370" y="468099"/>
                </a:cubicBezTo>
                <a:cubicBezTo>
                  <a:pt x="937710" y="471359"/>
                  <a:pt x="935050" y="474619"/>
                  <a:pt x="935050" y="474619"/>
                </a:cubicBezTo>
                <a:cubicBezTo>
                  <a:pt x="935050" y="474619"/>
                  <a:pt x="934290" y="476249"/>
                  <a:pt x="934290" y="479509"/>
                </a:cubicBezTo>
                <a:cubicBezTo>
                  <a:pt x="934290" y="481954"/>
                  <a:pt x="934290" y="483177"/>
                  <a:pt x="934290" y="483992"/>
                </a:cubicBezTo>
                <a:cubicBezTo>
                  <a:pt x="934290" y="483992"/>
                  <a:pt x="934290" y="484400"/>
                  <a:pt x="934290" y="484400"/>
                </a:cubicBezTo>
                <a:cubicBezTo>
                  <a:pt x="934290" y="484400"/>
                  <a:pt x="934670" y="484400"/>
                  <a:pt x="935430" y="484400"/>
                </a:cubicBezTo>
                <a:cubicBezTo>
                  <a:pt x="936570" y="484400"/>
                  <a:pt x="938469" y="485214"/>
                  <a:pt x="938849" y="487660"/>
                </a:cubicBezTo>
                <a:lnTo>
                  <a:pt x="938849" y="491735"/>
                </a:lnTo>
                <a:cubicBezTo>
                  <a:pt x="938849" y="491327"/>
                  <a:pt x="938849" y="490919"/>
                  <a:pt x="938469" y="490104"/>
                </a:cubicBezTo>
                <a:cubicBezTo>
                  <a:pt x="938469" y="490104"/>
                  <a:pt x="938090" y="490104"/>
                  <a:pt x="938090" y="490104"/>
                </a:cubicBezTo>
                <a:cubicBezTo>
                  <a:pt x="938090" y="490104"/>
                  <a:pt x="937710" y="490104"/>
                  <a:pt x="937710" y="490512"/>
                </a:cubicBezTo>
                <a:cubicBezTo>
                  <a:pt x="937329" y="490919"/>
                  <a:pt x="938849" y="491735"/>
                  <a:pt x="938849" y="491735"/>
                </a:cubicBezTo>
                <a:lnTo>
                  <a:pt x="938849" y="492142"/>
                </a:lnTo>
                <a:cubicBezTo>
                  <a:pt x="938469" y="492549"/>
                  <a:pt x="938090" y="492549"/>
                  <a:pt x="937329" y="492957"/>
                </a:cubicBezTo>
                <a:cubicBezTo>
                  <a:pt x="936190" y="493772"/>
                  <a:pt x="935810" y="494179"/>
                  <a:pt x="935810" y="494995"/>
                </a:cubicBezTo>
                <a:cubicBezTo>
                  <a:pt x="935810" y="495402"/>
                  <a:pt x="936190" y="495809"/>
                  <a:pt x="936950" y="496217"/>
                </a:cubicBezTo>
                <a:cubicBezTo>
                  <a:pt x="937329" y="496625"/>
                  <a:pt x="937329" y="497032"/>
                  <a:pt x="937329" y="497847"/>
                </a:cubicBezTo>
                <a:cubicBezTo>
                  <a:pt x="936950" y="498255"/>
                  <a:pt x="936950" y="498662"/>
                  <a:pt x="936950" y="498662"/>
                </a:cubicBezTo>
                <a:lnTo>
                  <a:pt x="937039" y="499717"/>
                </a:lnTo>
                <a:lnTo>
                  <a:pt x="936950" y="500292"/>
                </a:lnTo>
                <a:lnTo>
                  <a:pt x="935204" y="505161"/>
                </a:lnTo>
                <a:lnTo>
                  <a:pt x="934502" y="505296"/>
                </a:lnTo>
                <a:lnTo>
                  <a:pt x="932011" y="503960"/>
                </a:lnTo>
                <a:cubicBezTo>
                  <a:pt x="931630" y="503960"/>
                  <a:pt x="931630" y="503960"/>
                  <a:pt x="931250" y="503960"/>
                </a:cubicBezTo>
                <a:cubicBezTo>
                  <a:pt x="930490" y="504367"/>
                  <a:pt x="930490" y="504774"/>
                  <a:pt x="931250" y="505590"/>
                </a:cubicBezTo>
                <a:cubicBezTo>
                  <a:pt x="930110" y="505183"/>
                  <a:pt x="930490" y="505590"/>
                  <a:pt x="930870" y="505997"/>
                </a:cubicBezTo>
                <a:lnTo>
                  <a:pt x="934502" y="505296"/>
                </a:lnTo>
                <a:lnTo>
                  <a:pt x="935050" y="505590"/>
                </a:lnTo>
                <a:lnTo>
                  <a:pt x="935204" y="505161"/>
                </a:lnTo>
                <a:lnTo>
                  <a:pt x="949868" y="502330"/>
                </a:lnTo>
                <a:cubicBezTo>
                  <a:pt x="949868" y="500292"/>
                  <a:pt x="950629" y="498662"/>
                  <a:pt x="951769" y="498255"/>
                </a:cubicBezTo>
                <a:cubicBezTo>
                  <a:pt x="952148" y="498255"/>
                  <a:pt x="952528" y="498255"/>
                  <a:pt x="952909" y="498255"/>
                </a:cubicBezTo>
                <a:cubicBezTo>
                  <a:pt x="953668" y="498255"/>
                  <a:pt x="954429" y="498255"/>
                  <a:pt x="954429" y="496217"/>
                </a:cubicBezTo>
                <a:cubicBezTo>
                  <a:pt x="954429" y="494587"/>
                  <a:pt x="955188" y="493365"/>
                  <a:pt x="956328" y="493365"/>
                </a:cubicBezTo>
                <a:cubicBezTo>
                  <a:pt x="956708" y="493365"/>
                  <a:pt x="957468" y="493772"/>
                  <a:pt x="957848" y="494995"/>
                </a:cubicBezTo>
                <a:cubicBezTo>
                  <a:pt x="958228" y="496217"/>
                  <a:pt x="958988" y="497439"/>
                  <a:pt x="959368" y="498662"/>
                </a:cubicBezTo>
                <a:cubicBezTo>
                  <a:pt x="959747" y="499070"/>
                  <a:pt x="959747" y="499477"/>
                  <a:pt x="959747" y="500292"/>
                </a:cubicBezTo>
                <a:cubicBezTo>
                  <a:pt x="959747" y="500292"/>
                  <a:pt x="959747" y="500700"/>
                  <a:pt x="959747" y="500700"/>
                </a:cubicBezTo>
                <a:lnTo>
                  <a:pt x="966588" y="499477"/>
                </a:lnTo>
                <a:cubicBezTo>
                  <a:pt x="966588" y="499477"/>
                  <a:pt x="966588" y="499477"/>
                  <a:pt x="966207" y="499477"/>
                </a:cubicBezTo>
                <a:cubicBezTo>
                  <a:pt x="966207" y="499477"/>
                  <a:pt x="965827" y="499070"/>
                  <a:pt x="965827" y="499070"/>
                </a:cubicBezTo>
                <a:cubicBezTo>
                  <a:pt x="965827" y="498662"/>
                  <a:pt x="965827" y="498662"/>
                  <a:pt x="966207" y="498255"/>
                </a:cubicBezTo>
                <a:cubicBezTo>
                  <a:pt x="966588" y="498255"/>
                  <a:pt x="966588" y="498255"/>
                  <a:pt x="966588" y="498255"/>
                </a:cubicBezTo>
                <a:cubicBezTo>
                  <a:pt x="966967" y="498255"/>
                  <a:pt x="966967" y="499070"/>
                  <a:pt x="966967" y="499477"/>
                </a:cubicBezTo>
                <a:cubicBezTo>
                  <a:pt x="966967" y="499477"/>
                  <a:pt x="966967" y="499477"/>
                  <a:pt x="966967" y="499885"/>
                </a:cubicBezTo>
                <a:lnTo>
                  <a:pt x="981786" y="497032"/>
                </a:lnTo>
                <a:cubicBezTo>
                  <a:pt x="981786" y="496217"/>
                  <a:pt x="981786" y="495402"/>
                  <a:pt x="981786" y="494587"/>
                </a:cubicBezTo>
                <a:cubicBezTo>
                  <a:pt x="982166" y="491735"/>
                  <a:pt x="982926" y="490104"/>
                  <a:pt x="984445" y="488474"/>
                </a:cubicBezTo>
                <a:cubicBezTo>
                  <a:pt x="984826" y="488067"/>
                  <a:pt x="985585" y="487660"/>
                  <a:pt x="985966" y="486844"/>
                </a:cubicBezTo>
                <a:cubicBezTo>
                  <a:pt x="986725" y="486437"/>
                  <a:pt x="987105" y="485622"/>
                  <a:pt x="987865" y="484807"/>
                </a:cubicBezTo>
                <a:cubicBezTo>
                  <a:pt x="988245" y="484400"/>
                  <a:pt x="988625" y="483992"/>
                  <a:pt x="989006" y="483584"/>
                </a:cubicBezTo>
                <a:cubicBezTo>
                  <a:pt x="989765" y="482770"/>
                  <a:pt x="990145" y="481547"/>
                  <a:pt x="990905" y="480732"/>
                </a:cubicBezTo>
                <a:cubicBezTo>
                  <a:pt x="991665" y="479102"/>
                  <a:pt x="992425" y="477879"/>
                  <a:pt x="992805" y="476657"/>
                </a:cubicBezTo>
                <a:cubicBezTo>
                  <a:pt x="993565" y="473396"/>
                  <a:pt x="993185" y="472989"/>
                  <a:pt x="996984" y="468914"/>
                </a:cubicBezTo>
                <a:cubicBezTo>
                  <a:pt x="998125" y="467691"/>
                  <a:pt x="1003444" y="460357"/>
                  <a:pt x="1005724" y="458319"/>
                </a:cubicBezTo>
                <a:cubicBezTo>
                  <a:pt x="1006104" y="457912"/>
                  <a:pt x="1006104" y="457912"/>
                  <a:pt x="1006484" y="457912"/>
                </a:cubicBezTo>
                <a:cubicBezTo>
                  <a:pt x="1006864" y="457912"/>
                  <a:pt x="1006864" y="457504"/>
                  <a:pt x="1007244" y="457504"/>
                </a:cubicBezTo>
                <a:cubicBezTo>
                  <a:pt x="1007624" y="457504"/>
                  <a:pt x="1007624" y="457096"/>
                  <a:pt x="1008003" y="457096"/>
                </a:cubicBezTo>
                <a:cubicBezTo>
                  <a:pt x="1008764" y="456689"/>
                  <a:pt x="1009143" y="456282"/>
                  <a:pt x="1009143" y="455874"/>
                </a:cubicBezTo>
                <a:cubicBezTo>
                  <a:pt x="1009143" y="455874"/>
                  <a:pt x="1009143" y="455466"/>
                  <a:pt x="1009143" y="455059"/>
                </a:cubicBezTo>
                <a:cubicBezTo>
                  <a:pt x="1009143" y="454652"/>
                  <a:pt x="1009143" y="453836"/>
                  <a:pt x="1008764" y="453429"/>
                </a:cubicBezTo>
                <a:cubicBezTo>
                  <a:pt x="1008764" y="453022"/>
                  <a:pt x="1008764" y="452206"/>
                  <a:pt x="1009523" y="451799"/>
                </a:cubicBezTo>
                <a:cubicBezTo>
                  <a:pt x="1009523" y="451391"/>
                  <a:pt x="1009904" y="451391"/>
                  <a:pt x="1010284" y="450984"/>
                </a:cubicBezTo>
                <a:cubicBezTo>
                  <a:pt x="1011424" y="449761"/>
                  <a:pt x="1012943" y="448539"/>
                  <a:pt x="1014843" y="447724"/>
                </a:cubicBezTo>
                <a:cubicBezTo>
                  <a:pt x="1015603" y="447316"/>
                  <a:pt x="1016363" y="446908"/>
                  <a:pt x="1017123" y="446501"/>
                </a:cubicBezTo>
                <a:cubicBezTo>
                  <a:pt x="1017883" y="446094"/>
                  <a:pt x="1018643" y="445686"/>
                  <a:pt x="1019023" y="445279"/>
                </a:cubicBezTo>
                <a:cubicBezTo>
                  <a:pt x="1019783" y="444871"/>
                  <a:pt x="1020543" y="444464"/>
                  <a:pt x="1021303" y="444057"/>
                </a:cubicBezTo>
                <a:cubicBezTo>
                  <a:pt x="1022063" y="443648"/>
                  <a:pt x="1022823" y="443241"/>
                  <a:pt x="1023583" y="442426"/>
                </a:cubicBezTo>
                <a:cubicBezTo>
                  <a:pt x="1025103" y="441204"/>
                  <a:pt x="1027002" y="439981"/>
                  <a:pt x="1028142" y="438759"/>
                </a:cubicBezTo>
                <a:cubicBezTo>
                  <a:pt x="1028902" y="437943"/>
                  <a:pt x="1029282" y="437536"/>
                  <a:pt x="1029282" y="436721"/>
                </a:cubicBezTo>
                <a:cubicBezTo>
                  <a:pt x="1030042" y="435091"/>
                  <a:pt x="1030421" y="434683"/>
                  <a:pt x="1031182" y="434683"/>
                </a:cubicBezTo>
                <a:cubicBezTo>
                  <a:pt x="1031561" y="434683"/>
                  <a:pt x="1032322" y="435091"/>
                  <a:pt x="1033081" y="435906"/>
                </a:cubicBezTo>
                <a:cubicBezTo>
                  <a:pt x="1034221" y="436721"/>
                  <a:pt x="1034982" y="437129"/>
                  <a:pt x="1035741" y="437129"/>
                </a:cubicBezTo>
                <a:cubicBezTo>
                  <a:pt x="1036122" y="437129"/>
                  <a:pt x="1036501" y="437129"/>
                  <a:pt x="1036881" y="437129"/>
                </a:cubicBezTo>
                <a:cubicBezTo>
                  <a:pt x="1037261" y="437129"/>
                  <a:pt x="1038021" y="437129"/>
                  <a:pt x="1038401" y="436721"/>
                </a:cubicBezTo>
                <a:cubicBezTo>
                  <a:pt x="1038781" y="436721"/>
                  <a:pt x="1039161" y="436721"/>
                  <a:pt x="1039161" y="436313"/>
                </a:cubicBezTo>
                <a:cubicBezTo>
                  <a:pt x="1041061" y="435091"/>
                  <a:pt x="1042961" y="432239"/>
                  <a:pt x="1043341" y="430609"/>
                </a:cubicBezTo>
                <a:cubicBezTo>
                  <a:pt x="1043721" y="428571"/>
                  <a:pt x="1055880" y="426941"/>
                  <a:pt x="1057779" y="426941"/>
                </a:cubicBezTo>
                <a:cubicBezTo>
                  <a:pt x="1058160" y="426941"/>
                  <a:pt x="1058919" y="426941"/>
                  <a:pt x="1059299" y="426941"/>
                </a:cubicBezTo>
                <a:cubicBezTo>
                  <a:pt x="1060819" y="426941"/>
                  <a:pt x="1062339" y="426534"/>
                  <a:pt x="1063099" y="425311"/>
                </a:cubicBezTo>
                <a:cubicBezTo>
                  <a:pt x="1063479" y="424904"/>
                  <a:pt x="1063479" y="424496"/>
                  <a:pt x="1063859" y="424496"/>
                </a:cubicBezTo>
                <a:cubicBezTo>
                  <a:pt x="1064239" y="424088"/>
                  <a:pt x="1064619" y="423681"/>
                  <a:pt x="1064999" y="423274"/>
                </a:cubicBezTo>
                <a:cubicBezTo>
                  <a:pt x="1065379" y="423274"/>
                  <a:pt x="1065759" y="423274"/>
                  <a:pt x="1066139" y="423274"/>
                </a:cubicBezTo>
                <a:cubicBezTo>
                  <a:pt x="1066519" y="423274"/>
                  <a:pt x="1066519" y="423274"/>
                  <a:pt x="1066899" y="423274"/>
                </a:cubicBezTo>
                <a:cubicBezTo>
                  <a:pt x="1067659" y="423274"/>
                  <a:pt x="1068419" y="422866"/>
                  <a:pt x="1069559" y="421643"/>
                </a:cubicBezTo>
                <a:cubicBezTo>
                  <a:pt x="1069939" y="421236"/>
                  <a:pt x="1070318" y="420421"/>
                  <a:pt x="1070699" y="419606"/>
                </a:cubicBezTo>
                <a:cubicBezTo>
                  <a:pt x="1071458" y="418383"/>
                  <a:pt x="1073359" y="417569"/>
                  <a:pt x="1075258" y="416753"/>
                </a:cubicBezTo>
                <a:cubicBezTo>
                  <a:pt x="1077158" y="415938"/>
                  <a:pt x="1079818" y="415123"/>
                  <a:pt x="1081717" y="414308"/>
                </a:cubicBezTo>
                <a:cubicBezTo>
                  <a:pt x="1083237" y="413901"/>
                  <a:pt x="1084377" y="413493"/>
                  <a:pt x="1085137" y="412678"/>
                </a:cubicBezTo>
                <a:cubicBezTo>
                  <a:pt x="1085897" y="412271"/>
                  <a:pt x="1086657" y="411863"/>
                  <a:pt x="1087417" y="411456"/>
                </a:cubicBezTo>
                <a:cubicBezTo>
                  <a:pt x="1088177" y="411048"/>
                  <a:pt x="1088937" y="410641"/>
                  <a:pt x="1089697" y="410641"/>
                </a:cubicBezTo>
                <a:cubicBezTo>
                  <a:pt x="1091217" y="410233"/>
                  <a:pt x="1092357" y="409826"/>
                  <a:pt x="1093876" y="409826"/>
                </a:cubicBezTo>
                <a:cubicBezTo>
                  <a:pt x="1095396" y="409826"/>
                  <a:pt x="1097296" y="409418"/>
                  <a:pt x="1098816" y="409011"/>
                </a:cubicBezTo>
                <a:cubicBezTo>
                  <a:pt x="1099576" y="408603"/>
                  <a:pt x="1100336" y="408195"/>
                  <a:pt x="1101096" y="407788"/>
                </a:cubicBezTo>
                <a:cubicBezTo>
                  <a:pt x="1101856" y="407381"/>
                  <a:pt x="1102236" y="406973"/>
                  <a:pt x="1102616" y="406158"/>
                </a:cubicBezTo>
                <a:cubicBezTo>
                  <a:pt x="1102996" y="405343"/>
                  <a:pt x="1103755" y="404121"/>
                  <a:pt x="1104136" y="403305"/>
                </a:cubicBezTo>
                <a:cubicBezTo>
                  <a:pt x="1105275" y="401675"/>
                  <a:pt x="1106796" y="400453"/>
                  <a:pt x="1108315" y="398416"/>
                </a:cubicBezTo>
                <a:cubicBezTo>
                  <a:pt x="1108695" y="398008"/>
                  <a:pt x="1108695" y="397600"/>
                  <a:pt x="1109075" y="397193"/>
                </a:cubicBezTo>
                <a:cubicBezTo>
                  <a:pt x="1109075" y="396786"/>
                  <a:pt x="1109455" y="396378"/>
                  <a:pt x="1109455" y="395970"/>
                </a:cubicBezTo>
                <a:cubicBezTo>
                  <a:pt x="1109455" y="395156"/>
                  <a:pt x="1109075" y="394340"/>
                  <a:pt x="1108695" y="393526"/>
                </a:cubicBezTo>
                <a:cubicBezTo>
                  <a:pt x="1107935" y="391895"/>
                  <a:pt x="1106415" y="390673"/>
                  <a:pt x="1104895" y="389450"/>
                </a:cubicBezTo>
                <a:cubicBezTo>
                  <a:pt x="1104136" y="389043"/>
                  <a:pt x="1103755" y="388635"/>
                  <a:pt x="1102996" y="388228"/>
                </a:cubicBezTo>
                <a:cubicBezTo>
                  <a:pt x="1102616" y="388228"/>
                  <a:pt x="1102616" y="387820"/>
                  <a:pt x="1102236" y="387820"/>
                </a:cubicBezTo>
                <a:cubicBezTo>
                  <a:pt x="1101856" y="387413"/>
                  <a:pt x="1101096" y="387413"/>
                  <a:pt x="1100716" y="387005"/>
                </a:cubicBezTo>
                <a:cubicBezTo>
                  <a:pt x="1100336" y="387005"/>
                  <a:pt x="1100336" y="386598"/>
                  <a:pt x="1099956" y="386598"/>
                </a:cubicBezTo>
                <a:cubicBezTo>
                  <a:pt x="1099576" y="386598"/>
                  <a:pt x="1098816" y="386191"/>
                  <a:pt x="1098436" y="386191"/>
                </a:cubicBezTo>
                <a:cubicBezTo>
                  <a:pt x="1098056" y="386191"/>
                  <a:pt x="1098056" y="386191"/>
                  <a:pt x="1097676" y="386191"/>
                </a:cubicBezTo>
                <a:cubicBezTo>
                  <a:pt x="1096916" y="386191"/>
                  <a:pt x="1096536" y="385782"/>
                  <a:pt x="1095777" y="385782"/>
                </a:cubicBezTo>
                <a:cubicBezTo>
                  <a:pt x="1094637" y="385782"/>
                  <a:pt x="1093497" y="386191"/>
                  <a:pt x="1092736" y="386191"/>
                </a:cubicBezTo>
                <a:cubicBezTo>
                  <a:pt x="1092357" y="386191"/>
                  <a:pt x="1092357" y="386191"/>
                  <a:pt x="1091977" y="386191"/>
                </a:cubicBezTo>
                <a:cubicBezTo>
                  <a:pt x="1091217" y="386191"/>
                  <a:pt x="1090837" y="385782"/>
                  <a:pt x="1090837" y="384968"/>
                </a:cubicBezTo>
                <a:cubicBezTo>
                  <a:pt x="1090457" y="383745"/>
                  <a:pt x="1090077" y="382930"/>
                  <a:pt x="1089697" y="383338"/>
                </a:cubicBezTo>
                <a:cubicBezTo>
                  <a:pt x="1089317" y="383338"/>
                  <a:pt x="1088937" y="383745"/>
                  <a:pt x="1088177" y="384560"/>
                </a:cubicBezTo>
                <a:cubicBezTo>
                  <a:pt x="1087797" y="384968"/>
                  <a:pt x="1087797" y="384968"/>
                  <a:pt x="1087417" y="384968"/>
                </a:cubicBezTo>
                <a:cubicBezTo>
                  <a:pt x="1086277" y="385375"/>
                  <a:pt x="1084377" y="384152"/>
                  <a:pt x="1082098" y="382930"/>
                </a:cubicBezTo>
                <a:cubicBezTo>
                  <a:pt x="1081717" y="382523"/>
                  <a:pt x="1080958" y="382523"/>
                  <a:pt x="1080578" y="382115"/>
                </a:cubicBezTo>
                <a:cubicBezTo>
                  <a:pt x="1079438" y="381708"/>
                  <a:pt x="1078298" y="380893"/>
                  <a:pt x="1077158" y="380893"/>
                </a:cubicBezTo>
                <a:cubicBezTo>
                  <a:pt x="1076398" y="380893"/>
                  <a:pt x="1076018" y="380485"/>
                  <a:pt x="1075638" y="380485"/>
                </a:cubicBezTo>
                <a:close/>
                <a:moveTo>
                  <a:pt x="1195328" y="275348"/>
                </a:moveTo>
                <a:cubicBezTo>
                  <a:pt x="1197608" y="275348"/>
                  <a:pt x="1199888" y="276164"/>
                  <a:pt x="1201787" y="277386"/>
                </a:cubicBezTo>
                <a:cubicBezTo>
                  <a:pt x="1202167" y="277794"/>
                  <a:pt x="1202548" y="278201"/>
                  <a:pt x="1202927" y="278201"/>
                </a:cubicBezTo>
                <a:cubicBezTo>
                  <a:pt x="1203307" y="278201"/>
                  <a:pt x="1203307" y="278608"/>
                  <a:pt x="1203307" y="279016"/>
                </a:cubicBezTo>
                <a:cubicBezTo>
                  <a:pt x="1203307" y="279423"/>
                  <a:pt x="1203307" y="279831"/>
                  <a:pt x="1202927" y="280238"/>
                </a:cubicBezTo>
                <a:cubicBezTo>
                  <a:pt x="1202927" y="280238"/>
                  <a:pt x="1202548" y="280646"/>
                  <a:pt x="1202167" y="280646"/>
                </a:cubicBezTo>
                <a:cubicBezTo>
                  <a:pt x="1201408" y="281054"/>
                  <a:pt x="1200267" y="281461"/>
                  <a:pt x="1199507" y="281868"/>
                </a:cubicBezTo>
                <a:cubicBezTo>
                  <a:pt x="1197228" y="282683"/>
                  <a:pt x="1194188" y="285943"/>
                  <a:pt x="1191908" y="288389"/>
                </a:cubicBezTo>
                <a:cubicBezTo>
                  <a:pt x="1191529" y="288796"/>
                  <a:pt x="1191529" y="289203"/>
                  <a:pt x="1191148" y="289203"/>
                </a:cubicBezTo>
                <a:cubicBezTo>
                  <a:pt x="1190009" y="290426"/>
                  <a:pt x="1190389" y="291241"/>
                  <a:pt x="1191148" y="292056"/>
                </a:cubicBezTo>
                <a:cubicBezTo>
                  <a:pt x="1191529" y="292464"/>
                  <a:pt x="1191908" y="292464"/>
                  <a:pt x="1192288" y="292464"/>
                </a:cubicBezTo>
                <a:cubicBezTo>
                  <a:pt x="1192669" y="292464"/>
                  <a:pt x="1193048" y="292464"/>
                  <a:pt x="1193428" y="292056"/>
                </a:cubicBezTo>
                <a:cubicBezTo>
                  <a:pt x="1194188" y="290834"/>
                  <a:pt x="1196088" y="288796"/>
                  <a:pt x="1198368" y="287166"/>
                </a:cubicBezTo>
                <a:cubicBezTo>
                  <a:pt x="1199127" y="286759"/>
                  <a:pt x="1199888" y="286351"/>
                  <a:pt x="1200647" y="285943"/>
                </a:cubicBezTo>
                <a:cubicBezTo>
                  <a:pt x="1201787" y="285536"/>
                  <a:pt x="1203307" y="284721"/>
                  <a:pt x="1205207" y="283906"/>
                </a:cubicBezTo>
                <a:cubicBezTo>
                  <a:pt x="1206347" y="283499"/>
                  <a:pt x="1207487" y="282683"/>
                  <a:pt x="1208627" y="282276"/>
                </a:cubicBezTo>
                <a:cubicBezTo>
                  <a:pt x="1210527" y="281461"/>
                  <a:pt x="1212047" y="280646"/>
                  <a:pt x="1213947" y="280238"/>
                </a:cubicBezTo>
                <a:cubicBezTo>
                  <a:pt x="1214326" y="280238"/>
                  <a:pt x="1215087" y="279831"/>
                  <a:pt x="1215466" y="279831"/>
                </a:cubicBezTo>
                <a:cubicBezTo>
                  <a:pt x="1217366" y="279831"/>
                  <a:pt x="1217746" y="281054"/>
                  <a:pt x="1216986" y="282276"/>
                </a:cubicBezTo>
                <a:cubicBezTo>
                  <a:pt x="1216986" y="282683"/>
                  <a:pt x="1216606" y="282683"/>
                  <a:pt x="1216606" y="283091"/>
                </a:cubicBezTo>
                <a:cubicBezTo>
                  <a:pt x="1216606" y="283499"/>
                  <a:pt x="1216226" y="283499"/>
                  <a:pt x="1216226" y="283906"/>
                </a:cubicBezTo>
                <a:cubicBezTo>
                  <a:pt x="1214706" y="285536"/>
                  <a:pt x="1211667" y="287166"/>
                  <a:pt x="1210527" y="290426"/>
                </a:cubicBezTo>
                <a:cubicBezTo>
                  <a:pt x="1209767" y="292464"/>
                  <a:pt x="1210147" y="292871"/>
                  <a:pt x="1211287" y="292871"/>
                </a:cubicBezTo>
                <a:cubicBezTo>
                  <a:pt x="1212047" y="292871"/>
                  <a:pt x="1212807" y="292871"/>
                  <a:pt x="1213567" y="292871"/>
                </a:cubicBezTo>
                <a:cubicBezTo>
                  <a:pt x="1213947" y="292871"/>
                  <a:pt x="1214706" y="292871"/>
                  <a:pt x="1215087" y="292871"/>
                </a:cubicBezTo>
                <a:cubicBezTo>
                  <a:pt x="1215466" y="292871"/>
                  <a:pt x="1215846" y="292871"/>
                  <a:pt x="1216226" y="292871"/>
                </a:cubicBezTo>
                <a:cubicBezTo>
                  <a:pt x="1216986" y="292871"/>
                  <a:pt x="1217366" y="292464"/>
                  <a:pt x="1217746" y="292056"/>
                </a:cubicBezTo>
                <a:cubicBezTo>
                  <a:pt x="1218126" y="291241"/>
                  <a:pt x="1219266" y="290426"/>
                  <a:pt x="1220405" y="289611"/>
                </a:cubicBezTo>
                <a:cubicBezTo>
                  <a:pt x="1221166" y="289203"/>
                  <a:pt x="1221545" y="288796"/>
                  <a:pt x="1222306" y="288389"/>
                </a:cubicBezTo>
                <a:cubicBezTo>
                  <a:pt x="1223065" y="287981"/>
                  <a:pt x="1223446" y="287573"/>
                  <a:pt x="1224205" y="287573"/>
                </a:cubicBezTo>
                <a:cubicBezTo>
                  <a:pt x="1224586" y="287573"/>
                  <a:pt x="1224586" y="287166"/>
                  <a:pt x="1224966" y="287166"/>
                </a:cubicBezTo>
                <a:cubicBezTo>
                  <a:pt x="1225725" y="286759"/>
                  <a:pt x="1226106" y="286351"/>
                  <a:pt x="1226106" y="285943"/>
                </a:cubicBezTo>
                <a:cubicBezTo>
                  <a:pt x="1226106" y="285536"/>
                  <a:pt x="1226106" y="285129"/>
                  <a:pt x="1226106" y="284313"/>
                </a:cubicBezTo>
                <a:cubicBezTo>
                  <a:pt x="1226106" y="283906"/>
                  <a:pt x="1226106" y="283499"/>
                  <a:pt x="1226106" y="283091"/>
                </a:cubicBezTo>
                <a:cubicBezTo>
                  <a:pt x="1226106" y="281868"/>
                  <a:pt x="1226865" y="281054"/>
                  <a:pt x="1227625" y="280646"/>
                </a:cubicBezTo>
                <a:cubicBezTo>
                  <a:pt x="1228385" y="280238"/>
                  <a:pt x="1229145" y="280238"/>
                  <a:pt x="1229905" y="280238"/>
                </a:cubicBezTo>
                <a:cubicBezTo>
                  <a:pt x="1230285" y="280238"/>
                  <a:pt x="1230665" y="280238"/>
                  <a:pt x="1231425" y="280238"/>
                </a:cubicBezTo>
                <a:cubicBezTo>
                  <a:pt x="1232565" y="280238"/>
                  <a:pt x="1233325" y="280646"/>
                  <a:pt x="1234465" y="281054"/>
                </a:cubicBezTo>
                <a:cubicBezTo>
                  <a:pt x="1236365" y="281868"/>
                  <a:pt x="1235985" y="283499"/>
                  <a:pt x="1235225" y="285129"/>
                </a:cubicBezTo>
                <a:cubicBezTo>
                  <a:pt x="1234845" y="285943"/>
                  <a:pt x="1234085" y="287166"/>
                  <a:pt x="1233325" y="287981"/>
                </a:cubicBezTo>
                <a:cubicBezTo>
                  <a:pt x="1232565" y="289203"/>
                  <a:pt x="1231425" y="290019"/>
                  <a:pt x="1231045" y="290834"/>
                </a:cubicBezTo>
                <a:cubicBezTo>
                  <a:pt x="1229905" y="292464"/>
                  <a:pt x="1229145" y="293279"/>
                  <a:pt x="1229525" y="294094"/>
                </a:cubicBezTo>
                <a:cubicBezTo>
                  <a:pt x="1229525" y="294501"/>
                  <a:pt x="1229905" y="294909"/>
                  <a:pt x="1230285" y="295316"/>
                </a:cubicBezTo>
                <a:cubicBezTo>
                  <a:pt x="1230665" y="296131"/>
                  <a:pt x="1231425" y="296131"/>
                  <a:pt x="1232185" y="295724"/>
                </a:cubicBezTo>
                <a:cubicBezTo>
                  <a:pt x="1232565" y="295316"/>
                  <a:pt x="1233325" y="294909"/>
                  <a:pt x="1234085" y="294094"/>
                </a:cubicBezTo>
                <a:cubicBezTo>
                  <a:pt x="1234465" y="293686"/>
                  <a:pt x="1234845" y="293279"/>
                  <a:pt x="1235225" y="292871"/>
                </a:cubicBezTo>
                <a:cubicBezTo>
                  <a:pt x="1235985" y="292056"/>
                  <a:pt x="1236744" y="291241"/>
                  <a:pt x="1237884" y="290019"/>
                </a:cubicBezTo>
                <a:cubicBezTo>
                  <a:pt x="1239404" y="288389"/>
                  <a:pt x="1240924" y="287981"/>
                  <a:pt x="1242064" y="288389"/>
                </a:cubicBezTo>
                <a:cubicBezTo>
                  <a:pt x="1243964" y="288389"/>
                  <a:pt x="1245484" y="290426"/>
                  <a:pt x="1245864" y="291649"/>
                </a:cubicBezTo>
                <a:cubicBezTo>
                  <a:pt x="1246244" y="293279"/>
                  <a:pt x="1245484" y="294501"/>
                  <a:pt x="1247004" y="294501"/>
                </a:cubicBezTo>
                <a:cubicBezTo>
                  <a:pt x="1247384" y="294501"/>
                  <a:pt x="1247384" y="294501"/>
                  <a:pt x="1247763" y="294501"/>
                </a:cubicBezTo>
                <a:cubicBezTo>
                  <a:pt x="1250423" y="294094"/>
                  <a:pt x="1251183" y="296131"/>
                  <a:pt x="1251183" y="296131"/>
                </a:cubicBezTo>
                <a:cubicBezTo>
                  <a:pt x="1251183" y="296131"/>
                  <a:pt x="1250803" y="297761"/>
                  <a:pt x="1252703" y="301021"/>
                </a:cubicBezTo>
                <a:cubicBezTo>
                  <a:pt x="1253083" y="301836"/>
                  <a:pt x="1253843" y="302651"/>
                  <a:pt x="1253843" y="303059"/>
                </a:cubicBezTo>
                <a:cubicBezTo>
                  <a:pt x="1254223" y="303874"/>
                  <a:pt x="1253843" y="305096"/>
                  <a:pt x="1253083" y="305504"/>
                </a:cubicBezTo>
                <a:cubicBezTo>
                  <a:pt x="1252323" y="306319"/>
                  <a:pt x="1250423" y="306726"/>
                  <a:pt x="1247763" y="307542"/>
                </a:cubicBezTo>
                <a:cubicBezTo>
                  <a:pt x="1247004" y="307542"/>
                  <a:pt x="1245864" y="307949"/>
                  <a:pt x="1245104" y="307949"/>
                </a:cubicBezTo>
                <a:cubicBezTo>
                  <a:pt x="1243584" y="307949"/>
                  <a:pt x="1242444" y="307542"/>
                  <a:pt x="1241684" y="307134"/>
                </a:cubicBezTo>
                <a:cubicBezTo>
                  <a:pt x="1240924" y="306726"/>
                  <a:pt x="1240164" y="305912"/>
                  <a:pt x="1239404" y="305096"/>
                </a:cubicBezTo>
                <a:cubicBezTo>
                  <a:pt x="1239024" y="304689"/>
                  <a:pt x="1238645" y="304282"/>
                  <a:pt x="1238264" y="303874"/>
                </a:cubicBezTo>
                <a:cubicBezTo>
                  <a:pt x="1237505" y="303059"/>
                  <a:pt x="1236744" y="302651"/>
                  <a:pt x="1235985" y="302244"/>
                </a:cubicBezTo>
                <a:cubicBezTo>
                  <a:pt x="1235225" y="301836"/>
                  <a:pt x="1234465" y="301836"/>
                  <a:pt x="1234465" y="301836"/>
                </a:cubicBezTo>
                <a:cubicBezTo>
                  <a:pt x="1233705" y="302244"/>
                  <a:pt x="1235604" y="303874"/>
                  <a:pt x="1235985" y="305912"/>
                </a:cubicBezTo>
                <a:cubicBezTo>
                  <a:pt x="1236365" y="306726"/>
                  <a:pt x="1235985" y="307542"/>
                  <a:pt x="1235985" y="307949"/>
                </a:cubicBezTo>
                <a:cubicBezTo>
                  <a:pt x="1235604" y="308356"/>
                  <a:pt x="1235225" y="308764"/>
                  <a:pt x="1235604" y="308764"/>
                </a:cubicBezTo>
                <a:cubicBezTo>
                  <a:pt x="1235604" y="308764"/>
                  <a:pt x="1235985" y="308764"/>
                  <a:pt x="1235985" y="308764"/>
                </a:cubicBezTo>
                <a:cubicBezTo>
                  <a:pt x="1236744" y="308764"/>
                  <a:pt x="1237505" y="309171"/>
                  <a:pt x="1237505" y="309579"/>
                </a:cubicBezTo>
                <a:cubicBezTo>
                  <a:pt x="1237505" y="309986"/>
                  <a:pt x="1237884" y="309986"/>
                  <a:pt x="1237884" y="310394"/>
                </a:cubicBezTo>
                <a:cubicBezTo>
                  <a:pt x="1237884" y="310801"/>
                  <a:pt x="1237884" y="311209"/>
                  <a:pt x="1237505" y="311617"/>
                </a:cubicBezTo>
                <a:cubicBezTo>
                  <a:pt x="1237124" y="312839"/>
                  <a:pt x="1237505" y="313247"/>
                  <a:pt x="1238264" y="313654"/>
                </a:cubicBezTo>
                <a:cubicBezTo>
                  <a:pt x="1238645" y="313654"/>
                  <a:pt x="1238645" y="313654"/>
                  <a:pt x="1239024" y="313654"/>
                </a:cubicBezTo>
                <a:cubicBezTo>
                  <a:pt x="1240164" y="313654"/>
                  <a:pt x="1241304" y="312839"/>
                  <a:pt x="1243204" y="312024"/>
                </a:cubicBezTo>
                <a:cubicBezTo>
                  <a:pt x="1243964" y="311617"/>
                  <a:pt x="1244344" y="311617"/>
                  <a:pt x="1245104" y="311617"/>
                </a:cubicBezTo>
                <a:cubicBezTo>
                  <a:pt x="1245484" y="311617"/>
                  <a:pt x="1246244" y="311617"/>
                  <a:pt x="1246623" y="311617"/>
                </a:cubicBezTo>
                <a:cubicBezTo>
                  <a:pt x="1247004" y="311617"/>
                  <a:pt x="1247384" y="312024"/>
                  <a:pt x="1247763" y="312431"/>
                </a:cubicBezTo>
                <a:cubicBezTo>
                  <a:pt x="1248144" y="312839"/>
                  <a:pt x="1248524" y="313247"/>
                  <a:pt x="1248903" y="313247"/>
                </a:cubicBezTo>
                <a:cubicBezTo>
                  <a:pt x="1248903" y="313247"/>
                  <a:pt x="1248903" y="313247"/>
                  <a:pt x="1248903" y="313654"/>
                </a:cubicBezTo>
                <a:lnTo>
                  <a:pt x="1249664" y="313654"/>
                </a:lnTo>
                <a:cubicBezTo>
                  <a:pt x="1249283" y="313654"/>
                  <a:pt x="1249283" y="314061"/>
                  <a:pt x="1249283" y="314061"/>
                </a:cubicBezTo>
                <a:cubicBezTo>
                  <a:pt x="1249283" y="314469"/>
                  <a:pt x="1249664" y="314469"/>
                  <a:pt x="1249664" y="314469"/>
                </a:cubicBezTo>
                <a:cubicBezTo>
                  <a:pt x="1249664" y="314877"/>
                  <a:pt x="1250043" y="314877"/>
                  <a:pt x="1250043" y="315284"/>
                </a:cubicBezTo>
                <a:cubicBezTo>
                  <a:pt x="1250043" y="315284"/>
                  <a:pt x="1250043" y="315691"/>
                  <a:pt x="1250423" y="315691"/>
                </a:cubicBezTo>
                <a:cubicBezTo>
                  <a:pt x="1250423" y="316099"/>
                  <a:pt x="1250423" y="316507"/>
                  <a:pt x="1250423" y="316507"/>
                </a:cubicBezTo>
                <a:cubicBezTo>
                  <a:pt x="1250423" y="316507"/>
                  <a:pt x="1250423" y="316914"/>
                  <a:pt x="1250423" y="316914"/>
                </a:cubicBezTo>
                <a:cubicBezTo>
                  <a:pt x="1250423" y="317321"/>
                  <a:pt x="1250423" y="317729"/>
                  <a:pt x="1250423" y="318137"/>
                </a:cubicBezTo>
                <a:cubicBezTo>
                  <a:pt x="1250423" y="318951"/>
                  <a:pt x="1250423" y="319359"/>
                  <a:pt x="1250423" y="319359"/>
                </a:cubicBezTo>
                <a:cubicBezTo>
                  <a:pt x="1250423" y="319359"/>
                  <a:pt x="1250423" y="319767"/>
                  <a:pt x="1250803" y="319767"/>
                </a:cubicBezTo>
                <a:cubicBezTo>
                  <a:pt x="1251183" y="319767"/>
                  <a:pt x="1251183" y="319767"/>
                  <a:pt x="1251563" y="319767"/>
                </a:cubicBezTo>
                <a:cubicBezTo>
                  <a:pt x="1251943" y="319767"/>
                  <a:pt x="1252703" y="319767"/>
                  <a:pt x="1253463" y="319767"/>
                </a:cubicBezTo>
                <a:cubicBezTo>
                  <a:pt x="1255363" y="319767"/>
                  <a:pt x="1256503" y="319359"/>
                  <a:pt x="1256503" y="319359"/>
                </a:cubicBezTo>
                <a:cubicBezTo>
                  <a:pt x="1256503" y="319359"/>
                  <a:pt x="1256503" y="316507"/>
                  <a:pt x="1258023" y="316914"/>
                </a:cubicBezTo>
                <a:cubicBezTo>
                  <a:pt x="1258403" y="316914"/>
                  <a:pt x="1258783" y="316914"/>
                  <a:pt x="1258783" y="316914"/>
                </a:cubicBezTo>
                <a:cubicBezTo>
                  <a:pt x="1259162" y="316914"/>
                  <a:pt x="1259162" y="316914"/>
                  <a:pt x="1259543" y="316914"/>
                </a:cubicBezTo>
                <a:cubicBezTo>
                  <a:pt x="1259923" y="316914"/>
                  <a:pt x="1260302" y="316507"/>
                  <a:pt x="1260683" y="315691"/>
                </a:cubicBezTo>
                <a:cubicBezTo>
                  <a:pt x="1261063" y="315284"/>
                  <a:pt x="1261063" y="314877"/>
                  <a:pt x="1261442" y="314877"/>
                </a:cubicBezTo>
                <a:cubicBezTo>
                  <a:pt x="1261822" y="314877"/>
                  <a:pt x="1262203" y="314877"/>
                  <a:pt x="1262203" y="314877"/>
                </a:cubicBezTo>
                <a:cubicBezTo>
                  <a:pt x="1262962" y="314877"/>
                  <a:pt x="1263722" y="315691"/>
                  <a:pt x="1264482" y="316914"/>
                </a:cubicBezTo>
                <a:cubicBezTo>
                  <a:pt x="1264862" y="317321"/>
                  <a:pt x="1265242" y="318137"/>
                  <a:pt x="1266002" y="318951"/>
                </a:cubicBezTo>
                <a:cubicBezTo>
                  <a:pt x="1266382" y="319359"/>
                  <a:pt x="1266382" y="319767"/>
                  <a:pt x="1266762" y="320174"/>
                </a:cubicBezTo>
                <a:cubicBezTo>
                  <a:pt x="1267902" y="321804"/>
                  <a:pt x="1268662" y="323434"/>
                  <a:pt x="1266762" y="324249"/>
                </a:cubicBezTo>
                <a:cubicBezTo>
                  <a:pt x="1266382" y="324249"/>
                  <a:pt x="1266002" y="324656"/>
                  <a:pt x="1265622" y="324656"/>
                </a:cubicBezTo>
                <a:cubicBezTo>
                  <a:pt x="1263722" y="324656"/>
                  <a:pt x="1262203" y="323027"/>
                  <a:pt x="1260683" y="321397"/>
                </a:cubicBezTo>
                <a:cubicBezTo>
                  <a:pt x="1260302" y="320989"/>
                  <a:pt x="1260302" y="320989"/>
                  <a:pt x="1259923" y="320582"/>
                </a:cubicBezTo>
                <a:cubicBezTo>
                  <a:pt x="1259543" y="320174"/>
                  <a:pt x="1259162" y="320174"/>
                  <a:pt x="1258783" y="320582"/>
                </a:cubicBezTo>
                <a:cubicBezTo>
                  <a:pt x="1258403" y="320989"/>
                  <a:pt x="1258403" y="321397"/>
                  <a:pt x="1258403" y="321804"/>
                </a:cubicBezTo>
                <a:cubicBezTo>
                  <a:pt x="1258403" y="322212"/>
                  <a:pt x="1258403" y="323027"/>
                  <a:pt x="1258783" y="323434"/>
                </a:cubicBezTo>
                <a:cubicBezTo>
                  <a:pt x="1258783" y="323842"/>
                  <a:pt x="1259162" y="324249"/>
                  <a:pt x="1259543" y="324249"/>
                </a:cubicBezTo>
                <a:cubicBezTo>
                  <a:pt x="1260302" y="324249"/>
                  <a:pt x="1260683" y="324249"/>
                  <a:pt x="1261442" y="324249"/>
                </a:cubicBezTo>
                <a:cubicBezTo>
                  <a:pt x="1261822" y="324249"/>
                  <a:pt x="1262203" y="324656"/>
                  <a:pt x="1262582" y="325472"/>
                </a:cubicBezTo>
                <a:cubicBezTo>
                  <a:pt x="1262582" y="325879"/>
                  <a:pt x="1262962" y="326287"/>
                  <a:pt x="1262962" y="326287"/>
                </a:cubicBezTo>
                <a:cubicBezTo>
                  <a:pt x="1263343" y="327102"/>
                  <a:pt x="1263722" y="327916"/>
                  <a:pt x="1265242" y="327916"/>
                </a:cubicBezTo>
                <a:cubicBezTo>
                  <a:pt x="1265622" y="327916"/>
                  <a:pt x="1266002" y="327916"/>
                  <a:pt x="1266382" y="328324"/>
                </a:cubicBezTo>
                <a:cubicBezTo>
                  <a:pt x="1266762" y="328732"/>
                  <a:pt x="1266762" y="329139"/>
                  <a:pt x="1266002" y="330362"/>
                </a:cubicBezTo>
                <a:cubicBezTo>
                  <a:pt x="1265622" y="330769"/>
                  <a:pt x="1265242" y="331177"/>
                  <a:pt x="1264862" y="331992"/>
                </a:cubicBezTo>
                <a:cubicBezTo>
                  <a:pt x="1264482" y="332399"/>
                  <a:pt x="1264102" y="333214"/>
                  <a:pt x="1264102" y="333214"/>
                </a:cubicBezTo>
                <a:cubicBezTo>
                  <a:pt x="1264102" y="333622"/>
                  <a:pt x="1264482" y="333622"/>
                  <a:pt x="1264862" y="333622"/>
                </a:cubicBezTo>
                <a:cubicBezTo>
                  <a:pt x="1265622" y="333622"/>
                  <a:pt x="1267142" y="333214"/>
                  <a:pt x="1268662" y="332399"/>
                </a:cubicBezTo>
                <a:cubicBezTo>
                  <a:pt x="1269422" y="331992"/>
                  <a:pt x="1270181" y="331584"/>
                  <a:pt x="1271321" y="331584"/>
                </a:cubicBezTo>
                <a:lnTo>
                  <a:pt x="1279784" y="334126"/>
                </a:lnTo>
                <a:lnTo>
                  <a:pt x="1316717" y="399087"/>
                </a:lnTo>
                <a:lnTo>
                  <a:pt x="1316158" y="400046"/>
                </a:lnTo>
                <a:cubicBezTo>
                  <a:pt x="1314638" y="401675"/>
                  <a:pt x="1312738" y="402491"/>
                  <a:pt x="1311218" y="403305"/>
                </a:cubicBezTo>
                <a:cubicBezTo>
                  <a:pt x="1310458" y="403713"/>
                  <a:pt x="1309698" y="404121"/>
                  <a:pt x="1308938" y="404121"/>
                </a:cubicBezTo>
                <a:cubicBezTo>
                  <a:pt x="1306278" y="405343"/>
                  <a:pt x="1297539" y="409826"/>
                  <a:pt x="1284621" y="413086"/>
                </a:cubicBezTo>
                <a:cubicBezTo>
                  <a:pt x="1281201" y="413901"/>
                  <a:pt x="1278161" y="413901"/>
                  <a:pt x="1275501" y="413901"/>
                </a:cubicBezTo>
                <a:cubicBezTo>
                  <a:pt x="1273981" y="413901"/>
                  <a:pt x="1272841" y="413901"/>
                  <a:pt x="1271321" y="413493"/>
                </a:cubicBezTo>
                <a:cubicBezTo>
                  <a:pt x="1264862" y="412678"/>
                  <a:pt x="1260302" y="409826"/>
                  <a:pt x="1258023" y="408603"/>
                </a:cubicBezTo>
                <a:cubicBezTo>
                  <a:pt x="1255743" y="407381"/>
                  <a:pt x="1252323" y="405751"/>
                  <a:pt x="1249283" y="404935"/>
                </a:cubicBezTo>
                <a:cubicBezTo>
                  <a:pt x="1248144" y="404528"/>
                  <a:pt x="1247004" y="404121"/>
                  <a:pt x="1245864" y="404121"/>
                </a:cubicBezTo>
                <a:cubicBezTo>
                  <a:pt x="1245484" y="404121"/>
                  <a:pt x="1245104" y="404121"/>
                  <a:pt x="1244724" y="403713"/>
                </a:cubicBezTo>
                <a:cubicBezTo>
                  <a:pt x="1243204" y="403713"/>
                  <a:pt x="1241304" y="401675"/>
                  <a:pt x="1239404" y="400046"/>
                </a:cubicBezTo>
                <a:cubicBezTo>
                  <a:pt x="1239024" y="399638"/>
                  <a:pt x="1238264" y="399230"/>
                  <a:pt x="1237884" y="398416"/>
                </a:cubicBezTo>
                <a:cubicBezTo>
                  <a:pt x="1237124" y="397600"/>
                  <a:pt x="1235985" y="396378"/>
                  <a:pt x="1235225" y="395970"/>
                </a:cubicBezTo>
                <a:cubicBezTo>
                  <a:pt x="1234845" y="395563"/>
                  <a:pt x="1234465" y="395563"/>
                  <a:pt x="1234085" y="395156"/>
                </a:cubicBezTo>
                <a:cubicBezTo>
                  <a:pt x="1233325" y="394748"/>
                  <a:pt x="1232945" y="394340"/>
                  <a:pt x="1232185" y="393933"/>
                </a:cubicBezTo>
                <a:cubicBezTo>
                  <a:pt x="1230665" y="393118"/>
                  <a:pt x="1229905" y="391895"/>
                  <a:pt x="1229905" y="391080"/>
                </a:cubicBezTo>
                <a:cubicBezTo>
                  <a:pt x="1229905" y="391080"/>
                  <a:pt x="1229905" y="390673"/>
                  <a:pt x="1229905" y="390673"/>
                </a:cubicBezTo>
                <a:cubicBezTo>
                  <a:pt x="1229905" y="390673"/>
                  <a:pt x="1229905" y="390265"/>
                  <a:pt x="1229905" y="390265"/>
                </a:cubicBezTo>
                <a:cubicBezTo>
                  <a:pt x="1230285" y="389450"/>
                  <a:pt x="1230285" y="388228"/>
                  <a:pt x="1229525" y="387820"/>
                </a:cubicBezTo>
                <a:cubicBezTo>
                  <a:pt x="1229525" y="387820"/>
                  <a:pt x="1229145" y="387820"/>
                  <a:pt x="1229145" y="387820"/>
                </a:cubicBezTo>
                <a:cubicBezTo>
                  <a:pt x="1229145" y="387820"/>
                  <a:pt x="1228765" y="387820"/>
                  <a:pt x="1228385" y="387820"/>
                </a:cubicBezTo>
                <a:cubicBezTo>
                  <a:pt x="1228005" y="387820"/>
                  <a:pt x="1228005" y="387820"/>
                  <a:pt x="1227625" y="387820"/>
                </a:cubicBezTo>
                <a:cubicBezTo>
                  <a:pt x="1226106" y="387413"/>
                  <a:pt x="1224205" y="384968"/>
                  <a:pt x="1222306" y="384968"/>
                </a:cubicBezTo>
                <a:cubicBezTo>
                  <a:pt x="1220786" y="384968"/>
                  <a:pt x="1219646" y="383745"/>
                  <a:pt x="1218506" y="382523"/>
                </a:cubicBezTo>
                <a:cubicBezTo>
                  <a:pt x="1218126" y="382115"/>
                  <a:pt x="1217746" y="381708"/>
                  <a:pt x="1217366" y="380893"/>
                </a:cubicBezTo>
                <a:cubicBezTo>
                  <a:pt x="1216226" y="379670"/>
                  <a:pt x="1214706" y="378040"/>
                  <a:pt x="1213567" y="377633"/>
                </a:cubicBezTo>
                <a:cubicBezTo>
                  <a:pt x="1212807" y="377225"/>
                  <a:pt x="1212427" y="377225"/>
                  <a:pt x="1211667" y="378040"/>
                </a:cubicBezTo>
                <a:cubicBezTo>
                  <a:pt x="1210907" y="378855"/>
                  <a:pt x="1212047" y="381300"/>
                  <a:pt x="1214326" y="383745"/>
                </a:cubicBezTo>
                <a:cubicBezTo>
                  <a:pt x="1214706" y="384152"/>
                  <a:pt x="1215087" y="384560"/>
                  <a:pt x="1215846" y="385375"/>
                </a:cubicBezTo>
                <a:cubicBezTo>
                  <a:pt x="1216606" y="386191"/>
                  <a:pt x="1217746" y="387413"/>
                  <a:pt x="1218886" y="388228"/>
                </a:cubicBezTo>
                <a:cubicBezTo>
                  <a:pt x="1220026" y="389043"/>
                  <a:pt x="1220786" y="389858"/>
                  <a:pt x="1221166" y="390673"/>
                </a:cubicBezTo>
                <a:cubicBezTo>
                  <a:pt x="1221926" y="391488"/>
                  <a:pt x="1221926" y="392303"/>
                  <a:pt x="1222306" y="393118"/>
                </a:cubicBezTo>
                <a:cubicBezTo>
                  <a:pt x="1222685" y="394748"/>
                  <a:pt x="1222306" y="395970"/>
                  <a:pt x="1221166" y="396378"/>
                </a:cubicBezTo>
                <a:cubicBezTo>
                  <a:pt x="1216606" y="397600"/>
                  <a:pt x="1218506" y="398008"/>
                  <a:pt x="1220405" y="400046"/>
                </a:cubicBezTo>
                <a:cubicBezTo>
                  <a:pt x="1221166" y="400861"/>
                  <a:pt x="1221545" y="402083"/>
                  <a:pt x="1221545" y="403713"/>
                </a:cubicBezTo>
                <a:cubicBezTo>
                  <a:pt x="1221926" y="406158"/>
                  <a:pt x="1221926" y="409011"/>
                  <a:pt x="1221545" y="410233"/>
                </a:cubicBezTo>
                <a:cubicBezTo>
                  <a:pt x="1221166" y="411863"/>
                  <a:pt x="1216986" y="415530"/>
                  <a:pt x="1215466" y="417160"/>
                </a:cubicBezTo>
                <a:cubicBezTo>
                  <a:pt x="1214326" y="418383"/>
                  <a:pt x="1213186" y="419606"/>
                  <a:pt x="1212427" y="421236"/>
                </a:cubicBezTo>
                <a:cubicBezTo>
                  <a:pt x="1212047" y="421643"/>
                  <a:pt x="1212047" y="422458"/>
                  <a:pt x="1212047" y="422866"/>
                </a:cubicBezTo>
                <a:cubicBezTo>
                  <a:pt x="1212047" y="423274"/>
                  <a:pt x="1212047" y="423274"/>
                  <a:pt x="1211667" y="423681"/>
                </a:cubicBezTo>
                <a:cubicBezTo>
                  <a:pt x="1210907" y="425311"/>
                  <a:pt x="1209387" y="428164"/>
                  <a:pt x="1208247" y="429793"/>
                </a:cubicBezTo>
                <a:cubicBezTo>
                  <a:pt x="1207867" y="430609"/>
                  <a:pt x="1207107" y="431016"/>
                  <a:pt x="1206727" y="431016"/>
                </a:cubicBezTo>
                <a:cubicBezTo>
                  <a:pt x="1205587" y="431424"/>
                  <a:pt x="1204827" y="433461"/>
                  <a:pt x="1204447" y="435499"/>
                </a:cubicBezTo>
                <a:cubicBezTo>
                  <a:pt x="1204067" y="436313"/>
                  <a:pt x="1204067" y="436721"/>
                  <a:pt x="1203687" y="437129"/>
                </a:cubicBezTo>
                <a:cubicBezTo>
                  <a:pt x="1203307" y="438351"/>
                  <a:pt x="1203307" y="438759"/>
                  <a:pt x="1203307" y="439166"/>
                </a:cubicBezTo>
                <a:cubicBezTo>
                  <a:pt x="1203307" y="439574"/>
                  <a:pt x="1203687" y="439981"/>
                  <a:pt x="1204447" y="440389"/>
                </a:cubicBezTo>
                <a:cubicBezTo>
                  <a:pt x="1205967" y="442019"/>
                  <a:pt x="1206347" y="443648"/>
                  <a:pt x="1207867" y="443241"/>
                </a:cubicBezTo>
                <a:cubicBezTo>
                  <a:pt x="1208247" y="443241"/>
                  <a:pt x="1208247" y="443241"/>
                  <a:pt x="1208247" y="443241"/>
                </a:cubicBezTo>
                <a:cubicBezTo>
                  <a:pt x="1208247" y="443241"/>
                  <a:pt x="1208627" y="443648"/>
                  <a:pt x="1208627" y="443648"/>
                </a:cubicBezTo>
                <a:cubicBezTo>
                  <a:pt x="1209007" y="444057"/>
                  <a:pt x="1209007" y="444871"/>
                  <a:pt x="1209007" y="446094"/>
                </a:cubicBezTo>
                <a:lnTo>
                  <a:pt x="1227625" y="442426"/>
                </a:lnTo>
                <a:cubicBezTo>
                  <a:pt x="1227625" y="442426"/>
                  <a:pt x="1227625" y="442426"/>
                  <a:pt x="1227625" y="442019"/>
                </a:cubicBezTo>
                <a:cubicBezTo>
                  <a:pt x="1227625" y="441204"/>
                  <a:pt x="1227625" y="440796"/>
                  <a:pt x="1227625" y="439981"/>
                </a:cubicBezTo>
                <a:cubicBezTo>
                  <a:pt x="1227625" y="439574"/>
                  <a:pt x="1227246" y="438759"/>
                  <a:pt x="1227246" y="438351"/>
                </a:cubicBezTo>
                <a:cubicBezTo>
                  <a:pt x="1226865" y="437129"/>
                  <a:pt x="1226106" y="436313"/>
                  <a:pt x="1226106" y="435499"/>
                </a:cubicBezTo>
                <a:cubicBezTo>
                  <a:pt x="1226106" y="435091"/>
                  <a:pt x="1226106" y="435091"/>
                  <a:pt x="1226106" y="434683"/>
                </a:cubicBezTo>
                <a:cubicBezTo>
                  <a:pt x="1226106" y="433461"/>
                  <a:pt x="1226865" y="432239"/>
                  <a:pt x="1227625" y="432239"/>
                </a:cubicBezTo>
                <a:cubicBezTo>
                  <a:pt x="1227625" y="432239"/>
                  <a:pt x="1228005" y="432239"/>
                  <a:pt x="1228005" y="432646"/>
                </a:cubicBezTo>
                <a:cubicBezTo>
                  <a:pt x="1228385" y="433053"/>
                  <a:pt x="1229145" y="433869"/>
                  <a:pt x="1229525" y="433869"/>
                </a:cubicBezTo>
                <a:cubicBezTo>
                  <a:pt x="1229905" y="433869"/>
                  <a:pt x="1230285" y="433869"/>
                  <a:pt x="1230665" y="433053"/>
                </a:cubicBezTo>
                <a:cubicBezTo>
                  <a:pt x="1230665" y="433053"/>
                  <a:pt x="1231045" y="432646"/>
                  <a:pt x="1231045" y="432646"/>
                </a:cubicBezTo>
                <a:cubicBezTo>
                  <a:pt x="1231805" y="431424"/>
                  <a:pt x="1233325" y="430201"/>
                  <a:pt x="1235604" y="429793"/>
                </a:cubicBezTo>
                <a:cubicBezTo>
                  <a:pt x="1236365" y="429793"/>
                  <a:pt x="1237124" y="430201"/>
                  <a:pt x="1237505" y="431016"/>
                </a:cubicBezTo>
                <a:cubicBezTo>
                  <a:pt x="1238264" y="432239"/>
                  <a:pt x="1239024" y="434276"/>
                  <a:pt x="1241304" y="435906"/>
                </a:cubicBezTo>
                <a:cubicBezTo>
                  <a:pt x="1243204" y="437129"/>
                  <a:pt x="1243584" y="438351"/>
                  <a:pt x="1243584" y="439166"/>
                </a:cubicBezTo>
                <a:lnTo>
                  <a:pt x="1272841" y="433461"/>
                </a:lnTo>
                <a:cubicBezTo>
                  <a:pt x="1273222" y="432646"/>
                  <a:pt x="1273601" y="431831"/>
                  <a:pt x="1274361" y="431016"/>
                </a:cubicBezTo>
                <a:cubicBezTo>
                  <a:pt x="1274741" y="430609"/>
                  <a:pt x="1274741" y="430609"/>
                  <a:pt x="1275121" y="430201"/>
                </a:cubicBezTo>
                <a:cubicBezTo>
                  <a:pt x="1275501" y="429793"/>
                  <a:pt x="1276261" y="429386"/>
                  <a:pt x="1276641" y="428978"/>
                </a:cubicBezTo>
                <a:cubicBezTo>
                  <a:pt x="1277021" y="428571"/>
                  <a:pt x="1277781" y="428571"/>
                  <a:pt x="1278161" y="428164"/>
                </a:cubicBezTo>
                <a:cubicBezTo>
                  <a:pt x="1280061" y="427348"/>
                  <a:pt x="1281581" y="426941"/>
                  <a:pt x="1283481" y="425311"/>
                </a:cubicBezTo>
                <a:cubicBezTo>
                  <a:pt x="1285000" y="423681"/>
                  <a:pt x="1288040" y="422458"/>
                  <a:pt x="1291460" y="422051"/>
                </a:cubicBezTo>
                <a:cubicBezTo>
                  <a:pt x="1292600" y="422051"/>
                  <a:pt x="1293739" y="422051"/>
                  <a:pt x="1294879" y="422051"/>
                </a:cubicBezTo>
                <a:cubicBezTo>
                  <a:pt x="1295640" y="422051"/>
                  <a:pt x="1296019" y="422051"/>
                  <a:pt x="1296780" y="422051"/>
                </a:cubicBezTo>
                <a:cubicBezTo>
                  <a:pt x="1297539" y="422051"/>
                  <a:pt x="1298299" y="422051"/>
                  <a:pt x="1298679" y="421643"/>
                </a:cubicBezTo>
                <a:cubicBezTo>
                  <a:pt x="1301719" y="420828"/>
                  <a:pt x="1304759" y="419606"/>
                  <a:pt x="1307039" y="417976"/>
                </a:cubicBezTo>
                <a:cubicBezTo>
                  <a:pt x="1308179" y="417160"/>
                  <a:pt x="1309319" y="416753"/>
                  <a:pt x="1310078" y="416346"/>
                </a:cubicBezTo>
                <a:cubicBezTo>
                  <a:pt x="1311978" y="415123"/>
                  <a:pt x="1313878" y="413901"/>
                  <a:pt x="1315398" y="413901"/>
                </a:cubicBezTo>
                <a:cubicBezTo>
                  <a:pt x="1316158" y="413901"/>
                  <a:pt x="1317297" y="413901"/>
                  <a:pt x="1317678" y="415123"/>
                </a:cubicBezTo>
                <a:cubicBezTo>
                  <a:pt x="1318437" y="416346"/>
                  <a:pt x="1319198" y="416753"/>
                  <a:pt x="1320338" y="417160"/>
                </a:cubicBezTo>
                <a:cubicBezTo>
                  <a:pt x="1320717" y="417160"/>
                  <a:pt x="1321477" y="417160"/>
                  <a:pt x="1322237" y="417569"/>
                </a:cubicBezTo>
                <a:cubicBezTo>
                  <a:pt x="1322997" y="417569"/>
                  <a:pt x="1323757" y="417569"/>
                  <a:pt x="1324517" y="417569"/>
                </a:cubicBezTo>
                <a:cubicBezTo>
                  <a:pt x="1326037" y="417569"/>
                  <a:pt x="1327177" y="418383"/>
                  <a:pt x="1327937" y="419606"/>
                </a:cubicBezTo>
                <a:cubicBezTo>
                  <a:pt x="1328317" y="420013"/>
                  <a:pt x="1328317" y="420828"/>
                  <a:pt x="1328697" y="421643"/>
                </a:cubicBezTo>
                <a:cubicBezTo>
                  <a:pt x="1328697" y="422051"/>
                  <a:pt x="1328697" y="422051"/>
                  <a:pt x="1328697" y="422458"/>
                </a:cubicBezTo>
                <a:lnTo>
                  <a:pt x="1329868" y="422219"/>
                </a:lnTo>
                <a:lnTo>
                  <a:pt x="1339729" y="439563"/>
                </a:lnTo>
                <a:cubicBezTo>
                  <a:pt x="1380716" y="532078"/>
                  <a:pt x="1403381" y="633793"/>
                  <a:pt x="1403381" y="740562"/>
                </a:cubicBezTo>
                <a:cubicBezTo>
                  <a:pt x="1403381" y="954100"/>
                  <a:pt x="1312721" y="1147422"/>
                  <a:pt x="1166144" y="1287360"/>
                </a:cubicBezTo>
                <a:lnTo>
                  <a:pt x="1050407" y="1378527"/>
                </a:lnTo>
                <a:lnTo>
                  <a:pt x="1046760" y="1374802"/>
                </a:lnTo>
                <a:cubicBezTo>
                  <a:pt x="1043341" y="1371135"/>
                  <a:pt x="1038401" y="1365837"/>
                  <a:pt x="1041441" y="1365837"/>
                </a:cubicBezTo>
                <a:cubicBezTo>
                  <a:pt x="1044481" y="1365837"/>
                  <a:pt x="1043341" y="1365022"/>
                  <a:pt x="1041061" y="1361354"/>
                </a:cubicBezTo>
                <a:cubicBezTo>
                  <a:pt x="1038401" y="1357687"/>
                  <a:pt x="1035361" y="1353204"/>
                  <a:pt x="1032322" y="1353204"/>
                </a:cubicBezTo>
                <a:cubicBezTo>
                  <a:pt x="1029282" y="1353204"/>
                  <a:pt x="1027002" y="1352796"/>
                  <a:pt x="1025862" y="1347907"/>
                </a:cubicBezTo>
                <a:cubicBezTo>
                  <a:pt x="1024342" y="1343017"/>
                  <a:pt x="1024722" y="1340979"/>
                  <a:pt x="1025482" y="1337719"/>
                </a:cubicBezTo>
                <a:cubicBezTo>
                  <a:pt x="1026242" y="1334051"/>
                  <a:pt x="1026242" y="1330792"/>
                  <a:pt x="1026242" y="1328754"/>
                </a:cubicBezTo>
                <a:cubicBezTo>
                  <a:pt x="1026242" y="1326309"/>
                  <a:pt x="1024342" y="1325086"/>
                  <a:pt x="1024722" y="1322641"/>
                </a:cubicBezTo>
                <a:cubicBezTo>
                  <a:pt x="1025103" y="1319788"/>
                  <a:pt x="1024722" y="1319381"/>
                  <a:pt x="1022823" y="1318566"/>
                </a:cubicBezTo>
                <a:cubicBezTo>
                  <a:pt x="1020923" y="1317751"/>
                  <a:pt x="1021303" y="1317344"/>
                  <a:pt x="1022063" y="1315306"/>
                </a:cubicBezTo>
                <a:cubicBezTo>
                  <a:pt x="1022823" y="1313269"/>
                  <a:pt x="1023583" y="1309601"/>
                  <a:pt x="1022443" y="1305119"/>
                </a:cubicBezTo>
                <a:cubicBezTo>
                  <a:pt x="1021303" y="1300636"/>
                  <a:pt x="1020543" y="1299414"/>
                  <a:pt x="1020923" y="1296968"/>
                </a:cubicBezTo>
                <a:cubicBezTo>
                  <a:pt x="1021303" y="1294116"/>
                  <a:pt x="1020543" y="1293708"/>
                  <a:pt x="1018263" y="1292893"/>
                </a:cubicBezTo>
                <a:cubicBezTo>
                  <a:pt x="1015603" y="1292078"/>
                  <a:pt x="1010663" y="1290856"/>
                  <a:pt x="1011803" y="1288411"/>
                </a:cubicBezTo>
                <a:cubicBezTo>
                  <a:pt x="1013323" y="1285966"/>
                  <a:pt x="1010284" y="1280261"/>
                  <a:pt x="1009523" y="1285151"/>
                </a:cubicBezTo>
                <a:cubicBezTo>
                  <a:pt x="1008764" y="1290040"/>
                  <a:pt x="1008764" y="1291263"/>
                  <a:pt x="1006484" y="1293708"/>
                </a:cubicBezTo>
                <a:cubicBezTo>
                  <a:pt x="1004204" y="1296153"/>
                  <a:pt x="1001924" y="1296561"/>
                  <a:pt x="998885" y="1295746"/>
                </a:cubicBezTo>
                <a:cubicBezTo>
                  <a:pt x="997745" y="1295338"/>
                  <a:pt x="996984" y="1295338"/>
                  <a:pt x="996225" y="1295746"/>
                </a:cubicBezTo>
                <a:lnTo>
                  <a:pt x="995085" y="1296153"/>
                </a:lnTo>
                <a:cubicBezTo>
                  <a:pt x="994325" y="1296561"/>
                  <a:pt x="993565" y="1297376"/>
                  <a:pt x="993565" y="1297783"/>
                </a:cubicBezTo>
                <a:cubicBezTo>
                  <a:pt x="993185" y="1299414"/>
                  <a:pt x="990525" y="1299414"/>
                  <a:pt x="990905" y="1297376"/>
                </a:cubicBezTo>
                <a:cubicBezTo>
                  <a:pt x="990905" y="1296153"/>
                  <a:pt x="991285" y="1295338"/>
                  <a:pt x="991285" y="1294523"/>
                </a:cubicBezTo>
                <a:cubicBezTo>
                  <a:pt x="991285" y="1294523"/>
                  <a:pt x="991285" y="1294116"/>
                  <a:pt x="990905" y="1294116"/>
                </a:cubicBezTo>
                <a:cubicBezTo>
                  <a:pt x="990525" y="1293708"/>
                  <a:pt x="990145" y="1293708"/>
                  <a:pt x="989385" y="1293708"/>
                </a:cubicBezTo>
                <a:cubicBezTo>
                  <a:pt x="986725" y="1294116"/>
                  <a:pt x="988245" y="1295746"/>
                  <a:pt x="988245" y="1297783"/>
                </a:cubicBezTo>
                <a:cubicBezTo>
                  <a:pt x="988245" y="1299821"/>
                  <a:pt x="987865" y="1302266"/>
                  <a:pt x="984066" y="1301044"/>
                </a:cubicBezTo>
                <a:cubicBezTo>
                  <a:pt x="980646" y="1299821"/>
                  <a:pt x="978746" y="1301858"/>
                  <a:pt x="982546" y="1303081"/>
                </a:cubicBezTo>
                <a:cubicBezTo>
                  <a:pt x="986346" y="1304303"/>
                  <a:pt x="987105" y="1304303"/>
                  <a:pt x="985966" y="1313269"/>
                </a:cubicBezTo>
                <a:cubicBezTo>
                  <a:pt x="985206" y="1322234"/>
                  <a:pt x="984066" y="1325494"/>
                  <a:pt x="984066" y="1328754"/>
                </a:cubicBezTo>
                <a:cubicBezTo>
                  <a:pt x="984066" y="1329569"/>
                  <a:pt x="983306" y="1330792"/>
                  <a:pt x="982926" y="1331606"/>
                </a:cubicBezTo>
                <a:lnTo>
                  <a:pt x="983306" y="1332014"/>
                </a:lnTo>
                <a:cubicBezTo>
                  <a:pt x="982546" y="1334051"/>
                  <a:pt x="981786" y="1336089"/>
                  <a:pt x="982926" y="1337719"/>
                </a:cubicBezTo>
                <a:cubicBezTo>
                  <a:pt x="984445" y="1340571"/>
                  <a:pt x="985206" y="1344647"/>
                  <a:pt x="983306" y="1346684"/>
                </a:cubicBezTo>
                <a:cubicBezTo>
                  <a:pt x="981786" y="1349129"/>
                  <a:pt x="980646" y="1351982"/>
                  <a:pt x="984826" y="1353612"/>
                </a:cubicBezTo>
                <a:cubicBezTo>
                  <a:pt x="989006" y="1355242"/>
                  <a:pt x="992805" y="1356057"/>
                  <a:pt x="990905" y="1358094"/>
                </a:cubicBezTo>
                <a:cubicBezTo>
                  <a:pt x="989006" y="1360132"/>
                  <a:pt x="989765" y="1361354"/>
                  <a:pt x="990905" y="1362984"/>
                </a:cubicBezTo>
                <a:cubicBezTo>
                  <a:pt x="992045" y="1364614"/>
                  <a:pt x="990905" y="1367875"/>
                  <a:pt x="993185" y="1369912"/>
                </a:cubicBezTo>
                <a:cubicBezTo>
                  <a:pt x="995465" y="1371949"/>
                  <a:pt x="993185" y="1374802"/>
                  <a:pt x="995085" y="1376840"/>
                </a:cubicBezTo>
                <a:cubicBezTo>
                  <a:pt x="996984" y="1378877"/>
                  <a:pt x="992805" y="1377655"/>
                  <a:pt x="994705" y="1381730"/>
                </a:cubicBezTo>
                <a:cubicBezTo>
                  <a:pt x="996605" y="1385397"/>
                  <a:pt x="995844" y="1394363"/>
                  <a:pt x="993185" y="1392325"/>
                </a:cubicBezTo>
                <a:cubicBezTo>
                  <a:pt x="990525" y="1390288"/>
                  <a:pt x="991285" y="1393955"/>
                  <a:pt x="991665" y="1396807"/>
                </a:cubicBezTo>
                <a:cubicBezTo>
                  <a:pt x="992045" y="1399660"/>
                  <a:pt x="992045" y="1402920"/>
                  <a:pt x="990525" y="1402513"/>
                </a:cubicBezTo>
                <a:cubicBezTo>
                  <a:pt x="989006" y="1402105"/>
                  <a:pt x="989006" y="1402920"/>
                  <a:pt x="990905" y="1404958"/>
                </a:cubicBezTo>
                <a:lnTo>
                  <a:pt x="992672" y="1409559"/>
                </a:lnTo>
                <a:lnTo>
                  <a:pt x="908683" y="1453082"/>
                </a:lnTo>
                <a:lnTo>
                  <a:pt x="782881" y="1490365"/>
                </a:lnTo>
                <a:lnTo>
                  <a:pt x="783063" y="1486867"/>
                </a:lnTo>
                <a:cubicBezTo>
                  <a:pt x="783063" y="1483199"/>
                  <a:pt x="782303" y="1481162"/>
                  <a:pt x="783442" y="1478716"/>
                </a:cubicBezTo>
                <a:cubicBezTo>
                  <a:pt x="784582" y="1476272"/>
                  <a:pt x="784963" y="1470566"/>
                  <a:pt x="784963" y="1464861"/>
                </a:cubicBezTo>
                <a:cubicBezTo>
                  <a:pt x="785343" y="1459156"/>
                  <a:pt x="783823" y="1455896"/>
                  <a:pt x="785722" y="1453451"/>
                </a:cubicBezTo>
                <a:cubicBezTo>
                  <a:pt x="787622" y="1451006"/>
                  <a:pt x="786862" y="1449784"/>
                  <a:pt x="786483" y="1443263"/>
                </a:cubicBezTo>
                <a:cubicBezTo>
                  <a:pt x="786102" y="1436743"/>
                  <a:pt x="784582" y="1438780"/>
                  <a:pt x="783823" y="1436336"/>
                </a:cubicBezTo>
                <a:cubicBezTo>
                  <a:pt x="783063" y="1433483"/>
                  <a:pt x="782683" y="1432261"/>
                  <a:pt x="782683" y="1428185"/>
                </a:cubicBezTo>
                <a:cubicBezTo>
                  <a:pt x="782683" y="1424518"/>
                  <a:pt x="780403" y="1422480"/>
                  <a:pt x="777743" y="1419628"/>
                </a:cubicBezTo>
                <a:cubicBezTo>
                  <a:pt x="775083" y="1416776"/>
                  <a:pt x="773184" y="1415146"/>
                  <a:pt x="773184" y="1412700"/>
                </a:cubicBezTo>
                <a:cubicBezTo>
                  <a:pt x="773184" y="1409848"/>
                  <a:pt x="772424" y="1405365"/>
                  <a:pt x="775083" y="1400475"/>
                </a:cubicBezTo>
                <a:cubicBezTo>
                  <a:pt x="777743" y="1395585"/>
                  <a:pt x="774703" y="1389472"/>
                  <a:pt x="773944" y="1387027"/>
                </a:cubicBezTo>
                <a:cubicBezTo>
                  <a:pt x="773184" y="1384582"/>
                  <a:pt x="773184" y="1380100"/>
                  <a:pt x="772804" y="1376025"/>
                </a:cubicBezTo>
                <a:cubicBezTo>
                  <a:pt x="772424" y="1371949"/>
                  <a:pt x="774324" y="1371949"/>
                  <a:pt x="772804" y="1369912"/>
                </a:cubicBezTo>
                <a:cubicBezTo>
                  <a:pt x="771284" y="1367875"/>
                  <a:pt x="771284" y="1368282"/>
                  <a:pt x="771284" y="1365022"/>
                </a:cubicBezTo>
                <a:cubicBezTo>
                  <a:pt x="771284" y="1361762"/>
                  <a:pt x="770144" y="1363392"/>
                  <a:pt x="771664" y="1360947"/>
                </a:cubicBezTo>
                <a:cubicBezTo>
                  <a:pt x="773184" y="1358502"/>
                  <a:pt x="772043" y="1356872"/>
                  <a:pt x="771284" y="1354427"/>
                </a:cubicBezTo>
                <a:cubicBezTo>
                  <a:pt x="770524" y="1351982"/>
                  <a:pt x="771664" y="1351574"/>
                  <a:pt x="770903" y="1349129"/>
                </a:cubicBezTo>
                <a:cubicBezTo>
                  <a:pt x="770144" y="1346277"/>
                  <a:pt x="769764" y="1346684"/>
                  <a:pt x="770903" y="1343424"/>
                </a:cubicBezTo>
                <a:cubicBezTo>
                  <a:pt x="772043" y="1340164"/>
                  <a:pt x="771284" y="1337719"/>
                  <a:pt x="770903" y="1332422"/>
                </a:cubicBezTo>
                <a:cubicBezTo>
                  <a:pt x="770524" y="1327532"/>
                  <a:pt x="768244" y="1323456"/>
                  <a:pt x="769384" y="1320196"/>
                </a:cubicBezTo>
                <a:cubicBezTo>
                  <a:pt x="770903" y="1316936"/>
                  <a:pt x="767864" y="1318159"/>
                  <a:pt x="765964" y="1317344"/>
                </a:cubicBezTo>
                <a:cubicBezTo>
                  <a:pt x="764064" y="1316936"/>
                  <a:pt x="764444" y="1315713"/>
                  <a:pt x="762544" y="1315713"/>
                </a:cubicBezTo>
                <a:cubicBezTo>
                  <a:pt x="760645" y="1315713"/>
                  <a:pt x="759884" y="1314899"/>
                  <a:pt x="761405" y="1313269"/>
                </a:cubicBezTo>
                <a:cubicBezTo>
                  <a:pt x="762925" y="1311639"/>
                  <a:pt x="762925" y="1311231"/>
                  <a:pt x="764824" y="1305119"/>
                </a:cubicBezTo>
                <a:cubicBezTo>
                  <a:pt x="766344" y="1299414"/>
                  <a:pt x="770524" y="1292078"/>
                  <a:pt x="775464" y="1284336"/>
                </a:cubicBezTo>
                <a:cubicBezTo>
                  <a:pt x="777363" y="1281483"/>
                  <a:pt x="777743" y="1279445"/>
                  <a:pt x="778123" y="1278631"/>
                </a:cubicBezTo>
                <a:lnTo>
                  <a:pt x="778123" y="1277815"/>
                </a:lnTo>
                <a:lnTo>
                  <a:pt x="778503" y="1277815"/>
                </a:lnTo>
                <a:lnTo>
                  <a:pt x="780403" y="1274555"/>
                </a:lnTo>
                <a:lnTo>
                  <a:pt x="776983" y="1277815"/>
                </a:lnTo>
                <a:lnTo>
                  <a:pt x="776983" y="1278631"/>
                </a:lnTo>
                <a:cubicBezTo>
                  <a:pt x="776604" y="1280261"/>
                  <a:pt x="776604" y="1280261"/>
                  <a:pt x="771664" y="1285558"/>
                </a:cubicBezTo>
                <a:cubicBezTo>
                  <a:pt x="767104" y="1291263"/>
                  <a:pt x="764824" y="1295338"/>
                  <a:pt x="763304" y="1299414"/>
                </a:cubicBezTo>
                <a:cubicBezTo>
                  <a:pt x="761785" y="1303488"/>
                  <a:pt x="762925" y="1305119"/>
                  <a:pt x="760645" y="1308379"/>
                </a:cubicBezTo>
                <a:cubicBezTo>
                  <a:pt x="758365" y="1312046"/>
                  <a:pt x="757225" y="1313269"/>
                  <a:pt x="756085" y="1317344"/>
                </a:cubicBezTo>
                <a:cubicBezTo>
                  <a:pt x="754565" y="1321011"/>
                  <a:pt x="751525" y="1324271"/>
                  <a:pt x="750386" y="1321418"/>
                </a:cubicBezTo>
                <a:cubicBezTo>
                  <a:pt x="748866" y="1318566"/>
                  <a:pt x="747726" y="1316529"/>
                  <a:pt x="747726" y="1311231"/>
                </a:cubicBezTo>
                <a:cubicBezTo>
                  <a:pt x="747726" y="1305933"/>
                  <a:pt x="745826" y="1302674"/>
                  <a:pt x="745826" y="1297783"/>
                </a:cubicBezTo>
                <a:cubicBezTo>
                  <a:pt x="745826" y="1292893"/>
                  <a:pt x="746966" y="1285151"/>
                  <a:pt x="746206" y="1282298"/>
                </a:cubicBezTo>
                <a:cubicBezTo>
                  <a:pt x="745446" y="1279445"/>
                  <a:pt x="743166" y="1277000"/>
                  <a:pt x="743166" y="1274963"/>
                </a:cubicBezTo>
                <a:cubicBezTo>
                  <a:pt x="743166" y="1272926"/>
                  <a:pt x="746206" y="1268036"/>
                  <a:pt x="746586" y="1265998"/>
                </a:cubicBezTo>
                <a:cubicBezTo>
                  <a:pt x="746966" y="1263960"/>
                  <a:pt x="745826" y="1259070"/>
                  <a:pt x="748106" y="1251735"/>
                </a:cubicBezTo>
                <a:cubicBezTo>
                  <a:pt x="750386" y="1244400"/>
                  <a:pt x="743546" y="1252143"/>
                  <a:pt x="743546" y="1257440"/>
                </a:cubicBezTo>
                <a:cubicBezTo>
                  <a:pt x="743166" y="1262738"/>
                  <a:pt x="742406" y="1267628"/>
                  <a:pt x="740886" y="1270888"/>
                </a:cubicBezTo>
                <a:cubicBezTo>
                  <a:pt x="739367" y="1274148"/>
                  <a:pt x="739367" y="1273740"/>
                  <a:pt x="739367" y="1276593"/>
                </a:cubicBezTo>
                <a:cubicBezTo>
                  <a:pt x="739367" y="1279445"/>
                  <a:pt x="740126" y="1283521"/>
                  <a:pt x="739746" y="1288003"/>
                </a:cubicBezTo>
                <a:cubicBezTo>
                  <a:pt x="739367" y="1292078"/>
                  <a:pt x="737087" y="1293708"/>
                  <a:pt x="737847" y="1299414"/>
                </a:cubicBezTo>
                <a:cubicBezTo>
                  <a:pt x="738227" y="1304711"/>
                  <a:pt x="739746" y="1309601"/>
                  <a:pt x="742406" y="1313676"/>
                </a:cubicBezTo>
                <a:cubicBezTo>
                  <a:pt x="745066" y="1318159"/>
                  <a:pt x="742786" y="1319381"/>
                  <a:pt x="742026" y="1319381"/>
                </a:cubicBezTo>
                <a:cubicBezTo>
                  <a:pt x="740886" y="1319381"/>
                  <a:pt x="740126" y="1319381"/>
                  <a:pt x="740507" y="1321011"/>
                </a:cubicBezTo>
                <a:cubicBezTo>
                  <a:pt x="740886" y="1322641"/>
                  <a:pt x="742026" y="1325086"/>
                  <a:pt x="740126" y="1324679"/>
                </a:cubicBezTo>
                <a:cubicBezTo>
                  <a:pt x="738606" y="1324271"/>
                  <a:pt x="738606" y="1324271"/>
                  <a:pt x="740126" y="1327939"/>
                </a:cubicBezTo>
                <a:cubicBezTo>
                  <a:pt x="741646" y="1331606"/>
                  <a:pt x="741266" y="1331199"/>
                  <a:pt x="741266" y="1335681"/>
                </a:cubicBezTo>
                <a:cubicBezTo>
                  <a:pt x="741266" y="1340164"/>
                  <a:pt x="741646" y="1344647"/>
                  <a:pt x="739746" y="1347499"/>
                </a:cubicBezTo>
                <a:cubicBezTo>
                  <a:pt x="737847" y="1350352"/>
                  <a:pt x="738606" y="1354019"/>
                  <a:pt x="739367" y="1358502"/>
                </a:cubicBezTo>
                <a:cubicBezTo>
                  <a:pt x="739746" y="1362984"/>
                  <a:pt x="738986" y="1366652"/>
                  <a:pt x="739746" y="1369912"/>
                </a:cubicBezTo>
                <a:cubicBezTo>
                  <a:pt x="740886" y="1373172"/>
                  <a:pt x="741266" y="1381730"/>
                  <a:pt x="740886" y="1388658"/>
                </a:cubicBezTo>
                <a:cubicBezTo>
                  <a:pt x="740507" y="1395585"/>
                  <a:pt x="741646" y="1406995"/>
                  <a:pt x="740507" y="1411478"/>
                </a:cubicBezTo>
                <a:cubicBezTo>
                  <a:pt x="739367" y="1416368"/>
                  <a:pt x="739367" y="1417183"/>
                  <a:pt x="740886" y="1417183"/>
                </a:cubicBezTo>
                <a:cubicBezTo>
                  <a:pt x="742406" y="1417590"/>
                  <a:pt x="742786" y="1418813"/>
                  <a:pt x="742786" y="1422073"/>
                </a:cubicBezTo>
                <a:cubicBezTo>
                  <a:pt x="742786" y="1425333"/>
                  <a:pt x="743166" y="1425741"/>
                  <a:pt x="741266" y="1424925"/>
                </a:cubicBezTo>
                <a:cubicBezTo>
                  <a:pt x="739367" y="1424518"/>
                  <a:pt x="738227" y="1424518"/>
                  <a:pt x="738227" y="1428593"/>
                </a:cubicBezTo>
                <a:cubicBezTo>
                  <a:pt x="738227" y="1432668"/>
                  <a:pt x="736707" y="1438780"/>
                  <a:pt x="736707" y="1446116"/>
                </a:cubicBezTo>
                <a:cubicBezTo>
                  <a:pt x="736326" y="1453044"/>
                  <a:pt x="737466" y="1456303"/>
                  <a:pt x="740126" y="1457933"/>
                </a:cubicBezTo>
                <a:cubicBezTo>
                  <a:pt x="742786" y="1459563"/>
                  <a:pt x="744686" y="1461601"/>
                  <a:pt x="744686" y="1464046"/>
                </a:cubicBezTo>
                <a:cubicBezTo>
                  <a:pt x="744686" y="1466899"/>
                  <a:pt x="744306" y="1469751"/>
                  <a:pt x="745066" y="1472196"/>
                </a:cubicBezTo>
                <a:cubicBezTo>
                  <a:pt x="745826" y="1474641"/>
                  <a:pt x="746966" y="1475456"/>
                  <a:pt x="746206" y="1480346"/>
                </a:cubicBezTo>
                <a:cubicBezTo>
                  <a:pt x="745446" y="1485237"/>
                  <a:pt x="745826" y="1491757"/>
                  <a:pt x="746586" y="1497869"/>
                </a:cubicBezTo>
                <a:lnTo>
                  <a:pt x="746776" y="1499578"/>
                </a:lnTo>
                <a:lnTo>
                  <a:pt x="676219" y="1509859"/>
                </a:lnTo>
                <a:cubicBezTo>
                  <a:pt x="648989" y="1512499"/>
                  <a:pt x="621362" y="1513851"/>
                  <a:pt x="593403" y="1513851"/>
                </a:cubicBezTo>
                <a:cubicBezTo>
                  <a:pt x="369734" y="1513851"/>
                  <a:pt x="167240" y="1427298"/>
                  <a:pt x="20663" y="1287360"/>
                </a:cubicBezTo>
                <a:lnTo>
                  <a:pt x="0" y="1263452"/>
                </a:lnTo>
                <a:lnTo>
                  <a:pt x="1849" y="1260292"/>
                </a:lnTo>
                <a:cubicBezTo>
                  <a:pt x="6408" y="1253773"/>
                  <a:pt x="13248" y="1252957"/>
                  <a:pt x="16668" y="1250920"/>
                </a:cubicBezTo>
                <a:cubicBezTo>
                  <a:pt x="20087" y="1248883"/>
                  <a:pt x="21227" y="1241140"/>
                  <a:pt x="23887" y="1234212"/>
                </a:cubicBezTo>
                <a:cubicBezTo>
                  <a:pt x="26547" y="1227285"/>
                  <a:pt x="29966" y="1224025"/>
                  <a:pt x="34526" y="1220357"/>
                </a:cubicBezTo>
                <a:lnTo>
                  <a:pt x="66063" y="1225247"/>
                </a:lnTo>
                <a:lnTo>
                  <a:pt x="61884" y="1224025"/>
                </a:lnTo>
                <a:lnTo>
                  <a:pt x="56944" y="1223209"/>
                </a:lnTo>
                <a:lnTo>
                  <a:pt x="34526" y="1219949"/>
                </a:lnTo>
                <a:cubicBezTo>
                  <a:pt x="39086" y="1216282"/>
                  <a:pt x="40606" y="1213430"/>
                  <a:pt x="41746" y="1210170"/>
                </a:cubicBezTo>
                <a:cubicBezTo>
                  <a:pt x="42886" y="1206909"/>
                  <a:pt x="44406" y="1206502"/>
                  <a:pt x="49345" y="1206094"/>
                </a:cubicBezTo>
                <a:cubicBezTo>
                  <a:pt x="53904" y="1205687"/>
                  <a:pt x="56944" y="1205687"/>
                  <a:pt x="60744" y="1202426"/>
                </a:cubicBezTo>
                <a:cubicBezTo>
                  <a:pt x="64923" y="1198759"/>
                  <a:pt x="66824" y="1200796"/>
                  <a:pt x="69103" y="1197129"/>
                </a:cubicBezTo>
                <a:cubicBezTo>
                  <a:pt x="71763" y="1193461"/>
                  <a:pt x="73663" y="1192647"/>
                  <a:pt x="79742" y="1190201"/>
                </a:cubicBezTo>
                <a:cubicBezTo>
                  <a:pt x="85821" y="1187349"/>
                  <a:pt x="88102" y="1185311"/>
                  <a:pt x="92281" y="1180422"/>
                </a:cubicBezTo>
                <a:cubicBezTo>
                  <a:pt x="96081" y="1175531"/>
                  <a:pt x="96461" y="1173086"/>
                  <a:pt x="102160" y="1171864"/>
                </a:cubicBezTo>
                <a:cubicBezTo>
                  <a:pt x="107860" y="1170641"/>
                  <a:pt x="110520" y="1167789"/>
                  <a:pt x="114319" y="1163306"/>
                </a:cubicBezTo>
                <a:cubicBezTo>
                  <a:pt x="117739" y="1158823"/>
                  <a:pt x="119259" y="1155156"/>
                  <a:pt x="119259" y="1150266"/>
                </a:cubicBezTo>
                <a:cubicBezTo>
                  <a:pt x="119259" y="1145376"/>
                  <a:pt x="118879" y="1144560"/>
                  <a:pt x="120779" y="1142930"/>
                </a:cubicBezTo>
                <a:cubicBezTo>
                  <a:pt x="122679" y="1141300"/>
                  <a:pt x="124198" y="1137226"/>
                  <a:pt x="126099" y="1131928"/>
                </a:cubicBezTo>
                <a:cubicBezTo>
                  <a:pt x="127998" y="1127038"/>
                  <a:pt x="128758" y="1126223"/>
                  <a:pt x="129518" y="1120518"/>
                </a:cubicBezTo>
                <a:cubicBezTo>
                  <a:pt x="130278" y="1114813"/>
                  <a:pt x="132178" y="1112775"/>
                  <a:pt x="135597" y="1111552"/>
                </a:cubicBezTo>
                <a:cubicBezTo>
                  <a:pt x="139017" y="1109922"/>
                  <a:pt x="140537" y="1106255"/>
                  <a:pt x="143957" y="1103810"/>
                </a:cubicBezTo>
                <a:cubicBezTo>
                  <a:pt x="147377" y="1101365"/>
                  <a:pt x="146997" y="1098920"/>
                  <a:pt x="147377" y="1094845"/>
                </a:cubicBezTo>
                <a:cubicBezTo>
                  <a:pt x="147756" y="1090770"/>
                  <a:pt x="150037" y="1087510"/>
                  <a:pt x="156876" y="1085880"/>
                </a:cubicBezTo>
                <a:cubicBezTo>
                  <a:pt x="163715" y="1084250"/>
                  <a:pt x="165235" y="1080174"/>
                  <a:pt x="168275" y="1076915"/>
                </a:cubicBezTo>
                <a:cubicBezTo>
                  <a:pt x="171315" y="1073655"/>
                  <a:pt x="174735" y="1071617"/>
                  <a:pt x="178914" y="1071209"/>
                </a:cubicBezTo>
                <a:cubicBezTo>
                  <a:pt x="182713" y="1070802"/>
                  <a:pt x="187273" y="1069579"/>
                  <a:pt x="192973" y="1066319"/>
                </a:cubicBezTo>
                <a:cubicBezTo>
                  <a:pt x="198293" y="1063467"/>
                  <a:pt x="204372" y="1058984"/>
                  <a:pt x="210451" y="1053279"/>
                </a:cubicBezTo>
                <a:cubicBezTo>
                  <a:pt x="216531" y="1047574"/>
                  <a:pt x="216911" y="1042277"/>
                  <a:pt x="221090" y="1036571"/>
                </a:cubicBezTo>
                <a:cubicBezTo>
                  <a:pt x="225650" y="1030866"/>
                  <a:pt x="227170" y="1025161"/>
                  <a:pt x="231730" y="1018641"/>
                </a:cubicBezTo>
                <a:cubicBezTo>
                  <a:pt x="236289" y="1011713"/>
                  <a:pt x="236669" y="1009676"/>
                  <a:pt x="243508" y="1009269"/>
                </a:cubicBezTo>
                <a:cubicBezTo>
                  <a:pt x="250348" y="1008861"/>
                  <a:pt x="250348" y="1009676"/>
                  <a:pt x="248068" y="1012529"/>
                </a:cubicBezTo>
                <a:cubicBezTo>
                  <a:pt x="245409" y="1015381"/>
                  <a:pt x="245028" y="1014159"/>
                  <a:pt x="245788" y="1023124"/>
                </a:cubicBezTo>
                <a:cubicBezTo>
                  <a:pt x="246548" y="1032089"/>
                  <a:pt x="253768" y="1031273"/>
                  <a:pt x="256427" y="1032089"/>
                </a:cubicBezTo>
                <a:cubicBezTo>
                  <a:pt x="259087" y="1032903"/>
                  <a:pt x="262127" y="1031681"/>
                  <a:pt x="264787" y="1033311"/>
                </a:cubicBezTo>
                <a:cubicBezTo>
                  <a:pt x="267446" y="1034941"/>
                  <a:pt x="268206" y="1035756"/>
                  <a:pt x="271626" y="1033311"/>
                </a:cubicBezTo>
                <a:cubicBezTo>
                  <a:pt x="275046" y="1030866"/>
                  <a:pt x="275046" y="1031273"/>
                  <a:pt x="276566" y="1034941"/>
                </a:cubicBezTo>
                <a:cubicBezTo>
                  <a:pt x="278086" y="1038609"/>
                  <a:pt x="281506" y="1039017"/>
                  <a:pt x="286065" y="1039831"/>
                </a:cubicBezTo>
                <a:lnTo>
                  <a:pt x="284545" y="1040647"/>
                </a:lnTo>
                <a:cubicBezTo>
                  <a:pt x="289105" y="1041461"/>
                  <a:pt x="291004" y="1039017"/>
                  <a:pt x="294044" y="1038201"/>
                </a:cubicBezTo>
                <a:cubicBezTo>
                  <a:pt x="297464" y="1037794"/>
                  <a:pt x="300124" y="1036571"/>
                  <a:pt x="300884" y="1033311"/>
                </a:cubicBezTo>
                <a:cubicBezTo>
                  <a:pt x="301644" y="1030459"/>
                  <a:pt x="301644" y="1028829"/>
                  <a:pt x="305823" y="1028829"/>
                </a:cubicBezTo>
                <a:cubicBezTo>
                  <a:pt x="310003" y="1028829"/>
                  <a:pt x="312663" y="1028829"/>
                  <a:pt x="314943" y="1027199"/>
                </a:cubicBezTo>
                <a:cubicBezTo>
                  <a:pt x="317222" y="1025569"/>
                  <a:pt x="317602" y="1024346"/>
                  <a:pt x="319502" y="1026791"/>
                </a:cubicBezTo>
                <a:cubicBezTo>
                  <a:pt x="321782" y="1029644"/>
                  <a:pt x="324062" y="1028829"/>
                  <a:pt x="327101" y="1025976"/>
                </a:cubicBezTo>
                <a:cubicBezTo>
                  <a:pt x="330141" y="1023124"/>
                  <a:pt x="330901" y="1021086"/>
                  <a:pt x="334701" y="1018234"/>
                </a:cubicBezTo>
                <a:cubicBezTo>
                  <a:pt x="338120" y="1015381"/>
                  <a:pt x="340780" y="1014159"/>
                  <a:pt x="347240" y="1012529"/>
                </a:cubicBezTo>
                <a:cubicBezTo>
                  <a:pt x="353699" y="1010899"/>
                  <a:pt x="352939" y="1010491"/>
                  <a:pt x="357119" y="1009676"/>
                </a:cubicBezTo>
                <a:cubicBezTo>
                  <a:pt x="361298" y="1009269"/>
                  <a:pt x="368898" y="1009269"/>
                  <a:pt x="376877" y="1010491"/>
                </a:cubicBezTo>
                <a:cubicBezTo>
                  <a:pt x="384856" y="1011713"/>
                  <a:pt x="385617" y="1012121"/>
                  <a:pt x="388276" y="1010899"/>
                </a:cubicBezTo>
                <a:cubicBezTo>
                  <a:pt x="390936" y="1009269"/>
                  <a:pt x="392456" y="1009269"/>
                  <a:pt x="395876" y="1010491"/>
                </a:cubicBezTo>
                <a:cubicBezTo>
                  <a:pt x="399295" y="1011306"/>
                  <a:pt x="400815" y="1011306"/>
                  <a:pt x="403475" y="1013343"/>
                </a:cubicBezTo>
                <a:cubicBezTo>
                  <a:pt x="406134" y="1015381"/>
                  <a:pt x="413354" y="1019864"/>
                  <a:pt x="416394" y="1019048"/>
                </a:cubicBezTo>
                <a:cubicBezTo>
                  <a:pt x="419434" y="1018641"/>
                  <a:pt x="421333" y="1017011"/>
                  <a:pt x="425513" y="1016196"/>
                </a:cubicBezTo>
                <a:cubicBezTo>
                  <a:pt x="429693" y="1015789"/>
                  <a:pt x="428933" y="1012529"/>
                  <a:pt x="433113" y="1014566"/>
                </a:cubicBezTo>
                <a:cubicBezTo>
                  <a:pt x="437292" y="1016196"/>
                  <a:pt x="433492" y="1018234"/>
                  <a:pt x="440712" y="1019048"/>
                </a:cubicBezTo>
                <a:cubicBezTo>
                  <a:pt x="447551" y="1019864"/>
                  <a:pt x="442231" y="1015381"/>
                  <a:pt x="443371" y="1015381"/>
                </a:cubicBezTo>
                <a:cubicBezTo>
                  <a:pt x="444511" y="1015381"/>
                  <a:pt x="446791" y="1015789"/>
                  <a:pt x="447932" y="1017418"/>
                </a:cubicBezTo>
                <a:cubicBezTo>
                  <a:pt x="449071" y="1019048"/>
                  <a:pt x="450971" y="1022308"/>
                  <a:pt x="455531" y="1020271"/>
                </a:cubicBezTo>
                <a:cubicBezTo>
                  <a:pt x="459330" y="1018641"/>
                  <a:pt x="460850" y="1019864"/>
                  <a:pt x="463510" y="1020271"/>
                </a:cubicBezTo>
                <a:cubicBezTo>
                  <a:pt x="466550" y="1019456"/>
                  <a:pt x="468069" y="1017011"/>
                  <a:pt x="473389" y="1016603"/>
                </a:cubicBezTo>
                <a:cubicBezTo>
                  <a:pt x="478709" y="1016196"/>
                  <a:pt x="482508" y="1016196"/>
                  <a:pt x="486308" y="1018234"/>
                </a:cubicBezTo>
                <a:cubicBezTo>
                  <a:pt x="490108" y="1020678"/>
                  <a:pt x="489347" y="1021086"/>
                  <a:pt x="487068" y="1025161"/>
                </a:cubicBezTo>
                <a:cubicBezTo>
                  <a:pt x="484788" y="1029236"/>
                  <a:pt x="485548" y="1030459"/>
                  <a:pt x="488208" y="1030459"/>
                </a:cubicBezTo>
                <a:cubicBezTo>
                  <a:pt x="490867" y="1030459"/>
                  <a:pt x="492768" y="1029236"/>
                  <a:pt x="495807" y="1026791"/>
                </a:cubicBezTo>
                <a:cubicBezTo>
                  <a:pt x="499227" y="1023938"/>
                  <a:pt x="499607" y="1023124"/>
                  <a:pt x="499607" y="1026384"/>
                </a:cubicBezTo>
                <a:cubicBezTo>
                  <a:pt x="499607" y="1029644"/>
                  <a:pt x="501507" y="1032089"/>
                  <a:pt x="498467" y="1032089"/>
                </a:cubicBezTo>
                <a:cubicBezTo>
                  <a:pt x="491628" y="1032903"/>
                  <a:pt x="493908" y="1035756"/>
                  <a:pt x="486308" y="1041869"/>
                </a:cubicBezTo>
                <a:cubicBezTo>
                  <a:pt x="478709" y="1047982"/>
                  <a:pt x="479849" y="1054094"/>
                  <a:pt x="482888" y="1058984"/>
                </a:cubicBezTo>
                <a:cubicBezTo>
                  <a:pt x="485928" y="1063874"/>
                  <a:pt x="482508" y="1065504"/>
                  <a:pt x="482508" y="1068765"/>
                </a:cubicBezTo>
                <a:cubicBezTo>
                  <a:pt x="482888" y="1072025"/>
                  <a:pt x="481748" y="1073655"/>
                  <a:pt x="479468" y="1075692"/>
                </a:cubicBezTo>
                <a:cubicBezTo>
                  <a:pt x="477189" y="1078137"/>
                  <a:pt x="473769" y="1080582"/>
                  <a:pt x="471109" y="1086287"/>
                </a:cubicBezTo>
                <a:cubicBezTo>
                  <a:pt x="468449" y="1091992"/>
                  <a:pt x="461230" y="1094437"/>
                  <a:pt x="455531" y="1095660"/>
                </a:cubicBezTo>
                <a:cubicBezTo>
                  <a:pt x="449831" y="1096882"/>
                  <a:pt x="450971" y="1104625"/>
                  <a:pt x="452111" y="1106663"/>
                </a:cubicBezTo>
                <a:cubicBezTo>
                  <a:pt x="453251" y="1108293"/>
                  <a:pt x="456671" y="1109108"/>
                  <a:pt x="454391" y="1112368"/>
                </a:cubicBezTo>
                <a:cubicBezTo>
                  <a:pt x="452111" y="1116035"/>
                  <a:pt x="451731" y="1118073"/>
                  <a:pt x="457811" y="1116035"/>
                </a:cubicBezTo>
                <a:cubicBezTo>
                  <a:pt x="463510" y="1113998"/>
                  <a:pt x="461230" y="1118073"/>
                  <a:pt x="460850" y="1120926"/>
                </a:cubicBezTo>
                <a:cubicBezTo>
                  <a:pt x="460470" y="1123778"/>
                  <a:pt x="459330" y="1123778"/>
                  <a:pt x="461990" y="1126630"/>
                </a:cubicBezTo>
                <a:cubicBezTo>
                  <a:pt x="464650" y="1129483"/>
                  <a:pt x="466550" y="1130705"/>
                  <a:pt x="468069" y="1134781"/>
                </a:cubicBezTo>
                <a:cubicBezTo>
                  <a:pt x="469589" y="1138448"/>
                  <a:pt x="473009" y="1140486"/>
                  <a:pt x="476809" y="1140486"/>
                </a:cubicBezTo>
                <a:cubicBezTo>
                  <a:pt x="480608" y="1140078"/>
                  <a:pt x="483268" y="1140078"/>
                  <a:pt x="484408" y="1142116"/>
                </a:cubicBezTo>
                <a:cubicBezTo>
                  <a:pt x="485168" y="1144560"/>
                  <a:pt x="487828" y="1145783"/>
                  <a:pt x="489728" y="1147006"/>
                </a:cubicBezTo>
                <a:cubicBezTo>
                  <a:pt x="492007" y="1148228"/>
                  <a:pt x="495048" y="1147413"/>
                  <a:pt x="495427" y="1149858"/>
                </a:cubicBezTo>
                <a:cubicBezTo>
                  <a:pt x="495807" y="1152304"/>
                  <a:pt x="497707" y="1155563"/>
                  <a:pt x="500747" y="1156786"/>
                </a:cubicBezTo>
                <a:cubicBezTo>
                  <a:pt x="504166" y="1158416"/>
                  <a:pt x="503026" y="1160453"/>
                  <a:pt x="501507" y="1160453"/>
                </a:cubicBezTo>
                <a:cubicBezTo>
                  <a:pt x="499987" y="1160453"/>
                  <a:pt x="500367" y="1162491"/>
                  <a:pt x="502647" y="1165343"/>
                </a:cubicBezTo>
                <a:cubicBezTo>
                  <a:pt x="504927" y="1168196"/>
                  <a:pt x="503787" y="1170234"/>
                  <a:pt x="503026" y="1175531"/>
                </a:cubicBezTo>
                <a:cubicBezTo>
                  <a:pt x="502267" y="1181236"/>
                  <a:pt x="504546" y="1187757"/>
                  <a:pt x="507966" y="1189794"/>
                </a:cubicBezTo>
                <a:cubicBezTo>
                  <a:pt x="511386" y="1191831"/>
                  <a:pt x="520885" y="1193869"/>
                  <a:pt x="523165" y="1195499"/>
                </a:cubicBezTo>
                <a:cubicBezTo>
                  <a:pt x="525444" y="1197129"/>
                  <a:pt x="533804" y="1204464"/>
                  <a:pt x="534564" y="1210984"/>
                </a:cubicBezTo>
                <a:cubicBezTo>
                  <a:pt x="536084" y="1221579"/>
                  <a:pt x="537224" y="1223209"/>
                  <a:pt x="544823" y="1225247"/>
                </a:cubicBezTo>
                <a:cubicBezTo>
                  <a:pt x="552422" y="1226877"/>
                  <a:pt x="552043" y="1224839"/>
                  <a:pt x="555462" y="1219542"/>
                </a:cubicBezTo>
                <a:cubicBezTo>
                  <a:pt x="558882" y="1214244"/>
                  <a:pt x="561541" y="1210577"/>
                  <a:pt x="566861" y="1206909"/>
                </a:cubicBezTo>
                <a:cubicBezTo>
                  <a:pt x="572181" y="1203242"/>
                  <a:pt x="570281" y="1194684"/>
                  <a:pt x="570281" y="1186534"/>
                </a:cubicBezTo>
                <a:cubicBezTo>
                  <a:pt x="570661" y="1178384"/>
                  <a:pt x="572181" y="1177569"/>
                  <a:pt x="576740" y="1174309"/>
                </a:cubicBezTo>
                <a:cubicBezTo>
                  <a:pt x="581300" y="1170641"/>
                  <a:pt x="583200" y="1168604"/>
                  <a:pt x="588519" y="1164121"/>
                </a:cubicBezTo>
                <a:cubicBezTo>
                  <a:pt x="593839" y="1159639"/>
                  <a:pt x="598019" y="1160453"/>
                  <a:pt x="604098" y="1160046"/>
                </a:cubicBezTo>
                <a:cubicBezTo>
                  <a:pt x="610178" y="1159639"/>
                  <a:pt x="612837" y="1159639"/>
                  <a:pt x="614737" y="1161269"/>
                </a:cubicBezTo>
                <a:cubicBezTo>
                  <a:pt x="616257" y="1162899"/>
                  <a:pt x="619297" y="1164529"/>
                  <a:pt x="624237" y="1167789"/>
                </a:cubicBezTo>
                <a:cubicBezTo>
                  <a:pt x="629176" y="1171048"/>
                  <a:pt x="628036" y="1174716"/>
                  <a:pt x="624616" y="1174716"/>
                </a:cubicBezTo>
                <a:cubicBezTo>
                  <a:pt x="621196" y="1174309"/>
                  <a:pt x="623097" y="1176346"/>
                  <a:pt x="625377" y="1179606"/>
                </a:cubicBezTo>
                <a:cubicBezTo>
                  <a:pt x="628036" y="1183274"/>
                  <a:pt x="627656" y="1184496"/>
                  <a:pt x="628796" y="1183274"/>
                </a:cubicBezTo>
                <a:cubicBezTo>
                  <a:pt x="629936" y="1182052"/>
                  <a:pt x="632215" y="1183682"/>
                  <a:pt x="632596" y="1185311"/>
                </a:cubicBezTo>
                <a:cubicBezTo>
                  <a:pt x="632975" y="1186941"/>
                  <a:pt x="634495" y="1189794"/>
                  <a:pt x="637535" y="1190201"/>
                </a:cubicBezTo>
                <a:cubicBezTo>
                  <a:pt x="640575" y="1190609"/>
                  <a:pt x="640955" y="1190201"/>
                  <a:pt x="643995" y="1191831"/>
                </a:cubicBezTo>
                <a:cubicBezTo>
                  <a:pt x="646654" y="1193461"/>
                  <a:pt x="649314" y="1195499"/>
                  <a:pt x="649314" y="1198759"/>
                </a:cubicBezTo>
                <a:cubicBezTo>
                  <a:pt x="649314" y="1202426"/>
                  <a:pt x="649314" y="1203242"/>
                  <a:pt x="653114" y="1204056"/>
                </a:cubicBezTo>
                <a:cubicBezTo>
                  <a:pt x="656913" y="1204872"/>
                  <a:pt x="658433" y="1206094"/>
                  <a:pt x="665652" y="1210170"/>
                </a:cubicBezTo>
                <a:cubicBezTo>
                  <a:pt x="672492" y="1214244"/>
                  <a:pt x="674012" y="1214244"/>
                  <a:pt x="674012" y="1217097"/>
                </a:cubicBezTo>
                <a:cubicBezTo>
                  <a:pt x="674392" y="1219949"/>
                  <a:pt x="675532" y="1219949"/>
                  <a:pt x="678192" y="1220357"/>
                </a:cubicBezTo>
                <a:cubicBezTo>
                  <a:pt x="680851" y="1220765"/>
                  <a:pt x="681611" y="1218727"/>
                  <a:pt x="683131" y="1221172"/>
                </a:cubicBezTo>
                <a:cubicBezTo>
                  <a:pt x="684651" y="1223617"/>
                  <a:pt x="684651" y="1223617"/>
                  <a:pt x="689591" y="1224025"/>
                </a:cubicBezTo>
                <a:cubicBezTo>
                  <a:pt x="694910" y="1224432"/>
                  <a:pt x="694150" y="1224839"/>
                  <a:pt x="696430" y="1227692"/>
                </a:cubicBezTo>
                <a:cubicBezTo>
                  <a:pt x="698710" y="1230544"/>
                  <a:pt x="701750" y="1232174"/>
                  <a:pt x="706689" y="1231360"/>
                </a:cubicBezTo>
                <a:cubicBezTo>
                  <a:pt x="711629" y="1230952"/>
                  <a:pt x="716188" y="1222802"/>
                  <a:pt x="718088" y="1220765"/>
                </a:cubicBezTo>
                <a:cubicBezTo>
                  <a:pt x="720368" y="1218727"/>
                  <a:pt x="719608" y="1217505"/>
                  <a:pt x="722648" y="1217912"/>
                </a:cubicBezTo>
                <a:cubicBezTo>
                  <a:pt x="725688" y="1218319"/>
                  <a:pt x="725688" y="1215874"/>
                  <a:pt x="726447" y="1217505"/>
                </a:cubicBezTo>
                <a:cubicBezTo>
                  <a:pt x="727207" y="1219135"/>
                  <a:pt x="726828" y="1219949"/>
                  <a:pt x="729107" y="1219949"/>
                </a:cubicBezTo>
                <a:cubicBezTo>
                  <a:pt x="731387" y="1219949"/>
                  <a:pt x="732527" y="1221579"/>
                  <a:pt x="734807" y="1219949"/>
                </a:cubicBezTo>
                <a:cubicBezTo>
                  <a:pt x="737087" y="1218319"/>
                  <a:pt x="737087" y="1217912"/>
                  <a:pt x="738606" y="1219542"/>
                </a:cubicBezTo>
                <a:cubicBezTo>
                  <a:pt x="740126" y="1221172"/>
                  <a:pt x="740886" y="1221172"/>
                  <a:pt x="743926" y="1220357"/>
                </a:cubicBezTo>
                <a:cubicBezTo>
                  <a:pt x="747345" y="1219949"/>
                  <a:pt x="747345" y="1220765"/>
                  <a:pt x="746586" y="1221987"/>
                </a:cubicBezTo>
                <a:cubicBezTo>
                  <a:pt x="745446" y="1223617"/>
                  <a:pt x="745826" y="1222802"/>
                  <a:pt x="745446" y="1226877"/>
                </a:cubicBezTo>
                <a:cubicBezTo>
                  <a:pt x="745066" y="1230544"/>
                  <a:pt x="746206" y="1232582"/>
                  <a:pt x="748866" y="1230544"/>
                </a:cubicBezTo>
                <a:cubicBezTo>
                  <a:pt x="751525" y="1228507"/>
                  <a:pt x="753425" y="1226877"/>
                  <a:pt x="754565" y="1228507"/>
                </a:cubicBezTo>
                <a:cubicBezTo>
                  <a:pt x="755705" y="1230137"/>
                  <a:pt x="757985" y="1232582"/>
                  <a:pt x="764064" y="1234212"/>
                </a:cubicBezTo>
                <a:cubicBezTo>
                  <a:pt x="769384" y="1235842"/>
                  <a:pt x="771284" y="1235842"/>
                  <a:pt x="778503" y="1231767"/>
                </a:cubicBezTo>
                <a:cubicBezTo>
                  <a:pt x="779643" y="1230544"/>
                  <a:pt x="780403" y="1230137"/>
                  <a:pt x="780403" y="1230137"/>
                </a:cubicBezTo>
                <a:cubicBezTo>
                  <a:pt x="788762" y="1225247"/>
                  <a:pt x="790662" y="1218727"/>
                  <a:pt x="794082" y="1212614"/>
                </a:cubicBezTo>
                <a:cubicBezTo>
                  <a:pt x="797502" y="1206502"/>
                  <a:pt x="798641" y="1201612"/>
                  <a:pt x="801681" y="1199166"/>
                </a:cubicBezTo>
                <a:cubicBezTo>
                  <a:pt x="804721" y="1196314"/>
                  <a:pt x="807000" y="1194277"/>
                  <a:pt x="810800" y="1188164"/>
                </a:cubicBezTo>
                <a:cubicBezTo>
                  <a:pt x="811940" y="1186126"/>
                  <a:pt x="813460" y="1184089"/>
                  <a:pt x="814600" y="1182459"/>
                </a:cubicBezTo>
                <a:cubicBezTo>
                  <a:pt x="817640" y="1178792"/>
                  <a:pt x="820679" y="1175531"/>
                  <a:pt x="823339" y="1172678"/>
                </a:cubicBezTo>
                <a:cubicBezTo>
                  <a:pt x="826759" y="1168604"/>
                  <a:pt x="827899" y="1162491"/>
                  <a:pt x="831699" y="1158009"/>
                </a:cubicBezTo>
                <a:cubicBezTo>
                  <a:pt x="835119" y="1153118"/>
                  <a:pt x="836638" y="1151488"/>
                  <a:pt x="837018" y="1147821"/>
                </a:cubicBezTo>
                <a:cubicBezTo>
                  <a:pt x="837398" y="1144153"/>
                  <a:pt x="837018" y="1142116"/>
                  <a:pt x="840818" y="1138448"/>
                </a:cubicBezTo>
                <a:cubicBezTo>
                  <a:pt x="844618" y="1134781"/>
                  <a:pt x="844618" y="1134373"/>
                  <a:pt x="843858" y="1131113"/>
                </a:cubicBezTo>
                <a:cubicBezTo>
                  <a:pt x="843097" y="1127853"/>
                  <a:pt x="844237" y="1124593"/>
                  <a:pt x="848417" y="1116850"/>
                </a:cubicBezTo>
                <a:cubicBezTo>
                  <a:pt x="852217" y="1109108"/>
                  <a:pt x="850697" y="1109922"/>
                  <a:pt x="859056" y="1104217"/>
                </a:cubicBezTo>
                <a:cubicBezTo>
                  <a:pt x="867416" y="1098513"/>
                  <a:pt x="861716" y="1095660"/>
                  <a:pt x="857537" y="1096882"/>
                </a:cubicBezTo>
                <a:cubicBezTo>
                  <a:pt x="853357" y="1098105"/>
                  <a:pt x="851077" y="1096475"/>
                  <a:pt x="844998" y="1094845"/>
                </a:cubicBezTo>
                <a:cubicBezTo>
                  <a:pt x="838918" y="1093215"/>
                  <a:pt x="835498" y="1093622"/>
                  <a:pt x="831319" y="1101365"/>
                </a:cubicBezTo>
                <a:cubicBezTo>
                  <a:pt x="827139" y="1109108"/>
                  <a:pt x="824859" y="1107885"/>
                  <a:pt x="824479" y="1106255"/>
                </a:cubicBezTo>
                <a:cubicBezTo>
                  <a:pt x="824099" y="1104625"/>
                  <a:pt x="822580" y="1104217"/>
                  <a:pt x="821059" y="1105847"/>
                </a:cubicBezTo>
                <a:cubicBezTo>
                  <a:pt x="819539" y="1107478"/>
                  <a:pt x="817260" y="1107478"/>
                  <a:pt x="810800" y="1106255"/>
                </a:cubicBezTo>
                <a:cubicBezTo>
                  <a:pt x="804341" y="1105440"/>
                  <a:pt x="803961" y="1106663"/>
                  <a:pt x="801301" y="1099327"/>
                </a:cubicBezTo>
                <a:cubicBezTo>
                  <a:pt x="798641" y="1092400"/>
                  <a:pt x="793322" y="1090362"/>
                  <a:pt x="786483" y="1087102"/>
                </a:cubicBezTo>
                <a:cubicBezTo>
                  <a:pt x="779643" y="1084250"/>
                  <a:pt x="777743" y="1087102"/>
                  <a:pt x="775083" y="1092808"/>
                </a:cubicBezTo>
                <a:cubicBezTo>
                  <a:pt x="772424" y="1098513"/>
                  <a:pt x="769384" y="1099735"/>
                  <a:pt x="768624" y="1097697"/>
                </a:cubicBezTo>
                <a:cubicBezTo>
                  <a:pt x="768244" y="1095660"/>
                  <a:pt x="768624" y="1095252"/>
                  <a:pt x="767104" y="1094845"/>
                </a:cubicBezTo>
                <a:cubicBezTo>
                  <a:pt x="765585" y="1094437"/>
                  <a:pt x="763684" y="1095660"/>
                  <a:pt x="760265" y="1095252"/>
                </a:cubicBezTo>
                <a:cubicBezTo>
                  <a:pt x="756845" y="1094845"/>
                  <a:pt x="755705" y="1094845"/>
                  <a:pt x="755325" y="1089955"/>
                </a:cubicBezTo>
                <a:cubicBezTo>
                  <a:pt x="754945" y="1085065"/>
                  <a:pt x="753805" y="1084250"/>
                  <a:pt x="752665" y="1084250"/>
                </a:cubicBezTo>
                <a:cubicBezTo>
                  <a:pt x="751525" y="1084250"/>
                  <a:pt x="750386" y="1083842"/>
                  <a:pt x="749246" y="1083027"/>
                </a:cubicBezTo>
                <a:cubicBezTo>
                  <a:pt x="747726" y="1082212"/>
                  <a:pt x="748866" y="1080990"/>
                  <a:pt x="746206" y="1081397"/>
                </a:cubicBezTo>
                <a:cubicBezTo>
                  <a:pt x="743546" y="1081804"/>
                  <a:pt x="743546" y="1082212"/>
                  <a:pt x="742786" y="1080990"/>
                </a:cubicBezTo>
                <a:cubicBezTo>
                  <a:pt x="742406" y="1079360"/>
                  <a:pt x="741646" y="1079360"/>
                  <a:pt x="737466" y="1077730"/>
                </a:cubicBezTo>
                <a:cubicBezTo>
                  <a:pt x="732907" y="1076099"/>
                  <a:pt x="737466" y="1074877"/>
                  <a:pt x="742786" y="1074469"/>
                </a:cubicBezTo>
                <a:cubicBezTo>
                  <a:pt x="748106" y="1074062"/>
                  <a:pt x="746586" y="1071617"/>
                  <a:pt x="743926" y="1071617"/>
                </a:cubicBezTo>
                <a:cubicBezTo>
                  <a:pt x="741266" y="1071617"/>
                  <a:pt x="737847" y="1072025"/>
                  <a:pt x="734427" y="1071209"/>
                </a:cubicBezTo>
                <a:cubicBezTo>
                  <a:pt x="731007" y="1070395"/>
                  <a:pt x="731767" y="1068765"/>
                  <a:pt x="735567" y="1068357"/>
                </a:cubicBezTo>
                <a:cubicBezTo>
                  <a:pt x="738986" y="1067949"/>
                  <a:pt x="738227" y="1066727"/>
                  <a:pt x="735187" y="1065504"/>
                </a:cubicBezTo>
                <a:cubicBezTo>
                  <a:pt x="731767" y="1064689"/>
                  <a:pt x="732527" y="1063874"/>
                  <a:pt x="734807" y="1061837"/>
                </a:cubicBezTo>
                <a:cubicBezTo>
                  <a:pt x="736707" y="1059800"/>
                  <a:pt x="737466" y="1058577"/>
                  <a:pt x="738227" y="1055316"/>
                </a:cubicBezTo>
                <a:cubicBezTo>
                  <a:pt x="738986" y="1052056"/>
                  <a:pt x="737847" y="1052464"/>
                  <a:pt x="739746" y="1052056"/>
                </a:cubicBezTo>
                <a:cubicBezTo>
                  <a:pt x="742026" y="1051649"/>
                  <a:pt x="740507" y="1050019"/>
                  <a:pt x="740126" y="1047167"/>
                </a:cubicBezTo>
                <a:cubicBezTo>
                  <a:pt x="739746" y="1044314"/>
                  <a:pt x="739746" y="1043499"/>
                  <a:pt x="737466" y="1043499"/>
                </a:cubicBezTo>
                <a:cubicBezTo>
                  <a:pt x="735187" y="1043091"/>
                  <a:pt x="735567" y="1042684"/>
                  <a:pt x="733667" y="1041054"/>
                </a:cubicBezTo>
                <a:cubicBezTo>
                  <a:pt x="731767" y="1039424"/>
                  <a:pt x="731387" y="1040647"/>
                  <a:pt x="731387" y="1038609"/>
                </a:cubicBezTo>
                <a:cubicBezTo>
                  <a:pt x="731387" y="1036979"/>
                  <a:pt x="730627" y="1034533"/>
                  <a:pt x="732907" y="1033719"/>
                </a:cubicBezTo>
                <a:cubicBezTo>
                  <a:pt x="735187" y="1032903"/>
                  <a:pt x="734427" y="1032089"/>
                  <a:pt x="734807" y="1029236"/>
                </a:cubicBezTo>
                <a:cubicBezTo>
                  <a:pt x="735187" y="1026384"/>
                  <a:pt x="738227" y="1025569"/>
                  <a:pt x="738606" y="1029644"/>
                </a:cubicBezTo>
                <a:cubicBezTo>
                  <a:pt x="738986" y="1033719"/>
                  <a:pt x="741266" y="1032903"/>
                  <a:pt x="741266" y="1030051"/>
                </a:cubicBezTo>
                <a:cubicBezTo>
                  <a:pt x="741646" y="1027199"/>
                  <a:pt x="740507" y="1026384"/>
                  <a:pt x="743166" y="1025569"/>
                </a:cubicBezTo>
                <a:cubicBezTo>
                  <a:pt x="745826" y="1024754"/>
                  <a:pt x="746206" y="1023531"/>
                  <a:pt x="746206" y="1021901"/>
                </a:cubicBezTo>
                <a:cubicBezTo>
                  <a:pt x="746206" y="1020271"/>
                  <a:pt x="745826" y="1019048"/>
                  <a:pt x="746586" y="1017011"/>
                </a:cubicBezTo>
                <a:cubicBezTo>
                  <a:pt x="747726" y="1015381"/>
                  <a:pt x="749625" y="1013343"/>
                  <a:pt x="747345" y="1010899"/>
                </a:cubicBezTo>
                <a:cubicBezTo>
                  <a:pt x="745066" y="1008046"/>
                  <a:pt x="743926" y="1004378"/>
                  <a:pt x="743926" y="999488"/>
                </a:cubicBezTo>
                <a:cubicBezTo>
                  <a:pt x="743926" y="994598"/>
                  <a:pt x="750765" y="992153"/>
                  <a:pt x="756085" y="988486"/>
                </a:cubicBezTo>
                <a:cubicBezTo>
                  <a:pt x="761405" y="984818"/>
                  <a:pt x="765585" y="985633"/>
                  <a:pt x="769004" y="987263"/>
                </a:cubicBezTo>
                <a:cubicBezTo>
                  <a:pt x="772424" y="988893"/>
                  <a:pt x="773184" y="988893"/>
                  <a:pt x="773563" y="986856"/>
                </a:cubicBezTo>
                <a:cubicBezTo>
                  <a:pt x="773944" y="984818"/>
                  <a:pt x="775843" y="984003"/>
                  <a:pt x="778503" y="984003"/>
                </a:cubicBezTo>
                <a:cubicBezTo>
                  <a:pt x="781163" y="984411"/>
                  <a:pt x="780403" y="986856"/>
                  <a:pt x="785722" y="987263"/>
                </a:cubicBezTo>
                <a:cubicBezTo>
                  <a:pt x="791042" y="987670"/>
                  <a:pt x="795222" y="987263"/>
                  <a:pt x="792182" y="985225"/>
                </a:cubicBezTo>
                <a:cubicBezTo>
                  <a:pt x="789143" y="983188"/>
                  <a:pt x="791802" y="982781"/>
                  <a:pt x="792562" y="980743"/>
                </a:cubicBezTo>
                <a:cubicBezTo>
                  <a:pt x="793702" y="978705"/>
                  <a:pt x="799022" y="980335"/>
                  <a:pt x="805861" y="981558"/>
                </a:cubicBezTo>
                <a:cubicBezTo>
                  <a:pt x="812701" y="983188"/>
                  <a:pt x="811181" y="979521"/>
                  <a:pt x="806621" y="978705"/>
                </a:cubicBezTo>
                <a:cubicBezTo>
                  <a:pt x="802061" y="977890"/>
                  <a:pt x="805101" y="973407"/>
                  <a:pt x="808140" y="972593"/>
                </a:cubicBezTo>
                <a:cubicBezTo>
                  <a:pt x="811561" y="971778"/>
                  <a:pt x="813460" y="972593"/>
                  <a:pt x="818780" y="972185"/>
                </a:cubicBezTo>
                <a:cubicBezTo>
                  <a:pt x="823719" y="971778"/>
                  <a:pt x="825999" y="972185"/>
                  <a:pt x="829039" y="973815"/>
                </a:cubicBezTo>
                <a:cubicBezTo>
                  <a:pt x="832079" y="975445"/>
                  <a:pt x="835498" y="975445"/>
                  <a:pt x="836258" y="973407"/>
                </a:cubicBezTo>
                <a:cubicBezTo>
                  <a:pt x="837018" y="971778"/>
                  <a:pt x="837778" y="970556"/>
                  <a:pt x="840818" y="970556"/>
                </a:cubicBezTo>
                <a:cubicBezTo>
                  <a:pt x="843858" y="970556"/>
                  <a:pt x="846517" y="968518"/>
                  <a:pt x="849937" y="966888"/>
                </a:cubicBezTo>
                <a:cubicBezTo>
                  <a:pt x="853357" y="965258"/>
                  <a:pt x="860196" y="964442"/>
                  <a:pt x="868935" y="961182"/>
                </a:cubicBezTo>
                <a:cubicBezTo>
                  <a:pt x="877675" y="957922"/>
                  <a:pt x="882235" y="960368"/>
                  <a:pt x="886414" y="961182"/>
                </a:cubicBezTo>
                <a:cubicBezTo>
                  <a:pt x="890594" y="961998"/>
                  <a:pt x="897053" y="962405"/>
                  <a:pt x="898953" y="960775"/>
                </a:cubicBezTo>
                <a:cubicBezTo>
                  <a:pt x="901233" y="959145"/>
                  <a:pt x="902373" y="957922"/>
                  <a:pt x="903892" y="960368"/>
                </a:cubicBezTo>
                <a:cubicBezTo>
                  <a:pt x="905412" y="962812"/>
                  <a:pt x="903892" y="964035"/>
                  <a:pt x="901233" y="967703"/>
                </a:cubicBezTo>
                <a:cubicBezTo>
                  <a:pt x="898573" y="971370"/>
                  <a:pt x="904273" y="973815"/>
                  <a:pt x="908832" y="972593"/>
                </a:cubicBezTo>
                <a:cubicBezTo>
                  <a:pt x="913392" y="971370"/>
                  <a:pt x="913392" y="970147"/>
                  <a:pt x="913392" y="973000"/>
                </a:cubicBezTo>
                <a:cubicBezTo>
                  <a:pt x="913771" y="975853"/>
                  <a:pt x="912632" y="975445"/>
                  <a:pt x="911872" y="978298"/>
                </a:cubicBezTo>
                <a:cubicBezTo>
                  <a:pt x="911112" y="981151"/>
                  <a:pt x="912632" y="986448"/>
                  <a:pt x="915292" y="986448"/>
                </a:cubicBezTo>
                <a:cubicBezTo>
                  <a:pt x="917951" y="986448"/>
                  <a:pt x="922131" y="988893"/>
                  <a:pt x="924791" y="991338"/>
                </a:cubicBezTo>
                <a:cubicBezTo>
                  <a:pt x="927450" y="994190"/>
                  <a:pt x="929730" y="992560"/>
                  <a:pt x="929730" y="992560"/>
                </a:cubicBezTo>
                <a:cubicBezTo>
                  <a:pt x="932770" y="992153"/>
                  <a:pt x="933530" y="992968"/>
                  <a:pt x="934670" y="995006"/>
                </a:cubicBezTo>
                <a:cubicBezTo>
                  <a:pt x="935810" y="997043"/>
                  <a:pt x="935430" y="998266"/>
                  <a:pt x="937329" y="998673"/>
                </a:cubicBezTo>
                <a:cubicBezTo>
                  <a:pt x="939230" y="999081"/>
                  <a:pt x="941889" y="999488"/>
                  <a:pt x="943029" y="998266"/>
                </a:cubicBezTo>
                <a:cubicBezTo>
                  <a:pt x="944549" y="996636"/>
                  <a:pt x="945309" y="995821"/>
                  <a:pt x="950629" y="995821"/>
                </a:cubicBezTo>
                <a:cubicBezTo>
                  <a:pt x="955948" y="995821"/>
                  <a:pt x="955948" y="999488"/>
                  <a:pt x="958228" y="1000711"/>
                </a:cubicBezTo>
                <a:cubicBezTo>
                  <a:pt x="960508" y="1001934"/>
                  <a:pt x="963928" y="1003155"/>
                  <a:pt x="966588" y="1001525"/>
                </a:cubicBezTo>
                <a:cubicBezTo>
                  <a:pt x="969247" y="999895"/>
                  <a:pt x="975327" y="998266"/>
                  <a:pt x="981026" y="997858"/>
                </a:cubicBezTo>
                <a:cubicBezTo>
                  <a:pt x="985206" y="997451"/>
                  <a:pt x="989006" y="995006"/>
                  <a:pt x="991285" y="991746"/>
                </a:cubicBezTo>
                <a:cubicBezTo>
                  <a:pt x="991285" y="991746"/>
                  <a:pt x="991665" y="991746"/>
                  <a:pt x="991665" y="991746"/>
                </a:cubicBezTo>
                <a:cubicBezTo>
                  <a:pt x="991665" y="991746"/>
                  <a:pt x="991285" y="991746"/>
                  <a:pt x="991285" y="991338"/>
                </a:cubicBezTo>
                <a:cubicBezTo>
                  <a:pt x="992045" y="990116"/>
                  <a:pt x="992805" y="988893"/>
                  <a:pt x="993185" y="987263"/>
                </a:cubicBezTo>
                <a:cubicBezTo>
                  <a:pt x="994705" y="981558"/>
                  <a:pt x="998504" y="972593"/>
                  <a:pt x="998885" y="966888"/>
                </a:cubicBezTo>
                <a:cubicBezTo>
                  <a:pt x="999265" y="961182"/>
                  <a:pt x="996225" y="955477"/>
                  <a:pt x="993565" y="953033"/>
                </a:cubicBezTo>
                <a:cubicBezTo>
                  <a:pt x="990905" y="950587"/>
                  <a:pt x="988625" y="949773"/>
                  <a:pt x="987486" y="946512"/>
                </a:cubicBezTo>
                <a:cubicBezTo>
                  <a:pt x="986346" y="943252"/>
                  <a:pt x="985966" y="942029"/>
                  <a:pt x="984445" y="939585"/>
                </a:cubicBezTo>
                <a:cubicBezTo>
                  <a:pt x="984445" y="939585"/>
                  <a:pt x="984826" y="939585"/>
                  <a:pt x="984826" y="939585"/>
                </a:cubicBezTo>
                <a:cubicBezTo>
                  <a:pt x="983686" y="938770"/>
                  <a:pt x="982926" y="938362"/>
                  <a:pt x="982926" y="938362"/>
                </a:cubicBezTo>
                <a:cubicBezTo>
                  <a:pt x="981406" y="935917"/>
                  <a:pt x="981786" y="934694"/>
                  <a:pt x="981406" y="929397"/>
                </a:cubicBezTo>
                <a:cubicBezTo>
                  <a:pt x="981026" y="924507"/>
                  <a:pt x="978746" y="922469"/>
                  <a:pt x="975707" y="919209"/>
                </a:cubicBezTo>
                <a:cubicBezTo>
                  <a:pt x="972667" y="915949"/>
                  <a:pt x="970387" y="911059"/>
                  <a:pt x="967347" y="906576"/>
                </a:cubicBezTo>
                <a:cubicBezTo>
                  <a:pt x="964307" y="902094"/>
                  <a:pt x="964307" y="901279"/>
                  <a:pt x="964687" y="897611"/>
                </a:cubicBezTo>
                <a:cubicBezTo>
                  <a:pt x="965067" y="893944"/>
                  <a:pt x="965067" y="891091"/>
                  <a:pt x="963167" y="887831"/>
                </a:cubicBezTo>
                <a:cubicBezTo>
                  <a:pt x="961268" y="884571"/>
                  <a:pt x="965447" y="884979"/>
                  <a:pt x="966967" y="883349"/>
                </a:cubicBezTo>
                <a:cubicBezTo>
                  <a:pt x="968487" y="881719"/>
                  <a:pt x="971527" y="882941"/>
                  <a:pt x="971907" y="884979"/>
                </a:cubicBezTo>
                <a:cubicBezTo>
                  <a:pt x="972287" y="887016"/>
                  <a:pt x="972287" y="887016"/>
                  <a:pt x="974187" y="885794"/>
                </a:cubicBezTo>
                <a:cubicBezTo>
                  <a:pt x="975707" y="884571"/>
                  <a:pt x="975707" y="883756"/>
                  <a:pt x="978746" y="883756"/>
                </a:cubicBezTo>
                <a:cubicBezTo>
                  <a:pt x="981786" y="883756"/>
                  <a:pt x="984445" y="876829"/>
                  <a:pt x="985966" y="872754"/>
                </a:cubicBezTo>
                <a:cubicBezTo>
                  <a:pt x="987486" y="868678"/>
                  <a:pt x="992425" y="868271"/>
                  <a:pt x="993565" y="871124"/>
                </a:cubicBezTo>
                <a:cubicBezTo>
                  <a:pt x="994705" y="873976"/>
                  <a:pt x="995844" y="873568"/>
                  <a:pt x="996225" y="870716"/>
                </a:cubicBezTo>
                <a:cubicBezTo>
                  <a:pt x="996605" y="867863"/>
                  <a:pt x="995465" y="865826"/>
                  <a:pt x="992805" y="863789"/>
                </a:cubicBezTo>
                <a:cubicBezTo>
                  <a:pt x="990145" y="861751"/>
                  <a:pt x="990905" y="862159"/>
                  <a:pt x="991285" y="858898"/>
                </a:cubicBezTo>
                <a:cubicBezTo>
                  <a:pt x="991665" y="855638"/>
                  <a:pt x="998125" y="856453"/>
                  <a:pt x="999265" y="858083"/>
                </a:cubicBezTo>
                <a:cubicBezTo>
                  <a:pt x="1000405" y="859713"/>
                  <a:pt x="1001545" y="859713"/>
                  <a:pt x="1003444" y="857268"/>
                </a:cubicBezTo>
                <a:cubicBezTo>
                  <a:pt x="1005344" y="854823"/>
                  <a:pt x="1011424" y="854415"/>
                  <a:pt x="1014843" y="854008"/>
                </a:cubicBezTo>
                <a:cubicBezTo>
                  <a:pt x="1018263" y="853601"/>
                  <a:pt x="1018263" y="851971"/>
                  <a:pt x="1017503" y="850341"/>
                </a:cubicBezTo>
                <a:cubicBezTo>
                  <a:pt x="1016743" y="849118"/>
                  <a:pt x="1014083" y="848711"/>
                  <a:pt x="1012183" y="849118"/>
                </a:cubicBezTo>
                <a:cubicBezTo>
                  <a:pt x="1010663" y="849525"/>
                  <a:pt x="1008384" y="850748"/>
                  <a:pt x="1006864" y="849525"/>
                </a:cubicBezTo>
                <a:lnTo>
                  <a:pt x="1006484" y="847081"/>
                </a:lnTo>
                <a:cubicBezTo>
                  <a:pt x="1006104" y="847896"/>
                  <a:pt x="1006104" y="848303"/>
                  <a:pt x="1006104" y="848303"/>
                </a:cubicBezTo>
                <a:lnTo>
                  <a:pt x="1006864" y="849525"/>
                </a:lnTo>
                <a:cubicBezTo>
                  <a:pt x="1005344" y="848711"/>
                  <a:pt x="1003064" y="849118"/>
                  <a:pt x="1000784" y="849933"/>
                </a:cubicBezTo>
                <a:cubicBezTo>
                  <a:pt x="998504" y="850748"/>
                  <a:pt x="999265" y="849525"/>
                  <a:pt x="997365" y="847081"/>
                </a:cubicBezTo>
                <a:cubicBezTo>
                  <a:pt x="995465" y="844636"/>
                  <a:pt x="992805" y="848711"/>
                  <a:pt x="989765" y="850748"/>
                </a:cubicBezTo>
                <a:cubicBezTo>
                  <a:pt x="987105" y="852785"/>
                  <a:pt x="986346" y="853193"/>
                  <a:pt x="986346" y="851155"/>
                </a:cubicBezTo>
                <a:cubicBezTo>
                  <a:pt x="986725" y="849118"/>
                  <a:pt x="983686" y="849933"/>
                  <a:pt x="978746" y="854008"/>
                </a:cubicBezTo>
                <a:cubicBezTo>
                  <a:pt x="973807" y="858083"/>
                  <a:pt x="974187" y="857676"/>
                  <a:pt x="974187" y="855638"/>
                </a:cubicBezTo>
                <a:cubicBezTo>
                  <a:pt x="974566" y="853601"/>
                  <a:pt x="974566" y="854415"/>
                  <a:pt x="972667" y="854823"/>
                </a:cubicBezTo>
                <a:cubicBezTo>
                  <a:pt x="970387" y="855231"/>
                  <a:pt x="970387" y="856046"/>
                  <a:pt x="968867" y="858083"/>
                </a:cubicBezTo>
                <a:cubicBezTo>
                  <a:pt x="967727" y="860121"/>
                  <a:pt x="966207" y="860121"/>
                  <a:pt x="966207" y="857676"/>
                </a:cubicBezTo>
                <a:cubicBezTo>
                  <a:pt x="966207" y="855231"/>
                  <a:pt x="963928" y="855638"/>
                  <a:pt x="962027" y="856861"/>
                </a:cubicBezTo>
                <a:cubicBezTo>
                  <a:pt x="959747" y="857676"/>
                  <a:pt x="956328" y="861343"/>
                  <a:pt x="952909" y="862159"/>
                </a:cubicBezTo>
                <a:cubicBezTo>
                  <a:pt x="949489" y="862973"/>
                  <a:pt x="948349" y="861343"/>
                  <a:pt x="950629" y="860121"/>
                </a:cubicBezTo>
                <a:cubicBezTo>
                  <a:pt x="952909" y="858898"/>
                  <a:pt x="954808" y="859306"/>
                  <a:pt x="954048" y="856861"/>
                </a:cubicBezTo>
                <a:cubicBezTo>
                  <a:pt x="953288" y="854415"/>
                  <a:pt x="949868" y="856861"/>
                  <a:pt x="947969" y="858083"/>
                </a:cubicBezTo>
                <a:cubicBezTo>
                  <a:pt x="945689" y="859306"/>
                  <a:pt x="939230" y="860936"/>
                  <a:pt x="936950" y="860121"/>
                </a:cubicBezTo>
                <a:cubicBezTo>
                  <a:pt x="934670" y="859306"/>
                  <a:pt x="932390" y="860936"/>
                  <a:pt x="935810" y="862159"/>
                </a:cubicBezTo>
                <a:cubicBezTo>
                  <a:pt x="939230" y="863381"/>
                  <a:pt x="940370" y="866641"/>
                  <a:pt x="940749" y="869901"/>
                </a:cubicBezTo>
                <a:cubicBezTo>
                  <a:pt x="941129" y="873161"/>
                  <a:pt x="939989" y="876014"/>
                  <a:pt x="941509" y="877236"/>
                </a:cubicBezTo>
                <a:cubicBezTo>
                  <a:pt x="943029" y="878459"/>
                  <a:pt x="942649" y="879681"/>
                  <a:pt x="947209" y="878866"/>
                </a:cubicBezTo>
                <a:cubicBezTo>
                  <a:pt x="951389" y="878051"/>
                  <a:pt x="954048" y="877644"/>
                  <a:pt x="958228" y="878459"/>
                </a:cubicBezTo>
                <a:cubicBezTo>
                  <a:pt x="962407" y="879274"/>
                  <a:pt x="961648" y="879681"/>
                  <a:pt x="960508" y="882941"/>
                </a:cubicBezTo>
                <a:cubicBezTo>
                  <a:pt x="959747" y="885794"/>
                  <a:pt x="958228" y="888239"/>
                  <a:pt x="955569" y="889054"/>
                </a:cubicBezTo>
                <a:cubicBezTo>
                  <a:pt x="952909" y="889869"/>
                  <a:pt x="951008" y="891907"/>
                  <a:pt x="947589" y="890277"/>
                </a:cubicBezTo>
                <a:cubicBezTo>
                  <a:pt x="944169" y="888646"/>
                  <a:pt x="940370" y="888239"/>
                  <a:pt x="936950" y="892721"/>
                </a:cubicBezTo>
                <a:cubicBezTo>
                  <a:pt x="933530" y="897204"/>
                  <a:pt x="929351" y="897204"/>
                  <a:pt x="929351" y="897204"/>
                </a:cubicBezTo>
                <a:cubicBezTo>
                  <a:pt x="925931" y="894759"/>
                  <a:pt x="921751" y="896389"/>
                  <a:pt x="918711" y="899649"/>
                </a:cubicBezTo>
                <a:cubicBezTo>
                  <a:pt x="915672" y="902909"/>
                  <a:pt x="912252" y="905354"/>
                  <a:pt x="908832" y="903724"/>
                </a:cubicBezTo>
                <a:cubicBezTo>
                  <a:pt x="905412" y="902094"/>
                  <a:pt x="904273" y="895574"/>
                  <a:pt x="909972" y="889054"/>
                </a:cubicBezTo>
                <a:cubicBezTo>
                  <a:pt x="915292" y="882533"/>
                  <a:pt x="911112" y="881312"/>
                  <a:pt x="910732" y="878051"/>
                </a:cubicBezTo>
                <a:cubicBezTo>
                  <a:pt x="910352" y="874791"/>
                  <a:pt x="910732" y="872754"/>
                  <a:pt x="908832" y="871938"/>
                </a:cubicBezTo>
                <a:cubicBezTo>
                  <a:pt x="906932" y="871124"/>
                  <a:pt x="904653" y="869901"/>
                  <a:pt x="906172" y="868271"/>
                </a:cubicBezTo>
                <a:cubicBezTo>
                  <a:pt x="907692" y="866641"/>
                  <a:pt x="911872" y="864603"/>
                  <a:pt x="917191" y="865826"/>
                </a:cubicBezTo>
                <a:cubicBezTo>
                  <a:pt x="922511" y="867456"/>
                  <a:pt x="920991" y="868678"/>
                  <a:pt x="925551" y="862159"/>
                </a:cubicBezTo>
                <a:cubicBezTo>
                  <a:pt x="930110" y="855638"/>
                  <a:pt x="924411" y="858491"/>
                  <a:pt x="919091" y="857268"/>
                </a:cubicBezTo>
                <a:cubicBezTo>
                  <a:pt x="913771" y="855638"/>
                  <a:pt x="911112" y="853601"/>
                  <a:pt x="909592" y="851563"/>
                </a:cubicBezTo>
                <a:cubicBezTo>
                  <a:pt x="908072" y="849118"/>
                  <a:pt x="905032" y="848711"/>
                  <a:pt x="906552" y="847488"/>
                </a:cubicBezTo>
                <a:cubicBezTo>
                  <a:pt x="908072" y="845858"/>
                  <a:pt x="907312" y="840968"/>
                  <a:pt x="904273" y="840153"/>
                </a:cubicBezTo>
                <a:cubicBezTo>
                  <a:pt x="901233" y="839338"/>
                  <a:pt x="895913" y="840153"/>
                  <a:pt x="892493" y="843820"/>
                </a:cubicBezTo>
                <a:cubicBezTo>
                  <a:pt x="889074" y="847488"/>
                  <a:pt x="887174" y="850341"/>
                  <a:pt x="884894" y="849525"/>
                </a:cubicBezTo>
                <a:cubicBezTo>
                  <a:pt x="882994" y="849118"/>
                  <a:pt x="880715" y="847896"/>
                  <a:pt x="881474" y="849933"/>
                </a:cubicBezTo>
                <a:cubicBezTo>
                  <a:pt x="881854" y="851971"/>
                  <a:pt x="883375" y="854415"/>
                  <a:pt x="878055" y="855638"/>
                </a:cubicBezTo>
                <a:cubicBezTo>
                  <a:pt x="872735" y="856861"/>
                  <a:pt x="871215" y="859713"/>
                  <a:pt x="867795" y="859713"/>
                </a:cubicBezTo>
                <a:cubicBezTo>
                  <a:pt x="864376" y="859713"/>
                  <a:pt x="863236" y="859306"/>
                  <a:pt x="864376" y="863789"/>
                </a:cubicBezTo>
                <a:cubicBezTo>
                  <a:pt x="864376" y="864196"/>
                  <a:pt x="864376" y="864603"/>
                  <a:pt x="864376" y="864603"/>
                </a:cubicBezTo>
                <a:cubicBezTo>
                  <a:pt x="864756" y="865826"/>
                  <a:pt x="863236" y="868678"/>
                  <a:pt x="863236" y="868678"/>
                </a:cubicBezTo>
                <a:lnTo>
                  <a:pt x="862492" y="869767"/>
                </a:lnTo>
                <a:lnTo>
                  <a:pt x="859436" y="869494"/>
                </a:lnTo>
                <a:cubicBezTo>
                  <a:pt x="858677" y="869494"/>
                  <a:pt x="858296" y="869901"/>
                  <a:pt x="857916" y="869901"/>
                </a:cubicBezTo>
                <a:lnTo>
                  <a:pt x="862400" y="869901"/>
                </a:lnTo>
                <a:lnTo>
                  <a:pt x="859056" y="874791"/>
                </a:lnTo>
                <a:cubicBezTo>
                  <a:pt x="855257" y="881719"/>
                  <a:pt x="854117" y="880089"/>
                  <a:pt x="849557" y="881312"/>
                </a:cubicBezTo>
                <a:cubicBezTo>
                  <a:pt x="844998" y="882533"/>
                  <a:pt x="844998" y="881719"/>
                  <a:pt x="846517" y="878459"/>
                </a:cubicBezTo>
                <a:cubicBezTo>
                  <a:pt x="848037" y="874791"/>
                  <a:pt x="847657" y="872346"/>
                  <a:pt x="846138" y="873568"/>
                </a:cubicBezTo>
                <a:cubicBezTo>
                  <a:pt x="844618" y="875198"/>
                  <a:pt x="844618" y="876421"/>
                  <a:pt x="842718" y="877644"/>
                </a:cubicBezTo>
                <a:cubicBezTo>
                  <a:pt x="841198" y="878866"/>
                  <a:pt x="838158" y="879274"/>
                  <a:pt x="840058" y="881312"/>
                </a:cubicBezTo>
                <a:cubicBezTo>
                  <a:pt x="841958" y="883349"/>
                  <a:pt x="840818" y="884979"/>
                  <a:pt x="837398" y="885386"/>
                </a:cubicBezTo>
                <a:cubicBezTo>
                  <a:pt x="833979" y="885794"/>
                  <a:pt x="832839" y="893129"/>
                  <a:pt x="829039" y="900464"/>
                </a:cubicBezTo>
                <a:cubicBezTo>
                  <a:pt x="828279" y="902094"/>
                  <a:pt x="827139" y="903724"/>
                  <a:pt x="826379" y="905354"/>
                </a:cubicBezTo>
                <a:cubicBezTo>
                  <a:pt x="823719" y="909837"/>
                  <a:pt x="820679" y="912689"/>
                  <a:pt x="817640" y="912281"/>
                </a:cubicBezTo>
                <a:cubicBezTo>
                  <a:pt x="813460" y="911874"/>
                  <a:pt x="809281" y="913097"/>
                  <a:pt x="807381" y="917172"/>
                </a:cubicBezTo>
                <a:cubicBezTo>
                  <a:pt x="805481" y="921247"/>
                  <a:pt x="807381" y="924099"/>
                  <a:pt x="803581" y="924099"/>
                </a:cubicBezTo>
                <a:cubicBezTo>
                  <a:pt x="799781" y="924507"/>
                  <a:pt x="795981" y="927767"/>
                  <a:pt x="797882" y="928990"/>
                </a:cubicBezTo>
                <a:cubicBezTo>
                  <a:pt x="799401" y="930212"/>
                  <a:pt x="800541" y="930620"/>
                  <a:pt x="799022" y="934287"/>
                </a:cubicBezTo>
                <a:cubicBezTo>
                  <a:pt x="797502" y="937547"/>
                  <a:pt x="799781" y="941622"/>
                  <a:pt x="799022" y="947327"/>
                </a:cubicBezTo>
                <a:cubicBezTo>
                  <a:pt x="799022" y="948143"/>
                  <a:pt x="798641" y="948957"/>
                  <a:pt x="798641" y="949773"/>
                </a:cubicBezTo>
                <a:cubicBezTo>
                  <a:pt x="797121" y="956700"/>
                  <a:pt x="795602" y="960775"/>
                  <a:pt x="800541" y="963220"/>
                </a:cubicBezTo>
                <a:cubicBezTo>
                  <a:pt x="805481" y="966073"/>
                  <a:pt x="805861" y="965258"/>
                  <a:pt x="803581" y="967703"/>
                </a:cubicBezTo>
                <a:cubicBezTo>
                  <a:pt x="801301" y="970147"/>
                  <a:pt x="794082" y="970147"/>
                  <a:pt x="791422" y="970963"/>
                </a:cubicBezTo>
                <a:cubicBezTo>
                  <a:pt x="788762" y="971778"/>
                  <a:pt x="785722" y="973000"/>
                  <a:pt x="784203" y="970963"/>
                </a:cubicBezTo>
                <a:cubicBezTo>
                  <a:pt x="782683" y="968925"/>
                  <a:pt x="780023" y="969333"/>
                  <a:pt x="776223" y="971370"/>
                </a:cubicBezTo>
                <a:cubicBezTo>
                  <a:pt x="772424" y="973407"/>
                  <a:pt x="770903" y="978298"/>
                  <a:pt x="767104" y="978705"/>
                </a:cubicBezTo>
                <a:cubicBezTo>
                  <a:pt x="763684" y="979113"/>
                  <a:pt x="761785" y="979928"/>
                  <a:pt x="758365" y="981558"/>
                </a:cubicBezTo>
                <a:cubicBezTo>
                  <a:pt x="754945" y="983188"/>
                  <a:pt x="750005" y="987263"/>
                  <a:pt x="750386" y="984411"/>
                </a:cubicBezTo>
                <a:cubicBezTo>
                  <a:pt x="750765" y="981558"/>
                  <a:pt x="754565" y="979521"/>
                  <a:pt x="758745" y="977890"/>
                </a:cubicBezTo>
                <a:cubicBezTo>
                  <a:pt x="762925" y="976260"/>
                  <a:pt x="760645" y="974223"/>
                  <a:pt x="758365" y="974223"/>
                </a:cubicBezTo>
                <a:cubicBezTo>
                  <a:pt x="756085" y="974223"/>
                  <a:pt x="754945" y="974630"/>
                  <a:pt x="754185" y="971778"/>
                </a:cubicBezTo>
                <a:lnTo>
                  <a:pt x="754185" y="970147"/>
                </a:lnTo>
                <a:cubicBezTo>
                  <a:pt x="753805" y="970147"/>
                  <a:pt x="753805" y="969333"/>
                  <a:pt x="753805" y="968925"/>
                </a:cubicBezTo>
                <a:cubicBezTo>
                  <a:pt x="753425" y="967703"/>
                  <a:pt x="752665" y="966888"/>
                  <a:pt x="750765" y="965665"/>
                </a:cubicBezTo>
                <a:cubicBezTo>
                  <a:pt x="747345" y="963220"/>
                  <a:pt x="748106" y="963628"/>
                  <a:pt x="745826" y="964442"/>
                </a:cubicBezTo>
                <a:cubicBezTo>
                  <a:pt x="743166" y="965258"/>
                  <a:pt x="741266" y="966480"/>
                  <a:pt x="738986" y="964442"/>
                </a:cubicBezTo>
                <a:cubicBezTo>
                  <a:pt x="736707" y="962405"/>
                  <a:pt x="735567" y="961590"/>
                  <a:pt x="733667" y="964035"/>
                </a:cubicBezTo>
                <a:cubicBezTo>
                  <a:pt x="732147" y="966480"/>
                  <a:pt x="730247" y="967703"/>
                  <a:pt x="728347" y="967703"/>
                </a:cubicBezTo>
                <a:cubicBezTo>
                  <a:pt x="726447" y="967703"/>
                  <a:pt x="723408" y="965665"/>
                  <a:pt x="721508" y="968110"/>
                </a:cubicBezTo>
                <a:cubicBezTo>
                  <a:pt x="719608" y="970963"/>
                  <a:pt x="718088" y="970963"/>
                  <a:pt x="721888" y="975853"/>
                </a:cubicBezTo>
                <a:cubicBezTo>
                  <a:pt x="725688" y="980743"/>
                  <a:pt x="724927" y="981558"/>
                  <a:pt x="721508" y="978705"/>
                </a:cubicBezTo>
                <a:cubicBezTo>
                  <a:pt x="718088" y="975853"/>
                  <a:pt x="716188" y="975853"/>
                  <a:pt x="718088" y="981151"/>
                </a:cubicBezTo>
                <a:cubicBezTo>
                  <a:pt x="720368" y="986040"/>
                  <a:pt x="718468" y="986856"/>
                  <a:pt x="715428" y="981965"/>
                </a:cubicBezTo>
                <a:cubicBezTo>
                  <a:pt x="712389" y="977075"/>
                  <a:pt x="711249" y="979113"/>
                  <a:pt x="712769" y="982781"/>
                </a:cubicBezTo>
                <a:cubicBezTo>
                  <a:pt x="714289" y="986448"/>
                  <a:pt x="712769" y="986448"/>
                  <a:pt x="710109" y="983188"/>
                </a:cubicBezTo>
                <a:cubicBezTo>
                  <a:pt x="707449" y="979928"/>
                  <a:pt x="710109" y="977075"/>
                  <a:pt x="708209" y="974223"/>
                </a:cubicBezTo>
                <a:cubicBezTo>
                  <a:pt x="706309" y="971370"/>
                  <a:pt x="707069" y="972185"/>
                  <a:pt x="709729" y="967703"/>
                </a:cubicBezTo>
                <a:cubicBezTo>
                  <a:pt x="712389" y="963220"/>
                  <a:pt x="707069" y="966480"/>
                  <a:pt x="703270" y="968110"/>
                </a:cubicBezTo>
                <a:cubicBezTo>
                  <a:pt x="699850" y="969740"/>
                  <a:pt x="700610" y="971778"/>
                  <a:pt x="698710" y="976260"/>
                </a:cubicBezTo>
                <a:cubicBezTo>
                  <a:pt x="697190" y="980743"/>
                  <a:pt x="696430" y="983595"/>
                  <a:pt x="697570" y="989708"/>
                </a:cubicBezTo>
                <a:cubicBezTo>
                  <a:pt x="698710" y="995413"/>
                  <a:pt x="699090" y="998673"/>
                  <a:pt x="698330" y="1001934"/>
                </a:cubicBezTo>
                <a:cubicBezTo>
                  <a:pt x="698330" y="1003155"/>
                  <a:pt x="697570" y="1003563"/>
                  <a:pt x="696430" y="1003971"/>
                </a:cubicBezTo>
                <a:cubicBezTo>
                  <a:pt x="696430" y="1003971"/>
                  <a:pt x="696430" y="1003971"/>
                  <a:pt x="695670" y="1000303"/>
                </a:cubicBezTo>
                <a:cubicBezTo>
                  <a:pt x="694910" y="996636"/>
                  <a:pt x="694910" y="996636"/>
                  <a:pt x="693010" y="999488"/>
                </a:cubicBezTo>
                <a:cubicBezTo>
                  <a:pt x="691490" y="1002341"/>
                  <a:pt x="693391" y="1004786"/>
                  <a:pt x="693391" y="1004786"/>
                </a:cubicBezTo>
                <a:cubicBezTo>
                  <a:pt x="691111" y="1005601"/>
                  <a:pt x="690350" y="1004786"/>
                  <a:pt x="687691" y="1004786"/>
                </a:cubicBezTo>
                <a:cubicBezTo>
                  <a:pt x="683891" y="1004786"/>
                  <a:pt x="680471" y="1007638"/>
                  <a:pt x="682751" y="1008046"/>
                </a:cubicBezTo>
                <a:cubicBezTo>
                  <a:pt x="685031" y="1008453"/>
                  <a:pt x="686551" y="1010899"/>
                  <a:pt x="689211" y="1010899"/>
                </a:cubicBezTo>
                <a:cubicBezTo>
                  <a:pt x="691870" y="1011306"/>
                  <a:pt x="693391" y="1015789"/>
                  <a:pt x="694910" y="1019048"/>
                </a:cubicBezTo>
                <a:cubicBezTo>
                  <a:pt x="696430" y="1022308"/>
                  <a:pt x="699470" y="1028421"/>
                  <a:pt x="697570" y="1029644"/>
                </a:cubicBezTo>
                <a:cubicBezTo>
                  <a:pt x="696050" y="1030866"/>
                  <a:pt x="696430" y="1033719"/>
                  <a:pt x="694150" y="1039831"/>
                </a:cubicBezTo>
                <a:cubicBezTo>
                  <a:pt x="691870" y="1045944"/>
                  <a:pt x="690350" y="1044314"/>
                  <a:pt x="688071" y="1041461"/>
                </a:cubicBezTo>
                <a:cubicBezTo>
                  <a:pt x="685791" y="1038609"/>
                  <a:pt x="685411" y="1036571"/>
                  <a:pt x="681611" y="1036979"/>
                </a:cubicBezTo>
                <a:cubicBezTo>
                  <a:pt x="677811" y="1037386"/>
                  <a:pt x="676292" y="1039424"/>
                  <a:pt x="678951" y="1043906"/>
                </a:cubicBezTo>
                <a:cubicBezTo>
                  <a:pt x="681611" y="1048389"/>
                  <a:pt x="683511" y="1050834"/>
                  <a:pt x="680471" y="1052056"/>
                </a:cubicBezTo>
                <a:cubicBezTo>
                  <a:pt x="677432" y="1053279"/>
                  <a:pt x="675912" y="1051242"/>
                  <a:pt x="674012" y="1046759"/>
                </a:cubicBezTo>
                <a:cubicBezTo>
                  <a:pt x="672112" y="1042277"/>
                  <a:pt x="671732" y="1043499"/>
                  <a:pt x="671352" y="1045536"/>
                </a:cubicBezTo>
                <a:cubicBezTo>
                  <a:pt x="670972" y="1047574"/>
                  <a:pt x="670972" y="1048389"/>
                  <a:pt x="671352" y="1054909"/>
                </a:cubicBezTo>
                <a:cubicBezTo>
                  <a:pt x="671732" y="1061430"/>
                  <a:pt x="670592" y="1060614"/>
                  <a:pt x="667932" y="1067134"/>
                </a:cubicBezTo>
                <a:cubicBezTo>
                  <a:pt x="665273" y="1073655"/>
                  <a:pt x="664513" y="1074062"/>
                  <a:pt x="664513" y="1067542"/>
                </a:cubicBezTo>
                <a:cubicBezTo>
                  <a:pt x="664513" y="1061022"/>
                  <a:pt x="662613" y="1063874"/>
                  <a:pt x="658813" y="1070802"/>
                </a:cubicBezTo>
                <a:cubicBezTo>
                  <a:pt x="655014" y="1077730"/>
                  <a:pt x="653874" y="1070395"/>
                  <a:pt x="655393" y="1067949"/>
                </a:cubicBezTo>
                <a:cubicBezTo>
                  <a:pt x="656913" y="1065097"/>
                  <a:pt x="656913" y="1064282"/>
                  <a:pt x="656533" y="1062244"/>
                </a:cubicBezTo>
                <a:cubicBezTo>
                  <a:pt x="656154" y="1060614"/>
                  <a:pt x="654253" y="1060614"/>
                  <a:pt x="656533" y="1056947"/>
                </a:cubicBezTo>
                <a:cubicBezTo>
                  <a:pt x="658813" y="1053279"/>
                  <a:pt x="655014" y="1054094"/>
                  <a:pt x="653114" y="1057354"/>
                </a:cubicBezTo>
                <a:cubicBezTo>
                  <a:pt x="650834" y="1060207"/>
                  <a:pt x="650834" y="1062652"/>
                  <a:pt x="649694" y="1060207"/>
                </a:cubicBezTo>
                <a:cubicBezTo>
                  <a:pt x="648174" y="1057354"/>
                  <a:pt x="648174" y="1054502"/>
                  <a:pt x="649314" y="1052872"/>
                </a:cubicBezTo>
                <a:cubicBezTo>
                  <a:pt x="650454" y="1051242"/>
                  <a:pt x="651974" y="1050019"/>
                  <a:pt x="651974" y="1050019"/>
                </a:cubicBezTo>
                <a:cubicBezTo>
                  <a:pt x="651974" y="1050019"/>
                  <a:pt x="650454" y="1047982"/>
                  <a:pt x="652354" y="1046352"/>
                </a:cubicBezTo>
                <a:cubicBezTo>
                  <a:pt x="654253" y="1044721"/>
                  <a:pt x="655014" y="1042684"/>
                  <a:pt x="653494" y="1038201"/>
                </a:cubicBezTo>
                <a:cubicBezTo>
                  <a:pt x="651974" y="1033719"/>
                  <a:pt x="651594" y="1032496"/>
                  <a:pt x="653494" y="1030051"/>
                </a:cubicBezTo>
                <a:cubicBezTo>
                  <a:pt x="655393" y="1028014"/>
                  <a:pt x="657293" y="1022308"/>
                  <a:pt x="661093" y="1024346"/>
                </a:cubicBezTo>
                <a:cubicBezTo>
                  <a:pt x="664513" y="1026384"/>
                  <a:pt x="663753" y="1028014"/>
                  <a:pt x="667173" y="1025976"/>
                </a:cubicBezTo>
                <a:cubicBezTo>
                  <a:pt x="670592" y="1023938"/>
                  <a:pt x="670972" y="1023531"/>
                  <a:pt x="673252" y="1027199"/>
                </a:cubicBezTo>
                <a:cubicBezTo>
                  <a:pt x="675532" y="1030866"/>
                  <a:pt x="678572" y="1028829"/>
                  <a:pt x="679331" y="1031681"/>
                </a:cubicBezTo>
                <a:cubicBezTo>
                  <a:pt x="680091" y="1034533"/>
                  <a:pt x="680091" y="1033719"/>
                  <a:pt x="683891" y="1034533"/>
                </a:cubicBezTo>
                <a:cubicBezTo>
                  <a:pt x="687691" y="1035349"/>
                  <a:pt x="684271" y="1032089"/>
                  <a:pt x="682371" y="1028829"/>
                </a:cubicBezTo>
                <a:cubicBezTo>
                  <a:pt x="680471" y="1025569"/>
                  <a:pt x="679712" y="1025161"/>
                  <a:pt x="678572" y="1024346"/>
                </a:cubicBezTo>
                <a:cubicBezTo>
                  <a:pt x="677052" y="1023938"/>
                  <a:pt x="675912" y="1021494"/>
                  <a:pt x="674392" y="1021901"/>
                </a:cubicBezTo>
                <a:cubicBezTo>
                  <a:pt x="672872" y="1022308"/>
                  <a:pt x="672872" y="1022716"/>
                  <a:pt x="670972" y="1021494"/>
                </a:cubicBezTo>
                <a:cubicBezTo>
                  <a:pt x="669072" y="1019864"/>
                  <a:pt x="667553" y="1019864"/>
                  <a:pt x="666413" y="1019456"/>
                </a:cubicBezTo>
                <a:cubicBezTo>
                  <a:pt x="665273" y="1019048"/>
                  <a:pt x="665273" y="1017826"/>
                  <a:pt x="662993" y="1017826"/>
                </a:cubicBezTo>
                <a:cubicBezTo>
                  <a:pt x="660713" y="1017826"/>
                  <a:pt x="660333" y="1016196"/>
                  <a:pt x="659573" y="1011713"/>
                </a:cubicBezTo>
                <a:cubicBezTo>
                  <a:pt x="658813" y="1007231"/>
                  <a:pt x="658053" y="996228"/>
                  <a:pt x="657673" y="988486"/>
                </a:cubicBezTo>
                <a:cubicBezTo>
                  <a:pt x="657293" y="983595"/>
                  <a:pt x="658053" y="981965"/>
                  <a:pt x="658433" y="981151"/>
                </a:cubicBezTo>
                <a:lnTo>
                  <a:pt x="658053" y="980743"/>
                </a:lnTo>
                <a:cubicBezTo>
                  <a:pt x="658053" y="980743"/>
                  <a:pt x="659953" y="977890"/>
                  <a:pt x="658053" y="973815"/>
                </a:cubicBezTo>
                <a:cubicBezTo>
                  <a:pt x="656154" y="969740"/>
                  <a:pt x="656154" y="969740"/>
                  <a:pt x="656154" y="969740"/>
                </a:cubicBezTo>
                <a:cubicBezTo>
                  <a:pt x="656154" y="969740"/>
                  <a:pt x="656913" y="966480"/>
                  <a:pt x="658053" y="962405"/>
                </a:cubicBezTo>
                <a:cubicBezTo>
                  <a:pt x="659193" y="958738"/>
                  <a:pt x="658813" y="957108"/>
                  <a:pt x="661093" y="954255"/>
                </a:cubicBezTo>
                <a:cubicBezTo>
                  <a:pt x="663753" y="951403"/>
                  <a:pt x="665652" y="948143"/>
                  <a:pt x="666033" y="944067"/>
                </a:cubicBezTo>
                <a:cubicBezTo>
                  <a:pt x="666413" y="939992"/>
                  <a:pt x="667932" y="937140"/>
                  <a:pt x="672492" y="933880"/>
                </a:cubicBezTo>
                <a:cubicBezTo>
                  <a:pt x="677052" y="930620"/>
                  <a:pt x="677052" y="928582"/>
                  <a:pt x="675912" y="926545"/>
                </a:cubicBezTo>
                <a:cubicBezTo>
                  <a:pt x="674772" y="924914"/>
                  <a:pt x="674392" y="924099"/>
                  <a:pt x="674392" y="922062"/>
                </a:cubicBezTo>
                <a:cubicBezTo>
                  <a:pt x="674392" y="921655"/>
                  <a:pt x="674392" y="921247"/>
                  <a:pt x="674392" y="920839"/>
                </a:cubicBezTo>
                <a:cubicBezTo>
                  <a:pt x="674392" y="918802"/>
                  <a:pt x="674392" y="918394"/>
                  <a:pt x="672872" y="916764"/>
                </a:cubicBezTo>
                <a:cubicBezTo>
                  <a:pt x="672872" y="916764"/>
                  <a:pt x="672492" y="916764"/>
                  <a:pt x="672492" y="916357"/>
                </a:cubicBezTo>
                <a:cubicBezTo>
                  <a:pt x="672492" y="916357"/>
                  <a:pt x="672112" y="915949"/>
                  <a:pt x="672112" y="915542"/>
                </a:cubicBezTo>
                <a:cubicBezTo>
                  <a:pt x="672112" y="915134"/>
                  <a:pt x="671732" y="914727"/>
                  <a:pt x="671732" y="914319"/>
                </a:cubicBezTo>
                <a:cubicBezTo>
                  <a:pt x="671352" y="913097"/>
                  <a:pt x="671352" y="912281"/>
                  <a:pt x="671352" y="912281"/>
                </a:cubicBezTo>
                <a:lnTo>
                  <a:pt x="671352" y="909837"/>
                </a:lnTo>
                <a:cubicBezTo>
                  <a:pt x="671352" y="908614"/>
                  <a:pt x="671352" y="907392"/>
                  <a:pt x="671352" y="906169"/>
                </a:cubicBezTo>
                <a:cubicBezTo>
                  <a:pt x="670972" y="900872"/>
                  <a:pt x="668312" y="900464"/>
                  <a:pt x="666413" y="898019"/>
                </a:cubicBezTo>
                <a:cubicBezTo>
                  <a:pt x="664513" y="895981"/>
                  <a:pt x="662613" y="892721"/>
                  <a:pt x="660333" y="890684"/>
                </a:cubicBezTo>
                <a:cubicBezTo>
                  <a:pt x="658053" y="888646"/>
                  <a:pt x="656154" y="888239"/>
                  <a:pt x="658433" y="887424"/>
                </a:cubicBezTo>
                <a:cubicBezTo>
                  <a:pt x="660713" y="886609"/>
                  <a:pt x="661473" y="888239"/>
                  <a:pt x="665652" y="891499"/>
                </a:cubicBezTo>
                <a:cubicBezTo>
                  <a:pt x="669833" y="894759"/>
                  <a:pt x="667553" y="891091"/>
                  <a:pt x="666413" y="888646"/>
                </a:cubicBezTo>
                <a:cubicBezTo>
                  <a:pt x="665273" y="885794"/>
                  <a:pt x="664893" y="885794"/>
                  <a:pt x="662993" y="882941"/>
                </a:cubicBezTo>
                <a:cubicBezTo>
                  <a:pt x="661093" y="880089"/>
                  <a:pt x="658433" y="877236"/>
                  <a:pt x="654253" y="876421"/>
                </a:cubicBezTo>
                <a:cubicBezTo>
                  <a:pt x="649694" y="875606"/>
                  <a:pt x="650454" y="873976"/>
                  <a:pt x="651594" y="872754"/>
                </a:cubicBezTo>
                <a:cubicBezTo>
                  <a:pt x="653114" y="871124"/>
                  <a:pt x="652734" y="869086"/>
                  <a:pt x="651594" y="867048"/>
                </a:cubicBezTo>
                <a:cubicBezTo>
                  <a:pt x="650454" y="865011"/>
                  <a:pt x="648934" y="862159"/>
                  <a:pt x="647794" y="858898"/>
                </a:cubicBezTo>
                <a:cubicBezTo>
                  <a:pt x="646654" y="855638"/>
                  <a:pt x="648174" y="851971"/>
                  <a:pt x="650454" y="851563"/>
                </a:cubicBezTo>
                <a:cubicBezTo>
                  <a:pt x="652734" y="851155"/>
                  <a:pt x="653114" y="851155"/>
                  <a:pt x="651214" y="847896"/>
                </a:cubicBezTo>
                <a:cubicBezTo>
                  <a:pt x="649694" y="844636"/>
                  <a:pt x="649694" y="844228"/>
                  <a:pt x="653874" y="838930"/>
                </a:cubicBezTo>
                <a:cubicBezTo>
                  <a:pt x="658053" y="833633"/>
                  <a:pt x="655393" y="832818"/>
                  <a:pt x="652354" y="829150"/>
                </a:cubicBezTo>
                <a:cubicBezTo>
                  <a:pt x="649694" y="825483"/>
                  <a:pt x="647794" y="829150"/>
                  <a:pt x="644754" y="833633"/>
                </a:cubicBezTo>
                <a:cubicBezTo>
                  <a:pt x="641335" y="838116"/>
                  <a:pt x="639435" y="836893"/>
                  <a:pt x="638295" y="834041"/>
                </a:cubicBezTo>
                <a:cubicBezTo>
                  <a:pt x="637155" y="831188"/>
                  <a:pt x="637155" y="827520"/>
                  <a:pt x="638675" y="822223"/>
                </a:cubicBezTo>
                <a:lnTo>
                  <a:pt x="638675" y="823853"/>
                </a:lnTo>
                <a:lnTo>
                  <a:pt x="639055" y="822223"/>
                </a:lnTo>
                <a:cubicBezTo>
                  <a:pt x="639055" y="822223"/>
                  <a:pt x="639055" y="821815"/>
                  <a:pt x="639055" y="821815"/>
                </a:cubicBezTo>
                <a:lnTo>
                  <a:pt x="639815" y="817740"/>
                </a:lnTo>
                <a:cubicBezTo>
                  <a:pt x="639815" y="815702"/>
                  <a:pt x="638675" y="814888"/>
                  <a:pt x="636775" y="815702"/>
                </a:cubicBezTo>
                <a:cubicBezTo>
                  <a:pt x="633355" y="816518"/>
                  <a:pt x="631456" y="816110"/>
                  <a:pt x="628036" y="816110"/>
                </a:cubicBezTo>
                <a:cubicBezTo>
                  <a:pt x="624616" y="816518"/>
                  <a:pt x="624996" y="815295"/>
                  <a:pt x="622336" y="817740"/>
                </a:cubicBezTo>
                <a:cubicBezTo>
                  <a:pt x="619676" y="820185"/>
                  <a:pt x="617397" y="823037"/>
                  <a:pt x="620437" y="822630"/>
                </a:cubicBezTo>
                <a:cubicBezTo>
                  <a:pt x="623476" y="822223"/>
                  <a:pt x="623097" y="822223"/>
                  <a:pt x="621577" y="824260"/>
                </a:cubicBezTo>
                <a:cubicBezTo>
                  <a:pt x="620057" y="826705"/>
                  <a:pt x="623097" y="827928"/>
                  <a:pt x="617017" y="832411"/>
                </a:cubicBezTo>
                <a:cubicBezTo>
                  <a:pt x="611317" y="836893"/>
                  <a:pt x="612077" y="838116"/>
                  <a:pt x="610937" y="846266"/>
                </a:cubicBezTo>
                <a:cubicBezTo>
                  <a:pt x="609797" y="854415"/>
                  <a:pt x="613597" y="857268"/>
                  <a:pt x="615497" y="862973"/>
                </a:cubicBezTo>
                <a:cubicBezTo>
                  <a:pt x="617777" y="868678"/>
                  <a:pt x="615117" y="871938"/>
                  <a:pt x="615117" y="876421"/>
                </a:cubicBezTo>
                <a:cubicBezTo>
                  <a:pt x="615117" y="881312"/>
                  <a:pt x="615877" y="882941"/>
                  <a:pt x="614357" y="884979"/>
                </a:cubicBezTo>
                <a:cubicBezTo>
                  <a:pt x="612837" y="887016"/>
                  <a:pt x="612457" y="891907"/>
                  <a:pt x="613597" y="900872"/>
                </a:cubicBezTo>
                <a:cubicBezTo>
                  <a:pt x="614737" y="909837"/>
                  <a:pt x="622336" y="914319"/>
                  <a:pt x="628036" y="914727"/>
                </a:cubicBezTo>
                <a:cubicBezTo>
                  <a:pt x="633355" y="915134"/>
                  <a:pt x="632596" y="917579"/>
                  <a:pt x="630696" y="917579"/>
                </a:cubicBezTo>
                <a:cubicBezTo>
                  <a:pt x="628796" y="917579"/>
                  <a:pt x="628796" y="919209"/>
                  <a:pt x="628036" y="921655"/>
                </a:cubicBezTo>
                <a:cubicBezTo>
                  <a:pt x="627656" y="924099"/>
                  <a:pt x="628416" y="927359"/>
                  <a:pt x="630316" y="932657"/>
                </a:cubicBezTo>
                <a:cubicBezTo>
                  <a:pt x="632215" y="937955"/>
                  <a:pt x="636015" y="939585"/>
                  <a:pt x="637915" y="944067"/>
                </a:cubicBezTo>
                <a:cubicBezTo>
                  <a:pt x="639815" y="948957"/>
                  <a:pt x="643234" y="949773"/>
                  <a:pt x="643234" y="952625"/>
                </a:cubicBezTo>
                <a:cubicBezTo>
                  <a:pt x="643234" y="955477"/>
                  <a:pt x="643995" y="957515"/>
                  <a:pt x="645514" y="960775"/>
                </a:cubicBezTo>
                <a:cubicBezTo>
                  <a:pt x="647034" y="964035"/>
                  <a:pt x="643234" y="966480"/>
                  <a:pt x="640195" y="970556"/>
                </a:cubicBezTo>
                <a:cubicBezTo>
                  <a:pt x="636775" y="974630"/>
                  <a:pt x="637535" y="974630"/>
                  <a:pt x="635635" y="974223"/>
                </a:cubicBezTo>
                <a:cubicBezTo>
                  <a:pt x="633736" y="973815"/>
                  <a:pt x="634495" y="971370"/>
                  <a:pt x="636015" y="968518"/>
                </a:cubicBezTo>
                <a:cubicBezTo>
                  <a:pt x="637535" y="965665"/>
                  <a:pt x="636395" y="963220"/>
                  <a:pt x="634875" y="962812"/>
                </a:cubicBezTo>
                <a:cubicBezTo>
                  <a:pt x="633355" y="962405"/>
                  <a:pt x="631835" y="962405"/>
                  <a:pt x="629176" y="958738"/>
                </a:cubicBezTo>
                <a:cubicBezTo>
                  <a:pt x="626516" y="955070"/>
                  <a:pt x="625377" y="957108"/>
                  <a:pt x="620817" y="958330"/>
                </a:cubicBezTo>
                <a:cubicBezTo>
                  <a:pt x="616257" y="959552"/>
                  <a:pt x="618157" y="963628"/>
                  <a:pt x="615497" y="965665"/>
                </a:cubicBezTo>
                <a:cubicBezTo>
                  <a:pt x="612837" y="967703"/>
                  <a:pt x="610937" y="971370"/>
                  <a:pt x="613597" y="977890"/>
                </a:cubicBezTo>
                <a:cubicBezTo>
                  <a:pt x="616257" y="984411"/>
                  <a:pt x="613597" y="986448"/>
                  <a:pt x="611698" y="991338"/>
                </a:cubicBezTo>
                <a:cubicBezTo>
                  <a:pt x="609797" y="996228"/>
                  <a:pt x="607898" y="996228"/>
                  <a:pt x="604098" y="995006"/>
                </a:cubicBezTo>
                <a:cubicBezTo>
                  <a:pt x="600679" y="994190"/>
                  <a:pt x="599539" y="996636"/>
                  <a:pt x="598778" y="1000711"/>
                </a:cubicBezTo>
                <a:cubicBezTo>
                  <a:pt x="597638" y="1004786"/>
                  <a:pt x="598019" y="1004786"/>
                  <a:pt x="594979" y="1006008"/>
                </a:cubicBezTo>
                <a:cubicBezTo>
                  <a:pt x="591939" y="1007231"/>
                  <a:pt x="591179" y="1008453"/>
                  <a:pt x="587759" y="1012936"/>
                </a:cubicBezTo>
                <a:cubicBezTo>
                  <a:pt x="584340" y="1017418"/>
                  <a:pt x="580540" y="1016196"/>
                  <a:pt x="579400" y="1014566"/>
                </a:cubicBezTo>
                <a:cubicBezTo>
                  <a:pt x="577880" y="1012936"/>
                  <a:pt x="577880" y="1010083"/>
                  <a:pt x="581300" y="1008453"/>
                </a:cubicBezTo>
                <a:cubicBezTo>
                  <a:pt x="584720" y="1006823"/>
                  <a:pt x="583960" y="1006008"/>
                  <a:pt x="586239" y="1001934"/>
                </a:cubicBezTo>
                <a:cubicBezTo>
                  <a:pt x="588519" y="997858"/>
                  <a:pt x="589659" y="995413"/>
                  <a:pt x="593839" y="994190"/>
                </a:cubicBezTo>
                <a:cubicBezTo>
                  <a:pt x="598399" y="992968"/>
                  <a:pt x="596499" y="989300"/>
                  <a:pt x="597638" y="986040"/>
                </a:cubicBezTo>
                <a:cubicBezTo>
                  <a:pt x="599159" y="982781"/>
                  <a:pt x="599159" y="980335"/>
                  <a:pt x="599159" y="975038"/>
                </a:cubicBezTo>
                <a:cubicBezTo>
                  <a:pt x="598778" y="969740"/>
                  <a:pt x="601058" y="969740"/>
                  <a:pt x="601819" y="966073"/>
                </a:cubicBezTo>
                <a:cubicBezTo>
                  <a:pt x="602578" y="962405"/>
                  <a:pt x="598399" y="961182"/>
                  <a:pt x="596118" y="960775"/>
                </a:cubicBezTo>
                <a:cubicBezTo>
                  <a:pt x="593459" y="960368"/>
                  <a:pt x="592699" y="957922"/>
                  <a:pt x="591559" y="955070"/>
                </a:cubicBezTo>
                <a:cubicBezTo>
                  <a:pt x="590799" y="952217"/>
                  <a:pt x="594219" y="949365"/>
                  <a:pt x="595359" y="947735"/>
                </a:cubicBezTo>
                <a:cubicBezTo>
                  <a:pt x="596499" y="946105"/>
                  <a:pt x="594979" y="942845"/>
                  <a:pt x="590799" y="944067"/>
                </a:cubicBezTo>
                <a:cubicBezTo>
                  <a:pt x="587000" y="944882"/>
                  <a:pt x="589279" y="942437"/>
                  <a:pt x="593079" y="939992"/>
                </a:cubicBezTo>
                <a:cubicBezTo>
                  <a:pt x="596879" y="937547"/>
                  <a:pt x="593459" y="933472"/>
                  <a:pt x="591559" y="929804"/>
                </a:cubicBezTo>
                <a:cubicBezTo>
                  <a:pt x="589279" y="926137"/>
                  <a:pt x="585480" y="924914"/>
                  <a:pt x="582820" y="924099"/>
                </a:cubicBezTo>
                <a:cubicBezTo>
                  <a:pt x="580160" y="922877"/>
                  <a:pt x="578260" y="922062"/>
                  <a:pt x="578260" y="920432"/>
                </a:cubicBezTo>
                <a:cubicBezTo>
                  <a:pt x="578260" y="918802"/>
                  <a:pt x="578260" y="915949"/>
                  <a:pt x="576740" y="913504"/>
                </a:cubicBezTo>
                <a:cubicBezTo>
                  <a:pt x="575220" y="910651"/>
                  <a:pt x="574081" y="909837"/>
                  <a:pt x="574081" y="906576"/>
                </a:cubicBezTo>
                <a:cubicBezTo>
                  <a:pt x="574081" y="903724"/>
                  <a:pt x="574461" y="901279"/>
                  <a:pt x="572560" y="899649"/>
                </a:cubicBezTo>
                <a:cubicBezTo>
                  <a:pt x="570661" y="898019"/>
                  <a:pt x="571801" y="893944"/>
                  <a:pt x="571421" y="891091"/>
                </a:cubicBezTo>
                <a:cubicBezTo>
                  <a:pt x="571041" y="888239"/>
                  <a:pt x="571041" y="888646"/>
                  <a:pt x="571801" y="885794"/>
                </a:cubicBezTo>
                <a:cubicBezTo>
                  <a:pt x="572560" y="882941"/>
                  <a:pt x="572941" y="880903"/>
                  <a:pt x="570661" y="878459"/>
                </a:cubicBezTo>
                <a:cubicBezTo>
                  <a:pt x="568381" y="876014"/>
                  <a:pt x="567241" y="871938"/>
                  <a:pt x="568381" y="870716"/>
                </a:cubicBezTo>
                <a:cubicBezTo>
                  <a:pt x="569521" y="869494"/>
                  <a:pt x="570281" y="869086"/>
                  <a:pt x="569901" y="865826"/>
                </a:cubicBezTo>
                <a:cubicBezTo>
                  <a:pt x="569521" y="862566"/>
                  <a:pt x="569521" y="860121"/>
                  <a:pt x="572181" y="854008"/>
                </a:cubicBezTo>
                <a:cubicBezTo>
                  <a:pt x="574840" y="847896"/>
                  <a:pt x="572941" y="845858"/>
                  <a:pt x="569901" y="840560"/>
                </a:cubicBezTo>
                <a:cubicBezTo>
                  <a:pt x="566861" y="835263"/>
                  <a:pt x="565341" y="833633"/>
                  <a:pt x="562302" y="834041"/>
                </a:cubicBezTo>
                <a:cubicBezTo>
                  <a:pt x="559262" y="834448"/>
                  <a:pt x="553942" y="836485"/>
                  <a:pt x="550142" y="839338"/>
                </a:cubicBezTo>
                <a:cubicBezTo>
                  <a:pt x="546343" y="842190"/>
                  <a:pt x="536844" y="846266"/>
                  <a:pt x="531904" y="847896"/>
                </a:cubicBezTo>
                <a:cubicBezTo>
                  <a:pt x="531904" y="847896"/>
                  <a:pt x="531904" y="847896"/>
                  <a:pt x="531524" y="847896"/>
                </a:cubicBezTo>
                <a:cubicBezTo>
                  <a:pt x="526584" y="849525"/>
                  <a:pt x="522405" y="850341"/>
                  <a:pt x="519365" y="853601"/>
                </a:cubicBezTo>
                <a:cubicBezTo>
                  <a:pt x="516326" y="857268"/>
                  <a:pt x="513286" y="858083"/>
                  <a:pt x="511006" y="857268"/>
                </a:cubicBezTo>
                <a:cubicBezTo>
                  <a:pt x="508726" y="856861"/>
                  <a:pt x="507206" y="854415"/>
                  <a:pt x="506066" y="856453"/>
                </a:cubicBezTo>
                <a:cubicBezTo>
                  <a:pt x="504927" y="858491"/>
                  <a:pt x="502647" y="856453"/>
                  <a:pt x="501127" y="851563"/>
                </a:cubicBezTo>
                <a:cubicBezTo>
                  <a:pt x="499607" y="846673"/>
                  <a:pt x="497707" y="845858"/>
                  <a:pt x="495048" y="845858"/>
                </a:cubicBezTo>
                <a:cubicBezTo>
                  <a:pt x="492388" y="845858"/>
                  <a:pt x="489728" y="845450"/>
                  <a:pt x="487448" y="841783"/>
                </a:cubicBezTo>
                <a:cubicBezTo>
                  <a:pt x="485168" y="838116"/>
                  <a:pt x="482128" y="838116"/>
                  <a:pt x="479849" y="839746"/>
                </a:cubicBezTo>
                <a:cubicBezTo>
                  <a:pt x="477569" y="841376"/>
                  <a:pt x="473769" y="843413"/>
                  <a:pt x="469209" y="844228"/>
                </a:cubicBezTo>
                <a:cubicBezTo>
                  <a:pt x="464650" y="844636"/>
                  <a:pt x="464270" y="844636"/>
                  <a:pt x="462370" y="847896"/>
                </a:cubicBezTo>
                <a:cubicBezTo>
                  <a:pt x="460470" y="851155"/>
                  <a:pt x="455910" y="858083"/>
                  <a:pt x="457050" y="863381"/>
                </a:cubicBezTo>
                <a:cubicBezTo>
                  <a:pt x="458190" y="868678"/>
                  <a:pt x="458570" y="872346"/>
                  <a:pt x="455910" y="871124"/>
                </a:cubicBezTo>
                <a:cubicBezTo>
                  <a:pt x="453251" y="869901"/>
                  <a:pt x="453251" y="869086"/>
                  <a:pt x="452491" y="875198"/>
                </a:cubicBezTo>
                <a:cubicBezTo>
                  <a:pt x="451351" y="881312"/>
                  <a:pt x="449831" y="880903"/>
                  <a:pt x="444132" y="882126"/>
                </a:cubicBezTo>
                <a:cubicBezTo>
                  <a:pt x="438812" y="883756"/>
                  <a:pt x="434253" y="884571"/>
                  <a:pt x="432733" y="887016"/>
                </a:cubicBezTo>
                <a:cubicBezTo>
                  <a:pt x="431212" y="889869"/>
                  <a:pt x="429313" y="891091"/>
                  <a:pt x="425513" y="891091"/>
                </a:cubicBezTo>
                <a:cubicBezTo>
                  <a:pt x="422093" y="891091"/>
                  <a:pt x="419813" y="893129"/>
                  <a:pt x="414494" y="893537"/>
                </a:cubicBezTo>
                <a:cubicBezTo>
                  <a:pt x="409175" y="893944"/>
                  <a:pt x="409175" y="891907"/>
                  <a:pt x="403855" y="896796"/>
                </a:cubicBezTo>
                <a:cubicBezTo>
                  <a:pt x="398535" y="901686"/>
                  <a:pt x="403855" y="902094"/>
                  <a:pt x="400435" y="904946"/>
                </a:cubicBezTo>
                <a:cubicBezTo>
                  <a:pt x="397016" y="907799"/>
                  <a:pt x="395876" y="907392"/>
                  <a:pt x="397775" y="905354"/>
                </a:cubicBezTo>
                <a:cubicBezTo>
                  <a:pt x="399675" y="903316"/>
                  <a:pt x="396255" y="904946"/>
                  <a:pt x="393216" y="906984"/>
                </a:cubicBezTo>
                <a:cubicBezTo>
                  <a:pt x="390176" y="909022"/>
                  <a:pt x="385236" y="914727"/>
                  <a:pt x="378777" y="918394"/>
                </a:cubicBezTo>
                <a:cubicBezTo>
                  <a:pt x="372318" y="922062"/>
                  <a:pt x="369278" y="924914"/>
                  <a:pt x="367378" y="930212"/>
                </a:cubicBezTo>
                <a:cubicBezTo>
                  <a:pt x="365478" y="935510"/>
                  <a:pt x="365478" y="939585"/>
                  <a:pt x="365858" y="943659"/>
                </a:cubicBezTo>
                <a:cubicBezTo>
                  <a:pt x="366238" y="947735"/>
                  <a:pt x="366998" y="950180"/>
                  <a:pt x="365098" y="950587"/>
                </a:cubicBezTo>
                <a:cubicBezTo>
                  <a:pt x="363198" y="950995"/>
                  <a:pt x="362438" y="953033"/>
                  <a:pt x="359779" y="953440"/>
                </a:cubicBezTo>
                <a:cubicBezTo>
                  <a:pt x="356739" y="953847"/>
                  <a:pt x="356359" y="953847"/>
                  <a:pt x="352939" y="957108"/>
                </a:cubicBezTo>
                <a:cubicBezTo>
                  <a:pt x="349520" y="960368"/>
                  <a:pt x="344580" y="968518"/>
                  <a:pt x="341540" y="970147"/>
                </a:cubicBezTo>
                <a:cubicBezTo>
                  <a:pt x="338501" y="971778"/>
                  <a:pt x="338120" y="973000"/>
                  <a:pt x="338120" y="975038"/>
                </a:cubicBezTo>
                <a:cubicBezTo>
                  <a:pt x="338120" y="977075"/>
                  <a:pt x="338501" y="977890"/>
                  <a:pt x="335460" y="977890"/>
                </a:cubicBezTo>
                <a:cubicBezTo>
                  <a:pt x="332801" y="977890"/>
                  <a:pt x="331281" y="977483"/>
                  <a:pt x="327861" y="978298"/>
                </a:cubicBezTo>
                <a:cubicBezTo>
                  <a:pt x="324442" y="978705"/>
                  <a:pt x="325202" y="977075"/>
                  <a:pt x="322542" y="979521"/>
                </a:cubicBezTo>
                <a:cubicBezTo>
                  <a:pt x="319502" y="981965"/>
                  <a:pt x="319122" y="983188"/>
                  <a:pt x="314182" y="989300"/>
                </a:cubicBezTo>
                <a:cubicBezTo>
                  <a:pt x="308863" y="995006"/>
                  <a:pt x="303163" y="997451"/>
                  <a:pt x="301644" y="995006"/>
                </a:cubicBezTo>
                <a:cubicBezTo>
                  <a:pt x="300124" y="992560"/>
                  <a:pt x="298224" y="991338"/>
                  <a:pt x="296324" y="993376"/>
                </a:cubicBezTo>
                <a:cubicBezTo>
                  <a:pt x="294424" y="995006"/>
                  <a:pt x="293664" y="995006"/>
                  <a:pt x="291764" y="992968"/>
                </a:cubicBezTo>
                <a:cubicBezTo>
                  <a:pt x="290245" y="990523"/>
                  <a:pt x="289105" y="990116"/>
                  <a:pt x="284165" y="990116"/>
                </a:cubicBezTo>
                <a:cubicBezTo>
                  <a:pt x="279226" y="990523"/>
                  <a:pt x="270486" y="988893"/>
                  <a:pt x="267827" y="991338"/>
                </a:cubicBezTo>
                <a:cubicBezTo>
                  <a:pt x="265167" y="993783"/>
                  <a:pt x="261747" y="991746"/>
                  <a:pt x="259467" y="994598"/>
                </a:cubicBezTo>
                <a:cubicBezTo>
                  <a:pt x="256808" y="997451"/>
                  <a:pt x="254527" y="999488"/>
                  <a:pt x="250348" y="1001118"/>
                </a:cubicBezTo>
                <a:cubicBezTo>
                  <a:pt x="246168" y="1002748"/>
                  <a:pt x="245788" y="999895"/>
                  <a:pt x="243888" y="995413"/>
                </a:cubicBezTo>
                <a:cubicBezTo>
                  <a:pt x="242368" y="990930"/>
                  <a:pt x="244269" y="986448"/>
                  <a:pt x="245409" y="982373"/>
                </a:cubicBezTo>
                <a:cubicBezTo>
                  <a:pt x="246168" y="978705"/>
                  <a:pt x="247308" y="978298"/>
                  <a:pt x="247308" y="978298"/>
                </a:cubicBezTo>
                <a:cubicBezTo>
                  <a:pt x="247308" y="978298"/>
                  <a:pt x="246168" y="976668"/>
                  <a:pt x="245788" y="974630"/>
                </a:cubicBezTo>
                <a:cubicBezTo>
                  <a:pt x="245409" y="972185"/>
                  <a:pt x="244648" y="973000"/>
                  <a:pt x="242368" y="971778"/>
                </a:cubicBezTo>
                <a:cubicBezTo>
                  <a:pt x="240089" y="970963"/>
                  <a:pt x="238949" y="968925"/>
                  <a:pt x="235149" y="968925"/>
                </a:cubicBezTo>
                <a:lnTo>
                  <a:pt x="235909" y="953847"/>
                </a:lnTo>
                <a:lnTo>
                  <a:pt x="284925" y="868271"/>
                </a:lnTo>
                <a:lnTo>
                  <a:pt x="283405" y="842598"/>
                </a:lnTo>
                <a:cubicBezTo>
                  <a:pt x="284165" y="840560"/>
                  <a:pt x="285305" y="838116"/>
                  <a:pt x="286445" y="836485"/>
                </a:cubicBezTo>
                <a:cubicBezTo>
                  <a:pt x="289105" y="831595"/>
                  <a:pt x="291385" y="830373"/>
                  <a:pt x="292144" y="827928"/>
                </a:cubicBezTo>
                <a:cubicBezTo>
                  <a:pt x="294044" y="822223"/>
                  <a:pt x="293284" y="818963"/>
                  <a:pt x="295184" y="809998"/>
                </a:cubicBezTo>
                <a:cubicBezTo>
                  <a:pt x="296704" y="806330"/>
                  <a:pt x="300504" y="805107"/>
                  <a:pt x="307723" y="805107"/>
                </a:cubicBezTo>
                <a:cubicBezTo>
                  <a:pt x="314562" y="805107"/>
                  <a:pt x="313803" y="806737"/>
                  <a:pt x="314562" y="804293"/>
                </a:cubicBezTo>
                <a:cubicBezTo>
                  <a:pt x="315322" y="801847"/>
                  <a:pt x="316082" y="800625"/>
                  <a:pt x="320642" y="798995"/>
                </a:cubicBezTo>
                <a:cubicBezTo>
                  <a:pt x="325202" y="797365"/>
                  <a:pt x="325202" y="800217"/>
                  <a:pt x="327101" y="800625"/>
                </a:cubicBezTo>
                <a:cubicBezTo>
                  <a:pt x="329001" y="801033"/>
                  <a:pt x="329761" y="800217"/>
                  <a:pt x="330901" y="802663"/>
                </a:cubicBezTo>
                <a:cubicBezTo>
                  <a:pt x="332421" y="805107"/>
                  <a:pt x="336981" y="806737"/>
                  <a:pt x="345340" y="807960"/>
                </a:cubicBezTo>
                <a:cubicBezTo>
                  <a:pt x="353699" y="809182"/>
                  <a:pt x="351799" y="806737"/>
                  <a:pt x="354079" y="809998"/>
                </a:cubicBezTo>
                <a:cubicBezTo>
                  <a:pt x="356359" y="813258"/>
                  <a:pt x="359018" y="813665"/>
                  <a:pt x="365478" y="815702"/>
                </a:cubicBezTo>
                <a:cubicBezTo>
                  <a:pt x="371938" y="817740"/>
                  <a:pt x="375357" y="816518"/>
                  <a:pt x="378777" y="819370"/>
                </a:cubicBezTo>
                <a:cubicBezTo>
                  <a:pt x="382197" y="822223"/>
                  <a:pt x="384097" y="820593"/>
                  <a:pt x="386376" y="822630"/>
                </a:cubicBezTo>
                <a:cubicBezTo>
                  <a:pt x="388656" y="824667"/>
                  <a:pt x="389796" y="825890"/>
                  <a:pt x="393596" y="826298"/>
                </a:cubicBezTo>
                <a:cubicBezTo>
                  <a:pt x="395496" y="826298"/>
                  <a:pt x="397775" y="826298"/>
                  <a:pt x="399675" y="825483"/>
                </a:cubicBezTo>
                <a:cubicBezTo>
                  <a:pt x="401195" y="825075"/>
                  <a:pt x="402715" y="824260"/>
                  <a:pt x="403475" y="823037"/>
                </a:cubicBezTo>
                <a:cubicBezTo>
                  <a:pt x="405375" y="820185"/>
                  <a:pt x="408794" y="818555"/>
                  <a:pt x="411835" y="814888"/>
                </a:cubicBezTo>
                <a:cubicBezTo>
                  <a:pt x="415254" y="811220"/>
                  <a:pt x="419434" y="807960"/>
                  <a:pt x="421333" y="803885"/>
                </a:cubicBezTo>
                <a:cubicBezTo>
                  <a:pt x="422853" y="799810"/>
                  <a:pt x="424753" y="798587"/>
                  <a:pt x="427413" y="797772"/>
                </a:cubicBezTo>
                <a:cubicBezTo>
                  <a:pt x="430073" y="796957"/>
                  <a:pt x="428933" y="794512"/>
                  <a:pt x="427033" y="794105"/>
                </a:cubicBezTo>
                <a:cubicBezTo>
                  <a:pt x="425133" y="793697"/>
                  <a:pt x="427413" y="791659"/>
                  <a:pt x="431973" y="787992"/>
                </a:cubicBezTo>
                <a:cubicBezTo>
                  <a:pt x="436532" y="784324"/>
                  <a:pt x="435772" y="781472"/>
                  <a:pt x="438432" y="778212"/>
                </a:cubicBezTo>
                <a:cubicBezTo>
                  <a:pt x="441092" y="774952"/>
                  <a:pt x="441092" y="773322"/>
                  <a:pt x="440712" y="780657"/>
                </a:cubicBezTo>
                <a:cubicBezTo>
                  <a:pt x="440332" y="787585"/>
                  <a:pt x="441472" y="785547"/>
                  <a:pt x="443371" y="782287"/>
                </a:cubicBezTo>
                <a:cubicBezTo>
                  <a:pt x="444891" y="779027"/>
                  <a:pt x="444891" y="775359"/>
                  <a:pt x="443752" y="772099"/>
                </a:cubicBezTo>
                <a:cubicBezTo>
                  <a:pt x="442992" y="768839"/>
                  <a:pt x="442612" y="768432"/>
                  <a:pt x="446411" y="765579"/>
                </a:cubicBezTo>
                <a:cubicBezTo>
                  <a:pt x="449831" y="762727"/>
                  <a:pt x="448691" y="757429"/>
                  <a:pt x="449451" y="755392"/>
                </a:cubicBezTo>
                <a:cubicBezTo>
                  <a:pt x="450211" y="752946"/>
                  <a:pt x="450211" y="751724"/>
                  <a:pt x="448311" y="750909"/>
                </a:cubicBezTo>
                <a:cubicBezTo>
                  <a:pt x="446411" y="750094"/>
                  <a:pt x="446031" y="748464"/>
                  <a:pt x="446411" y="746019"/>
                </a:cubicBezTo>
                <a:cubicBezTo>
                  <a:pt x="446791" y="743167"/>
                  <a:pt x="447171" y="739091"/>
                  <a:pt x="448311" y="733793"/>
                </a:cubicBezTo>
                <a:lnTo>
                  <a:pt x="449767" y="730772"/>
                </a:lnTo>
                <a:lnTo>
                  <a:pt x="450211" y="730533"/>
                </a:lnTo>
                <a:cubicBezTo>
                  <a:pt x="450211" y="730126"/>
                  <a:pt x="450591" y="730126"/>
                  <a:pt x="450591" y="730126"/>
                </a:cubicBezTo>
                <a:lnTo>
                  <a:pt x="450252" y="729763"/>
                </a:lnTo>
                <a:lnTo>
                  <a:pt x="450544" y="729158"/>
                </a:lnTo>
                <a:cubicBezTo>
                  <a:pt x="451541" y="728496"/>
                  <a:pt x="452871" y="728496"/>
                  <a:pt x="454770" y="728496"/>
                </a:cubicBezTo>
                <a:cubicBezTo>
                  <a:pt x="458570" y="728496"/>
                  <a:pt x="457430" y="726458"/>
                  <a:pt x="454391" y="725236"/>
                </a:cubicBezTo>
                <a:cubicBezTo>
                  <a:pt x="449451" y="723606"/>
                  <a:pt x="455151" y="717086"/>
                  <a:pt x="447932" y="716271"/>
                </a:cubicBezTo>
                <a:cubicBezTo>
                  <a:pt x="445272" y="715863"/>
                  <a:pt x="444132" y="713419"/>
                  <a:pt x="441092" y="710158"/>
                </a:cubicBezTo>
                <a:cubicBezTo>
                  <a:pt x="438052" y="706491"/>
                  <a:pt x="438052" y="706898"/>
                  <a:pt x="436912" y="705676"/>
                </a:cubicBezTo>
                <a:cubicBezTo>
                  <a:pt x="435393" y="704453"/>
                  <a:pt x="435393" y="704045"/>
                  <a:pt x="432733" y="702823"/>
                </a:cubicBezTo>
                <a:cubicBezTo>
                  <a:pt x="430073" y="701601"/>
                  <a:pt x="434253" y="701193"/>
                  <a:pt x="436152" y="702008"/>
                </a:cubicBezTo>
                <a:cubicBezTo>
                  <a:pt x="438432" y="702823"/>
                  <a:pt x="439572" y="702415"/>
                  <a:pt x="439572" y="700378"/>
                </a:cubicBezTo>
                <a:cubicBezTo>
                  <a:pt x="439572" y="697526"/>
                  <a:pt x="440712" y="696710"/>
                  <a:pt x="440332" y="695488"/>
                </a:cubicBezTo>
                <a:cubicBezTo>
                  <a:pt x="440332" y="695080"/>
                  <a:pt x="441092" y="694673"/>
                  <a:pt x="438812" y="693450"/>
                </a:cubicBezTo>
                <a:cubicBezTo>
                  <a:pt x="436152" y="691820"/>
                  <a:pt x="441092" y="688560"/>
                  <a:pt x="444132" y="687745"/>
                </a:cubicBezTo>
                <a:cubicBezTo>
                  <a:pt x="447551" y="686931"/>
                  <a:pt x="449071" y="688968"/>
                  <a:pt x="453631" y="689376"/>
                </a:cubicBezTo>
                <a:cubicBezTo>
                  <a:pt x="458190" y="689783"/>
                  <a:pt x="458950" y="689783"/>
                  <a:pt x="459710" y="688968"/>
                </a:cubicBezTo>
                <a:cubicBezTo>
                  <a:pt x="460090" y="687745"/>
                  <a:pt x="460470" y="686115"/>
                  <a:pt x="463130" y="686115"/>
                </a:cubicBezTo>
                <a:cubicBezTo>
                  <a:pt x="465789" y="686115"/>
                  <a:pt x="465789" y="685708"/>
                  <a:pt x="465789" y="689783"/>
                </a:cubicBezTo>
                <a:cubicBezTo>
                  <a:pt x="465789" y="693858"/>
                  <a:pt x="466929" y="694266"/>
                  <a:pt x="472629" y="693858"/>
                </a:cubicBezTo>
                <a:cubicBezTo>
                  <a:pt x="478328" y="693450"/>
                  <a:pt x="477569" y="693450"/>
                  <a:pt x="479089" y="695488"/>
                </a:cubicBezTo>
                <a:cubicBezTo>
                  <a:pt x="480608" y="697526"/>
                  <a:pt x="480988" y="698341"/>
                  <a:pt x="483648" y="698748"/>
                </a:cubicBezTo>
                <a:cubicBezTo>
                  <a:pt x="486308" y="699156"/>
                  <a:pt x="486308" y="698341"/>
                  <a:pt x="484028" y="696303"/>
                </a:cubicBezTo>
                <a:cubicBezTo>
                  <a:pt x="482128" y="694673"/>
                  <a:pt x="482508" y="693858"/>
                  <a:pt x="484028" y="691820"/>
                </a:cubicBezTo>
                <a:cubicBezTo>
                  <a:pt x="485548" y="689783"/>
                  <a:pt x="485548" y="686931"/>
                  <a:pt x="488968" y="684078"/>
                </a:cubicBezTo>
                <a:lnTo>
                  <a:pt x="489289" y="683200"/>
                </a:lnTo>
                <a:lnTo>
                  <a:pt x="489347" y="683263"/>
                </a:lnTo>
                <a:cubicBezTo>
                  <a:pt x="489728" y="683263"/>
                  <a:pt x="489728" y="683263"/>
                  <a:pt x="490108" y="682855"/>
                </a:cubicBezTo>
                <a:cubicBezTo>
                  <a:pt x="490108" y="682855"/>
                  <a:pt x="490487" y="682448"/>
                  <a:pt x="490487" y="682041"/>
                </a:cubicBezTo>
                <a:cubicBezTo>
                  <a:pt x="490487" y="681633"/>
                  <a:pt x="490487" y="681633"/>
                  <a:pt x="490108" y="681225"/>
                </a:cubicBezTo>
                <a:lnTo>
                  <a:pt x="490028" y="681183"/>
                </a:lnTo>
                <a:lnTo>
                  <a:pt x="493147" y="672667"/>
                </a:lnTo>
                <a:cubicBezTo>
                  <a:pt x="494667" y="666962"/>
                  <a:pt x="495807" y="667778"/>
                  <a:pt x="499607" y="669815"/>
                </a:cubicBezTo>
                <a:cubicBezTo>
                  <a:pt x="503407" y="671853"/>
                  <a:pt x="503026" y="672667"/>
                  <a:pt x="502267" y="675927"/>
                </a:cubicBezTo>
                <a:cubicBezTo>
                  <a:pt x="501127" y="679188"/>
                  <a:pt x="504927" y="680410"/>
                  <a:pt x="510246" y="682855"/>
                </a:cubicBezTo>
                <a:cubicBezTo>
                  <a:pt x="515565" y="685300"/>
                  <a:pt x="516705" y="684078"/>
                  <a:pt x="520885" y="681633"/>
                </a:cubicBezTo>
                <a:cubicBezTo>
                  <a:pt x="525444" y="679188"/>
                  <a:pt x="525444" y="675927"/>
                  <a:pt x="532664" y="674705"/>
                </a:cubicBezTo>
                <a:cubicBezTo>
                  <a:pt x="540263" y="673483"/>
                  <a:pt x="543303" y="671445"/>
                  <a:pt x="549763" y="663295"/>
                </a:cubicBezTo>
                <a:lnTo>
                  <a:pt x="550841" y="662208"/>
                </a:lnTo>
                <a:lnTo>
                  <a:pt x="552802" y="662480"/>
                </a:lnTo>
                <a:cubicBezTo>
                  <a:pt x="558122" y="661665"/>
                  <a:pt x="556982" y="659627"/>
                  <a:pt x="561162" y="658405"/>
                </a:cubicBezTo>
                <a:lnTo>
                  <a:pt x="562330" y="654333"/>
                </a:lnTo>
                <a:lnTo>
                  <a:pt x="566101" y="653515"/>
                </a:lnTo>
                <a:cubicBezTo>
                  <a:pt x="568381" y="653515"/>
                  <a:pt x="570661" y="653107"/>
                  <a:pt x="572560" y="652700"/>
                </a:cubicBezTo>
                <a:cubicBezTo>
                  <a:pt x="572560" y="652700"/>
                  <a:pt x="572560" y="653107"/>
                  <a:pt x="572941" y="653107"/>
                </a:cubicBezTo>
                <a:cubicBezTo>
                  <a:pt x="577121" y="651885"/>
                  <a:pt x="581680" y="649032"/>
                  <a:pt x="586239" y="647402"/>
                </a:cubicBezTo>
                <a:cubicBezTo>
                  <a:pt x="586239" y="647402"/>
                  <a:pt x="586239" y="647402"/>
                  <a:pt x="586620" y="647402"/>
                </a:cubicBezTo>
                <a:cubicBezTo>
                  <a:pt x="593839" y="644957"/>
                  <a:pt x="594599" y="647402"/>
                  <a:pt x="599159" y="648217"/>
                </a:cubicBezTo>
                <a:cubicBezTo>
                  <a:pt x="603718" y="648625"/>
                  <a:pt x="601819" y="645365"/>
                  <a:pt x="598778" y="645365"/>
                </a:cubicBezTo>
                <a:cubicBezTo>
                  <a:pt x="595739" y="645365"/>
                  <a:pt x="594599" y="644142"/>
                  <a:pt x="594979" y="642105"/>
                </a:cubicBezTo>
                <a:cubicBezTo>
                  <a:pt x="595359" y="640067"/>
                  <a:pt x="599539" y="640882"/>
                  <a:pt x="604478" y="643735"/>
                </a:cubicBezTo>
                <a:cubicBezTo>
                  <a:pt x="609038" y="646587"/>
                  <a:pt x="607138" y="642512"/>
                  <a:pt x="604098" y="639660"/>
                </a:cubicBezTo>
                <a:cubicBezTo>
                  <a:pt x="600679" y="636807"/>
                  <a:pt x="604478" y="637214"/>
                  <a:pt x="608657" y="638844"/>
                </a:cubicBezTo>
                <a:cubicBezTo>
                  <a:pt x="612837" y="640475"/>
                  <a:pt x="612837" y="639660"/>
                  <a:pt x="611317" y="636807"/>
                </a:cubicBezTo>
                <a:cubicBezTo>
                  <a:pt x="609797" y="633954"/>
                  <a:pt x="609797" y="633140"/>
                  <a:pt x="612837" y="631102"/>
                </a:cubicBezTo>
                <a:cubicBezTo>
                  <a:pt x="615877" y="629064"/>
                  <a:pt x="617397" y="627434"/>
                  <a:pt x="621957" y="625805"/>
                </a:cubicBezTo>
                <a:cubicBezTo>
                  <a:pt x="626516" y="624175"/>
                  <a:pt x="627656" y="621322"/>
                  <a:pt x="630696" y="617247"/>
                </a:cubicBezTo>
                <a:cubicBezTo>
                  <a:pt x="633736" y="613171"/>
                  <a:pt x="635635" y="611949"/>
                  <a:pt x="637155" y="611541"/>
                </a:cubicBezTo>
                <a:cubicBezTo>
                  <a:pt x="638675" y="611134"/>
                  <a:pt x="639815" y="613171"/>
                  <a:pt x="639815" y="616024"/>
                </a:cubicBezTo>
                <a:cubicBezTo>
                  <a:pt x="639815" y="618877"/>
                  <a:pt x="639815" y="621729"/>
                  <a:pt x="636775" y="621729"/>
                </a:cubicBezTo>
                <a:cubicBezTo>
                  <a:pt x="633736" y="621729"/>
                  <a:pt x="634115" y="625396"/>
                  <a:pt x="635255" y="627434"/>
                </a:cubicBezTo>
                <a:cubicBezTo>
                  <a:pt x="636395" y="629472"/>
                  <a:pt x="639055" y="630287"/>
                  <a:pt x="640575" y="629064"/>
                </a:cubicBezTo>
                <a:cubicBezTo>
                  <a:pt x="642095" y="627842"/>
                  <a:pt x="642095" y="627027"/>
                  <a:pt x="645135" y="627434"/>
                </a:cubicBezTo>
                <a:cubicBezTo>
                  <a:pt x="648554" y="627842"/>
                  <a:pt x="647414" y="625805"/>
                  <a:pt x="645514" y="623767"/>
                </a:cubicBezTo>
                <a:cubicBezTo>
                  <a:pt x="643615" y="621729"/>
                  <a:pt x="643995" y="620099"/>
                  <a:pt x="645135" y="616839"/>
                </a:cubicBezTo>
                <a:lnTo>
                  <a:pt x="646547" y="614244"/>
                </a:lnTo>
                <a:lnTo>
                  <a:pt x="647414" y="613579"/>
                </a:lnTo>
                <a:lnTo>
                  <a:pt x="646980" y="613446"/>
                </a:lnTo>
                <a:lnTo>
                  <a:pt x="650454" y="607059"/>
                </a:lnTo>
                <a:cubicBezTo>
                  <a:pt x="652354" y="603799"/>
                  <a:pt x="655773" y="601762"/>
                  <a:pt x="659193" y="601354"/>
                </a:cubicBezTo>
                <a:cubicBezTo>
                  <a:pt x="662613" y="600946"/>
                  <a:pt x="666413" y="602169"/>
                  <a:pt x="668693" y="602576"/>
                </a:cubicBezTo>
                <a:cubicBezTo>
                  <a:pt x="671352" y="602984"/>
                  <a:pt x="672872" y="602576"/>
                  <a:pt x="672872" y="607466"/>
                </a:cubicBezTo>
                <a:cubicBezTo>
                  <a:pt x="672872" y="609504"/>
                  <a:pt x="673252" y="610319"/>
                  <a:pt x="674012" y="610319"/>
                </a:cubicBezTo>
                <a:cubicBezTo>
                  <a:pt x="674772" y="610319"/>
                  <a:pt x="675912" y="608689"/>
                  <a:pt x="675912" y="606652"/>
                </a:cubicBezTo>
                <a:cubicBezTo>
                  <a:pt x="676292" y="603392"/>
                  <a:pt x="679331" y="602576"/>
                  <a:pt x="682371" y="601762"/>
                </a:cubicBezTo>
                <a:cubicBezTo>
                  <a:pt x="685411" y="601354"/>
                  <a:pt x="689211" y="602169"/>
                  <a:pt x="688451" y="605022"/>
                </a:cubicBezTo>
                <a:cubicBezTo>
                  <a:pt x="687691" y="607874"/>
                  <a:pt x="685791" y="608282"/>
                  <a:pt x="686551" y="609911"/>
                </a:cubicBezTo>
                <a:cubicBezTo>
                  <a:pt x="686931" y="611541"/>
                  <a:pt x="688071" y="612357"/>
                  <a:pt x="689211" y="609504"/>
                </a:cubicBezTo>
                <a:cubicBezTo>
                  <a:pt x="690350" y="606652"/>
                  <a:pt x="691870" y="604614"/>
                  <a:pt x="691870" y="607059"/>
                </a:cubicBezTo>
                <a:cubicBezTo>
                  <a:pt x="691870" y="609504"/>
                  <a:pt x="693391" y="608689"/>
                  <a:pt x="694530" y="606244"/>
                </a:cubicBezTo>
                <a:cubicBezTo>
                  <a:pt x="696050" y="603799"/>
                  <a:pt x="697190" y="603799"/>
                  <a:pt x="700229" y="602576"/>
                </a:cubicBezTo>
                <a:cubicBezTo>
                  <a:pt x="703649" y="601354"/>
                  <a:pt x="704029" y="602169"/>
                  <a:pt x="704029" y="600539"/>
                </a:cubicBezTo>
                <a:cubicBezTo>
                  <a:pt x="704029" y="598909"/>
                  <a:pt x="705169" y="597686"/>
                  <a:pt x="706689" y="597686"/>
                </a:cubicBezTo>
                <a:cubicBezTo>
                  <a:pt x="708209" y="597279"/>
                  <a:pt x="709349" y="597279"/>
                  <a:pt x="708209" y="596056"/>
                </a:cubicBezTo>
                <a:cubicBezTo>
                  <a:pt x="707069" y="594834"/>
                  <a:pt x="707449" y="593611"/>
                  <a:pt x="709729" y="591166"/>
                </a:cubicBezTo>
                <a:cubicBezTo>
                  <a:pt x="712389" y="588721"/>
                  <a:pt x="711249" y="588721"/>
                  <a:pt x="709349" y="588314"/>
                </a:cubicBezTo>
                <a:cubicBezTo>
                  <a:pt x="707449" y="587906"/>
                  <a:pt x="706689" y="586683"/>
                  <a:pt x="710489" y="585869"/>
                </a:cubicBezTo>
                <a:cubicBezTo>
                  <a:pt x="713908" y="585461"/>
                  <a:pt x="713529" y="585053"/>
                  <a:pt x="713908" y="582201"/>
                </a:cubicBezTo>
                <a:cubicBezTo>
                  <a:pt x="714289" y="579349"/>
                  <a:pt x="715428" y="577311"/>
                  <a:pt x="718468" y="575274"/>
                </a:cubicBezTo>
                <a:cubicBezTo>
                  <a:pt x="721128" y="573236"/>
                  <a:pt x="724168" y="569161"/>
                  <a:pt x="724927" y="565900"/>
                </a:cubicBezTo>
                <a:cubicBezTo>
                  <a:pt x="725308" y="562641"/>
                  <a:pt x="726447" y="560196"/>
                  <a:pt x="724548" y="561418"/>
                </a:cubicBezTo>
                <a:cubicBezTo>
                  <a:pt x="722648" y="563049"/>
                  <a:pt x="723028" y="564271"/>
                  <a:pt x="721888" y="561826"/>
                </a:cubicBezTo>
                <a:cubicBezTo>
                  <a:pt x="720748" y="559381"/>
                  <a:pt x="723787" y="558158"/>
                  <a:pt x="727207" y="553675"/>
                </a:cubicBezTo>
                <a:cubicBezTo>
                  <a:pt x="730627" y="549601"/>
                  <a:pt x="730627" y="548786"/>
                  <a:pt x="730247" y="552045"/>
                </a:cubicBezTo>
                <a:cubicBezTo>
                  <a:pt x="729867" y="555305"/>
                  <a:pt x="731387" y="555713"/>
                  <a:pt x="732147" y="554491"/>
                </a:cubicBezTo>
                <a:cubicBezTo>
                  <a:pt x="732907" y="552861"/>
                  <a:pt x="733667" y="551638"/>
                  <a:pt x="732527" y="549193"/>
                </a:cubicBezTo>
                <a:cubicBezTo>
                  <a:pt x="731387" y="546340"/>
                  <a:pt x="731767" y="545526"/>
                  <a:pt x="732907" y="543896"/>
                </a:cubicBezTo>
                <a:cubicBezTo>
                  <a:pt x="734427" y="542266"/>
                  <a:pt x="735567" y="541450"/>
                  <a:pt x="737466" y="540636"/>
                </a:cubicBezTo>
                <a:cubicBezTo>
                  <a:pt x="739367" y="539820"/>
                  <a:pt x="739746" y="541450"/>
                  <a:pt x="740126" y="539005"/>
                </a:cubicBezTo>
                <a:cubicBezTo>
                  <a:pt x="740507" y="536561"/>
                  <a:pt x="740507" y="535338"/>
                  <a:pt x="740507" y="535338"/>
                </a:cubicBezTo>
                <a:cubicBezTo>
                  <a:pt x="740507" y="535338"/>
                  <a:pt x="742786" y="532893"/>
                  <a:pt x="745066" y="533301"/>
                </a:cubicBezTo>
                <a:cubicBezTo>
                  <a:pt x="745066" y="532893"/>
                  <a:pt x="745446" y="532078"/>
                  <a:pt x="746586" y="531263"/>
                </a:cubicBezTo>
                <a:cubicBezTo>
                  <a:pt x="746966" y="530855"/>
                  <a:pt x="746966" y="530855"/>
                  <a:pt x="747345" y="530448"/>
                </a:cubicBezTo>
                <a:cubicBezTo>
                  <a:pt x="748485" y="529225"/>
                  <a:pt x="749625" y="528410"/>
                  <a:pt x="749625" y="528410"/>
                </a:cubicBezTo>
                <a:cubicBezTo>
                  <a:pt x="750005" y="528003"/>
                  <a:pt x="750765" y="527187"/>
                  <a:pt x="751145" y="526780"/>
                </a:cubicBezTo>
                <a:cubicBezTo>
                  <a:pt x="752285" y="525965"/>
                  <a:pt x="753425" y="525965"/>
                  <a:pt x="754945" y="525557"/>
                </a:cubicBezTo>
                <a:cubicBezTo>
                  <a:pt x="755325" y="525557"/>
                  <a:pt x="755705" y="525557"/>
                  <a:pt x="756465" y="525557"/>
                </a:cubicBezTo>
                <a:cubicBezTo>
                  <a:pt x="757605" y="525557"/>
                  <a:pt x="758745" y="525557"/>
                  <a:pt x="759884" y="525965"/>
                </a:cubicBezTo>
                <a:cubicBezTo>
                  <a:pt x="762544" y="526373"/>
                  <a:pt x="764064" y="526373"/>
                  <a:pt x="765964" y="525557"/>
                </a:cubicBezTo>
                <a:cubicBezTo>
                  <a:pt x="766724" y="525150"/>
                  <a:pt x="767864" y="524743"/>
                  <a:pt x="768624" y="524335"/>
                </a:cubicBezTo>
                <a:cubicBezTo>
                  <a:pt x="769764" y="523927"/>
                  <a:pt x="770524" y="523113"/>
                  <a:pt x="771664" y="522705"/>
                </a:cubicBezTo>
                <a:cubicBezTo>
                  <a:pt x="772804" y="522297"/>
                  <a:pt x="773563" y="521890"/>
                  <a:pt x="774324" y="521483"/>
                </a:cubicBezTo>
                <a:cubicBezTo>
                  <a:pt x="774703" y="521075"/>
                  <a:pt x="775083" y="520667"/>
                  <a:pt x="775464" y="520667"/>
                </a:cubicBezTo>
                <a:cubicBezTo>
                  <a:pt x="775843" y="520260"/>
                  <a:pt x="775843" y="520260"/>
                  <a:pt x="776223" y="520260"/>
                </a:cubicBezTo>
                <a:cubicBezTo>
                  <a:pt x="776604" y="520260"/>
                  <a:pt x="776983" y="519853"/>
                  <a:pt x="777363" y="519853"/>
                </a:cubicBezTo>
                <a:cubicBezTo>
                  <a:pt x="777743" y="519853"/>
                  <a:pt x="778503" y="519853"/>
                  <a:pt x="778883" y="519853"/>
                </a:cubicBezTo>
                <a:cubicBezTo>
                  <a:pt x="779263" y="519853"/>
                  <a:pt x="779643" y="519853"/>
                  <a:pt x="779643" y="519853"/>
                </a:cubicBezTo>
                <a:cubicBezTo>
                  <a:pt x="780783" y="519853"/>
                  <a:pt x="782303" y="520260"/>
                  <a:pt x="784582" y="520260"/>
                </a:cubicBezTo>
                <a:cubicBezTo>
                  <a:pt x="784963" y="520260"/>
                  <a:pt x="785722" y="520260"/>
                  <a:pt x="786102" y="520260"/>
                </a:cubicBezTo>
                <a:cubicBezTo>
                  <a:pt x="787242" y="520260"/>
                  <a:pt x="788003" y="520260"/>
                  <a:pt x="788382" y="520260"/>
                </a:cubicBezTo>
                <a:cubicBezTo>
                  <a:pt x="788762" y="520260"/>
                  <a:pt x="789143" y="520667"/>
                  <a:pt x="789143" y="520667"/>
                </a:cubicBezTo>
                <a:cubicBezTo>
                  <a:pt x="789143" y="521075"/>
                  <a:pt x="788003" y="521890"/>
                  <a:pt x="786483" y="522705"/>
                </a:cubicBezTo>
                <a:cubicBezTo>
                  <a:pt x="785722" y="523113"/>
                  <a:pt x="785343" y="523927"/>
                  <a:pt x="784582" y="524335"/>
                </a:cubicBezTo>
                <a:cubicBezTo>
                  <a:pt x="784203" y="524743"/>
                  <a:pt x="783442" y="525557"/>
                  <a:pt x="783063" y="525965"/>
                </a:cubicBezTo>
                <a:lnTo>
                  <a:pt x="800162" y="522705"/>
                </a:lnTo>
                <a:cubicBezTo>
                  <a:pt x="800541" y="521483"/>
                  <a:pt x="801301" y="520260"/>
                  <a:pt x="802061" y="518630"/>
                </a:cubicBezTo>
                <a:cubicBezTo>
                  <a:pt x="803581" y="516185"/>
                  <a:pt x="805481" y="514962"/>
                  <a:pt x="807381" y="514148"/>
                </a:cubicBezTo>
                <a:cubicBezTo>
                  <a:pt x="807761" y="513740"/>
                  <a:pt x="808521" y="513740"/>
                  <a:pt x="808901" y="513740"/>
                </a:cubicBezTo>
                <a:cubicBezTo>
                  <a:pt x="810421" y="513332"/>
                  <a:pt x="811940" y="512925"/>
                  <a:pt x="813080" y="512110"/>
                </a:cubicBezTo>
                <a:cubicBezTo>
                  <a:pt x="814220" y="511295"/>
                  <a:pt x="814600" y="510888"/>
                  <a:pt x="814220" y="510072"/>
                </a:cubicBezTo>
                <a:cubicBezTo>
                  <a:pt x="813840" y="509257"/>
                  <a:pt x="812701" y="508442"/>
                  <a:pt x="812320" y="507627"/>
                </a:cubicBezTo>
                <a:cubicBezTo>
                  <a:pt x="812320" y="507627"/>
                  <a:pt x="811940" y="507220"/>
                  <a:pt x="811940" y="507220"/>
                </a:cubicBezTo>
                <a:cubicBezTo>
                  <a:pt x="811940" y="506812"/>
                  <a:pt x="811940" y="506404"/>
                  <a:pt x="811940" y="505997"/>
                </a:cubicBezTo>
                <a:cubicBezTo>
                  <a:pt x="811940" y="505590"/>
                  <a:pt x="812320" y="505183"/>
                  <a:pt x="811940" y="504774"/>
                </a:cubicBezTo>
                <a:cubicBezTo>
                  <a:pt x="811940" y="504367"/>
                  <a:pt x="811561" y="503960"/>
                  <a:pt x="810800" y="503960"/>
                </a:cubicBezTo>
                <a:cubicBezTo>
                  <a:pt x="810421" y="503960"/>
                  <a:pt x="810421" y="503960"/>
                  <a:pt x="810041" y="503960"/>
                </a:cubicBezTo>
                <a:cubicBezTo>
                  <a:pt x="809660" y="503960"/>
                  <a:pt x="809281" y="503553"/>
                  <a:pt x="808901" y="503553"/>
                </a:cubicBezTo>
                <a:cubicBezTo>
                  <a:pt x="808521" y="503145"/>
                  <a:pt x="808521" y="502737"/>
                  <a:pt x="809660" y="501515"/>
                </a:cubicBezTo>
                <a:cubicBezTo>
                  <a:pt x="811181" y="500292"/>
                  <a:pt x="811940" y="499477"/>
                  <a:pt x="812320" y="497847"/>
                </a:cubicBezTo>
                <a:cubicBezTo>
                  <a:pt x="812320" y="497439"/>
                  <a:pt x="812701" y="496625"/>
                  <a:pt x="812701" y="495809"/>
                </a:cubicBezTo>
                <a:cubicBezTo>
                  <a:pt x="813080" y="493772"/>
                  <a:pt x="813080" y="492549"/>
                  <a:pt x="814600" y="490919"/>
                </a:cubicBezTo>
                <a:cubicBezTo>
                  <a:pt x="814980" y="490512"/>
                  <a:pt x="814980" y="490512"/>
                  <a:pt x="815360" y="490104"/>
                </a:cubicBezTo>
                <a:cubicBezTo>
                  <a:pt x="815740" y="489697"/>
                  <a:pt x="816120" y="489697"/>
                  <a:pt x="816500" y="489290"/>
                </a:cubicBezTo>
                <a:cubicBezTo>
                  <a:pt x="817260" y="488474"/>
                  <a:pt x="818020" y="488067"/>
                  <a:pt x="818400" y="487252"/>
                </a:cubicBezTo>
                <a:cubicBezTo>
                  <a:pt x="818780" y="486437"/>
                  <a:pt x="819160" y="486030"/>
                  <a:pt x="819539" y="485214"/>
                </a:cubicBezTo>
                <a:cubicBezTo>
                  <a:pt x="820300" y="483992"/>
                  <a:pt x="820679" y="482362"/>
                  <a:pt x="821819" y="480324"/>
                </a:cubicBezTo>
                <a:cubicBezTo>
                  <a:pt x="823339" y="477879"/>
                  <a:pt x="823719" y="476657"/>
                  <a:pt x="823339" y="476249"/>
                </a:cubicBezTo>
                <a:cubicBezTo>
                  <a:pt x="822959" y="476249"/>
                  <a:pt x="822959" y="476249"/>
                  <a:pt x="822199" y="476657"/>
                </a:cubicBezTo>
                <a:cubicBezTo>
                  <a:pt x="821819" y="476657"/>
                  <a:pt x="821819" y="477064"/>
                  <a:pt x="821440" y="477064"/>
                </a:cubicBezTo>
                <a:cubicBezTo>
                  <a:pt x="820679" y="477472"/>
                  <a:pt x="820300" y="477472"/>
                  <a:pt x="819920" y="477472"/>
                </a:cubicBezTo>
                <a:cubicBezTo>
                  <a:pt x="819539" y="477472"/>
                  <a:pt x="819160" y="477472"/>
                  <a:pt x="818780" y="477472"/>
                </a:cubicBezTo>
                <a:cubicBezTo>
                  <a:pt x="818400" y="477472"/>
                  <a:pt x="818020" y="477472"/>
                  <a:pt x="817640" y="477879"/>
                </a:cubicBezTo>
                <a:cubicBezTo>
                  <a:pt x="817260" y="477879"/>
                  <a:pt x="817260" y="478287"/>
                  <a:pt x="816880" y="478694"/>
                </a:cubicBezTo>
                <a:cubicBezTo>
                  <a:pt x="816500" y="479102"/>
                  <a:pt x="816500" y="479509"/>
                  <a:pt x="816120" y="479917"/>
                </a:cubicBezTo>
                <a:cubicBezTo>
                  <a:pt x="813460" y="483992"/>
                  <a:pt x="812701" y="484807"/>
                  <a:pt x="808140" y="487252"/>
                </a:cubicBezTo>
                <a:cubicBezTo>
                  <a:pt x="805861" y="488474"/>
                  <a:pt x="804341" y="489290"/>
                  <a:pt x="803201" y="489290"/>
                </a:cubicBezTo>
                <a:cubicBezTo>
                  <a:pt x="802061" y="489290"/>
                  <a:pt x="801681" y="488882"/>
                  <a:pt x="801681" y="487660"/>
                </a:cubicBezTo>
                <a:cubicBezTo>
                  <a:pt x="801681" y="486437"/>
                  <a:pt x="801681" y="485622"/>
                  <a:pt x="801301" y="485214"/>
                </a:cubicBezTo>
                <a:cubicBezTo>
                  <a:pt x="801301" y="485214"/>
                  <a:pt x="800921" y="485214"/>
                  <a:pt x="800541" y="485214"/>
                </a:cubicBezTo>
                <a:cubicBezTo>
                  <a:pt x="800162" y="485214"/>
                  <a:pt x="799781" y="485622"/>
                  <a:pt x="799401" y="486030"/>
                </a:cubicBezTo>
                <a:cubicBezTo>
                  <a:pt x="798261" y="487252"/>
                  <a:pt x="798261" y="488067"/>
                  <a:pt x="797502" y="488067"/>
                </a:cubicBezTo>
                <a:cubicBezTo>
                  <a:pt x="797502" y="488067"/>
                  <a:pt x="797121" y="488067"/>
                  <a:pt x="797121" y="488067"/>
                </a:cubicBezTo>
                <a:cubicBezTo>
                  <a:pt x="797121" y="488067"/>
                  <a:pt x="796742" y="488067"/>
                  <a:pt x="796362" y="487660"/>
                </a:cubicBezTo>
                <a:cubicBezTo>
                  <a:pt x="795981" y="487252"/>
                  <a:pt x="795602" y="487252"/>
                  <a:pt x="794842" y="487252"/>
                </a:cubicBezTo>
                <a:cubicBezTo>
                  <a:pt x="794082" y="487252"/>
                  <a:pt x="793702" y="487252"/>
                  <a:pt x="793322" y="487660"/>
                </a:cubicBezTo>
                <a:cubicBezTo>
                  <a:pt x="793322" y="487660"/>
                  <a:pt x="793322" y="488067"/>
                  <a:pt x="793322" y="488067"/>
                </a:cubicBezTo>
                <a:cubicBezTo>
                  <a:pt x="793322" y="488474"/>
                  <a:pt x="793322" y="488882"/>
                  <a:pt x="793322" y="489697"/>
                </a:cubicBezTo>
                <a:cubicBezTo>
                  <a:pt x="793322" y="490104"/>
                  <a:pt x="793322" y="490512"/>
                  <a:pt x="793322" y="490512"/>
                </a:cubicBezTo>
                <a:cubicBezTo>
                  <a:pt x="793322" y="491735"/>
                  <a:pt x="791422" y="492142"/>
                  <a:pt x="788382" y="492549"/>
                </a:cubicBezTo>
                <a:cubicBezTo>
                  <a:pt x="787622" y="492549"/>
                  <a:pt x="786483" y="492957"/>
                  <a:pt x="785343" y="492957"/>
                </a:cubicBezTo>
                <a:cubicBezTo>
                  <a:pt x="783823" y="493365"/>
                  <a:pt x="782303" y="493772"/>
                  <a:pt x="781163" y="494179"/>
                </a:cubicBezTo>
                <a:cubicBezTo>
                  <a:pt x="780403" y="494179"/>
                  <a:pt x="779643" y="494587"/>
                  <a:pt x="779263" y="494995"/>
                </a:cubicBezTo>
                <a:cubicBezTo>
                  <a:pt x="776604" y="495809"/>
                  <a:pt x="773563" y="497439"/>
                  <a:pt x="769764" y="499070"/>
                </a:cubicBezTo>
                <a:cubicBezTo>
                  <a:pt x="768624" y="499477"/>
                  <a:pt x="767864" y="499885"/>
                  <a:pt x="766724" y="500700"/>
                </a:cubicBezTo>
                <a:cubicBezTo>
                  <a:pt x="761405" y="503553"/>
                  <a:pt x="756845" y="503960"/>
                  <a:pt x="754185" y="503145"/>
                </a:cubicBezTo>
                <a:cubicBezTo>
                  <a:pt x="752665" y="502737"/>
                  <a:pt x="751525" y="501922"/>
                  <a:pt x="750765" y="501107"/>
                </a:cubicBezTo>
                <a:cubicBezTo>
                  <a:pt x="750386" y="500292"/>
                  <a:pt x="750005" y="499885"/>
                  <a:pt x="749625" y="499070"/>
                </a:cubicBezTo>
                <a:cubicBezTo>
                  <a:pt x="749246" y="498662"/>
                  <a:pt x="748866" y="498255"/>
                  <a:pt x="748485" y="498662"/>
                </a:cubicBezTo>
                <a:cubicBezTo>
                  <a:pt x="748106" y="498662"/>
                  <a:pt x="748106" y="499070"/>
                  <a:pt x="747726" y="499477"/>
                </a:cubicBezTo>
                <a:cubicBezTo>
                  <a:pt x="746586" y="500700"/>
                  <a:pt x="746586" y="501515"/>
                  <a:pt x="746206" y="501515"/>
                </a:cubicBezTo>
                <a:cubicBezTo>
                  <a:pt x="746206" y="501515"/>
                  <a:pt x="745826" y="501515"/>
                  <a:pt x="745446" y="501107"/>
                </a:cubicBezTo>
                <a:cubicBezTo>
                  <a:pt x="745446" y="501107"/>
                  <a:pt x="745066" y="500700"/>
                  <a:pt x="745066" y="500700"/>
                </a:cubicBezTo>
                <a:cubicBezTo>
                  <a:pt x="744306" y="499885"/>
                  <a:pt x="744306" y="499477"/>
                  <a:pt x="745826" y="496625"/>
                </a:cubicBezTo>
                <a:cubicBezTo>
                  <a:pt x="746206" y="495809"/>
                  <a:pt x="746586" y="494995"/>
                  <a:pt x="746586" y="494179"/>
                </a:cubicBezTo>
                <a:cubicBezTo>
                  <a:pt x="746586" y="493365"/>
                  <a:pt x="746586" y="492549"/>
                  <a:pt x="746206" y="491735"/>
                </a:cubicBezTo>
                <a:cubicBezTo>
                  <a:pt x="745826" y="490919"/>
                  <a:pt x="745826" y="490104"/>
                  <a:pt x="745446" y="489290"/>
                </a:cubicBezTo>
                <a:cubicBezTo>
                  <a:pt x="745446" y="488882"/>
                  <a:pt x="745066" y="488474"/>
                  <a:pt x="745066" y="488067"/>
                </a:cubicBezTo>
                <a:cubicBezTo>
                  <a:pt x="745066" y="487660"/>
                  <a:pt x="744686" y="487252"/>
                  <a:pt x="744686" y="486844"/>
                </a:cubicBezTo>
                <a:cubicBezTo>
                  <a:pt x="744686" y="486030"/>
                  <a:pt x="744686" y="485214"/>
                  <a:pt x="744686" y="484400"/>
                </a:cubicBezTo>
                <a:cubicBezTo>
                  <a:pt x="745066" y="483584"/>
                  <a:pt x="745066" y="482770"/>
                  <a:pt x="745826" y="482362"/>
                </a:cubicBezTo>
                <a:cubicBezTo>
                  <a:pt x="746966" y="481139"/>
                  <a:pt x="748485" y="479917"/>
                  <a:pt x="750386" y="478694"/>
                </a:cubicBezTo>
                <a:cubicBezTo>
                  <a:pt x="753045" y="477064"/>
                  <a:pt x="754565" y="477472"/>
                  <a:pt x="755705" y="477472"/>
                </a:cubicBezTo>
                <a:cubicBezTo>
                  <a:pt x="756085" y="477472"/>
                  <a:pt x="756085" y="477472"/>
                  <a:pt x="756465" y="477472"/>
                </a:cubicBezTo>
                <a:cubicBezTo>
                  <a:pt x="756845" y="477472"/>
                  <a:pt x="757225" y="477064"/>
                  <a:pt x="757605" y="476249"/>
                </a:cubicBezTo>
                <a:cubicBezTo>
                  <a:pt x="757985" y="475435"/>
                  <a:pt x="758745" y="474619"/>
                  <a:pt x="759125" y="473805"/>
                </a:cubicBezTo>
                <a:cubicBezTo>
                  <a:pt x="760265" y="472582"/>
                  <a:pt x="761405" y="471767"/>
                  <a:pt x="763684" y="471767"/>
                </a:cubicBezTo>
                <a:cubicBezTo>
                  <a:pt x="767104" y="471359"/>
                  <a:pt x="768244" y="470544"/>
                  <a:pt x="769004" y="469322"/>
                </a:cubicBezTo>
                <a:cubicBezTo>
                  <a:pt x="769004" y="468914"/>
                  <a:pt x="769004" y="468914"/>
                  <a:pt x="769004" y="468507"/>
                </a:cubicBezTo>
                <a:cubicBezTo>
                  <a:pt x="768244" y="467691"/>
                  <a:pt x="765964" y="467691"/>
                  <a:pt x="762164" y="468507"/>
                </a:cubicBezTo>
                <a:cubicBezTo>
                  <a:pt x="761024" y="468914"/>
                  <a:pt x="759884" y="468914"/>
                  <a:pt x="759125" y="468914"/>
                </a:cubicBezTo>
                <a:cubicBezTo>
                  <a:pt x="757605" y="468914"/>
                  <a:pt x="756845" y="468507"/>
                  <a:pt x="756465" y="467284"/>
                </a:cubicBezTo>
                <a:cubicBezTo>
                  <a:pt x="756465" y="466877"/>
                  <a:pt x="756465" y="466877"/>
                  <a:pt x="756085" y="466469"/>
                </a:cubicBezTo>
                <a:cubicBezTo>
                  <a:pt x="756085" y="466061"/>
                  <a:pt x="756085" y="465654"/>
                  <a:pt x="756085" y="465247"/>
                </a:cubicBezTo>
                <a:cubicBezTo>
                  <a:pt x="755705" y="462394"/>
                  <a:pt x="757225" y="461987"/>
                  <a:pt x="760265" y="461987"/>
                </a:cubicBezTo>
                <a:cubicBezTo>
                  <a:pt x="761405" y="461987"/>
                  <a:pt x="762544" y="461987"/>
                  <a:pt x="763684" y="461987"/>
                </a:cubicBezTo>
                <a:cubicBezTo>
                  <a:pt x="764444" y="461987"/>
                  <a:pt x="764824" y="461987"/>
                  <a:pt x="765585" y="461987"/>
                </a:cubicBezTo>
                <a:cubicBezTo>
                  <a:pt x="765964" y="461987"/>
                  <a:pt x="766724" y="461987"/>
                  <a:pt x="767104" y="461987"/>
                </a:cubicBezTo>
                <a:cubicBezTo>
                  <a:pt x="769764" y="461579"/>
                  <a:pt x="770524" y="460357"/>
                  <a:pt x="769004" y="459949"/>
                </a:cubicBezTo>
                <a:cubicBezTo>
                  <a:pt x="768244" y="459541"/>
                  <a:pt x="767864" y="459541"/>
                  <a:pt x="767864" y="458726"/>
                </a:cubicBezTo>
                <a:cubicBezTo>
                  <a:pt x="767864" y="458726"/>
                  <a:pt x="767864" y="458319"/>
                  <a:pt x="768244" y="457912"/>
                </a:cubicBezTo>
                <a:cubicBezTo>
                  <a:pt x="768624" y="457504"/>
                  <a:pt x="769004" y="457096"/>
                  <a:pt x="769384" y="456689"/>
                </a:cubicBezTo>
                <a:cubicBezTo>
                  <a:pt x="769764" y="456282"/>
                  <a:pt x="770144" y="456282"/>
                  <a:pt x="770144" y="455874"/>
                </a:cubicBezTo>
                <a:cubicBezTo>
                  <a:pt x="770903" y="455466"/>
                  <a:pt x="771284" y="455059"/>
                  <a:pt x="772043" y="455059"/>
                </a:cubicBezTo>
                <a:lnTo>
                  <a:pt x="774164" y="454734"/>
                </a:lnTo>
                <a:lnTo>
                  <a:pt x="773944" y="457096"/>
                </a:lnTo>
                <a:lnTo>
                  <a:pt x="776072" y="454162"/>
                </a:lnTo>
                <a:lnTo>
                  <a:pt x="776983" y="453836"/>
                </a:lnTo>
                <a:cubicBezTo>
                  <a:pt x="778883" y="452206"/>
                  <a:pt x="781543" y="450169"/>
                  <a:pt x="784963" y="449761"/>
                </a:cubicBezTo>
                <a:cubicBezTo>
                  <a:pt x="785343" y="449761"/>
                  <a:pt x="785722" y="449761"/>
                  <a:pt x="786102" y="449761"/>
                </a:cubicBezTo>
                <a:cubicBezTo>
                  <a:pt x="787622" y="449761"/>
                  <a:pt x="788003" y="450984"/>
                  <a:pt x="788382" y="450984"/>
                </a:cubicBezTo>
                <a:cubicBezTo>
                  <a:pt x="788762" y="450984"/>
                  <a:pt x="788762" y="450984"/>
                  <a:pt x="789143" y="450576"/>
                </a:cubicBezTo>
                <a:cubicBezTo>
                  <a:pt x="789902" y="449761"/>
                  <a:pt x="790662" y="449354"/>
                  <a:pt x="791422" y="448946"/>
                </a:cubicBezTo>
                <a:cubicBezTo>
                  <a:pt x="791802" y="448946"/>
                  <a:pt x="792182" y="448539"/>
                  <a:pt x="792942" y="448539"/>
                </a:cubicBezTo>
                <a:cubicBezTo>
                  <a:pt x="793322" y="448131"/>
                  <a:pt x="794082" y="448131"/>
                  <a:pt x="794842" y="447724"/>
                </a:cubicBezTo>
                <a:cubicBezTo>
                  <a:pt x="798261" y="446094"/>
                  <a:pt x="798261" y="445279"/>
                  <a:pt x="796362" y="445279"/>
                </a:cubicBezTo>
                <a:cubicBezTo>
                  <a:pt x="795602" y="445279"/>
                  <a:pt x="794082" y="445279"/>
                  <a:pt x="792562" y="445686"/>
                </a:cubicBezTo>
                <a:cubicBezTo>
                  <a:pt x="791422" y="445686"/>
                  <a:pt x="789902" y="446094"/>
                  <a:pt x="788382" y="446501"/>
                </a:cubicBezTo>
                <a:cubicBezTo>
                  <a:pt x="784582" y="447316"/>
                  <a:pt x="781543" y="448131"/>
                  <a:pt x="779263" y="449354"/>
                </a:cubicBezTo>
                <a:cubicBezTo>
                  <a:pt x="778883" y="449761"/>
                  <a:pt x="778123" y="449761"/>
                  <a:pt x="777743" y="450169"/>
                </a:cubicBezTo>
                <a:cubicBezTo>
                  <a:pt x="776223" y="450984"/>
                  <a:pt x="775083" y="451799"/>
                  <a:pt x="773944" y="452614"/>
                </a:cubicBezTo>
                <a:cubicBezTo>
                  <a:pt x="773563" y="453022"/>
                  <a:pt x="773184" y="453022"/>
                  <a:pt x="772804" y="453022"/>
                </a:cubicBezTo>
                <a:cubicBezTo>
                  <a:pt x="770903" y="453429"/>
                  <a:pt x="771284" y="448946"/>
                  <a:pt x="772043" y="444464"/>
                </a:cubicBezTo>
                <a:cubicBezTo>
                  <a:pt x="772804" y="439981"/>
                  <a:pt x="774703" y="438759"/>
                  <a:pt x="775464" y="437129"/>
                </a:cubicBezTo>
                <a:cubicBezTo>
                  <a:pt x="775464" y="436721"/>
                  <a:pt x="775843" y="436721"/>
                  <a:pt x="775843" y="436313"/>
                </a:cubicBezTo>
                <a:cubicBezTo>
                  <a:pt x="775843" y="435906"/>
                  <a:pt x="775843" y="435906"/>
                  <a:pt x="776223" y="435499"/>
                </a:cubicBezTo>
                <a:cubicBezTo>
                  <a:pt x="776604" y="434683"/>
                  <a:pt x="776983" y="433869"/>
                  <a:pt x="777363" y="433869"/>
                </a:cubicBezTo>
                <a:cubicBezTo>
                  <a:pt x="777743" y="433461"/>
                  <a:pt x="777743" y="433461"/>
                  <a:pt x="778123" y="433461"/>
                </a:cubicBezTo>
                <a:cubicBezTo>
                  <a:pt x="778503" y="433461"/>
                  <a:pt x="778883" y="433461"/>
                  <a:pt x="779263" y="433869"/>
                </a:cubicBezTo>
                <a:cubicBezTo>
                  <a:pt x="779643" y="434276"/>
                  <a:pt x="780023" y="434276"/>
                  <a:pt x="780023" y="434683"/>
                </a:cubicBezTo>
                <a:cubicBezTo>
                  <a:pt x="780403" y="435091"/>
                  <a:pt x="780403" y="435091"/>
                  <a:pt x="780783" y="435091"/>
                </a:cubicBezTo>
                <a:cubicBezTo>
                  <a:pt x="780783" y="435091"/>
                  <a:pt x="781163" y="435091"/>
                  <a:pt x="781163" y="435091"/>
                </a:cubicBezTo>
                <a:cubicBezTo>
                  <a:pt x="781543" y="435091"/>
                  <a:pt x="782303" y="435499"/>
                  <a:pt x="783442" y="435499"/>
                </a:cubicBezTo>
                <a:cubicBezTo>
                  <a:pt x="785722" y="435499"/>
                  <a:pt x="785722" y="434683"/>
                  <a:pt x="784963" y="433869"/>
                </a:cubicBezTo>
                <a:cubicBezTo>
                  <a:pt x="784582" y="433461"/>
                  <a:pt x="784203" y="433461"/>
                  <a:pt x="783823" y="433053"/>
                </a:cubicBezTo>
                <a:cubicBezTo>
                  <a:pt x="783442" y="433053"/>
                  <a:pt x="783442" y="433053"/>
                  <a:pt x="783063" y="433053"/>
                </a:cubicBezTo>
                <a:cubicBezTo>
                  <a:pt x="782683" y="433053"/>
                  <a:pt x="782683" y="432646"/>
                  <a:pt x="782303" y="432646"/>
                </a:cubicBezTo>
                <a:cubicBezTo>
                  <a:pt x="781923" y="432646"/>
                  <a:pt x="781923" y="432239"/>
                  <a:pt x="781923" y="431831"/>
                </a:cubicBezTo>
                <a:cubicBezTo>
                  <a:pt x="781923" y="431424"/>
                  <a:pt x="781923" y="431424"/>
                  <a:pt x="781923" y="430609"/>
                </a:cubicBezTo>
                <a:cubicBezTo>
                  <a:pt x="781923" y="430201"/>
                  <a:pt x="781923" y="429793"/>
                  <a:pt x="781923" y="429793"/>
                </a:cubicBezTo>
                <a:cubicBezTo>
                  <a:pt x="781923" y="429386"/>
                  <a:pt x="782303" y="429386"/>
                  <a:pt x="782303" y="429386"/>
                </a:cubicBezTo>
                <a:cubicBezTo>
                  <a:pt x="782683" y="429386"/>
                  <a:pt x="783823" y="429386"/>
                  <a:pt x="785722" y="429793"/>
                </a:cubicBezTo>
                <a:lnTo>
                  <a:pt x="791422" y="431080"/>
                </a:lnTo>
                <a:lnTo>
                  <a:pt x="791422" y="431831"/>
                </a:lnTo>
                <a:cubicBezTo>
                  <a:pt x="791422" y="432239"/>
                  <a:pt x="791422" y="432646"/>
                  <a:pt x="791422" y="432646"/>
                </a:cubicBezTo>
                <a:cubicBezTo>
                  <a:pt x="791422" y="432646"/>
                  <a:pt x="791422" y="433053"/>
                  <a:pt x="791422" y="433053"/>
                </a:cubicBezTo>
                <a:cubicBezTo>
                  <a:pt x="791422" y="433053"/>
                  <a:pt x="791422" y="433053"/>
                  <a:pt x="791802" y="433053"/>
                </a:cubicBezTo>
                <a:cubicBezTo>
                  <a:pt x="791802" y="433053"/>
                  <a:pt x="792182" y="433053"/>
                  <a:pt x="792182" y="432646"/>
                </a:cubicBezTo>
                <a:cubicBezTo>
                  <a:pt x="792182" y="432646"/>
                  <a:pt x="792562" y="432239"/>
                  <a:pt x="792562" y="432239"/>
                </a:cubicBezTo>
                <a:lnTo>
                  <a:pt x="791498" y="431097"/>
                </a:lnTo>
                <a:lnTo>
                  <a:pt x="792942" y="431424"/>
                </a:lnTo>
                <a:cubicBezTo>
                  <a:pt x="793322" y="431424"/>
                  <a:pt x="794082" y="431424"/>
                  <a:pt x="794842" y="431424"/>
                </a:cubicBezTo>
                <a:cubicBezTo>
                  <a:pt x="795602" y="431424"/>
                  <a:pt x="795981" y="431424"/>
                  <a:pt x="796742" y="431424"/>
                </a:cubicBezTo>
                <a:cubicBezTo>
                  <a:pt x="799401" y="431424"/>
                  <a:pt x="798641" y="432646"/>
                  <a:pt x="799781" y="432646"/>
                </a:cubicBezTo>
                <a:cubicBezTo>
                  <a:pt x="799781" y="432646"/>
                  <a:pt x="800162" y="432646"/>
                  <a:pt x="800541" y="432646"/>
                </a:cubicBezTo>
                <a:cubicBezTo>
                  <a:pt x="801681" y="432239"/>
                  <a:pt x="802441" y="431831"/>
                  <a:pt x="803201" y="432239"/>
                </a:cubicBezTo>
                <a:cubicBezTo>
                  <a:pt x="803581" y="432646"/>
                  <a:pt x="803961" y="433461"/>
                  <a:pt x="803961" y="435906"/>
                </a:cubicBezTo>
                <a:cubicBezTo>
                  <a:pt x="803961" y="437536"/>
                  <a:pt x="803961" y="438759"/>
                  <a:pt x="804341" y="439166"/>
                </a:cubicBezTo>
                <a:cubicBezTo>
                  <a:pt x="804341" y="439166"/>
                  <a:pt x="804341" y="439574"/>
                  <a:pt x="804341" y="439574"/>
                </a:cubicBezTo>
                <a:cubicBezTo>
                  <a:pt x="804341" y="439574"/>
                  <a:pt x="804341" y="439574"/>
                  <a:pt x="804721" y="439166"/>
                </a:cubicBezTo>
                <a:cubicBezTo>
                  <a:pt x="805101" y="438759"/>
                  <a:pt x="805101" y="438351"/>
                  <a:pt x="805481" y="437943"/>
                </a:cubicBezTo>
                <a:cubicBezTo>
                  <a:pt x="805861" y="437536"/>
                  <a:pt x="805861" y="437536"/>
                  <a:pt x="805861" y="437129"/>
                </a:cubicBezTo>
                <a:cubicBezTo>
                  <a:pt x="806621" y="435906"/>
                  <a:pt x="806621" y="435499"/>
                  <a:pt x="808140" y="435499"/>
                </a:cubicBezTo>
                <a:cubicBezTo>
                  <a:pt x="808901" y="435499"/>
                  <a:pt x="809660" y="435499"/>
                  <a:pt x="811181" y="435091"/>
                </a:cubicBezTo>
                <a:cubicBezTo>
                  <a:pt x="812701" y="435091"/>
                  <a:pt x="813460" y="435091"/>
                  <a:pt x="814220" y="434683"/>
                </a:cubicBezTo>
                <a:cubicBezTo>
                  <a:pt x="814980" y="434683"/>
                  <a:pt x="814980" y="434276"/>
                  <a:pt x="815360" y="434276"/>
                </a:cubicBezTo>
                <a:cubicBezTo>
                  <a:pt x="815740" y="433869"/>
                  <a:pt x="815360" y="433461"/>
                  <a:pt x="815740" y="432646"/>
                </a:cubicBezTo>
                <a:cubicBezTo>
                  <a:pt x="815740" y="432239"/>
                  <a:pt x="816120" y="431831"/>
                  <a:pt x="816120" y="431424"/>
                </a:cubicBezTo>
                <a:cubicBezTo>
                  <a:pt x="816500" y="430609"/>
                  <a:pt x="816880" y="430201"/>
                  <a:pt x="817260" y="429793"/>
                </a:cubicBezTo>
                <a:cubicBezTo>
                  <a:pt x="817640" y="429386"/>
                  <a:pt x="818020" y="429386"/>
                  <a:pt x="818400" y="428978"/>
                </a:cubicBezTo>
                <a:cubicBezTo>
                  <a:pt x="818780" y="428571"/>
                  <a:pt x="819160" y="428571"/>
                  <a:pt x="819539" y="428164"/>
                </a:cubicBezTo>
                <a:cubicBezTo>
                  <a:pt x="819920" y="427756"/>
                  <a:pt x="819920" y="427756"/>
                  <a:pt x="819920" y="427756"/>
                </a:cubicBezTo>
                <a:cubicBezTo>
                  <a:pt x="819920" y="427348"/>
                  <a:pt x="819920" y="427348"/>
                  <a:pt x="819160" y="427348"/>
                </a:cubicBezTo>
                <a:cubicBezTo>
                  <a:pt x="818780" y="427348"/>
                  <a:pt x="818400" y="427348"/>
                  <a:pt x="818020" y="427348"/>
                </a:cubicBezTo>
                <a:cubicBezTo>
                  <a:pt x="818020" y="427348"/>
                  <a:pt x="817640" y="427348"/>
                  <a:pt x="817640" y="427348"/>
                </a:cubicBezTo>
                <a:cubicBezTo>
                  <a:pt x="817260" y="427348"/>
                  <a:pt x="816500" y="427756"/>
                  <a:pt x="815360" y="428978"/>
                </a:cubicBezTo>
                <a:cubicBezTo>
                  <a:pt x="814980" y="429386"/>
                  <a:pt x="814600" y="429793"/>
                  <a:pt x="814220" y="430201"/>
                </a:cubicBezTo>
                <a:cubicBezTo>
                  <a:pt x="813840" y="430609"/>
                  <a:pt x="813460" y="431016"/>
                  <a:pt x="813080" y="431424"/>
                </a:cubicBezTo>
                <a:cubicBezTo>
                  <a:pt x="811181" y="433053"/>
                  <a:pt x="808901" y="432646"/>
                  <a:pt x="806621" y="432239"/>
                </a:cubicBezTo>
                <a:cubicBezTo>
                  <a:pt x="805861" y="431831"/>
                  <a:pt x="804721" y="431424"/>
                  <a:pt x="803961" y="431424"/>
                </a:cubicBezTo>
                <a:cubicBezTo>
                  <a:pt x="801681" y="430609"/>
                  <a:pt x="800541" y="429386"/>
                  <a:pt x="799022" y="428978"/>
                </a:cubicBezTo>
                <a:cubicBezTo>
                  <a:pt x="798641" y="428978"/>
                  <a:pt x="798261" y="428978"/>
                  <a:pt x="797882" y="428571"/>
                </a:cubicBezTo>
                <a:cubicBezTo>
                  <a:pt x="797502" y="428571"/>
                  <a:pt x="797121" y="428571"/>
                  <a:pt x="796362" y="428571"/>
                </a:cubicBezTo>
                <a:cubicBezTo>
                  <a:pt x="795981" y="428571"/>
                  <a:pt x="795222" y="428571"/>
                  <a:pt x="794461" y="428571"/>
                </a:cubicBezTo>
                <a:cubicBezTo>
                  <a:pt x="790662" y="428978"/>
                  <a:pt x="789522" y="428571"/>
                  <a:pt x="789143" y="427348"/>
                </a:cubicBezTo>
                <a:cubicBezTo>
                  <a:pt x="788762" y="426534"/>
                  <a:pt x="788762" y="425311"/>
                  <a:pt x="789143" y="424088"/>
                </a:cubicBezTo>
                <a:cubicBezTo>
                  <a:pt x="789143" y="422458"/>
                  <a:pt x="789143" y="421643"/>
                  <a:pt x="789522" y="421236"/>
                </a:cubicBezTo>
                <a:cubicBezTo>
                  <a:pt x="789522" y="420828"/>
                  <a:pt x="789902" y="420828"/>
                  <a:pt x="790282" y="420828"/>
                </a:cubicBezTo>
                <a:cubicBezTo>
                  <a:pt x="790662" y="420828"/>
                  <a:pt x="791802" y="421236"/>
                  <a:pt x="792942" y="421643"/>
                </a:cubicBezTo>
                <a:cubicBezTo>
                  <a:pt x="793322" y="421643"/>
                  <a:pt x="793702" y="422051"/>
                  <a:pt x="794082" y="422051"/>
                </a:cubicBezTo>
                <a:cubicBezTo>
                  <a:pt x="794461" y="422051"/>
                  <a:pt x="794842" y="421643"/>
                  <a:pt x="794842" y="421236"/>
                </a:cubicBezTo>
                <a:cubicBezTo>
                  <a:pt x="794842" y="420828"/>
                  <a:pt x="794842" y="420828"/>
                  <a:pt x="794842" y="420421"/>
                </a:cubicBezTo>
                <a:cubicBezTo>
                  <a:pt x="794842" y="419198"/>
                  <a:pt x="794461" y="417569"/>
                  <a:pt x="794461" y="415938"/>
                </a:cubicBezTo>
                <a:cubicBezTo>
                  <a:pt x="794842" y="413086"/>
                  <a:pt x="798261" y="413493"/>
                  <a:pt x="800541" y="413086"/>
                </a:cubicBezTo>
                <a:cubicBezTo>
                  <a:pt x="800921" y="413086"/>
                  <a:pt x="801301" y="413086"/>
                  <a:pt x="801681" y="412678"/>
                </a:cubicBezTo>
                <a:cubicBezTo>
                  <a:pt x="802441" y="412271"/>
                  <a:pt x="802821" y="412271"/>
                  <a:pt x="803201" y="412271"/>
                </a:cubicBezTo>
                <a:cubicBezTo>
                  <a:pt x="803961" y="412271"/>
                  <a:pt x="804721" y="412678"/>
                  <a:pt x="805861" y="413086"/>
                </a:cubicBezTo>
                <a:cubicBezTo>
                  <a:pt x="806241" y="413493"/>
                  <a:pt x="807000" y="413901"/>
                  <a:pt x="807761" y="414308"/>
                </a:cubicBezTo>
                <a:cubicBezTo>
                  <a:pt x="810421" y="416346"/>
                  <a:pt x="811181" y="417976"/>
                  <a:pt x="813460" y="418791"/>
                </a:cubicBezTo>
                <a:cubicBezTo>
                  <a:pt x="816120" y="419198"/>
                  <a:pt x="815740" y="417160"/>
                  <a:pt x="814220" y="417160"/>
                </a:cubicBezTo>
                <a:cubicBezTo>
                  <a:pt x="813840" y="417160"/>
                  <a:pt x="813460" y="417160"/>
                  <a:pt x="813460" y="416753"/>
                </a:cubicBezTo>
                <a:cubicBezTo>
                  <a:pt x="812701" y="416346"/>
                  <a:pt x="812701" y="415123"/>
                  <a:pt x="810800" y="413901"/>
                </a:cubicBezTo>
                <a:cubicBezTo>
                  <a:pt x="808901" y="412271"/>
                  <a:pt x="808521" y="411456"/>
                  <a:pt x="805861" y="411048"/>
                </a:cubicBezTo>
                <a:cubicBezTo>
                  <a:pt x="805481" y="411048"/>
                  <a:pt x="805101" y="411048"/>
                  <a:pt x="804721" y="411048"/>
                </a:cubicBezTo>
                <a:cubicBezTo>
                  <a:pt x="804341" y="411048"/>
                  <a:pt x="803961" y="411048"/>
                  <a:pt x="803581" y="411048"/>
                </a:cubicBezTo>
                <a:cubicBezTo>
                  <a:pt x="801301" y="410641"/>
                  <a:pt x="802061" y="409011"/>
                  <a:pt x="803581" y="408603"/>
                </a:cubicBezTo>
                <a:cubicBezTo>
                  <a:pt x="803961" y="408603"/>
                  <a:pt x="804341" y="408603"/>
                  <a:pt x="804721" y="408195"/>
                </a:cubicBezTo>
                <a:cubicBezTo>
                  <a:pt x="805481" y="407788"/>
                  <a:pt x="805481" y="407381"/>
                  <a:pt x="805481" y="406565"/>
                </a:cubicBezTo>
                <a:cubicBezTo>
                  <a:pt x="805481" y="406158"/>
                  <a:pt x="805481" y="406158"/>
                  <a:pt x="805481" y="405751"/>
                </a:cubicBezTo>
                <a:cubicBezTo>
                  <a:pt x="805481" y="404935"/>
                  <a:pt x="806241" y="404121"/>
                  <a:pt x="807761" y="403305"/>
                </a:cubicBezTo>
                <a:cubicBezTo>
                  <a:pt x="808140" y="403305"/>
                  <a:pt x="808140" y="403305"/>
                  <a:pt x="808521" y="403305"/>
                </a:cubicBezTo>
                <a:cubicBezTo>
                  <a:pt x="809281" y="403305"/>
                  <a:pt x="809660" y="403713"/>
                  <a:pt x="810800" y="404528"/>
                </a:cubicBezTo>
                <a:cubicBezTo>
                  <a:pt x="811181" y="404935"/>
                  <a:pt x="811940" y="405343"/>
                  <a:pt x="812701" y="406158"/>
                </a:cubicBezTo>
                <a:cubicBezTo>
                  <a:pt x="813460" y="406565"/>
                  <a:pt x="814600" y="407381"/>
                  <a:pt x="815740" y="408195"/>
                </a:cubicBezTo>
                <a:cubicBezTo>
                  <a:pt x="816120" y="408603"/>
                  <a:pt x="816880" y="408603"/>
                  <a:pt x="817260" y="409011"/>
                </a:cubicBezTo>
                <a:cubicBezTo>
                  <a:pt x="817260" y="409011"/>
                  <a:pt x="817640" y="409011"/>
                  <a:pt x="817640" y="409011"/>
                </a:cubicBezTo>
                <a:cubicBezTo>
                  <a:pt x="818020" y="409011"/>
                  <a:pt x="818020" y="409418"/>
                  <a:pt x="818400" y="409418"/>
                </a:cubicBezTo>
                <a:cubicBezTo>
                  <a:pt x="818400" y="409418"/>
                  <a:pt x="818780" y="409418"/>
                  <a:pt x="818780" y="409826"/>
                </a:cubicBezTo>
                <a:cubicBezTo>
                  <a:pt x="818780" y="409826"/>
                  <a:pt x="818780" y="409826"/>
                  <a:pt x="819160" y="409826"/>
                </a:cubicBezTo>
                <a:cubicBezTo>
                  <a:pt x="819160" y="409826"/>
                  <a:pt x="819160" y="409826"/>
                  <a:pt x="819539" y="410233"/>
                </a:cubicBezTo>
                <a:cubicBezTo>
                  <a:pt x="819539" y="410233"/>
                  <a:pt x="819539" y="409826"/>
                  <a:pt x="819539" y="409418"/>
                </a:cubicBezTo>
                <a:cubicBezTo>
                  <a:pt x="819920" y="407788"/>
                  <a:pt x="820300" y="406565"/>
                  <a:pt x="821819" y="406565"/>
                </a:cubicBezTo>
                <a:cubicBezTo>
                  <a:pt x="821819" y="406565"/>
                  <a:pt x="822199" y="406565"/>
                  <a:pt x="822199" y="406565"/>
                </a:cubicBezTo>
                <a:cubicBezTo>
                  <a:pt x="822580" y="406565"/>
                  <a:pt x="823339" y="406158"/>
                  <a:pt x="823719" y="406158"/>
                </a:cubicBezTo>
                <a:cubicBezTo>
                  <a:pt x="824479" y="405751"/>
                  <a:pt x="825619" y="404935"/>
                  <a:pt x="826759" y="403713"/>
                </a:cubicBezTo>
                <a:cubicBezTo>
                  <a:pt x="827139" y="403305"/>
                  <a:pt x="827519" y="403305"/>
                  <a:pt x="827519" y="402898"/>
                </a:cubicBezTo>
                <a:cubicBezTo>
                  <a:pt x="827899" y="402491"/>
                  <a:pt x="828279" y="402491"/>
                  <a:pt x="828659" y="402491"/>
                </a:cubicBezTo>
                <a:cubicBezTo>
                  <a:pt x="829419" y="402491"/>
                  <a:pt x="829799" y="402898"/>
                  <a:pt x="830939" y="403713"/>
                </a:cubicBezTo>
                <a:cubicBezTo>
                  <a:pt x="831319" y="403713"/>
                  <a:pt x="831319" y="404121"/>
                  <a:pt x="831699" y="404121"/>
                </a:cubicBezTo>
                <a:cubicBezTo>
                  <a:pt x="832079" y="404121"/>
                  <a:pt x="832079" y="404528"/>
                  <a:pt x="832459" y="404528"/>
                </a:cubicBezTo>
                <a:cubicBezTo>
                  <a:pt x="832839" y="404528"/>
                  <a:pt x="832839" y="404935"/>
                  <a:pt x="832839" y="404935"/>
                </a:cubicBezTo>
                <a:cubicBezTo>
                  <a:pt x="833218" y="405343"/>
                  <a:pt x="833218" y="405751"/>
                  <a:pt x="832839" y="406158"/>
                </a:cubicBezTo>
                <a:cubicBezTo>
                  <a:pt x="832459" y="406973"/>
                  <a:pt x="831699" y="408195"/>
                  <a:pt x="830179" y="409826"/>
                </a:cubicBezTo>
                <a:cubicBezTo>
                  <a:pt x="829039" y="411048"/>
                  <a:pt x="828279" y="411863"/>
                  <a:pt x="827519" y="412678"/>
                </a:cubicBezTo>
                <a:cubicBezTo>
                  <a:pt x="826379" y="413901"/>
                  <a:pt x="825999" y="413901"/>
                  <a:pt x="827139" y="413901"/>
                </a:cubicBezTo>
                <a:cubicBezTo>
                  <a:pt x="827899" y="413901"/>
                  <a:pt x="828659" y="413901"/>
                  <a:pt x="829039" y="413901"/>
                </a:cubicBezTo>
                <a:cubicBezTo>
                  <a:pt x="829419" y="413901"/>
                  <a:pt x="829799" y="413493"/>
                  <a:pt x="830558" y="413086"/>
                </a:cubicBezTo>
                <a:cubicBezTo>
                  <a:pt x="830558" y="413086"/>
                  <a:pt x="830939" y="412678"/>
                  <a:pt x="830939" y="412678"/>
                </a:cubicBezTo>
                <a:cubicBezTo>
                  <a:pt x="831319" y="412271"/>
                  <a:pt x="831319" y="411863"/>
                  <a:pt x="831699" y="411456"/>
                </a:cubicBezTo>
                <a:cubicBezTo>
                  <a:pt x="832079" y="410641"/>
                  <a:pt x="832839" y="410233"/>
                  <a:pt x="833599" y="410233"/>
                </a:cubicBezTo>
                <a:cubicBezTo>
                  <a:pt x="833979" y="410233"/>
                  <a:pt x="834358" y="410233"/>
                  <a:pt x="834738" y="410233"/>
                </a:cubicBezTo>
                <a:cubicBezTo>
                  <a:pt x="835119" y="410233"/>
                  <a:pt x="835119" y="410233"/>
                  <a:pt x="835498" y="410233"/>
                </a:cubicBezTo>
                <a:cubicBezTo>
                  <a:pt x="835878" y="410233"/>
                  <a:pt x="835878" y="410233"/>
                  <a:pt x="835878" y="410233"/>
                </a:cubicBezTo>
                <a:cubicBezTo>
                  <a:pt x="836258" y="410233"/>
                  <a:pt x="836258" y="409826"/>
                  <a:pt x="836638" y="409826"/>
                </a:cubicBezTo>
                <a:cubicBezTo>
                  <a:pt x="837018" y="409418"/>
                  <a:pt x="836638" y="408603"/>
                  <a:pt x="835498" y="408195"/>
                </a:cubicBezTo>
                <a:cubicBezTo>
                  <a:pt x="835119" y="408195"/>
                  <a:pt x="835119" y="407788"/>
                  <a:pt x="834738" y="407788"/>
                </a:cubicBezTo>
                <a:cubicBezTo>
                  <a:pt x="834358" y="407381"/>
                  <a:pt x="834358" y="406973"/>
                  <a:pt x="834358" y="406973"/>
                </a:cubicBezTo>
                <a:cubicBezTo>
                  <a:pt x="834358" y="406158"/>
                  <a:pt x="834358" y="405343"/>
                  <a:pt x="833979" y="404121"/>
                </a:cubicBezTo>
                <a:cubicBezTo>
                  <a:pt x="833979" y="403713"/>
                  <a:pt x="833599" y="403713"/>
                  <a:pt x="833599" y="403305"/>
                </a:cubicBezTo>
                <a:cubicBezTo>
                  <a:pt x="833599" y="402898"/>
                  <a:pt x="833218" y="402491"/>
                  <a:pt x="833218" y="402491"/>
                </a:cubicBezTo>
                <a:cubicBezTo>
                  <a:pt x="833218" y="402083"/>
                  <a:pt x="832839" y="402083"/>
                  <a:pt x="832839" y="401675"/>
                </a:cubicBezTo>
                <a:cubicBezTo>
                  <a:pt x="832079" y="400453"/>
                  <a:pt x="831319" y="400046"/>
                  <a:pt x="833218" y="398823"/>
                </a:cubicBezTo>
                <a:cubicBezTo>
                  <a:pt x="835498" y="397193"/>
                  <a:pt x="836638" y="400046"/>
                  <a:pt x="838538" y="402898"/>
                </a:cubicBezTo>
                <a:cubicBezTo>
                  <a:pt x="840058" y="404935"/>
                  <a:pt x="841198" y="405343"/>
                  <a:pt x="841958" y="405343"/>
                </a:cubicBezTo>
                <a:cubicBezTo>
                  <a:pt x="841958" y="404935"/>
                  <a:pt x="841958" y="404935"/>
                  <a:pt x="841578" y="404528"/>
                </a:cubicBezTo>
                <a:cubicBezTo>
                  <a:pt x="840438" y="401675"/>
                  <a:pt x="842338" y="402898"/>
                  <a:pt x="844618" y="404935"/>
                </a:cubicBezTo>
                <a:cubicBezTo>
                  <a:pt x="846138" y="406565"/>
                  <a:pt x="846897" y="407381"/>
                  <a:pt x="847657" y="406973"/>
                </a:cubicBezTo>
                <a:cubicBezTo>
                  <a:pt x="847657" y="406973"/>
                  <a:pt x="848037" y="406565"/>
                  <a:pt x="848037" y="406158"/>
                </a:cubicBezTo>
                <a:cubicBezTo>
                  <a:pt x="848417" y="404935"/>
                  <a:pt x="847657" y="404121"/>
                  <a:pt x="845757" y="402491"/>
                </a:cubicBezTo>
                <a:cubicBezTo>
                  <a:pt x="845377" y="402083"/>
                  <a:pt x="845377" y="402083"/>
                  <a:pt x="844998" y="401675"/>
                </a:cubicBezTo>
                <a:cubicBezTo>
                  <a:pt x="844237" y="401268"/>
                  <a:pt x="843858" y="400861"/>
                  <a:pt x="843478" y="400046"/>
                </a:cubicBezTo>
                <a:cubicBezTo>
                  <a:pt x="842718" y="399230"/>
                  <a:pt x="841958" y="398008"/>
                  <a:pt x="841958" y="397193"/>
                </a:cubicBezTo>
                <a:cubicBezTo>
                  <a:pt x="841958" y="396786"/>
                  <a:pt x="841958" y="395970"/>
                  <a:pt x="841958" y="395563"/>
                </a:cubicBezTo>
                <a:cubicBezTo>
                  <a:pt x="841958" y="395156"/>
                  <a:pt x="841958" y="394748"/>
                  <a:pt x="841958" y="394748"/>
                </a:cubicBezTo>
                <a:cubicBezTo>
                  <a:pt x="841958" y="394340"/>
                  <a:pt x="841958" y="394340"/>
                  <a:pt x="842338" y="394340"/>
                </a:cubicBezTo>
                <a:cubicBezTo>
                  <a:pt x="842718" y="393933"/>
                  <a:pt x="842718" y="393933"/>
                  <a:pt x="843097" y="393933"/>
                </a:cubicBezTo>
                <a:cubicBezTo>
                  <a:pt x="843858" y="393933"/>
                  <a:pt x="845377" y="394340"/>
                  <a:pt x="847278" y="394748"/>
                </a:cubicBezTo>
                <a:cubicBezTo>
                  <a:pt x="848417" y="395156"/>
                  <a:pt x="849177" y="395156"/>
                  <a:pt x="849557" y="395563"/>
                </a:cubicBezTo>
                <a:cubicBezTo>
                  <a:pt x="851077" y="396378"/>
                  <a:pt x="850317" y="397600"/>
                  <a:pt x="850317" y="402491"/>
                </a:cubicBezTo>
                <a:cubicBezTo>
                  <a:pt x="850317" y="406565"/>
                  <a:pt x="850697" y="407788"/>
                  <a:pt x="851077" y="407381"/>
                </a:cubicBezTo>
                <a:cubicBezTo>
                  <a:pt x="851457" y="407381"/>
                  <a:pt x="851837" y="406158"/>
                  <a:pt x="852217" y="404935"/>
                </a:cubicBezTo>
                <a:cubicBezTo>
                  <a:pt x="852597" y="404121"/>
                  <a:pt x="852597" y="403305"/>
                  <a:pt x="852977" y="402491"/>
                </a:cubicBezTo>
                <a:cubicBezTo>
                  <a:pt x="853357" y="401268"/>
                  <a:pt x="853357" y="400046"/>
                  <a:pt x="854117" y="399230"/>
                </a:cubicBezTo>
                <a:cubicBezTo>
                  <a:pt x="854497" y="398823"/>
                  <a:pt x="854877" y="398008"/>
                  <a:pt x="855257" y="397600"/>
                </a:cubicBezTo>
                <a:cubicBezTo>
                  <a:pt x="857537" y="394748"/>
                  <a:pt x="857537" y="394748"/>
                  <a:pt x="855636" y="400453"/>
                </a:cubicBezTo>
                <a:cubicBezTo>
                  <a:pt x="855257" y="401268"/>
                  <a:pt x="855257" y="401675"/>
                  <a:pt x="855257" y="402491"/>
                </a:cubicBezTo>
                <a:cubicBezTo>
                  <a:pt x="855257" y="402898"/>
                  <a:pt x="854877" y="403713"/>
                  <a:pt x="854877" y="404121"/>
                </a:cubicBezTo>
                <a:cubicBezTo>
                  <a:pt x="854497" y="406158"/>
                  <a:pt x="854877" y="406973"/>
                  <a:pt x="855257" y="406973"/>
                </a:cubicBezTo>
                <a:cubicBezTo>
                  <a:pt x="855257" y="406973"/>
                  <a:pt x="855636" y="406565"/>
                  <a:pt x="855636" y="406158"/>
                </a:cubicBezTo>
                <a:cubicBezTo>
                  <a:pt x="855636" y="404935"/>
                  <a:pt x="856397" y="403713"/>
                  <a:pt x="856776" y="402491"/>
                </a:cubicBezTo>
                <a:cubicBezTo>
                  <a:pt x="857537" y="401268"/>
                  <a:pt x="858296" y="400046"/>
                  <a:pt x="858677" y="398823"/>
                </a:cubicBezTo>
                <a:cubicBezTo>
                  <a:pt x="859056" y="398416"/>
                  <a:pt x="859436" y="397600"/>
                  <a:pt x="859817" y="397600"/>
                </a:cubicBezTo>
                <a:cubicBezTo>
                  <a:pt x="860196" y="397600"/>
                  <a:pt x="860576" y="396786"/>
                  <a:pt x="860956" y="396786"/>
                </a:cubicBezTo>
                <a:cubicBezTo>
                  <a:pt x="861716" y="396378"/>
                  <a:pt x="862476" y="395970"/>
                  <a:pt x="863616" y="395970"/>
                </a:cubicBezTo>
                <a:cubicBezTo>
                  <a:pt x="863996" y="395970"/>
                  <a:pt x="863996" y="395970"/>
                  <a:pt x="864376" y="395970"/>
                </a:cubicBezTo>
                <a:cubicBezTo>
                  <a:pt x="865516" y="395970"/>
                  <a:pt x="866276" y="395970"/>
                  <a:pt x="866655" y="395970"/>
                </a:cubicBezTo>
                <a:cubicBezTo>
                  <a:pt x="867036" y="395970"/>
                  <a:pt x="867036" y="395563"/>
                  <a:pt x="866655" y="394748"/>
                </a:cubicBezTo>
                <a:cubicBezTo>
                  <a:pt x="866655" y="394340"/>
                  <a:pt x="866655" y="394340"/>
                  <a:pt x="866276" y="393933"/>
                </a:cubicBezTo>
                <a:cubicBezTo>
                  <a:pt x="865896" y="392710"/>
                  <a:pt x="866276" y="393118"/>
                  <a:pt x="867416" y="392710"/>
                </a:cubicBezTo>
                <a:cubicBezTo>
                  <a:pt x="867795" y="392710"/>
                  <a:pt x="867795" y="392710"/>
                  <a:pt x="868176" y="392710"/>
                </a:cubicBezTo>
                <a:cubicBezTo>
                  <a:pt x="869315" y="392710"/>
                  <a:pt x="869315" y="392710"/>
                  <a:pt x="869696" y="392710"/>
                </a:cubicBezTo>
                <a:cubicBezTo>
                  <a:pt x="869696" y="392710"/>
                  <a:pt x="870075" y="392710"/>
                  <a:pt x="870075" y="392710"/>
                </a:cubicBezTo>
                <a:cubicBezTo>
                  <a:pt x="870075" y="392710"/>
                  <a:pt x="870455" y="392303"/>
                  <a:pt x="870835" y="391895"/>
                </a:cubicBezTo>
                <a:cubicBezTo>
                  <a:pt x="871215" y="391488"/>
                  <a:pt x="871215" y="391080"/>
                  <a:pt x="871595" y="391080"/>
                </a:cubicBezTo>
                <a:cubicBezTo>
                  <a:pt x="871595" y="390673"/>
                  <a:pt x="871975" y="390673"/>
                  <a:pt x="871975" y="390673"/>
                </a:cubicBezTo>
                <a:cubicBezTo>
                  <a:pt x="871975" y="390673"/>
                  <a:pt x="871975" y="390673"/>
                  <a:pt x="872355" y="390673"/>
                </a:cubicBezTo>
                <a:cubicBezTo>
                  <a:pt x="872735" y="390673"/>
                  <a:pt x="873495" y="390673"/>
                  <a:pt x="874635" y="391488"/>
                </a:cubicBezTo>
                <a:cubicBezTo>
                  <a:pt x="877295" y="392710"/>
                  <a:pt x="877675" y="393526"/>
                  <a:pt x="878815" y="393526"/>
                </a:cubicBezTo>
                <a:cubicBezTo>
                  <a:pt x="879195" y="393526"/>
                  <a:pt x="879195" y="393526"/>
                  <a:pt x="879575" y="393526"/>
                </a:cubicBezTo>
                <a:cubicBezTo>
                  <a:pt x="880715" y="393118"/>
                  <a:pt x="881474" y="392710"/>
                  <a:pt x="882235" y="392710"/>
                </a:cubicBezTo>
                <a:cubicBezTo>
                  <a:pt x="882994" y="392710"/>
                  <a:pt x="883754" y="393118"/>
                  <a:pt x="884894" y="393526"/>
                </a:cubicBezTo>
                <a:cubicBezTo>
                  <a:pt x="886414" y="394340"/>
                  <a:pt x="887174" y="395156"/>
                  <a:pt x="887554" y="395970"/>
                </a:cubicBezTo>
                <a:cubicBezTo>
                  <a:pt x="887934" y="396378"/>
                  <a:pt x="887934" y="396786"/>
                  <a:pt x="888314" y="397193"/>
                </a:cubicBezTo>
                <a:cubicBezTo>
                  <a:pt x="888694" y="397600"/>
                  <a:pt x="888694" y="397600"/>
                  <a:pt x="889074" y="397600"/>
                </a:cubicBezTo>
                <a:cubicBezTo>
                  <a:pt x="890594" y="397600"/>
                  <a:pt x="891733" y="399638"/>
                  <a:pt x="893254" y="398416"/>
                </a:cubicBezTo>
                <a:cubicBezTo>
                  <a:pt x="893633" y="398416"/>
                  <a:pt x="893633" y="398008"/>
                  <a:pt x="894013" y="397600"/>
                </a:cubicBezTo>
                <a:cubicBezTo>
                  <a:pt x="895533" y="395563"/>
                  <a:pt x="898193" y="394340"/>
                  <a:pt x="901233" y="393118"/>
                </a:cubicBezTo>
                <a:cubicBezTo>
                  <a:pt x="901613" y="393118"/>
                  <a:pt x="901993" y="392710"/>
                  <a:pt x="902373" y="392710"/>
                </a:cubicBezTo>
                <a:cubicBezTo>
                  <a:pt x="902752" y="392710"/>
                  <a:pt x="903133" y="392303"/>
                  <a:pt x="903513" y="392303"/>
                </a:cubicBezTo>
                <a:cubicBezTo>
                  <a:pt x="906172" y="391488"/>
                  <a:pt x="906932" y="391895"/>
                  <a:pt x="906552" y="390673"/>
                </a:cubicBezTo>
                <a:cubicBezTo>
                  <a:pt x="906552" y="390265"/>
                  <a:pt x="906552" y="389858"/>
                  <a:pt x="907312" y="389450"/>
                </a:cubicBezTo>
                <a:cubicBezTo>
                  <a:pt x="907692" y="389043"/>
                  <a:pt x="908072" y="388635"/>
                  <a:pt x="908832" y="388635"/>
                </a:cubicBezTo>
                <a:cubicBezTo>
                  <a:pt x="909972" y="388228"/>
                  <a:pt x="911112" y="387413"/>
                  <a:pt x="912632" y="386598"/>
                </a:cubicBezTo>
                <a:cubicBezTo>
                  <a:pt x="913012" y="386191"/>
                  <a:pt x="913392" y="386191"/>
                  <a:pt x="913771" y="385782"/>
                </a:cubicBezTo>
                <a:cubicBezTo>
                  <a:pt x="914911" y="384968"/>
                  <a:pt x="914532" y="384152"/>
                  <a:pt x="913771" y="384560"/>
                </a:cubicBezTo>
                <a:cubicBezTo>
                  <a:pt x="913012" y="384560"/>
                  <a:pt x="911872" y="384968"/>
                  <a:pt x="911112" y="385782"/>
                </a:cubicBezTo>
                <a:cubicBezTo>
                  <a:pt x="908832" y="387413"/>
                  <a:pt x="907312" y="387005"/>
                  <a:pt x="905412" y="388228"/>
                </a:cubicBezTo>
                <a:cubicBezTo>
                  <a:pt x="905032" y="388228"/>
                  <a:pt x="905032" y="388635"/>
                  <a:pt x="904653" y="389043"/>
                </a:cubicBezTo>
                <a:cubicBezTo>
                  <a:pt x="902752" y="391080"/>
                  <a:pt x="902752" y="391895"/>
                  <a:pt x="900473" y="391895"/>
                </a:cubicBezTo>
                <a:cubicBezTo>
                  <a:pt x="898193" y="392303"/>
                  <a:pt x="898193" y="392710"/>
                  <a:pt x="893254" y="393933"/>
                </a:cubicBezTo>
                <a:cubicBezTo>
                  <a:pt x="892114" y="394340"/>
                  <a:pt x="890974" y="394340"/>
                  <a:pt x="890213" y="394340"/>
                </a:cubicBezTo>
                <a:cubicBezTo>
                  <a:pt x="887934" y="394340"/>
                  <a:pt x="887554" y="392710"/>
                  <a:pt x="887554" y="390265"/>
                </a:cubicBezTo>
                <a:cubicBezTo>
                  <a:pt x="887554" y="387413"/>
                  <a:pt x="890213" y="387005"/>
                  <a:pt x="893633" y="386598"/>
                </a:cubicBezTo>
                <a:cubicBezTo>
                  <a:pt x="894013" y="386598"/>
                  <a:pt x="894393" y="386598"/>
                  <a:pt x="895153" y="386598"/>
                </a:cubicBezTo>
                <a:cubicBezTo>
                  <a:pt x="898953" y="386191"/>
                  <a:pt x="900473" y="385375"/>
                  <a:pt x="898953" y="385375"/>
                </a:cubicBezTo>
                <a:cubicBezTo>
                  <a:pt x="897433" y="385375"/>
                  <a:pt x="896293" y="384968"/>
                  <a:pt x="895913" y="383745"/>
                </a:cubicBezTo>
                <a:cubicBezTo>
                  <a:pt x="895913" y="383745"/>
                  <a:pt x="895913" y="383338"/>
                  <a:pt x="895533" y="383338"/>
                </a:cubicBezTo>
                <a:cubicBezTo>
                  <a:pt x="895533" y="383338"/>
                  <a:pt x="895533" y="382930"/>
                  <a:pt x="895533" y="382930"/>
                </a:cubicBezTo>
                <a:cubicBezTo>
                  <a:pt x="895533" y="382523"/>
                  <a:pt x="895533" y="382115"/>
                  <a:pt x="896293" y="381708"/>
                </a:cubicBezTo>
                <a:cubicBezTo>
                  <a:pt x="896673" y="381300"/>
                  <a:pt x="897433" y="381300"/>
                  <a:pt x="898573" y="380893"/>
                </a:cubicBezTo>
                <a:cubicBezTo>
                  <a:pt x="898953" y="380893"/>
                  <a:pt x="899713" y="380893"/>
                  <a:pt x="900473" y="380485"/>
                </a:cubicBezTo>
                <a:cubicBezTo>
                  <a:pt x="901233" y="380485"/>
                  <a:pt x="901993" y="380485"/>
                  <a:pt x="902373" y="380078"/>
                </a:cubicBezTo>
                <a:cubicBezTo>
                  <a:pt x="903513" y="380078"/>
                  <a:pt x="904653" y="379670"/>
                  <a:pt x="905793" y="379263"/>
                </a:cubicBezTo>
                <a:cubicBezTo>
                  <a:pt x="906172" y="379263"/>
                  <a:pt x="906932" y="378855"/>
                  <a:pt x="907312" y="378855"/>
                </a:cubicBezTo>
                <a:cubicBezTo>
                  <a:pt x="908072" y="378447"/>
                  <a:pt x="909212" y="378040"/>
                  <a:pt x="910352" y="377633"/>
                </a:cubicBezTo>
                <a:cubicBezTo>
                  <a:pt x="911492" y="377225"/>
                  <a:pt x="912632" y="376817"/>
                  <a:pt x="914152" y="376003"/>
                </a:cubicBezTo>
                <a:cubicBezTo>
                  <a:pt x="920611" y="373557"/>
                  <a:pt x="919471" y="373965"/>
                  <a:pt x="921371" y="376410"/>
                </a:cubicBezTo>
                <a:cubicBezTo>
                  <a:pt x="921751" y="376817"/>
                  <a:pt x="922131" y="377225"/>
                  <a:pt x="922511" y="377225"/>
                </a:cubicBezTo>
                <a:cubicBezTo>
                  <a:pt x="922891" y="377225"/>
                  <a:pt x="923271" y="376410"/>
                  <a:pt x="923651" y="375595"/>
                </a:cubicBezTo>
                <a:cubicBezTo>
                  <a:pt x="923651" y="375187"/>
                  <a:pt x="924031" y="374373"/>
                  <a:pt x="924031" y="373965"/>
                </a:cubicBezTo>
                <a:cubicBezTo>
                  <a:pt x="924411" y="372743"/>
                  <a:pt x="924411" y="371927"/>
                  <a:pt x="924411" y="371520"/>
                </a:cubicBezTo>
                <a:cubicBezTo>
                  <a:pt x="924791" y="371113"/>
                  <a:pt x="924791" y="371520"/>
                  <a:pt x="925931" y="372335"/>
                </a:cubicBezTo>
                <a:cubicBezTo>
                  <a:pt x="926310" y="372743"/>
                  <a:pt x="926691" y="373150"/>
                  <a:pt x="927071" y="373150"/>
                </a:cubicBezTo>
                <a:cubicBezTo>
                  <a:pt x="927830" y="373150"/>
                  <a:pt x="928211" y="372335"/>
                  <a:pt x="928211" y="372335"/>
                </a:cubicBezTo>
                <a:cubicBezTo>
                  <a:pt x="928211" y="372335"/>
                  <a:pt x="929730" y="369890"/>
                  <a:pt x="931630" y="368668"/>
                </a:cubicBezTo>
                <a:cubicBezTo>
                  <a:pt x="932011" y="368260"/>
                  <a:pt x="932770" y="368260"/>
                  <a:pt x="933530" y="368260"/>
                </a:cubicBezTo>
                <a:cubicBezTo>
                  <a:pt x="933910" y="368260"/>
                  <a:pt x="934290" y="368260"/>
                  <a:pt x="934670" y="368260"/>
                </a:cubicBezTo>
                <a:cubicBezTo>
                  <a:pt x="935430" y="368260"/>
                  <a:pt x="936570" y="368668"/>
                  <a:pt x="937329" y="369075"/>
                </a:cubicBezTo>
                <a:cubicBezTo>
                  <a:pt x="938090" y="369482"/>
                  <a:pt x="939230" y="369482"/>
                  <a:pt x="939989" y="369482"/>
                </a:cubicBezTo>
                <a:cubicBezTo>
                  <a:pt x="940370" y="369482"/>
                  <a:pt x="940749" y="369482"/>
                  <a:pt x="941129" y="369482"/>
                </a:cubicBezTo>
                <a:cubicBezTo>
                  <a:pt x="942269" y="369482"/>
                  <a:pt x="941889" y="368668"/>
                  <a:pt x="940749" y="367852"/>
                </a:cubicBezTo>
                <a:cubicBezTo>
                  <a:pt x="939989" y="367445"/>
                  <a:pt x="939230" y="367038"/>
                  <a:pt x="938469" y="367038"/>
                </a:cubicBezTo>
                <a:cubicBezTo>
                  <a:pt x="937710" y="366630"/>
                  <a:pt x="936950" y="366630"/>
                  <a:pt x="936190" y="366630"/>
                </a:cubicBezTo>
                <a:cubicBezTo>
                  <a:pt x="935430" y="366630"/>
                  <a:pt x="935050" y="366630"/>
                  <a:pt x="934290" y="366222"/>
                </a:cubicBezTo>
                <a:cubicBezTo>
                  <a:pt x="933530" y="365815"/>
                  <a:pt x="933530" y="365408"/>
                  <a:pt x="933530" y="365000"/>
                </a:cubicBezTo>
                <a:cubicBezTo>
                  <a:pt x="933530" y="364592"/>
                  <a:pt x="933910" y="364592"/>
                  <a:pt x="933910" y="364592"/>
                </a:cubicBezTo>
                <a:cubicBezTo>
                  <a:pt x="933910" y="364592"/>
                  <a:pt x="934290" y="364592"/>
                  <a:pt x="934290" y="364592"/>
                </a:cubicBezTo>
                <a:cubicBezTo>
                  <a:pt x="935810" y="364592"/>
                  <a:pt x="938090" y="363778"/>
                  <a:pt x="941509" y="362962"/>
                </a:cubicBezTo>
                <a:cubicBezTo>
                  <a:pt x="942649" y="362555"/>
                  <a:pt x="943409" y="362555"/>
                  <a:pt x="943789" y="362555"/>
                </a:cubicBezTo>
                <a:cubicBezTo>
                  <a:pt x="944549" y="362555"/>
                  <a:pt x="944549" y="362962"/>
                  <a:pt x="944169" y="364592"/>
                </a:cubicBezTo>
                <a:cubicBezTo>
                  <a:pt x="943789" y="365408"/>
                  <a:pt x="944549" y="365815"/>
                  <a:pt x="945689" y="365815"/>
                </a:cubicBezTo>
                <a:cubicBezTo>
                  <a:pt x="946069" y="365815"/>
                  <a:pt x="946449" y="365815"/>
                  <a:pt x="946829" y="365815"/>
                </a:cubicBezTo>
                <a:cubicBezTo>
                  <a:pt x="947589" y="365815"/>
                  <a:pt x="948729" y="365408"/>
                  <a:pt x="949868" y="365408"/>
                </a:cubicBezTo>
                <a:cubicBezTo>
                  <a:pt x="951008" y="365408"/>
                  <a:pt x="951769" y="365000"/>
                  <a:pt x="952528" y="365000"/>
                </a:cubicBezTo>
                <a:cubicBezTo>
                  <a:pt x="955569" y="364592"/>
                  <a:pt x="952148" y="362148"/>
                  <a:pt x="949489" y="363370"/>
                </a:cubicBezTo>
                <a:cubicBezTo>
                  <a:pt x="948729" y="363778"/>
                  <a:pt x="948349" y="363778"/>
                  <a:pt x="947969" y="363778"/>
                </a:cubicBezTo>
                <a:cubicBezTo>
                  <a:pt x="947589" y="363778"/>
                  <a:pt x="947209" y="363370"/>
                  <a:pt x="946829" y="363370"/>
                </a:cubicBezTo>
                <a:cubicBezTo>
                  <a:pt x="946069" y="362962"/>
                  <a:pt x="945689" y="361740"/>
                  <a:pt x="945309" y="360925"/>
                </a:cubicBezTo>
                <a:cubicBezTo>
                  <a:pt x="945309" y="360517"/>
                  <a:pt x="945309" y="360517"/>
                  <a:pt x="944929" y="360110"/>
                </a:cubicBezTo>
                <a:cubicBezTo>
                  <a:pt x="944549" y="359295"/>
                  <a:pt x="944549" y="358887"/>
                  <a:pt x="944929" y="358480"/>
                </a:cubicBezTo>
                <a:cubicBezTo>
                  <a:pt x="945309" y="358072"/>
                  <a:pt x="945689" y="358072"/>
                  <a:pt x="946449" y="357664"/>
                </a:cubicBezTo>
                <a:cubicBezTo>
                  <a:pt x="946829" y="357664"/>
                  <a:pt x="947209" y="357664"/>
                  <a:pt x="947589" y="357664"/>
                </a:cubicBezTo>
                <a:cubicBezTo>
                  <a:pt x="948349" y="357664"/>
                  <a:pt x="949109" y="357664"/>
                  <a:pt x="949489" y="357664"/>
                </a:cubicBezTo>
                <a:cubicBezTo>
                  <a:pt x="950629" y="357257"/>
                  <a:pt x="951389" y="356850"/>
                  <a:pt x="952148" y="356035"/>
                </a:cubicBezTo>
                <a:cubicBezTo>
                  <a:pt x="952528" y="355627"/>
                  <a:pt x="952909" y="355220"/>
                  <a:pt x="953668" y="354813"/>
                </a:cubicBezTo>
                <a:cubicBezTo>
                  <a:pt x="955188" y="353590"/>
                  <a:pt x="956328" y="352775"/>
                  <a:pt x="957468" y="352775"/>
                </a:cubicBezTo>
                <a:cubicBezTo>
                  <a:pt x="957848" y="352775"/>
                  <a:pt x="958228" y="352775"/>
                  <a:pt x="958608" y="352775"/>
                </a:cubicBezTo>
                <a:cubicBezTo>
                  <a:pt x="958988" y="352775"/>
                  <a:pt x="959368" y="352775"/>
                  <a:pt x="959747" y="353182"/>
                </a:cubicBezTo>
                <a:cubicBezTo>
                  <a:pt x="960128" y="353182"/>
                  <a:pt x="960508" y="353182"/>
                  <a:pt x="960887" y="353182"/>
                </a:cubicBezTo>
                <a:cubicBezTo>
                  <a:pt x="961648" y="353182"/>
                  <a:pt x="962027" y="352775"/>
                  <a:pt x="962788" y="352367"/>
                </a:cubicBezTo>
                <a:cubicBezTo>
                  <a:pt x="964307" y="351145"/>
                  <a:pt x="962788" y="349922"/>
                  <a:pt x="965447" y="349515"/>
                </a:cubicBezTo>
                <a:cubicBezTo>
                  <a:pt x="965827" y="349515"/>
                  <a:pt x="966207" y="349515"/>
                  <a:pt x="966967" y="349515"/>
                </a:cubicBezTo>
                <a:cubicBezTo>
                  <a:pt x="968107" y="349515"/>
                  <a:pt x="968867" y="349515"/>
                  <a:pt x="969627" y="349107"/>
                </a:cubicBezTo>
                <a:cubicBezTo>
                  <a:pt x="970387" y="349107"/>
                  <a:pt x="970767" y="348699"/>
                  <a:pt x="971147" y="348292"/>
                </a:cubicBezTo>
                <a:cubicBezTo>
                  <a:pt x="971907" y="347477"/>
                  <a:pt x="971907" y="346662"/>
                  <a:pt x="971907" y="345439"/>
                </a:cubicBezTo>
                <a:cubicBezTo>
                  <a:pt x="971907" y="345032"/>
                  <a:pt x="971907" y="345032"/>
                  <a:pt x="971907" y="344625"/>
                </a:cubicBezTo>
                <a:cubicBezTo>
                  <a:pt x="971907" y="344217"/>
                  <a:pt x="972287" y="344217"/>
                  <a:pt x="972287" y="343809"/>
                </a:cubicBezTo>
                <a:cubicBezTo>
                  <a:pt x="972667" y="343402"/>
                  <a:pt x="973426" y="342995"/>
                  <a:pt x="974566" y="342995"/>
                </a:cubicBezTo>
                <a:cubicBezTo>
                  <a:pt x="974946" y="342995"/>
                  <a:pt x="974946" y="342995"/>
                  <a:pt x="975327" y="342995"/>
                </a:cubicBezTo>
                <a:cubicBezTo>
                  <a:pt x="975707" y="342995"/>
                  <a:pt x="976467" y="343402"/>
                  <a:pt x="976847" y="343809"/>
                </a:cubicBezTo>
                <a:cubicBezTo>
                  <a:pt x="977226" y="344217"/>
                  <a:pt x="977606" y="345032"/>
                  <a:pt x="978366" y="345032"/>
                </a:cubicBezTo>
                <a:cubicBezTo>
                  <a:pt x="978746" y="345439"/>
                  <a:pt x="979126" y="345439"/>
                  <a:pt x="979506" y="345439"/>
                </a:cubicBezTo>
                <a:cubicBezTo>
                  <a:pt x="979886" y="345439"/>
                  <a:pt x="979886" y="345439"/>
                  <a:pt x="980266" y="345439"/>
                </a:cubicBezTo>
                <a:cubicBezTo>
                  <a:pt x="980646" y="345439"/>
                  <a:pt x="981406" y="345032"/>
                  <a:pt x="982166" y="345032"/>
                </a:cubicBezTo>
                <a:cubicBezTo>
                  <a:pt x="982926" y="344625"/>
                  <a:pt x="983686" y="344625"/>
                  <a:pt x="983686" y="344217"/>
                </a:cubicBezTo>
                <a:cubicBezTo>
                  <a:pt x="983686" y="343809"/>
                  <a:pt x="984066" y="343809"/>
                  <a:pt x="983686" y="343809"/>
                </a:cubicBezTo>
                <a:cubicBezTo>
                  <a:pt x="983686" y="343809"/>
                  <a:pt x="983306" y="343402"/>
                  <a:pt x="982926" y="343402"/>
                </a:cubicBezTo>
                <a:cubicBezTo>
                  <a:pt x="982546" y="343402"/>
                  <a:pt x="981786" y="342995"/>
                  <a:pt x="981406" y="342995"/>
                </a:cubicBezTo>
                <a:cubicBezTo>
                  <a:pt x="980646" y="342995"/>
                  <a:pt x="980266" y="342587"/>
                  <a:pt x="979886" y="342587"/>
                </a:cubicBezTo>
                <a:cubicBezTo>
                  <a:pt x="979126" y="342180"/>
                  <a:pt x="979126" y="341365"/>
                  <a:pt x="979506" y="340549"/>
                </a:cubicBezTo>
                <a:cubicBezTo>
                  <a:pt x="979506" y="340142"/>
                  <a:pt x="979886" y="339734"/>
                  <a:pt x="980266" y="339327"/>
                </a:cubicBezTo>
                <a:cubicBezTo>
                  <a:pt x="981406" y="338104"/>
                  <a:pt x="982546" y="337290"/>
                  <a:pt x="983686" y="337697"/>
                </a:cubicBezTo>
                <a:cubicBezTo>
                  <a:pt x="984066" y="337697"/>
                  <a:pt x="984826" y="338104"/>
                  <a:pt x="985206" y="338512"/>
                </a:cubicBezTo>
                <a:cubicBezTo>
                  <a:pt x="985585" y="338512"/>
                  <a:pt x="985966" y="338919"/>
                  <a:pt x="985966" y="338919"/>
                </a:cubicBezTo>
                <a:cubicBezTo>
                  <a:pt x="986346" y="338919"/>
                  <a:pt x="986346" y="338919"/>
                  <a:pt x="986725" y="339327"/>
                </a:cubicBezTo>
                <a:cubicBezTo>
                  <a:pt x="987105" y="339327"/>
                  <a:pt x="987105" y="339327"/>
                  <a:pt x="987105" y="339327"/>
                </a:cubicBezTo>
                <a:cubicBezTo>
                  <a:pt x="987865" y="339327"/>
                  <a:pt x="988245" y="338104"/>
                  <a:pt x="988245" y="336882"/>
                </a:cubicBezTo>
                <a:cubicBezTo>
                  <a:pt x="988245" y="335252"/>
                  <a:pt x="989006" y="333622"/>
                  <a:pt x="990905" y="332399"/>
                </a:cubicBezTo>
                <a:cubicBezTo>
                  <a:pt x="991665" y="331992"/>
                  <a:pt x="992425" y="331992"/>
                  <a:pt x="993185" y="331584"/>
                </a:cubicBezTo>
                <a:cubicBezTo>
                  <a:pt x="993565" y="331584"/>
                  <a:pt x="993945" y="331584"/>
                  <a:pt x="994325" y="331584"/>
                </a:cubicBezTo>
                <a:cubicBezTo>
                  <a:pt x="994705" y="331584"/>
                  <a:pt x="994705" y="331584"/>
                  <a:pt x="995085" y="331584"/>
                </a:cubicBezTo>
                <a:cubicBezTo>
                  <a:pt x="996225" y="331177"/>
                  <a:pt x="996225" y="330769"/>
                  <a:pt x="996605" y="329547"/>
                </a:cubicBezTo>
                <a:cubicBezTo>
                  <a:pt x="996605" y="328732"/>
                  <a:pt x="997745" y="328324"/>
                  <a:pt x="998885" y="327916"/>
                </a:cubicBezTo>
                <a:cubicBezTo>
                  <a:pt x="1000784" y="327102"/>
                  <a:pt x="1003824" y="327102"/>
                  <a:pt x="1005344" y="327916"/>
                </a:cubicBezTo>
                <a:cubicBezTo>
                  <a:pt x="1006864" y="328732"/>
                  <a:pt x="1008003" y="329547"/>
                  <a:pt x="1009523" y="329139"/>
                </a:cubicBezTo>
                <a:cubicBezTo>
                  <a:pt x="1009904" y="329139"/>
                  <a:pt x="1010284" y="328732"/>
                  <a:pt x="1011043" y="328324"/>
                </a:cubicBezTo>
                <a:cubicBezTo>
                  <a:pt x="1011803" y="327916"/>
                  <a:pt x="1012183" y="327509"/>
                  <a:pt x="1012564" y="327509"/>
                </a:cubicBezTo>
                <a:cubicBezTo>
                  <a:pt x="1012943" y="327509"/>
                  <a:pt x="1013703" y="327102"/>
                  <a:pt x="1014463" y="327102"/>
                </a:cubicBezTo>
                <a:cubicBezTo>
                  <a:pt x="1015603" y="327102"/>
                  <a:pt x="1016743" y="327102"/>
                  <a:pt x="1017883" y="327509"/>
                </a:cubicBezTo>
                <a:cubicBezTo>
                  <a:pt x="1019403" y="328324"/>
                  <a:pt x="1022063" y="329954"/>
                  <a:pt x="1024342" y="330362"/>
                </a:cubicBezTo>
                <a:cubicBezTo>
                  <a:pt x="1024722" y="330362"/>
                  <a:pt x="1025103" y="330362"/>
                  <a:pt x="1025482" y="330362"/>
                </a:cubicBezTo>
                <a:cubicBezTo>
                  <a:pt x="1025862" y="330362"/>
                  <a:pt x="1025862" y="330362"/>
                  <a:pt x="1026242" y="330362"/>
                </a:cubicBezTo>
                <a:cubicBezTo>
                  <a:pt x="1027002" y="329954"/>
                  <a:pt x="1026622" y="328732"/>
                  <a:pt x="1025482" y="327509"/>
                </a:cubicBezTo>
                <a:cubicBezTo>
                  <a:pt x="1025103" y="327102"/>
                  <a:pt x="1024722" y="327102"/>
                  <a:pt x="1024342" y="326694"/>
                </a:cubicBezTo>
                <a:cubicBezTo>
                  <a:pt x="1023583" y="326287"/>
                  <a:pt x="1022443" y="325879"/>
                  <a:pt x="1021303" y="325472"/>
                </a:cubicBezTo>
                <a:cubicBezTo>
                  <a:pt x="1016743" y="324249"/>
                  <a:pt x="1019023" y="319767"/>
                  <a:pt x="1021683" y="318951"/>
                </a:cubicBezTo>
                <a:cubicBezTo>
                  <a:pt x="1022823" y="318544"/>
                  <a:pt x="1023583" y="318544"/>
                  <a:pt x="1024342" y="318544"/>
                </a:cubicBezTo>
                <a:cubicBezTo>
                  <a:pt x="1024722" y="318544"/>
                  <a:pt x="1025482" y="318544"/>
                  <a:pt x="1025862" y="318544"/>
                </a:cubicBezTo>
                <a:cubicBezTo>
                  <a:pt x="1026622" y="318951"/>
                  <a:pt x="1027002" y="319359"/>
                  <a:pt x="1027382" y="320174"/>
                </a:cubicBezTo>
                <a:cubicBezTo>
                  <a:pt x="1027382" y="320582"/>
                  <a:pt x="1027762" y="320582"/>
                  <a:pt x="1027762" y="320989"/>
                </a:cubicBezTo>
                <a:cubicBezTo>
                  <a:pt x="1027762" y="321397"/>
                  <a:pt x="1027762" y="321397"/>
                  <a:pt x="1028142" y="321804"/>
                </a:cubicBezTo>
                <a:cubicBezTo>
                  <a:pt x="1028522" y="322619"/>
                  <a:pt x="1028522" y="323434"/>
                  <a:pt x="1029282" y="323842"/>
                </a:cubicBezTo>
                <a:cubicBezTo>
                  <a:pt x="1029282" y="323842"/>
                  <a:pt x="1029662" y="323842"/>
                  <a:pt x="1030042" y="324249"/>
                </a:cubicBezTo>
                <a:cubicBezTo>
                  <a:pt x="1030421" y="324249"/>
                  <a:pt x="1030421" y="324249"/>
                  <a:pt x="1030802" y="324249"/>
                </a:cubicBezTo>
                <a:cubicBezTo>
                  <a:pt x="1031182" y="324249"/>
                  <a:pt x="1031182" y="324249"/>
                  <a:pt x="1031182" y="323842"/>
                </a:cubicBezTo>
                <a:cubicBezTo>
                  <a:pt x="1031182" y="323842"/>
                  <a:pt x="1031182" y="323434"/>
                  <a:pt x="1031182" y="323434"/>
                </a:cubicBezTo>
                <a:cubicBezTo>
                  <a:pt x="1031182" y="322619"/>
                  <a:pt x="1030802" y="320989"/>
                  <a:pt x="1030421" y="319359"/>
                </a:cubicBezTo>
                <a:cubicBezTo>
                  <a:pt x="1030042" y="317729"/>
                  <a:pt x="1030802" y="316099"/>
                  <a:pt x="1031942" y="314877"/>
                </a:cubicBezTo>
                <a:cubicBezTo>
                  <a:pt x="1032702" y="314469"/>
                  <a:pt x="1033462" y="313654"/>
                  <a:pt x="1034221" y="313247"/>
                </a:cubicBezTo>
                <a:cubicBezTo>
                  <a:pt x="1034982" y="312839"/>
                  <a:pt x="1036122" y="312431"/>
                  <a:pt x="1037261" y="312431"/>
                </a:cubicBezTo>
                <a:cubicBezTo>
                  <a:pt x="1038401" y="312431"/>
                  <a:pt x="1039161" y="312431"/>
                  <a:pt x="1039921" y="312431"/>
                </a:cubicBezTo>
                <a:cubicBezTo>
                  <a:pt x="1041821" y="312431"/>
                  <a:pt x="1042581" y="313247"/>
                  <a:pt x="1043341" y="314877"/>
                </a:cubicBezTo>
                <a:cubicBezTo>
                  <a:pt x="1044101" y="316507"/>
                  <a:pt x="1045241" y="314469"/>
                  <a:pt x="1045620" y="312431"/>
                </a:cubicBezTo>
                <a:cubicBezTo>
                  <a:pt x="1045620" y="311617"/>
                  <a:pt x="1045620" y="311209"/>
                  <a:pt x="1045241" y="310394"/>
                </a:cubicBezTo>
                <a:cubicBezTo>
                  <a:pt x="1045241" y="309986"/>
                  <a:pt x="1045241" y="309986"/>
                  <a:pt x="1044861" y="309579"/>
                </a:cubicBezTo>
                <a:cubicBezTo>
                  <a:pt x="1044481" y="307949"/>
                  <a:pt x="1046001" y="307134"/>
                  <a:pt x="1047521" y="307542"/>
                </a:cubicBezTo>
                <a:cubicBezTo>
                  <a:pt x="1049040" y="307949"/>
                  <a:pt x="1050180" y="306726"/>
                  <a:pt x="1051700" y="305504"/>
                </a:cubicBezTo>
                <a:cubicBezTo>
                  <a:pt x="1052840" y="304689"/>
                  <a:pt x="1054360" y="303874"/>
                  <a:pt x="1055120" y="304282"/>
                </a:cubicBezTo>
                <a:cubicBezTo>
                  <a:pt x="1055500" y="304282"/>
                  <a:pt x="1055500" y="304689"/>
                  <a:pt x="1055500" y="304689"/>
                </a:cubicBezTo>
                <a:cubicBezTo>
                  <a:pt x="1055880" y="305912"/>
                  <a:pt x="1053980" y="307542"/>
                  <a:pt x="1052460" y="308356"/>
                </a:cubicBezTo>
                <a:cubicBezTo>
                  <a:pt x="1050940" y="309579"/>
                  <a:pt x="1049800" y="309986"/>
                  <a:pt x="1049800" y="312024"/>
                </a:cubicBezTo>
                <a:cubicBezTo>
                  <a:pt x="1049800" y="312431"/>
                  <a:pt x="1049800" y="312431"/>
                  <a:pt x="1049800" y="312839"/>
                </a:cubicBezTo>
                <a:cubicBezTo>
                  <a:pt x="1049800" y="313654"/>
                  <a:pt x="1049800" y="314061"/>
                  <a:pt x="1050180" y="314061"/>
                </a:cubicBezTo>
                <a:cubicBezTo>
                  <a:pt x="1050180" y="314061"/>
                  <a:pt x="1050180" y="314061"/>
                  <a:pt x="1050560" y="314061"/>
                </a:cubicBezTo>
                <a:cubicBezTo>
                  <a:pt x="1050940" y="314061"/>
                  <a:pt x="1051320" y="313654"/>
                  <a:pt x="1051700" y="312839"/>
                </a:cubicBezTo>
                <a:cubicBezTo>
                  <a:pt x="1052080" y="312431"/>
                  <a:pt x="1052460" y="312024"/>
                  <a:pt x="1052840" y="311617"/>
                </a:cubicBezTo>
                <a:cubicBezTo>
                  <a:pt x="1053220" y="311209"/>
                  <a:pt x="1053600" y="310801"/>
                  <a:pt x="1053980" y="310394"/>
                </a:cubicBezTo>
                <a:cubicBezTo>
                  <a:pt x="1054740" y="309579"/>
                  <a:pt x="1055500" y="309171"/>
                  <a:pt x="1056260" y="309171"/>
                </a:cubicBezTo>
                <a:cubicBezTo>
                  <a:pt x="1056639" y="309171"/>
                  <a:pt x="1057020" y="309171"/>
                  <a:pt x="1057400" y="309171"/>
                </a:cubicBezTo>
                <a:cubicBezTo>
                  <a:pt x="1058919" y="309579"/>
                  <a:pt x="1058919" y="307542"/>
                  <a:pt x="1057779" y="305912"/>
                </a:cubicBezTo>
                <a:cubicBezTo>
                  <a:pt x="1057400" y="305504"/>
                  <a:pt x="1057400" y="305096"/>
                  <a:pt x="1057400" y="304689"/>
                </a:cubicBezTo>
                <a:cubicBezTo>
                  <a:pt x="1057400" y="303466"/>
                  <a:pt x="1058540" y="302651"/>
                  <a:pt x="1060819" y="303466"/>
                </a:cubicBezTo>
                <a:cubicBezTo>
                  <a:pt x="1063479" y="303874"/>
                  <a:pt x="1064239" y="303874"/>
                  <a:pt x="1063859" y="307134"/>
                </a:cubicBezTo>
                <a:cubicBezTo>
                  <a:pt x="1063859" y="307542"/>
                  <a:pt x="1063859" y="307949"/>
                  <a:pt x="1063859" y="307949"/>
                </a:cubicBezTo>
                <a:cubicBezTo>
                  <a:pt x="1063859" y="308356"/>
                  <a:pt x="1064239" y="308764"/>
                  <a:pt x="1064619" y="308764"/>
                </a:cubicBezTo>
                <a:cubicBezTo>
                  <a:pt x="1065379" y="308764"/>
                  <a:pt x="1067279" y="307542"/>
                  <a:pt x="1069178" y="306319"/>
                </a:cubicBezTo>
                <a:cubicBezTo>
                  <a:pt x="1069559" y="305912"/>
                  <a:pt x="1069939" y="305912"/>
                  <a:pt x="1070318" y="305504"/>
                </a:cubicBezTo>
                <a:cubicBezTo>
                  <a:pt x="1070699" y="305096"/>
                  <a:pt x="1070699" y="305096"/>
                  <a:pt x="1070699" y="305096"/>
                </a:cubicBezTo>
                <a:cubicBezTo>
                  <a:pt x="1071458" y="304282"/>
                  <a:pt x="1069939" y="303874"/>
                  <a:pt x="1068799" y="303874"/>
                </a:cubicBezTo>
                <a:cubicBezTo>
                  <a:pt x="1067659" y="303874"/>
                  <a:pt x="1066519" y="303874"/>
                  <a:pt x="1066519" y="303059"/>
                </a:cubicBezTo>
                <a:cubicBezTo>
                  <a:pt x="1066519" y="303059"/>
                  <a:pt x="1066519" y="302651"/>
                  <a:pt x="1066519" y="302651"/>
                </a:cubicBezTo>
                <a:cubicBezTo>
                  <a:pt x="1066519" y="302651"/>
                  <a:pt x="1066519" y="302244"/>
                  <a:pt x="1066899" y="301836"/>
                </a:cubicBezTo>
                <a:cubicBezTo>
                  <a:pt x="1068039" y="299799"/>
                  <a:pt x="1069559" y="299391"/>
                  <a:pt x="1071838" y="300206"/>
                </a:cubicBezTo>
                <a:cubicBezTo>
                  <a:pt x="1073359" y="301021"/>
                  <a:pt x="1074498" y="300614"/>
                  <a:pt x="1075638" y="300206"/>
                </a:cubicBezTo>
                <a:cubicBezTo>
                  <a:pt x="1076018" y="300206"/>
                  <a:pt x="1076398" y="299799"/>
                  <a:pt x="1076778" y="299799"/>
                </a:cubicBezTo>
                <a:cubicBezTo>
                  <a:pt x="1077158" y="299391"/>
                  <a:pt x="1077538" y="299391"/>
                  <a:pt x="1077918" y="299391"/>
                </a:cubicBezTo>
                <a:cubicBezTo>
                  <a:pt x="1078678" y="299391"/>
                  <a:pt x="1079058" y="299391"/>
                  <a:pt x="1079818" y="299799"/>
                </a:cubicBezTo>
                <a:cubicBezTo>
                  <a:pt x="1080197" y="300206"/>
                  <a:pt x="1080197" y="300614"/>
                  <a:pt x="1080578" y="301021"/>
                </a:cubicBezTo>
                <a:cubicBezTo>
                  <a:pt x="1080958" y="301429"/>
                  <a:pt x="1081337" y="301836"/>
                  <a:pt x="1081337" y="301836"/>
                </a:cubicBezTo>
                <a:cubicBezTo>
                  <a:pt x="1081337" y="301836"/>
                  <a:pt x="1081717" y="301836"/>
                  <a:pt x="1081717" y="301836"/>
                </a:cubicBezTo>
                <a:cubicBezTo>
                  <a:pt x="1082098" y="301429"/>
                  <a:pt x="1082477" y="299799"/>
                  <a:pt x="1081717" y="297761"/>
                </a:cubicBezTo>
                <a:cubicBezTo>
                  <a:pt x="1080958" y="295316"/>
                  <a:pt x="1086657" y="292464"/>
                  <a:pt x="1090077" y="292464"/>
                </a:cubicBezTo>
                <a:cubicBezTo>
                  <a:pt x="1090457" y="292464"/>
                  <a:pt x="1090837" y="292464"/>
                  <a:pt x="1091217" y="292464"/>
                </a:cubicBezTo>
                <a:cubicBezTo>
                  <a:pt x="1091597" y="292464"/>
                  <a:pt x="1091977" y="292464"/>
                  <a:pt x="1092357" y="292464"/>
                </a:cubicBezTo>
                <a:cubicBezTo>
                  <a:pt x="1094637" y="292056"/>
                  <a:pt x="1097676" y="290019"/>
                  <a:pt x="1099576" y="289203"/>
                </a:cubicBezTo>
                <a:cubicBezTo>
                  <a:pt x="1099956" y="289203"/>
                  <a:pt x="1100336" y="288796"/>
                  <a:pt x="1100336" y="288796"/>
                </a:cubicBezTo>
                <a:cubicBezTo>
                  <a:pt x="1100716" y="288796"/>
                  <a:pt x="1100716" y="288796"/>
                  <a:pt x="1101096" y="288796"/>
                </a:cubicBezTo>
                <a:cubicBezTo>
                  <a:pt x="1101856" y="288796"/>
                  <a:pt x="1101856" y="288796"/>
                  <a:pt x="1102236" y="289203"/>
                </a:cubicBezTo>
                <a:cubicBezTo>
                  <a:pt x="1102236" y="289611"/>
                  <a:pt x="1102236" y="289611"/>
                  <a:pt x="1102236" y="290019"/>
                </a:cubicBezTo>
                <a:cubicBezTo>
                  <a:pt x="1102236" y="290426"/>
                  <a:pt x="1101856" y="290834"/>
                  <a:pt x="1101856" y="291241"/>
                </a:cubicBezTo>
                <a:cubicBezTo>
                  <a:pt x="1101476" y="292056"/>
                  <a:pt x="1101096" y="292464"/>
                  <a:pt x="1101096" y="292871"/>
                </a:cubicBezTo>
                <a:cubicBezTo>
                  <a:pt x="1101096" y="293686"/>
                  <a:pt x="1101476" y="294094"/>
                  <a:pt x="1103376" y="295316"/>
                </a:cubicBezTo>
                <a:cubicBezTo>
                  <a:pt x="1104136" y="295724"/>
                  <a:pt x="1104516" y="296131"/>
                  <a:pt x="1104895" y="296131"/>
                </a:cubicBezTo>
                <a:cubicBezTo>
                  <a:pt x="1104895" y="296131"/>
                  <a:pt x="1105275" y="296131"/>
                  <a:pt x="1105275" y="296131"/>
                </a:cubicBezTo>
                <a:cubicBezTo>
                  <a:pt x="1105656" y="295724"/>
                  <a:pt x="1105656" y="294909"/>
                  <a:pt x="1105275" y="294094"/>
                </a:cubicBezTo>
                <a:cubicBezTo>
                  <a:pt x="1105275" y="293279"/>
                  <a:pt x="1104895" y="292464"/>
                  <a:pt x="1104516" y="291649"/>
                </a:cubicBezTo>
                <a:cubicBezTo>
                  <a:pt x="1104136" y="290834"/>
                  <a:pt x="1104136" y="290426"/>
                  <a:pt x="1104516" y="290019"/>
                </a:cubicBezTo>
                <a:cubicBezTo>
                  <a:pt x="1104895" y="289611"/>
                  <a:pt x="1105275" y="289611"/>
                  <a:pt x="1105656" y="289611"/>
                </a:cubicBezTo>
                <a:cubicBezTo>
                  <a:pt x="1106415" y="289611"/>
                  <a:pt x="1107175" y="290019"/>
                  <a:pt x="1107555" y="290834"/>
                </a:cubicBezTo>
                <a:cubicBezTo>
                  <a:pt x="1107555" y="291241"/>
                  <a:pt x="1107935" y="291241"/>
                  <a:pt x="1107935" y="291649"/>
                </a:cubicBezTo>
                <a:cubicBezTo>
                  <a:pt x="1107935" y="292871"/>
                  <a:pt x="1107935" y="294094"/>
                  <a:pt x="1107935" y="294909"/>
                </a:cubicBezTo>
                <a:cubicBezTo>
                  <a:pt x="1107935" y="295724"/>
                  <a:pt x="1107935" y="296131"/>
                  <a:pt x="1108695" y="296131"/>
                </a:cubicBezTo>
                <a:cubicBezTo>
                  <a:pt x="1109075" y="296131"/>
                  <a:pt x="1109075" y="296131"/>
                  <a:pt x="1109455" y="295724"/>
                </a:cubicBezTo>
                <a:cubicBezTo>
                  <a:pt x="1109835" y="295316"/>
                  <a:pt x="1109835" y="294501"/>
                  <a:pt x="1109455" y="293279"/>
                </a:cubicBezTo>
                <a:cubicBezTo>
                  <a:pt x="1109455" y="292871"/>
                  <a:pt x="1109455" y="292056"/>
                  <a:pt x="1109455" y="291241"/>
                </a:cubicBezTo>
                <a:cubicBezTo>
                  <a:pt x="1109455" y="289611"/>
                  <a:pt x="1109455" y="288796"/>
                  <a:pt x="1109075" y="287573"/>
                </a:cubicBezTo>
                <a:cubicBezTo>
                  <a:pt x="1108695" y="286759"/>
                  <a:pt x="1107555" y="285536"/>
                  <a:pt x="1106035" y="284721"/>
                </a:cubicBezTo>
                <a:cubicBezTo>
                  <a:pt x="1105656" y="284313"/>
                  <a:pt x="1105275" y="284313"/>
                  <a:pt x="1105275" y="283906"/>
                </a:cubicBezTo>
                <a:cubicBezTo>
                  <a:pt x="1104895" y="283091"/>
                  <a:pt x="1105656" y="282683"/>
                  <a:pt x="1106796" y="282276"/>
                </a:cubicBezTo>
                <a:cubicBezTo>
                  <a:pt x="1107555" y="281868"/>
                  <a:pt x="1107935" y="281868"/>
                  <a:pt x="1108695" y="281868"/>
                </a:cubicBezTo>
                <a:cubicBezTo>
                  <a:pt x="1110215" y="281461"/>
                  <a:pt x="1111355" y="281461"/>
                  <a:pt x="1112115" y="281461"/>
                </a:cubicBezTo>
                <a:cubicBezTo>
                  <a:pt x="1112495" y="281461"/>
                  <a:pt x="1112875" y="281461"/>
                  <a:pt x="1113255" y="281461"/>
                </a:cubicBezTo>
                <a:cubicBezTo>
                  <a:pt x="1114395" y="281461"/>
                  <a:pt x="1115915" y="281461"/>
                  <a:pt x="1115915" y="283091"/>
                </a:cubicBezTo>
                <a:cubicBezTo>
                  <a:pt x="1115915" y="284313"/>
                  <a:pt x="1116294" y="284721"/>
                  <a:pt x="1117434" y="285129"/>
                </a:cubicBezTo>
                <a:cubicBezTo>
                  <a:pt x="1118195" y="285536"/>
                  <a:pt x="1119335" y="285536"/>
                  <a:pt x="1120474" y="285943"/>
                </a:cubicBezTo>
                <a:cubicBezTo>
                  <a:pt x="1124274" y="286351"/>
                  <a:pt x="1120094" y="288389"/>
                  <a:pt x="1118574" y="290019"/>
                </a:cubicBezTo>
                <a:cubicBezTo>
                  <a:pt x="1117814" y="290834"/>
                  <a:pt x="1117814" y="291649"/>
                  <a:pt x="1118195" y="291649"/>
                </a:cubicBezTo>
                <a:cubicBezTo>
                  <a:pt x="1118195" y="291649"/>
                  <a:pt x="1118574" y="291649"/>
                  <a:pt x="1118954" y="291649"/>
                </a:cubicBezTo>
                <a:cubicBezTo>
                  <a:pt x="1119335" y="291649"/>
                  <a:pt x="1119714" y="291241"/>
                  <a:pt x="1120094" y="290834"/>
                </a:cubicBezTo>
                <a:cubicBezTo>
                  <a:pt x="1121234" y="289611"/>
                  <a:pt x="1123514" y="288389"/>
                  <a:pt x="1125794" y="287573"/>
                </a:cubicBezTo>
                <a:cubicBezTo>
                  <a:pt x="1126554" y="287166"/>
                  <a:pt x="1127313" y="287166"/>
                  <a:pt x="1128074" y="287166"/>
                </a:cubicBezTo>
                <a:cubicBezTo>
                  <a:pt x="1128833" y="287166"/>
                  <a:pt x="1129214" y="287166"/>
                  <a:pt x="1129593" y="287573"/>
                </a:cubicBezTo>
                <a:cubicBezTo>
                  <a:pt x="1129593" y="287573"/>
                  <a:pt x="1129973" y="287981"/>
                  <a:pt x="1129973" y="287981"/>
                </a:cubicBezTo>
                <a:cubicBezTo>
                  <a:pt x="1129973" y="288389"/>
                  <a:pt x="1129973" y="288796"/>
                  <a:pt x="1129593" y="289203"/>
                </a:cubicBezTo>
                <a:cubicBezTo>
                  <a:pt x="1129214" y="289611"/>
                  <a:pt x="1129214" y="290019"/>
                  <a:pt x="1128833" y="290019"/>
                </a:cubicBezTo>
                <a:cubicBezTo>
                  <a:pt x="1128833" y="290019"/>
                  <a:pt x="1128453" y="290426"/>
                  <a:pt x="1128074" y="290426"/>
                </a:cubicBezTo>
                <a:cubicBezTo>
                  <a:pt x="1127694" y="290426"/>
                  <a:pt x="1127313" y="290834"/>
                  <a:pt x="1126934" y="291241"/>
                </a:cubicBezTo>
                <a:cubicBezTo>
                  <a:pt x="1125794" y="292056"/>
                  <a:pt x="1124274" y="293279"/>
                  <a:pt x="1122754" y="294909"/>
                </a:cubicBezTo>
                <a:cubicBezTo>
                  <a:pt x="1121614" y="296131"/>
                  <a:pt x="1120854" y="296538"/>
                  <a:pt x="1121234" y="296538"/>
                </a:cubicBezTo>
                <a:cubicBezTo>
                  <a:pt x="1121234" y="296538"/>
                  <a:pt x="1121614" y="296538"/>
                  <a:pt x="1121614" y="296538"/>
                </a:cubicBezTo>
                <a:cubicBezTo>
                  <a:pt x="1121994" y="296538"/>
                  <a:pt x="1122374" y="296947"/>
                  <a:pt x="1123134" y="296947"/>
                </a:cubicBezTo>
                <a:cubicBezTo>
                  <a:pt x="1123514" y="296947"/>
                  <a:pt x="1123894" y="296947"/>
                  <a:pt x="1124274" y="296947"/>
                </a:cubicBezTo>
                <a:cubicBezTo>
                  <a:pt x="1125034" y="296947"/>
                  <a:pt x="1125794" y="296538"/>
                  <a:pt x="1126554" y="296131"/>
                </a:cubicBezTo>
                <a:cubicBezTo>
                  <a:pt x="1127313" y="295316"/>
                  <a:pt x="1128074" y="294501"/>
                  <a:pt x="1129214" y="293279"/>
                </a:cubicBezTo>
                <a:cubicBezTo>
                  <a:pt x="1131113" y="291649"/>
                  <a:pt x="1131873" y="289611"/>
                  <a:pt x="1134533" y="289611"/>
                </a:cubicBezTo>
                <a:cubicBezTo>
                  <a:pt x="1136433" y="289611"/>
                  <a:pt x="1137193" y="288796"/>
                  <a:pt x="1137953" y="287981"/>
                </a:cubicBezTo>
                <a:cubicBezTo>
                  <a:pt x="1138333" y="287573"/>
                  <a:pt x="1138333" y="287166"/>
                  <a:pt x="1138713" y="286759"/>
                </a:cubicBezTo>
                <a:cubicBezTo>
                  <a:pt x="1139093" y="285943"/>
                  <a:pt x="1139473" y="285536"/>
                  <a:pt x="1139852" y="285129"/>
                </a:cubicBezTo>
                <a:cubicBezTo>
                  <a:pt x="1139852" y="285129"/>
                  <a:pt x="1140233" y="284721"/>
                  <a:pt x="1140233" y="284721"/>
                </a:cubicBezTo>
                <a:cubicBezTo>
                  <a:pt x="1140233" y="284721"/>
                  <a:pt x="1140613" y="284721"/>
                  <a:pt x="1140613" y="284721"/>
                </a:cubicBezTo>
                <a:cubicBezTo>
                  <a:pt x="1140992" y="284721"/>
                  <a:pt x="1141753" y="285129"/>
                  <a:pt x="1142512" y="285536"/>
                </a:cubicBezTo>
                <a:cubicBezTo>
                  <a:pt x="1143272" y="285943"/>
                  <a:pt x="1143652" y="286351"/>
                  <a:pt x="1143652" y="287166"/>
                </a:cubicBezTo>
                <a:cubicBezTo>
                  <a:pt x="1144032" y="287981"/>
                  <a:pt x="1144032" y="289203"/>
                  <a:pt x="1144032" y="290834"/>
                </a:cubicBezTo>
                <a:cubicBezTo>
                  <a:pt x="1144032" y="292056"/>
                  <a:pt x="1144032" y="293686"/>
                  <a:pt x="1144032" y="294909"/>
                </a:cubicBezTo>
                <a:cubicBezTo>
                  <a:pt x="1144413" y="298576"/>
                  <a:pt x="1145932" y="297354"/>
                  <a:pt x="1145932" y="295316"/>
                </a:cubicBezTo>
                <a:cubicBezTo>
                  <a:pt x="1145932" y="293686"/>
                  <a:pt x="1146312" y="290834"/>
                  <a:pt x="1147452" y="290834"/>
                </a:cubicBezTo>
                <a:cubicBezTo>
                  <a:pt x="1147832" y="290834"/>
                  <a:pt x="1148212" y="290834"/>
                  <a:pt x="1148212" y="290426"/>
                </a:cubicBezTo>
                <a:cubicBezTo>
                  <a:pt x="1148592" y="289611"/>
                  <a:pt x="1148592" y="287981"/>
                  <a:pt x="1148212" y="285943"/>
                </a:cubicBezTo>
                <a:cubicBezTo>
                  <a:pt x="1148212" y="285129"/>
                  <a:pt x="1148212" y="284313"/>
                  <a:pt x="1148212" y="283906"/>
                </a:cubicBezTo>
                <a:cubicBezTo>
                  <a:pt x="1148212" y="283091"/>
                  <a:pt x="1148592" y="282683"/>
                  <a:pt x="1149352" y="282276"/>
                </a:cubicBezTo>
                <a:cubicBezTo>
                  <a:pt x="1149731" y="282276"/>
                  <a:pt x="1150112" y="281868"/>
                  <a:pt x="1150492" y="281868"/>
                </a:cubicBezTo>
                <a:cubicBezTo>
                  <a:pt x="1150871" y="281868"/>
                  <a:pt x="1151632" y="281868"/>
                  <a:pt x="1152011" y="281461"/>
                </a:cubicBezTo>
                <a:cubicBezTo>
                  <a:pt x="1152391" y="281461"/>
                  <a:pt x="1152772" y="281461"/>
                  <a:pt x="1153151" y="281461"/>
                </a:cubicBezTo>
                <a:cubicBezTo>
                  <a:pt x="1153531" y="281461"/>
                  <a:pt x="1153911" y="281461"/>
                  <a:pt x="1154291" y="281461"/>
                </a:cubicBezTo>
                <a:cubicBezTo>
                  <a:pt x="1155431" y="281461"/>
                  <a:pt x="1156191" y="281868"/>
                  <a:pt x="1156951" y="281868"/>
                </a:cubicBezTo>
                <a:cubicBezTo>
                  <a:pt x="1157711" y="282276"/>
                  <a:pt x="1158091" y="282683"/>
                  <a:pt x="1157711" y="283499"/>
                </a:cubicBezTo>
                <a:cubicBezTo>
                  <a:pt x="1157711" y="284313"/>
                  <a:pt x="1157711" y="285129"/>
                  <a:pt x="1158471" y="285129"/>
                </a:cubicBezTo>
                <a:cubicBezTo>
                  <a:pt x="1158851" y="285129"/>
                  <a:pt x="1159231" y="285536"/>
                  <a:pt x="1159611" y="285536"/>
                </a:cubicBezTo>
                <a:cubicBezTo>
                  <a:pt x="1159991" y="285536"/>
                  <a:pt x="1160371" y="285536"/>
                  <a:pt x="1160751" y="285536"/>
                </a:cubicBezTo>
                <a:cubicBezTo>
                  <a:pt x="1161131" y="285536"/>
                  <a:pt x="1161511" y="285536"/>
                  <a:pt x="1161891" y="285536"/>
                </a:cubicBezTo>
                <a:cubicBezTo>
                  <a:pt x="1163031" y="285943"/>
                  <a:pt x="1163791" y="287166"/>
                  <a:pt x="1163791" y="289203"/>
                </a:cubicBezTo>
                <a:cubicBezTo>
                  <a:pt x="1164171" y="292056"/>
                  <a:pt x="1163031" y="292464"/>
                  <a:pt x="1164930" y="293686"/>
                </a:cubicBezTo>
                <a:cubicBezTo>
                  <a:pt x="1165311" y="294094"/>
                  <a:pt x="1165690" y="294094"/>
                  <a:pt x="1165690" y="294094"/>
                </a:cubicBezTo>
                <a:cubicBezTo>
                  <a:pt x="1165690" y="294094"/>
                  <a:pt x="1165690" y="294094"/>
                  <a:pt x="1166070" y="294094"/>
                </a:cubicBezTo>
                <a:cubicBezTo>
                  <a:pt x="1166070" y="294094"/>
                  <a:pt x="1166451" y="294094"/>
                  <a:pt x="1166451" y="294094"/>
                </a:cubicBezTo>
                <a:cubicBezTo>
                  <a:pt x="1166451" y="294094"/>
                  <a:pt x="1166451" y="294094"/>
                  <a:pt x="1166831" y="293686"/>
                </a:cubicBezTo>
                <a:cubicBezTo>
                  <a:pt x="1167210" y="293279"/>
                  <a:pt x="1167210" y="292464"/>
                  <a:pt x="1167210" y="291649"/>
                </a:cubicBezTo>
                <a:cubicBezTo>
                  <a:pt x="1167210" y="290019"/>
                  <a:pt x="1168350" y="289203"/>
                  <a:pt x="1170630" y="287981"/>
                </a:cubicBezTo>
                <a:cubicBezTo>
                  <a:pt x="1171010" y="287981"/>
                  <a:pt x="1171390" y="287573"/>
                  <a:pt x="1171770" y="287573"/>
                </a:cubicBezTo>
                <a:cubicBezTo>
                  <a:pt x="1174810" y="286351"/>
                  <a:pt x="1179369" y="284721"/>
                  <a:pt x="1182029" y="284313"/>
                </a:cubicBezTo>
                <a:cubicBezTo>
                  <a:pt x="1183549" y="284313"/>
                  <a:pt x="1184309" y="283906"/>
                  <a:pt x="1185069" y="283499"/>
                </a:cubicBezTo>
                <a:cubicBezTo>
                  <a:pt x="1185449" y="283091"/>
                  <a:pt x="1185829" y="283091"/>
                  <a:pt x="1186209" y="282683"/>
                </a:cubicBezTo>
                <a:cubicBezTo>
                  <a:pt x="1186589" y="282276"/>
                  <a:pt x="1186968" y="281868"/>
                  <a:pt x="1186968" y="281868"/>
                </a:cubicBezTo>
                <a:cubicBezTo>
                  <a:pt x="1187729" y="280646"/>
                  <a:pt x="1188108" y="280238"/>
                  <a:pt x="1189249" y="280238"/>
                </a:cubicBezTo>
                <a:cubicBezTo>
                  <a:pt x="1189628" y="280238"/>
                  <a:pt x="1190009" y="280238"/>
                  <a:pt x="1190768" y="280238"/>
                </a:cubicBezTo>
                <a:cubicBezTo>
                  <a:pt x="1191529" y="280238"/>
                  <a:pt x="1191908" y="280238"/>
                  <a:pt x="1192288" y="280238"/>
                </a:cubicBezTo>
                <a:cubicBezTo>
                  <a:pt x="1192669" y="280238"/>
                  <a:pt x="1192669" y="280238"/>
                  <a:pt x="1192669" y="279831"/>
                </a:cubicBezTo>
                <a:cubicBezTo>
                  <a:pt x="1192669" y="279831"/>
                  <a:pt x="1192669" y="279423"/>
                  <a:pt x="1192669" y="279423"/>
                </a:cubicBezTo>
                <a:cubicBezTo>
                  <a:pt x="1192669" y="279423"/>
                  <a:pt x="1191529" y="278608"/>
                  <a:pt x="1191148" y="277386"/>
                </a:cubicBezTo>
                <a:cubicBezTo>
                  <a:pt x="1191148" y="277386"/>
                  <a:pt x="1191148" y="276978"/>
                  <a:pt x="1191148" y="276978"/>
                </a:cubicBezTo>
                <a:cubicBezTo>
                  <a:pt x="1191148" y="276978"/>
                  <a:pt x="1191148" y="276571"/>
                  <a:pt x="1191148" y="276571"/>
                </a:cubicBezTo>
                <a:cubicBezTo>
                  <a:pt x="1191529" y="275756"/>
                  <a:pt x="1193428" y="275348"/>
                  <a:pt x="1195328" y="275348"/>
                </a:cubicBezTo>
                <a:close/>
                <a:moveTo>
                  <a:pt x="814060" y="0"/>
                </a:moveTo>
                <a:lnTo>
                  <a:pt x="908683" y="28042"/>
                </a:lnTo>
                <a:lnTo>
                  <a:pt x="913504" y="30540"/>
                </a:lnTo>
                <a:lnTo>
                  <a:pt x="911492" y="31659"/>
                </a:lnTo>
                <a:cubicBezTo>
                  <a:pt x="906172" y="32474"/>
                  <a:pt x="906552" y="32882"/>
                  <a:pt x="902752" y="33289"/>
                </a:cubicBezTo>
                <a:cubicBezTo>
                  <a:pt x="898953" y="33697"/>
                  <a:pt x="898953" y="32882"/>
                  <a:pt x="898573" y="30436"/>
                </a:cubicBezTo>
                <a:cubicBezTo>
                  <a:pt x="898193" y="27992"/>
                  <a:pt x="896673" y="26362"/>
                  <a:pt x="893633" y="28806"/>
                </a:cubicBezTo>
                <a:cubicBezTo>
                  <a:pt x="890594" y="31252"/>
                  <a:pt x="890594" y="31252"/>
                  <a:pt x="894013" y="34919"/>
                </a:cubicBezTo>
                <a:cubicBezTo>
                  <a:pt x="897053" y="38587"/>
                  <a:pt x="897433" y="39401"/>
                  <a:pt x="897433" y="42254"/>
                </a:cubicBezTo>
                <a:cubicBezTo>
                  <a:pt x="897433" y="45107"/>
                  <a:pt x="895533" y="47145"/>
                  <a:pt x="893633" y="43069"/>
                </a:cubicBezTo>
                <a:cubicBezTo>
                  <a:pt x="891733" y="38994"/>
                  <a:pt x="890594" y="36957"/>
                  <a:pt x="887934" y="40624"/>
                </a:cubicBezTo>
                <a:cubicBezTo>
                  <a:pt x="885274" y="44292"/>
                  <a:pt x="884134" y="42254"/>
                  <a:pt x="885654" y="45107"/>
                </a:cubicBezTo>
                <a:cubicBezTo>
                  <a:pt x="887174" y="47552"/>
                  <a:pt x="887174" y="48775"/>
                  <a:pt x="891733" y="49182"/>
                </a:cubicBezTo>
                <a:cubicBezTo>
                  <a:pt x="896673" y="49589"/>
                  <a:pt x="894773" y="50812"/>
                  <a:pt x="890213" y="54072"/>
                </a:cubicBezTo>
                <a:cubicBezTo>
                  <a:pt x="885654" y="57332"/>
                  <a:pt x="885654" y="57740"/>
                  <a:pt x="880715" y="54072"/>
                </a:cubicBezTo>
                <a:cubicBezTo>
                  <a:pt x="875775" y="50405"/>
                  <a:pt x="876915" y="48775"/>
                  <a:pt x="874255" y="49182"/>
                </a:cubicBezTo>
                <a:cubicBezTo>
                  <a:pt x="871595" y="49589"/>
                  <a:pt x="870455" y="49182"/>
                  <a:pt x="865896" y="48367"/>
                </a:cubicBezTo>
                <a:cubicBezTo>
                  <a:pt x="861336" y="47145"/>
                  <a:pt x="860576" y="46329"/>
                  <a:pt x="862096" y="48775"/>
                </a:cubicBezTo>
                <a:cubicBezTo>
                  <a:pt x="863616" y="50812"/>
                  <a:pt x="860576" y="50405"/>
                  <a:pt x="858296" y="50405"/>
                </a:cubicBezTo>
                <a:cubicBezTo>
                  <a:pt x="856397" y="50405"/>
                  <a:pt x="854497" y="51627"/>
                  <a:pt x="852977" y="49997"/>
                </a:cubicBezTo>
                <a:cubicBezTo>
                  <a:pt x="851457" y="48367"/>
                  <a:pt x="851837" y="45922"/>
                  <a:pt x="850317" y="47959"/>
                </a:cubicBezTo>
                <a:cubicBezTo>
                  <a:pt x="848797" y="50405"/>
                  <a:pt x="849557" y="50812"/>
                  <a:pt x="844998" y="50812"/>
                </a:cubicBezTo>
                <a:cubicBezTo>
                  <a:pt x="840438" y="50812"/>
                  <a:pt x="840818" y="52035"/>
                  <a:pt x="842718" y="52442"/>
                </a:cubicBezTo>
                <a:cubicBezTo>
                  <a:pt x="844998" y="52850"/>
                  <a:pt x="845757" y="53257"/>
                  <a:pt x="842338" y="56110"/>
                </a:cubicBezTo>
                <a:cubicBezTo>
                  <a:pt x="839298" y="59370"/>
                  <a:pt x="846138" y="59370"/>
                  <a:pt x="848797" y="59777"/>
                </a:cubicBezTo>
                <a:cubicBezTo>
                  <a:pt x="851457" y="60184"/>
                  <a:pt x="852597" y="64260"/>
                  <a:pt x="849937" y="63852"/>
                </a:cubicBezTo>
                <a:cubicBezTo>
                  <a:pt x="847278" y="63852"/>
                  <a:pt x="844237" y="64667"/>
                  <a:pt x="840818" y="62222"/>
                </a:cubicBezTo>
                <a:cubicBezTo>
                  <a:pt x="837778" y="59777"/>
                  <a:pt x="835878" y="58147"/>
                  <a:pt x="836258" y="60592"/>
                </a:cubicBezTo>
                <a:cubicBezTo>
                  <a:pt x="836638" y="62630"/>
                  <a:pt x="837398" y="65075"/>
                  <a:pt x="841958" y="65482"/>
                </a:cubicBezTo>
                <a:cubicBezTo>
                  <a:pt x="846517" y="66298"/>
                  <a:pt x="848417" y="66705"/>
                  <a:pt x="849177" y="69965"/>
                </a:cubicBezTo>
                <a:cubicBezTo>
                  <a:pt x="850317" y="73225"/>
                  <a:pt x="848417" y="72410"/>
                  <a:pt x="845757" y="73633"/>
                </a:cubicBezTo>
                <a:cubicBezTo>
                  <a:pt x="842718" y="74447"/>
                  <a:pt x="843858" y="77300"/>
                  <a:pt x="842338" y="77300"/>
                </a:cubicBezTo>
                <a:cubicBezTo>
                  <a:pt x="841198" y="77300"/>
                  <a:pt x="838918" y="78930"/>
                  <a:pt x="836638" y="80153"/>
                </a:cubicBezTo>
                <a:cubicBezTo>
                  <a:pt x="834358" y="80967"/>
                  <a:pt x="832459" y="80153"/>
                  <a:pt x="828659" y="75263"/>
                </a:cubicBezTo>
                <a:cubicBezTo>
                  <a:pt x="824859" y="70780"/>
                  <a:pt x="824859" y="71595"/>
                  <a:pt x="825239" y="67928"/>
                </a:cubicBezTo>
                <a:cubicBezTo>
                  <a:pt x="825619" y="63852"/>
                  <a:pt x="825239" y="64260"/>
                  <a:pt x="823719" y="66705"/>
                </a:cubicBezTo>
                <a:cubicBezTo>
                  <a:pt x="822199" y="69150"/>
                  <a:pt x="822959" y="69150"/>
                  <a:pt x="823719" y="73633"/>
                </a:cubicBezTo>
                <a:cubicBezTo>
                  <a:pt x="824479" y="78115"/>
                  <a:pt x="822959" y="77707"/>
                  <a:pt x="818020" y="76077"/>
                </a:cubicBezTo>
                <a:cubicBezTo>
                  <a:pt x="813080" y="74447"/>
                  <a:pt x="810421" y="78930"/>
                  <a:pt x="814600" y="78930"/>
                </a:cubicBezTo>
                <a:cubicBezTo>
                  <a:pt x="818780" y="78930"/>
                  <a:pt x="819920" y="79337"/>
                  <a:pt x="815360" y="83820"/>
                </a:cubicBezTo>
                <a:cubicBezTo>
                  <a:pt x="810800" y="87895"/>
                  <a:pt x="813460" y="89525"/>
                  <a:pt x="818020" y="90748"/>
                </a:cubicBezTo>
                <a:cubicBezTo>
                  <a:pt x="822580" y="91970"/>
                  <a:pt x="820300" y="95230"/>
                  <a:pt x="816880" y="95638"/>
                </a:cubicBezTo>
                <a:cubicBezTo>
                  <a:pt x="813460" y="96046"/>
                  <a:pt x="812701" y="95230"/>
                  <a:pt x="811561" y="91563"/>
                </a:cubicBezTo>
                <a:cubicBezTo>
                  <a:pt x="810800" y="87895"/>
                  <a:pt x="805861" y="87895"/>
                  <a:pt x="803201" y="85858"/>
                </a:cubicBezTo>
                <a:cubicBezTo>
                  <a:pt x="800541" y="83820"/>
                  <a:pt x="798261" y="83412"/>
                  <a:pt x="795602" y="86265"/>
                </a:cubicBezTo>
                <a:cubicBezTo>
                  <a:pt x="793322" y="89118"/>
                  <a:pt x="790662" y="90340"/>
                  <a:pt x="786862" y="90340"/>
                </a:cubicBezTo>
                <a:cubicBezTo>
                  <a:pt x="783063" y="90340"/>
                  <a:pt x="783442" y="87895"/>
                  <a:pt x="783442" y="90340"/>
                </a:cubicBezTo>
                <a:cubicBezTo>
                  <a:pt x="783442" y="92785"/>
                  <a:pt x="783823" y="94008"/>
                  <a:pt x="780783" y="97268"/>
                </a:cubicBezTo>
                <a:cubicBezTo>
                  <a:pt x="777743" y="100528"/>
                  <a:pt x="781923" y="101343"/>
                  <a:pt x="784203" y="98083"/>
                </a:cubicBezTo>
                <a:cubicBezTo>
                  <a:pt x="786483" y="94823"/>
                  <a:pt x="788003" y="94823"/>
                  <a:pt x="789902" y="96453"/>
                </a:cubicBezTo>
                <a:cubicBezTo>
                  <a:pt x="791802" y="98083"/>
                  <a:pt x="793702" y="100120"/>
                  <a:pt x="792182" y="100120"/>
                </a:cubicBezTo>
                <a:cubicBezTo>
                  <a:pt x="791042" y="100120"/>
                  <a:pt x="789143" y="101343"/>
                  <a:pt x="786483" y="104195"/>
                </a:cubicBezTo>
                <a:cubicBezTo>
                  <a:pt x="783823" y="107048"/>
                  <a:pt x="781923" y="106641"/>
                  <a:pt x="779263" y="105825"/>
                </a:cubicBezTo>
                <a:cubicBezTo>
                  <a:pt x="776604" y="105011"/>
                  <a:pt x="775464" y="101750"/>
                  <a:pt x="770903" y="103788"/>
                </a:cubicBezTo>
                <a:cubicBezTo>
                  <a:pt x="766344" y="105825"/>
                  <a:pt x="763304" y="105011"/>
                  <a:pt x="758745" y="99306"/>
                </a:cubicBezTo>
                <a:cubicBezTo>
                  <a:pt x="754185" y="93600"/>
                  <a:pt x="758745" y="94008"/>
                  <a:pt x="761405" y="96453"/>
                </a:cubicBezTo>
                <a:cubicBezTo>
                  <a:pt x="764064" y="98897"/>
                  <a:pt x="763304" y="98897"/>
                  <a:pt x="766724" y="99306"/>
                </a:cubicBezTo>
                <a:cubicBezTo>
                  <a:pt x="770144" y="99713"/>
                  <a:pt x="767864" y="98083"/>
                  <a:pt x="763304" y="94415"/>
                </a:cubicBezTo>
                <a:cubicBezTo>
                  <a:pt x="759125" y="90748"/>
                  <a:pt x="759125" y="90748"/>
                  <a:pt x="753805" y="91155"/>
                </a:cubicBezTo>
                <a:cubicBezTo>
                  <a:pt x="748485" y="91970"/>
                  <a:pt x="748866" y="93193"/>
                  <a:pt x="747345" y="88302"/>
                </a:cubicBezTo>
                <a:cubicBezTo>
                  <a:pt x="745826" y="83412"/>
                  <a:pt x="744686" y="84635"/>
                  <a:pt x="744686" y="88710"/>
                </a:cubicBezTo>
                <a:cubicBezTo>
                  <a:pt x="744686" y="92785"/>
                  <a:pt x="744306" y="93193"/>
                  <a:pt x="741646" y="92785"/>
                </a:cubicBezTo>
                <a:cubicBezTo>
                  <a:pt x="738606" y="92378"/>
                  <a:pt x="738986" y="92378"/>
                  <a:pt x="735187" y="92785"/>
                </a:cubicBezTo>
                <a:cubicBezTo>
                  <a:pt x="731387" y="93193"/>
                  <a:pt x="730247" y="93600"/>
                  <a:pt x="727967" y="90748"/>
                </a:cubicBezTo>
                <a:cubicBezTo>
                  <a:pt x="726067" y="87895"/>
                  <a:pt x="721888" y="83005"/>
                  <a:pt x="722648" y="87895"/>
                </a:cubicBezTo>
                <a:cubicBezTo>
                  <a:pt x="723408" y="93193"/>
                  <a:pt x="717328" y="91155"/>
                  <a:pt x="713149" y="91563"/>
                </a:cubicBezTo>
                <a:cubicBezTo>
                  <a:pt x="708969" y="91970"/>
                  <a:pt x="713908" y="94823"/>
                  <a:pt x="719988" y="94415"/>
                </a:cubicBezTo>
                <a:cubicBezTo>
                  <a:pt x="726067" y="93600"/>
                  <a:pt x="727587" y="94415"/>
                  <a:pt x="729107" y="98490"/>
                </a:cubicBezTo>
                <a:cubicBezTo>
                  <a:pt x="730247" y="102565"/>
                  <a:pt x="724548" y="100120"/>
                  <a:pt x="721888" y="100120"/>
                </a:cubicBezTo>
                <a:cubicBezTo>
                  <a:pt x="718848" y="100120"/>
                  <a:pt x="717328" y="100935"/>
                  <a:pt x="713529" y="99713"/>
                </a:cubicBezTo>
                <a:cubicBezTo>
                  <a:pt x="709729" y="98490"/>
                  <a:pt x="708969" y="99713"/>
                  <a:pt x="711629" y="101343"/>
                </a:cubicBezTo>
                <a:cubicBezTo>
                  <a:pt x="714289" y="103381"/>
                  <a:pt x="713529" y="104603"/>
                  <a:pt x="719988" y="104195"/>
                </a:cubicBezTo>
                <a:cubicBezTo>
                  <a:pt x="726447" y="103788"/>
                  <a:pt x="721888" y="106233"/>
                  <a:pt x="723028" y="108271"/>
                </a:cubicBezTo>
                <a:cubicBezTo>
                  <a:pt x="723787" y="110308"/>
                  <a:pt x="723028" y="110715"/>
                  <a:pt x="720368" y="109901"/>
                </a:cubicBezTo>
                <a:cubicBezTo>
                  <a:pt x="717708" y="108678"/>
                  <a:pt x="714289" y="106641"/>
                  <a:pt x="708209" y="113568"/>
                </a:cubicBezTo>
                <a:cubicBezTo>
                  <a:pt x="702130" y="120496"/>
                  <a:pt x="709729" y="115198"/>
                  <a:pt x="715428" y="112346"/>
                </a:cubicBezTo>
                <a:cubicBezTo>
                  <a:pt x="721128" y="109493"/>
                  <a:pt x="724927" y="116013"/>
                  <a:pt x="727587" y="120496"/>
                </a:cubicBezTo>
                <a:cubicBezTo>
                  <a:pt x="730247" y="124978"/>
                  <a:pt x="731387" y="127831"/>
                  <a:pt x="728727" y="128645"/>
                </a:cubicBezTo>
                <a:cubicBezTo>
                  <a:pt x="725688" y="129868"/>
                  <a:pt x="724927" y="129868"/>
                  <a:pt x="727207" y="131498"/>
                </a:cubicBezTo>
                <a:cubicBezTo>
                  <a:pt x="729488" y="133128"/>
                  <a:pt x="731007" y="136389"/>
                  <a:pt x="726067" y="135573"/>
                </a:cubicBezTo>
                <a:cubicBezTo>
                  <a:pt x="721128" y="134759"/>
                  <a:pt x="718848" y="137611"/>
                  <a:pt x="724168" y="138019"/>
                </a:cubicBezTo>
                <a:cubicBezTo>
                  <a:pt x="729488" y="138426"/>
                  <a:pt x="724168" y="142909"/>
                  <a:pt x="720368" y="146168"/>
                </a:cubicBezTo>
                <a:cubicBezTo>
                  <a:pt x="716568" y="149428"/>
                  <a:pt x="710109" y="153096"/>
                  <a:pt x="707829" y="153504"/>
                </a:cubicBezTo>
                <a:cubicBezTo>
                  <a:pt x="705929" y="153504"/>
                  <a:pt x="705929" y="154726"/>
                  <a:pt x="702509" y="155542"/>
                </a:cubicBezTo>
                <a:cubicBezTo>
                  <a:pt x="699090" y="155949"/>
                  <a:pt x="697190" y="153911"/>
                  <a:pt x="694150" y="152281"/>
                </a:cubicBezTo>
                <a:cubicBezTo>
                  <a:pt x="690731" y="151059"/>
                  <a:pt x="691111" y="147798"/>
                  <a:pt x="690731" y="144131"/>
                </a:cubicBezTo>
                <a:cubicBezTo>
                  <a:pt x="690731" y="140463"/>
                  <a:pt x="691870" y="138833"/>
                  <a:pt x="694150" y="133943"/>
                </a:cubicBezTo>
                <a:cubicBezTo>
                  <a:pt x="696430" y="129461"/>
                  <a:pt x="696430" y="129054"/>
                  <a:pt x="694530" y="129054"/>
                </a:cubicBezTo>
                <a:cubicBezTo>
                  <a:pt x="692251" y="129054"/>
                  <a:pt x="692251" y="129868"/>
                  <a:pt x="691870" y="127016"/>
                </a:cubicBezTo>
                <a:cubicBezTo>
                  <a:pt x="691111" y="124163"/>
                  <a:pt x="690350" y="122533"/>
                  <a:pt x="687691" y="120496"/>
                </a:cubicBezTo>
                <a:cubicBezTo>
                  <a:pt x="685031" y="118458"/>
                  <a:pt x="683511" y="119273"/>
                  <a:pt x="683131" y="117643"/>
                </a:cubicBezTo>
                <a:cubicBezTo>
                  <a:pt x="682751" y="116420"/>
                  <a:pt x="683891" y="112346"/>
                  <a:pt x="681611" y="109493"/>
                </a:cubicBezTo>
                <a:cubicBezTo>
                  <a:pt x="679331" y="106641"/>
                  <a:pt x="679712" y="108271"/>
                  <a:pt x="680091" y="113568"/>
                </a:cubicBezTo>
                <a:cubicBezTo>
                  <a:pt x="680851" y="118866"/>
                  <a:pt x="678572" y="120496"/>
                  <a:pt x="682751" y="122126"/>
                </a:cubicBezTo>
                <a:cubicBezTo>
                  <a:pt x="686931" y="123756"/>
                  <a:pt x="687311" y="122941"/>
                  <a:pt x="688071" y="125794"/>
                </a:cubicBezTo>
                <a:cubicBezTo>
                  <a:pt x="688831" y="128645"/>
                  <a:pt x="688451" y="129461"/>
                  <a:pt x="683131" y="129868"/>
                </a:cubicBezTo>
                <a:cubicBezTo>
                  <a:pt x="678192" y="130276"/>
                  <a:pt x="671732" y="129868"/>
                  <a:pt x="668693" y="129054"/>
                </a:cubicBezTo>
                <a:cubicBezTo>
                  <a:pt x="665652" y="127831"/>
                  <a:pt x="664513" y="125794"/>
                  <a:pt x="662613" y="126201"/>
                </a:cubicBezTo>
                <a:cubicBezTo>
                  <a:pt x="660713" y="126608"/>
                  <a:pt x="657673" y="124163"/>
                  <a:pt x="655014" y="126201"/>
                </a:cubicBezTo>
                <a:cubicBezTo>
                  <a:pt x="652354" y="128238"/>
                  <a:pt x="650834" y="129868"/>
                  <a:pt x="648174" y="129461"/>
                </a:cubicBezTo>
                <a:cubicBezTo>
                  <a:pt x="645514" y="129461"/>
                  <a:pt x="642475" y="129054"/>
                  <a:pt x="643615" y="133128"/>
                </a:cubicBezTo>
                <a:cubicBezTo>
                  <a:pt x="644754" y="137203"/>
                  <a:pt x="648554" y="137611"/>
                  <a:pt x="653494" y="137611"/>
                </a:cubicBezTo>
                <a:cubicBezTo>
                  <a:pt x="658433" y="137611"/>
                  <a:pt x="656913" y="139649"/>
                  <a:pt x="655393" y="140463"/>
                </a:cubicBezTo>
                <a:cubicBezTo>
                  <a:pt x="653874" y="141279"/>
                  <a:pt x="649694" y="139241"/>
                  <a:pt x="642855" y="137611"/>
                </a:cubicBezTo>
                <a:cubicBezTo>
                  <a:pt x="636015" y="135981"/>
                  <a:pt x="636395" y="138426"/>
                  <a:pt x="639055" y="139649"/>
                </a:cubicBezTo>
                <a:cubicBezTo>
                  <a:pt x="641335" y="140871"/>
                  <a:pt x="641335" y="139241"/>
                  <a:pt x="644374" y="142094"/>
                </a:cubicBezTo>
                <a:cubicBezTo>
                  <a:pt x="647414" y="144539"/>
                  <a:pt x="648174" y="141279"/>
                  <a:pt x="652734" y="142501"/>
                </a:cubicBezTo>
                <a:cubicBezTo>
                  <a:pt x="657293" y="143724"/>
                  <a:pt x="658053" y="144539"/>
                  <a:pt x="665652" y="144946"/>
                </a:cubicBezTo>
                <a:cubicBezTo>
                  <a:pt x="673252" y="145761"/>
                  <a:pt x="669452" y="147391"/>
                  <a:pt x="671732" y="147391"/>
                </a:cubicBezTo>
                <a:cubicBezTo>
                  <a:pt x="673632" y="147391"/>
                  <a:pt x="675532" y="146577"/>
                  <a:pt x="678192" y="150244"/>
                </a:cubicBezTo>
                <a:cubicBezTo>
                  <a:pt x="680471" y="153911"/>
                  <a:pt x="683131" y="155134"/>
                  <a:pt x="690731" y="157986"/>
                </a:cubicBezTo>
                <a:cubicBezTo>
                  <a:pt x="698330" y="160839"/>
                  <a:pt x="696050" y="161246"/>
                  <a:pt x="689591" y="162877"/>
                </a:cubicBezTo>
                <a:cubicBezTo>
                  <a:pt x="682751" y="164099"/>
                  <a:pt x="681991" y="162061"/>
                  <a:pt x="679331" y="163691"/>
                </a:cubicBezTo>
                <a:cubicBezTo>
                  <a:pt x="677052" y="165729"/>
                  <a:pt x="672872" y="164914"/>
                  <a:pt x="664513" y="165321"/>
                </a:cubicBezTo>
                <a:cubicBezTo>
                  <a:pt x="656154" y="165729"/>
                  <a:pt x="652734" y="167359"/>
                  <a:pt x="648554" y="166544"/>
                </a:cubicBezTo>
                <a:cubicBezTo>
                  <a:pt x="644374" y="165729"/>
                  <a:pt x="645514" y="164507"/>
                  <a:pt x="643995" y="166137"/>
                </a:cubicBezTo>
                <a:cubicBezTo>
                  <a:pt x="642475" y="167767"/>
                  <a:pt x="642855" y="168174"/>
                  <a:pt x="637535" y="169804"/>
                </a:cubicBezTo>
                <a:cubicBezTo>
                  <a:pt x="631835" y="171842"/>
                  <a:pt x="624237" y="172249"/>
                  <a:pt x="617017" y="172657"/>
                </a:cubicBezTo>
                <a:cubicBezTo>
                  <a:pt x="609797" y="173064"/>
                  <a:pt x="608657" y="174694"/>
                  <a:pt x="605998" y="173472"/>
                </a:cubicBezTo>
                <a:cubicBezTo>
                  <a:pt x="603338" y="172249"/>
                  <a:pt x="604098" y="171434"/>
                  <a:pt x="601438" y="173064"/>
                </a:cubicBezTo>
                <a:cubicBezTo>
                  <a:pt x="598778" y="174287"/>
                  <a:pt x="597258" y="175509"/>
                  <a:pt x="596499" y="173472"/>
                </a:cubicBezTo>
                <a:cubicBezTo>
                  <a:pt x="595739" y="171434"/>
                  <a:pt x="595739" y="170619"/>
                  <a:pt x="593839" y="173064"/>
                </a:cubicBezTo>
                <a:cubicBezTo>
                  <a:pt x="591939" y="175509"/>
                  <a:pt x="585480" y="173472"/>
                  <a:pt x="579020" y="173472"/>
                </a:cubicBezTo>
                <a:cubicBezTo>
                  <a:pt x="572560" y="173472"/>
                  <a:pt x="571041" y="170619"/>
                  <a:pt x="571421" y="168989"/>
                </a:cubicBezTo>
                <a:cubicBezTo>
                  <a:pt x="603718" y="143316"/>
                  <a:pt x="639055" y="116013"/>
                  <a:pt x="664513" y="98490"/>
                </a:cubicBezTo>
                <a:cubicBezTo>
                  <a:pt x="692251" y="79337"/>
                  <a:pt x="722268" y="58147"/>
                  <a:pt x="756465" y="36142"/>
                </a:cubicBezTo>
                <a:cubicBezTo>
                  <a:pt x="773754" y="25343"/>
                  <a:pt x="794367" y="12303"/>
                  <a:pt x="811465" y="160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64D18B4-ABCB-A525-9E9B-B5D940A70151}"/>
              </a:ext>
            </a:extLst>
          </p:cNvPr>
          <p:cNvSpPr/>
          <p:nvPr/>
        </p:nvSpPr>
        <p:spPr>
          <a:xfrm>
            <a:off x="4241820" y="2725300"/>
            <a:ext cx="1619956" cy="1546578"/>
          </a:xfrm>
          <a:prstGeom prst="ellipse">
            <a:avLst/>
          </a:prstGeom>
          <a:noFill/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15F1ED2-D07F-0F07-1ABB-FBB8C9C1C999}"/>
              </a:ext>
            </a:extLst>
          </p:cNvPr>
          <p:cNvSpPr txBox="1"/>
          <p:nvPr/>
        </p:nvSpPr>
        <p:spPr>
          <a:xfrm>
            <a:off x="381805" y="3184929"/>
            <a:ext cx="25657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截至</a:t>
            </a:r>
            <a:r>
              <a:rPr lang="en-US" altLang="zh-CN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年，蚂蚁金服在海外市场的投资超过</a:t>
            </a:r>
            <a:r>
              <a:rPr lang="en-US" altLang="zh-CN" b="1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亿美元</a:t>
            </a:r>
            <a:r>
              <a:rPr lang="zh-CN" altLang="en-US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BF3CFA9-2879-FF95-8AA5-56C9D48568E7}"/>
              </a:ext>
            </a:extLst>
          </p:cNvPr>
          <p:cNvSpPr txBox="1"/>
          <p:nvPr/>
        </p:nvSpPr>
        <p:spPr>
          <a:xfrm>
            <a:off x="4460762" y="1576351"/>
            <a:ext cx="1182071" cy="36933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东南亚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04B6925-E636-399E-767A-8A2C200FEF4B}"/>
              </a:ext>
            </a:extLst>
          </p:cNvPr>
          <p:cNvSpPr txBox="1"/>
          <p:nvPr/>
        </p:nvSpPr>
        <p:spPr>
          <a:xfrm>
            <a:off x="4460761" y="3184929"/>
            <a:ext cx="1182071" cy="369332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欧洲</a:t>
            </a:r>
          </a:p>
        </p:txBody>
      </p:sp>
      <p:sp>
        <p:nvSpPr>
          <p:cNvPr id="37" name="文本框 34">
            <a:extLst>
              <a:ext uri="{FF2B5EF4-FFF2-40B4-BE49-F238E27FC236}">
                <a16:creationId xmlns:a16="http://schemas.microsoft.com/office/drawing/2014/main" id="{0BF3CFA9-2879-FF95-8AA5-56C9D48568E7}"/>
              </a:ext>
            </a:extLst>
          </p:cNvPr>
          <p:cNvSpPr txBox="1"/>
          <p:nvPr/>
        </p:nvSpPr>
        <p:spPr>
          <a:xfrm>
            <a:off x="4391335" y="4912224"/>
            <a:ext cx="1182071" cy="369332"/>
          </a:xfrm>
          <a:prstGeom prst="rect">
            <a:avLst/>
          </a:prstGeom>
          <a:noFill/>
        </p:spPr>
        <p:txBody>
          <a:bodyPr spcFirstLastPara="1" wrap="square" numCol="1" rtlCol="0">
            <a:prstTxWarp prst="textArchDow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非洲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48C92FD-5336-14AA-434E-6C3D2F4B5735}"/>
              </a:ext>
            </a:extLst>
          </p:cNvPr>
          <p:cNvSpPr txBox="1"/>
          <p:nvPr/>
        </p:nvSpPr>
        <p:spPr>
          <a:xfrm>
            <a:off x="6044049" y="724485"/>
            <a:ext cx="5854874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市场进入：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通过与当地金融机构合作，进入了印尼、马来西亚、菲律宾等市场。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合作案例：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Gojek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等本地企业合作，推出数字支付和金融服务。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提供移动支付、信贷、保险等服务。在印度尼西亚投资约为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亿美元，主要用于数字支付和信贷服务。在菲律宾通过与当地企业合作，投入约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亿美元。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45F2C69-336A-3D86-66D9-7167EF7D8CE6}"/>
              </a:ext>
            </a:extLst>
          </p:cNvPr>
          <p:cNvSpPr txBox="1"/>
          <p:nvPr/>
        </p:nvSpPr>
        <p:spPr>
          <a:xfrm>
            <a:off x="6044049" y="2881474"/>
            <a:ext cx="5854874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市场进入：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通过与当地金融机构和技术公司的合作，逐步进入欧洲市场。主要关注英国、德国、法国等金融科技发展较为成熟的国家。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合作案例：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Revolut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等数字银行合作，探索新型金融服务。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推广区块链技术，电商支付平台，投资与并购。在英国通过收购和合作伙伴关系，涉及金额超过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亿美元，主要集中在支付和金融服务领域。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2A6103D-5535-9489-FF2C-3970AD39E12B}"/>
              </a:ext>
            </a:extLst>
          </p:cNvPr>
          <p:cNvSpPr txBox="1"/>
          <p:nvPr/>
        </p:nvSpPr>
        <p:spPr>
          <a:xfrm>
            <a:off x="6044049" y="4720978"/>
            <a:ext cx="5854874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市场进入：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特别关注南非、肯尼亚、尼日利亚等国家，这些地区的移动支付和金融科技发展迅速。。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合作案例：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与当地支付平台如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M-Pesa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合作，推动数字支付的普及。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推动数字支付和金融服务的普及。在</a:t>
            </a:r>
            <a:r>
              <a:rPr lang="zh-CN" altLang="en-US" sz="140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肯尼亚投资约</a:t>
            </a:r>
            <a:r>
              <a:rPr lang="en-US" altLang="zh-CN" sz="140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亿美元，聚焦于移动支付和小额信贷。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65532297-6527-87A7-3191-CE3497AA62FB}"/>
              </a:ext>
            </a:extLst>
          </p:cNvPr>
          <p:cNvCxnSpPr/>
          <p:nvPr/>
        </p:nvCxnSpPr>
        <p:spPr>
          <a:xfrm>
            <a:off x="438411" y="6306855"/>
            <a:ext cx="17599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E0E4E94-64C2-8B2C-0F85-70E3AB147DAB}"/>
              </a:ext>
            </a:extLst>
          </p:cNvPr>
          <p:cNvSpPr txBox="1"/>
          <p:nvPr/>
        </p:nvSpPr>
        <p:spPr>
          <a:xfrm>
            <a:off x="325677" y="6343749"/>
            <a:ext cx="3443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数据来源：蚂蚁金服官网，福布斯分析</a:t>
            </a:r>
          </a:p>
        </p:txBody>
      </p:sp>
    </p:spTree>
    <p:extLst>
      <p:ext uri="{BB962C8B-B14F-4D97-AF65-F5344CB8AC3E}">
        <p14:creationId xmlns:p14="http://schemas.microsoft.com/office/powerpoint/2010/main" val="1951645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箭头: V 形 54">
            <a:extLst>
              <a:ext uri="{FF2B5EF4-FFF2-40B4-BE49-F238E27FC236}">
                <a16:creationId xmlns:a16="http://schemas.microsoft.com/office/drawing/2014/main" id="{E69F532A-3330-7E12-1063-9CC09FBCFAA9}"/>
              </a:ext>
            </a:extLst>
          </p:cNvPr>
          <p:cNvSpPr/>
          <p:nvPr/>
        </p:nvSpPr>
        <p:spPr>
          <a:xfrm>
            <a:off x="2101875" y="2727752"/>
            <a:ext cx="9518261" cy="82382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6" name="箭头: V 形 55">
            <a:extLst>
              <a:ext uri="{FF2B5EF4-FFF2-40B4-BE49-F238E27FC236}">
                <a16:creationId xmlns:a16="http://schemas.microsoft.com/office/drawing/2014/main" id="{0BB23DAD-5374-693C-7545-0A3407D84AB5}"/>
              </a:ext>
            </a:extLst>
          </p:cNvPr>
          <p:cNvSpPr/>
          <p:nvPr/>
        </p:nvSpPr>
        <p:spPr>
          <a:xfrm>
            <a:off x="2101875" y="3961515"/>
            <a:ext cx="9518261" cy="82382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7" name="箭头: V 形 56">
            <a:extLst>
              <a:ext uri="{FF2B5EF4-FFF2-40B4-BE49-F238E27FC236}">
                <a16:creationId xmlns:a16="http://schemas.microsoft.com/office/drawing/2014/main" id="{0BB23DAD-5374-693C-7545-0A3407D84AB5}"/>
              </a:ext>
            </a:extLst>
          </p:cNvPr>
          <p:cNvSpPr/>
          <p:nvPr/>
        </p:nvSpPr>
        <p:spPr>
          <a:xfrm>
            <a:off x="2007674" y="5199132"/>
            <a:ext cx="9518261" cy="82382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4" name="箭头: V 形 53">
            <a:extLst>
              <a:ext uri="{FF2B5EF4-FFF2-40B4-BE49-F238E27FC236}">
                <a16:creationId xmlns:a16="http://schemas.microsoft.com/office/drawing/2014/main" id="{0BB23DAD-5374-693C-7545-0A3407D84AB5}"/>
              </a:ext>
            </a:extLst>
          </p:cNvPr>
          <p:cNvSpPr/>
          <p:nvPr/>
        </p:nvSpPr>
        <p:spPr>
          <a:xfrm>
            <a:off x="2020513" y="1461410"/>
            <a:ext cx="9518261" cy="823824"/>
          </a:xfrm>
          <a:prstGeom prst="chevron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01C0D7-8EED-F708-EE7B-CC087EAB5FF8}"/>
              </a:ext>
            </a:extLst>
          </p:cNvPr>
          <p:cNvSpPr txBox="1"/>
          <p:nvPr/>
        </p:nvSpPr>
        <p:spPr>
          <a:xfrm>
            <a:off x="438411" y="331811"/>
            <a:ext cx="6075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中国金融科技企业出海共性分析</a:t>
            </a:r>
          </a:p>
        </p:txBody>
      </p:sp>
      <p:pic>
        <p:nvPicPr>
          <p:cNvPr id="22" name="图片 21" descr="关注丨民营企业出海系列② 民企出海，各显神通 - 丝路通">
            <a:extLst>
              <a:ext uri="{FF2B5EF4-FFF2-40B4-BE49-F238E27FC236}">
                <a16:creationId xmlns:a16="http://schemas.microsoft.com/office/drawing/2014/main" id="{FD5D36EF-95A3-CDB7-0E62-5144DEC25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56" r="11968"/>
          <a:stretch>
            <a:fillRect/>
          </a:stretch>
        </p:blipFill>
        <p:spPr bwMode="auto">
          <a:xfrm>
            <a:off x="653226" y="1188517"/>
            <a:ext cx="2903392" cy="5098415"/>
          </a:xfrm>
          <a:custGeom>
            <a:avLst/>
            <a:gdLst>
              <a:gd name="connsiteX0" fmla="*/ 0 w 4478357"/>
              <a:gd name="connsiteY0" fmla="*/ 0 h 6858000"/>
              <a:gd name="connsiteX1" fmla="*/ 4478357 w 4478357"/>
              <a:gd name="connsiteY1" fmla="*/ 6858000 h 6858000"/>
              <a:gd name="connsiteX2" fmla="*/ 0 w 4478357"/>
              <a:gd name="connsiteY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78357" h="6858000">
                <a:moveTo>
                  <a:pt x="0" y="0"/>
                </a:moveTo>
                <a:lnTo>
                  <a:pt x="447835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</p:pic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040111AD-803F-7398-3A16-0EC3B0DD75D5}"/>
              </a:ext>
            </a:extLst>
          </p:cNvPr>
          <p:cNvSpPr/>
          <p:nvPr/>
        </p:nvSpPr>
        <p:spPr>
          <a:xfrm>
            <a:off x="653223" y="1169200"/>
            <a:ext cx="3062331" cy="5337672"/>
          </a:xfrm>
          <a:prstGeom prst="rtTriangle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70D23C6-65C9-504D-AC1E-8FFE1AEF1AF9}"/>
              </a:ext>
            </a:extLst>
          </p:cNvPr>
          <p:cNvGrpSpPr/>
          <p:nvPr/>
        </p:nvGrpSpPr>
        <p:grpSpPr>
          <a:xfrm>
            <a:off x="1012782" y="1451477"/>
            <a:ext cx="2465742" cy="810551"/>
            <a:chOff x="1107106" y="1808656"/>
            <a:chExt cx="2465742" cy="573110"/>
          </a:xfrm>
          <a:effectLst>
            <a:outerShdw blurRad="50800" dist="50800" dir="5400000" sx="107000" sy="107000" algn="ctr" rotWithShape="0">
              <a:srgbClr val="000000">
                <a:alpha val="43137"/>
              </a:srgbClr>
            </a:outerShdw>
          </a:effectLst>
        </p:grpSpPr>
        <p:sp>
          <p:nvSpPr>
            <p:cNvPr id="25" name="平行四边形 24">
              <a:extLst>
                <a:ext uri="{FF2B5EF4-FFF2-40B4-BE49-F238E27FC236}">
                  <a16:creationId xmlns:a16="http://schemas.microsoft.com/office/drawing/2014/main" id="{39388360-5FC0-BF69-0403-81344E86D068}"/>
                </a:ext>
              </a:extLst>
            </p:cNvPr>
            <p:cNvSpPr/>
            <p:nvPr/>
          </p:nvSpPr>
          <p:spPr>
            <a:xfrm>
              <a:off x="1583063" y="1808656"/>
              <a:ext cx="1989785" cy="573110"/>
            </a:xfrm>
            <a:prstGeom prst="parallelogram">
              <a:avLst>
                <a:gd name="adj" fmla="val 5646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D4F18DFA-4B72-1827-66E9-A1DA013D671D}"/>
                </a:ext>
              </a:extLst>
            </p:cNvPr>
            <p:cNvSpPr/>
            <p:nvPr/>
          </p:nvSpPr>
          <p:spPr>
            <a:xfrm>
              <a:off x="1107106" y="1808656"/>
              <a:ext cx="1989785" cy="573110"/>
            </a:xfrm>
            <a:prstGeom prst="parallelogram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椭圆 23">
            <a:extLst>
              <a:ext uri="{FF2B5EF4-FFF2-40B4-BE49-F238E27FC236}">
                <a16:creationId xmlns:a16="http://schemas.microsoft.com/office/drawing/2014/main" id="{A4A07413-9845-FB41-A423-A20504D7E8A4}"/>
              </a:ext>
            </a:extLst>
          </p:cNvPr>
          <p:cNvSpPr/>
          <p:nvPr/>
        </p:nvSpPr>
        <p:spPr>
          <a:xfrm>
            <a:off x="642846" y="1376908"/>
            <a:ext cx="976531" cy="913045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ools-and-utensils_376187">
            <a:extLst>
              <a:ext uri="{FF2B5EF4-FFF2-40B4-BE49-F238E27FC236}">
                <a16:creationId xmlns:a16="http://schemas.microsoft.com/office/drawing/2014/main" id="{CA4A587E-BCFB-EEBD-9314-BF17AE8D3AD9}"/>
              </a:ext>
            </a:extLst>
          </p:cNvPr>
          <p:cNvSpPr/>
          <p:nvPr/>
        </p:nvSpPr>
        <p:spPr>
          <a:xfrm>
            <a:off x="928036" y="1595100"/>
            <a:ext cx="427864" cy="415963"/>
          </a:xfrm>
          <a:custGeom>
            <a:avLst/>
            <a:gdLst>
              <a:gd name="connsiteX0" fmla="*/ 276193 w 607639"/>
              <a:gd name="connsiteY0" fmla="*/ 275770 h 606722"/>
              <a:gd name="connsiteX1" fmla="*/ 331446 w 607639"/>
              <a:gd name="connsiteY1" fmla="*/ 275770 h 606722"/>
              <a:gd name="connsiteX2" fmla="*/ 331446 w 607639"/>
              <a:gd name="connsiteY2" fmla="*/ 330952 h 606722"/>
              <a:gd name="connsiteX3" fmla="*/ 276193 w 607639"/>
              <a:gd name="connsiteY3" fmla="*/ 330952 h 606722"/>
              <a:gd name="connsiteX4" fmla="*/ 248592 w 607639"/>
              <a:gd name="connsiteY4" fmla="*/ 220578 h 606722"/>
              <a:gd name="connsiteX5" fmla="*/ 220911 w 607639"/>
              <a:gd name="connsiteY5" fmla="*/ 248217 h 606722"/>
              <a:gd name="connsiteX6" fmla="*/ 220911 w 607639"/>
              <a:gd name="connsiteY6" fmla="*/ 358506 h 606722"/>
              <a:gd name="connsiteX7" fmla="*/ 248592 w 607639"/>
              <a:gd name="connsiteY7" fmla="*/ 386056 h 606722"/>
              <a:gd name="connsiteX8" fmla="*/ 359047 w 607639"/>
              <a:gd name="connsiteY8" fmla="*/ 386056 h 606722"/>
              <a:gd name="connsiteX9" fmla="*/ 386639 w 607639"/>
              <a:gd name="connsiteY9" fmla="*/ 358506 h 606722"/>
              <a:gd name="connsiteX10" fmla="*/ 386639 w 607639"/>
              <a:gd name="connsiteY10" fmla="*/ 248217 h 606722"/>
              <a:gd name="connsiteX11" fmla="*/ 359047 w 607639"/>
              <a:gd name="connsiteY11" fmla="*/ 220578 h 606722"/>
              <a:gd name="connsiteX12" fmla="*/ 193319 w 607639"/>
              <a:gd name="connsiteY12" fmla="*/ 0 h 606722"/>
              <a:gd name="connsiteX13" fmla="*/ 220911 w 607639"/>
              <a:gd name="connsiteY13" fmla="*/ 27550 h 606722"/>
              <a:gd name="connsiteX14" fmla="*/ 220911 w 607639"/>
              <a:gd name="connsiteY14" fmla="*/ 110289 h 606722"/>
              <a:gd name="connsiteX15" fmla="*/ 276183 w 607639"/>
              <a:gd name="connsiteY15" fmla="*/ 110289 h 606722"/>
              <a:gd name="connsiteX16" fmla="*/ 276183 w 607639"/>
              <a:gd name="connsiteY16" fmla="*/ 27550 h 606722"/>
              <a:gd name="connsiteX17" fmla="*/ 303775 w 607639"/>
              <a:gd name="connsiteY17" fmla="*/ 0 h 606722"/>
              <a:gd name="connsiteX18" fmla="*/ 331456 w 607639"/>
              <a:gd name="connsiteY18" fmla="*/ 27550 h 606722"/>
              <a:gd name="connsiteX19" fmla="*/ 331456 w 607639"/>
              <a:gd name="connsiteY19" fmla="*/ 110289 h 606722"/>
              <a:gd name="connsiteX20" fmla="*/ 386639 w 607639"/>
              <a:gd name="connsiteY20" fmla="*/ 110289 h 606722"/>
              <a:gd name="connsiteX21" fmla="*/ 386639 w 607639"/>
              <a:gd name="connsiteY21" fmla="*/ 27550 h 606722"/>
              <a:gd name="connsiteX22" fmla="*/ 414320 w 607639"/>
              <a:gd name="connsiteY22" fmla="*/ 0 h 606722"/>
              <a:gd name="connsiteX23" fmla="*/ 441911 w 607639"/>
              <a:gd name="connsiteY23" fmla="*/ 27550 h 606722"/>
              <a:gd name="connsiteX24" fmla="*/ 441911 w 607639"/>
              <a:gd name="connsiteY24" fmla="*/ 110289 h 606722"/>
              <a:gd name="connsiteX25" fmla="*/ 469503 w 607639"/>
              <a:gd name="connsiteY25" fmla="*/ 110289 h 606722"/>
              <a:gd name="connsiteX26" fmla="*/ 497094 w 607639"/>
              <a:gd name="connsiteY26" fmla="*/ 137928 h 606722"/>
              <a:gd name="connsiteX27" fmla="*/ 497094 w 607639"/>
              <a:gd name="connsiteY27" fmla="*/ 165478 h 606722"/>
              <a:gd name="connsiteX28" fmla="*/ 579958 w 607639"/>
              <a:gd name="connsiteY28" fmla="*/ 165478 h 606722"/>
              <a:gd name="connsiteX29" fmla="*/ 607639 w 607639"/>
              <a:gd name="connsiteY29" fmla="*/ 193028 h 606722"/>
              <a:gd name="connsiteX30" fmla="*/ 579958 w 607639"/>
              <a:gd name="connsiteY30" fmla="*/ 220578 h 606722"/>
              <a:gd name="connsiteX31" fmla="*/ 497094 w 607639"/>
              <a:gd name="connsiteY31" fmla="*/ 220578 h 606722"/>
              <a:gd name="connsiteX32" fmla="*/ 497094 w 607639"/>
              <a:gd name="connsiteY32" fmla="*/ 275767 h 606722"/>
              <a:gd name="connsiteX33" fmla="*/ 579958 w 607639"/>
              <a:gd name="connsiteY33" fmla="*/ 275767 h 606722"/>
              <a:gd name="connsiteX34" fmla="*/ 607639 w 607639"/>
              <a:gd name="connsiteY34" fmla="*/ 303317 h 606722"/>
              <a:gd name="connsiteX35" fmla="*/ 579958 w 607639"/>
              <a:gd name="connsiteY35" fmla="*/ 330956 h 606722"/>
              <a:gd name="connsiteX36" fmla="*/ 497094 w 607639"/>
              <a:gd name="connsiteY36" fmla="*/ 330956 h 606722"/>
              <a:gd name="connsiteX37" fmla="*/ 497094 w 607639"/>
              <a:gd name="connsiteY37" fmla="*/ 386056 h 606722"/>
              <a:gd name="connsiteX38" fmla="*/ 579958 w 607639"/>
              <a:gd name="connsiteY38" fmla="*/ 386056 h 606722"/>
              <a:gd name="connsiteX39" fmla="*/ 607639 w 607639"/>
              <a:gd name="connsiteY39" fmla="*/ 413694 h 606722"/>
              <a:gd name="connsiteX40" fmla="*/ 579958 w 607639"/>
              <a:gd name="connsiteY40" fmla="*/ 441244 h 606722"/>
              <a:gd name="connsiteX41" fmla="*/ 497094 w 607639"/>
              <a:gd name="connsiteY41" fmla="*/ 441244 h 606722"/>
              <a:gd name="connsiteX42" fmla="*/ 497094 w 607639"/>
              <a:gd name="connsiteY42" fmla="*/ 468794 h 606722"/>
              <a:gd name="connsiteX43" fmla="*/ 469503 w 607639"/>
              <a:gd name="connsiteY43" fmla="*/ 496344 h 606722"/>
              <a:gd name="connsiteX44" fmla="*/ 441911 w 607639"/>
              <a:gd name="connsiteY44" fmla="*/ 496344 h 606722"/>
              <a:gd name="connsiteX45" fmla="*/ 441911 w 607639"/>
              <a:gd name="connsiteY45" fmla="*/ 579083 h 606722"/>
              <a:gd name="connsiteX46" fmla="*/ 414320 w 607639"/>
              <a:gd name="connsiteY46" fmla="*/ 606722 h 606722"/>
              <a:gd name="connsiteX47" fmla="*/ 386639 w 607639"/>
              <a:gd name="connsiteY47" fmla="*/ 579083 h 606722"/>
              <a:gd name="connsiteX48" fmla="*/ 386639 w 607639"/>
              <a:gd name="connsiteY48" fmla="*/ 496344 h 606722"/>
              <a:gd name="connsiteX49" fmla="*/ 331456 w 607639"/>
              <a:gd name="connsiteY49" fmla="*/ 496344 h 606722"/>
              <a:gd name="connsiteX50" fmla="*/ 331456 w 607639"/>
              <a:gd name="connsiteY50" fmla="*/ 579083 h 606722"/>
              <a:gd name="connsiteX51" fmla="*/ 303775 w 607639"/>
              <a:gd name="connsiteY51" fmla="*/ 606722 h 606722"/>
              <a:gd name="connsiteX52" fmla="*/ 276183 w 607639"/>
              <a:gd name="connsiteY52" fmla="*/ 579083 h 606722"/>
              <a:gd name="connsiteX53" fmla="*/ 276183 w 607639"/>
              <a:gd name="connsiteY53" fmla="*/ 496344 h 606722"/>
              <a:gd name="connsiteX54" fmla="*/ 220911 w 607639"/>
              <a:gd name="connsiteY54" fmla="*/ 496344 h 606722"/>
              <a:gd name="connsiteX55" fmla="*/ 220911 w 607639"/>
              <a:gd name="connsiteY55" fmla="*/ 579083 h 606722"/>
              <a:gd name="connsiteX56" fmla="*/ 193319 w 607639"/>
              <a:gd name="connsiteY56" fmla="*/ 606722 h 606722"/>
              <a:gd name="connsiteX57" fmla="*/ 165728 w 607639"/>
              <a:gd name="connsiteY57" fmla="*/ 579083 h 606722"/>
              <a:gd name="connsiteX58" fmla="*/ 165728 w 607639"/>
              <a:gd name="connsiteY58" fmla="*/ 496344 h 606722"/>
              <a:gd name="connsiteX59" fmla="*/ 138136 w 607639"/>
              <a:gd name="connsiteY59" fmla="*/ 496344 h 606722"/>
              <a:gd name="connsiteX60" fmla="*/ 110456 w 607639"/>
              <a:gd name="connsiteY60" fmla="*/ 468794 h 606722"/>
              <a:gd name="connsiteX61" fmla="*/ 110456 w 607639"/>
              <a:gd name="connsiteY61" fmla="*/ 441244 h 606722"/>
              <a:gd name="connsiteX62" fmla="*/ 27592 w 607639"/>
              <a:gd name="connsiteY62" fmla="*/ 441244 h 606722"/>
              <a:gd name="connsiteX63" fmla="*/ 0 w 607639"/>
              <a:gd name="connsiteY63" fmla="*/ 413694 h 606722"/>
              <a:gd name="connsiteX64" fmla="*/ 27592 w 607639"/>
              <a:gd name="connsiteY64" fmla="*/ 386056 h 606722"/>
              <a:gd name="connsiteX65" fmla="*/ 110456 w 607639"/>
              <a:gd name="connsiteY65" fmla="*/ 386056 h 606722"/>
              <a:gd name="connsiteX66" fmla="*/ 110456 w 607639"/>
              <a:gd name="connsiteY66" fmla="*/ 330956 h 606722"/>
              <a:gd name="connsiteX67" fmla="*/ 27592 w 607639"/>
              <a:gd name="connsiteY67" fmla="*/ 330956 h 606722"/>
              <a:gd name="connsiteX68" fmla="*/ 0 w 607639"/>
              <a:gd name="connsiteY68" fmla="*/ 303317 h 606722"/>
              <a:gd name="connsiteX69" fmla="*/ 27592 w 607639"/>
              <a:gd name="connsiteY69" fmla="*/ 275767 h 606722"/>
              <a:gd name="connsiteX70" fmla="*/ 110456 w 607639"/>
              <a:gd name="connsiteY70" fmla="*/ 275767 h 606722"/>
              <a:gd name="connsiteX71" fmla="*/ 110456 w 607639"/>
              <a:gd name="connsiteY71" fmla="*/ 220578 h 606722"/>
              <a:gd name="connsiteX72" fmla="*/ 27592 w 607639"/>
              <a:gd name="connsiteY72" fmla="*/ 220578 h 606722"/>
              <a:gd name="connsiteX73" fmla="*/ 0 w 607639"/>
              <a:gd name="connsiteY73" fmla="*/ 193028 h 606722"/>
              <a:gd name="connsiteX74" fmla="*/ 27592 w 607639"/>
              <a:gd name="connsiteY74" fmla="*/ 165478 h 606722"/>
              <a:gd name="connsiteX75" fmla="*/ 110456 w 607639"/>
              <a:gd name="connsiteY75" fmla="*/ 165478 h 606722"/>
              <a:gd name="connsiteX76" fmla="*/ 110456 w 607639"/>
              <a:gd name="connsiteY76" fmla="*/ 137928 h 606722"/>
              <a:gd name="connsiteX77" fmla="*/ 138136 w 607639"/>
              <a:gd name="connsiteY77" fmla="*/ 110289 h 606722"/>
              <a:gd name="connsiteX78" fmla="*/ 165728 w 607639"/>
              <a:gd name="connsiteY78" fmla="*/ 110289 h 606722"/>
              <a:gd name="connsiteX79" fmla="*/ 165728 w 607639"/>
              <a:gd name="connsiteY79" fmla="*/ 27550 h 606722"/>
              <a:gd name="connsiteX80" fmla="*/ 193319 w 607639"/>
              <a:gd name="connsiteY80" fmla="*/ 0 h 60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607639" h="606722">
                <a:moveTo>
                  <a:pt x="276193" y="275770"/>
                </a:moveTo>
                <a:lnTo>
                  <a:pt x="331446" y="275770"/>
                </a:lnTo>
                <a:lnTo>
                  <a:pt x="331446" y="330952"/>
                </a:lnTo>
                <a:lnTo>
                  <a:pt x="276193" y="330952"/>
                </a:lnTo>
                <a:close/>
                <a:moveTo>
                  <a:pt x="248592" y="220578"/>
                </a:moveTo>
                <a:cubicBezTo>
                  <a:pt x="233283" y="220578"/>
                  <a:pt x="220911" y="232931"/>
                  <a:pt x="220911" y="248217"/>
                </a:cubicBezTo>
                <a:lnTo>
                  <a:pt x="220911" y="358506"/>
                </a:lnTo>
                <a:cubicBezTo>
                  <a:pt x="220911" y="373702"/>
                  <a:pt x="233283" y="386056"/>
                  <a:pt x="248592" y="386056"/>
                </a:cubicBezTo>
                <a:lnTo>
                  <a:pt x="359047" y="386056"/>
                </a:lnTo>
                <a:cubicBezTo>
                  <a:pt x="374267" y="386056"/>
                  <a:pt x="386639" y="373702"/>
                  <a:pt x="386639" y="358506"/>
                </a:cubicBezTo>
                <a:lnTo>
                  <a:pt x="386639" y="248217"/>
                </a:lnTo>
                <a:cubicBezTo>
                  <a:pt x="386639" y="232931"/>
                  <a:pt x="374267" y="220578"/>
                  <a:pt x="359047" y="220578"/>
                </a:cubicBezTo>
                <a:close/>
                <a:moveTo>
                  <a:pt x="193319" y="0"/>
                </a:moveTo>
                <a:cubicBezTo>
                  <a:pt x="208539" y="0"/>
                  <a:pt x="220911" y="12353"/>
                  <a:pt x="220911" y="27550"/>
                </a:cubicBezTo>
                <a:lnTo>
                  <a:pt x="220911" y="110289"/>
                </a:lnTo>
                <a:lnTo>
                  <a:pt x="276183" y="110289"/>
                </a:lnTo>
                <a:lnTo>
                  <a:pt x="276183" y="27550"/>
                </a:lnTo>
                <a:cubicBezTo>
                  <a:pt x="276183" y="12353"/>
                  <a:pt x="288555" y="0"/>
                  <a:pt x="303775" y="0"/>
                </a:cubicBezTo>
                <a:cubicBezTo>
                  <a:pt x="319084" y="0"/>
                  <a:pt x="331456" y="12353"/>
                  <a:pt x="331456" y="27550"/>
                </a:cubicBezTo>
                <a:lnTo>
                  <a:pt x="331456" y="110289"/>
                </a:lnTo>
                <a:lnTo>
                  <a:pt x="386639" y="110289"/>
                </a:lnTo>
                <a:lnTo>
                  <a:pt x="386639" y="27550"/>
                </a:lnTo>
                <a:cubicBezTo>
                  <a:pt x="386639" y="12353"/>
                  <a:pt x="399011" y="0"/>
                  <a:pt x="414320" y="0"/>
                </a:cubicBezTo>
                <a:cubicBezTo>
                  <a:pt x="429539" y="0"/>
                  <a:pt x="441911" y="12353"/>
                  <a:pt x="441911" y="27550"/>
                </a:cubicBezTo>
                <a:lnTo>
                  <a:pt x="441911" y="110289"/>
                </a:lnTo>
                <a:lnTo>
                  <a:pt x="469503" y="110289"/>
                </a:lnTo>
                <a:cubicBezTo>
                  <a:pt x="484812" y="110289"/>
                  <a:pt x="497094" y="122642"/>
                  <a:pt x="497094" y="137928"/>
                </a:cubicBezTo>
                <a:lnTo>
                  <a:pt x="497094" y="165478"/>
                </a:lnTo>
                <a:lnTo>
                  <a:pt x="579958" y="165478"/>
                </a:lnTo>
                <a:cubicBezTo>
                  <a:pt x="595267" y="165478"/>
                  <a:pt x="607639" y="177831"/>
                  <a:pt x="607639" y="193028"/>
                </a:cubicBezTo>
                <a:cubicBezTo>
                  <a:pt x="607639" y="208225"/>
                  <a:pt x="595267" y="220578"/>
                  <a:pt x="579958" y="220578"/>
                </a:cubicBezTo>
                <a:lnTo>
                  <a:pt x="497094" y="220578"/>
                </a:lnTo>
                <a:lnTo>
                  <a:pt x="497094" y="275767"/>
                </a:lnTo>
                <a:lnTo>
                  <a:pt x="579958" y="275767"/>
                </a:lnTo>
                <a:cubicBezTo>
                  <a:pt x="595267" y="275767"/>
                  <a:pt x="607639" y="288120"/>
                  <a:pt x="607639" y="303317"/>
                </a:cubicBezTo>
                <a:cubicBezTo>
                  <a:pt x="607639" y="318602"/>
                  <a:pt x="595267" y="330956"/>
                  <a:pt x="579958" y="330956"/>
                </a:cubicBezTo>
                <a:lnTo>
                  <a:pt x="497094" y="330956"/>
                </a:lnTo>
                <a:lnTo>
                  <a:pt x="497094" y="386056"/>
                </a:lnTo>
                <a:lnTo>
                  <a:pt x="579958" y="386056"/>
                </a:lnTo>
                <a:cubicBezTo>
                  <a:pt x="595267" y="386056"/>
                  <a:pt x="607639" y="398409"/>
                  <a:pt x="607639" y="413694"/>
                </a:cubicBezTo>
                <a:cubicBezTo>
                  <a:pt x="607639" y="428891"/>
                  <a:pt x="595267" y="441244"/>
                  <a:pt x="579958" y="441244"/>
                </a:cubicBezTo>
                <a:lnTo>
                  <a:pt x="497094" y="441244"/>
                </a:lnTo>
                <a:lnTo>
                  <a:pt x="497094" y="468794"/>
                </a:lnTo>
                <a:cubicBezTo>
                  <a:pt x="497094" y="484080"/>
                  <a:pt x="484812" y="496344"/>
                  <a:pt x="469503" y="496344"/>
                </a:cubicBezTo>
                <a:lnTo>
                  <a:pt x="441911" y="496344"/>
                </a:lnTo>
                <a:lnTo>
                  <a:pt x="441911" y="579083"/>
                </a:lnTo>
                <a:cubicBezTo>
                  <a:pt x="441911" y="594369"/>
                  <a:pt x="429539" y="606722"/>
                  <a:pt x="414320" y="606722"/>
                </a:cubicBezTo>
                <a:cubicBezTo>
                  <a:pt x="399011" y="606722"/>
                  <a:pt x="386639" y="594369"/>
                  <a:pt x="386639" y="579083"/>
                </a:cubicBezTo>
                <a:lnTo>
                  <a:pt x="386639" y="496344"/>
                </a:lnTo>
                <a:lnTo>
                  <a:pt x="331456" y="496344"/>
                </a:lnTo>
                <a:lnTo>
                  <a:pt x="331456" y="579083"/>
                </a:lnTo>
                <a:cubicBezTo>
                  <a:pt x="331456" y="594369"/>
                  <a:pt x="319084" y="606722"/>
                  <a:pt x="303775" y="606722"/>
                </a:cubicBezTo>
                <a:cubicBezTo>
                  <a:pt x="288555" y="606722"/>
                  <a:pt x="276183" y="594369"/>
                  <a:pt x="276183" y="579083"/>
                </a:cubicBezTo>
                <a:lnTo>
                  <a:pt x="276183" y="496344"/>
                </a:lnTo>
                <a:lnTo>
                  <a:pt x="220911" y="496344"/>
                </a:lnTo>
                <a:lnTo>
                  <a:pt x="220911" y="579083"/>
                </a:lnTo>
                <a:cubicBezTo>
                  <a:pt x="220911" y="594369"/>
                  <a:pt x="208628" y="606722"/>
                  <a:pt x="193319" y="606722"/>
                </a:cubicBezTo>
                <a:cubicBezTo>
                  <a:pt x="178100" y="606722"/>
                  <a:pt x="165728" y="594369"/>
                  <a:pt x="165728" y="579083"/>
                </a:cubicBezTo>
                <a:lnTo>
                  <a:pt x="165728" y="496344"/>
                </a:lnTo>
                <a:lnTo>
                  <a:pt x="138136" y="496344"/>
                </a:lnTo>
                <a:cubicBezTo>
                  <a:pt x="122827" y="496344"/>
                  <a:pt x="110456" y="484080"/>
                  <a:pt x="110456" y="468794"/>
                </a:cubicBezTo>
                <a:lnTo>
                  <a:pt x="110456" y="441244"/>
                </a:lnTo>
                <a:lnTo>
                  <a:pt x="27592" y="441244"/>
                </a:lnTo>
                <a:cubicBezTo>
                  <a:pt x="12372" y="441244"/>
                  <a:pt x="0" y="428891"/>
                  <a:pt x="0" y="413694"/>
                </a:cubicBezTo>
                <a:cubicBezTo>
                  <a:pt x="0" y="398409"/>
                  <a:pt x="12372" y="386056"/>
                  <a:pt x="27592" y="386056"/>
                </a:cubicBezTo>
                <a:lnTo>
                  <a:pt x="110456" y="386056"/>
                </a:lnTo>
                <a:lnTo>
                  <a:pt x="110456" y="330956"/>
                </a:lnTo>
                <a:lnTo>
                  <a:pt x="27592" y="330956"/>
                </a:lnTo>
                <a:cubicBezTo>
                  <a:pt x="12372" y="330956"/>
                  <a:pt x="0" y="318602"/>
                  <a:pt x="0" y="303317"/>
                </a:cubicBezTo>
                <a:cubicBezTo>
                  <a:pt x="0" y="288120"/>
                  <a:pt x="12372" y="275767"/>
                  <a:pt x="27592" y="275767"/>
                </a:cubicBezTo>
                <a:lnTo>
                  <a:pt x="110456" y="275767"/>
                </a:lnTo>
                <a:lnTo>
                  <a:pt x="110456" y="220578"/>
                </a:lnTo>
                <a:lnTo>
                  <a:pt x="27592" y="220578"/>
                </a:lnTo>
                <a:cubicBezTo>
                  <a:pt x="12372" y="220578"/>
                  <a:pt x="0" y="208225"/>
                  <a:pt x="0" y="193028"/>
                </a:cubicBezTo>
                <a:cubicBezTo>
                  <a:pt x="0" y="177831"/>
                  <a:pt x="12372" y="165478"/>
                  <a:pt x="27592" y="165478"/>
                </a:cubicBezTo>
                <a:lnTo>
                  <a:pt x="110456" y="165478"/>
                </a:lnTo>
                <a:lnTo>
                  <a:pt x="110456" y="137928"/>
                </a:lnTo>
                <a:cubicBezTo>
                  <a:pt x="110456" y="122642"/>
                  <a:pt x="122827" y="110289"/>
                  <a:pt x="138136" y="110289"/>
                </a:cubicBezTo>
                <a:lnTo>
                  <a:pt x="165728" y="110289"/>
                </a:lnTo>
                <a:lnTo>
                  <a:pt x="165728" y="27550"/>
                </a:lnTo>
                <a:cubicBezTo>
                  <a:pt x="165728" y="12353"/>
                  <a:pt x="178100" y="0"/>
                  <a:pt x="1933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43310D4-571A-E4E6-861F-CD13B4AA13BC}"/>
              </a:ext>
            </a:extLst>
          </p:cNvPr>
          <p:cNvSpPr txBox="1"/>
          <p:nvPr/>
        </p:nvSpPr>
        <p:spPr>
          <a:xfrm>
            <a:off x="1594142" y="1644173"/>
            <a:ext cx="1377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技术创新</a:t>
            </a: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21330959-9FEE-B85E-E16E-E13617143DA2}"/>
              </a:ext>
            </a:extLst>
          </p:cNvPr>
          <p:cNvGrpSpPr/>
          <p:nvPr/>
        </p:nvGrpSpPr>
        <p:grpSpPr>
          <a:xfrm>
            <a:off x="1577925" y="2693102"/>
            <a:ext cx="2513735" cy="810551"/>
            <a:chOff x="1107106" y="1808656"/>
            <a:chExt cx="2513735" cy="573110"/>
          </a:xfrm>
          <a:effectLst>
            <a:outerShdw blurRad="50800" dist="50800" dir="5400000" sx="107000" sy="107000" algn="ctr" rotWithShape="0">
              <a:srgbClr val="000000">
                <a:alpha val="43137"/>
              </a:srgbClr>
            </a:outerShdw>
          </a:effectLst>
        </p:grpSpPr>
        <p:sp>
          <p:nvSpPr>
            <p:cNvPr id="35" name="平行四边形 34">
              <a:extLst>
                <a:ext uri="{FF2B5EF4-FFF2-40B4-BE49-F238E27FC236}">
                  <a16:creationId xmlns:a16="http://schemas.microsoft.com/office/drawing/2014/main" id="{5B3146C5-1C59-3F47-F94C-04D6F39200AF}"/>
                </a:ext>
              </a:extLst>
            </p:cNvPr>
            <p:cNvSpPr/>
            <p:nvPr/>
          </p:nvSpPr>
          <p:spPr>
            <a:xfrm>
              <a:off x="1631056" y="1808656"/>
              <a:ext cx="1989785" cy="573110"/>
            </a:xfrm>
            <a:prstGeom prst="parallelogram">
              <a:avLst>
                <a:gd name="adj" fmla="val 5646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平行四边形 35">
              <a:extLst>
                <a:ext uri="{FF2B5EF4-FFF2-40B4-BE49-F238E27FC236}">
                  <a16:creationId xmlns:a16="http://schemas.microsoft.com/office/drawing/2014/main" id="{597F04EF-9A71-BA3A-C804-255BE5BB6509}"/>
                </a:ext>
              </a:extLst>
            </p:cNvPr>
            <p:cNvSpPr/>
            <p:nvPr/>
          </p:nvSpPr>
          <p:spPr>
            <a:xfrm>
              <a:off x="1107106" y="1808656"/>
              <a:ext cx="1989785" cy="573110"/>
            </a:xfrm>
            <a:prstGeom prst="parallelogram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" name="椭圆 36">
            <a:extLst>
              <a:ext uri="{FF2B5EF4-FFF2-40B4-BE49-F238E27FC236}">
                <a16:creationId xmlns:a16="http://schemas.microsoft.com/office/drawing/2014/main" id="{D4BDC5DA-BBDE-8016-E883-0AFD2C35158A}"/>
              </a:ext>
            </a:extLst>
          </p:cNvPr>
          <p:cNvSpPr/>
          <p:nvPr/>
        </p:nvSpPr>
        <p:spPr>
          <a:xfrm>
            <a:off x="1207989" y="2618533"/>
            <a:ext cx="976531" cy="913045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70D23C6-65C9-504D-AC1E-8FFE1AEF1AF9}"/>
              </a:ext>
            </a:extLst>
          </p:cNvPr>
          <p:cNvGrpSpPr/>
          <p:nvPr/>
        </p:nvGrpSpPr>
        <p:grpSpPr>
          <a:xfrm>
            <a:off x="2197215" y="3951582"/>
            <a:ext cx="2471608" cy="810551"/>
            <a:chOff x="1107106" y="1808656"/>
            <a:chExt cx="2471608" cy="573110"/>
          </a:xfrm>
          <a:effectLst>
            <a:outerShdw blurRad="50800" dist="50800" dir="5400000" sx="107000" sy="107000" algn="ctr" rotWithShape="0">
              <a:srgbClr val="000000">
                <a:alpha val="43137"/>
              </a:srgbClr>
            </a:outerShdw>
          </a:effectLst>
        </p:grpSpPr>
        <p:sp>
          <p:nvSpPr>
            <p:cNvPr id="40" name="平行四边形 39">
              <a:extLst>
                <a:ext uri="{FF2B5EF4-FFF2-40B4-BE49-F238E27FC236}">
                  <a16:creationId xmlns:a16="http://schemas.microsoft.com/office/drawing/2014/main" id="{39388360-5FC0-BF69-0403-81344E86D068}"/>
                </a:ext>
              </a:extLst>
            </p:cNvPr>
            <p:cNvSpPr/>
            <p:nvPr/>
          </p:nvSpPr>
          <p:spPr>
            <a:xfrm>
              <a:off x="1588929" y="1808656"/>
              <a:ext cx="1989785" cy="573110"/>
            </a:xfrm>
            <a:prstGeom prst="parallelogram">
              <a:avLst>
                <a:gd name="adj" fmla="val 5646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平行四边形 40">
              <a:extLst>
                <a:ext uri="{FF2B5EF4-FFF2-40B4-BE49-F238E27FC236}">
                  <a16:creationId xmlns:a16="http://schemas.microsoft.com/office/drawing/2014/main" id="{D4F18DFA-4B72-1827-66E9-A1DA013D671D}"/>
                </a:ext>
              </a:extLst>
            </p:cNvPr>
            <p:cNvSpPr/>
            <p:nvPr/>
          </p:nvSpPr>
          <p:spPr>
            <a:xfrm>
              <a:off x="1107106" y="1808656"/>
              <a:ext cx="1989785" cy="573110"/>
            </a:xfrm>
            <a:prstGeom prst="parallelogram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9" name="椭圆 38">
            <a:extLst>
              <a:ext uri="{FF2B5EF4-FFF2-40B4-BE49-F238E27FC236}">
                <a16:creationId xmlns:a16="http://schemas.microsoft.com/office/drawing/2014/main" id="{A4A07413-9845-FB41-A423-A20504D7E8A4}"/>
              </a:ext>
            </a:extLst>
          </p:cNvPr>
          <p:cNvSpPr/>
          <p:nvPr/>
        </p:nvSpPr>
        <p:spPr>
          <a:xfrm>
            <a:off x="1827279" y="3877013"/>
            <a:ext cx="976531" cy="913045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D70D23C6-65C9-504D-AC1E-8FFE1AEF1AF9}"/>
              </a:ext>
            </a:extLst>
          </p:cNvPr>
          <p:cNvGrpSpPr/>
          <p:nvPr/>
        </p:nvGrpSpPr>
        <p:grpSpPr>
          <a:xfrm>
            <a:off x="2903167" y="5210062"/>
            <a:ext cx="2505249" cy="810551"/>
            <a:chOff x="1107106" y="1808656"/>
            <a:chExt cx="2505249" cy="573110"/>
          </a:xfrm>
          <a:effectLst>
            <a:outerShdw blurRad="50800" dist="50800" dir="5400000" sx="107000" sy="107000" algn="ctr" rotWithShape="0">
              <a:srgbClr val="000000">
                <a:alpha val="43137"/>
              </a:srgbClr>
            </a:outerShdw>
          </a:effectLst>
        </p:grpSpPr>
        <p:sp>
          <p:nvSpPr>
            <p:cNvPr id="44" name="平行四边形 43">
              <a:extLst>
                <a:ext uri="{FF2B5EF4-FFF2-40B4-BE49-F238E27FC236}">
                  <a16:creationId xmlns:a16="http://schemas.microsoft.com/office/drawing/2014/main" id="{39388360-5FC0-BF69-0403-81344E86D068}"/>
                </a:ext>
              </a:extLst>
            </p:cNvPr>
            <p:cNvSpPr/>
            <p:nvPr/>
          </p:nvSpPr>
          <p:spPr>
            <a:xfrm>
              <a:off x="1622570" y="1808656"/>
              <a:ext cx="1989785" cy="573110"/>
            </a:xfrm>
            <a:prstGeom prst="parallelogram">
              <a:avLst>
                <a:gd name="adj" fmla="val 5646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平行四边形 44">
              <a:extLst>
                <a:ext uri="{FF2B5EF4-FFF2-40B4-BE49-F238E27FC236}">
                  <a16:creationId xmlns:a16="http://schemas.microsoft.com/office/drawing/2014/main" id="{D4F18DFA-4B72-1827-66E9-A1DA013D671D}"/>
                </a:ext>
              </a:extLst>
            </p:cNvPr>
            <p:cNvSpPr/>
            <p:nvPr/>
          </p:nvSpPr>
          <p:spPr>
            <a:xfrm>
              <a:off x="1107106" y="1808656"/>
              <a:ext cx="1989785" cy="573110"/>
            </a:xfrm>
            <a:prstGeom prst="parallelogram">
              <a:avLst>
                <a:gd name="adj" fmla="val 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3" name="椭圆 42">
            <a:extLst>
              <a:ext uri="{FF2B5EF4-FFF2-40B4-BE49-F238E27FC236}">
                <a16:creationId xmlns:a16="http://schemas.microsoft.com/office/drawing/2014/main" id="{A4A07413-9845-FB41-A423-A20504D7E8A4}"/>
              </a:ext>
            </a:extLst>
          </p:cNvPr>
          <p:cNvSpPr/>
          <p:nvPr/>
        </p:nvSpPr>
        <p:spPr>
          <a:xfrm>
            <a:off x="2533231" y="5135493"/>
            <a:ext cx="976531" cy="913045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8" name="alarm-bell_2975">
            <a:extLst>
              <a:ext uri="{FF2B5EF4-FFF2-40B4-BE49-F238E27FC236}">
                <a16:creationId xmlns:a16="http://schemas.microsoft.com/office/drawing/2014/main" id="{BC9306F7-9E07-CA38-71E5-D4D639C86508}"/>
              </a:ext>
            </a:extLst>
          </p:cNvPr>
          <p:cNvSpPr/>
          <p:nvPr/>
        </p:nvSpPr>
        <p:spPr>
          <a:xfrm>
            <a:off x="1508952" y="2873366"/>
            <a:ext cx="370898" cy="358934"/>
          </a:xfrm>
          <a:custGeom>
            <a:avLst/>
            <a:gdLst>
              <a:gd name="T0" fmla="*/ 370934 w 517976"/>
              <a:gd name="T1" fmla="*/ 370934 w 517976"/>
              <a:gd name="T2" fmla="*/ 370934 w 517976"/>
              <a:gd name="T3" fmla="*/ 370934 w 517976"/>
              <a:gd name="T4" fmla="*/ 370934 w 517976"/>
              <a:gd name="T5" fmla="*/ 370934 w 517976"/>
              <a:gd name="T6" fmla="*/ 370934 w 517976"/>
              <a:gd name="T7" fmla="*/ 370934 w 517976"/>
              <a:gd name="T8" fmla="*/ 370934 w 517976"/>
              <a:gd name="T9" fmla="*/ 370934 w 517976"/>
              <a:gd name="T10" fmla="*/ 370934 w 517976"/>
              <a:gd name="T11" fmla="*/ 370934 w 517976"/>
              <a:gd name="T12" fmla="*/ 370934 w 517976"/>
              <a:gd name="T13" fmla="*/ 370934 w 517976"/>
              <a:gd name="T14" fmla="*/ 370934 w 517976"/>
              <a:gd name="T15" fmla="*/ 370934 w 517976"/>
              <a:gd name="T16" fmla="*/ 370934 w 517976"/>
              <a:gd name="T17" fmla="*/ 370934 w 517976"/>
              <a:gd name="T18" fmla="*/ 370934 w 517976"/>
              <a:gd name="T19" fmla="*/ 370934 w 517976"/>
              <a:gd name="T20" fmla="*/ 370934 w 517976"/>
              <a:gd name="T21" fmla="*/ 370934 w 517976"/>
              <a:gd name="T22" fmla="*/ 370934 w 517976"/>
              <a:gd name="T23" fmla="*/ 370934 w 517976"/>
              <a:gd name="T24" fmla="*/ 370934 w 517976"/>
              <a:gd name="T25" fmla="*/ 370934 w 517976"/>
              <a:gd name="T26" fmla="*/ 370934 w 517976"/>
              <a:gd name="T27" fmla="*/ 370934 w 517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69" h="379">
                <a:moveTo>
                  <a:pt x="317" y="236"/>
                </a:moveTo>
                <a:lnTo>
                  <a:pt x="317" y="159"/>
                </a:lnTo>
                <a:cubicBezTo>
                  <a:pt x="317" y="100"/>
                  <a:pt x="277" y="44"/>
                  <a:pt x="216" y="30"/>
                </a:cubicBezTo>
                <a:cubicBezTo>
                  <a:pt x="216" y="30"/>
                  <a:pt x="214" y="0"/>
                  <a:pt x="184" y="0"/>
                </a:cubicBezTo>
                <a:cubicBezTo>
                  <a:pt x="154" y="0"/>
                  <a:pt x="153" y="29"/>
                  <a:pt x="153" y="29"/>
                </a:cubicBezTo>
                <a:cubicBezTo>
                  <a:pt x="92" y="43"/>
                  <a:pt x="52" y="100"/>
                  <a:pt x="52" y="159"/>
                </a:cubicBezTo>
                <a:lnTo>
                  <a:pt x="52" y="233"/>
                </a:lnTo>
                <a:cubicBezTo>
                  <a:pt x="52" y="269"/>
                  <a:pt x="28" y="276"/>
                  <a:pt x="0" y="305"/>
                </a:cubicBezTo>
                <a:lnTo>
                  <a:pt x="369" y="305"/>
                </a:lnTo>
                <a:cubicBezTo>
                  <a:pt x="341" y="276"/>
                  <a:pt x="317" y="272"/>
                  <a:pt x="317" y="236"/>
                </a:cubicBezTo>
                <a:close/>
                <a:moveTo>
                  <a:pt x="184" y="379"/>
                </a:moveTo>
                <a:cubicBezTo>
                  <a:pt x="217" y="379"/>
                  <a:pt x="244" y="353"/>
                  <a:pt x="251" y="320"/>
                </a:cubicBezTo>
                <a:lnTo>
                  <a:pt x="118" y="320"/>
                </a:lnTo>
                <a:cubicBezTo>
                  <a:pt x="125" y="353"/>
                  <a:pt x="152" y="379"/>
                  <a:pt x="184" y="3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nvesments-chart_73069">
            <a:extLst>
              <a:ext uri="{FF2B5EF4-FFF2-40B4-BE49-F238E27FC236}">
                <a16:creationId xmlns:a16="http://schemas.microsoft.com/office/drawing/2014/main" id="{DFEE5F33-DDA3-31E7-2347-0D6CD8F57AE5}"/>
              </a:ext>
            </a:extLst>
          </p:cNvPr>
          <p:cNvSpPr/>
          <p:nvPr/>
        </p:nvSpPr>
        <p:spPr>
          <a:xfrm>
            <a:off x="2817525" y="5357889"/>
            <a:ext cx="427865" cy="415963"/>
          </a:xfrm>
          <a:custGeom>
            <a:avLst/>
            <a:gdLst>
              <a:gd name="T0" fmla="*/ 121763 h 600884"/>
              <a:gd name="T1" fmla="*/ 121763 h 600884"/>
              <a:gd name="T2" fmla="*/ 121763 h 600884"/>
              <a:gd name="T3" fmla="*/ 121763 h 600884"/>
              <a:gd name="T4" fmla="*/ 121763 h 600884"/>
              <a:gd name="T5" fmla="*/ 121763 h 600884"/>
              <a:gd name="T6" fmla="*/ 121763 h 600884"/>
              <a:gd name="T7" fmla="*/ 121763 h 600884"/>
              <a:gd name="T8" fmla="*/ 121763 h 600884"/>
              <a:gd name="T9" fmla="*/ 121763 h 600884"/>
              <a:gd name="T10" fmla="*/ 121763 h 600884"/>
              <a:gd name="T11" fmla="*/ 121763 h 600884"/>
              <a:gd name="T12" fmla="*/ 121763 h 600884"/>
              <a:gd name="T13" fmla="*/ 121763 h 600884"/>
              <a:gd name="T14" fmla="*/ 121763 h 600884"/>
              <a:gd name="T15" fmla="*/ 121763 h 600884"/>
              <a:gd name="T16" fmla="*/ 121763 h 600884"/>
              <a:gd name="T17" fmla="*/ 121763 h 600884"/>
              <a:gd name="T18" fmla="*/ 121763 h 600884"/>
              <a:gd name="T19" fmla="*/ 121763 h 600884"/>
              <a:gd name="T20" fmla="*/ 121763 h 600884"/>
              <a:gd name="T21" fmla="*/ 121763 h 600884"/>
              <a:gd name="T22" fmla="*/ 121763 h 600884"/>
              <a:gd name="T23" fmla="*/ 121763 h 600884"/>
              <a:gd name="T24" fmla="*/ 121763 h 600884"/>
              <a:gd name="T25" fmla="*/ 121763 h 600884"/>
              <a:gd name="T26" fmla="*/ 121763 h 600884"/>
              <a:gd name="T27" fmla="*/ 121763 h 600884"/>
              <a:gd name="T28" fmla="*/ 121763 h 600884"/>
              <a:gd name="T29" fmla="*/ 121763 h 600884"/>
              <a:gd name="T30" fmla="*/ 121763 h 600884"/>
              <a:gd name="T31" fmla="*/ 121763 h 600884"/>
              <a:gd name="T32" fmla="*/ 121763 h 600884"/>
              <a:gd name="T33" fmla="*/ 121763 h 600884"/>
              <a:gd name="T34" fmla="*/ 121763 h 600884"/>
              <a:gd name="T35" fmla="*/ 121763 h 600884"/>
              <a:gd name="T36" fmla="*/ 121763 h 600884"/>
              <a:gd name="T37" fmla="*/ 121763 h 600884"/>
              <a:gd name="T38" fmla="*/ 121763 h 600884"/>
              <a:gd name="T39" fmla="*/ 121763 h 600884"/>
              <a:gd name="T40" fmla="*/ 121763 h 600884"/>
              <a:gd name="T41" fmla="*/ 121763 h 600884"/>
              <a:gd name="T42" fmla="*/ 121763 h 600884"/>
              <a:gd name="T43" fmla="*/ 121763 h 600884"/>
              <a:gd name="T44" fmla="*/ 121763 h 600884"/>
              <a:gd name="T45" fmla="*/ 121763 h 600884"/>
              <a:gd name="T46" fmla="*/ 121763 h 600884"/>
              <a:gd name="T47" fmla="*/ 121763 h 600884"/>
              <a:gd name="T48" fmla="*/ 121763 h 600884"/>
              <a:gd name="T49" fmla="*/ 121763 h 600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70" h="2261">
                <a:moveTo>
                  <a:pt x="2142" y="1194"/>
                </a:moveTo>
                <a:cubicBezTo>
                  <a:pt x="2142" y="1479"/>
                  <a:pt x="2031" y="1747"/>
                  <a:pt x="1829" y="1948"/>
                </a:cubicBezTo>
                <a:cubicBezTo>
                  <a:pt x="1628" y="2150"/>
                  <a:pt x="1360" y="2261"/>
                  <a:pt x="1075" y="2261"/>
                </a:cubicBezTo>
                <a:lnTo>
                  <a:pt x="1075" y="2261"/>
                </a:lnTo>
                <a:cubicBezTo>
                  <a:pt x="1066" y="2261"/>
                  <a:pt x="1057" y="2261"/>
                  <a:pt x="1049" y="2261"/>
                </a:cubicBezTo>
                <a:cubicBezTo>
                  <a:pt x="775" y="2254"/>
                  <a:pt x="516" y="2143"/>
                  <a:pt x="321" y="1947"/>
                </a:cubicBezTo>
                <a:cubicBezTo>
                  <a:pt x="125" y="1752"/>
                  <a:pt x="14" y="1493"/>
                  <a:pt x="7" y="1219"/>
                </a:cubicBezTo>
                <a:cubicBezTo>
                  <a:pt x="0" y="929"/>
                  <a:pt x="108" y="655"/>
                  <a:pt x="311" y="448"/>
                </a:cubicBezTo>
                <a:cubicBezTo>
                  <a:pt x="513" y="240"/>
                  <a:pt x="785" y="126"/>
                  <a:pt x="1075" y="126"/>
                </a:cubicBezTo>
                <a:cubicBezTo>
                  <a:pt x="1111" y="126"/>
                  <a:pt x="1141" y="156"/>
                  <a:pt x="1141" y="193"/>
                </a:cubicBezTo>
                <a:lnTo>
                  <a:pt x="1141" y="1056"/>
                </a:lnTo>
                <a:cubicBezTo>
                  <a:pt x="1141" y="1095"/>
                  <a:pt x="1173" y="1127"/>
                  <a:pt x="1212" y="1127"/>
                </a:cubicBezTo>
                <a:lnTo>
                  <a:pt x="2075" y="1127"/>
                </a:lnTo>
                <a:cubicBezTo>
                  <a:pt x="2112" y="1127"/>
                  <a:pt x="2142" y="1157"/>
                  <a:pt x="2142" y="1194"/>
                </a:cubicBezTo>
                <a:close/>
                <a:moveTo>
                  <a:pt x="2270" y="943"/>
                </a:moveTo>
                <a:cubicBezTo>
                  <a:pt x="2270" y="423"/>
                  <a:pt x="1847" y="0"/>
                  <a:pt x="1327" y="0"/>
                </a:cubicBezTo>
                <a:cubicBezTo>
                  <a:pt x="1290" y="0"/>
                  <a:pt x="1260" y="30"/>
                  <a:pt x="1260" y="67"/>
                </a:cubicBezTo>
                <a:lnTo>
                  <a:pt x="1260" y="943"/>
                </a:lnTo>
                <a:cubicBezTo>
                  <a:pt x="1260" y="980"/>
                  <a:pt x="1290" y="1010"/>
                  <a:pt x="1327" y="1010"/>
                </a:cubicBezTo>
                <a:lnTo>
                  <a:pt x="2203" y="1010"/>
                </a:lnTo>
                <a:cubicBezTo>
                  <a:pt x="2240" y="1010"/>
                  <a:pt x="2270" y="980"/>
                  <a:pt x="2270" y="943"/>
                </a:cubicBezTo>
                <a:close/>
                <a:moveTo>
                  <a:pt x="1394" y="136"/>
                </a:moveTo>
                <a:cubicBezTo>
                  <a:pt x="1787" y="168"/>
                  <a:pt x="2102" y="483"/>
                  <a:pt x="2134" y="876"/>
                </a:cubicBezTo>
                <a:lnTo>
                  <a:pt x="1394" y="876"/>
                </a:lnTo>
                <a:lnTo>
                  <a:pt x="1394" y="13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B11F88-CC08-1F5E-A123-C9B19C8B6F0F}"/>
              </a:ext>
            </a:extLst>
          </p:cNvPr>
          <p:cNvSpPr txBox="1"/>
          <p:nvPr/>
        </p:nvSpPr>
        <p:spPr>
          <a:xfrm>
            <a:off x="2148781" y="2879777"/>
            <a:ext cx="1377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合规投入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E665AB-561C-14C2-56D5-CB8EF2A2A751}"/>
              </a:ext>
            </a:extLst>
          </p:cNvPr>
          <p:cNvSpPr txBox="1"/>
          <p:nvPr/>
        </p:nvSpPr>
        <p:spPr>
          <a:xfrm>
            <a:off x="3455864" y="5406523"/>
            <a:ext cx="1377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市场增长</a:t>
            </a:r>
          </a:p>
        </p:txBody>
      </p:sp>
      <p:sp>
        <p:nvSpPr>
          <p:cNvPr id="50" name="文本框 15">
            <a:extLst>
              <a:ext uri="{FF2B5EF4-FFF2-40B4-BE49-F238E27FC236}">
                <a16:creationId xmlns:a16="http://schemas.microsoft.com/office/drawing/2014/main" id="{1DE665AB-561C-14C2-56D5-CB8EF2A2A751}"/>
              </a:ext>
            </a:extLst>
          </p:cNvPr>
          <p:cNvSpPr txBox="1"/>
          <p:nvPr/>
        </p:nvSpPr>
        <p:spPr>
          <a:xfrm>
            <a:off x="2763965" y="4153618"/>
            <a:ext cx="1377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本地化</a:t>
            </a:r>
          </a:p>
        </p:txBody>
      </p:sp>
      <p:sp>
        <p:nvSpPr>
          <p:cNvPr id="52" name="placeholder_99423">
            <a:extLst>
              <a:ext uri="{FF2B5EF4-FFF2-40B4-BE49-F238E27FC236}">
                <a16:creationId xmlns:a16="http://schemas.microsoft.com/office/drawing/2014/main" id="{CFC5C8FE-FAFB-EA62-1848-D06F7B4EE55C}"/>
              </a:ext>
            </a:extLst>
          </p:cNvPr>
          <p:cNvSpPr/>
          <p:nvPr/>
        </p:nvSpPr>
        <p:spPr>
          <a:xfrm>
            <a:off x="2110284" y="4128300"/>
            <a:ext cx="410866" cy="410240"/>
          </a:xfrm>
          <a:custGeom>
            <a:avLst/>
            <a:gdLst>
              <a:gd name="T0" fmla="*/ 0 w 844"/>
              <a:gd name="T1" fmla="*/ 422 h 844"/>
              <a:gd name="T2" fmla="*/ 716 w 844"/>
              <a:gd name="T3" fmla="*/ 119 h 844"/>
              <a:gd name="T4" fmla="*/ 519 w 844"/>
              <a:gd name="T5" fmla="*/ 532 h 844"/>
              <a:gd name="T6" fmla="*/ 489 w 844"/>
              <a:gd name="T7" fmla="*/ 525 h 844"/>
              <a:gd name="T8" fmla="*/ 449 w 844"/>
              <a:gd name="T9" fmla="*/ 449 h 844"/>
              <a:gd name="T10" fmla="*/ 461 w 844"/>
              <a:gd name="T11" fmla="*/ 575 h 844"/>
              <a:gd name="T12" fmla="*/ 490 w 844"/>
              <a:gd name="T13" fmla="*/ 580 h 844"/>
              <a:gd name="T14" fmla="*/ 534 w 844"/>
              <a:gd name="T15" fmla="*/ 592 h 844"/>
              <a:gd name="T16" fmla="*/ 660 w 844"/>
              <a:gd name="T17" fmla="*/ 145 h 844"/>
              <a:gd name="T18" fmla="*/ 626 w 844"/>
              <a:gd name="T19" fmla="*/ 183 h 844"/>
              <a:gd name="T20" fmla="*/ 588 w 844"/>
              <a:gd name="T21" fmla="*/ 214 h 844"/>
              <a:gd name="T22" fmla="*/ 519 w 844"/>
              <a:gd name="T23" fmla="*/ 250 h 844"/>
              <a:gd name="T24" fmla="*/ 488 w 844"/>
              <a:gd name="T25" fmla="*/ 261 h 844"/>
              <a:gd name="T26" fmla="*/ 452 w 844"/>
              <a:gd name="T27" fmla="*/ 268 h 844"/>
              <a:gd name="T28" fmla="*/ 449 w 844"/>
              <a:gd name="T29" fmla="*/ 323 h 844"/>
              <a:gd name="T30" fmla="*/ 494 w 844"/>
              <a:gd name="T31" fmla="*/ 314 h 844"/>
              <a:gd name="T32" fmla="*/ 538 w 844"/>
              <a:gd name="T33" fmla="*/ 301 h 844"/>
              <a:gd name="T34" fmla="*/ 449 w 844"/>
              <a:gd name="T35" fmla="*/ 323 h 844"/>
              <a:gd name="T36" fmla="*/ 602 w 844"/>
              <a:gd name="T37" fmla="*/ 626 h 844"/>
              <a:gd name="T38" fmla="*/ 639 w 844"/>
              <a:gd name="T39" fmla="*/ 655 h 844"/>
              <a:gd name="T40" fmla="*/ 672 w 844"/>
              <a:gd name="T41" fmla="*/ 690 h 844"/>
              <a:gd name="T42" fmla="*/ 682 w 844"/>
              <a:gd name="T43" fmla="*/ 622 h 844"/>
              <a:gd name="T44" fmla="*/ 638 w 844"/>
              <a:gd name="T45" fmla="*/ 586 h 844"/>
              <a:gd name="T46" fmla="*/ 621 w 844"/>
              <a:gd name="T47" fmla="*/ 449 h 844"/>
              <a:gd name="T48" fmla="*/ 689 w 844"/>
              <a:gd name="T49" fmla="*/ 628 h 844"/>
              <a:gd name="T50" fmla="*/ 626 w 844"/>
              <a:gd name="T51" fmla="*/ 252 h 844"/>
              <a:gd name="T52" fmla="*/ 670 w 844"/>
              <a:gd name="T53" fmla="*/ 214 h 844"/>
              <a:gd name="T54" fmla="*/ 693 w 844"/>
              <a:gd name="T55" fmla="*/ 189 h 844"/>
              <a:gd name="T56" fmla="*/ 288 w 844"/>
              <a:gd name="T57" fmla="*/ 308 h 844"/>
              <a:gd name="T58" fmla="*/ 328 w 844"/>
              <a:gd name="T59" fmla="*/ 318 h 844"/>
              <a:gd name="T60" fmla="*/ 374 w 844"/>
              <a:gd name="T61" fmla="*/ 324 h 844"/>
              <a:gd name="T62" fmla="*/ 288 w 844"/>
              <a:gd name="T63" fmla="*/ 308 h 844"/>
              <a:gd name="T64" fmla="*/ 356 w 844"/>
              <a:gd name="T65" fmla="*/ 269 h 844"/>
              <a:gd name="T66" fmla="*/ 312 w 844"/>
              <a:gd name="T67" fmla="*/ 259 h 844"/>
              <a:gd name="T68" fmla="*/ 180 w 844"/>
              <a:gd name="T69" fmla="*/ 682 h 844"/>
              <a:gd name="T70" fmla="*/ 213 w 844"/>
              <a:gd name="T71" fmla="*/ 649 h 844"/>
              <a:gd name="T72" fmla="*/ 252 w 844"/>
              <a:gd name="T73" fmla="*/ 621 h 844"/>
              <a:gd name="T74" fmla="*/ 311 w 844"/>
              <a:gd name="T75" fmla="*/ 593 h 844"/>
              <a:gd name="T76" fmla="*/ 347 w 844"/>
              <a:gd name="T77" fmla="*/ 582 h 844"/>
              <a:gd name="T78" fmla="*/ 384 w 844"/>
              <a:gd name="T79" fmla="*/ 575 h 844"/>
              <a:gd name="T80" fmla="*/ 311 w 844"/>
              <a:gd name="T81" fmla="*/ 593 h 844"/>
              <a:gd name="T82" fmla="*/ 368 w 844"/>
              <a:gd name="T83" fmla="*/ 523 h 844"/>
              <a:gd name="T84" fmla="*/ 328 w 844"/>
              <a:gd name="T85" fmla="*/ 531 h 844"/>
              <a:gd name="T86" fmla="*/ 291 w 844"/>
              <a:gd name="T87" fmla="*/ 543 h 844"/>
              <a:gd name="T88" fmla="*/ 256 w 844"/>
              <a:gd name="T89" fmla="*/ 237 h 844"/>
              <a:gd name="T90" fmla="*/ 223 w 844"/>
              <a:gd name="T91" fmla="*/ 218 h 844"/>
              <a:gd name="T92" fmla="*/ 187 w 844"/>
              <a:gd name="T93" fmla="*/ 190 h 844"/>
              <a:gd name="T94" fmla="*/ 160 w 844"/>
              <a:gd name="T95" fmla="*/ 163 h 844"/>
              <a:gd name="T96" fmla="*/ 169 w 844"/>
              <a:gd name="T97" fmla="*/ 245 h 844"/>
              <a:gd name="T98" fmla="*/ 213 w 844"/>
              <a:gd name="T99" fmla="*/ 275 h 844"/>
              <a:gd name="T100" fmla="*/ 224 w 844"/>
              <a:gd name="T101" fmla="*/ 395 h 844"/>
              <a:gd name="T102" fmla="*/ 146 w 844"/>
              <a:gd name="T103" fmla="*/ 225 h 844"/>
              <a:gd name="T104" fmla="*/ 225 w 844"/>
              <a:gd name="T105" fmla="*/ 575 h 844"/>
              <a:gd name="T106" fmla="*/ 179 w 844"/>
              <a:gd name="T107" fmla="*/ 608 h 844"/>
              <a:gd name="T108" fmla="*/ 147 w 844"/>
              <a:gd name="T109" fmla="*/ 638 h 844"/>
              <a:gd name="T110" fmla="*/ 224 w 844"/>
              <a:gd name="T111" fmla="*/ 449 h 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44" h="844">
                <a:moveTo>
                  <a:pt x="716" y="119"/>
                </a:moveTo>
                <a:cubicBezTo>
                  <a:pt x="637" y="42"/>
                  <a:pt x="532" y="0"/>
                  <a:pt x="422" y="0"/>
                </a:cubicBezTo>
                <a:cubicBezTo>
                  <a:pt x="300" y="0"/>
                  <a:pt x="185" y="53"/>
                  <a:pt x="104" y="145"/>
                </a:cubicBezTo>
                <a:lnTo>
                  <a:pt x="104" y="145"/>
                </a:lnTo>
                <a:cubicBezTo>
                  <a:pt x="37" y="222"/>
                  <a:pt x="0" y="320"/>
                  <a:pt x="0" y="422"/>
                </a:cubicBezTo>
                <a:cubicBezTo>
                  <a:pt x="0" y="531"/>
                  <a:pt x="41" y="634"/>
                  <a:pt x="116" y="713"/>
                </a:cubicBezTo>
                <a:cubicBezTo>
                  <a:pt x="197" y="798"/>
                  <a:pt x="305" y="844"/>
                  <a:pt x="422" y="844"/>
                </a:cubicBezTo>
                <a:cubicBezTo>
                  <a:pt x="539" y="844"/>
                  <a:pt x="648" y="797"/>
                  <a:pt x="729" y="712"/>
                </a:cubicBezTo>
                <a:cubicBezTo>
                  <a:pt x="803" y="634"/>
                  <a:pt x="844" y="530"/>
                  <a:pt x="844" y="422"/>
                </a:cubicBezTo>
                <a:cubicBezTo>
                  <a:pt x="844" y="307"/>
                  <a:pt x="799" y="199"/>
                  <a:pt x="716" y="119"/>
                </a:cubicBezTo>
                <a:close/>
                <a:moveTo>
                  <a:pt x="553" y="542"/>
                </a:moveTo>
                <a:cubicBezTo>
                  <a:pt x="553" y="542"/>
                  <a:pt x="552" y="542"/>
                  <a:pt x="552" y="542"/>
                </a:cubicBezTo>
                <a:cubicBezTo>
                  <a:pt x="548" y="541"/>
                  <a:pt x="544" y="539"/>
                  <a:pt x="541" y="538"/>
                </a:cubicBezTo>
                <a:cubicBezTo>
                  <a:pt x="541" y="538"/>
                  <a:pt x="534" y="536"/>
                  <a:pt x="531" y="535"/>
                </a:cubicBezTo>
                <a:cubicBezTo>
                  <a:pt x="527" y="534"/>
                  <a:pt x="523" y="533"/>
                  <a:pt x="519" y="532"/>
                </a:cubicBezTo>
                <a:lnTo>
                  <a:pt x="517" y="531"/>
                </a:lnTo>
                <a:cubicBezTo>
                  <a:pt x="515" y="530"/>
                  <a:pt x="512" y="530"/>
                  <a:pt x="510" y="529"/>
                </a:cubicBezTo>
                <a:cubicBezTo>
                  <a:pt x="507" y="528"/>
                  <a:pt x="503" y="528"/>
                  <a:pt x="498" y="527"/>
                </a:cubicBezTo>
                <a:lnTo>
                  <a:pt x="495" y="526"/>
                </a:lnTo>
                <a:cubicBezTo>
                  <a:pt x="493" y="526"/>
                  <a:pt x="491" y="525"/>
                  <a:pt x="489" y="525"/>
                </a:cubicBezTo>
                <a:cubicBezTo>
                  <a:pt x="484" y="524"/>
                  <a:pt x="480" y="523"/>
                  <a:pt x="476" y="523"/>
                </a:cubicBezTo>
                <a:cubicBezTo>
                  <a:pt x="476" y="523"/>
                  <a:pt x="469" y="522"/>
                  <a:pt x="467" y="521"/>
                </a:cubicBezTo>
                <a:cubicBezTo>
                  <a:pt x="462" y="521"/>
                  <a:pt x="457" y="521"/>
                  <a:pt x="452" y="520"/>
                </a:cubicBezTo>
                <a:cubicBezTo>
                  <a:pt x="452" y="520"/>
                  <a:pt x="449" y="520"/>
                  <a:pt x="449" y="520"/>
                </a:cubicBezTo>
                <a:lnTo>
                  <a:pt x="449" y="449"/>
                </a:lnTo>
                <a:lnTo>
                  <a:pt x="568" y="449"/>
                </a:lnTo>
                <a:cubicBezTo>
                  <a:pt x="567" y="480"/>
                  <a:pt x="561" y="511"/>
                  <a:pt x="553" y="542"/>
                </a:cubicBezTo>
                <a:close/>
                <a:moveTo>
                  <a:pt x="449" y="574"/>
                </a:moveTo>
                <a:lnTo>
                  <a:pt x="450" y="574"/>
                </a:lnTo>
                <a:cubicBezTo>
                  <a:pt x="453" y="574"/>
                  <a:pt x="457" y="574"/>
                  <a:pt x="461" y="575"/>
                </a:cubicBezTo>
                <a:cubicBezTo>
                  <a:pt x="463" y="575"/>
                  <a:pt x="464" y="575"/>
                  <a:pt x="466" y="575"/>
                </a:cubicBezTo>
                <a:lnTo>
                  <a:pt x="469" y="576"/>
                </a:lnTo>
                <a:cubicBezTo>
                  <a:pt x="472" y="576"/>
                  <a:pt x="476" y="577"/>
                  <a:pt x="480" y="578"/>
                </a:cubicBezTo>
                <a:cubicBezTo>
                  <a:pt x="482" y="578"/>
                  <a:pt x="483" y="578"/>
                  <a:pt x="485" y="579"/>
                </a:cubicBezTo>
                <a:lnTo>
                  <a:pt x="490" y="580"/>
                </a:lnTo>
                <a:cubicBezTo>
                  <a:pt x="493" y="580"/>
                  <a:pt x="495" y="581"/>
                  <a:pt x="498" y="581"/>
                </a:cubicBezTo>
                <a:cubicBezTo>
                  <a:pt x="500" y="582"/>
                  <a:pt x="509" y="584"/>
                  <a:pt x="509" y="584"/>
                </a:cubicBezTo>
                <a:cubicBezTo>
                  <a:pt x="512" y="585"/>
                  <a:pt x="514" y="586"/>
                  <a:pt x="517" y="586"/>
                </a:cubicBezTo>
                <a:cubicBezTo>
                  <a:pt x="519" y="587"/>
                  <a:pt x="526" y="589"/>
                  <a:pt x="526" y="589"/>
                </a:cubicBezTo>
                <a:cubicBezTo>
                  <a:pt x="529" y="590"/>
                  <a:pt x="532" y="591"/>
                  <a:pt x="534" y="592"/>
                </a:cubicBezTo>
                <a:cubicBezTo>
                  <a:pt x="535" y="593"/>
                  <a:pt x="536" y="593"/>
                  <a:pt x="536" y="593"/>
                </a:cubicBezTo>
                <a:cubicBezTo>
                  <a:pt x="516" y="645"/>
                  <a:pt x="487" y="696"/>
                  <a:pt x="449" y="746"/>
                </a:cubicBezTo>
                <a:lnTo>
                  <a:pt x="449" y="574"/>
                </a:lnTo>
                <a:lnTo>
                  <a:pt x="449" y="574"/>
                </a:lnTo>
                <a:close/>
                <a:moveTo>
                  <a:pt x="660" y="145"/>
                </a:moveTo>
                <a:cubicBezTo>
                  <a:pt x="658" y="148"/>
                  <a:pt x="655" y="151"/>
                  <a:pt x="653" y="153"/>
                </a:cubicBezTo>
                <a:cubicBezTo>
                  <a:pt x="651" y="156"/>
                  <a:pt x="649" y="158"/>
                  <a:pt x="647" y="161"/>
                </a:cubicBezTo>
                <a:cubicBezTo>
                  <a:pt x="645" y="163"/>
                  <a:pt x="642" y="166"/>
                  <a:pt x="640" y="169"/>
                </a:cubicBezTo>
                <a:cubicBezTo>
                  <a:pt x="638" y="171"/>
                  <a:pt x="636" y="173"/>
                  <a:pt x="633" y="175"/>
                </a:cubicBezTo>
                <a:cubicBezTo>
                  <a:pt x="631" y="178"/>
                  <a:pt x="629" y="180"/>
                  <a:pt x="626" y="183"/>
                </a:cubicBezTo>
                <a:cubicBezTo>
                  <a:pt x="624" y="185"/>
                  <a:pt x="621" y="187"/>
                  <a:pt x="619" y="189"/>
                </a:cubicBezTo>
                <a:cubicBezTo>
                  <a:pt x="617" y="191"/>
                  <a:pt x="614" y="194"/>
                  <a:pt x="611" y="196"/>
                </a:cubicBezTo>
                <a:cubicBezTo>
                  <a:pt x="609" y="198"/>
                  <a:pt x="606" y="200"/>
                  <a:pt x="604" y="202"/>
                </a:cubicBezTo>
                <a:cubicBezTo>
                  <a:pt x="601" y="204"/>
                  <a:pt x="599" y="206"/>
                  <a:pt x="596" y="208"/>
                </a:cubicBezTo>
                <a:cubicBezTo>
                  <a:pt x="593" y="210"/>
                  <a:pt x="591" y="212"/>
                  <a:pt x="588" y="214"/>
                </a:cubicBezTo>
                <a:cubicBezTo>
                  <a:pt x="586" y="215"/>
                  <a:pt x="583" y="217"/>
                  <a:pt x="581" y="219"/>
                </a:cubicBezTo>
                <a:cubicBezTo>
                  <a:pt x="554" y="152"/>
                  <a:pt x="519" y="98"/>
                  <a:pt x="489" y="60"/>
                </a:cubicBezTo>
                <a:cubicBezTo>
                  <a:pt x="553" y="72"/>
                  <a:pt x="612" y="100"/>
                  <a:pt x="662" y="142"/>
                </a:cubicBezTo>
                <a:cubicBezTo>
                  <a:pt x="661" y="143"/>
                  <a:pt x="661" y="144"/>
                  <a:pt x="660" y="145"/>
                </a:cubicBezTo>
                <a:close/>
                <a:moveTo>
                  <a:pt x="519" y="250"/>
                </a:moveTo>
                <a:cubicBezTo>
                  <a:pt x="517" y="251"/>
                  <a:pt x="514" y="252"/>
                  <a:pt x="512" y="253"/>
                </a:cubicBezTo>
                <a:lnTo>
                  <a:pt x="507" y="255"/>
                </a:lnTo>
                <a:cubicBezTo>
                  <a:pt x="505" y="255"/>
                  <a:pt x="503" y="256"/>
                  <a:pt x="501" y="257"/>
                </a:cubicBezTo>
                <a:cubicBezTo>
                  <a:pt x="497" y="258"/>
                  <a:pt x="494" y="259"/>
                  <a:pt x="490" y="260"/>
                </a:cubicBezTo>
                <a:lnTo>
                  <a:pt x="488" y="261"/>
                </a:lnTo>
                <a:cubicBezTo>
                  <a:pt x="486" y="261"/>
                  <a:pt x="484" y="262"/>
                  <a:pt x="482" y="262"/>
                </a:cubicBezTo>
                <a:cubicBezTo>
                  <a:pt x="478" y="263"/>
                  <a:pt x="475" y="264"/>
                  <a:pt x="471" y="265"/>
                </a:cubicBezTo>
                <a:lnTo>
                  <a:pt x="468" y="265"/>
                </a:lnTo>
                <a:cubicBezTo>
                  <a:pt x="466" y="266"/>
                  <a:pt x="464" y="266"/>
                  <a:pt x="462" y="266"/>
                </a:cubicBezTo>
                <a:cubicBezTo>
                  <a:pt x="459" y="267"/>
                  <a:pt x="456" y="268"/>
                  <a:pt x="452" y="268"/>
                </a:cubicBezTo>
                <a:lnTo>
                  <a:pt x="449" y="269"/>
                </a:lnTo>
                <a:lnTo>
                  <a:pt x="449" y="94"/>
                </a:lnTo>
                <a:cubicBezTo>
                  <a:pt x="475" y="128"/>
                  <a:pt x="509" y="180"/>
                  <a:pt x="534" y="244"/>
                </a:cubicBezTo>
                <a:cubicBezTo>
                  <a:pt x="533" y="245"/>
                  <a:pt x="521" y="250"/>
                  <a:pt x="519" y="250"/>
                </a:cubicBezTo>
                <a:close/>
                <a:moveTo>
                  <a:pt x="449" y="323"/>
                </a:moveTo>
                <a:cubicBezTo>
                  <a:pt x="451" y="322"/>
                  <a:pt x="453" y="322"/>
                  <a:pt x="455" y="322"/>
                </a:cubicBezTo>
                <a:lnTo>
                  <a:pt x="460" y="321"/>
                </a:lnTo>
                <a:cubicBezTo>
                  <a:pt x="464" y="320"/>
                  <a:pt x="468" y="320"/>
                  <a:pt x="472" y="319"/>
                </a:cubicBezTo>
                <a:cubicBezTo>
                  <a:pt x="474" y="319"/>
                  <a:pt x="484" y="317"/>
                  <a:pt x="484" y="317"/>
                </a:cubicBezTo>
                <a:cubicBezTo>
                  <a:pt x="487" y="316"/>
                  <a:pt x="491" y="315"/>
                  <a:pt x="494" y="314"/>
                </a:cubicBezTo>
                <a:cubicBezTo>
                  <a:pt x="497" y="314"/>
                  <a:pt x="499" y="313"/>
                  <a:pt x="502" y="312"/>
                </a:cubicBezTo>
                <a:lnTo>
                  <a:pt x="505" y="311"/>
                </a:lnTo>
                <a:cubicBezTo>
                  <a:pt x="509" y="310"/>
                  <a:pt x="512" y="309"/>
                  <a:pt x="516" y="308"/>
                </a:cubicBezTo>
                <a:cubicBezTo>
                  <a:pt x="519" y="307"/>
                  <a:pt x="522" y="306"/>
                  <a:pt x="526" y="305"/>
                </a:cubicBezTo>
                <a:cubicBezTo>
                  <a:pt x="530" y="303"/>
                  <a:pt x="534" y="302"/>
                  <a:pt x="538" y="301"/>
                </a:cubicBezTo>
                <a:cubicBezTo>
                  <a:pt x="541" y="299"/>
                  <a:pt x="544" y="298"/>
                  <a:pt x="548" y="296"/>
                </a:cubicBezTo>
                <a:cubicBezTo>
                  <a:pt x="549" y="296"/>
                  <a:pt x="550" y="295"/>
                  <a:pt x="551" y="295"/>
                </a:cubicBezTo>
                <a:cubicBezTo>
                  <a:pt x="561" y="329"/>
                  <a:pt x="566" y="362"/>
                  <a:pt x="568" y="395"/>
                </a:cubicBezTo>
                <a:lnTo>
                  <a:pt x="449" y="395"/>
                </a:lnTo>
                <a:lnTo>
                  <a:pt x="449" y="323"/>
                </a:lnTo>
                <a:lnTo>
                  <a:pt x="449" y="323"/>
                </a:lnTo>
                <a:close/>
                <a:moveTo>
                  <a:pt x="584" y="616"/>
                </a:moveTo>
                <a:cubicBezTo>
                  <a:pt x="585" y="616"/>
                  <a:pt x="585" y="616"/>
                  <a:pt x="586" y="616"/>
                </a:cubicBezTo>
                <a:cubicBezTo>
                  <a:pt x="588" y="618"/>
                  <a:pt x="591" y="619"/>
                  <a:pt x="593" y="621"/>
                </a:cubicBezTo>
                <a:cubicBezTo>
                  <a:pt x="596" y="623"/>
                  <a:pt x="599" y="625"/>
                  <a:pt x="602" y="626"/>
                </a:cubicBezTo>
                <a:cubicBezTo>
                  <a:pt x="604" y="628"/>
                  <a:pt x="606" y="629"/>
                  <a:pt x="609" y="631"/>
                </a:cubicBezTo>
                <a:cubicBezTo>
                  <a:pt x="612" y="633"/>
                  <a:pt x="614" y="635"/>
                  <a:pt x="617" y="637"/>
                </a:cubicBezTo>
                <a:cubicBezTo>
                  <a:pt x="619" y="639"/>
                  <a:pt x="622" y="641"/>
                  <a:pt x="624" y="643"/>
                </a:cubicBezTo>
                <a:cubicBezTo>
                  <a:pt x="627" y="645"/>
                  <a:pt x="629" y="647"/>
                  <a:pt x="632" y="649"/>
                </a:cubicBezTo>
                <a:cubicBezTo>
                  <a:pt x="634" y="651"/>
                  <a:pt x="636" y="653"/>
                  <a:pt x="639" y="655"/>
                </a:cubicBezTo>
                <a:cubicBezTo>
                  <a:pt x="641" y="657"/>
                  <a:pt x="644" y="659"/>
                  <a:pt x="646" y="662"/>
                </a:cubicBezTo>
                <a:cubicBezTo>
                  <a:pt x="648" y="664"/>
                  <a:pt x="650" y="666"/>
                  <a:pt x="652" y="668"/>
                </a:cubicBezTo>
                <a:cubicBezTo>
                  <a:pt x="655" y="670"/>
                  <a:pt x="657" y="673"/>
                  <a:pt x="659" y="675"/>
                </a:cubicBezTo>
                <a:cubicBezTo>
                  <a:pt x="661" y="677"/>
                  <a:pt x="664" y="680"/>
                  <a:pt x="666" y="682"/>
                </a:cubicBezTo>
                <a:cubicBezTo>
                  <a:pt x="668" y="684"/>
                  <a:pt x="670" y="687"/>
                  <a:pt x="672" y="690"/>
                </a:cubicBezTo>
                <a:cubicBezTo>
                  <a:pt x="673" y="690"/>
                  <a:pt x="673" y="691"/>
                  <a:pt x="674" y="692"/>
                </a:cubicBezTo>
                <a:cubicBezTo>
                  <a:pt x="621" y="741"/>
                  <a:pt x="557" y="773"/>
                  <a:pt x="486" y="785"/>
                </a:cubicBezTo>
                <a:cubicBezTo>
                  <a:pt x="529" y="730"/>
                  <a:pt x="562" y="673"/>
                  <a:pt x="584" y="616"/>
                </a:cubicBezTo>
                <a:close/>
                <a:moveTo>
                  <a:pt x="689" y="628"/>
                </a:moveTo>
                <a:cubicBezTo>
                  <a:pt x="687" y="627"/>
                  <a:pt x="682" y="622"/>
                  <a:pt x="682" y="622"/>
                </a:cubicBezTo>
                <a:cubicBezTo>
                  <a:pt x="679" y="619"/>
                  <a:pt x="676" y="616"/>
                  <a:pt x="673" y="613"/>
                </a:cubicBezTo>
                <a:cubicBezTo>
                  <a:pt x="671" y="612"/>
                  <a:pt x="664" y="606"/>
                  <a:pt x="664" y="606"/>
                </a:cubicBezTo>
                <a:cubicBezTo>
                  <a:pt x="662" y="604"/>
                  <a:pt x="659" y="602"/>
                  <a:pt x="656" y="599"/>
                </a:cubicBezTo>
                <a:cubicBezTo>
                  <a:pt x="653" y="597"/>
                  <a:pt x="651" y="596"/>
                  <a:pt x="648" y="594"/>
                </a:cubicBezTo>
                <a:cubicBezTo>
                  <a:pt x="645" y="591"/>
                  <a:pt x="641" y="589"/>
                  <a:pt x="638" y="586"/>
                </a:cubicBezTo>
                <a:cubicBezTo>
                  <a:pt x="636" y="585"/>
                  <a:pt x="633" y="583"/>
                  <a:pt x="630" y="581"/>
                </a:cubicBezTo>
                <a:cubicBezTo>
                  <a:pt x="627" y="579"/>
                  <a:pt x="623" y="577"/>
                  <a:pt x="620" y="575"/>
                </a:cubicBezTo>
                <a:cubicBezTo>
                  <a:pt x="617" y="573"/>
                  <a:pt x="614" y="571"/>
                  <a:pt x="611" y="570"/>
                </a:cubicBezTo>
                <a:cubicBezTo>
                  <a:pt x="608" y="568"/>
                  <a:pt x="605" y="566"/>
                  <a:pt x="602" y="564"/>
                </a:cubicBezTo>
                <a:cubicBezTo>
                  <a:pt x="612" y="526"/>
                  <a:pt x="619" y="488"/>
                  <a:pt x="621" y="449"/>
                </a:cubicBezTo>
                <a:lnTo>
                  <a:pt x="790" y="449"/>
                </a:lnTo>
                <a:cubicBezTo>
                  <a:pt x="785" y="524"/>
                  <a:pt x="757" y="593"/>
                  <a:pt x="710" y="652"/>
                </a:cubicBezTo>
                <a:cubicBezTo>
                  <a:pt x="708" y="649"/>
                  <a:pt x="706" y="647"/>
                  <a:pt x="704" y="644"/>
                </a:cubicBezTo>
                <a:cubicBezTo>
                  <a:pt x="702" y="643"/>
                  <a:pt x="698" y="638"/>
                  <a:pt x="698" y="638"/>
                </a:cubicBezTo>
                <a:cubicBezTo>
                  <a:pt x="695" y="635"/>
                  <a:pt x="692" y="631"/>
                  <a:pt x="689" y="628"/>
                </a:cubicBezTo>
                <a:close/>
                <a:moveTo>
                  <a:pt x="621" y="395"/>
                </a:moveTo>
                <a:cubicBezTo>
                  <a:pt x="619" y="354"/>
                  <a:pt x="611" y="312"/>
                  <a:pt x="599" y="270"/>
                </a:cubicBezTo>
                <a:cubicBezTo>
                  <a:pt x="602" y="269"/>
                  <a:pt x="605" y="267"/>
                  <a:pt x="608" y="265"/>
                </a:cubicBezTo>
                <a:cubicBezTo>
                  <a:pt x="611" y="263"/>
                  <a:pt x="614" y="261"/>
                  <a:pt x="618" y="258"/>
                </a:cubicBezTo>
                <a:cubicBezTo>
                  <a:pt x="621" y="256"/>
                  <a:pt x="624" y="254"/>
                  <a:pt x="626" y="252"/>
                </a:cubicBezTo>
                <a:cubicBezTo>
                  <a:pt x="630" y="250"/>
                  <a:pt x="633" y="247"/>
                  <a:pt x="636" y="245"/>
                </a:cubicBezTo>
                <a:cubicBezTo>
                  <a:pt x="639" y="242"/>
                  <a:pt x="642" y="240"/>
                  <a:pt x="644" y="238"/>
                </a:cubicBezTo>
                <a:cubicBezTo>
                  <a:pt x="647" y="235"/>
                  <a:pt x="651" y="233"/>
                  <a:pt x="654" y="229"/>
                </a:cubicBezTo>
                <a:cubicBezTo>
                  <a:pt x="657" y="227"/>
                  <a:pt x="659" y="225"/>
                  <a:pt x="661" y="223"/>
                </a:cubicBezTo>
                <a:cubicBezTo>
                  <a:pt x="664" y="220"/>
                  <a:pt x="667" y="217"/>
                  <a:pt x="670" y="214"/>
                </a:cubicBezTo>
                <a:lnTo>
                  <a:pt x="672" y="212"/>
                </a:lnTo>
                <a:cubicBezTo>
                  <a:pt x="674" y="210"/>
                  <a:pt x="676" y="208"/>
                  <a:pt x="678" y="207"/>
                </a:cubicBezTo>
                <a:cubicBezTo>
                  <a:pt x="680" y="204"/>
                  <a:pt x="683" y="201"/>
                  <a:pt x="686" y="197"/>
                </a:cubicBezTo>
                <a:lnTo>
                  <a:pt x="687" y="196"/>
                </a:lnTo>
                <a:cubicBezTo>
                  <a:pt x="689" y="194"/>
                  <a:pt x="691" y="192"/>
                  <a:pt x="693" y="189"/>
                </a:cubicBezTo>
                <a:cubicBezTo>
                  <a:pt x="695" y="186"/>
                  <a:pt x="698" y="184"/>
                  <a:pt x="700" y="180"/>
                </a:cubicBezTo>
                <a:cubicBezTo>
                  <a:pt x="753" y="241"/>
                  <a:pt x="784" y="315"/>
                  <a:pt x="790" y="395"/>
                </a:cubicBezTo>
                <a:lnTo>
                  <a:pt x="621" y="395"/>
                </a:lnTo>
                <a:lnTo>
                  <a:pt x="621" y="395"/>
                </a:lnTo>
                <a:close/>
                <a:moveTo>
                  <a:pt x="288" y="308"/>
                </a:moveTo>
                <a:cubicBezTo>
                  <a:pt x="288" y="308"/>
                  <a:pt x="289" y="308"/>
                  <a:pt x="289" y="308"/>
                </a:cubicBezTo>
                <a:cubicBezTo>
                  <a:pt x="289" y="308"/>
                  <a:pt x="296" y="310"/>
                  <a:pt x="298" y="311"/>
                </a:cubicBezTo>
                <a:cubicBezTo>
                  <a:pt x="302" y="312"/>
                  <a:pt x="306" y="313"/>
                  <a:pt x="310" y="314"/>
                </a:cubicBezTo>
                <a:cubicBezTo>
                  <a:pt x="310" y="314"/>
                  <a:pt x="316" y="316"/>
                  <a:pt x="318" y="316"/>
                </a:cubicBezTo>
                <a:cubicBezTo>
                  <a:pt x="322" y="317"/>
                  <a:pt x="325" y="317"/>
                  <a:pt x="328" y="318"/>
                </a:cubicBezTo>
                <a:cubicBezTo>
                  <a:pt x="328" y="318"/>
                  <a:pt x="337" y="320"/>
                  <a:pt x="339" y="320"/>
                </a:cubicBezTo>
                <a:cubicBezTo>
                  <a:pt x="342" y="321"/>
                  <a:pt x="346" y="321"/>
                  <a:pt x="349" y="322"/>
                </a:cubicBezTo>
                <a:lnTo>
                  <a:pt x="352" y="322"/>
                </a:lnTo>
                <a:cubicBezTo>
                  <a:pt x="352" y="322"/>
                  <a:pt x="358" y="323"/>
                  <a:pt x="360" y="323"/>
                </a:cubicBezTo>
                <a:cubicBezTo>
                  <a:pt x="364" y="324"/>
                  <a:pt x="369" y="324"/>
                  <a:pt x="374" y="324"/>
                </a:cubicBezTo>
                <a:cubicBezTo>
                  <a:pt x="374" y="324"/>
                  <a:pt x="379" y="325"/>
                  <a:pt x="381" y="325"/>
                </a:cubicBezTo>
                <a:cubicBezTo>
                  <a:pt x="386" y="325"/>
                  <a:pt x="391" y="325"/>
                  <a:pt x="395" y="325"/>
                </a:cubicBezTo>
                <a:lnTo>
                  <a:pt x="395" y="395"/>
                </a:lnTo>
                <a:lnTo>
                  <a:pt x="275" y="395"/>
                </a:lnTo>
                <a:cubicBezTo>
                  <a:pt x="277" y="366"/>
                  <a:pt x="281" y="337"/>
                  <a:pt x="288" y="308"/>
                </a:cubicBezTo>
                <a:close/>
                <a:moveTo>
                  <a:pt x="395" y="272"/>
                </a:moveTo>
                <a:cubicBezTo>
                  <a:pt x="392" y="272"/>
                  <a:pt x="388" y="272"/>
                  <a:pt x="384" y="271"/>
                </a:cubicBezTo>
                <a:lnTo>
                  <a:pt x="376" y="271"/>
                </a:lnTo>
                <a:cubicBezTo>
                  <a:pt x="372" y="271"/>
                  <a:pt x="369" y="270"/>
                  <a:pt x="366" y="270"/>
                </a:cubicBezTo>
                <a:cubicBezTo>
                  <a:pt x="364" y="270"/>
                  <a:pt x="356" y="269"/>
                  <a:pt x="356" y="269"/>
                </a:cubicBezTo>
                <a:cubicBezTo>
                  <a:pt x="354" y="268"/>
                  <a:pt x="351" y="268"/>
                  <a:pt x="348" y="267"/>
                </a:cubicBezTo>
                <a:cubicBezTo>
                  <a:pt x="346" y="267"/>
                  <a:pt x="339" y="266"/>
                  <a:pt x="339" y="266"/>
                </a:cubicBezTo>
                <a:cubicBezTo>
                  <a:pt x="336" y="265"/>
                  <a:pt x="333" y="265"/>
                  <a:pt x="330" y="264"/>
                </a:cubicBezTo>
                <a:cubicBezTo>
                  <a:pt x="328" y="263"/>
                  <a:pt x="319" y="261"/>
                  <a:pt x="319" y="261"/>
                </a:cubicBezTo>
                <a:cubicBezTo>
                  <a:pt x="317" y="261"/>
                  <a:pt x="315" y="260"/>
                  <a:pt x="312" y="259"/>
                </a:cubicBezTo>
                <a:lnTo>
                  <a:pt x="304" y="257"/>
                </a:lnTo>
                <a:cubicBezTo>
                  <a:pt x="329" y="186"/>
                  <a:pt x="367" y="130"/>
                  <a:pt x="395" y="93"/>
                </a:cubicBezTo>
                <a:lnTo>
                  <a:pt x="395" y="272"/>
                </a:lnTo>
                <a:close/>
                <a:moveTo>
                  <a:pt x="173" y="690"/>
                </a:moveTo>
                <a:cubicBezTo>
                  <a:pt x="175" y="687"/>
                  <a:pt x="177" y="685"/>
                  <a:pt x="180" y="682"/>
                </a:cubicBezTo>
                <a:cubicBezTo>
                  <a:pt x="181" y="680"/>
                  <a:pt x="183" y="678"/>
                  <a:pt x="185" y="676"/>
                </a:cubicBezTo>
                <a:cubicBezTo>
                  <a:pt x="188" y="673"/>
                  <a:pt x="190" y="671"/>
                  <a:pt x="193" y="668"/>
                </a:cubicBezTo>
                <a:cubicBezTo>
                  <a:pt x="195" y="666"/>
                  <a:pt x="197" y="664"/>
                  <a:pt x="199" y="662"/>
                </a:cubicBezTo>
                <a:cubicBezTo>
                  <a:pt x="201" y="660"/>
                  <a:pt x="204" y="657"/>
                  <a:pt x="207" y="655"/>
                </a:cubicBezTo>
                <a:cubicBezTo>
                  <a:pt x="209" y="653"/>
                  <a:pt x="211" y="651"/>
                  <a:pt x="213" y="649"/>
                </a:cubicBezTo>
                <a:cubicBezTo>
                  <a:pt x="216" y="647"/>
                  <a:pt x="218" y="645"/>
                  <a:pt x="221" y="643"/>
                </a:cubicBezTo>
                <a:cubicBezTo>
                  <a:pt x="223" y="641"/>
                  <a:pt x="226" y="639"/>
                  <a:pt x="228" y="638"/>
                </a:cubicBezTo>
                <a:cubicBezTo>
                  <a:pt x="231" y="636"/>
                  <a:pt x="233" y="634"/>
                  <a:pt x="236" y="632"/>
                </a:cubicBezTo>
                <a:cubicBezTo>
                  <a:pt x="239" y="630"/>
                  <a:pt x="241" y="628"/>
                  <a:pt x="243" y="627"/>
                </a:cubicBezTo>
                <a:cubicBezTo>
                  <a:pt x="246" y="625"/>
                  <a:pt x="249" y="623"/>
                  <a:pt x="252" y="621"/>
                </a:cubicBezTo>
                <a:cubicBezTo>
                  <a:pt x="255" y="620"/>
                  <a:pt x="260" y="616"/>
                  <a:pt x="260" y="616"/>
                </a:cubicBezTo>
                <a:cubicBezTo>
                  <a:pt x="283" y="673"/>
                  <a:pt x="316" y="730"/>
                  <a:pt x="358" y="785"/>
                </a:cubicBezTo>
                <a:cubicBezTo>
                  <a:pt x="288" y="773"/>
                  <a:pt x="224" y="741"/>
                  <a:pt x="171" y="692"/>
                </a:cubicBezTo>
                <a:cubicBezTo>
                  <a:pt x="172" y="691"/>
                  <a:pt x="172" y="691"/>
                  <a:pt x="173" y="690"/>
                </a:cubicBezTo>
                <a:close/>
                <a:moveTo>
                  <a:pt x="311" y="593"/>
                </a:moveTo>
                <a:cubicBezTo>
                  <a:pt x="314" y="591"/>
                  <a:pt x="317" y="590"/>
                  <a:pt x="320" y="589"/>
                </a:cubicBezTo>
                <a:lnTo>
                  <a:pt x="322" y="589"/>
                </a:lnTo>
                <a:cubicBezTo>
                  <a:pt x="324" y="588"/>
                  <a:pt x="326" y="587"/>
                  <a:pt x="329" y="586"/>
                </a:cubicBezTo>
                <a:cubicBezTo>
                  <a:pt x="331" y="586"/>
                  <a:pt x="334" y="585"/>
                  <a:pt x="337" y="584"/>
                </a:cubicBezTo>
                <a:cubicBezTo>
                  <a:pt x="337" y="584"/>
                  <a:pt x="345" y="582"/>
                  <a:pt x="347" y="582"/>
                </a:cubicBezTo>
                <a:cubicBezTo>
                  <a:pt x="350" y="581"/>
                  <a:pt x="352" y="580"/>
                  <a:pt x="355" y="580"/>
                </a:cubicBezTo>
                <a:lnTo>
                  <a:pt x="358" y="579"/>
                </a:lnTo>
                <a:cubicBezTo>
                  <a:pt x="358" y="579"/>
                  <a:pt x="364" y="578"/>
                  <a:pt x="366" y="578"/>
                </a:cubicBezTo>
                <a:cubicBezTo>
                  <a:pt x="369" y="577"/>
                  <a:pt x="372" y="577"/>
                  <a:pt x="375" y="576"/>
                </a:cubicBezTo>
                <a:cubicBezTo>
                  <a:pt x="375" y="576"/>
                  <a:pt x="383" y="575"/>
                  <a:pt x="384" y="575"/>
                </a:cubicBezTo>
                <a:cubicBezTo>
                  <a:pt x="388" y="574"/>
                  <a:pt x="391" y="574"/>
                  <a:pt x="395" y="574"/>
                </a:cubicBezTo>
                <a:lnTo>
                  <a:pt x="395" y="574"/>
                </a:lnTo>
                <a:lnTo>
                  <a:pt x="395" y="746"/>
                </a:lnTo>
                <a:cubicBezTo>
                  <a:pt x="358" y="696"/>
                  <a:pt x="328" y="645"/>
                  <a:pt x="308" y="593"/>
                </a:cubicBezTo>
                <a:cubicBezTo>
                  <a:pt x="309" y="593"/>
                  <a:pt x="310" y="593"/>
                  <a:pt x="311" y="593"/>
                </a:cubicBezTo>
                <a:close/>
                <a:moveTo>
                  <a:pt x="395" y="520"/>
                </a:moveTo>
                <a:lnTo>
                  <a:pt x="391" y="520"/>
                </a:lnTo>
                <a:cubicBezTo>
                  <a:pt x="387" y="521"/>
                  <a:pt x="383" y="521"/>
                  <a:pt x="378" y="522"/>
                </a:cubicBezTo>
                <a:cubicBezTo>
                  <a:pt x="376" y="522"/>
                  <a:pt x="375" y="522"/>
                  <a:pt x="373" y="522"/>
                </a:cubicBezTo>
                <a:lnTo>
                  <a:pt x="368" y="523"/>
                </a:lnTo>
                <a:cubicBezTo>
                  <a:pt x="364" y="524"/>
                  <a:pt x="360" y="524"/>
                  <a:pt x="357" y="525"/>
                </a:cubicBezTo>
                <a:cubicBezTo>
                  <a:pt x="354" y="525"/>
                  <a:pt x="351" y="526"/>
                  <a:pt x="349" y="526"/>
                </a:cubicBezTo>
                <a:lnTo>
                  <a:pt x="346" y="527"/>
                </a:lnTo>
                <a:cubicBezTo>
                  <a:pt x="342" y="528"/>
                  <a:pt x="339" y="528"/>
                  <a:pt x="335" y="529"/>
                </a:cubicBezTo>
                <a:cubicBezTo>
                  <a:pt x="333" y="530"/>
                  <a:pt x="330" y="531"/>
                  <a:pt x="328" y="531"/>
                </a:cubicBezTo>
                <a:lnTo>
                  <a:pt x="323" y="532"/>
                </a:lnTo>
                <a:cubicBezTo>
                  <a:pt x="320" y="533"/>
                  <a:pt x="317" y="534"/>
                  <a:pt x="314" y="535"/>
                </a:cubicBezTo>
                <a:cubicBezTo>
                  <a:pt x="312" y="536"/>
                  <a:pt x="303" y="539"/>
                  <a:pt x="303" y="539"/>
                </a:cubicBezTo>
                <a:cubicBezTo>
                  <a:pt x="300" y="540"/>
                  <a:pt x="296" y="541"/>
                  <a:pt x="293" y="542"/>
                </a:cubicBezTo>
                <a:cubicBezTo>
                  <a:pt x="293" y="542"/>
                  <a:pt x="292" y="542"/>
                  <a:pt x="291" y="543"/>
                </a:cubicBezTo>
                <a:cubicBezTo>
                  <a:pt x="283" y="512"/>
                  <a:pt x="278" y="480"/>
                  <a:pt x="275" y="449"/>
                </a:cubicBezTo>
                <a:lnTo>
                  <a:pt x="395" y="449"/>
                </a:lnTo>
                <a:lnTo>
                  <a:pt x="395" y="520"/>
                </a:lnTo>
                <a:lnTo>
                  <a:pt x="395" y="520"/>
                </a:lnTo>
                <a:close/>
                <a:moveTo>
                  <a:pt x="256" y="237"/>
                </a:moveTo>
                <a:cubicBezTo>
                  <a:pt x="255" y="237"/>
                  <a:pt x="255" y="236"/>
                  <a:pt x="254" y="236"/>
                </a:cubicBezTo>
                <a:cubicBezTo>
                  <a:pt x="251" y="235"/>
                  <a:pt x="249" y="233"/>
                  <a:pt x="246" y="232"/>
                </a:cubicBezTo>
                <a:cubicBezTo>
                  <a:pt x="244" y="231"/>
                  <a:pt x="241" y="229"/>
                  <a:pt x="239" y="228"/>
                </a:cubicBezTo>
                <a:cubicBezTo>
                  <a:pt x="236" y="226"/>
                  <a:pt x="233" y="225"/>
                  <a:pt x="231" y="223"/>
                </a:cubicBezTo>
                <a:cubicBezTo>
                  <a:pt x="228" y="221"/>
                  <a:pt x="226" y="220"/>
                  <a:pt x="223" y="218"/>
                </a:cubicBezTo>
                <a:cubicBezTo>
                  <a:pt x="221" y="217"/>
                  <a:pt x="218" y="215"/>
                  <a:pt x="216" y="213"/>
                </a:cubicBezTo>
                <a:cubicBezTo>
                  <a:pt x="213" y="211"/>
                  <a:pt x="211" y="210"/>
                  <a:pt x="209" y="208"/>
                </a:cubicBezTo>
                <a:cubicBezTo>
                  <a:pt x="206" y="206"/>
                  <a:pt x="204" y="204"/>
                  <a:pt x="201" y="202"/>
                </a:cubicBezTo>
                <a:cubicBezTo>
                  <a:pt x="199" y="200"/>
                  <a:pt x="197" y="198"/>
                  <a:pt x="195" y="197"/>
                </a:cubicBezTo>
                <a:cubicBezTo>
                  <a:pt x="192" y="195"/>
                  <a:pt x="190" y="193"/>
                  <a:pt x="187" y="190"/>
                </a:cubicBezTo>
                <a:cubicBezTo>
                  <a:pt x="185" y="188"/>
                  <a:pt x="183" y="187"/>
                  <a:pt x="181" y="185"/>
                </a:cubicBezTo>
                <a:cubicBezTo>
                  <a:pt x="179" y="182"/>
                  <a:pt x="176" y="180"/>
                  <a:pt x="174" y="178"/>
                </a:cubicBezTo>
                <a:cubicBezTo>
                  <a:pt x="172" y="176"/>
                  <a:pt x="170" y="174"/>
                  <a:pt x="168" y="172"/>
                </a:cubicBezTo>
                <a:cubicBezTo>
                  <a:pt x="166" y="169"/>
                  <a:pt x="163" y="167"/>
                  <a:pt x="161" y="165"/>
                </a:cubicBezTo>
                <a:cubicBezTo>
                  <a:pt x="161" y="164"/>
                  <a:pt x="160" y="164"/>
                  <a:pt x="160" y="163"/>
                </a:cubicBezTo>
                <a:cubicBezTo>
                  <a:pt x="213" y="109"/>
                  <a:pt x="281" y="73"/>
                  <a:pt x="355" y="60"/>
                </a:cubicBezTo>
                <a:cubicBezTo>
                  <a:pt x="325" y="99"/>
                  <a:pt x="284" y="160"/>
                  <a:pt x="256" y="237"/>
                </a:cubicBezTo>
                <a:close/>
                <a:moveTo>
                  <a:pt x="154" y="232"/>
                </a:moveTo>
                <a:cubicBezTo>
                  <a:pt x="157" y="235"/>
                  <a:pt x="159" y="237"/>
                  <a:pt x="162" y="239"/>
                </a:cubicBezTo>
                <a:lnTo>
                  <a:pt x="169" y="245"/>
                </a:lnTo>
                <a:cubicBezTo>
                  <a:pt x="172" y="248"/>
                  <a:pt x="175" y="250"/>
                  <a:pt x="178" y="252"/>
                </a:cubicBezTo>
                <a:cubicBezTo>
                  <a:pt x="181" y="254"/>
                  <a:pt x="183" y="255"/>
                  <a:pt x="186" y="257"/>
                </a:cubicBezTo>
                <a:cubicBezTo>
                  <a:pt x="189" y="260"/>
                  <a:pt x="192" y="262"/>
                  <a:pt x="195" y="264"/>
                </a:cubicBezTo>
                <a:cubicBezTo>
                  <a:pt x="198" y="266"/>
                  <a:pt x="201" y="267"/>
                  <a:pt x="203" y="269"/>
                </a:cubicBezTo>
                <a:cubicBezTo>
                  <a:pt x="207" y="271"/>
                  <a:pt x="210" y="273"/>
                  <a:pt x="213" y="275"/>
                </a:cubicBezTo>
                <a:cubicBezTo>
                  <a:pt x="216" y="276"/>
                  <a:pt x="219" y="278"/>
                  <a:pt x="221" y="279"/>
                </a:cubicBezTo>
                <a:cubicBezTo>
                  <a:pt x="225" y="281"/>
                  <a:pt x="228" y="283"/>
                  <a:pt x="231" y="285"/>
                </a:cubicBezTo>
                <a:cubicBezTo>
                  <a:pt x="234" y="286"/>
                  <a:pt x="237" y="288"/>
                  <a:pt x="240" y="289"/>
                </a:cubicBezTo>
                <a:cubicBezTo>
                  <a:pt x="240" y="289"/>
                  <a:pt x="240" y="289"/>
                  <a:pt x="240" y="289"/>
                </a:cubicBezTo>
                <a:cubicBezTo>
                  <a:pt x="231" y="324"/>
                  <a:pt x="225" y="360"/>
                  <a:pt x="224" y="395"/>
                </a:cubicBezTo>
                <a:lnTo>
                  <a:pt x="54" y="395"/>
                </a:lnTo>
                <a:cubicBezTo>
                  <a:pt x="60" y="326"/>
                  <a:pt x="84" y="260"/>
                  <a:pt x="125" y="204"/>
                </a:cubicBezTo>
                <a:cubicBezTo>
                  <a:pt x="127" y="206"/>
                  <a:pt x="129" y="208"/>
                  <a:pt x="131" y="211"/>
                </a:cubicBezTo>
                <a:cubicBezTo>
                  <a:pt x="132" y="212"/>
                  <a:pt x="137" y="217"/>
                  <a:pt x="137" y="217"/>
                </a:cubicBezTo>
                <a:cubicBezTo>
                  <a:pt x="140" y="220"/>
                  <a:pt x="143" y="222"/>
                  <a:pt x="146" y="225"/>
                </a:cubicBezTo>
                <a:cubicBezTo>
                  <a:pt x="148" y="227"/>
                  <a:pt x="154" y="232"/>
                  <a:pt x="154" y="232"/>
                </a:cubicBezTo>
                <a:close/>
                <a:moveTo>
                  <a:pt x="224" y="449"/>
                </a:moveTo>
                <a:cubicBezTo>
                  <a:pt x="226" y="488"/>
                  <a:pt x="232" y="527"/>
                  <a:pt x="243" y="565"/>
                </a:cubicBezTo>
                <a:cubicBezTo>
                  <a:pt x="240" y="566"/>
                  <a:pt x="237" y="568"/>
                  <a:pt x="234" y="570"/>
                </a:cubicBezTo>
                <a:cubicBezTo>
                  <a:pt x="231" y="571"/>
                  <a:pt x="228" y="573"/>
                  <a:pt x="225" y="575"/>
                </a:cubicBezTo>
                <a:cubicBezTo>
                  <a:pt x="222" y="577"/>
                  <a:pt x="218" y="579"/>
                  <a:pt x="215" y="581"/>
                </a:cubicBezTo>
                <a:cubicBezTo>
                  <a:pt x="212" y="583"/>
                  <a:pt x="210" y="585"/>
                  <a:pt x="207" y="587"/>
                </a:cubicBezTo>
                <a:cubicBezTo>
                  <a:pt x="204" y="589"/>
                  <a:pt x="200" y="591"/>
                  <a:pt x="197" y="594"/>
                </a:cubicBezTo>
                <a:cubicBezTo>
                  <a:pt x="194" y="596"/>
                  <a:pt x="192" y="598"/>
                  <a:pt x="189" y="600"/>
                </a:cubicBezTo>
                <a:cubicBezTo>
                  <a:pt x="186" y="602"/>
                  <a:pt x="183" y="605"/>
                  <a:pt x="179" y="608"/>
                </a:cubicBezTo>
                <a:cubicBezTo>
                  <a:pt x="177" y="610"/>
                  <a:pt x="174" y="612"/>
                  <a:pt x="172" y="614"/>
                </a:cubicBezTo>
                <a:cubicBezTo>
                  <a:pt x="169" y="617"/>
                  <a:pt x="166" y="619"/>
                  <a:pt x="163" y="622"/>
                </a:cubicBezTo>
                <a:lnTo>
                  <a:pt x="162" y="624"/>
                </a:lnTo>
                <a:cubicBezTo>
                  <a:pt x="160" y="625"/>
                  <a:pt x="158" y="627"/>
                  <a:pt x="156" y="629"/>
                </a:cubicBezTo>
                <a:cubicBezTo>
                  <a:pt x="153" y="632"/>
                  <a:pt x="151" y="635"/>
                  <a:pt x="147" y="638"/>
                </a:cubicBezTo>
                <a:lnTo>
                  <a:pt x="146" y="640"/>
                </a:lnTo>
                <a:cubicBezTo>
                  <a:pt x="144" y="642"/>
                  <a:pt x="143" y="643"/>
                  <a:pt x="141" y="645"/>
                </a:cubicBezTo>
                <a:cubicBezTo>
                  <a:pt x="139" y="647"/>
                  <a:pt x="137" y="650"/>
                  <a:pt x="134" y="653"/>
                </a:cubicBezTo>
                <a:cubicBezTo>
                  <a:pt x="87" y="594"/>
                  <a:pt x="60" y="524"/>
                  <a:pt x="54" y="449"/>
                </a:cubicBezTo>
                <a:lnTo>
                  <a:pt x="224" y="449"/>
                </a:lnTo>
                <a:lnTo>
                  <a:pt x="224" y="4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8" name="箭头: V 形 57">
            <a:extLst>
              <a:ext uri="{FF2B5EF4-FFF2-40B4-BE49-F238E27FC236}">
                <a16:creationId xmlns:a16="http://schemas.microsoft.com/office/drawing/2014/main" id="{26ED6974-5F98-CFA4-E071-1CE328E973AF}"/>
              </a:ext>
            </a:extLst>
          </p:cNvPr>
          <p:cNvSpPr/>
          <p:nvPr/>
        </p:nvSpPr>
        <p:spPr>
          <a:xfrm>
            <a:off x="11267021" y="1458956"/>
            <a:ext cx="542655" cy="823824"/>
          </a:xfrm>
          <a:prstGeom prst="chevron">
            <a:avLst>
              <a:gd name="adj" fmla="val 778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9ADADD4-708F-1B17-EFD5-FD18A81E23E1}"/>
              </a:ext>
            </a:extLst>
          </p:cNvPr>
          <p:cNvSpPr txBox="1"/>
          <p:nvPr/>
        </p:nvSpPr>
        <p:spPr>
          <a:xfrm>
            <a:off x="5775054" y="1648764"/>
            <a:ext cx="5404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用户体验优化，前沿技术应用：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，区块链等。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EF0571A-1F55-B282-0144-7067C0BFD0D4}"/>
              </a:ext>
            </a:extLst>
          </p:cNvPr>
          <p:cNvSpPr txBox="1"/>
          <p:nvPr/>
        </p:nvSpPr>
        <p:spPr>
          <a:xfrm>
            <a:off x="4760294" y="2952544"/>
            <a:ext cx="6477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预计到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年，金融科技企业的合规投入将占其总支出的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3077" name="文本框 3076">
            <a:extLst>
              <a:ext uri="{FF2B5EF4-FFF2-40B4-BE49-F238E27FC236}">
                <a16:creationId xmlns:a16="http://schemas.microsoft.com/office/drawing/2014/main" id="{68805E8C-191A-5EE7-426D-C4C9C33931F3}"/>
              </a:ext>
            </a:extLst>
          </p:cNvPr>
          <p:cNvSpPr txBox="1"/>
          <p:nvPr/>
        </p:nvSpPr>
        <p:spPr>
          <a:xfrm>
            <a:off x="5298167" y="5217541"/>
            <a:ext cx="60949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2023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年中国金融科技企业出海的增长率达到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30%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。主要集中在：东南亚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快速发展的移动支付市场；欧洲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数字银行和支付解决方案的需求上升。</a:t>
            </a:r>
          </a:p>
        </p:txBody>
      </p:sp>
      <p:sp>
        <p:nvSpPr>
          <p:cNvPr id="3079" name="文本框 3078">
            <a:extLst>
              <a:ext uri="{FF2B5EF4-FFF2-40B4-BE49-F238E27FC236}">
                <a16:creationId xmlns:a16="http://schemas.microsoft.com/office/drawing/2014/main" id="{2FCEA284-654E-E9C7-A63F-6DB05371E3F3}"/>
              </a:ext>
            </a:extLst>
          </p:cNvPr>
          <p:cNvSpPr txBox="1"/>
          <p:nvPr/>
        </p:nvSpPr>
        <p:spPr>
          <a:xfrm>
            <a:off x="5730989" y="4083254"/>
            <a:ext cx="56621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b="0" i="0" dirty="0">
                <a:solidFill>
                  <a:srgbClr val="26262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与当地金融机构、科技公司建立合作，针对不同市场的文化和需求，制定定制化的产品和服务。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80" name="箭头: V 形 3079">
            <a:extLst>
              <a:ext uri="{FF2B5EF4-FFF2-40B4-BE49-F238E27FC236}">
                <a16:creationId xmlns:a16="http://schemas.microsoft.com/office/drawing/2014/main" id="{7F5B97A0-4EE8-45CB-66F0-9B2DF31676C4}"/>
              </a:ext>
            </a:extLst>
          </p:cNvPr>
          <p:cNvSpPr/>
          <p:nvPr/>
        </p:nvSpPr>
        <p:spPr>
          <a:xfrm>
            <a:off x="11348808" y="2725298"/>
            <a:ext cx="542655" cy="823824"/>
          </a:xfrm>
          <a:prstGeom prst="chevron">
            <a:avLst>
              <a:gd name="adj" fmla="val 778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81" name="箭头: V 形 3080">
            <a:extLst>
              <a:ext uri="{FF2B5EF4-FFF2-40B4-BE49-F238E27FC236}">
                <a16:creationId xmlns:a16="http://schemas.microsoft.com/office/drawing/2014/main" id="{26ED6974-5F98-CFA4-E071-1CE328E973AF}"/>
              </a:ext>
            </a:extLst>
          </p:cNvPr>
          <p:cNvSpPr/>
          <p:nvPr/>
        </p:nvSpPr>
        <p:spPr>
          <a:xfrm>
            <a:off x="11320904" y="3964601"/>
            <a:ext cx="542655" cy="823824"/>
          </a:xfrm>
          <a:prstGeom prst="chevron">
            <a:avLst>
              <a:gd name="adj" fmla="val 778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82" name="箭头: V 形 3081">
            <a:extLst>
              <a:ext uri="{FF2B5EF4-FFF2-40B4-BE49-F238E27FC236}">
                <a16:creationId xmlns:a16="http://schemas.microsoft.com/office/drawing/2014/main" id="{26ED6974-5F98-CFA4-E071-1CE328E973AF}"/>
              </a:ext>
            </a:extLst>
          </p:cNvPr>
          <p:cNvSpPr/>
          <p:nvPr/>
        </p:nvSpPr>
        <p:spPr>
          <a:xfrm>
            <a:off x="11235497" y="5200327"/>
            <a:ext cx="542655" cy="823824"/>
          </a:xfrm>
          <a:prstGeom prst="chevron">
            <a:avLst>
              <a:gd name="adj" fmla="val 7789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083" name="直接连接符 3082">
            <a:extLst>
              <a:ext uri="{FF2B5EF4-FFF2-40B4-BE49-F238E27FC236}">
                <a16:creationId xmlns:a16="http://schemas.microsoft.com/office/drawing/2014/main" id="{B331BDEC-07AC-3880-8217-63899CF82B06}"/>
              </a:ext>
            </a:extLst>
          </p:cNvPr>
          <p:cNvCxnSpPr/>
          <p:nvPr/>
        </p:nvCxnSpPr>
        <p:spPr>
          <a:xfrm>
            <a:off x="553269" y="6351736"/>
            <a:ext cx="175990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4" name="文本框 3083">
            <a:extLst>
              <a:ext uri="{FF2B5EF4-FFF2-40B4-BE49-F238E27FC236}">
                <a16:creationId xmlns:a16="http://schemas.microsoft.com/office/drawing/2014/main" id="{E2CE9256-886E-0238-B5AF-61521EF55764}"/>
              </a:ext>
            </a:extLst>
          </p:cNvPr>
          <p:cNvSpPr txBox="1"/>
          <p:nvPr/>
        </p:nvSpPr>
        <p:spPr>
          <a:xfrm>
            <a:off x="440535" y="6388630"/>
            <a:ext cx="3700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数据来源：麦肯锡报告、波士顿咨询（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BCG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）研究、       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艾瑞咨询市场分析报告</a:t>
            </a:r>
          </a:p>
        </p:txBody>
      </p:sp>
    </p:spTree>
    <p:extLst>
      <p:ext uri="{BB962C8B-B14F-4D97-AF65-F5344CB8AC3E}">
        <p14:creationId xmlns:p14="http://schemas.microsoft.com/office/powerpoint/2010/main" val="3724790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1003</Words>
  <Application>Microsoft Office PowerPoint</Application>
  <PresentationFormat>宽屏</PresentationFormat>
  <Paragraphs>87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华文新魏</vt:lpstr>
      <vt:lpstr>微软雅黑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志远 成</dc:creator>
  <cp:lastModifiedBy>志远 成</cp:lastModifiedBy>
  <cp:revision>4</cp:revision>
  <dcterms:created xsi:type="dcterms:W3CDTF">2025-01-23T04:50:51Z</dcterms:created>
  <dcterms:modified xsi:type="dcterms:W3CDTF">2025-01-23T09:07:29Z</dcterms:modified>
</cp:coreProperties>
</file>