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8" r:id="rId7"/>
    <p:sldId id="261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E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1095-D8CD-7DF0-DD1E-89DC0D1D6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C8D8EF-989F-AD95-AC15-9E7C5F19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8AB85C-1059-F3B0-3A62-8C32F418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FDBE8-7202-CC3E-D727-03E10A44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52411-D5C8-32B8-A5B0-B81358A0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6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F097-D5CC-78A8-D41B-9D1107DA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41D2AC-552A-D2B2-BE98-F899BE49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89947-9941-9949-D235-994A03A0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6C8C8-A8D3-7C2B-0634-7C82235B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E7529-C5B7-0516-8829-47DBEC9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9A4328-0972-94DE-6E3B-25135A695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415C0B-081C-3981-96ED-CEBB684F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C945D-AF32-73C9-54C1-B313CFAD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D8945-FCC1-5336-26A9-021DE2C3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D5DE6-DA9A-DE66-5490-A83A54D3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47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33668-361A-B0A5-65AD-9D1CF03E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FC3DC-F977-6BEC-899E-A6D60DA5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F41BE-5FEF-53E2-7E43-8A2BC3E7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207C-E5F3-B9E1-4904-8860B6A4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54A93-1593-FDB2-DC64-1222AF14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EA33A-D232-085A-6B16-1F0D9FEB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3888EE-F16D-9222-AE0A-090D96D3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35ADF-1861-2019-8759-161DDC6C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1851-5943-F5CC-058C-6D9E78DB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ACF820-71B4-E049-A99A-C0DDE472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3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07EAF-7BB4-037D-4358-D202B91B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65C9B-5B92-C88D-9B9B-DF657082E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46586-B40A-A88C-2210-99700428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160EFD-AA25-F722-0577-73773389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E58536-4176-6810-50C0-0CB4EE8B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45B21-E53D-C129-FA33-0E7D22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7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A4D63-47FC-0C2C-8333-F753CD66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6D0E2-ECE8-046F-43AC-1A2138D0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D4A471-5A07-EF9D-6BEF-DE5D4F52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2B2021-84EC-2EA5-18E1-97DADE79E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C64CA0-02D5-8526-48B5-68B85BAF7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EC68C5-3C2B-028F-D5B9-08BF95D5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06B558-677F-0A65-40E1-F69C6624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A3ED48-59DD-DE41-847F-E82AF28A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6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7CC08-730F-0934-196A-C2C68344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5EF40A-5E0E-9625-AF55-B3C3E6A3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56CEB4-D543-B332-92F0-5F5F3398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DF1465-D5BB-6617-A671-673AA9DE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5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942513-D4B6-21C7-7FC7-23FEB99B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9D4B44-2D27-EBA4-08F2-9F6B77D1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F1E623-A0FA-FEA2-9199-539238DE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95BF9-8EB6-C6DE-A6B9-42118B9B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BDADA-3DDA-2B39-B9A0-8765BD5B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CF597A-6044-3D36-E18C-33249EE7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AF526-21EA-801E-849F-F755606D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6E7832-8BC0-080F-AB10-2387A150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24A120-E1D4-88D6-7FF8-5FDBD93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46946-91AB-894F-FCFA-4E0CCCE1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11B366-4102-6D6E-773E-7EB20ADA9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92AA30-825C-7838-02A0-84A8D3A0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4519EF-9280-8E5B-9450-981754FE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7CB8BF-54F0-1533-DC65-55781FC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391C4-096D-F0D7-A62A-30A814F1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E24D-ACCA-83E9-053B-8A9DE087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27542-3339-4AE3-A61C-0E631D17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7E070-6823-D404-3988-9652C40D4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EEDF-DCA7-46CC-834D-EAA40BB5F49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F5C43-838E-CF17-279A-49D106C2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CED2A-D839-DABE-67D6-38C1C8C4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C05C-988A-4FA3-970A-3D7C9DF49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69011"/>
            <a:ext cx="12278264" cy="7013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0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39544"/>
            <a:ext cx="12278264" cy="7013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48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69011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5" y="-98883"/>
            <a:ext cx="12278264" cy="701327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84DEEAE-5C18-2756-21D9-B9B179096BE2}"/>
              </a:ext>
            </a:extLst>
          </p:cNvPr>
          <p:cNvSpPr/>
          <p:nvPr/>
        </p:nvSpPr>
        <p:spPr>
          <a:xfrm>
            <a:off x="3870960" y="380886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98AD1-DEC0-3EBD-5116-9072D3EB7080}"/>
              </a:ext>
            </a:extLst>
          </p:cNvPr>
          <p:cNvSpPr txBox="1"/>
          <p:nvPr/>
        </p:nvSpPr>
        <p:spPr>
          <a:xfrm>
            <a:off x="4690942" y="522693"/>
            <a:ext cx="2723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Visit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_</a:t>
            </a:r>
            <a:r>
              <a:rPr lang="en-US" sz="3200" dirty="0" err="1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card</a:t>
            </a:r>
            <a:endParaRPr lang="ru-RU" sz="3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5C4C-95E8-000C-E027-CFE2CA136C28}"/>
              </a:ext>
            </a:extLst>
          </p:cNvPr>
          <p:cNvSpPr txBox="1"/>
          <p:nvPr/>
        </p:nvSpPr>
        <p:spPr>
          <a:xfrm>
            <a:off x="2992648" y="1097542"/>
            <a:ext cx="620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&gt;Select the desired action</a:t>
            </a:r>
            <a:endParaRPr lang="ru-RU" sz="20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36DE9-F6F4-CD9D-F952-1D6BCD4D7B94}"/>
              </a:ext>
            </a:extLst>
          </p:cNvPr>
          <p:cNvSpPr txBox="1"/>
          <p:nvPr/>
        </p:nvSpPr>
        <p:spPr>
          <a:xfrm>
            <a:off x="2992648" y="1848285"/>
            <a:ext cx="6206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PROJECTS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CONTENT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INFO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OPTIONS</a:t>
            </a:r>
            <a:endParaRPr lang="ru-RU" sz="24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4D93A7F-BB87-8C30-171F-6912DDBEC861}"/>
              </a:ext>
            </a:extLst>
          </p:cNvPr>
          <p:cNvSpPr/>
          <p:nvPr/>
        </p:nvSpPr>
        <p:spPr>
          <a:xfrm>
            <a:off x="3968438" y="4829129"/>
            <a:ext cx="4278415" cy="15658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4C20D-7100-6216-B85D-ED2BE52B496C}"/>
              </a:ext>
            </a:extLst>
          </p:cNvPr>
          <p:cNvSpPr txBox="1"/>
          <p:nvPr/>
        </p:nvSpPr>
        <p:spPr>
          <a:xfrm>
            <a:off x="3968438" y="5027256"/>
            <a:ext cx="6142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Use the keys to control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select the desired one and press Enter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to complete press Esc</a:t>
            </a:r>
            <a:endParaRPr lang="ru-RU" sz="1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E3B78C7-AF14-DEC0-DF63-E593CDD82484}"/>
              </a:ext>
            </a:extLst>
          </p:cNvPr>
          <p:cNvSpPr/>
          <p:nvPr/>
        </p:nvSpPr>
        <p:spPr>
          <a:xfrm>
            <a:off x="7039441" y="5388077"/>
            <a:ext cx="609600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8E1E24D-8EBA-11BE-C567-656564F13E38}"/>
              </a:ext>
            </a:extLst>
          </p:cNvPr>
          <p:cNvSpPr/>
          <p:nvPr/>
        </p:nvSpPr>
        <p:spPr>
          <a:xfrm>
            <a:off x="5685621" y="5760458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6158EB6-45FE-D409-A339-9AD8698A2019}"/>
              </a:ext>
            </a:extLst>
          </p:cNvPr>
          <p:cNvSpPr/>
          <p:nvPr/>
        </p:nvSpPr>
        <p:spPr>
          <a:xfrm>
            <a:off x="6229181" y="5030392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6D71424-5839-8EBA-0E50-3C209D5912A5}"/>
              </a:ext>
            </a:extLst>
          </p:cNvPr>
          <p:cNvCxnSpPr>
            <a:cxnSpLocks/>
          </p:cNvCxnSpPr>
          <p:nvPr/>
        </p:nvCxnSpPr>
        <p:spPr>
          <a:xfrm flipV="1">
            <a:off x="6391190" y="5061585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ACD18B-A86B-1CC9-8FD1-9D0284F6306A}"/>
              </a:ext>
            </a:extLst>
          </p:cNvPr>
          <p:cNvSpPr/>
          <p:nvPr/>
        </p:nvSpPr>
        <p:spPr>
          <a:xfrm rot="10800000">
            <a:off x="6631136" y="5030399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E2D690-BC3A-E858-381C-64013A314F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93145" y="5061592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38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69011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622" y="-69011"/>
            <a:ext cx="12278264" cy="7013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F67AAD-5C6D-61EF-ABE4-E6E8062CD0F5}"/>
              </a:ext>
            </a:extLst>
          </p:cNvPr>
          <p:cNvSpPr txBox="1"/>
          <p:nvPr/>
        </p:nvSpPr>
        <p:spPr>
          <a:xfrm>
            <a:off x="7652560" y="1152734"/>
            <a:ext cx="3389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Собственного говоря, перед вами главное окно программы, которое будет видеть пользователь. Здесь можно выбрать какое окно будет открыто после нажатия на 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</a:rPr>
              <a:t>ENTER</a:t>
            </a:r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, естественно выбор будет осуществляться стрелочками, как написано в инструкции.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FBFAAC2-7723-20A9-A4B0-BAF9EF0AADAE}"/>
              </a:ext>
            </a:extLst>
          </p:cNvPr>
          <p:cNvSpPr/>
          <p:nvPr/>
        </p:nvSpPr>
        <p:spPr>
          <a:xfrm>
            <a:off x="7620978" y="1097541"/>
            <a:ext cx="3389688" cy="350623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AE5285A-D01E-00CF-C16B-D26C1E0526EC}"/>
              </a:ext>
            </a:extLst>
          </p:cNvPr>
          <p:cNvSpPr/>
          <p:nvPr/>
        </p:nvSpPr>
        <p:spPr>
          <a:xfrm>
            <a:off x="878312" y="380886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0468E-B1EB-E7C1-8088-D1A07BD9F434}"/>
              </a:ext>
            </a:extLst>
          </p:cNvPr>
          <p:cNvSpPr txBox="1"/>
          <p:nvPr/>
        </p:nvSpPr>
        <p:spPr>
          <a:xfrm>
            <a:off x="1784605" y="554497"/>
            <a:ext cx="2660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Visit_card</a:t>
            </a:r>
            <a:endParaRPr lang="ru-RU" sz="3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F3642-D4DC-4C01-DEF2-6F5409F1EDF1}"/>
              </a:ext>
            </a:extLst>
          </p:cNvPr>
          <p:cNvSpPr txBox="1"/>
          <p:nvPr/>
        </p:nvSpPr>
        <p:spPr>
          <a:xfrm>
            <a:off x="0" y="1097542"/>
            <a:ext cx="620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&gt;Select the desired action</a:t>
            </a:r>
            <a:endParaRPr lang="ru-RU" sz="20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D91D9D-679C-D71F-44C4-E4C393B7F010}"/>
              </a:ext>
            </a:extLst>
          </p:cNvPr>
          <p:cNvSpPr txBox="1"/>
          <p:nvPr/>
        </p:nvSpPr>
        <p:spPr>
          <a:xfrm>
            <a:off x="0" y="1848285"/>
            <a:ext cx="6206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PROJECTS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CONTENT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INFO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OPTIONS</a:t>
            </a:r>
            <a:endParaRPr lang="ru-RU" sz="24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4F27F99-7091-9B68-42DB-F8ECB6E39C74}"/>
              </a:ext>
            </a:extLst>
          </p:cNvPr>
          <p:cNvSpPr/>
          <p:nvPr/>
        </p:nvSpPr>
        <p:spPr>
          <a:xfrm>
            <a:off x="975790" y="4829129"/>
            <a:ext cx="4278415" cy="15658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EBEB8-BA7C-6B14-ABBB-CFD616CCB08C}"/>
              </a:ext>
            </a:extLst>
          </p:cNvPr>
          <p:cNvSpPr txBox="1"/>
          <p:nvPr/>
        </p:nvSpPr>
        <p:spPr>
          <a:xfrm>
            <a:off x="975790" y="5027256"/>
            <a:ext cx="6142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Use the keys to control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select the desired one and press Enter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to complete press Esc</a:t>
            </a:r>
            <a:endParaRPr lang="ru-RU" sz="1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DC9692-19E2-2F56-C396-E2E972963AA4}"/>
              </a:ext>
            </a:extLst>
          </p:cNvPr>
          <p:cNvSpPr/>
          <p:nvPr/>
        </p:nvSpPr>
        <p:spPr>
          <a:xfrm>
            <a:off x="4046793" y="5388077"/>
            <a:ext cx="609600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1F0F67F-3DBC-3322-6747-7FAA228080F4}"/>
              </a:ext>
            </a:extLst>
          </p:cNvPr>
          <p:cNvSpPr/>
          <p:nvPr/>
        </p:nvSpPr>
        <p:spPr>
          <a:xfrm>
            <a:off x="2692973" y="5760458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DA56562-E5D7-67EC-9533-025AB6B94530}"/>
              </a:ext>
            </a:extLst>
          </p:cNvPr>
          <p:cNvSpPr/>
          <p:nvPr/>
        </p:nvSpPr>
        <p:spPr>
          <a:xfrm>
            <a:off x="3236533" y="5030392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F8B5D79-6EC3-47B1-D20F-80C5F3A123C4}"/>
              </a:ext>
            </a:extLst>
          </p:cNvPr>
          <p:cNvCxnSpPr>
            <a:cxnSpLocks/>
          </p:cNvCxnSpPr>
          <p:nvPr/>
        </p:nvCxnSpPr>
        <p:spPr>
          <a:xfrm flipV="1">
            <a:off x="3398542" y="5061585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6E2BCB-8CD1-19F0-2B64-89D5F1E3B27B}"/>
              </a:ext>
            </a:extLst>
          </p:cNvPr>
          <p:cNvSpPr/>
          <p:nvPr/>
        </p:nvSpPr>
        <p:spPr>
          <a:xfrm rot="10800000">
            <a:off x="3638488" y="5030399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5D8E4C7-B86F-C314-6296-A314B4A06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0497" y="5061592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69011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4" y="-69011"/>
            <a:ext cx="12278264" cy="7013275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AE5285A-D01E-00CF-C16B-D26C1E0526EC}"/>
              </a:ext>
            </a:extLst>
          </p:cNvPr>
          <p:cNvSpPr/>
          <p:nvPr/>
        </p:nvSpPr>
        <p:spPr>
          <a:xfrm>
            <a:off x="878312" y="380886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0468E-B1EB-E7C1-8088-D1A07BD9F434}"/>
              </a:ext>
            </a:extLst>
          </p:cNvPr>
          <p:cNvSpPr txBox="1"/>
          <p:nvPr/>
        </p:nvSpPr>
        <p:spPr>
          <a:xfrm>
            <a:off x="1784605" y="554497"/>
            <a:ext cx="2660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Visit_card</a:t>
            </a:r>
            <a:endParaRPr lang="ru-RU" sz="3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F3642-D4DC-4C01-DEF2-6F5409F1EDF1}"/>
              </a:ext>
            </a:extLst>
          </p:cNvPr>
          <p:cNvSpPr txBox="1"/>
          <p:nvPr/>
        </p:nvSpPr>
        <p:spPr>
          <a:xfrm>
            <a:off x="0" y="1097542"/>
            <a:ext cx="620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&gt;Select the desired action</a:t>
            </a:r>
            <a:endParaRPr lang="ru-RU" sz="20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D91D9D-679C-D71F-44C4-E4C393B7F010}"/>
              </a:ext>
            </a:extLst>
          </p:cNvPr>
          <p:cNvSpPr txBox="1"/>
          <p:nvPr/>
        </p:nvSpPr>
        <p:spPr>
          <a:xfrm>
            <a:off x="0" y="1848285"/>
            <a:ext cx="6206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PROJECTS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CONTENT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INFO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OPTIONS</a:t>
            </a:r>
            <a:endParaRPr lang="ru-RU" sz="24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4F27F99-7091-9B68-42DB-F8ECB6E39C74}"/>
              </a:ext>
            </a:extLst>
          </p:cNvPr>
          <p:cNvSpPr/>
          <p:nvPr/>
        </p:nvSpPr>
        <p:spPr>
          <a:xfrm>
            <a:off x="975790" y="4829129"/>
            <a:ext cx="4278415" cy="15658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EBEB8-BA7C-6B14-ABBB-CFD616CCB08C}"/>
              </a:ext>
            </a:extLst>
          </p:cNvPr>
          <p:cNvSpPr txBox="1"/>
          <p:nvPr/>
        </p:nvSpPr>
        <p:spPr>
          <a:xfrm>
            <a:off x="975790" y="5027256"/>
            <a:ext cx="6142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Use the keys to control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select the desired one and press Enter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to complete press Esc</a:t>
            </a:r>
            <a:endParaRPr lang="ru-RU" sz="1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DC9692-19E2-2F56-C396-E2E972963AA4}"/>
              </a:ext>
            </a:extLst>
          </p:cNvPr>
          <p:cNvSpPr/>
          <p:nvPr/>
        </p:nvSpPr>
        <p:spPr>
          <a:xfrm>
            <a:off x="4046793" y="5388077"/>
            <a:ext cx="609600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1F0F67F-3DBC-3322-6747-7FAA228080F4}"/>
              </a:ext>
            </a:extLst>
          </p:cNvPr>
          <p:cNvSpPr/>
          <p:nvPr/>
        </p:nvSpPr>
        <p:spPr>
          <a:xfrm>
            <a:off x="2692973" y="5760458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DA56562-E5D7-67EC-9533-025AB6B94530}"/>
              </a:ext>
            </a:extLst>
          </p:cNvPr>
          <p:cNvSpPr/>
          <p:nvPr/>
        </p:nvSpPr>
        <p:spPr>
          <a:xfrm>
            <a:off x="3236533" y="5030392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F8B5D79-6EC3-47B1-D20F-80C5F3A123C4}"/>
              </a:ext>
            </a:extLst>
          </p:cNvPr>
          <p:cNvCxnSpPr>
            <a:cxnSpLocks/>
          </p:cNvCxnSpPr>
          <p:nvPr/>
        </p:nvCxnSpPr>
        <p:spPr>
          <a:xfrm flipV="1">
            <a:off x="3398542" y="5061585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6E2BCB-8CD1-19F0-2B64-89D5F1E3B27B}"/>
              </a:ext>
            </a:extLst>
          </p:cNvPr>
          <p:cNvSpPr/>
          <p:nvPr/>
        </p:nvSpPr>
        <p:spPr>
          <a:xfrm rot="10800000">
            <a:off x="3638488" y="5030399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5D8E4C7-B86F-C314-6296-A314B4A06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0497" y="5061592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A1CA80-9DED-306A-CEC2-155D5F0BB8C1}"/>
              </a:ext>
            </a:extLst>
          </p:cNvPr>
          <p:cNvSpPr txBox="1"/>
          <p:nvPr/>
        </p:nvSpPr>
        <p:spPr>
          <a:xfrm>
            <a:off x="7652560" y="2634294"/>
            <a:ext cx="31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Допустим выбор пользователя пал на поле 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</a:rPr>
              <a:t>PROJECTS</a:t>
            </a:r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BB3E36-758E-D3A2-A2FE-C01CC80FB343}"/>
              </a:ext>
            </a:extLst>
          </p:cNvPr>
          <p:cNvSpPr/>
          <p:nvPr/>
        </p:nvSpPr>
        <p:spPr>
          <a:xfrm>
            <a:off x="7620978" y="2544377"/>
            <a:ext cx="3156747" cy="11595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294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69011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4" y="-77639"/>
            <a:ext cx="12278264" cy="7013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F67AAD-5C6D-61EF-ABE4-E6E8062CD0F5}"/>
              </a:ext>
            </a:extLst>
          </p:cNvPr>
          <p:cNvSpPr txBox="1"/>
          <p:nvPr/>
        </p:nvSpPr>
        <p:spPr>
          <a:xfrm>
            <a:off x="7620978" y="2586948"/>
            <a:ext cx="3412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Выбранное поле помечается селектором. Для перехода нужно нажать клавишу 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</a:rPr>
              <a:t>ENTER.</a:t>
            </a:r>
            <a:endParaRPr lang="ru-RU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FBFAAC2-7723-20A9-A4B0-BAF9EF0AADAE}"/>
              </a:ext>
            </a:extLst>
          </p:cNvPr>
          <p:cNvSpPr/>
          <p:nvPr/>
        </p:nvSpPr>
        <p:spPr>
          <a:xfrm>
            <a:off x="7620978" y="2544377"/>
            <a:ext cx="3282374" cy="129024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AE5285A-D01E-00CF-C16B-D26C1E0526EC}"/>
              </a:ext>
            </a:extLst>
          </p:cNvPr>
          <p:cNvSpPr/>
          <p:nvPr/>
        </p:nvSpPr>
        <p:spPr>
          <a:xfrm>
            <a:off x="878312" y="380886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D91D9D-679C-D71F-44C4-E4C393B7F010}"/>
              </a:ext>
            </a:extLst>
          </p:cNvPr>
          <p:cNvSpPr txBox="1"/>
          <p:nvPr/>
        </p:nvSpPr>
        <p:spPr>
          <a:xfrm>
            <a:off x="0" y="1848285"/>
            <a:ext cx="6206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PROJECTS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CONTENT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INFO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OPTIONS</a:t>
            </a:r>
            <a:endParaRPr lang="ru-RU" sz="24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4F27F99-7091-9B68-42DB-F8ECB6E39C74}"/>
              </a:ext>
            </a:extLst>
          </p:cNvPr>
          <p:cNvSpPr/>
          <p:nvPr/>
        </p:nvSpPr>
        <p:spPr>
          <a:xfrm>
            <a:off x="975790" y="4829129"/>
            <a:ext cx="4278415" cy="15658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EBEB8-BA7C-6B14-ABBB-CFD616CCB08C}"/>
              </a:ext>
            </a:extLst>
          </p:cNvPr>
          <p:cNvSpPr txBox="1"/>
          <p:nvPr/>
        </p:nvSpPr>
        <p:spPr>
          <a:xfrm>
            <a:off x="975790" y="5027256"/>
            <a:ext cx="6142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Use the keys to control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select the desired one and press Enter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to complete press Esc</a:t>
            </a:r>
            <a:endParaRPr lang="ru-RU" sz="1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DC9692-19E2-2F56-C396-E2E972963AA4}"/>
              </a:ext>
            </a:extLst>
          </p:cNvPr>
          <p:cNvSpPr/>
          <p:nvPr/>
        </p:nvSpPr>
        <p:spPr>
          <a:xfrm>
            <a:off x="4046793" y="5388077"/>
            <a:ext cx="609600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1F0F67F-3DBC-3322-6747-7FAA228080F4}"/>
              </a:ext>
            </a:extLst>
          </p:cNvPr>
          <p:cNvSpPr/>
          <p:nvPr/>
        </p:nvSpPr>
        <p:spPr>
          <a:xfrm>
            <a:off x="2692973" y="5760458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DA56562-E5D7-67EC-9533-025AB6B94530}"/>
              </a:ext>
            </a:extLst>
          </p:cNvPr>
          <p:cNvSpPr/>
          <p:nvPr/>
        </p:nvSpPr>
        <p:spPr>
          <a:xfrm>
            <a:off x="3236533" y="5030392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F8B5D79-6EC3-47B1-D20F-80C5F3A123C4}"/>
              </a:ext>
            </a:extLst>
          </p:cNvPr>
          <p:cNvCxnSpPr>
            <a:cxnSpLocks/>
          </p:cNvCxnSpPr>
          <p:nvPr/>
        </p:nvCxnSpPr>
        <p:spPr>
          <a:xfrm flipV="1">
            <a:off x="3398542" y="5061585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6E2BCB-8CD1-19F0-2B64-89D5F1E3B27B}"/>
              </a:ext>
            </a:extLst>
          </p:cNvPr>
          <p:cNvSpPr/>
          <p:nvPr/>
        </p:nvSpPr>
        <p:spPr>
          <a:xfrm rot="10800000">
            <a:off x="3638488" y="5030399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5D8E4C7-B86F-C314-6296-A314B4A06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0497" y="5061592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F19FB5-1526-7702-1AC9-EDDAAB607FF5}"/>
              </a:ext>
            </a:extLst>
          </p:cNvPr>
          <p:cNvSpPr/>
          <p:nvPr/>
        </p:nvSpPr>
        <p:spPr>
          <a:xfrm>
            <a:off x="878312" y="1848285"/>
            <a:ext cx="4450080" cy="449897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76B9BB0-6BCD-69C7-9723-2E0E4A5339D9}"/>
              </a:ext>
            </a:extLst>
          </p:cNvPr>
          <p:cNvSpPr/>
          <p:nvPr/>
        </p:nvSpPr>
        <p:spPr>
          <a:xfrm>
            <a:off x="878312" y="380886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DB0889-2FD1-EC55-CE5E-84F7E2DE88BB}"/>
              </a:ext>
            </a:extLst>
          </p:cNvPr>
          <p:cNvSpPr txBox="1"/>
          <p:nvPr/>
        </p:nvSpPr>
        <p:spPr>
          <a:xfrm>
            <a:off x="1784605" y="554497"/>
            <a:ext cx="2660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Visit_card</a:t>
            </a:r>
            <a:endParaRPr lang="ru-RU" sz="3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E292-CFEB-43B0-1D27-753B9C652108}"/>
              </a:ext>
            </a:extLst>
          </p:cNvPr>
          <p:cNvSpPr txBox="1"/>
          <p:nvPr/>
        </p:nvSpPr>
        <p:spPr>
          <a:xfrm>
            <a:off x="0" y="1097542"/>
            <a:ext cx="620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&gt;Select the desired action</a:t>
            </a:r>
            <a:endParaRPr lang="ru-RU" sz="20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C1D2C6-E505-EF2C-49C6-C64D677A6093}"/>
              </a:ext>
            </a:extLst>
          </p:cNvPr>
          <p:cNvSpPr txBox="1"/>
          <p:nvPr/>
        </p:nvSpPr>
        <p:spPr>
          <a:xfrm>
            <a:off x="0" y="1848285"/>
            <a:ext cx="6206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effectLst/>
              <a:latin typeface="IBM Plex Mono" panose="020B0509050203000203" pitchFamily="49" charset="-52"/>
            </a:endParaRP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CONTENT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INFO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OPTIONS</a:t>
            </a:r>
            <a:endParaRPr lang="ru-RU" sz="24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63D816A4-5E66-F371-087E-E952795C9F55}"/>
              </a:ext>
            </a:extLst>
          </p:cNvPr>
          <p:cNvSpPr/>
          <p:nvPr/>
        </p:nvSpPr>
        <p:spPr>
          <a:xfrm>
            <a:off x="975790" y="4829129"/>
            <a:ext cx="4278415" cy="15658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CCDD25-F908-9670-2E24-E76CD60DCA2E}"/>
              </a:ext>
            </a:extLst>
          </p:cNvPr>
          <p:cNvSpPr txBox="1"/>
          <p:nvPr/>
        </p:nvSpPr>
        <p:spPr>
          <a:xfrm>
            <a:off x="975790" y="5027256"/>
            <a:ext cx="6142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Use the keys to control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select the desired one and press Enter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to complete press Esc</a:t>
            </a:r>
            <a:endParaRPr lang="ru-RU" sz="1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40F53DA-6781-A924-023D-521940AA50B9}"/>
              </a:ext>
            </a:extLst>
          </p:cNvPr>
          <p:cNvSpPr/>
          <p:nvPr/>
        </p:nvSpPr>
        <p:spPr>
          <a:xfrm>
            <a:off x="4046793" y="5388077"/>
            <a:ext cx="609600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74ADF609-4E73-5647-EA8E-50F4B10A91BE}"/>
              </a:ext>
            </a:extLst>
          </p:cNvPr>
          <p:cNvSpPr/>
          <p:nvPr/>
        </p:nvSpPr>
        <p:spPr>
          <a:xfrm>
            <a:off x="2692973" y="5760458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AD7DC21-3A01-05E2-B3BE-2878B161B5A0}"/>
              </a:ext>
            </a:extLst>
          </p:cNvPr>
          <p:cNvSpPr/>
          <p:nvPr/>
        </p:nvSpPr>
        <p:spPr>
          <a:xfrm>
            <a:off x="3236533" y="5030392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BB784D79-A452-F71C-59CE-45ED21C0BA12}"/>
              </a:ext>
            </a:extLst>
          </p:cNvPr>
          <p:cNvCxnSpPr>
            <a:cxnSpLocks/>
          </p:cNvCxnSpPr>
          <p:nvPr/>
        </p:nvCxnSpPr>
        <p:spPr>
          <a:xfrm flipV="1">
            <a:off x="3398542" y="5061585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AE2199F-C741-D53E-C76A-A0CF6C422D14}"/>
              </a:ext>
            </a:extLst>
          </p:cNvPr>
          <p:cNvSpPr/>
          <p:nvPr/>
        </p:nvSpPr>
        <p:spPr>
          <a:xfrm rot="10800000">
            <a:off x="3638488" y="5030399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BFA57074-CD07-6C8F-B5B6-AD4167B45E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0497" y="5061592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60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69011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4" y="-77639"/>
            <a:ext cx="12278264" cy="7013275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AE5285A-D01E-00CF-C16B-D26C1E0526EC}"/>
              </a:ext>
            </a:extLst>
          </p:cNvPr>
          <p:cNvSpPr/>
          <p:nvPr/>
        </p:nvSpPr>
        <p:spPr>
          <a:xfrm>
            <a:off x="878312" y="380886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D91D9D-679C-D71F-44C4-E4C393B7F010}"/>
              </a:ext>
            </a:extLst>
          </p:cNvPr>
          <p:cNvSpPr txBox="1"/>
          <p:nvPr/>
        </p:nvSpPr>
        <p:spPr>
          <a:xfrm>
            <a:off x="0" y="1848285"/>
            <a:ext cx="6206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PROJECTS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CONTENT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INFO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OPTIONS</a:t>
            </a:r>
            <a:endParaRPr lang="ru-RU" sz="24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4F27F99-7091-9B68-42DB-F8ECB6E39C74}"/>
              </a:ext>
            </a:extLst>
          </p:cNvPr>
          <p:cNvSpPr/>
          <p:nvPr/>
        </p:nvSpPr>
        <p:spPr>
          <a:xfrm>
            <a:off x="975790" y="4829129"/>
            <a:ext cx="4278415" cy="15658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EBEB8-BA7C-6B14-ABBB-CFD616CCB08C}"/>
              </a:ext>
            </a:extLst>
          </p:cNvPr>
          <p:cNvSpPr txBox="1"/>
          <p:nvPr/>
        </p:nvSpPr>
        <p:spPr>
          <a:xfrm>
            <a:off x="975790" y="5027256"/>
            <a:ext cx="6142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Use the keys to control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select the desired one and press Enter</a:t>
            </a: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to complete press Esc</a:t>
            </a:r>
            <a:endParaRPr lang="ru-RU" sz="1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DC9692-19E2-2F56-C396-E2E972963AA4}"/>
              </a:ext>
            </a:extLst>
          </p:cNvPr>
          <p:cNvSpPr/>
          <p:nvPr/>
        </p:nvSpPr>
        <p:spPr>
          <a:xfrm>
            <a:off x="4046793" y="5388077"/>
            <a:ext cx="609600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1F0F67F-3DBC-3322-6747-7FAA228080F4}"/>
              </a:ext>
            </a:extLst>
          </p:cNvPr>
          <p:cNvSpPr/>
          <p:nvPr/>
        </p:nvSpPr>
        <p:spPr>
          <a:xfrm>
            <a:off x="2692973" y="5760458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DA56562-E5D7-67EC-9533-025AB6B94530}"/>
              </a:ext>
            </a:extLst>
          </p:cNvPr>
          <p:cNvSpPr/>
          <p:nvPr/>
        </p:nvSpPr>
        <p:spPr>
          <a:xfrm>
            <a:off x="3236533" y="5030392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F8B5D79-6EC3-47B1-D20F-80C5F3A123C4}"/>
              </a:ext>
            </a:extLst>
          </p:cNvPr>
          <p:cNvCxnSpPr>
            <a:cxnSpLocks/>
          </p:cNvCxnSpPr>
          <p:nvPr/>
        </p:nvCxnSpPr>
        <p:spPr>
          <a:xfrm flipV="1">
            <a:off x="3398542" y="5061585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6E2BCB-8CD1-19F0-2B64-89D5F1E3B27B}"/>
              </a:ext>
            </a:extLst>
          </p:cNvPr>
          <p:cNvSpPr/>
          <p:nvPr/>
        </p:nvSpPr>
        <p:spPr>
          <a:xfrm rot="10800000">
            <a:off x="3638488" y="5030399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5D8E4C7-B86F-C314-6296-A314B4A06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0497" y="5061592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F19FB5-1526-7702-1AC9-EDDAAB607FF5}"/>
              </a:ext>
            </a:extLst>
          </p:cNvPr>
          <p:cNvSpPr/>
          <p:nvPr/>
        </p:nvSpPr>
        <p:spPr>
          <a:xfrm>
            <a:off x="878312" y="1848285"/>
            <a:ext cx="4450080" cy="449897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76B9BB0-6BCD-69C7-9723-2E0E4A5339D9}"/>
              </a:ext>
            </a:extLst>
          </p:cNvPr>
          <p:cNvSpPr/>
          <p:nvPr/>
        </p:nvSpPr>
        <p:spPr>
          <a:xfrm>
            <a:off x="878312" y="380886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DB0889-2FD1-EC55-CE5E-84F7E2DE88BB}"/>
              </a:ext>
            </a:extLst>
          </p:cNvPr>
          <p:cNvSpPr txBox="1"/>
          <p:nvPr/>
        </p:nvSpPr>
        <p:spPr>
          <a:xfrm>
            <a:off x="1784605" y="554497"/>
            <a:ext cx="2660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Visit_card</a:t>
            </a:r>
            <a:endParaRPr lang="ru-RU" sz="3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E292-CFEB-43B0-1D27-753B9C652108}"/>
              </a:ext>
            </a:extLst>
          </p:cNvPr>
          <p:cNvSpPr txBox="1"/>
          <p:nvPr/>
        </p:nvSpPr>
        <p:spPr>
          <a:xfrm>
            <a:off x="0" y="1097542"/>
            <a:ext cx="620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&gt;Select the desired action</a:t>
            </a:r>
            <a:endParaRPr lang="ru-RU" sz="20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63D816A4-5E66-F371-087E-E952795C9F55}"/>
              </a:ext>
            </a:extLst>
          </p:cNvPr>
          <p:cNvSpPr/>
          <p:nvPr/>
        </p:nvSpPr>
        <p:spPr>
          <a:xfrm>
            <a:off x="975790" y="4829129"/>
            <a:ext cx="4278415" cy="15658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40F53DA-6781-A924-023D-521940AA50B9}"/>
              </a:ext>
            </a:extLst>
          </p:cNvPr>
          <p:cNvSpPr/>
          <p:nvPr/>
        </p:nvSpPr>
        <p:spPr>
          <a:xfrm>
            <a:off x="4046793" y="5388077"/>
            <a:ext cx="609600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74ADF609-4E73-5647-EA8E-50F4B10A91BE}"/>
              </a:ext>
            </a:extLst>
          </p:cNvPr>
          <p:cNvSpPr/>
          <p:nvPr/>
        </p:nvSpPr>
        <p:spPr>
          <a:xfrm>
            <a:off x="2692973" y="5760458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AD7DC21-3A01-05E2-B3BE-2878B161B5A0}"/>
              </a:ext>
            </a:extLst>
          </p:cNvPr>
          <p:cNvSpPr/>
          <p:nvPr/>
        </p:nvSpPr>
        <p:spPr>
          <a:xfrm>
            <a:off x="3236533" y="5030392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BB784D79-A452-F71C-59CE-45ED21C0BA12}"/>
              </a:ext>
            </a:extLst>
          </p:cNvPr>
          <p:cNvCxnSpPr>
            <a:cxnSpLocks/>
          </p:cNvCxnSpPr>
          <p:nvPr/>
        </p:nvCxnSpPr>
        <p:spPr>
          <a:xfrm flipV="1">
            <a:off x="3398542" y="5061585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AE2199F-C741-D53E-C76A-A0CF6C422D14}"/>
              </a:ext>
            </a:extLst>
          </p:cNvPr>
          <p:cNvSpPr/>
          <p:nvPr/>
        </p:nvSpPr>
        <p:spPr>
          <a:xfrm rot="10800000">
            <a:off x="3638488" y="5030399"/>
            <a:ext cx="324019" cy="2940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BFA57074-CD07-6C8F-B5B6-AD4167B45E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0497" y="5061592"/>
            <a:ext cx="0" cy="2228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517A1F-3390-F446-187E-CA55BF6E5724}"/>
              </a:ext>
            </a:extLst>
          </p:cNvPr>
          <p:cNvSpPr txBox="1"/>
          <p:nvPr/>
        </p:nvSpPr>
        <p:spPr>
          <a:xfrm>
            <a:off x="6986258" y="1209904"/>
            <a:ext cx="41099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FFFFF"/>
                </a:solidFill>
                <a:effectLst/>
                <a:latin typeface="IBM Plex Mono" panose="020B0509050203000203" pitchFamily="49" charset="-52"/>
              </a:rPr>
              <a:t>There are no projects at the moment, but you can get acquainted with the Git repository.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9A43E-E315-A65C-67B6-6EEF503A0BFE}"/>
              </a:ext>
            </a:extLst>
          </p:cNvPr>
          <p:cNvSpPr txBox="1"/>
          <p:nvPr/>
        </p:nvSpPr>
        <p:spPr>
          <a:xfrm>
            <a:off x="8475706" y="3339022"/>
            <a:ext cx="1131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AAAAAA"/>
                </a:solidFill>
                <a:effectLst/>
                <a:latin typeface="Arial" panose="020B0604020202020204" pitchFamily="34" charset="0"/>
              </a:rPr>
              <a:t>GitHub</a:t>
            </a:r>
            <a:endParaRPr lang="ru-RU" sz="2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B82BDC-9B50-AF68-0009-ECAA3F4B8675}"/>
              </a:ext>
            </a:extLst>
          </p:cNvPr>
          <p:cNvSpPr/>
          <p:nvPr/>
        </p:nvSpPr>
        <p:spPr>
          <a:xfrm>
            <a:off x="6816191" y="404225"/>
            <a:ext cx="4450080" cy="60962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53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39544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4" y="-38272"/>
            <a:ext cx="12278264" cy="7028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B00468E-B1EB-E7C1-8088-D1A07BD9F434}"/>
              </a:ext>
            </a:extLst>
          </p:cNvPr>
          <p:cNvSpPr txBox="1"/>
          <p:nvPr/>
        </p:nvSpPr>
        <p:spPr>
          <a:xfrm>
            <a:off x="3336368" y="695257"/>
            <a:ext cx="2523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Visit_card</a:t>
            </a:r>
            <a:endParaRPr lang="ru-RU" sz="16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F3642-D4DC-4C01-DEF2-6F5409F1EDF1}"/>
              </a:ext>
            </a:extLst>
          </p:cNvPr>
          <p:cNvSpPr txBox="1"/>
          <p:nvPr/>
        </p:nvSpPr>
        <p:spPr>
          <a:xfrm>
            <a:off x="1601244" y="1020872"/>
            <a:ext cx="6206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&gt;Select the desired action</a:t>
            </a:r>
            <a:endParaRPr lang="ru-RU" sz="11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D91D9D-679C-D71F-44C4-E4C393B7F010}"/>
              </a:ext>
            </a:extLst>
          </p:cNvPr>
          <p:cNvSpPr txBox="1"/>
          <p:nvPr/>
        </p:nvSpPr>
        <p:spPr>
          <a:xfrm>
            <a:off x="1452585" y="1438123"/>
            <a:ext cx="62067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PROJECTS</a:t>
            </a:r>
          </a:p>
          <a:p>
            <a:pPr algn="ctr"/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CONTENT</a:t>
            </a:r>
          </a:p>
          <a:p>
            <a:pPr algn="ctr"/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INFO</a:t>
            </a:r>
          </a:p>
          <a:p>
            <a:pPr algn="ctr"/>
            <a:b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12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OPTIONS</a:t>
            </a:r>
            <a:endParaRPr lang="ru-RU" sz="12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4F27F99-7091-9B68-42DB-F8ECB6E39C74}"/>
              </a:ext>
            </a:extLst>
          </p:cNvPr>
          <p:cNvSpPr/>
          <p:nvPr/>
        </p:nvSpPr>
        <p:spPr>
          <a:xfrm>
            <a:off x="3366847" y="3386352"/>
            <a:ext cx="2435591" cy="6909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EBEB8-BA7C-6B14-ABBB-CFD616CCB08C}"/>
              </a:ext>
            </a:extLst>
          </p:cNvPr>
          <p:cNvSpPr txBox="1"/>
          <p:nvPr/>
        </p:nvSpPr>
        <p:spPr>
          <a:xfrm>
            <a:off x="3336368" y="3407709"/>
            <a:ext cx="614200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Use the keys to control</a:t>
            </a:r>
          </a:p>
          <a:p>
            <a:br>
              <a:rPr lang="en-US" sz="7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7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select the desired one and press Enter</a:t>
            </a:r>
          </a:p>
          <a:p>
            <a:br>
              <a:rPr lang="en-US" sz="7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</a:br>
            <a:r>
              <a:rPr lang="en-US" sz="700" dirty="0">
                <a:solidFill>
                  <a:schemeClr val="bg1"/>
                </a:solidFill>
                <a:effectLst/>
                <a:latin typeface="IBM Plex Mono" panose="020B0509050203000203" pitchFamily="49" charset="-52"/>
              </a:rPr>
              <a:t>to complete press Esc</a:t>
            </a:r>
            <a:endParaRPr lang="ru-RU" sz="7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DC9692-19E2-2F56-C396-E2E972963AA4}"/>
              </a:ext>
            </a:extLst>
          </p:cNvPr>
          <p:cNvSpPr/>
          <p:nvPr/>
        </p:nvSpPr>
        <p:spPr>
          <a:xfrm>
            <a:off x="5177598" y="3637132"/>
            <a:ext cx="381199" cy="1670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1F0F67F-3DBC-3322-6747-7FAA228080F4}"/>
              </a:ext>
            </a:extLst>
          </p:cNvPr>
          <p:cNvSpPr/>
          <p:nvPr/>
        </p:nvSpPr>
        <p:spPr>
          <a:xfrm>
            <a:off x="4382169" y="3878676"/>
            <a:ext cx="202473" cy="1208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DA56562-E5D7-67EC-9533-025AB6B94530}"/>
              </a:ext>
            </a:extLst>
          </p:cNvPr>
          <p:cNvSpPr/>
          <p:nvPr/>
        </p:nvSpPr>
        <p:spPr>
          <a:xfrm>
            <a:off x="4705445" y="3463955"/>
            <a:ext cx="131552" cy="11937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F8B5D79-6EC3-47B1-D20F-80C5F3A123C4}"/>
              </a:ext>
            </a:extLst>
          </p:cNvPr>
          <p:cNvCxnSpPr>
            <a:cxnSpLocks/>
          </p:cNvCxnSpPr>
          <p:nvPr/>
        </p:nvCxnSpPr>
        <p:spPr>
          <a:xfrm flipV="1">
            <a:off x="4771221" y="3476016"/>
            <a:ext cx="0" cy="95250"/>
          </a:xfrm>
          <a:prstGeom prst="straightConnector1">
            <a:avLst/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6E2BCB-8CD1-19F0-2B64-89D5F1E3B27B}"/>
              </a:ext>
            </a:extLst>
          </p:cNvPr>
          <p:cNvSpPr/>
          <p:nvPr/>
        </p:nvSpPr>
        <p:spPr>
          <a:xfrm rot="10800000">
            <a:off x="4901520" y="3460520"/>
            <a:ext cx="131552" cy="11937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5D8E4C7-B86F-C314-6296-A314B4A069EA}"/>
              </a:ext>
            </a:extLst>
          </p:cNvPr>
          <p:cNvCxnSpPr>
            <a:cxnSpLocks/>
          </p:cNvCxnSpPr>
          <p:nvPr/>
        </p:nvCxnSpPr>
        <p:spPr>
          <a:xfrm>
            <a:off x="4967295" y="3490347"/>
            <a:ext cx="0" cy="85688"/>
          </a:xfrm>
          <a:prstGeom prst="straightConnector1">
            <a:avLst/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F19FB5-1526-7702-1AC9-EDDAAB607FF5}"/>
              </a:ext>
            </a:extLst>
          </p:cNvPr>
          <p:cNvSpPr/>
          <p:nvPr/>
        </p:nvSpPr>
        <p:spPr>
          <a:xfrm>
            <a:off x="3271845" y="1434265"/>
            <a:ext cx="2637171" cy="26161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A415B7-7F8B-AE7D-8942-CB9C37B8942B}"/>
              </a:ext>
            </a:extLst>
          </p:cNvPr>
          <p:cNvSpPr/>
          <p:nvPr/>
        </p:nvSpPr>
        <p:spPr>
          <a:xfrm>
            <a:off x="6489364" y="611467"/>
            <a:ext cx="2637171" cy="361269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6E45-3B3F-93F5-BD9B-1C1F3EF5E2F1}"/>
              </a:ext>
            </a:extLst>
          </p:cNvPr>
          <p:cNvSpPr txBox="1"/>
          <p:nvPr/>
        </p:nvSpPr>
        <p:spPr>
          <a:xfrm>
            <a:off x="6608212" y="1163738"/>
            <a:ext cx="2433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rgbClr val="FFFFFF"/>
                </a:solidFill>
                <a:effectLst/>
                <a:latin typeface="IBM Plex Mono" panose="020B0509050203000203" pitchFamily="49" charset="-52"/>
              </a:rPr>
              <a:t>There are no projects at the moment, but you can get acquainted with the Git repository.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39002-F707-C57F-8038-654B7447C2FF}"/>
              </a:ext>
            </a:extLst>
          </p:cNvPr>
          <p:cNvSpPr txBox="1"/>
          <p:nvPr/>
        </p:nvSpPr>
        <p:spPr>
          <a:xfrm>
            <a:off x="7508877" y="2353115"/>
            <a:ext cx="5981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rgbClr val="AAAAAA"/>
                </a:solidFill>
                <a:effectLst/>
                <a:latin typeface="Arial" panose="020B0604020202020204" pitchFamily="34" charset="0"/>
              </a:rPr>
              <a:t>GitHub</a:t>
            </a:r>
            <a:endParaRPr lang="ru-RU" sz="1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A33870A-D2C7-46D6-71E1-23E948627120}"/>
              </a:ext>
            </a:extLst>
          </p:cNvPr>
          <p:cNvSpPr/>
          <p:nvPr/>
        </p:nvSpPr>
        <p:spPr>
          <a:xfrm>
            <a:off x="3271845" y="611467"/>
            <a:ext cx="2637171" cy="361269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4B674-8A35-7B29-A230-7344E5DE059A}"/>
              </a:ext>
            </a:extLst>
          </p:cNvPr>
          <p:cNvSpPr txBox="1"/>
          <p:nvPr/>
        </p:nvSpPr>
        <p:spPr>
          <a:xfrm>
            <a:off x="1250066" y="5093936"/>
            <a:ext cx="1046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Теперь пользователь видит два окна. Главное окно плавно перемещается влево, в то время как с права плавно появляется опциональное окно. В опциональном окне меняется контент при выборе нового пункта в главном окне. Для того чтобы закрыть опциональное окно, необходимо нажать на кнопку 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</a:rPr>
              <a:t>ESCAPE.</a:t>
            </a:r>
            <a:endParaRPr lang="ru-RU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3A7418-EF06-9814-00C0-DD7EB7832308}"/>
              </a:ext>
            </a:extLst>
          </p:cNvPr>
          <p:cNvSpPr/>
          <p:nvPr/>
        </p:nvSpPr>
        <p:spPr>
          <a:xfrm>
            <a:off x="1250066" y="5004019"/>
            <a:ext cx="10382491" cy="138499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67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39544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4" y="0"/>
            <a:ext cx="12278264" cy="7028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B4B674-8A35-7B29-A230-7344E5DE059A}"/>
              </a:ext>
            </a:extLst>
          </p:cNvPr>
          <p:cNvSpPr txBox="1"/>
          <p:nvPr/>
        </p:nvSpPr>
        <p:spPr>
          <a:xfrm>
            <a:off x="2421038" y="2332631"/>
            <a:ext cx="7349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На этом описание интерфейса закончено. Если появились какие-либо вопросы – можете написать их в 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</a:rPr>
              <a:t>Git </a:t>
            </a:r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</a:rPr>
              <a:t>репозитории. Там же вы можете ознакомиться с кодом и другими материалами данного сайта.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3A7418-EF06-9814-00C0-DD7EB7832308}"/>
              </a:ext>
            </a:extLst>
          </p:cNvPr>
          <p:cNvSpPr/>
          <p:nvPr/>
        </p:nvSpPr>
        <p:spPr>
          <a:xfrm>
            <a:off x="2247418" y="2240299"/>
            <a:ext cx="7697164" cy="138499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1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B60552-C47F-CF6C-AE20-70A250344BB8}"/>
              </a:ext>
            </a:extLst>
          </p:cNvPr>
          <p:cNvSpPr/>
          <p:nvPr/>
        </p:nvSpPr>
        <p:spPr>
          <a:xfrm>
            <a:off x="-86264" y="-39544"/>
            <a:ext cx="12278264" cy="7013275"/>
          </a:xfrm>
          <a:prstGeom prst="rect">
            <a:avLst/>
          </a:prstGeom>
          <a:solidFill>
            <a:srgbClr val="302E2E">
              <a:alpha val="9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EEF00-EC6F-AA8F-122D-ADD9E624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4" y="0"/>
            <a:ext cx="12278264" cy="7028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B4B674-8A35-7B29-A230-7344E5DE059A}"/>
              </a:ext>
            </a:extLst>
          </p:cNvPr>
          <p:cNvSpPr txBox="1"/>
          <p:nvPr/>
        </p:nvSpPr>
        <p:spPr>
          <a:xfrm>
            <a:off x="2594658" y="2542943"/>
            <a:ext cx="734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IBM Plex Mono" panose="020B0509050203000203" pitchFamily="49" charset="-52"/>
              </a:rPr>
              <a:t>Спасибо за внимание.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3A7418-EF06-9814-00C0-DD7EB7832308}"/>
              </a:ext>
            </a:extLst>
          </p:cNvPr>
          <p:cNvSpPr/>
          <p:nvPr/>
        </p:nvSpPr>
        <p:spPr>
          <a:xfrm>
            <a:off x="2247418" y="2240299"/>
            <a:ext cx="7697164" cy="130757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50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401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Axialer .</dc:creator>
  <cp:lastModifiedBy>Axialer .</cp:lastModifiedBy>
  <cp:revision>4</cp:revision>
  <dcterms:created xsi:type="dcterms:W3CDTF">2023-11-24T10:33:48Z</dcterms:created>
  <dcterms:modified xsi:type="dcterms:W3CDTF">2023-11-24T12:44:20Z</dcterms:modified>
</cp:coreProperties>
</file>