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5" r:id="rId5"/>
    <p:sldId id="258" r:id="rId6"/>
    <p:sldId id="260" r:id="rId7"/>
    <p:sldId id="261" r:id="rId8"/>
    <p:sldId id="272" r:id="rId9"/>
    <p:sldId id="271" r:id="rId10"/>
    <p:sldId id="273" r:id="rId11"/>
    <p:sldId id="263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B8B5-A4ED-40FB-A7A6-E14786149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E810E-ED9D-43FF-BB8A-D3A4565F7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9240-C3F8-4571-AFDC-8062F86F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3F82-8410-48A9-B081-DC79C24085D2}" type="datetimeFigureOut">
              <a:rPr lang="en-ZA" smtClean="0"/>
              <a:t>29/03/2019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FF219-D692-4B5F-8F7F-DCB735C2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20AF-F756-4F0B-B3F7-45B23BF9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781F-3898-4224-A37B-666D13B96A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564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B13B-D8E9-4471-85B0-99592CBB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D6E3F-24D6-4A15-819A-171F4F3AE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670ED-472C-4491-AEE8-0308E41F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3F82-8410-48A9-B081-DC79C24085D2}" type="datetimeFigureOut">
              <a:rPr lang="en-ZA" smtClean="0"/>
              <a:t>29/03/2019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AFEC-C6A1-409B-B369-91BD95F7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91BA-8C86-4415-9B38-4841CBB5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781F-3898-4224-A37B-666D13B96A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095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F7621-5463-481E-A73B-C048F358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6543B-2E01-444D-911A-C1FF69438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81A6-1EC8-4094-B16E-A7103816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3F82-8410-48A9-B081-DC79C24085D2}" type="datetimeFigureOut">
              <a:rPr lang="en-ZA" smtClean="0"/>
              <a:t>29/03/2019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190D-1861-4D08-B573-1612BDBF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FFDE5-39AB-4691-8DB3-95304D50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781F-3898-4224-A37B-666D13B96A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841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1FFA-87C1-4B87-89EE-3A9A5AB6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DC4F-0E68-48FC-AF54-46EDBD38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083F-74F9-4609-B366-F57FFF52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3F82-8410-48A9-B081-DC79C24085D2}" type="datetimeFigureOut">
              <a:rPr lang="en-ZA" smtClean="0"/>
              <a:t>29/03/2019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0939-5D6D-41EC-A721-75C91D8D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F718-5DE3-4589-9FEF-228477A1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781F-3898-4224-A37B-666D13B96A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867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6224-6ECB-46E3-8F07-E8087DE7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855FE-1688-43E7-A8B7-9244A4933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14216-8BEC-4FE9-9FCA-7F81C5A1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3F82-8410-48A9-B081-DC79C24085D2}" type="datetimeFigureOut">
              <a:rPr lang="en-ZA" smtClean="0"/>
              <a:t>29/03/2019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E32F-4F99-4B58-BF83-33420C54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06A3-B652-48C7-964C-FF99390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781F-3898-4224-A37B-666D13B96A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449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4DDF-9405-4E9A-936C-68771FA9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E3A4-704C-4CFF-AE00-6ABE1FCDA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53828-9676-4550-8136-187AA3802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0D54B-8613-4FEC-8B3D-865408D3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3F82-8410-48A9-B081-DC79C24085D2}" type="datetimeFigureOut">
              <a:rPr lang="en-ZA" smtClean="0"/>
              <a:t>29/03/2019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DE448-1D3A-4A97-B860-DBD6EFFB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316F8-620F-4FD3-94A5-6CC63D36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781F-3898-4224-A37B-666D13B96A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443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525D-563C-4AC9-B0FC-DC279172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D021A-7E45-4D27-8AA6-CD9739B4F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2587D-6064-4EC1-8C91-0D7F55B8C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E653A-0230-4B87-9FCE-D3AFB105F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AE0D9-D3BF-4804-ADFE-4F19841F3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5CB7B-4A35-4F7C-A3D3-86F874C1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3F82-8410-48A9-B081-DC79C24085D2}" type="datetimeFigureOut">
              <a:rPr lang="en-ZA" smtClean="0"/>
              <a:t>29/03/2019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49B2F-E701-42DE-BF62-2951A89B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7A6AC-0B10-4578-8293-743CE035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781F-3898-4224-A37B-666D13B96A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787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4989-4E1F-4D85-874C-26C8AB89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88EF5-271B-4D6D-B1B2-2FC67E56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3F82-8410-48A9-B081-DC79C24085D2}" type="datetimeFigureOut">
              <a:rPr lang="en-ZA" smtClean="0"/>
              <a:t>29/03/2019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CB693-5DDE-4553-B09F-FAE4C221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052F6-D596-48AE-8268-B96EA147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781F-3898-4224-A37B-666D13B96A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448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2040F-0E55-4246-BAD2-8BC6FF1C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3F82-8410-48A9-B081-DC79C24085D2}" type="datetimeFigureOut">
              <a:rPr lang="en-ZA" smtClean="0"/>
              <a:t>29/03/2019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6232D-034B-4995-BEB3-611DD792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D5FB3-CB0B-4445-A359-70EF243D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781F-3898-4224-A37B-666D13B96A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862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D4DA-6AA3-43B0-B457-15C8F2C4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9021-6C52-4104-A6D6-F08E54B9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1EA5C-BE99-4B51-8161-94CFEAA1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E80CE-4325-4458-BB70-5416D7FC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3F82-8410-48A9-B081-DC79C24085D2}" type="datetimeFigureOut">
              <a:rPr lang="en-ZA" smtClean="0"/>
              <a:t>29/03/2019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1EC55-450C-4E56-B266-70C26A9A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8F7D0-FDEA-4B79-AE3E-00B986ED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781F-3898-4224-A37B-666D13B96A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386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2001-D96B-4FEC-B31C-1874796B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A3530-CA20-47FF-B147-78D7D580C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2237-A05D-4ED4-A979-4496F0D0E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B58DC-CC24-4215-9269-51B4B1A6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3F82-8410-48A9-B081-DC79C24085D2}" type="datetimeFigureOut">
              <a:rPr lang="en-ZA" smtClean="0"/>
              <a:t>29/03/2019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9FE36-F79E-4F66-B262-F529424B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33011-79DC-438C-B5C2-C321477E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781F-3898-4224-A37B-666D13B96A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648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9C250-2EBB-4489-886F-427820A6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8CE8-1EFC-4C48-A67B-3E20E6F37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B8AF-2CB5-4661-B50D-ED43E901A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3F82-8410-48A9-B081-DC79C24085D2}" type="datetimeFigureOut">
              <a:rPr lang="en-ZA" smtClean="0"/>
              <a:t>29/03/2019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3A67A-DB00-4D8A-995E-6587648A9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52ED6-B3BF-4655-A082-39A10D55D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781F-3898-4224-A37B-666D13B96A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62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65C708E2-F645-423A-A7DE-54FA2105E3F4}"/>
              </a:ext>
            </a:extLst>
          </p:cNvPr>
          <p:cNvSpPr/>
          <p:nvPr/>
        </p:nvSpPr>
        <p:spPr>
          <a:xfrm rot="19713884">
            <a:off x="-1071958" y="-733056"/>
            <a:ext cx="4351719" cy="1909906"/>
          </a:xfrm>
          <a:prstGeom prst="snip2SameRect">
            <a:avLst>
              <a:gd name="adj1" fmla="val 0"/>
              <a:gd name="adj2" fmla="val 0"/>
            </a:avLst>
          </a:prstGeom>
          <a:solidFill>
            <a:srgbClr val="FFC00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5CE37357-D294-4A60-BD2A-828A33CD45CE}"/>
              </a:ext>
            </a:extLst>
          </p:cNvPr>
          <p:cNvSpPr/>
          <p:nvPr/>
        </p:nvSpPr>
        <p:spPr>
          <a:xfrm rot="19713884">
            <a:off x="9075813" y="5807690"/>
            <a:ext cx="4199872" cy="1909906"/>
          </a:xfrm>
          <a:prstGeom prst="snip2SameRect">
            <a:avLst>
              <a:gd name="adj1" fmla="val 0"/>
              <a:gd name="adj2" fmla="val 0"/>
            </a:avLst>
          </a:prstGeom>
          <a:solidFill>
            <a:srgbClr val="FF0000"/>
          </a:solidFill>
          <a:ln>
            <a:noFill/>
          </a:ln>
          <a:effectLst>
            <a:outerShdw blurRad="50800" dist="1270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ZA" sz="2800" dirty="0">
                <a:latin typeface="Lucida Console" panose="020B0609040504020204" pitchFamily="49" charset="0"/>
              </a:rPr>
              <a:t>&lt;5min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D621D-6727-4BD7-BD01-661A145F6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662" y="1273318"/>
            <a:ext cx="11251384" cy="4781119"/>
          </a:xfrm>
        </p:spPr>
        <p:txBody>
          <a:bodyPr anchor="t">
            <a:normAutofit/>
          </a:bodyPr>
          <a:lstStyle/>
          <a:p>
            <a:pPr algn="l"/>
            <a:r>
              <a:rPr lang="en-ZA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&gt;one-liners</a:t>
            </a:r>
            <a:br>
              <a:rPr lang="en-ZA" sz="4400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</a:br>
            <a:br>
              <a:rPr lang="en-ZA" sz="4400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</a:br>
            <a:r>
              <a:rPr lang="en-ZA" sz="3600" i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# 3 Packages to Boost Productivity</a:t>
            </a:r>
            <a:br>
              <a:rPr lang="en-ZA" sz="3600" i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br>
              <a:rPr lang="en-ZA" sz="3600" i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en-ZA" sz="3600" i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en-ZA" sz="3600" i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SatRday</a:t>
            </a:r>
            <a:r>
              <a:rPr lang="en-ZA" sz="3600" i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ZA" sz="3600" i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JHB</a:t>
            </a:r>
            <a:r>
              <a:rPr lang="en-ZA" sz="3600" i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2019-04-06</a:t>
            </a:r>
            <a:br>
              <a:rPr lang="en-ZA" sz="3600" i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br>
              <a:rPr lang="en-ZA" sz="3600" i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en-ZA" sz="3600" i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en-ZA" sz="4400" i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Oscar Baruffa</a:t>
            </a:r>
            <a:endParaRPr lang="en-ZA" sz="4400" i="1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84A792-0EB4-470E-8F5A-74BDFBC2A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7" y="122161"/>
            <a:ext cx="1054175" cy="10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6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B6C183-5F88-4624-802E-C46E4C56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46" y="0"/>
            <a:ext cx="9760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1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BFF-900F-469C-84CF-27E98F2E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Tidylog</a:t>
            </a:r>
            <a:r>
              <a:rPr lang="en-ZA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5590-FFB8-41E1-B8F0-54638E82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2150630"/>
          </a:xfrm>
        </p:spPr>
        <p:txBody>
          <a:bodyPr/>
          <a:lstStyle/>
          <a:p>
            <a:pPr marL="0" indent="0">
              <a:buNone/>
            </a:pPr>
            <a:r>
              <a:rPr lang="en-ZA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fam_games</a:t>
            </a:r>
            <a:r>
              <a:rPr lang="en-ZA" dirty="0">
                <a:solidFill>
                  <a:srgbClr val="7030A0"/>
                </a:solidFill>
                <a:latin typeface="Lucida Console" panose="020B0609040504020204" pitchFamily="49" charset="0"/>
              </a:rPr>
              <a:t> &lt;- </a:t>
            </a:r>
            <a:r>
              <a:rPr lang="en-ZA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board_games</a:t>
            </a:r>
            <a:r>
              <a:rPr lang="en-ZA" dirty="0">
                <a:solidFill>
                  <a:srgbClr val="7030A0"/>
                </a:solidFill>
                <a:latin typeface="Lucida Console" panose="020B0609040504020204" pitchFamily="49" charset="0"/>
              </a:rPr>
              <a:t> %&gt;% </a:t>
            </a:r>
          </a:p>
          <a:p>
            <a:pPr marL="0" indent="0">
              <a:buNone/>
            </a:pPr>
            <a:r>
              <a:rPr lang="en-ZA" dirty="0">
                <a:solidFill>
                  <a:srgbClr val="7030A0"/>
                </a:solidFill>
                <a:latin typeface="Lucida Console" panose="020B0609040504020204" pitchFamily="49" charset="0"/>
              </a:rPr>
              <a:t>	filter(</a:t>
            </a:r>
            <a:r>
              <a:rPr lang="en-ZA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min_age</a:t>
            </a:r>
            <a:r>
              <a:rPr lang="en-ZA" dirty="0">
                <a:solidFill>
                  <a:srgbClr val="7030A0"/>
                </a:solidFill>
                <a:latin typeface="Lucida Console" panose="020B0609040504020204" pitchFamily="49" charset="0"/>
              </a:rPr>
              <a:t> &lt;= 5) %&gt;% 	filter(</a:t>
            </a:r>
            <a:r>
              <a:rPr lang="en-ZA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max_playtime</a:t>
            </a:r>
            <a:r>
              <a:rPr lang="en-ZA" dirty="0">
                <a:solidFill>
                  <a:srgbClr val="7030A0"/>
                </a:solidFill>
                <a:latin typeface="Lucida Console" panose="020B0609040504020204" pitchFamily="49" charset="0"/>
              </a:rPr>
              <a:t> &lt;= 30) %&gt;% </a:t>
            </a:r>
          </a:p>
          <a:p>
            <a:pPr marL="0" indent="0">
              <a:buNone/>
            </a:pPr>
            <a:r>
              <a:rPr lang="en-ZA" dirty="0">
                <a:solidFill>
                  <a:srgbClr val="7030A0"/>
                </a:solidFill>
                <a:latin typeface="Lucida Console" panose="020B0609040504020204" pitchFamily="49" charset="0"/>
              </a:rPr>
              <a:t>	filter(</a:t>
            </a:r>
            <a:r>
              <a:rPr lang="en-ZA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users_rated</a:t>
            </a:r>
            <a:r>
              <a:rPr lang="en-ZA" dirty="0">
                <a:solidFill>
                  <a:srgbClr val="7030A0"/>
                </a:solidFill>
                <a:latin typeface="Lucida Console" panose="020B0609040504020204" pitchFamily="49" charset="0"/>
              </a:rPr>
              <a:t> &gt;= 300)</a:t>
            </a: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F35B0-072A-4EFD-A9AE-D006D956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72" y="576262"/>
            <a:ext cx="903288" cy="90328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8F03FA-CA13-4271-BF31-7C64945DC1D3}"/>
              </a:ext>
            </a:extLst>
          </p:cNvPr>
          <p:cNvSpPr txBox="1">
            <a:spLocks/>
          </p:cNvSpPr>
          <p:nvPr/>
        </p:nvSpPr>
        <p:spPr>
          <a:xfrm>
            <a:off x="838200" y="4131108"/>
            <a:ext cx="10515600" cy="215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>
                <a:solidFill>
                  <a:schemeClr val="accent2"/>
                </a:solidFill>
                <a:latin typeface="Lucida Console" panose="020B0609040504020204" pitchFamily="49" charset="0"/>
              </a:rPr>
              <a:t>filter: removed 9605 out of 10532 rows (91%)</a:t>
            </a:r>
          </a:p>
          <a:p>
            <a:pPr marL="0" indent="0">
              <a:buNone/>
            </a:pPr>
            <a:r>
              <a:rPr lang="en-ZA" dirty="0">
                <a:solidFill>
                  <a:schemeClr val="accent2"/>
                </a:solidFill>
                <a:latin typeface="Lucida Console" panose="020B0609040504020204" pitchFamily="49" charset="0"/>
              </a:rPr>
              <a:t>filter: removed 342 out of 927 rows (37%)</a:t>
            </a:r>
          </a:p>
          <a:p>
            <a:pPr marL="0" indent="0">
              <a:buNone/>
            </a:pPr>
            <a:r>
              <a:rPr lang="en-ZA" dirty="0">
                <a:solidFill>
                  <a:schemeClr val="accent2"/>
                </a:solidFill>
                <a:latin typeface="Lucida Console" panose="020B0609040504020204" pitchFamily="49" charset="0"/>
              </a:rPr>
              <a:t>filter: removed 486 out of 585 rows (83%)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A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0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BFF-900F-469C-84CF-27E98F2E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Installation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5590-FFB8-41E1-B8F0-54638E82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>
                <a:latin typeface="Lucida Console" panose="020B0609040504020204" pitchFamily="49" charset="0"/>
              </a:rPr>
              <a:t>&gt; </a:t>
            </a:r>
            <a:r>
              <a:rPr lang="en-ZA" dirty="0" err="1">
                <a:latin typeface="Lucida Console" panose="020B0609040504020204" pitchFamily="49" charset="0"/>
              </a:rPr>
              <a:t>install.packages</a:t>
            </a:r>
            <a:r>
              <a:rPr lang="en-ZA" dirty="0">
                <a:latin typeface="Lucida Console" panose="020B0609040504020204" pitchFamily="49" charset="0"/>
              </a:rPr>
              <a:t>(“</a:t>
            </a:r>
            <a:r>
              <a:rPr lang="en-ZA" dirty="0" err="1">
                <a:latin typeface="Lucida Console" panose="020B0609040504020204" pitchFamily="49" charset="0"/>
              </a:rPr>
              <a:t>beepr</a:t>
            </a:r>
            <a:r>
              <a:rPr lang="en-ZA" dirty="0">
                <a:latin typeface="Lucida Console" panose="020B0609040504020204" pitchFamily="49" charset="0"/>
              </a:rPr>
              <a:t>”)</a:t>
            </a: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ZA" dirty="0">
                <a:latin typeface="Lucida Console" panose="020B0609040504020204" pitchFamily="49" charset="0"/>
              </a:rPr>
              <a:t>&gt; </a:t>
            </a:r>
            <a:r>
              <a:rPr lang="en-ZA" dirty="0" err="1">
                <a:latin typeface="Lucida Console" panose="020B0609040504020204" pitchFamily="49" charset="0"/>
              </a:rPr>
              <a:t>install.packages</a:t>
            </a:r>
            <a:r>
              <a:rPr lang="en-ZA" dirty="0">
                <a:latin typeface="Lucida Console" panose="020B0609040504020204" pitchFamily="49" charset="0"/>
              </a:rPr>
              <a:t>(“</a:t>
            </a:r>
            <a:r>
              <a:rPr lang="en-ZA" dirty="0" err="1">
                <a:latin typeface="Lucida Console" panose="020B0609040504020204" pitchFamily="49" charset="0"/>
              </a:rPr>
              <a:t>DataExplorer</a:t>
            </a:r>
            <a:r>
              <a:rPr lang="en-ZA" dirty="0">
                <a:latin typeface="Lucida Console" panose="020B0609040504020204" pitchFamily="49" charset="0"/>
              </a:rPr>
              <a:t>”) </a:t>
            </a:r>
            <a:r>
              <a:rPr lang="en-ZA" i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+mj-ea"/>
                <a:cs typeface="+mj-cs"/>
              </a:rPr>
              <a:t>#note Caps</a:t>
            </a:r>
          </a:p>
          <a:p>
            <a:pPr marL="0" indent="0">
              <a:buNone/>
            </a:pPr>
            <a:endParaRPr lang="en-ZA" sz="3600" i="1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ZA" dirty="0">
                <a:latin typeface="Lucida Console" panose="020B0609040504020204" pitchFamily="49" charset="0"/>
              </a:rPr>
              <a:t>&gt; </a:t>
            </a:r>
            <a:r>
              <a:rPr lang="en-ZA" dirty="0" err="1">
                <a:latin typeface="Lucida Console" panose="020B0609040504020204" pitchFamily="49" charset="0"/>
              </a:rPr>
              <a:t>install.packages</a:t>
            </a:r>
            <a:r>
              <a:rPr lang="en-ZA" dirty="0">
                <a:latin typeface="Lucida Console" panose="020B0609040504020204" pitchFamily="49" charset="0"/>
              </a:rPr>
              <a:t>(“</a:t>
            </a:r>
            <a:r>
              <a:rPr lang="en-ZA" dirty="0" err="1">
                <a:latin typeface="Lucida Console" panose="020B0609040504020204" pitchFamily="49" charset="0"/>
              </a:rPr>
              <a:t>tidylog</a:t>
            </a:r>
            <a:r>
              <a:rPr lang="en-ZA" dirty="0">
                <a:latin typeface="Lucida Console" panose="020B0609040504020204" pitchFamily="49" charset="0"/>
              </a:rPr>
              <a:t>”)</a:t>
            </a: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6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9A0099-3481-4F49-A47E-887C34AC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3" y="130134"/>
            <a:ext cx="11738374" cy="68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1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BFF-900F-469C-84CF-27E98F2E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Get in touch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5590-FFB8-41E1-B8F0-54638E82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>
                <a:latin typeface="Lucida Console" panose="020B0609040504020204" pitchFamily="49" charset="0"/>
              </a:rPr>
              <a:t>&gt; oscarbaruffa.com</a:t>
            </a: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ZA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&gt; twitter</a:t>
            </a:r>
            <a:r>
              <a:rPr lang="en-ZA" sz="3600">
                <a:solidFill>
                  <a:srgbClr val="FF0000"/>
                </a:solidFill>
                <a:latin typeface="Lucida Console" panose="020B0609040504020204" pitchFamily="49" charset="0"/>
              </a:rPr>
              <a:t>: @oscar</a:t>
            </a:r>
            <a:r>
              <a:rPr lang="en-ZA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_b123</a:t>
            </a:r>
            <a:endParaRPr lang="en-ZA" sz="3600" i="1" dirty="0">
              <a:solidFill>
                <a:srgbClr val="FF0000"/>
              </a:solidFill>
              <a:latin typeface="Lucida Console" panose="020B0609040504020204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lang="en-ZA" sz="3600" i="1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ZA" dirty="0">
                <a:latin typeface="Lucida Console" panose="020B0609040504020204" pitchFamily="49" charset="0"/>
              </a:rPr>
              <a:t>&gt; </a:t>
            </a:r>
            <a:r>
              <a:rPr lang="en-ZA" dirty="0" err="1">
                <a:latin typeface="Lucida Console" panose="020B0609040504020204" pitchFamily="49" charset="0"/>
              </a:rPr>
              <a:t>Youtube</a:t>
            </a:r>
            <a:r>
              <a:rPr lang="en-ZA" dirty="0">
                <a:latin typeface="Lucida Console" panose="020B0609040504020204" pitchFamily="49" charset="0"/>
              </a:rPr>
              <a:t>: “Other People’s </a:t>
            </a:r>
            <a:r>
              <a:rPr lang="en-ZA" dirty="0" err="1">
                <a:latin typeface="Lucida Console" panose="020B0609040504020204" pitchFamily="49" charset="0"/>
              </a:rPr>
              <a:t>Rstats</a:t>
            </a:r>
            <a:r>
              <a:rPr lang="en-ZA" dirty="0">
                <a:latin typeface="Lucida Console" panose="020B0609040504020204" pitchFamily="49" charset="0"/>
              </a:rPr>
              <a:t>”</a:t>
            </a: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ZA" sz="2000" i="1" dirty="0">
                <a:latin typeface="Lucida Console" panose="020B0609040504020204" pitchFamily="49" charset="0"/>
              </a:rPr>
              <a:t>Thanks to </a:t>
            </a:r>
            <a:r>
              <a:rPr lang="en-ZA" sz="2000" i="1" dirty="0" err="1">
                <a:latin typeface="Lucida Console" panose="020B0609040504020204" pitchFamily="49" charset="0"/>
              </a:rPr>
              <a:t>EmojiOne</a:t>
            </a:r>
            <a:r>
              <a:rPr lang="en-ZA" sz="2000" i="1" dirty="0">
                <a:latin typeface="Lucida Console" panose="020B0609040504020204" pitchFamily="49" charset="0"/>
              </a:rPr>
              <a:t> for use of emoji :)</a:t>
            </a:r>
            <a:endParaRPr lang="en-ZA" i="1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CD015-005C-40F9-B1E9-54F4D9D1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83" y="2604653"/>
            <a:ext cx="976745" cy="97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1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BFF-900F-469C-84CF-27E98F2E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*Thanks!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5590-FFB8-41E1-B8F0-54638E82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7C805-0055-4A2F-BEB5-D06A6E554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27" y="2407227"/>
            <a:ext cx="2043545" cy="2043545"/>
          </a:xfrm>
          <a:prstGeom prst="rect">
            <a:avLst/>
          </a:prstGeom>
        </p:spPr>
      </p:pic>
      <p:pic>
        <p:nvPicPr>
          <p:cNvPr id="7" name="Graphic 6" descr="Glasses">
            <a:extLst>
              <a:ext uri="{FF2B5EF4-FFF2-40B4-BE49-F238E27FC236}">
                <a16:creationId xmlns:a16="http://schemas.microsoft.com/office/drawing/2014/main" id="{6520E86F-A56D-4363-A205-53CFC5A6B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4494" y="2527494"/>
            <a:ext cx="1803009" cy="18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2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BFF-900F-469C-84CF-27E98F2E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Installation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5590-FFB8-41E1-B8F0-54638E82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>
                <a:latin typeface="Lucida Console" panose="020B0609040504020204" pitchFamily="49" charset="0"/>
              </a:rPr>
              <a:t>&gt; </a:t>
            </a:r>
            <a:r>
              <a:rPr lang="en-ZA" dirty="0" err="1">
                <a:latin typeface="Lucida Console" panose="020B0609040504020204" pitchFamily="49" charset="0"/>
              </a:rPr>
              <a:t>install.packages</a:t>
            </a:r>
            <a:r>
              <a:rPr lang="en-ZA" dirty="0">
                <a:latin typeface="Lucida Console" panose="020B0609040504020204" pitchFamily="49" charset="0"/>
              </a:rPr>
              <a:t>(“</a:t>
            </a:r>
            <a:r>
              <a:rPr lang="en-ZA" dirty="0" err="1">
                <a:latin typeface="Lucida Console" panose="020B0609040504020204" pitchFamily="49" charset="0"/>
              </a:rPr>
              <a:t>beepr</a:t>
            </a:r>
            <a:r>
              <a:rPr lang="en-ZA" dirty="0">
                <a:latin typeface="Lucida Console" panose="020B0609040504020204" pitchFamily="49" charset="0"/>
              </a:rPr>
              <a:t>”)</a:t>
            </a: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ZA" dirty="0">
                <a:latin typeface="Lucida Console" panose="020B0609040504020204" pitchFamily="49" charset="0"/>
              </a:rPr>
              <a:t>&gt; </a:t>
            </a:r>
            <a:r>
              <a:rPr lang="en-ZA" dirty="0" err="1">
                <a:latin typeface="Lucida Console" panose="020B0609040504020204" pitchFamily="49" charset="0"/>
              </a:rPr>
              <a:t>install.packages</a:t>
            </a:r>
            <a:r>
              <a:rPr lang="en-ZA" dirty="0">
                <a:latin typeface="Lucida Console" panose="020B0609040504020204" pitchFamily="49" charset="0"/>
              </a:rPr>
              <a:t>(“</a:t>
            </a:r>
            <a:r>
              <a:rPr lang="en-ZA" dirty="0" err="1">
                <a:latin typeface="Lucida Console" panose="020B0609040504020204" pitchFamily="49" charset="0"/>
              </a:rPr>
              <a:t>DataExplorer</a:t>
            </a:r>
            <a:r>
              <a:rPr lang="en-ZA" dirty="0">
                <a:latin typeface="Lucida Console" panose="020B0609040504020204" pitchFamily="49" charset="0"/>
              </a:rPr>
              <a:t>”) </a:t>
            </a:r>
            <a:r>
              <a:rPr lang="en-ZA" i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+mj-ea"/>
                <a:cs typeface="+mj-cs"/>
              </a:rPr>
              <a:t>#note Caps</a:t>
            </a:r>
          </a:p>
          <a:p>
            <a:pPr marL="0" indent="0">
              <a:buNone/>
            </a:pPr>
            <a:endParaRPr lang="en-ZA" sz="3600" i="1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ZA" dirty="0">
                <a:latin typeface="Lucida Console" panose="020B0609040504020204" pitchFamily="49" charset="0"/>
              </a:rPr>
              <a:t>&gt; </a:t>
            </a:r>
            <a:r>
              <a:rPr lang="en-ZA" dirty="0" err="1">
                <a:latin typeface="Lucida Console" panose="020B0609040504020204" pitchFamily="49" charset="0"/>
              </a:rPr>
              <a:t>install.packages</a:t>
            </a:r>
            <a:r>
              <a:rPr lang="en-ZA" dirty="0">
                <a:latin typeface="Lucida Console" panose="020B0609040504020204" pitchFamily="49" charset="0"/>
              </a:rPr>
              <a:t>(“</a:t>
            </a:r>
            <a:r>
              <a:rPr lang="en-ZA" dirty="0" err="1">
                <a:latin typeface="Lucida Console" panose="020B0609040504020204" pitchFamily="49" charset="0"/>
              </a:rPr>
              <a:t>tidylog</a:t>
            </a:r>
            <a:r>
              <a:rPr lang="en-ZA" dirty="0">
                <a:latin typeface="Lucida Console" panose="020B0609040504020204" pitchFamily="49" charset="0"/>
              </a:rPr>
              <a:t>”)</a:t>
            </a: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BFF-900F-469C-84CF-27E98F2E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Beepr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5590-FFB8-41E1-B8F0-54638E82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>
                <a:latin typeface="Lucida Console" panose="020B0609040504020204" pitchFamily="49" charset="0"/>
              </a:rPr>
              <a:t>&gt; beep(1)</a:t>
            </a:r>
          </a:p>
          <a:p>
            <a:pPr marL="0" indent="0">
              <a:buNone/>
            </a:pPr>
            <a:r>
              <a:rPr lang="en-ZA" dirty="0">
                <a:latin typeface="Lucida Console" panose="020B0609040504020204" pitchFamily="49" charset="0"/>
              </a:rPr>
              <a:t>&gt; beep(4)</a:t>
            </a: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ZA" dirty="0">
                <a:latin typeface="Lucida Console" panose="020B0609040504020204" pitchFamily="49" charset="0"/>
              </a:rPr>
              <a:t>Sound plays!</a:t>
            </a: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ZA" dirty="0">
                <a:latin typeface="Lucida Console" panose="020B0609040504020204" pitchFamily="49" charset="0"/>
              </a:rPr>
              <a:t>Great to include @ end of long-running scripts</a:t>
            </a:r>
          </a:p>
        </p:txBody>
      </p:sp>
    </p:spTree>
    <p:extLst>
      <p:ext uri="{BB962C8B-B14F-4D97-AF65-F5344CB8AC3E}">
        <p14:creationId xmlns:p14="http://schemas.microsoft.com/office/powerpoint/2010/main" val="215630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eepr_short">
            <a:hlinkClick r:id="" action="ppaction://media"/>
            <a:extLst>
              <a:ext uri="{FF2B5EF4-FFF2-40B4-BE49-F238E27FC236}">
                <a16:creationId xmlns:a16="http://schemas.microsoft.com/office/drawing/2014/main" id="{7E3F73B5-DE8B-425E-9D28-C72576FBD0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20875" y="365125"/>
            <a:ext cx="7857306" cy="60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9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BFF-900F-469C-84CF-27E98F2E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DataExplorer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5590-FFB8-41E1-B8F0-54638E82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>
                <a:latin typeface="Lucida Console" panose="020B0609040504020204" pitchFamily="49" charset="0"/>
              </a:rPr>
              <a:t>&gt; </a:t>
            </a:r>
            <a:r>
              <a:rPr lang="en-ZA" dirty="0" err="1">
                <a:latin typeface="Lucida Console" panose="020B0609040504020204" pitchFamily="49" charset="0"/>
              </a:rPr>
              <a:t>create_report</a:t>
            </a:r>
            <a:r>
              <a:rPr lang="en-ZA" dirty="0">
                <a:latin typeface="Lucida Console" panose="020B0609040504020204" pitchFamily="49" charset="0"/>
              </a:rPr>
              <a:t>(</a:t>
            </a:r>
            <a:r>
              <a:rPr lang="en-ZA" dirty="0" err="1">
                <a:latin typeface="Lucida Console" panose="020B0609040504020204" pitchFamily="49" charset="0"/>
              </a:rPr>
              <a:t>french_train_delays</a:t>
            </a:r>
            <a:r>
              <a:rPr lang="en-ZA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ZA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2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71D74F-B5E6-4485-92AC-6D85A8AB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7" y="1080654"/>
            <a:ext cx="11120752" cy="46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0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C35E62-29E1-4C38-BAD4-DB58179B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653"/>
            <a:ext cx="12052003" cy="605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6E4EFC-0153-422D-9A9B-CB394395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99" y="61912"/>
            <a:ext cx="98964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8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163</Words>
  <Application>Microsoft Office PowerPoint</Application>
  <PresentationFormat>Widescreen</PresentationFormat>
  <Paragraphs>43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Office Theme</vt:lpstr>
      <vt:lpstr>&gt;one-liners  # 3 Packages to Boost Productivity  # SatRday JHB 2019-04-06  # Oscar Baruffa</vt:lpstr>
      <vt:lpstr>*Thanks!</vt:lpstr>
      <vt:lpstr>Installation</vt:lpstr>
      <vt:lpstr>Beepr</vt:lpstr>
      <vt:lpstr>PowerPoint Presentation</vt:lpstr>
      <vt:lpstr>DataExplorer</vt:lpstr>
      <vt:lpstr>PowerPoint Presentation</vt:lpstr>
      <vt:lpstr>PowerPoint Presentation</vt:lpstr>
      <vt:lpstr>PowerPoint Presentation</vt:lpstr>
      <vt:lpstr>PowerPoint Presentation</vt:lpstr>
      <vt:lpstr>Tidylog </vt:lpstr>
      <vt:lpstr>Installation</vt:lpstr>
      <vt:lpstr>PowerPoint Presentation</vt:lpstr>
      <vt:lpstr>Get in touch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&gt;one-liners  # 3 x Packages to Boost Productivity  # Oscar Baruffa</dc:title>
  <dc:creator>Oscar Baruffa</dc:creator>
  <cp:lastModifiedBy>Oscar Baruffa</cp:lastModifiedBy>
  <cp:revision>22</cp:revision>
  <dcterms:created xsi:type="dcterms:W3CDTF">2019-03-27T06:21:34Z</dcterms:created>
  <dcterms:modified xsi:type="dcterms:W3CDTF">2019-03-29T13:06:09Z</dcterms:modified>
</cp:coreProperties>
</file>