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9" r:id="rId3"/>
    <p:sldId id="307" r:id="rId4"/>
    <p:sldId id="257" r:id="rId5"/>
    <p:sldId id="319" r:id="rId6"/>
    <p:sldId id="318" r:id="rId7"/>
    <p:sldId id="295" r:id="rId8"/>
    <p:sldId id="259" r:id="rId9"/>
    <p:sldId id="260" r:id="rId10"/>
    <p:sldId id="261" r:id="rId11"/>
    <p:sldId id="32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A1C9-87DA-42B9-AB5C-F680076EB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3D306-8A30-46D7-BDC4-9828B386C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56D1-E7DC-4702-A33E-04F8C2B4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518A-B0E6-4BAC-828E-A4183832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16B0-9B7F-4547-B5D2-09F66B44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7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8CA6-F0BE-49A1-A7B2-80317CD7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129CF-1948-456F-85E4-965125CB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1D69-AD03-48B3-8F27-231A9C1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C5CB-060E-4AE4-B9FE-C2FB3E0D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3CB2-81CD-4299-B9E0-1802A2EA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0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AFDC6-3C23-4A53-9A12-294D4A20B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15FDA-66BB-4711-85D4-45EA14118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04CA-740F-4B2D-A7E6-E1D950A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82B3-9CB7-4DE9-85EA-40EFD302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0F4A-BD57-4EDC-A83D-10FF920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43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C6D9-C5BB-40F0-94AE-FF56AA12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F7F1-57B6-4C5B-971E-799F46DA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C95C-9FF9-47D7-9CAA-F8353294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DCFD-F25F-4A71-A8D5-C0AFBE5F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2EB7-1B05-481D-8BB1-8772320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2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55AE-BD69-4F33-8439-0949D4B6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881F-2E59-4B1C-BBE6-CFF21FA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27F9-FB02-4E7C-B92D-ECC661F1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C74A-5575-4F6C-B0CC-1F04750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DA48-5DE7-4D22-B5AF-C0CDB48F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1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2595-706F-4536-B5E8-A4898AC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2CC7-B5C4-4DCF-9B74-42B913079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FC89-B2A9-4E95-9C1C-C6BD6CF7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752F-A8D8-4902-ADC2-7881DB0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4C35-5126-44D1-A9A8-53F5B982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B205-9C01-49A9-8FDE-8FB2650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49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A8C-8AC2-4501-856A-C20DB43D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CEED5-D9F5-46F7-93F0-9C57BBB4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D2D2E-D2D7-489C-882D-144C608CE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037F6-81B4-4283-957E-9ECC7B844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FCFC7-11B0-42B9-8363-9FAF8F30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2B9D9-C762-4892-852E-D540A222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7518-1C93-48B8-91A5-4C8CE4B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358C6-7BC2-4FE8-9D9A-3F240B35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97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E51E-20B1-4146-B0B6-DACFD4C8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4CB23-081A-4233-8C85-89C1DE9C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9943A-1126-4456-A130-A13A30B0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786F-2F3D-4BB4-A35B-4FDC72F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22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67FA2-6C1B-4847-8BE3-66BA1A22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5912-50DA-4589-A24C-7047B1DC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FB211-E1D1-4B63-B6FF-277D0712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437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4734-BE6C-4D14-90FB-CE3A05DA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2B9B-4D66-42DE-95C3-28D953FD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D7AF-38F8-4802-8271-595C3787F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17A5-0FF8-4852-827F-0C943697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3AB7-F315-4D13-9953-FD6686BD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05612-A146-4C01-9E47-3838E506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963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4D78-01AD-4A44-9C45-71A0E804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DDE55-A3E6-4492-ABF6-FBC92726B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A40AE-2DBF-45DF-940F-68263526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8992-8DC2-41E6-8915-81C1AF07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65A3-C12C-4945-8A0F-3571644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3245-5ED5-41A3-9835-1349DA8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7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FD49D-9A92-445C-AB55-50FE807C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FC04-CD1A-469F-8106-0EC4078F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421D-8B73-4A92-8713-0748C27ED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26B7-5422-4C35-8A21-CE85DFE3B1A1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5296-8032-4215-B1C0-17C8D5B0B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D0C3-435D-4612-B481-6918F79AC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FD8A-37DE-4EF3-9CD1-CBCA8F3F5A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0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902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FF7344"/>
                </a:solidFill>
                <a:latin typeface="Agency FB" panose="020B0503020202020204" pitchFamily="34" charset="0"/>
              </a:rPr>
              <a:t>Productionalizing</a:t>
            </a:r>
            <a:r>
              <a:rPr lang="en-US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 R code using Databricks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4155" y="4697649"/>
            <a:ext cx="10005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rgbClr val="38221E"/>
                </a:solidFill>
                <a:latin typeface="Agency FB" panose="020B0503020202020204" pitchFamily="34" charset="0"/>
              </a:rPr>
              <a:t>Michael Johnson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5356" y="5506415"/>
            <a:ext cx="421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38221E"/>
                </a:solidFill>
                <a:latin typeface="Agency FB" panose="020B0503020202020204" pitchFamily="34" charset="0"/>
              </a:rPr>
              <a:t>@</a:t>
            </a:r>
            <a:r>
              <a:rPr lang="en-US" sz="36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MikeJohnsonZA</a:t>
            </a:r>
            <a:endParaRPr lang="en-US" sz="36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DFBB-AB3E-42A5-A9A9-D30834D9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4" descr="SparkR architecture (since 2.0)&#10;5&#10;Spark Driver&#10;R JVM&#10;RBackend&#10;JVM&#10;Worker&#10;JVM&#10;Worker&#10;DataSources&#10;R&#10;R&#10; ">
            <a:extLst>
              <a:ext uri="{FF2B5EF4-FFF2-40B4-BE49-F238E27FC236}">
                <a16:creationId xmlns:a16="http://schemas.microsoft.com/office/drawing/2014/main" id="{A3C3FC17-4E9B-4C33-98AA-066D85CC06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5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585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Data bricks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7B0AD2A-9CE5-48A4-B5C1-CFDF9D8C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09" y="3306947"/>
            <a:ext cx="6986182" cy="26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1019-9A25-4331-890B-252C15B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Environments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CDFEA55-369A-4AD7-B171-CF7E0AFB8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61" y="3429000"/>
            <a:ext cx="2530172" cy="151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E5985C3E-1C63-47CB-A50B-00E74CF2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27" y="3042623"/>
            <a:ext cx="4932828" cy="14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4B8AB1-1364-43B4-BBCF-0FA8F7D05CFE}"/>
              </a:ext>
            </a:extLst>
          </p:cNvPr>
          <p:cNvSpPr txBox="1">
            <a:spLocks/>
          </p:cNvSpPr>
          <p:nvPr/>
        </p:nvSpPr>
        <p:spPr>
          <a:xfrm>
            <a:off x="2540229" y="-69090"/>
            <a:ext cx="7111542" cy="100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What we will talk about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C17A1-A4E9-472B-BD9B-E1ACC056F5F7}"/>
              </a:ext>
            </a:extLst>
          </p:cNvPr>
          <p:cNvGrpSpPr/>
          <p:nvPr/>
        </p:nvGrpSpPr>
        <p:grpSpPr>
          <a:xfrm>
            <a:off x="5478084" y="1168516"/>
            <a:ext cx="1434489" cy="190500"/>
            <a:chOff x="4679586" y="878988"/>
            <a:chExt cx="1434489" cy="190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F6F162-F525-4CDA-A5C8-E8FE64D784B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943B7A-774E-4396-8221-40AEBCC27C2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A9B017-FA47-459F-A965-354BFE39738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4FF5F4-C46B-44C5-8D4F-1A876B0D88F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8903CE-3263-4C87-BC9D-C3E66592AC9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E4C5BF-D254-44BE-A06B-1BF66359A5C5}"/>
              </a:ext>
            </a:extLst>
          </p:cNvPr>
          <p:cNvGrpSpPr/>
          <p:nvPr/>
        </p:nvGrpSpPr>
        <p:grpSpPr>
          <a:xfrm>
            <a:off x="4899728" y="1766493"/>
            <a:ext cx="7737184" cy="1004301"/>
            <a:chOff x="1065959" y="2200868"/>
            <a:chExt cx="7737184" cy="1004301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D425B9B-9C5D-4883-B7B7-52F03B8DD06D}"/>
                </a:ext>
              </a:extLst>
            </p:cNvPr>
            <p:cNvSpPr txBox="1">
              <a:spLocks/>
            </p:cNvSpPr>
            <p:nvPr/>
          </p:nvSpPr>
          <p:spPr>
            <a:xfrm>
              <a:off x="1691601" y="2200868"/>
              <a:ext cx="7111542" cy="1004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36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+mn-ea"/>
                  <a:cs typeface="+mn-cs"/>
                </a:rPr>
                <a:t>Data science lifecycle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D4F49E-7697-48C8-8725-DC27D66B1F14}"/>
                </a:ext>
              </a:extLst>
            </p:cNvPr>
            <p:cNvSpPr/>
            <p:nvPr/>
          </p:nvSpPr>
          <p:spPr>
            <a:xfrm>
              <a:off x="1065959" y="2409447"/>
              <a:ext cx="625642" cy="5871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3260F9-669D-4294-9DC4-AE0B0503BA56}"/>
              </a:ext>
            </a:extLst>
          </p:cNvPr>
          <p:cNvGrpSpPr/>
          <p:nvPr/>
        </p:nvGrpSpPr>
        <p:grpSpPr>
          <a:xfrm>
            <a:off x="4899728" y="2828244"/>
            <a:ext cx="7737184" cy="1004301"/>
            <a:chOff x="1735985" y="3144282"/>
            <a:chExt cx="7737184" cy="1004301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70A5387-AD47-48B1-95D7-105D313FB14D}"/>
                </a:ext>
              </a:extLst>
            </p:cNvPr>
            <p:cNvSpPr txBox="1">
              <a:spLocks/>
            </p:cNvSpPr>
            <p:nvPr/>
          </p:nvSpPr>
          <p:spPr>
            <a:xfrm>
              <a:off x="2361627" y="3144282"/>
              <a:ext cx="7111542" cy="1004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36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+mn-ea"/>
                  <a:cs typeface="+mn-cs"/>
                </a:rPr>
                <a:t>Spark and 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76F2D2-3617-4BDD-9000-F861351BDAB5}"/>
                </a:ext>
              </a:extLst>
            </p:cNvPr>
            <p:cNvSpPr/>
            <p:nvPr/>
          </p:nvSpPr>
          <p:spPr>
            <a:xfrm>
              <a:off x="1735985" y="3359261"/>
              <a:ext cx="625642" cy="58714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3978F0-A332-4858-856F-91C6AC52EAE4}"/>
              </a:ext>
            </a:extLst>
          </p:cNvPr>
          <p:cNvGrpSpPr/>
          <p:nvPr/>
        </p:nvGrpSpPr>
        <p:grpSpPr>
          <a:xfrm>
            <a:off x="4899728" y="3889995"/>
            <a:ext cx="7737184" cy="1004301"/>
            <a:chOff x="2406011" y="4043346"/>
            <a:chExt cx="7737184" cy="1004301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7491A6B-4549-49D2-ADCB-04D4A5E8A585}"/>
                </a:ext>
              </a:extLst>
            </p:cNvPr>
            <p:cNvSpPr txBox="1">
              <a:spLocks/>
            </p:cNvSpPr>
            <p:nvPr/>
          </p:nvSpPr>
          <p:spPr>
            <a:xfrm>
              <a:off x="3031653" y="4043346"/>
              <a:ext cx="7111542" cy="1004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36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ea typeface="+mn-ea"/>
                  <a:cs typeface="+mn-cs"/>
                </a:rPr>
                <a:t>Databricks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405A9A-3BB1-46D9-AC0D-70C701277C54}"/>
                </a:ext>
              </a:extLst>
            </p:cNvPr>
            <p:cNvSpPr/>
            <p:nvPr/>
          </p:nvSpPr>
          <p:spPr>
            <a:xfrm>
              <a:off x="2406011" y="4255600"/>
              <a:ext cx="625642" cy="5871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F06A0F7-93EE-4B35-A84E-0EEFD0BC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598" y="2509842"/>
            <a:ext cx="6986182" cy="26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Data science lifecycle</a:t>
            </a:r>
          </a:p>
        </p:txBody>
      </p:sp>
    </p:spTree>
    <p:extLst>
      <p:ext uri="{BB962C8B-B14F-4D97-AF65-F5344CB8AC3E}">
        <p14:creationId xmlns:p14="http://schemas.microsoft.com/office/powerpoint/2010/main" val="39327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7A67-7DEF-4AAC-A654-5CE49F7C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041426D-33F7-4D34-9F3D-A34EDA412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70" y="1825625"/>
            <a:ext cx="58328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Apache Spark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EDB212E9-72EE-4E1A-898A-2DB3928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2" y="3870393"/>
            <a:ext cx="2859742" cy="28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4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4B8AB1-1364-43B4-BBCF-0FA8F7D05CFE}"/>
              </a:ext>
            </a:extLst>
          </p:cNvPr>
          <p:cNvSpPr txBox="1">
            <a:spLocks/>
          </p:cNvSpPr>
          <p:nvPr/>
        </p:nvSpPr>
        <p:spPr>
          <a:xfrm>
            <a:off x="8465980" y="6578814"/>
            <a:ext cx="3188012" cy="336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History of Azure Databricks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C17A1-A4E9-472B-BD9B-E1ACC056F5F7}"/>
              </a:ext>
            </a:extLst>
          </p:cNvPr>
          <p:cNvGrpSpPr/>
          <p:nvPr/>
        </p:nvGrpSpPr>
        <p:grpSpPr>
          <a:xfrm>
            <a:off x="11184127" y="6684424"/>
            <a:ext cx="939807" cy="124806"/>
            <a:chOff x="4679586" y="878988"/>
            <a:chExt cx="1434489" cy="190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F6F162-F525-4CDA-A5C8-E8FE64D784B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943B7A-774E-4396-8221-40AEBCC27C2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A9B017-FA47-459F-A965-354BFE39738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4FF5F4-C46B-44C5-8D4F-1A876B0D88F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8903CE-3263-4C87-BC9D-C3E66592AC9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2FA4E1-D217-4CB1-A80D-9679FFDE49EB}"/>
              </a:ext>
            </a:extLst>
          </p:cNvPr>
          <p:cNvCxnSpPr/>
          <p:nvPr/>
        </p:nvCxnSpPr>
        <p:spPr>
          <a:xfrm>
            <a:off x="8161272" y="33218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BF3237-A7E0-48F0-BF43-E8F0ADE1200A}"/>
              </a:ext>
            </a:extLst>
          </p:cNvPr>
          <p:cNvCxnSpPr/>
          <p:nvPr/>
        </p:nvCxnSpPr>
        <p:spPr>
          <a:xfrm>
            <a:off x="1780750" y="33218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5124D0-7184-4421-8195-AD37A946AE44}"/>
              </a:ext>
            </a:extLst>
          </p:cNvPr>
          <p:cNvGrpSpPr/>
          <p:nvPr/>
        </p:nvGrpSpPr>
        <p:grpSpPr>
          <a:xfrm>
            <a:off x="1569656" y="3216306"/>
            <a:ext cx="211094" cy="211094"/>
            <a:chOff x="1677812" y="4248152"/>
            <a:chExt cx="211094" cy="21109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425151-9015-47A1-B6AF-A2E685218B0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CB303E-3ABC-4A17-980C-0487DE4B21EC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90E93B-38AE-4B2F-8070-697158B57D42}"/>
              </a:ext>
            </a:extLst>
          </p:cNvPr>
          <p:cNvCxnSpPr/>
          <p:nvPr/>
        </p:nvCxnSpPr>
        <p:spPr>
          <a:xfrm>
            <a:off x="3928469" y="33218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A58E24-2DE5-439E-BF3B-0EEBD0ABA049}"/>
              </a:ext>
            </a:extLst>
          </p:cNvPr>
          <p:cNvGrpSpPr/>
          <p:nvPr/>
        </p:nvGrpSpPr>
        <p:grpSpPr>
          <a:xfrm>
            <a:off x="3747663" y="3216306"/>
            <a:ext cx="211094" cy="211094"/>
            <a:chOff x="3855819" y="4248152"/>
            <a:chExt cx="211094" cy="21109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70EC01-DACF-4728-BAC6-CF9C06BACECB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0D29C2-BDBC-46EF-80DB-A0D9F28E1344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C7209A-EF6A-4E6B-8FBB-3AF013C80DFF}"/>
              </a:ext>
            </a:extLst>
          </p:cNvPr>
          <p:cNvCxnSpPr/>
          <p:nvPr/>
        </p:nvCxnSpPr>
        <p:spPr>
          <a:xfrm>
            <a:off x="6045900" y="33218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A0BAF3-5BCE-4152-9810-565063C1C3ED}"/>
              </a:ext>
            </a:extLst>
          </p:cNvPr>
          <p:cNvGrpSpPr/>
          <p:nvPr/>
        </p:nvGrpSpPr>
        <p:grpSpPr>
          <a:xfrm>
            <a:off x="5865094" y="3216306"/>
            <a:ext cx="211094" cy="211094"/>
            <a:chOff x="5973250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2644435-4BFD-4F8D-BEEB-222F00AD143F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E56EF0-0438-4D09-9773-34493625997C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E00113-35A4-4E5D-9533-1F4192CFD8D8}"/>
              </a:ext>
            </a:extLst>
          </p:cNvPr>
          <p:cNvGrpSpPr/>
          <p:nvPr/>
        </p:nvGrpSpPr>
        <p:grpSpPr>
          <a:xfrm>
            <a:off x="8010101" y="3216306"/>
            <a:ext cx="211094" cy="211094"/>
            <a:chOff x="8118257" y="4248152"/>
            <a:chExt cx="211094" cy="2110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B32BBAB-B0B7-4DAB-976D-9C16783B3277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FB5495-807B-4458-9E79-4F676F34A6AC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D2C35A-11F6-42A9-9D14-0B2D9CBAEF12}"/>
              </a:ext>
            </a:extLst>
          </p:cNvPr>
          <p:cNvGrpSpPr/>
          <p:nvPr/>
        </p:nvGrpSpPr>
        <p:grpSpPr>
          <a:xfrm>
            <a:off x="10125473" y="3216306"/>
            <a:ext cx="211094" cy="211094"/>
            <a:chOff x="10233629" y="4248152"/>
            <a:chExt cx="211094" cy="21109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D613452-E11A-4B09-9490-725A83B013F9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830C18-D034-4C9E-B106-1BE583D40CEB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36D84A-C700-499F-9228-A052CC4F1579}"/>
              </a:ext>
            </a:extLst>
          </p:cNvPr>
          <p:cNvGrpSpPr/>
          <p:nvPr/>
        </p:nvGrpSpPr>
        <p:grpSpPr>
          <a:xfrm>
            <a:off x="525270" y="3840756"/>
            <a:ext cx="2289049" cy="871821"/>
            <a:chOff x="1514240" y="4816886"/>
            <a:chExt cx="2289049" cy="8718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90C35C-B4A1-48AE-912B-E3EAAFB0E830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Google File System (GFS)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F8B181-97C3-4DB9-8150-20837147B7AB}"/>
                </a:ext>
              </a:extLst>
            </p:cNvPr>
            <p:cNvSpPr txBox="1"/>
            <p:nvPr/>
          </p:nvSpPr>
          <p:spPr>
            <a:xfrm>
              <a:off x="1725323" y="5411708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Predecessor to HDFS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27CB8E6-9271-437E-A045-5DCCA75C354A}"/>
              </a:ext>
            </a:extLst>
          </p:cNvPr>
          <p:cNvSpPr txBox="1"/>
          <p:nvPr/>
        </p:nvSpPr>
        <p:spPr>
          <a:xfrm>
            <a:off x="525270" y="34077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2003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DFD868-815C-4229-8385-D9D35E8537D7}"/>
              </a:ext>
            </a:extLst>
          </p:cNvPr>
          <p:cNvGrpSpPr/>
          <p:nvPr/>
        </p:nvGrpSpPr>
        <p:grpSpPr>
          <a:xfrm>
            <a:off x="2621478" y="2323779"/>
            <a:ext cx="2289049" cy="548656"/>
            <a:chOff x="1514240" y="4816886"/>
            <a:chExt cx="2289049" cy="5486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7EFF0B-9E52-443E-B089-517D9B90B69B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MapReduce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89D38-7E7F-4BA3-B58F-33CF64CF6EA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DD827CD-A493-45CD-9AA2-6C19791517FB}"/>
              </a:ext>
            </a:extLst>
          </p:cNvPr>
          <p:cNvSpPr txBox="1"/>
          <p:nvPr/>
        </p:nvSpPr>
        <p:spPr>
          <a:xfrm>
            <a:off x="2670301" y="26552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2004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F6B5D6-98AD-4A5A-85B9-7EE68BD2DCCB}"/>
              </a:ext>
            </a:extLst>
          </p:cNvPr>
          <p:cNvGrpSpPr/>
          <p:nvPr/>
        </p:nvGrpSpPr>
        <p:grpSpPr>
          <a:xfrm>
            <a:off x="4843319" y="3840756"/>
            <a:ext cx="2289049" cy="888085"/>
            <a:chOff x="1514240" y="4816886"/>
            <a:chExt cx="2289049" cy="8880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91D1E4-D060-4016-BDDF-3EF816B9D09F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Apache Hadoop Project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6FFA98-DCD8-428D-8A6D-AB112787D0D0}"/>
                </a:ext>
              </a:extLst>
            </p:cNvPr>
            <p:cNvSpPr txBox="1"/>
            <p:nvPr/>
          </p:nvSpPr>
          <p:spPr>
            <a:xfrm>
              <a:off x="1746246" y="5427972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A9E5D8D-9DA1-438C-AC72-051C8EA6A1E7}"/>
              </a:ext>
            </a:extLst>
          </p:cNvPr>
          <p:cNvSpPr txBox="1"/>
          <p:nvPr/>
        </p:nvSpPr>
        <p:spPr>
          <a:xfrm>
            <a:off x="4843319" y="34077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2006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0D7E39-F981-4DA1-8CCF-8253B851C7D9}"/>
              </a:ext>
            </a:extLst>
          </p:cNvPr>
          <p:cNvGrpSpPr/>
          <p:nvPr/>
        </p:nvGrpSpPr>
        <p:grpSpPr>
          <a:xfrm>
            <a:off x="6954888" y="2314926"/>
            <a:ext cx="2289049" cy="548656"/>
            <a:chOff x="1514240" y="4816886"/>
            <a:chExt cx="2289049" cy="54865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3E89E16-7400-4320-ADB4-CF5B31EE196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Spark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A6DB75-2F0B-4A8A-818B-33B77B46C59D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C9B44B-C9B2-4049-83F4-8B1FED480741}"/>
              </a:ext>
            </a:extLst>
          </p:cNvPr>
          <p:cNvSpPr txBox="1"/>
          <p:nvPr/>
        </p:nvSpPr>
        <p:spPr>
          <a:xfrm>
            <a:off x="6983040" y="263747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2012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8C6C316-0F29-4283-88E8-863CF0EE3AE7}"/>
              </a:ext>
            </a:extLst>
          </p:cNvPr>
          <p:cNvGrpSpPr/>
          <p:nvPr/>
        </p:nvGrpSpPr>
        <p:grpSpPr>
          <a:xfrm>
            <a:off x="9098928" y="3840756"/>
            <a:ext cx="2289049" cy="548656"/>
            <a:chOff x="1514240" y="4816886"/>
            <a:chExt cx="2289049" cy="54865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E7F6418-833F-4938-A5C6-07C9DA3A3DFF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Databricks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B8A548E-F6BE-4400-92F5-33DD01F3BA9C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C855399-F623-44A7-8584-FC3FCF911D29}"/>
              </a:ext>
            </a:extLst>
          </p:cNvPr>
          <p:cNvSpPr txBox="1"/>
          <p:nvPr/>
        </p:nvSpPr>
        <p:spPr>
          <a:xfrm>
            <a:off x="9098928" y="34077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2013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C9DD43-2BD6-4286-AAE9-3B2E0F624175}"/>
              </a:ext>
            </a:extLst>
          </p:cNvPr>
          <p:cNvGrpSpPr/>
          <p:nvPr/>
        </p:nvGrpSpPr>
        <p:grpSpPr>
          <a:xfrm>
            <a:off x="1031954" y="1454514"/>
            <a:ext cx="1275682" cy="1275682"/>
            <a:chOff x="1031954" y="1454514"/>
            <a:chExt cx="1275682" cy="127568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76929E-F314-44E3-8C4F-8E651387AAA1}"/>
                </a:ext>
              </a:extLst>
            </p:cNvPr>
            <p:cNvGrpSpPr/>
            <p:nvPr/>
          </p:nvGrpSpPr>
          <p:grpSpPr>
            <a:xfrm>
              <a:off x="1031954" y="1454514"/>
              <a:ext cx="1275682" cy="1275682"/>
              <a:chOff x="1140110" y="2486360"/>
              <a:chExt cx="1275682" cy="1275682"/>
            </a:xfrm>
          </p:grpSpPr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73D781D2-591C-4F60-8EDF-E3520597076B}"/>
                  </a:ext>
                </a:extLst>
              </p:cNvPr>
              <p:cNvSpPr/>
              <p:nvPr/>
            </p:nvSpPr>
            <p:spPr>
              <a:xfrm rot="8100000">
                <a:off x="1140110" y="2486360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933EDC4-30C8-47D1-8F0C-DDCD4B657FE0}"/>
                  </a:ext>
                </a:extLst>
              </p:cNvPr>
              <p:cNvSpPr/>
              <p:nvPr/>
            </p:nvSpPr>
            <p:spPr>
              <a:xfrm>
                <a:off x="1334459" y="2679358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Graphic 87" descr="Hierarchy">
              <a:extLst>
                <a:ext uri="{FF2B5EF4-FFF2-40B4-BE49-F238E27FC236}">
                  <a16:creationId xmlns:a16="http://schemas.microsoft.com/office/drawing/2014/main" id="{5D8589AB-F1CE-4BCC-8ED0-BF497CACA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4275" y="1729772"/>
              <a:ext cx="609895" cy="60989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F0F76-C2C9-42F1-A2B8-27E91166186F}"/>
              </a:ext>
            </a:extLst>
          </p:cNvPr>
          <p:cNvGrpSpPr/>
          <p:nvPr/>
        </p:nvGrpSpPr>
        <p:grpSpPr>
          <a:xfrm>
            <a:off x="3190978" y="3936237"/>
            <a:ext cx="1275682" cy="1275682"/>
            <a:chOff x="3190978" y="3936237"/>
            <a:chExt cx="1275682" cy="12756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22AAD22-0125-4837-AFDB-50C018D94150}"/>
                </a:ext>
              </a:extLst>
            </p:cNvPr>
            <p:cNvGrpSpPr/>
            <p:nvPr/>
          </p:nvGrpSpPr>
          <p:grpSpPr>
            <a:xfrm rot="10800000">
              <a:off x="3190978" y="3936237"/>
              <a:ext cx="1275682" cy="1275682"/>
              <a:chOff x="3319430" y="2486360"/>
              <a:chExt cx="1275682" cy="1275682"/>
            </a:xfrm>
          </p:grpSpPr>
          <p:sp>
            <p:nvSpPr>
              <p:cNvPr id="72" name="Teardrop 71">
                <a:extLst>
                  <a:ext uri="{FF2B5EF4-FFF2-40B4-BE49-F238E27FC236}">
                    <a16:creationId xmlns:a16="http://schemas.microsoft.com/office/drawing/2014/main" id="{A88C6F57-3EE7-41A2-8618-01284AA75CA1}"/>
                  </a:ext>
                </a:extLst>
              </p:cNvPr>
              <p:cNvSpPr/>
              <p:nvPr/>
            </p:nvSpPr>
            <p:spPr>
              <a:xfrm rot="8100000">
                <a:off x="3319430" y="2486360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6CA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A40E353-EF37-4CB9-B8F5-148946742CD1}"/>
                  </a:ext>
                </a:extLst>
              </p:cNvPr>
              <p:cNvSpPr/>
              <p:nvPr/>
            </p:nvSpPr>
            <p:spPr>
              <a:xfrm>
                <a:off x="3513779" y="2679358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0" name="Graphic 89" descr="Social network">
              <a:extLst>
                <a:ext uri="{FF2B5EF4-FFF2-40B4-BE49-F238E27FC236}">
                  <a16:creationId xmlns:a16="http://schemas.microsoft.com/office/drawing/2014/main" id="{8CC67841-9FD4-4729-8D16-0DAF5F745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3772" y="4251827"/>
              <a:ext cx="682443" cy="68244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63DE8F-F6E6-424D-BF9F-E82590E706F1}"/>
              </a:ext>
            </a:extLst>
          </p:cNvPr>
          <p:cNvGrpSpPr/>
          <p:nvPr/>
        </p:nvGrpSpPr>
        <p:grpSpPr>
          <a:xfrm>
            <a:off x="5322015" y="1454514"/>
            <a:ext cx="1275682" cy="1275682"/>
            <a:chOff x="5322015" y="1454514"/>
            <a:chExt cx="1275682" cy="127568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B9E1E26-67F5-499C-B930-93BA7EA157F6}"/>
                </a:ext>
              </a:extLst>
            </p:cNvPr>
            <p:cNvGrpSpPr/>
            <p:nvPr/>
          </p:nvGrpSpPr>
          <p:grpSpPr>
            <a:xfrm>
              <a:off x="5322015" y="1454514"/>
              <a:ext cx="1275682" cy="1275682"/>
              <a:chOff x="5430171" y="2486360"/>
              <a:chExt cx="1275682" cy="1275682"/>
            </a:xfrm>
          </p:grpSpPr>
          <p:sp>
            <p:nvSpPr>
              <p:cNvPr id="80" name="Teardrop 79">
                <a:extLst>
                  <a:ext uri="{FF2B5EF4-FFF2-40B4-BE49-F238E27FC236}">
                    <a16:creationId xmlns:a16="http://schemas.microsoft.com/office/drawing/2014/main" id="{99CA0BEB-327C-45F2-B951-77E5AA7DF097}"/>
                  </a:ext>
                </a:extLst>
              </p:cNvPr>
              <p:cNvSpPr/>
              <p:nvPr/>
            </p:nvSpPr>
            <p:spPr>
              <a:xfrm rot="8100000">
                <a:off x="5430171" y="2486360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DBA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06A9ACC-559E-41A5-8F15-FC4583D4D8F3}"/>
                  </a:ext>
                </a:extLst>
              </p:cNvPr>
              <p:cNvSpPr/>
              <p:nvPr/>
            </p:nvSpPr>
            <p:spPr>
              <a:xfrm>
                <a:off x="5624520" y="2679358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2" name="Graphic 91" descr="Elephant">
              <a:extLst>
                <a:ext uri="{FF2B5EF4-FFF2-40B4-BE49-F238E27FC236}">
                  <a16:creationId xmlns:a16="http://schemas.microsoft.com/office/drawing/2014/main" id="{FE8BED63-8EE2-442D-A297-CA629564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4353" y="1740454"/>
              <a:ext cx="715204" cy="71520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A6789-85C0-45F1-8551-6D0A3DF116B1}"/>
              </a:ext>
            </a:extLst>
          </p:cNvPr>
          <p:cNvGrpSpPr/>
          <p:nvPr/>
        </p:nvGrpSpPr>
        <p:grpSpPr>
          <a:xfrm>
            <a:off x="7475730" y="3853817"/>
            <a:ext cx="1275682" cy="1275682"/>
            <a:chOff x="7475730" y="3853817"/>
            <a:chExt cx="1275682" cy="127568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0E74B7-7FE2-487E-83AF-E4F0495CA43D}"/>
                </a:ext>
              </a:extLst>
            </p:cNvPr>
            <p:cNvGrpSpPr/>
            <p:nvPr/>
          </p:nvGrpSpPr>
          <p:grpSpPr>
            <a:xfrm rot="10800000">
              <a:off x="7475730" y="3853817"/>
              <a:ext cx="1275682" cy="1275682"/>
              <a:chOff x="7628074" y="2582196"/>
              <a:chExt cx="1275682" cy="1275682"/>
            </a:xfrm>
          </p:grpSpPr>
          <p:sp>
            <p:nvSpPr>
              <p:cNvPr id="84" name="Teardrop 83">
                <a:extLst>
                  <a:ext uri="{FF2B5EF4-FFF2-40B4-BE49-F238E27FC236}">
                    <a16:creationId xmlns:a16="http://schemas.microsoft.com/office/drawing/2014/main" id="{18801FFB-4FA2-4F70-A04B-DF40F9AF099B}"/>
                  </a:ext>
                </a:extLst>
              </p:cNvPr>
              <p:cNvSpPr/>
              <p:nvPr/>
            </p:nvSpPr>
            <p:spPr>
              <a:xfrm rot="8100000">
                <a:off x="7628074" y="2582196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7C9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9A02BA0-B3DA-4464-9A97-8CE1267123CC}"/>
                  </a:ext>
                </a:extLst>
              </p:cNvPr>
              <p:cNvSpPr/>
              <p:nvPr/>
            </p:nvSpPr>
            <p:spPr>
              <a:xfrm>
                <a:off x="7835230" y="2747481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4" name="Graphic 93" descr="Fireworks">
              <a:extLst>
                <a:ext uri="{FF2B5EF4-FFF2-40B4-BE49-F238E27FC236}">
                  <a16:creationId xmlns:a16="http://schemas.microsoft.com/office/drawing/2014/main" id="{096EACA2-C48B-4271-8B28-CDD5EFDA6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36917" y="4254249"/>
              <a:ext cx="581294" cy="58129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5B9A9-7E12-4BF0-878F-193075055638}"/>
              </a:ext>
            </a:extLst>
          </p:cNvPr>
          <p:cNvGrpSpPr/>
          <p:nvPr/>
        </p:nvGrpSpPr>
        <p:grpSpPr>
          <a:xfrm>
            <a:off x="9555242" y="1454514"/>
            <a:ext cx="1376420" cy="1275682"/>
            <a:chOff x="9555242" y="1454514"/>
            <a:chExt cx="1376420" cy="127568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5F94491-E775-41C0-907A-E350414C178C}"/>
                </a:ext>
              </a:extLst>
            </p:cNvPr>
            <p:cNvGrpSpPr/>
            <p:nvPr/>
          </p:nvGrpSpPr>
          <p:grpSpPr>
            <a:xfrm>
              <a:off x="9587589" y="1454514"/>
              <a:ext cx="1275682" cy="1275682"/>
              <a:chOff x="9695745" y="2486360"/>
              <a:chExt cx="1275682" cy="1275682"/>
            </a:xfrm>
          </p:grpSpPr>
          <p:sp>
            <p:nvSpPr>
              <p:cNvPr id="76" name="Teardrop 75">
                <a:extLst>
                  <a:ext uri="{FF2B5EF4-FFF2-40B4-BE49-F238E27FC236}">
                    <a16:creationId xmlns:a16="http://schemas.microsoft.com/office/drawing/2014/main" id="{DF2C6D0A-92FC-4DB4-B078-90109A0F3197}"/>
                  </a:ext>
                </a:extLst>
              </p:cNvPr>
              <p:cNvSpPr/>
              <p:nvPr/>
            </p:nvSpPr>
            <p:spPr>
              <a:xfrm rot="8100000">
                <a:off x="9695745" y="2486360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97F9D96-1119-4527-85CC-CB390E89D6E3}"/>
                  </a:ext>
                </a:extLst>
              </p:cNvPr>
              <p:cNvSpPr/>
              <p:nvPr/>
            </p:nvSpPr>
            <p:spPr>
              <a:xfrm>
                <a:off x="9890094" y="2679358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7" name="Picture 2" descr="See the source image">
              <a:extLst>
                <a:ext uri="{FF2B5EF4-FFF2-40B4-BE49-F238E27FC236}">
                  <a16:creationId xmlns:a16="http://schemas.microsoft.com/office/drawing/2014/main" id="{2A700498-B805-470B-8935-F39A9563E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5242" y="1811206"/>
              <a:ext cx="1376420" cy="512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732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47E955-B1DD-470A-AA52-9DBB27BEB939}"/>
              </a:ext>
            </a:extLst>
          </p:cNvPr>
          <p:cNvGrpSpPr/>
          <p:nvPr/>
        </p:nvGrpSpPr>
        <p:grpSpPr>
          <a:xfrm>
            <a:off x="620806" y="1922931"/>
            <a:ext cx="4034118" cy="3361764"/>
            <a:chOff x="4007223" y="1497106"/>
            <a:chExt cx="4034118" cy="33617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C8F92A-0BD4-4E5C-A70B-A714ABE277B8}"/>
                </a:ext>
              </a:extLst>
            </p:cNvPr>
            <p:cNvSpPr/>
            <p:nvPr/>
          </p:nvSpPr>
          <p:spPr>
            <a:xfrm>
              <a:off x="4007223" y="1497106"/>
              <a:ext cx="4034118" cy="3361764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050" name="Picture 2" descr="See the source image">
              <a:extLst>
                <a:ext uri="{FF2B5EF4-FFF2-40B4-BE49-F238E27FC236}">
                  <a16:creationId xmlns:a16="http://schemas.microsoft.com/office/drawing/2014/main" id="{A1EE61FD-BCC3-4F3A-80F0-CAD36BC94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572" y="1624157"/>
              <a:ext cx="2859742" cy="285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36D796-26AC-48A1-866B-5C85A63AACEC}"/>
              </a:ext>
            </a:extLst>
          </p:cNvPr>
          <p:cNvGrpSpPr/>
          <p:nvPr/>
        </p:nvGrpSpPr>
        <p:grpSpPr>
          <a:xfrm>
            <a:off x="5172636" y="932330"/>
            <a:ext cx="5396752" cy="1192306"/>
            <a:chOff x="5172636" y="932330"/>
            <a:chExt cx="5396752" cy="11923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A34D2-6D47-4C08-A75E-8D0D0CBBB366}"/>
                </a:ext>
              </a:extLst>
            </p:cNvPr>
            <p:cNvSpPr txBox="1"/>
            <p:nvPr/>
          </p:nvSpPr>
          <p:spPr>
            <a:xfrm>
              <a:off x="6759390" y="1166579"/>
              <a:ext cx="3809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6056"/>
                  </a:solidFill>
                  <a:latin typeface="Tw Cen MT" panose="020B0602020104020603" pitchFamily="34" charset="0"/>
                </a:rPr>
                <a:t>DataFrames</a:t>
              </a:r>
              <a:r>
                <a:rPr lang="en-US" sz="2800" b="1" dirty="0">
                  <a:solidFill>
                    <a:srgbClr val="FF6056"/>
                  </a:solidFill>
                  <a:latin typeface="Tw Cen MT" panose="020B0602020104020603" pitchFamily="34" charset="0"/>
                </a:rPr>
                <a:t> API / SQL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AB274C-E7D1-462B-9EA0-284E4888CD4B}"/>
                </a:ext>
              </a:extLst>
            </p:cNvPr>
            <p:cNvSpPr/>
            <p:nvPr/>
          </p:nvSpPr>
          <p:spPr>
            <a:xfrm>
              <a:off x="5172636" y="932330"/>
              <a:ext cx="1299882" cy="1192306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EB67EFF7-7442-446F-9CC6-555D53694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5377" y="1071283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ED5265C-8877-4C88-B66D-F810651465E6}"/>
              </a:ext>
            </a:extLst>
          </p:cNvPr>
          <p:cNvGrpSpPr/>
          <p:nvPr/>
        </p:nvGrpSpPr>
        <p:grpSpPr>
          <a:xfrm>
            <a:off x="5822577" y="2271592"/>
            <a:ext cx="4616822" cy="1192306"/>
            <a:chOff x="6062383" y="2358036"/>
            <a:chExt cx="4616822" cy="11923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7FD9E0-ADF8-449A-A886-9536E115CE12}"/>
                </a:ext>
              </a:extLst>
            </p:cNvPr>
            <p:cNvGrpSpPr/>
            <p:nvPr/>
          </p:nvGrpSpPr>
          <p:grpSpPr>
            <a:xfrm>
              <a:off x="6062383" y="2358036"/>
              <a:ext cx="1299882" cy="1192306"/>
              <a:chOff x="6062383" y="2358036"/>
              <a:chExt cx="1299882" cy="119230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433FBF-20D3-47AD-ACA0-C18775CC00E5}"/>
                  </a:ext>
                </a:extLst>
              </p:cNvPr>
              <p:cNvSpPr/>
              <p:nvPr/>
            </p:nvSpPr>
            <p:spPr>
              <a:xfrm>
                <a:off x="6062383" y="2358036"/>
                <a:ext cx="1299882" cy="11923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8" name="Graphic 17" descr="Chevron arrows">
                <a:extLst>
                  <a:ext uri="{FF2B5EF4-FFF2-40B4-BE49-F238E27FC236}">
                    <a16:creationId xmlns:a16="http://schemas.microsoft.com/office/drawing/2014/main" id="{DAB5ECFA-9970-4D91-9CF6-621DED657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255124" y="251446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D84FAF-0E86-4E23-8F04-40C950527D7E}"/>
                </a:ext>
              </a:extLst>
            </p:cNvPr>
            <p:cNvSpPr txBox="1"/>
            <p:nvPr/>
          </p:nvSpPr>
          <p:spPr>
            <a:xfrm>
              <a:off x="7604312" y="2692579"/>
              <a:ext cx="3074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Streaming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2CFD48-FE65-462E-B282-3240C489537E}"/>
              </a:ext>
            </a:extLst>
          </p:cNvPr>
          <p:cNvGrpSpPr/>
          <p:nvPr/>
        </p:nvGrpSpPr>
        <p:grpSpPr>
          <a:xfrm>
            <a:off x="6615206" y="3610852"/>
            <a:ext cx="4704229" cy="1192306"/>
            <a:chOff x="6304430" y="3818965"/>
            <a:chExt cx="4704229" cy="11923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E4194D-855F-4FF5-8513-F9587CD2CE81}"/>
                </a:ext>
              </a:extLst>
            </p:cNvPr>
            <p:cNvGrpSpPr/>
            <p:nvPr/>
          </p:nvGrpSpPr>
          <p:grpSpPr>
            <a:xfrm>
              <a:off x="6304430" y="3818965"/>
              <a:ext cx="1299882" cy="1192306"/>
              <a:chOff x="6304430" y="3818965"/>
              <a:chExt cx="1299882" cy="119230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4F5E2E0-0C41-46F8-8AA5-8DB0771FD897}"/>
                  </a:ext>
                </a:extLst>
              </p:cNvPr>
              <p:cNvSpPr/>
              <p:nvPr/>
            </p:nvSpPr>
            <p:spPr>
              <a:xfrm>
                <a:off x="6304430" y="3818965"/>
                <a:ext cx="1299882" cy="119230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6" name="Graphic 15" descr="Cycle with people">
                <a:extLst>
                  <a:ext uri="{FF2B5EF4-FFF2-40B4-BE49-F238E27FC236}">
                    <a16:creationId xmlns:a16="http://schemas.microsoft.com/office/drawing/2014/main" id="{1493A6A0-5265-428F-8D09-CE44BDCB5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72518" y="390367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501933-2C58-4AE7-AC58-E614AFAFFDB5}"/>
                </a:ext>
              </a:extLst>
            </p:cNvPr>
            <p:cNvSpPr txBox="1"/>
            <p:nvPr/>
          </p:nvSpPr>
          <p:spPr>
            <a:xfrm>
              <a:off x="7933766" y="4153508"/>
              <a:ext cx="3074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Tw Cen MT" panose="020B0602020104020603" pitchFamily="34" charset="0"/>
                </a:rPr>
                <a:t>Graph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945FA3-557D-40FB-8A5C-F84C28C42FBC}"/>
              </a:ext>
            </a:extLst>
          </p:cNvPr>
          <p:cNvGrpSpPr/>
          <p:nvPr/>
        </p:nvGrpSpPr>
        <p:grpSpPr>
          <a:xfrm>
            <a:off x="7240494" y="4994937"/>
            <a:ext cx="4656044" cy="1192307"/>
            <a:chOff x="5303745" y="4939553"/>
            <a:chExt cx="4656044" cy="119230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B40932A-357D-4454-995C-F69A600238FF}"/>
                </a:ext>
              </a:extLst>
            </p:cNvPr>
            <p:cNvGrpSpPr/>
            <p:nvPr/>
          </p:nvGrpSpPr>
          <p:grpSpPr>
            <a:xfrm>
              <a:off x="5303745" y="4939553"/>
              <a:ext cx="1299882" cy="1192306"/>
              <a:chOff x="5303745" y="4939553"/>
              <a:chExt cx="1299882" cy="119230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AE162D3-4ECF-4A7C-96BE-DC27D9AEA9E4}"/>
                  </a:ext>
                </a:extLst>
              </p:cNvPr>
              <p:cNvSpPr/>
              <p:nvPr/>
            </p:nvSpPr>
            <p:spPr>
              <a:xfrm>
                <a:off x="5303745" y="4939553"/>
                <a:ext cx="1299882" cy="119230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14" name="Graphic 13" descr="Brain">
                <a:extLst>
                  <a:ext uri="{FF2B5EF4-FFF2-40B4-BE49-F238E27FC236}">
                    <a16:creationId xmlns:a16="http://schemas.microsoft.com/office/drawing/2014/main" id="{82AB6F8C-621F-4CCC-A1A8-96098B74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96486" y="51008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433F86-E085-4BC0-8E56-4455F0A2F2BC}"/>
                </a:ext>
              </a:extLst>
            </p:cNvPr>
            <p:cNvSpPr txBox="1"/>
            <p:nvPr/>
          </p:nvSpPr>
          <p:spPr>
            <a:xfrm>
              <a:off x="6884896" y="5296421"/>
              <a:ext cx="3074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7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ark api">
            <a:extLst>
              <a:ext uri="{FF2B5EF4-FFF2-40B4-BE49-F238E27FC236}">
                <a16:creationId xmlns:a16="http://schemas.microsoft.com/office/drawing/2014/main" id="{15C62C4F-35F9-4E25-857D-B8724CA3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91" y="1589671"/>
            <a:ext cx="8265297" cy="50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4B1F-CEDA-4591-896F-760FD1B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968EC09-2719-44D6-9B2F-262932C0F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79" y="1825625"/>
            <a:ext cx="77934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7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Johnson</dc:creator>
  <cp:lastModifiedBy>Michael Johnson</cp:lastModifiedBy>
  <cp:revision>4</cp:revision>
  <dcterms:created xsi:type="dcterms:W3CDTF">2020-03-05T13:39:01Z</dcterms:created>
  <dcterms:modified xsi:type="dcterms:W3CDTF">2020-03-05T16:25:50Z</dcterms:modified>
</cp:coreProperties>
</file>