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Muli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Muli-bold.fntdata"/><Relationship Id="rId23" Type="http://schemas.openxmlformats.org/officeDocument/2006/relationships/font" Target="fonts/Mul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uli-boldItalic.fntdata"/><Relationship Id="rId25" Type="http://schemas.openxmlformats.org/officeDocument/2006/relationships/font" Target="fonts/Muli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e8fcc8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e8fcc8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1de86b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1de86b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e94a8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e94a8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1de86b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1de86b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077a97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077a97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6d7f58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6d7f58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world is full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Businesses hiring data scientists + investing in business intelligence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still a gap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data science fails if no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1de86b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1de86b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077a97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077a97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1de86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1de86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e94a8f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e94a8f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obtained from Harambee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 promoting youth employment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with GVT, businesses and young people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3958b6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3958b6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obtained from Harambee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 promoting youth employment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with GVT, businesses and young people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0077a97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0077a97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obtained from Harambee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 promoting youth employment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with GVT, businesses and young people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210060" y="-14850"/>
            <a:ext cx="8583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02250"/>
            <a:ext cx="1506992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4" name="Google Shape;8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7" name="Google Shape;10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4" name="Google Shape;11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5" name="Google Shape;12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02250"/>
            <a:ext cx="1506992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From Pythonista to Rtist</a:t>
            </a:r>
            <a:endParaRPr sz="5000"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Diana Pholo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ctrTitle"/>
          </p:nvPr>
        </p:nvSpPr>
        <p:spPr>
          <a:xfrm>
            <a:off x="89537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started?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Quick Start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Choose an IDE. </a:t>
            </a:r>
            <a:r>
              <a:rPr b="1" lang="en" sz="2400">
                <a:latin typeface="Muli"/>
                <a:ea typeface="Muli"/>
                <a:cs typeface="Muli"/>
                <a:sym typeface="Muli"/>
              </a:rPr>
              <a:t>RStudio</a:t>
            </a:r>
            <a:r>
              <a:rPr lang="en" sz="2400">
                <a:latin typeface="Muli"/>
                <a:ea typeface="Muli"/>
                <a:cs typeface="Muli"/>
                <a:sym typeface="Muli"/>
              </a:rPr>
              <a:t>!</a:t>
            </a:r>
            <a:endParaRPr sz="24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Learn R Syntax</a:t>
            </a:r>
            <a:endParaRPr sz="2400">
              <a:latin typeface="Muli"/>
              <a:ea typeface="Muli"/>
              <a:cs typeface="Muli"/>
              <a:sym typeface="Mul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Muli"/>
              <a:buChar char="○"/>
            </a:pPr>
            <a:r>
              <a:rPr lang="en" sz="2100">
                <a:latin typeface="Muli"/>
                <a:ea typeface="Muli"/>
                <a:cs typeface="Muli"/>
                <a:sym typeface="Muli"/>
              </a:rPr>
              <a:t>enough to understand Stack Overflow code</a:t>
            </a:r>
            <a:endParaRPr sz="21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Understand some important R packages </a:t>
            </a:r>
            <a:endParaRPr sz="2400">
              <a:latin typeface="Muli"/>
              <a:ea typeface="Muli"/>
              <a:cs typeface="Muli"/>
              <a:sym typeface="Muli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Char char="○"/>
            </a:pPr>
            <a:r>
              <a:rPr lang="en" sz="2100">
                <a:latin typeface="Muli"/>
                <a:ea typeface="Muli"/>
                <a:cs typeface="Muli"/>
                <a:sym typeface="Muli"/>
              </a:rPr>
              <a:t>tidyverse, lubridate, ggplot, caret</a:t>
            </a:r>
            <a:endParaRPr sz="21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Go through Data Analysis Workflow using R</a:t>
            </a:r>
            <a:endParaRPr sz="2400">
              <a:latin typeface="Muli"/>
              <a:ea typeface="Muli"/>
              <a:cs typeface="Muli"/>
              <a:sym typeface="Muli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Char char="○"/>
            </a:pPr>
            <a:r>
              <a:rPr lang="en" sz="2100">
                <a:latin typeface="Muli"/>
                <a:ea typeface="Muli"/>
                <a:cs typeface="Muli"/>
                <a:sym typeface="Muli"/>
              </a:rPr>
              <a:t>Importing Data → Data Manipulation → Data Visualization → ML modeling</a:t>
            </a:r>
            <a:endParaRPr sz="21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07" name="Google Shape;207;p36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ctrTitle"/>
          </p:nvPr>
        </p:nvSpPr>
        <p:spPr>
          <a:xfrm>
            <a:off x="89537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The. End.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729625" y="1980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Python or R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49" name="Google Shape;149;p28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525" y="1057200"/>
            <a:ext cx="4334125" cy="3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Which one is better?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57" name="Google Shape;157;p29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932600"/>
            <a:ext cx="5257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But...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65" name="Google Shape;165;p30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75" y="9326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ctrTitle"/>
          </p:nvPr>
        </p:nvSpPr>
        <p:spPr>
          <a:xfrm>
            <a:off x="89537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tips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tr() has nothing to do with strings!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8" name="Google Shape;178;p32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25" y="932600"/>
            <a:ext cx="47893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Indices start at 1...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t/>
            </a:r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6" name="Google Shape;186;p33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50" y="932600"/>
            <a:ext cx="3484789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Forget about loops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t/>
            </a:r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800" y="932600"/>
            <a:ext cx="5466251" cy="3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