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0.png" ContentType="image/png"/>
  <Override PartName="/ppt/media/image1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6.png" ContentType="image/png"/>
  <Override PartName="/ppt/media/image20.png" ContentType="image/png"/>
  <Override PartName="/ppt/slideMasters/slideMaster6.xml" ContentType="application/vnd.openxmlformats-officedocument.presentationml.slideMaster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sldIdLst>
    <p:sldId id="256" r:id="rId23"/>
    <p:sldId id="257" r:id="rId24"/>
    <p:sldId id="258" r:id="rId25"/>
    <p:sldId id="259" r:id="rId26"/>
    <p:sldId id="260" r:id="rId27"/>
    <p:sldId id="26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Master" Target="slideMasters/slideMaster17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1" Type="http://schemas.openxmlformats.org/officeDocument/2006/relationships/slideMaster" Target="slideMasters/slideMaster20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Master" Target="slideMasters/slideMaster16.xml"/><Relationship Id="rId25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Master" Target="slideMasters/slideMaster19.xml"/><Relationship Id="rId29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2.xml"/><Relationship Id="rId32" Type="http://schemas.openxmlformats.org/officeDocument/2006/relationships/customXml" Target="../customXml/item6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slideMaster" Target="slideMasters/slideMaster9.xml"/><Relationship Id="rId19" Type="http://schemas.openxmlformats.org/officeDocument/2006/relationships/slideMaster" Target="slideMasters/slideMaster18.xml"/><Relationship Id="rId31" Type="http://schemas.openxmlformats.org/officeDocument/2006/relationships/customXml" Target="../customXml/item5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Master" Target="slideMasters/slideMaster21.xml"/><Relationship Id="rId27" Type="http://schemas.openxmlformats.org/officeDocument/2006/relationships/slide" Target="slides/slide5.xml"/><Relationship Id="rId30" Type="http://schemas.openxmlformats.org/officeDocument/2006/relationships/customXml" Target="../customXml/item4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Page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CE7CFD-16B0-4E7D-9322-7FFCB3C64DC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AE97091-FDA3-4942-B6B5-B96A37BEF8D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LogoTo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9AB10F-3C62-4294-A3EB-1A3BE33EAD5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5FE46ED-C254-4533-9EA5-C761BFD658F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With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With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PerCV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Pag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FD8C38-845B-4DA7-AD66-FE43FC925D2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D35D7-433C-46F0-9AF1-5E9DC434B64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object 4"/>
          <p:cNvGrpSpPr/>
          <p:nvPr/>
        </p:nvGrpSpPr>
        <p:grpSpPr>
          <a:xfrm>
            <a:off x="5680800" y="0"/>
            <a:ext cx="6510600" cy="6171480"/>
            <a:chOff x="5680800" y="0"/>
            <a:chExt cx="6510600" cy="6171480"/>
          </a:xfrm>
        </p:grpSpPr>
        <p:pic>
          <p:nvPicPr>
            <p:cNvPr id="1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4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/>
          <a:stretch/>
        </p:blipFill>
        <p:spPr>
          <a:xfrm>
            <a:off x="2910600" y="441360"/>
            <a:ext cx="1519560" cy="83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6" descr=""/>
          <p:cNvPicPr/>
          <p:nvPr/>
        </p:nvPicPr>
        <p:blipFill>
          <a:blip r:embed="rId2"/>
          <a:stretch/>
        </p:blipFill>
        <p:spPr>
          <a:xfrm>
            <a:off x="7181640" y="0"/>
            <a:ext cx="5009760" cy="281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object 9"/>
          <p:cNvSpPr/>
          <p:nvPr/>
        </p:nvSpPr>
        <p:spPr>
          <a:xfrm>
            <a:off x="11348640" y="4206960"/>
            <a:ext cx="843120" cy="497520"/>
          </a:xfrm>
          <a:custGeom>
            <a:avLst/>
            <a:gdLst>
              <a:gd name="textAreaLeft" fmla="*/ 0 w 843120"/>
              <a:gd name="textAreaRight" fmla="*/ 843840 w 843120"/>
              <a:gd name="textAreaTop" fmla="*/ 0 h 497520"/>
              <a:gd name="textAreaBottom" fmla="*/ 498240 h 497520"/>
            </a:gdLst>
            <a:ahLst/>
            <a:rect l="textAreaLeft" t="textAreaTop" r="textAreaRight" b="textAreaBottom"/>
            <a:pathLst>
              <a:path w="1265555" h="747395">
                <a:moveTo>
                  <a:pt x="1265245" y="746987"/>
                </a:moveTo>
                <a:lnTo>
                  <a:pt x="0" y="16497"/>
                </a:lnTo>
                <a:lnTo>
                  <a:pt x="9524" y="0"/>
                </a:lnTo>
                <a:lnTo>
                  <a:pt x="1265245" y="724990"/>
                </a:lnTo>
                <a:lnTo>
                  <a:pt x="1265245" y="746987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6" name="object 12" descr=""/>
          <p:cNvPicPr/>
          <p:nvPr/>
        </p:nvPicPr>
        <p:blipFill>
          <a:blip r:embed="rId3"/>
          <a:stretch/>
        </p:blipFill>
        <p:spPr>
          <a:xfrm>
            <a:off x="11034720" y="6092640"/>
            <a:ext cx="1021680" cy="62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4054680" y="63684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838080" y="63504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F132FD2-4C8C-457C-9506-811A16DFFD4C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object 4"/>
          <p:cNvGrpSpPr/>
          <p:nvPr/>
        </p:nvGrpSpPr>
        <p:grpSpPr>
          <a:xfrm>
            <a:off x="4417920" y="0"/>
            <a:ext cx="7773480" cy="6171480"/>
            <a:chOff x="4417920" y="0"/>
            <a:chExt cx="7773480" cy="6171480"/>
          </a:xfrm>
        </p:grpSpPr>
        <p:pic>
          <p:nvPicPr>
            <p:cNvPr id="90" name="object 5" descr=""/>
            <p:cNvPicPr/>
            <p:nvPr/>
          </p:nvPicPr>
          <p:blipFill>
            <a:blip r:embed="rId2"/>
            <a:stretch/>
          </p:blipFill>
          <p:spPr>
            <a:xfrm>
              <a:off x="4417920" y="686880"/>
              <a:ext cx="1519560" cy="835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1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2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93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94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5" name="object 12" descr=""/>
          <p:cNvPicPr/>
          <p:nvPr/>
        </p:nvPicPr>
        <p:blipFill>
          <a:blip r:embed="rId4"/>
          <a:stretch/>
        </p:blipFill>
        <p:spPr>
          <a:xfrm>
            <a:off x="11034720" y="6092640"/>
            <a:ext cx="1021680" cy="62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ftr" idx="6"/>
          </p:nvPr>
        </p:nvSpPr>
        <p:spPr>
          <a:xfrm>
            <a:off x="4054680" y="63684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7"/>
          </p:nvPr>
        </p:nvSpPr>
        <p:spPr>
          <a:xfrm>
            <a:off x="838080" y="63504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53C149B-256C-4AE1-A658-EFEF7C6DD0D5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object 4"/>
          <p:cNvGrpSpPr/>
          <p:nvPr/>
        </p:nvGrpSpPr>
        <p:grpSpPr>
          <a:xfrm>
            <a:off x="5680800" y="0"/>
            <a:ext cx="6510600" cy="6171480"/>
            <a:chOff x="5680800" y="0"/>
            <a:chExt cx="6510600" cy="6171480"/>
          </a:xfrm>
        </p:grpSpPr>
        <p:pic>
          <p:nvPicPr>
            <p:cNvPr id="99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0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1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02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03" name="object 5" descr=""/>
          <p:cNvPicPr/>
          <p:nvPr/>
        </p:nvPicPr>
        <p:blipFill>
          <a:blip r:embed="rId3"/>
          <a:stretch/>
        </p:blipFill>
        <p:spPr>
          <a:xfrm>
            <a:off x="10351800" y="3684240"/>
            <a:ext cx="1519560" cy="83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object 12" descr=""/>
          <p:cNvPicPr/>
          <p:nvPr/>
        </p:nvPicPr>
        <p:blipFill>
          <a:blip r:embed="rId4"/>
          <a:stretch/>
        </p:blipFill>
        <p:spPr>
          <a:xfrm>
            <a:off x="10809720" y="375840"/>
            <a:ext cx="1021680" cy="62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object 7"/>
          <p:cNvGrpSpPr/>
          <p:nvPr/>
        </p:nvGrpSpPr>
        <p:grpSpPr>
          <a:xfrm>
            <a:off x="7878960" y="5089680"/>
            <a:ext cx="4312080" cy="1767600"/>
            <a:chOff x="7878960" y="5089680"/>
            <a:chExt cx="4312080" cy="1767600"/>
          </a:xfrm>
        </p:grpSpPr>
        <p:pic>
          <p:nvPicPr>
            <p:cNvPr id="108" name="object 8" descr=""/>
            <p:cNvPicPr/>
            <p:nvPr/>
          </p:nvPicPr>
          <p:blipFill>
            <a:blip r:embed="rId2"/>
            <a:stretch/>
          </p:blipFill>
          <p:spPr>
            <a:xfrm>
              <a:off x="9057600" y="5089680"/>
              <a:ext cx="3133440" cy="17622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9" name="object 11"/>
            <p:cNvSpPr/>
            <p:nvPr/>
          </p:nvSpPr>
          <p:spPr>
            <a:xfrm>
              <a:off x="7878960" y="6171480"/>
              <a:ext cx="1194840" cy="685800"/>
            </a:xfrm>
            <a:custGeom>
              <a:avLst/>
              <a:gdLst>
                <a:gd name="textAreaLeft" fmla="*/ 0 w 1194840"/>
                <a:gd name="textAreaRight" fmla="*/ 1195560 w 1194840"/>
                <a:gd name="textAreaTop" fmla="*/ 0 h 685800"/>
                <a:gd name="textAreaBottom" fmla="*/ 686520 h 685800"/>
              </a:gdLst>
              <a:ahLst/>
              <a:rect l="textAreaLeft" t="textAreaTop" r="textAreaRight" b="textAreaBottom"/>
              <a:pathLst>
                <a:path w="1793240" h="1029970">
                  <a:moveTo>
                    <a:pt x="1754852" y="1029662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792952" y="1029662"/>
                  </a:lnTo>
                  <a:lnTo>
                    <a:pt x="1754852" y="1029662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0" name="object 12"/>
          <p:cNvSpPr/>
          <p:nvPr/>
        </p:nvSpPr>
        <p:spPr>
          <a:xfrm>
            <a:off x="0" y="653040"/>
            <a:ext cx="472320" cy="268560"/>
          </a:xfrm>
          <a:custGeom>
            <a:avLst/>
            <a:gdLst>
              <a:gd name="textAreaLeft" fmla="*/ 0 w 472320"/>
              <a:gd name="textAreaRight" fmla="*/ 473040 w 472320"/>
              <a:gd name="textAreaTop" fmla="*/ 0 h 268560"/>
              <a:gd name="textAreaBottom" fmla="*/ 269280 h 268560"/>
            </a:gdLst>
            <a:ahLst/>
            <a:rect l="textAreaLeft" t="textAreaTop" r="textAreaRight" b="textAreaBottom"/>
            <a:pathLst>
              <a:path w="709295" h="403860">
                <a:moveTo>
                  <a:pt x="699450" y="403828"/>
                </a:moveTo>
                <a:lnTo>
                  <a:pt x="0" y="0"/>
                </a:lnTo>
                <a:lnTo>
                  <a:pt x="38099" y="0"/>
                </a:lnTo>
                <a:lnTo>
                  <a:pt x="708975" y="387330"/>
                </a:lnTo>
                <a:lnTo>
                  <a:pt x="699450" y="403828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11" name="object 13" descr=""/>
          <p:cNvPicPr/>
          <p:nvPr/>
        </p:nvPicPr>
        <p:blipFill>
          <a:blip r:embed="rId3"/>
          <a:stretch/>
        </p:blipFill>
        <p:spPr>
          <a:xfrm>
            <a:off x="76680" y="2604600"/>
            <a:ext cx="804960" cy="968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9"/>
          </p:nvPr>
        </p:nvSpPr>
        <p:spPr>
          <a:xfrm>
            <a:off x="838080" y="63504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9E9FB93-87EE-4A3C-BB4C-1C3C18B6DA6D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bject 4"/>
          <p:cNvGrpSpPr/>
          <p:nvPr/>
        </p:nvGrpSpPr>
        <p:grpSpPr>
          <a:xfrm>
            <a:off x="4417920" y="0"/>
            <a:ext cx="7773480" cy="6171480"/>
            <a:chOff x="4417920" y="0"/>
            <a:chExt cx="7773480" cy="6171480"/>
          </a:xfrm>
        </p:grpSpPr>
        <p:pic>
          <p:nvPicPr>
            <p:cNvPr id="115" name="object 5" descr=""/>
            <p:cNvPicPr/>
            <p:nvPr/>
          </p:nvPicPr>
          <p:blipFill>
            <a:blip r:embed="rId2"/>
            <a:stretch/>
          </p:blipFill>
          <p:spPr>
            <a:xfrm>
              <a:off x="4417920" y="686880"/>
              <a:ext cx="1519560" cy="835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6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17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18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9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ftr" idx="10"/>
          </p:nvPr>
        </p:nvSpPr>
        <p:spPr>
          <a:xfrm>
            <a:off x="4054680" y="63684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1"/>
          </p:nvPr>
        </p:nvSpPr>
        <p:spPr>
          <a:xfrm>
            <a:off x="838080" y="63504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46617A8-7CC5-4AC8-9EC6-B00C84326459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4"/>
          <p:cNvGrpSpPr/>
          <p:nvPr/>
        </p:nvGrpSpPr>
        <p:grpSpPr>
          <a:xfrm>
            <a:off x="5680800" y="0"/>
            <a:ext cx="6510600" cy="6171480"/>
            <a:chOff x="5680800" y="0"/>
            <a:chExt cx="6510600" cy="6171480"/>
          </a:xfrm>
        </p:grpSpPr>
        <p:pic>
          <p:nvPicPr>
            <p:cNvPr id="123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24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5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26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7" name="object 5" descr=""/>
          <p:cNvPicPr/>
          <p:nvPr/>
        </p:nvPicPr>
        <p:blipFill>
          <a:blip r:embed="rId3"/>
          <a:stretch/>
        </p:blipFill>
        <p:spPr>
          <a:xfrm>
            <a:off x="10351800" y="3684240"/>
            <a:ext cx="1519560" cy="83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object 18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object 4"/>
          <p:cNvGrpSpPr/>
          <p:nvPr/>
        </p:nvGrpSpPr>
        <p:grpSpPr>
          <a:xfrm>
            <a:off x="5680800" y="0"/>
            <a:ext cx="6510600" cy="6171480"/>
            <a:chOff x="5680800" y="0"/>
            <a:chExt cx="6510600" cy="6171480"/>
          </a:xfrm>
        </p:grpSpPr>
        <p:pic>
          <p:nvPicPr>
            <p:cNvPr id="130" name="object 5" descr=""/>
            <p:cNvPicPr/>
            <p:nvPr/>
          </p:nvPicPr>
          <p:blipFill>
            <a:blip r:embed="rId2"/>
            <a:stretch/>
          </p:blipFill>
          <p:spPr>
            <a:xfrm>
              <a:off x="10351800" y="3684240"/>
              <a:ext cx="1519560" cy="835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1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600" cy="36619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32" name="object 7"/>
            <p:cNvSpPr/>
            <p:nvPr/>
          </p:nvSpPr>
          <p:spPr>
            <a:xfrm>
              <a:off x="11238480" y="2221560"/>
              <a:ext cx="952920" cy="560880"/>
            </a:xfrm>
            <a:custGeom>
              <a:avLst/>
              <a:gdLst>
                <a:gd name="textAreaLeft" fmla="*/ 0 w 952920"/>
                <a:gd name="textAreaRight" fmla="*/ 953640 w 952920"/>
                <a:gd name="textAreaTop" fmla="*/ 0 h 560880"/>
                <a:gd name="textAreaBottom" fmla="*/ 561600 h 56088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33" name="object 8"/>
            <p:cNvSpPr/>
            <p:nvPr/>
          </p:nvSpPr>
          <p:spPr>
            <a:xfrm>
              <a:off x="8430480" y="564516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4" name="object 11"/>
          <p:cNvSpPr/>
          <p:nvPr/>
        </p:nvSpPr>
        <p:spPr>
          <a:xfrm>
            <a:off x="0" y="850680"/>
            <a:ext cx="719280" cy="425880"/>
          </a:xfrm>
          <a:custGeom>
            <a:avLst/>
            <a:gdLst>
              <a:gd name="textAreaLeft" fmla="*/ 0 w 719280"/>
              <a:gd name="textAreaRight" fmla="*/ 720000 w 719280"/>
              <a:gd name="textAreaTop" fmla="*/ 0 h 425880"/>
              <a:gd name="textAreaBottom" fmla="*/ 426600 h 42588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5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1"/>
          <p:cNvSpPr/>
          <p:nvPr/>
        </p:nvSpPr>
        <p:spPr>
          <a:xfrm>
            <a:off x="0" y="4292640"/>
            <a:ext cx="1220760" cy="715680"/>
          </a:xfrm>
          <a:custGeom>
            <a:avLst/>
            <a:gdLst>
              <a:gd name="textAreaLeft" fmla="*/ 0 w 1220760"/>
              <a:gd name="textAreaRight" fmla="*/ 1221480 w 1220760"/>
              <a:gd name="textAreaTop" fmla="*/ 0 h 715680"/>
              <a:gd name="textAreaBottom" fmla="*/ 716400 h 71568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7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50080" cy="232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Title 1"/>
          <p:cNvSpPr/>
          <p:nvPr/>
        </p:nvSpPr>
        <p:spPr>
          <a:xfrm>
            <a:off x="1749240" y="727200"/>
            <a:ext cx="3206880" cy="43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39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8040" cy="176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object 18"/>
          <p:cNvSpPr/>
          <p:nvPr/>
        </p:nvSpPr>
        <p:spPr>
          <a:xfrm>
            <a:off x="0" y="322452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1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1"/>
          <p:cNvSpPr/>
          <p:nvPr/>
        </p:nvSpPr>
        <p:spPr>
          <a:xfrm>
            <a:off x="0" y="4292640"/>
            <a:ext cx="1220760" cy="715680"/>
          </a:xfrm>
          <a:custGeom>
            <a:avLst/>
            <a:gdLst>
              <a:gd name="textAreaLeft" fmla="*/ 0 w 1220760"/>
              <a:gd name="textAreaRight" fmla="*/ 1221480 w 1220760"/>
              <a:gd name="textAreaTop" fmla="*/ 0 h 715680"/>
              <a:gd name="textAreaBottom" fmla="*/ 716400 h 71568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3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50080" cy="232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Title 1"/>
          <p:cNvSpPr/>
          <p:nvPr/>
        </p:nvSpPr>
        <p:spPr>
          <a:xfrm>
            <a:off x="1749240" y="727200"/>
            <a:ext cx="3206880" cy="43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45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8040" cy="176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object 18"/>
          <p:cNvSpPr/>
          <p:nvPr/>
        </p:nvSpPr>
        <p:spPr>
          <a:xfrm>
            <a:off x="0" y="322452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7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1"/>
          <p:cNvSpPr/>
          <p:nvPr/>
        </p:nvSpPr>
        <p:spPr>
          <a:xfrm>
            <a:off x="0" y="4292640"/>
            <a:ext cx="1220760" cy="715680"/>
          </a:xfrm>
          <a:custGeom>
            <a:avLst/>
            <a:gdLst>
              <a:gd name="textAreaLeft" fmla="*/ 0 w 1220760"/>
              <a:gd name="textAreaRight" fmla="*/ 1221480 w 1220760"/>
              <a:gd name="textAreaTop" fmla="*/ 0 h 715680"/>
              <a:gd name="textAreaBottom" fmla="*/ 716400 h 71568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9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50080" cy="232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Title 1"/>
          <p:cNvSpPr/>
          <p:nvPr/>
        </p:nvSpPr>
        <p:spPr>
          <a:xfrm>
            <a:off x="1749240" y="727200"/>
            <a:ext cx="3206880" cy="43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51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8040" cy="176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object 18"/>
          <p:cNvSpPr/>
          <p:nvPr/>
        </p:nvSpPr>
        <p:spPr>
          <a:xfrm>
            <a:off x="0" y="322452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53" name="object 12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4"/>
          <p:cNvGrpSpPr/>
          <p:nvPr/>
        </p:nvGrpSpPr>
        <p:grpSpPr>
          <a:xfrm>
            <a:off x="0" y="4078440"/>
            <a:ext cx="4867920" cy="2778840"/>
            <a:chOff x="0" y="4078440"/>
            <a:chExt cx="4867920" cy="2778840"/>
          </a:xfrm>
        </p:grpSpPr>
        <p:pic>
          <p:nvPicPr>
            <p:cNvPr id="9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920" cy="277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" name="object 6"/>
            <p:cNvSpPr/>
            <p:nvPr/>
          </p:nvSpPr>
          <p:spPr>
            <a:xfrm>
              <a:off x="4060080" y="6220080"/>
              <a:ext cx="572040" cy="489240"/>
            </a:xfrm>
            <a:custGeom>
              <a:avLst/>
              <a:gdLst>
                <a:gd name="textAreaLeft" fmla="*/ 0 w 572040"/>
                <a:gd name="textAreaRight" fmla="*/ 572760 w 572040"/>
                <a:gd name="textAreaTop" fmla="*/ 0 h 489240"/>
                <a:gd name="textAreaBottom" fmla="*/ 489960 h 48924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11" name="object 7" descr=""/>
          <p:cNvPicPr/>
          <p:nvPr/>
        </p:nvPicPr>
        <p:blipFill>
          <a:blip r:embed="rId3"/>
          <a:stretch/>
        </p:blipFill>
        <p:spPr>
          <a:xfrm>
            <a:off x="9988920" y="1005840"/>
            <a:ext cx="1285200" cy="9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object 12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11"/>
          <p:cNvSpPr/>
          <p:nvPr/>
        </p:nvSpPr>
        <p:spPr>
          <a:xfrm>
            <a:off x="0" y="4292640"/>
            <a:ext cx="1220760" cy="715680"/>
          </a:xfrm>
          <a:custGeom>
            <a:avLst/>
            <a:gdLst>
              <a:gd name="textAreaLeft" fmla="*/ 0 w 1220760"/>
              <a:gd name="textAreaRight" fmla="*/ 1221480 w 1220760"/>
              <a:gd name="textAreaTop" fmla="*/ 0 h 715680"/>
              <a:gd name="textAreaBottom" fmla="*/ 716400 h 71568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55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50080" cy="232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Title 1"/>
          <p:cNvSpPr/>
          <p:nvPr/>
        </p:nvSpPr>
        <p:spPr>
          <a:xfrm>
            <a:off x="1749240" y="727200"/>
            <a:ext cx="3206880" cy="43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57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8040" cy="176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object 18"/>
          <p:cNvSpPr/>
          <p:nvPr/>
        </p:nvSpPr>
        <p:spPr>
          <a:xfrm>
            <a:off x="0" y="322452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4"/>
          <p:cNvGrpSpPr/>
          <p:nvPr/>
        </p:nvGrpSpPr>
        <p:grpSpPr>
          <a:xfrm>
            <a:off x="0" y="4078440"/>
            <a:ext cx="4867920" cy="2778840"/>
            <a:chOff x="0" y="4078440"/>
            <a:chExt cx="4867920" cy="2778840"/>
          </a:xfrm>
        </p:grpSpPr>
        <p:pic>
          <p:nvPicPr>
            <p:cNvPr id="160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920" cy="277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61" name="object 6"/>
            <p:cNvSpPr/>
            <p:nvPr/>
          </p:nvSpPr>
          <p:spPr>
            <a:xfrm>
              <a:off x="4060080" y="6220080"/>
              <a:ext cx="572040" cy="489240"/>
            </a:xfrm>
            <a:custGeom>
              <a:avLst/>
              <a:gdLst>
                <a:gd name="textAreaLeft" fmla="*/ 0 w 572040"/>
                <a:gd name="textAreaRight" fmla="*/ 572760 w 572040"/>
                <a:gd name="textAreaTop" fmla="*/ 0 h 489240"/>
                <a:gd name="textAreaBottom" fmla="*/ 489960 h 48924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162" name="object 7" descr=""/>
          <p:cNvPicPr/>
          <p:nvPr/>
        </p:nvPicPr>
        <p:blipFill>
          <a:blip r:embed="rId3"/>
          <a:stretch/>
        </p:blipFill>
        <p:spPr>
          <a:xfrm>
            <a:off x="9988920" y="1005840"/>
            <a:ext cx="1285200" cy="9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3" name="Picture 16" descr="A logo with a black background&#10;&#10;Description automatically generated"/>
          <p:cNvPicPr/>
          <p:nvPr/>
        </p:nvPicPr>
        <p:blipFill>
          <a:blip r:embed="rId4"/>
          <a:stretch/>
        </p:blipFill>
        <p:spPr>
          <a:xfrm>
            <a:off x="9692640" y="6015240"/>
            <a:ext cx="2130840" cy="5464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4"/>
          <p:cNvGrpSpPr/>
          <p:nvPr/>
        </p:nvGrpSpPr>
        <p:grpSpPr>
          <a:xfrm>
            <a:off x="0" y="4078440"/>
            <a:ext cx="4867920" cy="2778840"/>
            <a:chOff x="0" y="4078440"/>
            <a:chExt cx="4867920" cy="2778840"/>
          </a:xfrm>
        </p:grpSpPr>
        <p:pic>
          <p:nvPicPr>
            <p:cNvPr id="14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920" cy="277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5" name="object 6"/>
            <p:cNvSpPr/>
            <p:nvPr/>
          </p:nvSpPr>
          <p:spPr>
            <a:xfrm>
              <a:off x="4060080" y="6220080"/>
              <a:ext cx="572040" cy="489240"/>
            </a:xfrm>
            <a:custGeom>
              <a:avLst/>
              <a:gdLst>
                <a:gd name="textAreaLeft" fmla="*/ 0 w 572040"/>
                <a:gd name="textAreaRight" fmla="*/ 572760 w 572040"/>
                <a:gd name="textAreaTop" fmla="*/ 0 h 489240"/>
                <a:gd name="textAreaBottom" fmla="*/ 489960 h 48924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 descr=""/>
          <p:cNvPicPr/>
          <p:nvPr/>
        </p:nvPicPr>
        <p:blipFill>
          <a:blip r:embed="rId2"/>
          <a:stretch/>
        </p:blipFill>
        <p:spPr>
          <a:xfrm>
            <a:off x="1626480" y="3404520"/>
            <a:ext cx="4536000" cy="243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object 4"/>
          <p:cNvSpPr/>
          <p:nvPr/>
        </p:nvSpPr>
        <p:spPr>
          <a:xfrm>
            <a:off x="7187760" y="3429000"/>
            <a:ext cx="3391200" cy="3428280"/>
          </a:xfrm>
          <a:custGeom>
            <a:avLst/>
            <a:gdLst>
              <a:gd name="textAreaLeft" fmla="*/ 0 w 3391200"/>
              <a:gd name="textAreaRight" fmla="*/ 3391920 w 3391200"/>
              <a:gd name="textAreaTop" fmla="*/ 0 h 3428280"/>
              <a:gd name="textAreaBottom" fmla="*/ 3429000 h 3428280"/>
            </a:gdLst>
            <a:ahLst/>
            <a:rect l="textAreaLeft" t="textAreaTop" r="textAreaRight" b="textAreaBottom"/>
            <a:pathLst>
              <a:path w="5087619" h="5143500">
                <a:moveTo>
                  <a:pt x="5087242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5087242" y="0"/>
                </a:lnTo>
                <a:lnTo>
                  <a:pt x="5087242" y="5143499"/>
                </a:lnTo>
                <a:close/>
              </a:path>
            </a:pathLst>
          </a:custGeom>
          <a:solidFill>
            <a:srgbClr val="090909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7517880" y="3766320"/>
            <a:ext cx="139212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60" strike="noStrike" u="none">
                <a:solidFill>
                  <a:srgbClr val="9166a3"/>
                </a:solidFill>
                <a:uFillTx/>
                <a:latin typeface="Trebuchet MS"/>
              </a:rPr>
              <a:t>TAM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901"/>
              </a:spcBef>
            </a:pP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901"/>
              </a:spcBef>
            </a:pPr>
            <a:r>
              <a:rPr b="0" lang="el-GR" sz="800" spc="-3" strike="noStrike" u="none">
                <a:solidFill>
                  <a:srgbClr val="737373"/>
                </a:solidFill>
                <a:uFillTx/>
                <a:latin typeface="Trebuchet MS"/>
              </a:rPr>
              <a:t>΄</a:t>
            </a:r>
            <a:r>
              <a:rPr b="0" lang="en-GR" sz="800" spc="-3" strike="noStrike" u="none">
                <a:solidFill>
                  <a:srgbClr val="737373"/>
                </a:solidFill>
                <a:uFillTx/>
                <a:latin typeface="Trebuchet MS"/>
              </a:rPr>
              <a:t>Total</a:t>
            </a:r>
            <a:r>
              <a:rPr b="0" lang="en-GR" sz="800" spc="-48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Available</a:t>
            </a:r>
            <a:r>
              <a:rPr b="0" lang="en-GR" sz="800" spc="-43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9050400" y="3766320"/>
            <a:ext cx="1148040" cy="9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111" strike="noStrike" u="none">
                <a:solidFill>
                  <a:srgbClr val="49b4aa"/>
                </a:solidFill>
                <a:uFillTx/>
                <a:latin typeface="Trebuchet MS"/>
              </a:rPr>
              <a:t>SAM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14000"/>
              </a:lnSpc>
              <a:spcBef>
                <a:spcPts val="760"/>
              </a:spcBef>
            </a:pP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Serviceable</a:t>
            </a:r>
            <a:r>
              <a:rPr b="0" lang="en-GR" sz="800" spc="-40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Available 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object 8"/>
          <p:cNvSpPr/>
          <p:nvPr/>
        </p:nvSpPr>
        <p:spPr>
          <a:xfrm>
            <a:off x="7517880" y="4956120"/>
            <a:ext cx="1155240" cy="9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82" strike="noStrike" u="none">
                <a:solidFill>
                  <a:srgbClr val="9166a3"/>
                </a:solidFill>
                <a:uFillTx/>
                <a:latin typeface="Trebuchet MS"/>
              </a:rPr>
              <a:t>SOM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513"/>
              </a:spcBef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14000"/>
              </a:lnSpc>
              <a:spcBef>
                <a:spcPts val="760"/>
              </a:spcBef>
            </a:pP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Serviceable</a:t>
            </a:r>
            <a:r>
              <a:rPr b="0" lang="en-GR" sz="800" spc="-40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Obtainable 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0" y="4292640"/>
            <a:ext cx="1220760" cy="715680"/>
          </a:xfrm>
          <a:custGeom>
            <a:avLst/>
            <a:gdLst>
              <a:gd name="textAreaLeft" fmla="*/ 0 w 1220760"/>
              <a:gd name="textAreaRight" fmla="*/ 1221480 w 1220760"/>
              <a:gd name="textAreaTop" fmla="*/ 0 h 715680"/>
              <a:gd name="textAreaBottom" fmla="*/ 716400 h 71568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object 12"/>
          <p:cNvSpPr/>
          <p:nvPr/>
        </p:nvSpPr>
        <p:spPr>
          <a:xfrm>
            <a:off x="953280" y="956520"/>
            <a:ext cx="526320" cy="615240"/>
          </a:xfrm>
          <a:custGeom>
            <a:avLst/>
            <a:gdLst>
              <a:gd name="textAreaLeft" fmla="*/ 0 w 526320"/>
              <a:gd name="textAreaRight" fmla="*/ 527040 w 526320"/>
              <a:gd name="textAreaTop" fmla="*/ 0 h 615240"/>
              <a:gd name="textAreaBottom" fmla="*/ 615960 h 615240"/>
            </a:gdLst>
            <a:ahLst/>
            <a:rect l="textAreaLeft" t="textAreaTop" r="textAreaRight" b="textAreaBottom"/>
            <a:pathLst>
              <a:path w="790575" h="923925">
                <a:moveTo>
                  <a:pt x="516783" y="349349"/>
                </a:moveTo>
                <a:lnTo>
                  <a:pt x="504746" y="346894"/>
                </a:lnTo>
                <a:lnTo>
                  <a:pt x="494889" y="340211"/>
                </a:lnTo>
                <a:lnTo>
                  <a:pt x="488228" y="330319"/>
                </a:lnTo>
                <a:lnTo>
                  <a:pt x="485782" y="318240"/>
                </a:lnTo>
                <a:lnTo>
                  <a:pt x="488185" y="306161"/>
                </a:lnTo>
                <a:lnTo>
                  <a:pt x="494773" y="296270"/>
                </a:lnTo>
                <a:lnTo>
                  <a:pt x="504615" y="289586"/>
                </a:lnTo>
                <a:lnTo>
                  <a:pt x="516783" y="287132"/>
                </a:lnTo>
                <a:lnTo>
                  <a:pt x="528820" y="289586"/>
                </a:lnTo>
                <a:lnTo>
                  <a:pt x="538677" y="296270"/>
                </a:lnTo>
                <a:lnTo>
                  <a:pt x="545338" y="306161"/>
                </a:lnTo>
                <a:lnTo>
                  <a:pt x="547784" y="318240"/>
                </a:lnTo>
                <a:lnTo>
                  <a:pt x="545338" y="330319"/>
                </a:lnTo>
                <a:lnTo>
                  <a:pt x="538677" y="340211"/>
                </a:lnTo>
                <a:lnTo>
                  <a:pt x="528820" y="346894"/>
                </a:lnTo>
                <a:lnTo>
                  <a:pt x="516783" y="349349"/>
                </a:lnTo>
                <a:close/>
              </a:path>
              <a:path w="790575" h="923925">
                <a:moveTo>
                  <a:pt x="273737" y="349349"/>
                </a:moveTo>
                <a:lnTo>
                  <a:pt x="261700" y="346894"/>
                </a:lnTo>
                <a:lnTo>
                  <a:pt x="251842" y="340211"/>
                </a:lnTo>
                <a:lnTo>
                  <a:pt x="245182" y="330319"/>
                </a:lnTo>
                <a:lnTo>
                  <a:pt x="242736" y="318240"/>
                </a:lnTo>
                <a:lnTo>
                  <a:pt x="245182" y="306161"/>
                </a:lnTo>
                <a:lnTo>
                  <a:pt x="251842" y="296270"/>
                </a:lnTo>
                <a:lnTo>
                  <a:pt x="261700" y="289586"/>
                </a:lnTo>
                <a:lnTo>
                  <a:pt x="273737" y="287132"/>
                </a:lnTo>
                <a:lnTo>
                  <a:pt x="285774" y="289586"/>
                </a:lnTo>
                <a:lnTo>
                  <a:pt x="295631" y="296270"/>
                </a:lnTo>
                <a:lnTo>
                  <a:pt x="302291" y="306161"/>
                </a:lnTo>
                <a:lnTo>
                  <a:pt x="304738" y="318240"/>
                </a:lnTo>
                <a:lnTo>
                  <a:pt x="302291" y="330319"/>
                </a:lnTo>
                <a:lnTo>
                  <a:pt x="295631" y="340211"/>
                </a:lnTo>
                <a:lnTo>
                  <a:pt x="285774" y="346894"/>
                </a:lnTo>
                <a:lnTo>
                  <a:pt x="273737" y="349349"/>
                </a:lnTo>
                <a:close/>
              </a:path>
              <a:path w="790575" h="923925">
                <a:moveTo>
                  <a:pt x="31000" y="349349"/>
                </a:moveTo>
                <a:lnTo>
                  <a:pt x="18963" y="346894"/>
                </a:lnTo>
                <a:lnTo>
                  <a:pt x="9106" y="340211"/>
                </a:lnTo>
                <a:lnTo>
                  <a:pt x="2446" y="330319"/>
                </a:lnTo>
                <a:lnTo>
                  <a:pt x="0" y="318240"/>
                </a:lnTo>
                <a:lnTo>
                  <a:pt x="2446" y="306161"/>
                </a:lnTo>
                <a:lnTo>
                  <a:pt x="9106" y="296270"/>
                </a:lnTo>
                <a:lnTo>
                  <a:pt x="18963" y="289586"/>
                </a:lnTo>
                <a:lnTo>
                  <a:pt x="31000" y="287132"/>
                </a:lnTo>
                <a:lnTo>
                  <a:pt x="43037" y="289586"/>
                </a:lnTo>
                <a:lnTo>
                  <a:pt x="52895" y="296270"/>
                </a:lnTo>
                <a:lnTo>
                  <a:pt x="59555" y="306161"/>
                </a:lnTo>
                <a:lnTo>
                  <a:pt x="62001" y="318240"/>
                </a:lnTo>
                <a:lnTo>
                  <a:pt x="59555" y="330319"/>
                </a:lnTo>
                <a:lnTo>
                  <a:pt x="52895" y="340211"/>
                </a:lnTo>
                <a:lnTo>
                  <a:pt x="43037" y="346894"/>
                </a:lnTo>
                <a:lnTo>
                  <a:pt x="31000" y="349349"/>
                </a:lnTo>
                <a:close/>
              </a:path>
              <a:path w="790575" h="923925">
                <a:moveTo>
                  <a:pt x="759519" y="349349"/>
                </a:moveTo>
                <a:lnTo>
                  <a:pt x="747482" y="346894"/>
                </a:lnTo>
                <a:lnTo>
                  <a:pt x="737625" y="340211"/>
                </a:lnTo>
                <a:lnTo>
                  <a:pt x="730965" y="330319"/>
                </a:lnTo>
                <a:lnTo>
                  <a:pt x="728519" y="318240"/>
                </a:lnTo>
                <a:lnTo>
                  <a:pt x="730965" y="306161"/>
                </a:lnTo>
                <a:lnTo>
                  <a:pt x="737625" y="296270"/>
                </a:lnTo>
                <a:lnTo>
                  <a:pt x="747482" y="289586"/>
                </a:lnTo>
                <a:lnTo>
                  <a:pt x="759519" y="287132"/>
                </a:lnTo>
                <a:lnTo>
                  <a:pt x="771557" y="289586"/>
                </a:lnTo>
                <a:lnTo>
                  <a:pt x="781414" y="296270"/>
                </a:lnTo>
                <a:lnTo>
                  <a:pt x="788074" y="306161"/>
                </a:lnTo>
                <a:lnTo>
                  <a:pt x="790520" y="318240"/>
                </a:lnTo>
                <a:lnTo>
                  <a:pt x="788074" y="330319"/>
                </a:lnTo>
                <a:lnTo>
                  <a:pt x="781414" y="340211"/>
                </a:lnTo>
                <a:lnTo>
                  <a:pt x="771557" y="346894"/>
                </a:lnTo>
                <a:lnTo>
                  <a:pt x="759519" y="349349"/>
                </a:lnTo>
                <a:close/>
              </a:path>
              <a:path w="790575" h="923925">
                <a:moveTo>
                  <a:pt x="516783" y="636792"/>
                </a:moveTo>
                <a:lnTo>
                  <a:pt x="504746" y="634338"/>
                </a:lnTo>
                <a:lnTo>
                  <a:pt x="494889" y="627654"/>
                </a:lnTo>
                <a:lnTo>
                  <a:pt x="488228" y="617763"/>
                </a:lnTo>
                <a:lnTo>
                  <a:pt x="485782" y="605684"/>
                </a:lnTo>
                <a:lnTo>
                  <a:pt x="488185" y="593605"/>
                </a:lnTo>
                <a:lnTo>
                  <a:pt x="494773" y="583713"/>
                </a:lnTo>
                <a:lnTo>
                  <a:pt x="504615" y="577030"/>
                </a:lnTo>
                <a:lnTo>
                  <a:pt x="516783" y="574575"/>
                </a:lnTo>
                <a:lnTo>
                  <a:pt x="528820" y="577030"/>
                </a:lnTo>
                <a:lnTo>
                  <a:pt x="538677" y="583713"/>
                </a:lnTo>
                <a:lnTo>
                  <a:pt x="545338" y="593605"/>
                </a:lnTo>
                <a:lnTo>
                  <a:pt x="547784" y="605684"/>
                </a:lnTo>
                <a:lnTo>
                  <a:pt x="545338" y="617763"/>
                </a:lnTo>
                <a:lnTo>
                  <a:pt x="538677" y="627654"/>
                </a:lnTo>
                <a:lnTo>
                  <a:pt x="528820" y="634338"/>
                </a:lnTo>
                <a:lnTo>
                  <a:pt x="516783" y="636792"/>
                </a:lnTo>
                <a:close/>
              </a:path>
              <a:path w="790575" h="923925">
                <a:moveTo>
                  <a:pt x="273737" y="636792"/>
                </a:moveTo>
                <a:lnTo>
                  <a:pt x="261700" y="634338"/>
                </a:lnTo>
                <a:lnTo>
                  <a:pt x="251842" y="627654"/>
                </a:lnTo>
                <a:lnTo>
                  <a:pt x="245182" y="617763"/>
                </a:lnTo>
                <a:lnTo>
                  <a:pt x="242736" y="605684"/>
                </a:lnTo>
                <a:lnTo>
                  <a:pt x="245182" y="593605"/>
                </a:lnTo>
                <a:lnTo>
                  <a:pt x="251842" y="583713"/>
                </a:lnTo>
                <a:lnTo>
                  <a:pt x="261700" y="577030"/>
                </a:lnTo>
                <a:lnTo>
                  <a:pt x="273737" y="574575"/>
                </a:lnTo>
                <a:lnTo>
                  <a:pt x="285774" y="577030"/>
                </a:lnTo>
                <a:lnTo>
                  <a:pt x="295631" y="583713"/>
                </a:lnTo>
                <a:lnTo>
                  <a:pt x="302291" y="593605"/>
                </a:lnTo>
                <a:lnTo>
                  <a:pt x="304738" y="605684"/>
                </a:lnTo>
                <a:lnTo>
                  <a:pt x="302291" y="617763"/>
                </a:lnTo>
                <a:lnTo>
                  <a:pt x="295631" y="627654"/>
                </a:lnTo>
                <a:lnTo>
                  <a:pt x="285774" y="634338"/>
                </a:lnTo>
                <a:lnTo>
                  <a:pt x="273737" y="636792"/>
                </a:lnTo>
                <a:close/>
              </a:path>
              <a:path w="790575" h="923925">
                <a:moveTo>
                  <a:pt x="31000" y="636792"/>
                </a:moveTo>
                <a:lnTo>
                  <a:pt x="18963" y="634338"/>
                </a:lnTo>
                <a:lnTo>
                  <a:pt x="9106" y="627654"/>
                </a:lnTo>
                <a:lnTo>
                  <a:pt x="2446" y="617763"/>
                </a:lnTo>
                <a:lnTo>
                  <a:pt x="0" y="605684"/>
                </a:lnTo>
                <a:lnTo>
                  <a:pt x="2446" y="593605"/>
                </a:lnTo>
                <a:lnTo>
                  <a:pt x="9106" y="583713"/>
                </a:lnTo>
                <a:lnTo>
                  <a:pt x="18963" y="577030"/>
                </a:lnTo>
                <a:lnTo>
                  <a:pt x="31000" y="574575"/>
                </a:lnTo>
                <a:lnTo>
                  <a:pt x="43037" y="577030"/>
                </a:lnTo>
                <a:lnTo>
                  <a:pt x="52895" y="583713"/>
                </a:lnTo>
                <a:lnTo>
                  <a:pt x="59555" y="593605"/>
                </a:lnTo>
                <a:lnTo>
                  <a:pt x="62001" y="605684"/>
                </a:lnTo>
                <a:lnTo>
                  <a:pt x="59555" y="617763"/>
                </a:lnTo>
                <a:lnTo>
                  <a:pt x="52895" y="627654"/>
                </a:lnTo>
                <a:lnTo>
                  <a:pt x="43037" y="634338"/>
                </a:lnTo>
                <a:lnTo>
                  <a:pt x="31000" y="636792"/>
                </a:lnTo>
                <a:close/>
              </a:path>
              <a:path w="790575" h="923925">
                <a:moveTo>
                  <a:pt x="759519" y="636792"/>
                </a:moveTo>
                <a:lnTo>
                  <a:pt x="747482" y="634338"/>
                </a:lnTo>
                <a:lnTo>
                  <a:pt x="737625" y="627654"/>
                </a:lnTo>
                <a:lnTo>
                  <a:pt x="730965" y="617763"/>
                </a:lnTo>
                <a:lnTo>
                  <a:pt x="728519" y="605684"/>
                </a:lnTo>
                <a:lnTo>
                  <a:pt x="730965" y="593605"/>
                </a:lnTo>
                <a:lnTo>
                  <a:pt x="737625" y="583713"/>
                </a:lnTo>
                <a:lnTo>
                  <a:pt x="747482" y="577030"/>
                </a:lnTo>
                <a:lnTo>
                  <a:pt x="759519" y="574575"/>
                </a:lnTo>
                <a:lnTo>
                  <a:pt x="771557" y="577030"/>
                </a:lnTo>
                <a:lnTo>
                  <a:pt x="781414" y="583713"/>
                </a:lnTo>
                <a:lnTo>
                  <a:pt x="788074" y="593605"/>
                </a:lnTo>
                <a:lnTo>
                  <a:pt x="790520" y="605684"/>
                </a:lnTo>
                <a:lnTo>
                  <a:pt x="788074" y="617763"/>
                </a:lnTo>
                <a:lnTo>
                  <a:pt x="781414" y="627654"/>
                </a:lnTo>
                <a:lnTo>
                  <a:pt x="771557" y="634338"/>
                </a:lnTo>
                <a:lnTo>
                  <a:pt x="759519" y="636792"/>
                </a:lnTo>
                <a:close/>
              </a:path>
              <a:path w="790575" h="923925">
                <a:moveTo>
                  <a:pt x="516783" y="62217"/>
                </a:moveTo>
                <a:lnTo>
                  <a:pt x="504746" y="59762"/>
                </a:lnTo>
                <a:lnTo>
                  <a:pt x="494889" y="53079"/>
                </a:lnTo>
                <a:lnTo>
                  <a:pt x="488228" y="43187"/>
                </a:lnTo>
                <a:lnTo>
                  <a:pt x="485782" y="31108"/>
                </a:lnTo>
                <a:lnTo>
                  <a:pt x="488185" y="19029"/>
                </a:lnTo>
                <a:lnTo>
                  <a:pt x="494773" y="9138"/>
                </a:lnTo>
                <a:lnTo>
                  <a:pt x="504615" y="2454"/>
                </a:lnTo>
                <a:lnTo>
                  <a:pt x="516783" y="0"/>
                </a:lnTo>
                <a:lnTo>
                  <a:pt x="528820" y="2454"/>
                </a:lnTo>
                <a:lnTo>
                  <a:pt x="538677" y="9138"/>
                </a:lnTo>
                <a:lnTo>
                  <a:pt x="545338" y="19029"/>
                </a:lnTo>
                <a:lnTo>
                  <a:pt x="547784" y="31108"/>
                </a:lnTo>
                <a:lnTo>
                  <a:pt x="545338" y="43187"/>
                </a:lnTo>
                <a:lnTo>
                  <a:pt x="538677" y="53079"/>
                </a:lnTo>
                <a:lnTo>
                  <a:pt x="528820" y="59762"/>
                </a:lnTo>
                <a:lnTo>
                  <a:pt x="516783" y="62217"/>
                </a:lnTo>
                <a:close/>
              </a:path>
              <a:path w="790575" h="923925">
                <a:moveTo>
                  <a:pt x="273737" y="62217"/>
                </a:moveTo>
                <a:lnTo>
                  <a:pt x="261700" y="59762"/>
                </a:lnTo>
                <a:lnTo>
                  <a:pt x="251842" y="53079"/>
                </a:lnTo>
                <a:lnTo>
                  <a:pt x="245182" y="43187"/>
                </a:lnTo>
                <a:lnTo>
                  <a:pt x="242736" y="31108"/>
                </a:lnTo>
                <a:lnTo>
                  <a:pt x="245182" y="19029"/>
                </a:lnTo>
                <a:lnTo>
                  <a:pt x="251842" y="9138"/>
                </a:lnTo>
                <a:lnTo>
                  <a:pt x="261700" y="2454"/>
                </a:lnTo>
                <a:lnTo>
                  <a:pt x="273737" y="0"/>
                </a:lnTo>
                <a:lnTo>
                  <a:pt x="285774" y="2454"/>
                </a:lnTo>
                <a:lnTo>
                  <a:pt x="295631" y="9138"/>
                </a:lnTo>
                <a:lnTo>
                  <a:pt x="302291" y="19029"/>
                </a:lnTo>
                <a:lnTo>
                  <a:pt x="304738" y="31108"/>
                </a:lnTo>
                <a:lnTo>
                  <a:pt x="302291" y="43187"/>
                </a:lnTo>
                <a:lnTo>
                  <a:pt x="295631" y="53079"/>
                </a:lnTo>
                <a:lnTo>
                  <a:pt x="285774" y="59762"/>
                </a:lnTo>
                <a:lnTo>
                  <a:pt x="273737" y="62217"/>
                </a:lnTo>
                <a:close/>
              </a:path>
              <a:path w="790575" h="923925">
                <a:moveTo>
                  <a:pt x="31000" y="62217"/>
                </a:moveTo>
                <a:lnTo>
                  <a:pt x="18963" y="59762"/>
                </a:lnTo>
                <a:lnTo>
                  <a:pt x="9106" y="53079"/>
                </a:lnTo>
                <a:lnTo>
                  <a:pt x="2446" y="43187"/>
                </a:lnTo>
                <a:lnTo>
                  <a:pt x="0" y="31108"/>
                </a:lnTo>
                <a:lnTo>
                  <a:pt x="2446" y="19029"/>
                </a:lnTo>
                <a:lnTo>
                  <a:pt x="9106" y="9138"/>
                </a:lnTo>
                <a:lnTo>
                  <a:pt x="18963" y="2454"/>
                </a:lnTo>
                <a:lnTo>
                  <a:pt x="31000" y="0"/>
                </a:lnTo>
                <a:lnTo>
                  <a:pt x="43037" y="2454"/>
                </a:lnTo>
                <a:lnTo>
                  <a:pt x="52895" y="9138"/>
                </a:lnTo>
                <a:lnTo>
                  <a:pt x="59555" y="19029"/>
                </a:lnTo>
                <a:lnTo>
                  <a:pt x="62001" y="31108"/>
                </a:lnTo>
                <a:lnTo>
                  <a:pt x="59555" y="43187"/>
                </a:lnTo>
                <a:lnTo>
                  <a:pt x="52895" y="53079"/>
                </a:lnTo>
                <a:lnTo>
                  <a:pt x="43037" y="59762"/>
                </a:lnTo>
                <a:lnTo>
                  <a:pt x="31000" y="62217"/>
                </a:lnTo>
                <a:close/>
              </a:path>
              <a:path w="790575" h="923925">
                <a:moveTo>
                  <a:pt x="759519" y="62217"/>
                </a:moveTo>
                <a:lnTo>
                  <a:pt x="747482" y="59762"/>
                </a:lnTo>
                <a:lnTo>
                  <a:pt x="737625" y="53079"/>
                </a:lnTo>
                <a:lnTo>
                  <a:pt x="730965" y="43187"/>
                </a:lnTo>
                <a:lnTo>
                  <a:pt x="728519" y="31108"/>
                </a:lnTo>
                <a:lnTo>
                  <a:pt x="730965" y="19029"/>
                </a:lnTo>
                <a:lnTo>
                  <a:pt x="737625" y="9138"/>
                </a:lnTo>
                <a:lnTo>
                  <a:pt x="747482" y="2454"/>
                </a:lnTo>
                <a:lnTo>
                  <a:pt x="759519" y="0"/>
                </a:lnTo>
                <a:lnTo>
                  <a:pt x="771557" y="2454"/>
                </a:lnTo>
                <a:lnTo>
                  <a:pt x="781414" y="9138"/>
                </a:lnTo>
                <a:lnTo>
                  <a:pt x="788074" y="19029"/>
                </a:lnTo>
                <a:lnTo>
                  <a:pt x="790520" y="31108"/>
                </a:lnTo>
                <a:lnTo>
                  <a:pt x="788074" y="43187"/>
                </a:lnTo>
                <a:lnTo>
                  <a:pt x="781414" y="53079"/>
                </a:lnTo>
                <a:lnTo>
                  <a:pt x="771557" y="59762"/>
                </a:lnTo>
                <a:lnTo>
                  <a:pt x="759519" y="62217"/>
                </a:lnTo>
                <a:close/>
              </a:path>
              <a:path w="790575" h="923925">
                <a:moveTo>
                  <a:pt x="516783" y="923924"/>
                </a:moveTo>
                <a:lnTo>
                  <a:pt x="504746" y="921470"/>
                </a:lnTo>
                <a:lnTo>
                  <a:pt x="494889" y="914786"/>
                </a:lnTo>
                <a:lnTo>
                  <a:pt x="488228" y="904895"/>
                </a:lnTo>
                <a:lnTo>
                  <a:pt x="485782" y="892816"/>
                </a:lnTo>
                <a:lnTo>
                  <a:pt x="488185" y="880737"/>
                </a:lnTo>
                <a:lnTo>
                  <a:pt x="494773" y="870845"/>
                </a:lnTo>
                <a:lnTo>
                  <a:pt x="504615" y="864162"/>
                </a:lnTo>
                <a:lnTo>
                  <a:pt x="516783" y="861707"/>
                </a:lnTo>
                <a:lnTo>
                  <a:pt x="528820" y="864162"/>
                </a:lnTo>
                <a:lnTo>
                  <a:pt x="538677" y="870845"/>
                </a:lnTo>
                <a:lnTo>
                  <a:pt x="545338" y="880737"/>
                </a:lnTo>
                <a:lnTo>
                  <a:pt x="547784" y="892816"/>
                </a:lnTo>
                <a:lnTo>
                  <a:pt x="545338" y="904895"/>
                </a:lnTo>
                <a:lnTo>
                  <a:pt x="538677" y="914786"/>
                </a:lnTo>
                <a:lnTo>
                  <a:pt x="528820" y="921470"/>
                </a:lnTo>
                <a:lnTo>
                  <a:pt x="516783" y="923924"/>
                </a:lnTo>
                <a:close/>
              </a:path>
              <a:path w="790575" h="923925">
                <a:moveTo>
                  <a:pt x="273737" y="923924"/>
                </a:moveTo>
                <a:lnTo>
                  <a:pt x="261700" y="921470"/>
                </a:lnTo>
                <a:lnTo>
                  <a:pt x="251842" y="914786"/>
                </a:lnTo>
                <a:lnTo>
                  <a:pt x="245182" y="904895"/>
                </a:lnTo>
                <a:lnTo>
                  <a:pt x="242736" y="892816"/>
                </a:lnTo>
                <a:lnTo>
                  <a:pt x="245182" y="880737"/>
                </a:lnTo>
                <a:lnTo>
                  <a:pt x="251842" y="870845"/>
                </a:lnTo>
                <a:lnTo>
                  <a:pt x="261700" y="864162"/>
                </a:lnTo>
                <a:lnTo>
                  <a:pt x="273737" y="861707"/>
                </a:lnTo>
                <a:lnTo>
                  <a:pt x="285774" y="864162"/>
                </a:lnTo>
                <a:lnTo>
                  <a:pt x="295631" y="870845"/>
                </a:lnTo>
                <a:lnTo>
                  <a:pt x="302291" y="880737"/>
                </a:lnTo>
                <a:lnTo>
                  <a:pt x="304738" y="892816"/>
                </a:lnTo>
                <a:lnTo>
                  <a:pt x="302291" y="904895"/>
                </a:lnTo>
                <a:lnTo>
                  <a:pt x="295631" y="914786"/>
                </a:lnTo>
                <a:lnTo>
                  <a:pt x="285774" y="921470"/>
                </a:lnTo>
                <a:lnTo>
                  <a:pt x="273737" y="923924"/>
                </a:lnTo>
                <a:close/>
              </a:path>
              <a:path w="790575" h="923925">
                <a:moveTo>
                  <a:pt x="31000" y="923924"/>
                </a:moveTo>
                <a:lnTo>
                  <a:pt x="18963" y="921470"/>
                </a:lnTo>
                <a:lnTo>
                  <a:pt x="9106" y="914786"/>
                </a:lnTo>
                <a:lnTo>
                  <a:pt x="2446" y="904895"/>
                </a:lnTo>
                <a:lnTo>
                  <a:pt x="0" y="892816"/>
                </a:lnTo>
                <a:lnTo>
                  <a:pt x="2446" y="880737"/>
                </a:lnTo>
                <a:lnTo>
                  <a:pt x="9106" y="870845"/>
                </a:lnTo>
                <a:lnTo>
                  <a:pt x="18963" y="864162"/>
                </a:lnTo>
                <a:lnTo>
                  <a:pt x="31000" y="861707"/>
                </a:lnTo>
                <a:lnTo>
                  <a:pt x="43037" y="864162"/>
                </a:lnTo>
                <a:lnTo>
                  <a:pt x="52895" y="870845"/>
                </a:lnTo>
                <a:lnTo>
                  <a:pt x="59555" y="880737"/>
                </a:lnTo>
                <a:lnTo>
                  <a:pt x="62001" y="892816"/>
                </a:lnTo>
                <a:lnTo>
                  <a:pt x="59555" y="904895"/>
                </a:lnTo>
                <a:lnTo>
                  <a:pt x="52895" y="914786"/>
                </a:lnTo>
                <a:lnTo>
                  <a:pt x="43037" y="921470"/>
                </a:lnTo>
                <a:lnTo>
                  <a:pt x="31000" y="923924"/>
                </a:lnTo>
                <a:close/>
              </a:path>
              <a:path w="790575" h="923925">
                <a:moveTo>
                  <a:pt x="759519" y="923924"/>
                </a:moveTo>
                <a:lnTo>
                  <a:pt x="747482" y="921470"/>
                </a:lnTo>
                <a:lnTo>
                  <a:pt x="737625" y="914786"/>
                </a:lnTo>
                <a:lnTo>
                  <a:pt x="730965" y="904895"/>
                </a:lnTo>
                <a:lnTo>
                  <a:pt x="728519" y="892816"/>
                </a:lnTo>
                <a:lnTo>
                  <a:pt x="730965" y="880737"/>
                </a:lnTo>
                <a:lnTo>
                  <a:pt x="737625" y="870845"/>
                </a:lnTo>
                <a:lnTo>
                  <a:pt x="747482" y="864162"/>
                </a:lnTo>
                <a:lnTo>
                  <a:pt x="759519" y="861707"/>
                </a:lnTo>
                <a:lnTo>
                  <a:pt x="771557" y="864162"/>
                </a:lnTo>
                <a:lnTo>
                  <a:pt x="781414" y="870845"/>
                </a:lnTo>
                <a:lnTo>
                  <a:pt x="788074" y="880737"/>
                </a:lnTo>
                <a:lnTo>
                  <a:pt x="790520" y="892816"/>
                </a:lnTo>
                <a:lnTo>
                  <a:pt x="788074" y="904895"/>
                </a:lnTo>
                <a:lnTo>
                  <a:pt x="781414" y="914786"/>
                </a:lnTo>
                <a:lnTo>
                  <a:pt x="771557" y="921470"/>
                </a:lnTo>
                <a:lnTo>
                  <a:pt x="759519" y="923924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23" name="object 13"/>
          <p:cNvGrpSpPr/>
          <p:nvPr/>
        </p:nvGrpSpPr>
        <p:grpSpPr>
          <a:xfrm>
            <a:off x="7526520" y="0"/>
            <a:ext cx="4664880" cy="5058720"/>
            <a:chOff x="7526520" y="0"/>
            <a:chExt cx="4664880" cy="5058720"/>
          </a:xfrm>
        </p:grpSpPr>
        <p:pic>
          <p:nvPicPr>
            <p:cNvPr id="24" name="object 14" descr=""/>
            <p:cNvPicPr/>
            <p:nvPr/>
          </p:nvPicPr>
          <p:blipFill>
            <a:blip r:embed="rId3"/>
            <a:stretch/>
          </p:blipFill>
          <p:spPr>
            <a:xfrm>
              <a:off x="9118800" y="0"/>
              <a:ext cx="3072600" cy="17280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5" name="object 15"/>
            <p:cNvSpPr/>
            <p:nvPr/>
          </p:nvSpPr>
          <p:spPr>
            <a:xfrm>
              <a:off x="11840760" y="4845600"/>
              <a:ext cx="350640" cy="213120"/>
            </a:xfrm>
            <a:custGeom>
              <a:avLst/>
              <a:gdLst>
                <a:gd name="textAreaLeft" fmla="*/ 0 w 350640"/>
                <a:gd name="textAreaRight" fmla="*/ 351360 w 350640"/>
                <a:gd name="textAreaTop" fmla="*/ 0 h 213120"/>
                <a:gd name="textAreaBottom" fmla="*/ 213840 h 213120"/>
              </a:gdLst>
              <a:ahLst/>
              <a:rect l="textAreaLeft" t="textAreaTop" r="textAreaRight" b="textAreaBottom"/>
              <a:pathLst>
                <a:path w="527050" h="320675">
                  <a:moveTo>
                    <a:pt x="526833" y="320665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526833" y="298668"/>
                  </a:lnTo>
                  <a:lnTo>
                    <a:pt x="526833" y="320665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26" name="object 16" descr=""/>
            <p:cNvPicPr/>
            <p:nvPr/>
          </p:nvPicPr>
          <p:blipFill>
            <a:blip r:embed="rId4"/>
            <a:stretch/>
          </p:blipFill>
          <p:spPr>
            <a:xfrm>
              <a:off x="9694440" y="2918880"/>
              <a:ext cx="1766520" cy="9680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7" name="object 17"/>
            <p:cNvSpPr/>
            <p:nvPr/>
          </p:nvSpPr>
          <p:spPr>
            <a:xfrm>
              <a:off x="7526520" y="4861080"/>
              <a:ext cx="2710800" cy="360"/>
            </a:xfrm>
            <a:custGeom>
              <a:avLst/>
              <a:gdLst>
                <a:gd name="textAreaLeft" fmla="*/ 0 w 2710800"/>
                <a:gd name="textAreaRight" fmla="*/ 2711520 w 2710800"/>
                <a:gd name="textAreaTop" fmla="*/ 0 h 360"/>
                <a:gd name="textAreaBottom" fmla="*/ 1440 h 360"/>
              </a:gdLst>
              <a:ahLst/>
              <a:rect l="textAreaLeft" t="textAreaTop" r="textAreaRight" b="textAreaBottom"/>
              <a:pathLst>
                <a:path w="4067175" h="0">
                  <a:moveTo>
                    <a:pt x="0" y="0"/>
                  </a:moveTo>
                  <a:lnTo>
                    <a:pt x="4067177" y="0"/>
                  </a:lnTo>
                </a:path>
              </a:pathLst>
            </a:custGeom>
            <a:noFill/>
            <a:ln w="19049">
              <a:solidFill>
                <a:srgbClr val="9166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28" name="object 18" descr=""/>
          <p:cNvPicPr/>
          <p:nvPr/>
        </p:nvPicPr>
        <p:blipFill>
          <a:blip r:embed="rId5"/>
          <a:stretch/>
        </p:blipFill>
        <p:spPr>
          <a:xfrm>
            <a:off x="722160" y="19980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3" descr=""/>
          <p:cNvPicPr/>
          <p:nvPr/>
        </p:nvPicPr>
        <p:blipFill>
          <a:blip r:embed="rId2"/>
          <a:stretch/>
        </p:blipFill>
        <p:spPr>
          <a:xfrm>
            <a:off x="1626120" y="3420360"/>
            <a:ext cx="50508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object 4" descr=""/>
          <p:cNvPicPr/>
          <p:nvPr/>
        </p:nvPicPr>
        <p:blipFill>
          <a:blip r:embed="rId3"/>
          <a:stretch/>
        </p:blipFill>
        <p:spPr>
          <a:xfrm>
            <a:off x="6539040" y="3673080"/>
            <a:ext cx="4039560" cy="2285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object 5"/>
          <p:cNvSpPr/>
          <p:nvPr/>
        </p:nvSpPr>
        <p:spPr>
          <a:xfrm>
            <a:off x="5429520" y="3017160"/>
            <a:ext cx="685800" cy="422640"/>
          </a:xfrm>
          <a:custGeom>
            <a:avLst/>
            <a:gdLst>
              <a:gd name="textAreaLeft" fmla="*/ 0 w 685800"/>
              <a:gd name="textAreaRight" fmla="*/ 686520 w 685800"/>
              <a:gd name="textAreaTop" fmla="*/ 0 h 422640"/>
              <a:gd name="textAreaBottom" fmla="*/ 423360 h 422640"/>
            </a:gdLst>
            <a:ahLst/>
            <a:rect l="textAreaLeft" t="textAreaTop" r="textAreaRight" b="textAreaBottom"/>
            <a:pathLst>
              <a:path w="1029970" h="635000">
                <a:moveTo>
                  <a:pt x="0" y="0"/>
                </a:moveTo>
                <a:lnTo>
                  <a:pt x="1029814" y="634701"/>
                </a:lnTo>
              </a:path>
            </a:pathLst>
          </a:custGeom>
          <a:noFill/>
          <a:ln w="19052">
            <a:solidFill>
              <a:srgbClr val="a3da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object 6"/>
          <p:cNvSpPr/>
          <p:nvPr/>
        </p:nvSpPr>
        <p:spPr>
          <a:xfrm>
            <a:off x="11375280" y="1603440"/>
            <a:ext cx="816480" cy="482400"/>
          </a:xfrm>
          <a:custGeom>
            <a:avLst/>
            <a:gdLst>
              <a:gd name="textAreaLeft" fmla="*/ 0 w 816480"/>
              <a:gd name="textAreaRight" fmla="*/ 817200 w 816480"/>
              <a:gd name="textAreaTop" fmla="*/ 0 h 482400"/>
              <a:gd name="textAreaBottom" fmla="*/ 483120 h 482400"/>
            </a:gdLst>
            <a:ahLst/>
            <a:rect l="textAreaLeft" t="textAreaTop" r="textAreaRight" b="textAreaBottom"/>
            <a:pathLst>
              <a:path w="1225550" h="724535">
                <a:moveTo>
                  <a:pt x="1225346" y="723951"/>
                </a:moveTo>
                <a:lnTo>
                  <a:pt x="0" y="16497"/>
                </a:lnTo>
                <a:lnTo>
                  <a:pt x="9524" y="0"/>
                </a:lnTo>
                <a:lnTo>
                  <a:pt x="1225346" y="701954"/>
                </a:lnTo>
                <a:lnTo>
                  <a:pt x="1225346" y="723951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object 7"/>
          <p:cNvSpPr/>
          <p:nvPr/>
        </p:nvSpPr>
        <p:spPr>
          <a:xfrm>
            <a:off x="0" y="422820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40">
                <a:moveTo>
                  <a:pt x="1021998" y="612048"/>
                </a:moveTo>
                <a:lnTo>
                  <a:pt x="0" y="21997"/>
                </a:lnTo>
                <a:lnTo>
                  <a:pt x="0" y="0"/>
                </a:lnTo>
                <a:lnTo>
                  <a:pt x="1031523" y="595550"/>
                </a:lnTo>
                <a:lnTo>
                  <a:pt x="1021998" y="612048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object 8"/>
          <p:cNvSpPr/>
          <p:nvPr/>
        </p:nvSpPr>
        <p:spPr>
          <a:xfrm>
            <a:off x="10316160" y="3366360"/>
            <a:ext cx="526320" cy="615240"/>
          </a:xfrm>
          <a:custGeom>
            <a:avLst/>
            <a:gdLst>
              <a:gd name="textAreaLeft" fmla="*/ 0 w 526320"/>
              <a:gd name="textAreaRight" fmla="*/ 527040 w 526320"/>
              <a:gd name="textAreaTop" fmla="*/ 0 h 615240"/>
              <a:gd name="textAreaBottom" fmla="*/ 615960 h 615240"/>
            </a:gdLst>
            <a:ahLst/>
            <a:rect l="textAreaLeft" t="textAreaTop" r="textAreaRight" b="textAreaBottom"/>
            <a:pathLst>
              <a:path w="790575" h="923925">
                <a:moveTo>
                  <a:pt x="516783" y="349349"/>
                </a:moveTo>
                <a:lnTo>
                  <a:pt x="504746" y="346894"/>
                </a:lnTo>
                <a:lnTo>
                  <a:pt x="494889" y="340211"/>
                </a:lnTo>
                <a:lnTo>
                  <a:pt x="488228" y="330319"/>
                </a:lnTo>
                <a:lnTo>
                  <a:pt x="485782" y="318240"/>
                </a:lnTo>
                <a:lnTo>
                  <a:pt x="488185" y="306161"/>
                </a:lnTo>
                <a:lnTo>
                  <a:pt x="494773" y="296270"/>
                </a:lnTo>
                <a:lnTo>
                  <a:pt x="504615" y="289586"/>
                </a:lnTo>
                <a:lnTo>
                  <a:pt x="516783" y="287132"/>
                </a:lnTo>
                <a:lnTo>
                  <a:pt x="528820" y="289586"/>
                </a:lnTo>
                <a:lnTo>
                  <a:pt x="538677" y="296270"/>
                </a:lnTo>
                <a:lnTo>
                  <a:pt x="545338" y="306161"/>
                </a:lnTo>
                <a:lnTo>
                  <a:pt x="547784" y="318240"/>
                </a:lnTo>
                <a:lnTo>
                  <a:pt x="545338" y="330319"/>
                </a:lnTo>
                <a:lnTo>
                  <a:pt x="538677" y="340211"/>
                </a:lnTo>
                <a:lnTo>
                  <a:pt x="528820" y="346894"/>
                </a:lnTo>
                <a:lnTo>
                  <a:pt x="516783" y="349349"/>
                </a:lnTo>
                <a:close/>
              </a:path>
              <a:path w="790575" h="923925">
                <a:moveTo>
                  <a:pt x="273737" y="349349"/>
                </a:moveTo>
                <a:lnTo>
                  <a:pt x="261700" y="346894"/>
                </a:lnTo>
                <a:lnTo>
                  <a:pt x="251842" y="340211"/>
                </a:lnTo>
                <a:lnTo>
                  <a:pt x="245182" y="330319"/>
                </a:lnTo>
                <a:lnTo>
                  <a:pt x="242736" y="318240"/>
                </a:lnTo>
                <a:lnTo>
                  <a:pt x="245182" y="306161"/>
                </a:lnTo>
                <a:lnTo>
                  <a:pt x="251842" y="296270"/>
                </a:lnTo>
                <a:lnTo>
                  <a:pt x="261700" y="289586"/>
                </a:lnTo>
                <a:lnTo>
                  <a:pt x="273737" y="287132"/>
                </a:lnTo>
                <a:lnTo>
                  <a:pt x="285774" y="289586"/>
                </a:lnTo>
                <a:lnTo>
                  <a:pt x="295631" y="296270"/>
                </a:lnTo>
                <a:lnTo>
                  <a:pt x="302291" y="306161"/>
                </a:lnTo>
                <a:lnTo>
                  <a:pt x="304738" y="318240"/>
                </a:lnTo>
                <a:lnTo>
                  <a:pt x="302291" y="330319"/>
                </a:lnTo>
                <a:lnTo>
                  <a:pt x="295631" y="340211"/>
                </a:lnTo>
                <a:lnTo>
                  <a:pt x="285774" y="346894"/>
                </a:lnTo>
                <a:lnTo>
                  <a:pt x="273737" y="349349"/>
                </a:lnTo>
                <a:close/>
              </a:path>
              <a:path w="790575" h="923925">
                <a:moveTo>
                  <a:pt x="31000" y="349349"/>
                </a:moveTo>
                <a:lnTo>
                  <a:pt x="18963" y="346894"/>
                </a:lnTo>
                <a:lnTo>
                  <a:pt x="9106" y="340211"/>
                </a:lnTo>
                <a:lnTo>
                  <a:pt x="2446" y="330319"/>
                </a:lnTo>
                <a:lnTo>
                  <a:pt x="0" y="318240"/>
                </a:lnTo>
                <a:lnTo>
                  <a:pt x="2446" y="306161"/>
                </a:lnTo>
                <a:lnTo>
                  <a:pt x="9106" y="296270"/>
                </a:lnTo>
                <a:lnTo>
                  <a:pt x="18963" y="289586"/>
                </a:lnTo>
                <a:lnTo>
                  <a:pt x="31000" y="287132"/>
                </a:lnTo>
                <a:lnTo>
                  <a:pt x="43037" y="289586"/>
                </a:lnTo>
                <a:lnTo>
                  <a:pt x="52895" y="296270"/>
                </a:lnTo>
                <a:lnTo>
                  <a:pt x="59555" y="306161"/>
                </a:lnTo>
                <a:lnTo>
                  <a:pt x="62001" y="318240"/>
                </a:lnTo>
                <a:lnTo>
                  <a:pt x="59555" y="330319"/>
                </a:lnTo>
                <a:lnTo>
                  <a:pt x="52895" y="340211"/>
                </a:lnTo>
                <a:lnTo>
                  <a:pt x="43037" y="346894"/>
                </a:lnTo>
                <a:lnTo>
                  <a:pt x="31000" y="349349"/>
                </a:lnTo>
                <a:close/>
              </a:path>
              <a:path w="790575" h="923925">
                <a:moveTo>
                  <a:pt x="759519" y="349349"/>
                </a:moveTo>
                <a:lnTo>
                  <a:pt x="747482" y="346894"/>
                </a:lnTo>
                <a:lnTo>
                  <a:pt x="737625" y="340211"/>
                </a:lnTo>
                <a:lnTo>
                  <a:pt x="730965" y="330319"/>
                </a:lnTo>
                <a:lnTo>
                  <a:pt x="728519" y="318240"/>
                </a:lnTo>
                <a:lnTo>
                  <a:pt x="730965" y="306161"/>
                </a:lnTo>
                <a:lnTo>
                  <a:pt x="737625" y="296270"/>
                </a:lnTo>
                <a:lnTo>
                  <a:pt x="747482" y="289586"/>
                </a:lnTo>
                <a:lnTo>
                  <a:pt x="759519" y="287132"/>
                </a:lnTo>
                <a:lnTo>
                  <a:pt x="771557" y="289586"/>
                </a:lnTo>
                <a:lnTo>
                  <a:pt x="781414" y="296270"/>
                </a:lnTo>
                <a:lnTo>
                  <a:pt x="788074" y="306161"/>
                </a:lnTo>
                <a:lnTo>
                  <a:pt x="790520" y="318240"/>
                </a:lnTo>
                <a:lnTo>
                  <a:pt x="788074" y="330319"/>
                </a:lnTo>
                <a:lnTo>
                  <a:pt x="781414" y="340211"/>
                </a:lnTo>
                <a:lnTo>
                  <a:pt x="771557" y="346894"/>
                </a:lnTo>
                <a:lnTo>
                  <a:pt x="759519" y="349349"/>
                </a:lnTo>
                <a:close/>
              </a:path>
              <a:path w="790575" h="923925">
                <a:moveTo>
                  <a:pt x="516783" y="636792"/>
                </a:moveTo>
                <a:lnTo>
                  <a:pt x="504746" y="634338"/>
                </a:lnTo>
                <a:lnTo>
                  <a:pt x="494889" y="627654"/>
                </a:lnTo>
                <a:lnTo>
                  <a:pt x="488228" y="617763"/>
                </a:lnTo>
                <a:lnTo>
                  <a:pt x="485782" y="605684"/>
                </a:lnTo>
                <a:lnTo>
                  <a:pt x="488185" y="593605"/>
                </a:lnTo>
                <a:lnTo>
                  <a:pt x="494773" y="583713"/>
                </a:lnTo>
                <a:lnTo>
                  <a:pt x="504615" y="577030"/>
                </a:lnTo>
                <a:lnTo>
                  <a:pt x="516783" y="574575"/>
                </a:lnTo>
                <a:lnTo>
                  <a:pt x="528820" y="577030"/>
                </a:lnTo>
                <a:lnTo>
                  <a:pt x="538677" y="583713"/>
                </a:lnTo>
                <a:lnTo>
                  <a:pt x="545338" y="593605"/>
                </a:lnTo>
                <a:lnTo>
                  <a:pt x="547784" y="605684"/>
                </a:lnTo>
                <a:lnTo>
                  <a:pt x="545338" y="617763"/>
                </a:lnTo>
                <a:lnTo>
                  <a:pt x="538677" y="627654"/>
                </a:lnTo>
                <a:lnTo>
                  <a:pt x="528820" y="634338"/>
                </a:lnTo>
                <a:lnTo>
                  <a:pt x="516783" y="636792"/>
                </a:lnTo>
                <a:close/>
              </a:path>
              <a:path w="790575" h="923925">
                <a:moveTo>
                  <a:pt x="273737" y="636792"/>
                </a:moveTo>
                <a:lnTo>
                  <a:pt x="261700" y="634338"/>
                </a:lnTo>
                <a:lnTo>
                  <a:pt x="251842" y="627654"/>
                </a:lnTo>
                <a:lnTo>
                  <a:pt x="245182" y="617763"/>
                </a:lnTo>
                <a:lnTo>
                  <a:pt x="242736" y="605684"/>
                </a:lnTo>
                <a:lnTo>
                  <a:pt x="245182" y="593605"/>
                </a:lnTo>
                <a:lnTo>
                  <a:pt x="251842" y="583713"/>
                </a:lnTo>
                <a:lnTo>
                  <a:pt x="261700" y="577030"/>
                </a:lnTo>
                <a:lnTo>
                  <a:pt x="273737" y="574575"/>
                </a:lnTo>
                <a:lnTo>
                  <a:pt x="285774" y="577030"/>
                </a:lnTo>
                <a:lnTo>
                  <a:pt x="295631" y="583713"/>
                </a:lnTo>
                <a:lnTo>
                  <a:pt x="302291" y="593605"/>
                </a:lnTo>
                <a:lnTo>
                  <a:pt x="304738" y="605684"/>
                </a:lnTo>
                <a:lnTo>
                  <a:pt x="302291" y="617763"/>
                </a:lnTo>
                <a:lnTo>
                  <a:pt x="295631" y="627654"/>
                </a:lnTo>
                <a:lnTo>
                  <a:pt x="285774" y="634338"/>
                </a:lnTo>
                <a:lnTo>
                  <a:pt x="273737" y="636792"/>
                </a:lnTo>
                <a:close/>
              </a:path>
              <a:path w="790575" h="923925">
                <a:moveTo>
                  <a:pt x="31000" y="636792"/>
                </a:moveTo>
                <a:lnTo>
                  <a:pt x="18963" y="634338"/>
                </a:lnTo>
                <a:lnTo>
                  <a:pt x="9106" y="627654"/>
                </a:lnTo>
                <a:lnTo>
                  <a:pt x="2446" y="617763"/>
                </a:lnTo>
                <a:lnTo>
                  <a:pt x="0" y="605684"/>
                </a:lnTo>
                <a:lnTo>
                  <a:pt x="2446" y="593605"/>
                </a:lnTo>
                <a:lnTo>
                  <a:pt x="9106" y="583713"/>
                </a:lnTo>
                <a:lnTo>
                  <a:pt x="18963" y="577030"/>
                </a:lnTo>
                <a:lnTo>
                  <a:pt x="31000" y="574575"/>
                </a:lnTo>
                <a:lnTo>
                  <a:pt x="43037" y="577030"/>
                </a:lnTo>
                <a:lnTo>
                  <a:pt x="52895" y="583713"/>
                </a:lnTo>
                <a:lnTo>
                  <a:pt x="59555" y="593605"/>
                </a:lnTo>
                <a:lnTo>
                  <a:pt x="62001" y="605684"/>
                </a:lnTo>
                <a:lnTo>
                  <a:pt x="59555" y="617763"/>
                </a:lnTo>
                <a:lnTo>
                  <a:pt x="52895" y="627654"/>
                </a:lnTo>
                <a:lnTo>
                  <a:pt x="43037" y="634338"/>
                </a:lnTo>
                <a:lnTo>
                  <a:pt x="31000" y="636792"/>
                </a:lnTo>
                <a:close/>
              </a:path>
              <a:path w="790575" h="923925">
                <a:moveTo>
                  <a:pt x="759519" y="636792"/>
                </a:moveTo>
                <a:lnTo>
                  <a:pt x="747482" y="634338"/>
                </a:lnTo>
                <a:lnTo>
                  <a:pt x="737625" y="627654"/>
                </a:lnTo>
                <a:lnTo>
                  <a:pt x="730965" y="617763"/>
                </a:lnTo>
                <a:lnTo>
                  <a:pt x="728519" y="605684"/>
                </a:lnTo>
                <a:lnTo>
                  <a:pt x="730965" y="593605"/>
                </a:lnTo>
                <a:lnTo>
                  <a:pt x="737625" y="583713"/>
                </a:lnTo>
                <a:lnTo>
                  <a:pt x="747482" y="577030"/>
                </a:lnTo>
                <a:lnTo>
                  <a:pt x="759519" y="574575"/>
                </a:lnTo>
                <a:lnTo>
                  <a:pt x="771557" y="577030"/>
                </a:lnTo>
                <a:lnTo>
                  <a:pt x="781414" y="583713"/>
                </a:lnTo>
                <a:lnTo>
                  <a:pt x="788074" y="593605"/>
                </a:lnTo>
                <a:lnTo>
                  <a:pt x="790520" y="605684"/>
                </a:lnTo>
                <a:lnTo>
                  <a:pt x="788074" y="617763"/>
                </a:lnTo>
                <a:lnTo>
                  <a:pt x="781414" y="627654"/>
                </a:lnTo>
                <a:lnTo>
                  <a:pt x="771557" y="634338"/>
                </a:lnTo>
                <a:lnTo>
                  <a:pt x="759519" y="636792"/>
                </a:lnTo>
                <a:close/>
              </a:path>
              <a:path w="790575" h="923925">
                <a:moveTo>
                  <a:pt x="516783" y="62217"/>
                </a:moveTo>
                <a:lnTo>
                  <a:pt x="504746" y="59762"/>
                </a:lnTo>
                <a:lnTo>
                  <a:pt x="494889" y="53079"/>
                </a:lnTo>
                <a:lnTo>
                  <a:pt x="488228" y="43187"/>
                </a:lnTo>
                <a:lnTo>
                  <a:pt x="485782" y="31108"/>
                </a:lnTo>
                <a:lnTo>
                  <a:pt x="488185" y="19029"/>
                </a:lnTo>
                <a:lnTo>
                  <a:pt x="494773" y="9138"/>
                </a:lnTo>
                <a:lnTo>
                  <a:pt x="504615" y="2454"/>
                </a:lnTo>
                <a:lnTo>
                  <a:pt x="516783" y="0"/>
                </a:lnTo>
                <a:lnTo>
                  <a:pt x="528820" y="2454"/>
                </a:lnTo>
                <a:lnTo>
                  <a:pt x="538677" y="9138"/>
                </a:lnTo>
                <a:lnTo>
                  <a:pt x="545338" y="19029"/>
                </a:lnTo>
                <a:lnTo>
                  <a:pt x="547784" y="31108"/>
                </a:lnTo>
                <a:lnTo>
                  <a:pt x="545338" y="43187"/>
                </a:lnTo>
                <a:lnTo>
                  <a:pt x="538677" y="53079"/>
                </a:lnTo>
                <a:lnTo>
                  <a:pt x="528820" y="59762"/>
                </a:lnTo>
                <a:lnTo>
                  <a:pt x="516783" y="62217"/>
                </a:lnTo>
                <a:close/>
              </a:path>
              <a:path w="790575" h="923925">
                <a:moveTo>
                  <a:pt x="273737" y="62217"/>
                </a:moveTo>
                <a:lnTo>
                  <a:pt x="261700" y="59762"/>
                </a:lnTo>
                <a:lnTo>
                  <a:pt x="251842" y="53079"/>
                </a:lnTo>
                <a:lnTo>
                  <a:pt x="245182" y="43187"/>
                </a:lnTo>
                <a:lnTo>
                  <a:pt x="242736" y="31108"/>
                </a:lnTo>
                <a:lnTo>
                  <a:pt x="245182" y="19029"/>
                </a:lnTo>
                <a:lnTo>
                  <a:pt x="251842" y="9138"/>
                </a:lnTo>
                <a:lnTo>
                  <a:pt x="261700" y="2454"/>
                </a:lnTo>
                <a:lnTo>
                  <a:pt x="273737" y="0"/>
                </a:lnTo>
                <a:lnTo>
                  <a:pt x="285774" y="2454"/>
                </a:lnTo>
                <a:lnTo>
                  <a:pt x="295631" y="9138"/>
                </a:lnTo>
                <a:lnTo>
                  <a:pt x="302291" y="19029"/>
                </a:lnTo>
                <a:lnTo>
                  <a:pt x="304738" y="31108"/>
                </a:lnTo>
                <a:lnTo>
                  <a:pt x="302291" y="43187"/>
                </a:lnTo>
                <a:lnTo>
                  <a:pt x="295631" y="53079"/>
                </a:lnTo>
                <a:lnTo>
                  <a:pt x="285774" y="59762"/>
                </a:lnTo>
                <a:lnTo>
                  <a:pt x="273737" y="62217"/>
                </a:lnTo>
                <a:close/>
              </a:path>
              <a:path w="790575" h="923925">
                <a:moveTo>
                  <a:pt x="31000" y="62217"/>
                </a:moveTo>
                <a:lnTo>
                  <a:pt x="18963" y="59762"/>
                </a:lnTo>
                <a:lnTo>
                  <a:pt x="9106" y="53079"/>
                </a:lnTo>
                <a:lnTo>
                  <a:pt x="2446" y="43187"/>
                </a:lnTo>
                <a:lnTo>
                  <a:pt x="0" y="31108"/>
                </a:lnTo>
                <a:lnTo>
                  <a:pt x="2446" y="19029"/>
                </a:lnTo>
                <a:lnTo>
                  <a:pt x="9106" y="9138"/>
                </a:lnTo>
                <a:lnTo>
                  <a:pt x="18963" y="2454"/>
                </a:lnTo>
                <a:lnTo>
                  <a:pt x="31000" y="0"/>
                </a:lnTo>
                <a:lnTo>
                  <a:pt x="43037" y="2454"/>
                </a:lnTo>
                <a:lnTo>
                  <a:pt x="52895" y="9138"/>
                </a:lnTo>
                <a:lnTo>
                  <a:pt x="59555" y="19029"/>
                </a:lnTo>
                <a:lnTo>
                  <a:pt x="62001" y="31108"/>
                </a:lnTo>
                <a:lnTo>
                  <a:pt x="59555" y="43187"/>
                </a:lnTo>
                <a:lnTo>
                  <a:pt x="52895" y="53079"/>
                </a:lnTo>
                <a:lnTo>
                  <a:pt x="43037" y="59762"/>
                </a:lnTo>
                <a:lnTo>
                  <a:pt x="31000" y="62217"/>
                </a:lnTo>
                <a:close/>
              </a:path>
              <a:path w="790575" h="923925">
                <a:moveTo>
                  <a:pt x="759519" y="62217"/>
                </a:moveTo>
                <a:lnTo>
                  <a:pt x="747482" y="59762"/>
                </a:lnTo>
                <a:lnTo>
                  <a:pt x="737625" y="53079"/>
                </a:lnTo>
                <a:lnTo>
                  <a:pt x="730965" y="43187"/>
                </a:lnTo>
                <a:lnTo>
                  <a:pt x="728519" y="31108"/>
                </a:lnTo>
                <a:lnTo>
                  <a:pt x="730965" y="19029"/>
                </a:lnTo>
                <a:lnTo>
                  <a:pt x="737625" y="9138"/>
                </a:lnTo>
                <a:lnTo>
                  <a:pt x="747482" y="2454"/>
                </a:lnTo>
                <a:lnTo>
                  <a:pt x="759519" y="0"/>
                </a:lnTo>
                <a:lnTo>
                  <a:pt x="771557" y="2454"/>
                </a:lnTo>
                <a:lnTo>
                  <a:pt x="781414" y="9138"/>
                </a:lnTo>
                <a:lnTo>
                  <a:pt x="788074" y="19029"/>
                </a:lnTo>
                <a:lnTo>
                  <a:pt x="790520" y="31108"/>
                </a:lnTo>
                <a:lnTo>
                  <a:pt x="788074" y="43187"/>
                </a:lnTo>
                <a:lnTo>
                  <a:pt x="781414" y="53079"/>
                </a:lnTo>
                <a:lnTo>
                  <a:pt x="771557" y="59762"/>
                </a:lnTo>
                <a:lnTo>
                  <a:pt x="759519" y="62217"/>
                </a:lnTo>
                <a:close/>
              </a:path>
              <a:path w="790575" h="923925">
                <a:moveTo>
                  <a:pt x="516783" y="923924"/>
                </a:moveTo>
                <a:lnTo>
                  <a:pt x="504746" y="921470"/>
                </a:lnTo>
                <a:lnTo>
                  <a:pt x="494889" y="914786"/>
                </a:lnTo>
                <a:lnTo>
                  <a:pt x="488228" y="904895"/>
                </a:lnTo>
                <a:lnTo>
                  <a:pt x="485782" y="892816"/>
                </a:lnTo>
                <a:lnTo>
                  <a:pt x="488185" y="880737"/>
                </a:lnTo>
                <a:lnTo>
                  <a:pt x="494773" y="870845"/>
                </a:lnTo>
                <a:lnTo>
                  <a:pt x="504615" y="864162"/>
                </a:lnTo>
                <a:lnTo>
                  <a:pt x="516783" y="861707"/>
                </a:lnTo>
                <a:lnTo>
                  <a:pt x="528820" y="864162"/>
                </a:lnTo>
                <a:lnTo>
                  <a:pt x="538677" y="870845"/>
                </a:lnTo>
                <a:lnTo>
                  <a:pt x="545338" y="880737"/>
                </a:lnTo>
                <a:lnTo>
                  <a:pt x="547784" y="892816"/>
                </a:lnTo>
                <a:lnTo>
                  <a:pt x="545338" y="904895"/>
                </a:lnTo>
                <a:lnTo>
                  <a:pt x="538677" y="914786"/>
                </a:lnTo>
                <a:lnTo>
                  <a:pt x="528820" y="921470"/>
                </a:lnTo>
                <a:lnTo>
                  <a:pt x="516783" y="923924"/>
                </a:lnTo>
                <a:close/>
              </a:path>
              <a:path w="790575" h="923925">
                <a:moveTo>
                  <a:pt x="273737" y="923924"/>
                </a:moveTo>
                <a:lnTo>
                  <a:pt x="261700" y="921470"/>
                </a:lnTo>
                <a:lnTo>
                  <a:pt x="251842" y="914786"/>
                </a:lnTo>
                <a:lnTo>
                  <a:pt x="245182" y="904895"/>
                </a:lnTo>
                <a:lnTo>
                  <a:pt x="242736" y="892816"/>
                </a:lnTo>
                <a:lnTo>
                  <a:pt x="245182" y="880737"/>
                </a:lnTo>
                <a:lnTo>
                  <a:pt x="251842" y="870845"/>
                </a:lnTo>
                <a:lnTo>
                  <a:pt x="261700" y="864162"/>
                </a:lnTo>
                <a:lnTo>
                  <a:pt x="273737" y="861707"/>
                </a:lnTo>
                <a:lnTo>
                  <a:pt x="285774" y="864162"/>
                </a:lnTo>
                <a:lnTo>
                  <a:pt x="295631" y="870845"/>
                </a:lnTo>
                <a:lnTo>
                  <a:pt x="302291" y="880737"/>
                </a:lnTo>
                <a:lnTo>
                  <a:pt x="304738" y="892816"/>
                </a:lnTo>
                <a:lnTo>
                  <a:pt x="302291" y="904895"/>
                </a:lnTo>
                <a:lnTo>
                  <a:pt x="295631" y="914786"/>
                </a:lnTo>
                <a:lnTo>
                  <a:pt x="285774" y="921470"/>
                </a:lnTo>
                <a:lnTo>
                  <a:pt x="273737" y="923924"/>
                </a:lnTo>
                <a:close/>
              </a:path>
              <a:path w="790575" h="923925">
                <a:moveTo>
                  <a:pt x="31000" y="923924"/>
                </a:moveTo>
                <a:lnTo>
                  <a:pt x="18963" y="921470"/>
                </a:lnTo>
                <a:lnTo>
                  <a:pt x="9106" y="914786"/>
                </a:lnTo>
                <a:lnTo>
                  <a:pt x="2446" y="904895"/>
                </a:lnTo>
                <a:lnTo>
                  <a:pt x="0" y="892816"/>
                </a:lnTo>
                <a:lnTo>
                  <a:pt x="2446" y="880737"/>
                </a:lnTo>
                <a:lnTo>
                  <a:pt x="9106" y="870845"/>
                </a:lnTo>
                <a:lnTo>
                  <a:pt x="18963" y="864162"/>
                </a:lnTo>
                <a:lnTo>
                  <a:pt x="31000" y="861707"/>
                </a:lnTo>
                <a:lnTo>
                  <a:pt x="43037" y="864162"/>
                </a:lnTo>
                <a:lnTo>
                  <a:pt x="52895" y="870845"/>
                </a:lnTo>
                <a:lnTo>
                  <a:pt x="59555" y="880737"/>
                </a:lnTo>
                <a:lnTo>
                  <a:pt x="62001" y="892816"/>
                </a:lnTo>
                <a:lnTo>
                  <a:pt x="59555" y="904895"/>
                </a:lnTo>
                <a:lnTo>
                  <a:pt x="52895" y="914786"/>
                </a:lnTo>
                <a:lnTo>
                  <a:pt x="43037" y="921470"/>
                </a:lnTo>
                <a:lnTo>
                  <a:pt x="31000" y="923924"/>
                </a:lnTo>
                <a:close/>
              </a:path>
              <a:path w="790575" h="923925">
                <a:moveTo>
                  <a:pt x="759519" y="923924"/>
                </a:moveTo>
                <a:lnTo>
                  <a:pt x="747482" y="921470"/>
                </a:lnTo>
                <a:lnTo>
                  <a:pt x="737625" y="914786"/>
                </a:lnTo>
                <a:lnTo>
                  <a:pt x="730965" y="904895"/>
                </a:lnTo>
                <a:lnTo>
                  <a:pt x="728519" y="892816"/>
                </a:lnTo>
                <a:lnTo>
                  <a:pt x="730965" y="880737"/>
                </a:lnTo>
                <a:lnTo>
                  <a:pt x="737625" y="870845"/>
                </a:lnTo>
                <a:lnTo>
                  <a:pt x="747482" y="864162"/>
                </a:lnTo>
                <a:lnTo>
                  <a:pt x="759519" y="861707"/>
                </a:lnTo>
                <a:lnTo>
                  <a:pt x="771557" y="864162"/>
                </a:lnTo>
                <a:lnTo>
                  <a:pt x="781414" y="870845"/>
                </a:lnTo>
                <a:lnTo>
                  <a:pt x="788074" y="880737"/>
                </a:lnTo>
                <a:lnTo>
                  <a:pt x="790520" y="892816"/>
                </a:lnTo>
                <a:lnTo>
                  <a:pt x="788074" y="904895"/>
                </a:lnTo>
                <a:lnTo>
                  <a:pt x="781414" y="914786"/>
                </a:lnTo>
                <a:lnTo>
                  <a:pt x="771557" y="921470"/>
                </a:lnTo>
                <a:lnTo>
                  <a:pt x="759519" y="923924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35" name="object 9" descr=""/>
          <p:cNvPicPr/>
          <p:nvPr/>
        </p:nvPicPr>
        <p:blipFill>
          <a:blip r:embed="rId4"/>
          <a:stretch/>
        </p:blipFill>
        <p:spPr>
          <a:xfrm>
            <a:off x="1627560" y="78840"/>
            <a:ext cx="968040" cy="8049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6" name="object 10"/>
          <p:cNvGrpSpPr/>
          <p:nvPr/>
        </p:nvGrpSpPr>
        <p:grpSpPr>
          <a:xfrm>
            <a:off x="1746000" y="3541320"/>
            <a:ext cx="265680" cy="265680"/>
            <a:chOff x="1746000" y="3541320"/>
            <a:chExt cx="265680" cy="265680"/>
          </a:xfrm>
        </p:grpSpPr>
        <p:sp>
          <p:nvSpPr>
            <p:cNvPr id="37" name="object 11"/>
            <p:cNvSpPr/>
            <p:nvPr/>
          </p:nvSpPr>
          <p:spPr>
            <a:xfrm>
              <a:off x="1746000" y="3541320"/>
              <a:ext cx="265680" cy="216000"/>
            </a:xfrm>
            <a:custGeom>
              <a:avLst/>
              <a:gdLst>
                <a:gd name="textAreaLeft" fmla="*/ 0 w 265680"/>
                <a:gd name="textAreaRight" fmla="*/ 266400 w 265680"/>
                <a:gd name="textAreaTop" fmla="*/ 0 h 216000"/>
                <a:gd name="textAreaBottom" fmla="*/ 216720 h 216000"/>
              </a:gdLst>
              <a:ahLst/>
              <a:rect l="textAreaLeft" t="textAreaTop" r="textAreaRight" b="textAreaBottom"/>
              <a:pathLst>
                <a:path w="399414" h="325120">
                  <a:moveTo>
                    <a:pt x="399275" y="71386"/>
                  </a:moveTo>
                  <a:lnTo>
                    <a:pt x="393661" y="43624"/>
                  </a:lnTo>
                  <a:lnTo>
                    <a:pt x="378358" y="20942"/>
                  </a:lnTo>
                  <a:lnTo>
                    <a:pt x="367284" y="13462"/>
                  </a:lnTo>
                  <a:lnTo>
                    <a:pt x="367284" y="71386"/>
                  </a:lnTo>
                  <a:lnTo>
                    <a:pt x="367284" y="229565"/>
                  </a:lnTo>
                  <a:lnTo>
                    <a:pt x="31991" y="229565"/>
                  </a:lnTo>
                  <a:lnTo>
                    <a:pt x="31991" y="71386"/>
                  </a:lnTo>
                  <a:lnTo>
                    <a:pt x="35077" y="56083"/>
                  </a:lnTo>
                  <a:lnTo>
                    <a:pt x="43522" y="43573"/>
                  </a:lnTo>
                  <a:lnTo>
                    <a:pt x="56019" y="35128"/>
                  </a:lnTo>
                  <a:lnTo>
                    <a:pt x="71310" y="32029"/>
                  </a:lnTo>
                  <a:lnTo>
                    <a:pt x="327964" y="32029"/>
                  </a:lnTo>
                  <a:lnTo>
                    <a:pt x="343255" y="35128"/>
                  </a:lnTo>
                  <a:lnTo>
                    <a:pt x="355752" y="43573"/>
                  </a:lnTo>
                  <a:lnTo>
                    <a:pt x="364185" y="56083"/>
                  </a:lnTo>
                  <a:lnTo>
                    <a:pt x="367284" y="71386"/>
                  </a:lnTo>
                  <a:lnTo>
                    <a:pt x="367284" y="13462"/>
                  </a:lnTo>
                  <a:lnTo>
                    <a:pt x="355688" y="5626"/>
                  </a:lnTo>
                  <a:lnTo>
                    <a:pt x="327964" y="0"/>
                  </a:lnTo>
                  <a:lnTo>
                    <a:pt x="71310" y="0"/>
                  </a:lnTo>
                  <a:lnTo>
                    <a:pt x="43573" y="5626"/>
                  </a:lnTo>
                  <a:lnTo>
                    <a:pt x="20904" y="20942"/>
                  </a:lnTo>
                  <a:lnTo>
                    <a:pt x="5613" y="43637"/>
                  </a:lnTo>
                  <a:lnTo>
                    <a:pt x="0" y="71386"/>
                  </a:lnTo>
                  <a:lnTo>
                    <a:pt x="0" y="243459"/>
                  </a:lnTo>
                  <a:lnTo>
                    <a:pt x="0" y="247700"/>
                  </a:lnTo>
                  <a:lnTo>
                    <a:pt x="0" y="253161"/>
                  </a:lnTo>
                  <a:lnTo>
                    <a:pt x="5613" y="280924"/>
                  </a:lnTo>
                  <a:lnTo>
                    <a:pt x="20904" y="303618"/>
                  </a:lnTo>
                  <a:lnTo>
                    <a:pt x="43573" y="318922"/>
                  </a:lnTo>
                  <a:lnTo>
                    <a:pt x="71310" y="324548"/>
                  </a:lnTo>
                  <a:lnTo>
                    <a:pt x="121793" y="324548"/>
                  </a:lnTo>
                  <a:lnTo>
                    <a:pt x="135661" y="310654"/>
                  </a:lnTo>
                  <a:lnTo>
                    <a:pt x="135661" y="306412"/>
                  </a:lnTo>
                  <a:lnTo>
                    <a:pt x="71310" y="292519"/>
                  </a:lnTo>
                  <a:lnTo>
                    <a:pt x="56019" y="289433"/>
                  </a:lnTo>
                  <a:lnTo>
                    <a:pt x="43522" y="280987"/>
                  </a:lnTo>
                  <a:lnTo>
                    <a:pt x="35077" y="268465"/>
                  </a:lnTo>
                  <a:lnTo>
                    <a:pt x="33680" y="261581"/>
                  </a:lnTo>
                  <a:lnTo>
                    <a:pt x="365569" y="261581"/>
                  </a:lnTo>
                  <a:lnTo>
                    <a:pt x="364185" y="268478"/>
                  </a:lnTo>
                  <a:lnTo>
                    <a:pt x="355752" y="281000"/>
                  </a:lnTo>
                  <a:lnTo>
                    <a:pt x="343255" y="289433"/>
                  </a:lnTo>
                  <a:lnTo>
                    <a:pt x="327964" y="292531"/>
                  </a:lnTo>
                  <a:lnTo>
                    <a:pt x="279476" y="292531"/>
                  </a:lnTo>
                  <a:lnTo>
                    <a:pt x="277431" y="292938"/>
                  </a:lnTo>
                  <a:lnTo>
                    <a:pt x="265607" y="306425"/>
                  </a:lnTo>
                  <a:lnTo>
                    <a:pt x="265607" y="310667"/>
                  </a:lnTo>
                  <a:lnTo>
                    <a:pt x="279476" y="324548"/>
                  </a:lnTo>
                  <a:lnTo>
                    <a:pt x="327964" y="324548"/>
                  </a:lnTo>
                  <a:lnTo>
                    <a:pt x="355688" y="318935"/>
                  </a:lnTo>
                  <a:lnTo>
                    <a:pt x="378358" y="303618"/>
                  </a:lnTo>
                  <a:lnTo>
                    <a:pt x="393661" y="280924"/>
                  </a:lnTo>
                  <a:lnTo>
                    <a:pt x="399275" y="253161"/>
                  </a:lnTo>
                  <a:lnTo>
                    <a:pt x="399275" y="71386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38" name="object 12" descr=""/>
            <p:cNvPicPr/>
            <p:nvPr/>
          </p:nvPicPr>
          <p:blipFill>
            <a:blip r:embed="rId5"/>
            <a:stretch/>
          </p:blipFill>
          <p:spPr>
            <a:xfrm>
              <a:off x="1818000" y="3723840"/>
              <a:ext cx="122400" cy="831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39" name="object 18" descr=""/>
          <p:cNvPicPr/>
          <p:nvPr/>
        </p:nvPicPr>
        <p:blipFill>
          <a:blip r:embed="rId6"/>
          <a:stretch/>
        </p:blipFill>
        <p:spPr>
          <a:xfrm>
            <a:off x="10486800" y="19980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ject 3" descr=""/>
          <p:cNvPicPr/>
          <p:nvPr/>
        </p:nvPicPr>
        <p:blipFill>
          <a:blip r:embed="rId2"/>
          <a:stretch/>
        </p:blipFill>
        <p:spPr>
          <a:xfrm>
            <a:off x="9111960" y="-2880"/>
            <a:ext cx="3072600" cy="1728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1" name="object 5"/>
          <p:cNvGrpSpPr/>
          <p:nvPr/>
        </p:nvGrpSpPr>
        <p:grpSpPr>
          <a:xfrm>
            <a:off x="1626120" y="4452120"/>
            <a:ext cx="8916480" cy="139680"/>
            <a:chOff x="1626120" y="4452120"/>
            <a:chExt cx="8916480" cy="139680"/>
          </a:xfrm>
        </p:grpSpPr>
        <p:pic>
          <p:nvPicPr>
            <p:cNvPr id="42" name="object 6" descr=""/>
            <p:cNvPicPr/>
            <p:nvPr/>
          </p:nvPicPr>
          <p:blipFill>
            <a:blip r:embed="rId3"/>
            <a:stretch/>
          </p:blipFill>
          <p:spPr>
            <a:xfrm>
              <a:off x="1626120" y="4452120"/>
              <a:ext cx="139680" cy="1396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3" name="object 7"/>
            <p:cNvSpPr/>
            <p:nvPr/>
          </p:nvSpPr>
          <p:spPr>
            <a:xfrm>
              <a:off x="1766520" y="4516200"/>
              <a:ext cx="2034000" cy="11880"/>
            </a:xfrm>
            <a:custGeom>
              <a:avLst/>
              <a:gdLst>
                <a:gd name="textAreaLeft" fmla="*/ 0 w 2034000"/>
                <a:gd name="textAreaRight" fmla="*/ 2034720 w 2034000"/>
                <a:gd name="textAreaTop" fmla="*/ 0 h 11880"/>
                <a:gd name="textAreaBottom" fmla="*/ 12600 h 11880"/>
              </a:gdLst>
              <a:ahLst/>
              <a:rect l="textAreaLeft" t="textAreaTop" r="textAreaRight" b="textAreaBottom"/>
              <a:pathLst>
                <a:path w="3051810" h="19050">
                  <a:moveTo>
                    <a:pt x="107519" y="19049"/>
                  </a:moveTo>
                  <a:lnTo>
                    <a:pt x="6902" y="19049"/>
                  </a:lnTo>
                  <a:lnTo>
                    <a:pt x="0" y="6894"/>
                  </a:lnTo>
                  <a:lnTo>
                    <a:pt x="930" y="4649"/>
                  </a:lnTo>
                  <a:lnTo>
                    <a:pt x="4654" y="929"/>
                  </a:lnTo>
                  <a:lnTo>
                    <a:pt x="6902" y="0"/>
                  </a:lnTo>
                  <a:lnTo>
                    <a:pt x="107519" y="0"/>
                  </a:lnTo>
                  <a:lnTo>
                    <a:pt x="109767" y="929"/>
                  </a:lnTo>
                  <a:lnTo>
                    <a:pt x="113490" y="4649"/>
                  </a:lnTo>
                  <a:lnTo>
                    <a:pt x="114421" y="6894"/>
                  </a:lnTo>
                  <a:lnTo>
                    <a:pt x="114421" y="12155"/>
                  </a:lnTo>
                  <a:lnTo>
                    <a:pt x="113490" y="14400"/>
                  </a:lnTo>
                  <a:lnTo>
                    <a:pt x="109767" y="18120"/>
                  </a:lnTo>
                  <a:lnTo>
                    <a:pt x="107519" y="19049"/>
                  </a:lnTo>
                  <a:close/>
                </a:path>
                <a:path w="3051810" h="19050">
                  <a:moveTo>
                    <a:pt x="241011" y="19049"/>
                  </a:moveTo>
                  <a:lnTo>
                    <a:pt x="140394" y="19049"/>
                  </a:lnTo>
                  <a:lnTo>
                    <a:pt x="138146" y="18120"/>
                  </a:lnTo>
                  <a:lnTo>
                    <a:pt x="134422" y="14400"/>
                  </a:lnTo>
                  <a:lnTo>
                    <a:pt x="133492" y="12155"/>
                  </a:lnTo>
                  <a:lnTo>
                    <a:pt x="133492" y="6894"/>
                  </a:lnTo>
                  <a:lnTo>
                    <a:pt x="134422" y="4649"/>
                  </a:lnTo>
                  <a:lnTo>
                    <a:pt x="138146" y="929"/>
                  </a:lnTo>
                  <a:lnTo>
                    <a:pt x="140394" y="0"/>
                  </a:lnTo>
                  <a:lnTo>
                    <a:pt x="241011" y="0"/>
                  </a:lnTo>
                  <a:lnTo>
                    <a:pt x="243259" y="929"/>
                  </a:lnTo>
                  <a:lnTo>
                    <a:pt x="246982" y="4649"/>
                  </a:lnTo>
                  <a:lnTo>
                    <a:pt x="247913" y="6894"/>
                  </a:lnTo>
                  <a:lnTo>
                    <a:pt x="247913" y="12155"/>
                  </a:lnTo>
                  <a:lnTo>
                    <a:pt x="246982" y="14400"/>
                  </a:lnTo>
                  <a:lnTo>
                    <a:pt x="243259" y="18120"/>
                  </a:lnTo>
                  <a:lnTo>
                    <a:pt x="241011" y="19049"/>
                  </a:lnTo>
                  <a:close/>
                </a:path>
                <a:path w="3051810" h="19050">
                  <a:moveTo>
                    <a:pt x="374503" y="19049"/>
                  </a:moveTo>
                  <a:lnTo>
                    <a:pt x="273886" y="19049"/>
                  </a:lnTo>
                  <a:lnTo>
                    <a:pt x="271638" y="18120"/>
                  </a:lnTo>
                  <a:lnTo>
                    <a:pt x="267915" y="14400"/>
                  </a:lnTo>
                  <a:lnTo>
                    <a:pt x="266984" y="12155"/>
                  </a:lnTo>
                  <a:lnTo>
                    <a:pt x="266984" y="6894"/>
                  </a:lnTo>
                  <a:lnTo>
                    <a:pt x="267915" y="4649"/>
                  </a:lnTo>
                  <a:lnTo>
                    <a:pt x="271638" y="929"/>
                  </a:lnTo>
                  <a:lnTo>
                    <a:pt x="273886" y="0"/>
                  </a:lnTo>
                  <a:lnTo>
                    <a:pt x="374503" y="0"/>
                  </a:lnTo>
                  <a:lnTo>
                    <a:pt x="376751" y="929"/>
                  </a:lnTo>
                  <a:lnTo>
                    <a:pt x="380474" y="4649"/>
                  </a:lnTo>
                  <a:lnTo>
                    <a:pt x="381405" y="6894"/>
                  </a:lnTo>
                  <a:lnTo>
                    <a:pt x="381405" y="12155"/>
                  </a:lnTo>
                  <a:lnTo>
                    <a:pt x="380474" y="14400"/>
                  </a:lnTo>
                  <a:lnTo>
                    <a:pt x="376751" y="18120"/>
                  </a:lnTo>
                  <a:lnTo>
                    <a:pt x="374503" y="19049"/>
                  </a:lnTo>
                  <a:close/>
                </a:path>
                <a:path w="3051810" h="19050">
                  <a:moveTo>
                    <a:pt x="507995" y="19049"/>
                  </a:moveTo>
                  <a:lnTo>
                    <a:pt x="407378" y="19049"/>
                  </a:lnTo>
                  <a:lnTo>
                    <a:pt x="405130" y="18120"/>
                  </a:lnTo>
                  <a:lnTo>
                    <a:pt x="401407" y="14400"/>
                  </a:lnTo>
                  <a:lnTo>
                    <a:pt x="400476" y="12155"/>
                  </a:lnTo>
                  <a:lnTo>
                    <a:pt x="400476" y="6894"/>
                  </a:lnTo>
                  <a:lnTo>
                    <a:pt x="401407" y="4649"/>
                  </a:lnTo>
                  <a:lnTo>
                    <a:pt x="405130" y="929"/>
                  </a:lnTo>
                  <a:lnTo>
                    <a:pt x="407378" y="0"/>
                  </a:lnTo>
                  <a:lnTo>
                    <a:pt x="507995" y="0"/>
                  </a:lnTo>
                  <a:lnTo>
                    <a:pt x="510243" y="929"/>
                  </a:lnTo>
                  <a:lnTo>
                    <a:pt x="513966" y="4649"/>
                  </a:lnTo>
                  <a:lnTo>
                    <a:pt x="514897" y="6894"/>
                  </a:lnTo>
                  <a:lnTo>
                    <a:pt x="514897" y="12155"/>
                  </a:lnTo>
                  <a:lnTo>
                    <a:pt x="513966" y="14400"/>
                  </a:lnTo>
                  <a:lnTo>
                    <a:pt x="510243" y="18120"/>
                  </a:lnTo>
                  <a:lnTo>
                    <a:pt x="507995" y="19049"/>
                  </a:lnTo>
                  <a:close/>
                </a:path>
                <a:path w="3051810" h="19050">
                  <a:moveTo>
                    <a:pt x="641487" y="19049"/>
                  </a:moveTo>
                  <a:lnTo>
                    <a:pt x="540870" y="19049"/>
                  </a:lnTo>
                  <a:lnTo>
                    <a:pt x="538622" y="18120"/>
                  </a:lnTo>
                  <a:lnTo>
                    <a:pt x="534899" y="14400"/>
                  </a:lnTo>
                  <a:lnTo>
                    <a:pt x="533968" y="12155"/>
                  </a:lnTo>
                  <a:lnTo>
                    <a:pt x="533968" y="6894"/>
                  </a:lnTo>
                  <a:lnTo>
                    <a:pt x="534899" y="4649"/>
                  </a:lnTo>
                  <a:lnTo>
                    <a:pt x="538622" y="929"/>
                  </a:lnTo>
                  <a:lnTo>
                    <a:pt x="540870" y="0"/>
                  </a:lnTo>
                  <a:lnTo>
                    <a:pt x="641487" y="0"/>
                  </a:lnTo>
                  <a:lnTo>
                    <a:pt x="643735" y="929"/>
                  </a:lnTo>
                  <a:lnTo>
                    <a:pt x="647459" y="4649"/>
                  </a:lnTo>
                  <a:lnTo>
                    <a:pt x="648389" y="6894"/>
                  </a:lnTo>
                  <a:lnTo>
                    <a:pt x="648389" y="12155"/>
                  </a:lnTo>
                  <a:lnTo>
                    <a:pt x="647459" y="14400"/>
                  </a:lnTo>
                  <a:lnTo>
                    <a:pt x="643735" y="18120"/>
                  </a:lnTo>
                  <a:lnTo>
                    <a:pt x="641487" y="19049"/>
                  </a:lnTo>
                  <a:close/>
                </a:path>
                <a:path w="3051810" h="19050">
                  <a:moveTo>
                    <a:pt x="774979" y="19049"/>
                  </a:moveTo>
                  <a:lnTo>
                    <a:pt x="674362" y="19049"/>
                  </a:lnTo>
                  <a:lnTo>
                    <a:pt x="672114" y="18120"/>
                  </a:lnTo>
                  <a:lnTo>
                    <a:pt x="668391" y="14400"/>
                  </a:lnTo>
                  <a:lnTo>
                    <a:pt x="667460" y="12155"/>
                  </a:lnTo>
                  <a:lnTo>
                    <a:pt x="667460" y="6894"/>
                  </a:lnTo>
                  <a:lnTo>
                    <a:pt x="668391" y="4649"/>
                  </a:lnTo>
                  <a:lnTo>
                    <a:pt x="672114" y="929"/>
                  </a:lnTo>
                  <a:lnTo>
                    <a:pt x="674362" y="0"/>
                  </a:lnTo>
                  <a:lnTo>
                    <a:pt x="774979" y="0"/>
                  </a:lnTo>
                  <a:lnTo>
                    <a:pt x="777227" y="929"/>
                  </a:lnTo>
                  <a:lnTo>
                    <a:pt x="780951" y="4649"/>
                  </a:lnTo>
                  <a:lnTo>
                    <a:pt x="781882" y="6894"/>
                  </a:lnTo>
                  <a:lnTo>
                    <a:pt x="781882" y="12155"/>
                  </a:lnTo>
                  <a:lnTo>
                    <a:pt x="780951" y="14400"/>
                  </a:lnTo>
                  <a:lnTo>
                    <a:pt x="777227" y="18120"/>
                  </a:lnTo>
                  <a:lnTo>
                    <a:pt x="774979" y="19049"/>
                  </a:lnTo>
                  <a:close/>
                </a:path>
                <a:path w="3051810" h="19050">
                  <a:moveTo>
                    <a:pt x="908472" y="19049"/>
                  </a:moveTo>
                  <a:lnTo>
                    <a:pt x="807854" y="19049"/>
                  </a:lnTo>
                  <a:lnTo>
                    <a:pt x="805606" y="18120"/>
                  </a:lnTo>
                  <a:lnTo>
                    <a:pt x="801883" y="14400"/>
                  </a:lnTo>
                  <a:lnTo>
                    <a:pt x="800952" y="12155"/>
                  </a:lnTo>
                  <a:lnTo>
                    <a:pt x="800952" y="6894"/>
                  </a:lnTo>
                  <a:lnTo>
                    <a:pt x="801883" y="4649"/>
                  </a:lnTo>
                  <a:lnTo>
                    <a:pt x="805606" y="929"/>
                  </a:lnTo>
                  <a:lnTo>
                    <a:pt x="807854" y="0"/>
                  </a:lnTo>
                  <a:lnTo>
                    <a:pt x="908472" y="0"/>
                  </a:lnTo>
                  <a:lnTo>
                    <a:pt x="910719" y="929"/>
                  </a:lnTo>
                  <a:lnTo>
                    <a:pt x="914443" y="4649"/>
                  </a:lnTo>
                  <a:lnTo>
                    <a:pt x="915374" y="6894"/>
                  </a:lnTo>
                  <a:lnTo>
                    <a:pt x="915374" y="12155"/>
                  </a:lnTo>
                  <a:lnTo>
                    <a:pt x="914443" y="14400"/>
                  </a:lnTo>
                  <a:lnTo>
                    <a:pt x="910719" y="18120"/>
                  </a:lnTo>
                  <a:lnTo>
                    <a:pt x="908472" y="19049"/>
                  </a:lnTo>
                  <a:close/>
                </a:path>
                <a:path w="3051810" h="19050">
                  <a:moveTo>
                    <a:pt x="1041964" y="19049"/>
                  </a:moveTo>
                  <a:lnTo>
                    <a:pt x="941346" y="19049"/>
                  </a:lnTo>
                  <a:lnTo>
                    <a:pt x="939098" y="18120"/>
                  </a:lnTo>
                  <a:lnTo>
                    <a:pt x="935375" y="14400"/>
                  </a:lnTo>
                  <a:lnTo>
                    <a:pt x="934444" y="12155"/>
                  </a:lnTo>
                  <a:lnTo>
                    <a:pt x="934444" y="6894"/>
                  </a:lnTo>
                  <a:lnTo>
                    <a:pt x="935375" y="4649"/>
                  </a:lnTo>
                  <a:lnTo>
                    <a:pt x="939098" y="929"/>
                  </a:lnTo>
                  <a:lnTo>
                    <a:pt x="941346" y="0"/>
                  </a:lnTo>
                  <a:lnTo>
                    <a:pt x="1041964" y="0"/>
                  </a:lnTo>
                  <a:lnTo>
                    <a:pt x="1044211" y="929"/>
                  </a:lnTo>
                  <a:lnTo>
                    <a:pt x="1047935" y="4649"/>
                  </a:lnTo>
                  <a:lnTo>
                    <a:pt x="1048866" y="6894"/>
                  </a:lnTo>
                  <a:lnTo>
                    <a:pt x="1048866" y="12155"/>
                  </a:lnTo>
                  <a:lnTo>
                    <a:pt x="1047935" y="14400"/>
                  </a:lnTo>
                  <a:lnTo>
                    <a:pt x="1044211" y="18120"/>
                  </a:lnTo>
                  <a:lnTo>
                    <a:pt x="1041964" y="19049"/>
                  </a:lnTo>
                  <a:close/>
                </a:path>
                <a:path w="3051810" h="19050">
                  <a:moveTo>
                    <a:pt x="1175456" y="19049"/>
                  </a:moveTo>
                  <a:lnTo>
                    <a:pt x="1074838" y="19049"/>
                  </a:lnTo>
                  <a:lnTo>
                    <a:pt x="1072591" y="18120"/>
                  </a:lnTo>
                  <a:lnTo>
                    <a:pt x="1068867" y="14400"/>
                  </a:lnTo>
                  <a:lnTo>
                    <a:pt x="1067936" y="12155"/>
                  </a:lnTo>
                  <a:lnTo>
                    <a:pt x="1067936" y="6894"/>
                  </a:lnTo>
                  <a:lnTo>
                    <a:pt x="1068867" y="4649"/>
                  </a:lnTo>
                  <a:lnTo>
                    <a:pt x="1072591" y="929"/>
                  </a:lnTo>
                  <a:lnTo>
                    <a:pt x="1074838" y="0"/>
                  </a:lnTo>
                  <a:lnTo>
                    <a:pt x="1175456" y="0"/>
                  </a:lnTo>
                  <a:lnTo>
                    <a:pt x="1177703" y="929"/>
                  </a:lnTo>
                  <a:lnTo>
                    <a:pt x="1181427" y="4649"/>
                  </a:lnTo>
                  <a:lnTo>
                    <a:pt x="1182358" y="6894"/>
                  </a:lnTo>
                  <a:lnTo>
                    <a:pt x="1182358" y="12155"/>
                  </a:lnTo>
                  <a:lnTo>
                    <a:pt x="1181427" y="14400"/>
                  </a:lnTo>
                  <a:lnTo>
                    <a:pt x="1177703" y="18120"/>
                  </a:lnTo>
                  <a:lnTo>
                    <a:pt x="1175456" y="19049"/>
                  </a:lnTo>
                  <a:close/>
                </a:path>
                <a:path w="3051810" h="19050">
                  <a:moveTo>
                    <a:pt x="1308948" y="19049"/>
                  </a:moveTo>
                  <a:lnTo>
                    <a:pt x="1208330" y="19049"/>
                  </a:lnTo>
                  <a:lnTo>
                    <a:pt x="1206083" y="18120"/>
                  </a:lnTo>
                  <a:lnTo>
                    <a:pt x="1202359" y="14400"/>
                  </a:lnTo>
                  <a:lnTo>
                    <a:pt x="1201428" y="12155"/>
                  </a:lnTo>
                  <a:lnTo>
                    <a:pt x="1201428" y="6894"/>
                  </a:lnTo>
                  <a:lnTo>
                    <a:pt x="1202359" y="4649"/>
                  </a:lnTo>
                  <a:lnTo>
                    <a:pt x="1206083" y="929"/>
                  </a:lnTo>
                  <a:lnTo>
                    <a:pt x="1208330" y="0"/>
                  </a:lnTo>
                  <a:lnTo>
                    <a:pt x="1308948" y="0"/>
                  </a:lnTo>
                  <a:lnTo>
                    <a:pt x="1311195" y="929"/>
                  </a:lnTo>
                  <a:lnTo>
                    <a:pt x="1314919" y="4649"/>
                  </a:lnTo>
                  <a:lnTo>
                    <a:pt x="1315850" y="6894"/>
                  </a:lnTo>
                  <a:lnTo>
                    <a:pt x="1315850" y="12155"/>
                  </a:lnTo>
                  <a:lnTo>
                    <a:pt x="1314919" y="14400"/>
                  </a:lnTo>
                  <a:lnTo>
                    <a:pt x="1311195" y="18120"/>
                  </a:lnTo>
                  <a:lnTo>
                    <a:pt x="1308948" y="19049"/>
                  </a:lnTo>
                  <a:close/>
                </a:path>
                <a:path w="3051810" h="19050">
                  <a:moveTo>
                    <a:pt x="1442440" y="19049"/>
                  </a:moveTo>
                  <a:lnTo>
                    <a:pt x="1341822" y="19049"/>
                  </a:lnTo>
                  <a:lnTo>
                    <a:pt x="1339575" y="18120"/>
                  </a:lnTo>
                  <a:lnTo>
                    <a:pt x="1335851" y="14400"/>
                  </a:lnTo>
                  <a:lnTo>
                    <a:pt x="1334920" y="12155"/>
                  </a:lnTo>
                  <a:lnTo>
                    <a:pt x="1334920" y="6894"/>
                  </a:lnTo>
                  <a:lnTo>
                    <a:pt x="1335851" y="4649"/>
                  </a:lnTo>
                  <a:lnTo>
                    <a:pt x="1339575" y="929"/>
                  </a:lnTo>
                  <a:lnTo>
                    <a:pt x="1341822" y="0"/>
                  </a:lnTo>
                  <a:lnTo>
                    <a:pt x="1442440" y="0"/>
                  </a:lnTo>
                  <a:lnTo>
                    <a:pt x="1444687" y="929"/>
                  </a:lnTo>
                  <a:lnTo>
                    <a:pt x="1448411" y="4649"/>
                  </a:lnTo>
                  <a:lnTo>
                    <a:pt x="1449342" y="6894"/>
                  </a:lnTo>
                  <a:lnTo>
                    <a:pt x="1449342" y="12155"/>
                  </a:lnTo>
                  <a:lnTo>
                    <a:pt x="1448411" y="14400"/>
                  </a:lnTo>
                  <a:lnTo>
                    <a:pt x="1444687" y="18120"/>
                  </a:lnTo>
                  <a:lnTo>
                    <a:pt x="1442440" y="19049"/>
                  </a:lnTo>
                  <a:close/>
                </a:path>
                <a:path w="3051810" h="19050">
                  <a:moveTo>
                    <a:pt x="1575932" y="19049"/>
                  </a:moveTo>
                  <a:lnTo>
                    <a:pt x="1475314" y="19049"/>
                  </a:lnTo>
                  <a:lnTo>
                    <a:pt x="1473067" y="18120"/>
                  </a:lnTo>
                  <a:lnTo>
                    <a:pt x="1469343" y="14400"/>
                  </a:lnTo>
                  <a:lnTo>
                    <a:pt x="1468412" y="12155"/>
                  </a:lnTo>
                  <a:lnTo>
                    <a:pt x="1468412" y="6894"/>
                  </a:lnTo>
                  <a:lnTo>
                    <a:pt x="1469343" y="4649"/>
                  </a:lnTo>
                  <a:lnTo>
                    <a:pt x="1473067" y="929"/>
                  </a:lnTo>
                  <a:lnTo>
                    <a:pt x="1475314" y="0"/>
                  </a:lnTo>
                  <a:lnTo>
                    <a:pt x="1575932" y="0"/>
                  </a:lnTo>
                  <a:lnTo>
                    <a:pt x="1578179" y="929"/>
                  </a:lnTo>
                  <a:lnTo>
                    <a:pt x="1581903" y="4649"/>
                  </a:lnTo>
                  <a:lnTo>
                    <a:pt x="1582834" y="6894"/>
                  </a:lnTo>
                  <a:lnTo>
                    <a:pt x="1582834" y="12155"/>
                  </a:lnTo>
                  <a:lnTo>
                    <a:pt x="1581903" y="14400"/>
                  </a:lnTo>
                  <a:lnTo>
                    <a:pt x="1578179" y="18120"/>
                  </a:lnTo>
                  <a:lnTo>
                    <a:pt x="1575932" y="19049"/>
                  </a:lnTo>
                  <a:close/>
                </a:path>
                <a:path w="3051810" h="19050">
                  <a:moveTo>
                    <a:pt x="1709424" y="19049"/>
                  </a:moveTo>
                  <a:lnTo>
                    <a:pt x="1608806" y="19049"/>
                  </a:lnTo>
                  <a:lnTo>
                    <a:pt x="1606559" y="18120"/>
                  </a:lnTo>
                  <a:lnTo>
                    <a:pt x="1602835" y="14400"/>
                  </a:lnTo>
                  <a:lnTo>
                    <a:pt x="1601904" y="12155"/>
                  </a:lnTo>
                  <a:lnTo>
                    <a:pt x="1601904" y="6894"/>
                  </a:lnTo>
                  <a:lnTo>
                    <a:pt x="1602835" y="4649"/>
                  </a:lnTo>
                  <a:lnTo>
                    <a:pt x="1606559" y="929"/>
                  </a:lnTo>
                  <a:lnTo>
                    <a:pt x="1608806" y="0"/>
                  </a:lnTo>
                  <a:lnTo>
                    <a:pt x="1709424" y="0"/>
                  </a:lnTo>
                  <a:lnTo>
                    <a:pt x="1711671" y="929"/>
                  </a:lnTo>
                  <a:lnTo>
                    <a:pt x="1715395" y="4649"/>
                  </a:lnTo>
                  <a:lnTo>
                    <a:pt x="1716326" y="6894"/>
                  </a:lnTo>
                  <a:lnTo>
                    <a:pt x="1716326" y="12155"/>
                  </a:lnTo>
                  <a:lnTo>
                    <a:pt x="1715395" y="14400"/>
                  </a:lnTo>
                  <a:lnTo>
                    <a:pt x="1711671" y="18120"/>
                  </a:lnTo>
                  <a:lnTo>
                    <a:pt x="1709424" y="19049"/>
                  </a:lnTo>
                  <a:close/>
                </a:path>
                <a:path w="3051810" h="19050">
                  <a:moveTo>
                    <a:pt x="1842916" y="19049"/>
                  </a:moveTo>
                  <a:lnTo>
                    <a:pt x="1742298" y="19049"/>
                  </a:lnTo>
                  <a:lnTo>
                    <a:pt x="1740051" y="18120"/>
                  </a:lnTo>
                  <a:lnTo>
                    <a:pt x="1736327" y="14400"/>
                  </a:lnTo>
                  <a:lnTo>
                    <a:pt x="1735396" y="12155"/>
                  </a:lnTo>
                  <a:lnTo>
                    <a:pt x="1735396" y="6894"/>
                  </a:lnTo>
                  <a:lnTo>
                    <a:pt x="1736327" y="4649"/>
                  </a:lnTo>
                  <a:lnTo>
                    <a:pt x="1740051" y="929"/>
                  </a:lnTo>
                  <a:lnTo>
                    <a:pt x="1742298" y="0"/>
                  </a:lnTo>
                  <a:lnTo>
                    <a:pt x="1842916" y="0"/>
                  </a:lnTo>
                  <a:lnTo>
                    <a:pt x="1845163" y="929"/>
                  </a:lnTo>
                  <a:lnTo>
                    <a:pt x="1848887" y="4649"/>
                  </a:lnTo>
                  <a:lnTo>
                    <a:pt x="1849818" y="6894"/>
                  </a:lnTo>
                  <a:lnTo>
                    <a:pt x="1849818" y="12155"/>
                  </a:lnTo>
                  <a:lnTo>
                    <a:pt x="1848887" y="14400"/>
                  </a:lnTo>
                  <a:lnTo>
                    <a:pt x="1845163" y="18120"/>
                  </a:lnTo>
                  <a:lnTo>
                    <a:pt x="1842916" y="19049"/>
                  </a:lnTo>
                  <a:close/>
                </a:path>
                <a:path w="3051810" h="19050">
                  <a:moveTo>
                    <a:pt x="1976408" y="19049"/>
                  </a:moveTo>
                  <a:lnTo>
                    <a:pt x="1875790" y="19049"/>
                  </a:lnTo>
                  <a:lnTo>
                    <a:pt x="1873543" y="18120"/>
                  </a:lnTo>
                  <a:lnTo>
                    <a:pt x="1869819" y="14400"/>
                  </a:lnTo>
                  <a:lnTo>
                    <a:pt x="1868888" y="12155"/>
                  </a:lnTo>
                  <a:lnTo>
                    <a:pt x="1868888" y="6894"/>
                  </a:lnTo>
                  <a:lnTo>
                    <a:pt x="1869819" y="4649"/>
                  </a:lnTo>
                  <a:lnTo>
                    <a:pt x="1873543" y="929"/>
                  </a:lnTo>
                  <a:lnTo>
                    <a:pt x="1875790" y="0"/>
                  </a:lnTo>
                  <a:lnTo>
                    <a:pt x="1976408" y="0"/>
                  </a:lnTo>
                  <a:lnTo>
                    <a:pt x="1978655" y="929"/>
                  </a:lnTo>
                  <a:lnTo>
                    <a:pt x="1982379" y="4649"/>
                  </a:lnTo>
                  <a:lnTo>
                    <a:pt x="1983310" y="6894"/>
                  </a:lnTo>
                  <a:lnTo>
                    <a:pt x="1983310" y="12155"/>
                  </a:lnTo>
                  <a:lnTo>
                    <a:pt x="1982379" y="14400"/>
                  </a:lnTo>
                  <a:lnTo>
                    <a:pt x="1978655" y="18120"/>
                  </a:lnTo>
                  <a:lnTo>
                    <a:pt x="1976408" y="19049"/>
                  </a:lnTo>
                  <a:close/>
                </a:path>
                <a:path w="3051810" h="19050">
                  <a:moveTo>
                    <a:pt x="2109900" y="19049"/>
                  </a:moveTo>
                  <a:lnTo>
                    <a:pt x="2009283" y="19049"/>
                  </a:lnTo>
                  <a:lnTo>
                    <a:pt x="2007035" y="18120"/>
                  </a:lnTo>
                  <a:lnTo>
                    <a:pt x="2003311" y="14400"/>
                  </a:lnTo>
                  <a:lnTo>
                    <a:pt x="2002380" y="12155"/>
                  </a:lnTo>
                  <a:lnTo>
                    <a:pt x="2002380" y="6894"/>
                  </a:lnTo>
                  <a:lnTo>
                    <a:pt x="2003311" y="4649"/>
                  </a:lnTo>
                  <a:lnTo>
                    <a:pt x="2007035" y="929"/>
                  </a:lnTo>
                  <a:lnTo>
                    <a:pt x="2009283" y="0"/>
                  </a:lnTo>
                  <a:lnTo>
                    <a:pt x="2109900" y="0"/>
                  </a:lnTo>
                  <a:lnTo>
                    <a:pt x="2112148" y="929"/>
                  </a:lnTo>
                  <a:lnTo>
                    <a:pt x="2115871" y="4649"/>
                  </a:lnTo>
                  <a:lnTo>
                    <a:pt x="2116802" y="6894"/>
                  </a:lnTo>
                  <a:lnTo>
                    <a:pt x="2116802" y="12155"/>
                  </a:lnTo>
                  <a:lnTo>
                    <a:pt x="2115871" y="14400"/>
                  </a:lnTo>
                  <a:lnTo>
                    <a:pt x="2112148" y="18120"/>
                  </a:lnTo>
                  <a:lnTo>
                    <a:pt x="2109900" y="19049"/>
                  </a:lnTo>
                  <a:close/>
                </a:path>
                <a:path w="3051810" h="19050">
                  <a:moveTo>
                    <a:pt x="2243392" y="19049"/>
                  </a:moveTo>
                  <a:lnTo>
                    <a:pt x="2142775" y="19049"/>
                  </a:lnTo>
                  <a:lnTo>
                    <a:pt x="2140527" y="18120"/>
                  </a:lnTo>
                  <a:lnTo>
                    <a:pt x="2136803" y="14400"/>
                  </a:lnTo>
                  <a:lnTo>
                    <a:pt x="2135872" y="12155"/>
                  </a:lnTo>
                  <a:lnTo>
                    <a:pt x="2135872" y="6894"/>
                  </a:lnTo>
                  <a:lnTo>
                    <a:pt x="2136803" y="4649"/>
                  </a:lnTo>
                  <a:lnTo>
                    <a:pt x="2140527" y="929"/>
                  </a:lnTo>
                  <a:lnTo>
                    <a:pt x="2142775" y="0"/>
                  </a:lnTo>
                  <a:lnTo>
                    <a:pt x="2243392" y="0"/>
                  </a:lnTo>
                  <a:lnTo>
                    <a:pt x="2245640" y="929"/>
                  </a:lnTo>
                  <a:lnTo>
                    <a:pt x="2249363" y="4649"/>
                  </a:lnTo>
                  <a:lnTo>
                    <a:pt x="2250294" y="6894"/>
                  </a:lnTo>
                  <a:lnTo>
                    <a:pt x="2250294" y="12155"/>
                  </a:lnTo>
                  <a:lnTo>
                    <a:pt x="2249363" y="14400"/>
                  </a:lnTo>
                  <a:lnTo>
                    <a:pt x="2245640" y="18120"/>
                  </a:lnTo>
                  <a:lnTo>
                    <a:pt x="2243392" y="19049"/>
                  </a:lnTo>
                  <a:close/>
                </a:path>
                <a:path w="3051810" h="19050">
                  <a:moveTo>
                    <a:pt x="2376884" y="19049"/>
                  </a:moveTo>
                  <a:lnTo>
                    <a:pt x="2276267" y="19049"/>
                  </a:lnTo>
                  <a:lnTo>
                    <a:pt x="2274019" y="18120"/>
                  </a:lnTo>
                  <a:lnTo>
                    <a:pt x="2270295" y="14400"/>
                  </a:lnTo>
                  <a:lnTo>
                    <a:pt x="2269364" y="12155"/>
                  </a:lnTo>
                  <a:lnTo>
                    <a:pt x="2269364" y="6894"/>
                  </a:lnTo>
                  <a:lnTo>
                    <a:pt x="2270295" y="4649"/>
                  </a:lnTo>
                  <a:lnTo>
                    <a:pt x="2274019" y="929"/>
                  </a:lnTo>
                  <a:lnTo>
                    <a:pt x="2276267" y="0"/>
                  </a:lnTo>
                  <a:lnTo>
                    <a:pt x="2376884" y="0"/>
                  </a:lnTo>
                  <a:lnTo>
                    <a:pt x="2379131" y="929"/>
                  </a:lnTo>
                  <a:lnTo>
                    <a:pt x="2382855" y="4649"/>
                  </a:lnTo>
                  <a:lnTo>
                    <a:pt x="2383786" y="6894"/>
                  </a:lnTo>
                  <a:lnTo>
                    <a:pt x="2383786" y="12155"/>
                  </a:lnTo>
                  <a:lnTo>
                    <a:pt x="2382855" y="14400"/>
                  </a:lnTo>
                  <a:lnTo>
                    <a:pt x="2379131" y="18120"/>
                  </a:lnTo>
                  <a:lnTo>
                    <a:pt x="2376884" y="19049"/>
                  </a:lnTo>
                  <a:close/>
                </a:path>
                <a:path w="3051810" h="19050">
                  <a:moveTo>
                    <a:pt x="2510376" y="19049"/>
                  </a:moveTo>
                  <a:lnTo>
                    <a:pt x="2409759" y="19049"/>
                  </a:lnTo>
                  <a:lnTo>
                    <a:pt x="2407511" y="18120"/>
                  </a:lnTo>
                  <a:lnTo>
                    <a:pt x="2403787" y="14400"/>
                  </a:lnTo>
                  <a:lnTo>
                    <a:pt x="2402856" y="12155"/>
                  </a:lnTo>
                  <a:lnTo>
                    <a:pt x="2402856" y="6894"/>
                  </a:lnTo>
                  <a:lnTo>
                    <a:pt x="2403787" y="4649"/>
                  </a:lnTo>
                  <a:lnTo>
                    <a:pt x="2407511" y="929"/>
                  </a:lnTo>
                  <a:lnTo>
                    <a:pt x="2409759" y="0"/>
                  </a:lnTo>
                  <a:lnTo>
                    <a:pt x="2510376" y="0"/>
                  </a:lnTo>
                  <a:lnTo>
                    <a:pt x="2512624" y="929"/>
                  </a:lnTo>
                  <a:lnTo>
                    <a:pt x="2516348" y="4649"/>
                  </a:lnTo>
                  <a:lnTo>
                    <a:pt x="2517278" y="6894"/>
                  </a:lnTo>
                  <a:lnTo>
                    <a:pt x="2517278" y="12155"/>
                  </a:lnTo>
                  <a:lnTo>
                    <a:pt x="2516348" y="14400"/>
                  </a:lnTo>
                  <a:lnTo>
                    <a:pt x="2512624" y="18120"/>
                  </a:lnTo>
                  <a:lnTo>
                    <a:pt x="2510376" y="19049"/>
                  </a:lnTo>
                  <a:close/>
                </a:path>
                <a:path w="3051810" h="19050">
                  <a:moveTo>
                    <a:pt x="2643868" y="19049"/>
                  </a:moveTo>
                  <a:lnTo>
                    <a:pt x="2543251" y="19049"/>
                  </a:lnTo>
                  <a:lnTo>
                    <a:pt x="2541003" y="18120"/>
                  </a:lnTo>
                  <a:lnTo>
                    <a:pt x="2537279" y="14400"/>
                  </a:lnTo>
                  <a:lnTo>
                    <a:pt x="2536348" y="12155"/>
                  </a:lnTo>
                  <a:lnTo>
                    <a:pt x="2536348" y="6894"/>
                  </a:lnTo>
                  <a:lnTo>
                    <a:pt x="2537279" y="4649"/>
                  </a:lnTo>
                  <a:lnTo>
                    <a:pt x="2541003" y="929"/>
                  </a:lnTo>
                  <a:lnTo>
                    <a:pt x="2543251" y="0"/>
                  </a:lnTo>
                  <a:lnTo>
                    <a:pt x="2643868" y="0"/>
                  </a:lnTo>
                  <a:lnTo>
                    <a:pt x="2646116" y="929"/>
                  </a:lnTo>
                  <a:lnTo>
                    <a:pt x="2649839" y="4649"/>
                  </a:lnTo>
                  <a:lnTo>
                    <a:pt x="2650770" y="6894"/>
                  </a:lnTo>
                  <a:lnTo>
                    <a:pt x="2650770" y="12155"/>
                  </a:lnTo>
                  <a:lnTo>
                    <a:pt x="2649839" y="14400"/>
                  </a:lnTo>
                  <a:lnTo>
                    <a:pt x="2646116" y="18120"/>
                  </a:lnTo>
                  <a:lnTo>
                    <a:pt x="2643868" y="19049"/>
                  </a:lnTo>
                  <a:close/>
                </a:path>
                <a:path w="3051810" h="19050">
                  <a:moveTo>
                    <a:pt x="2777360" y="19049"/>
                  </a:moveTo>
                  <a:lnTo>
                    <a:pt x="2676743" y="19049"/>
                  </a:lnTo>
                  <a:lnTo>
                    <a:pt x="2674495" y="18120"/>
                  </a:lnTo>
                  <a:lnTo>
                    <a:pt x="2670771" y="14400"/>
                  </a:lnTo>
                  <a:lnTo>
                    <a:pt x="2669841" y="12155"/>
                  </a:lnTo>
                  <a:lnTo>
                    <a:pt x="2669841" y="6894"/>
                  </a:lnTo>
                  <a:lnTo>
                    <a:pt x="2670771" y="4649"/>
                  </a:lnTo>
                  <a:lnTo>
                    <a:pt x="2674495" y="929"/>
                  </a:lnTo>
                  <a:lnTo>
                    <a:pt x="2676743" y="0"/>
                  </a:lnTo>
                  <a:lnTo>
                    <a:pt x="2777360" y="0"/>
                  </a:lnTo>
                  <a:lnTo>
                    <a:pt x="2779608" y="929"/>
                  </a:lnTo>
                  <a:lnTo>
                    <a:pt x="2783331" y="4649"/>
                  </a:lnTo>
                  <a:lnTo>
                    <a:pt x="2784262" y="6894"/>
                  </a:lnTo>
                  <a:lnTo>
                    <a:pt x="2784262" y="12155"/>
                  </a:lnTo>
                  <a:lnTo>
                    <a:pt x="2783331" y="14400"/>
                  </a:lnTo>
                  <a:lnTo>
                    <a:pt x="2779608" y="18120"/>
                  </a:lnTo>
                  <a:lnTo>
                    <a:pt x="2777360" y="19049"/>
                  </a:lnTo>
                  <a:close/>
                </a:path>
                <a:path w="3051810" h="19050">
                  <a:moveTo>
                    <a:pt x="2910852" y="19049"/>
                  </a:moveTo>
                  <a:lnTo>
                    <a:pt x="2810235" y="19049"/>
                  </a:lnTo>
                  <a:lnTo>
                    <a:pt x="2807988" y="18120"/>
                  </a:lnTo>
                  <a:lnTo>
                    <a:pt x="2804264" y="14400"/>
                  </a:lnTo>
                  <a:lnTo>
                    <a:pt x="2803333" y="12155"/>
                  </a:lnTo>
                  <a:lnTo>
                    <a:pt x="2803333" y="6894"/>
                  </a:lnTo>
                  <a:lnTo>
                    <a:pt x="2804264" y="4649"/>
                  </a:lnTo>
                  <a:lnTo>
                    <a:pt x="2807988" y="929"/>
                  </a:lnTo>
                  <a:lnTo>
                    <a:pt x="2810235" y="0"/>
                  </a:lnTo>
                  <a:lnTo>
                    <a:pt x="2910852" y="0"/>
                  </a:lnTo>
                  <a:lnTo>
                    <a:pt x="2913100" y="929"/>
                  </a:lnTo>
                  <a:lnTo>
                    <a:pt x="2916823" y="4649"/>
                  </a:lnTo>
                  <a:lnTo>
                    <a:pt x="2917754" y="6894"/>
                  </a:lnTo>
                  <a:lnTo>
                    <a:pt x="2917754" y="12155"/>
                  </a:lnTo>
                  <a:lnTo>
                    <a:pt x="2916823" y="14400"/>
                  </a:lnTo>
                  <a:lnTo>
                    <a:pt x="2913100" y="18120"/>
                  </a:lnTo>
                  <a:lnTo>
                    <a:pt x="2910852" y="19049"/>
                  </a:lnTo>
                  <a:close/>
                </a:path>
                <a:path w="3051810" h="19050">
                  <a:moveTo>
                    <a:pt x="3044344" y="19049"/>
                  </a:moveTo>
                  <a:lnTo>
                    <a:pt x="2943727" y="19049"/>
                  </a:lnTo>
                  <a:lnTo>
                    <a:pt x="2941479" y="18120"/>
                  </a:lnTo>
                  <a:lnTo>
                    <a:pt x="2937756" y="14400"/>
                  </a:lnTo>
                  <a:lnTo>
                    <a:pt x="2936825" y="12155"/>
                  </a:lnTo>
                  <a:lnTo>
                    <a:pt x="2936825" y="6894"/>
                  </a:lnTo>
                  <a:lnTo>
                    <a:pt x="2937756" y="4649"/>
                  </a:lnTo>
                  <a:lnTo>
                    <a:pt x="2941479" y="929"/>
                  </a:lnTo>
                  <a:lnTo>
                    <a:pt x="2943727" y="0"/>
                  </a:lnTo>
                  <a:lnTo>
                    <a:pt x="3044344" y="0"/>
                  </a:lnTo>
                  <a:lnTo>
                    <a:pt x="3046592" y="929"/>
                  </a:lnTo>
                  <a:lnTo>
                    <a:pt x="3050315" y="4649"/>
                  </a:lnTo>
                  <a:lnTo>
                    <a:pt x="3051246" y="6894"/>
                  </a:lnTo>
                  <a:lnTo>
                    <a:pt x="3051246" y="12155"/>
                  </a:lnTo>
                  <a:lnTo>
                    <a:pt x="3050315" y="14400"/>
                  </a:lnTo>
                  <a:lnTo>
                    <a:pt x="3046592" y="18120"/>
                  </a:lnTo>
                  <a:lnTo>
                    <a:pt x="3044344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4" name="object 8" descr=""/>
            <p:cNvPicPr/>
            <p:nvPr/>
          </p:nvPicPr>
          <p:blipFill>
            <a:blip r:embed="rId4"/>
            <a:stretch/>
          </p:blipFill>
          <p:spPr>
            <a:xfrm>
              <a:off x="3815280" y="4452120"/>
              <a:ext cx="139680" cy="1396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5" name="object 9"/>
            <p:cNvSpPr/>
            <p:nvPr/>
          </p:nvSpPr>
          <p:spPr>
            <a:xfrm>
              <a:off x="3955680" y="4516200"/>
              <a:ext cx="2101680" cy="11880"/>
            </a:xfrm>
            <a:custGeom>
              <a:avLst/>
              <a:gdLst>
                <a:gd name="textAreaLeft" fmla="*/ 0 w 2101680"/>
                <a:gd name="textAreaRight" fmla="*/ 2102400 w 2101680"/>
                <a:gd name="textAreaTop" fmla="*/ 0 h 11880"/>
                <a:gd name="textAreaBottom" fmla="*/ 12600 h 11880"/>
              </a:gdLst>
              <a:ahLst/>
              <a:rect l="textAreaLeft" t="textAreaTop" r="textAreaRight" b="textAreaBottom"/>
              <a:pathLst>
                <a:path w="3153409" h="19050">
                  <a:moveTo>
                    <a:pt x="107547" y="19049"/>
                  </a:moveTo>
                  <a:lnTo>
                    <a:pt x="6903" y="19049"/>
                  </a:lnTo>
                  <a:lnTo>
                    <a:pt x="4655" y="18120"/>
                  </a:lnTo>
                  <a:lnTo>
                    <a:pt x="931" y="14400"/>
                  </a:lnTo>
                  <a:lnTo>
                    <a:pt x="0" y="12155"/>
                  </a:lnTo>
                  <a:lnTo>
                    <a:pt x="0" y="6894"/>
                  </a:lnTo>
                  <a:lnTo>
                    <a:pt x="931" y="4649"/>
                  </a:lnTo>
                  <a:lnTo>
                    <a:pt x="4655" y="929"/>
                  </a:lnTo>
                  <a:lnTo>
                    <a:pt x="6903" y="0"/>
                  </a:lnTo>
                  <a:lnTo>
                    <a:pt x="107547" y="0"/>
                  </a:lnTo>
                  <a:lnTo>
                    <a:pt x="109795" y="929"/>
                  </a:lnTo>
                  <a:lnTo>
                    <a:pt x="113520" y="4649"/>
                  </a:lnTo>
                  <a:lnTo>
                    <a:pt x="114451" y="6894"/>
                  </a:lnTo>
                  <a:lnTo>
                    <a:pt x="114451" y="12155"/>
                  </a:lnTo>
                  <a:lnTo>
                    <a:pt x="113520" y="14400"/>
                  </a:lnTo>
                  <a:lnTo>
                    <a:pt x="109795" y="18120"/>
                  </a:lnTo>
                  <a:lnTo>
                    <a:pt x="107547" y="19049"/>
                  </a:lnTo>
                  <a:close/>
                </a:path>
                <a:path w="3153409" h="19050">
                  <a:moveTo>
                    <a:pt x="241073" y="19049"/>
                  </a:moveTo>
                  <a:lnTo>
                    <a:pt x="140430" y="19049"/>
                  </a:lnTo>
                  <a:lnTo>
                    <a:pt x="138182" y="18120"/>
                  </a:lnTo>
                  <a:lnTo>
                    <a:pt x="134457" y="14400"/>
                  </a:lnTo>
                  <a:lnTo>
                    <a:pt x="133526" y="12155"/>
                  </a:lnTo>
                  <a:lnTo>
                    <a:pt x="133526" y="6894"/>
                  </a:lnTo>
                  <a:lnTo>
                    <a:pt x="134457" y="4649"/>
                  </a:lnTo>
                  <a:lnTo>
                    <a:pt x="138182" y="929"/>
                  </a:lnTo>
                  <a:lnTo>
                    <a:pt x="140430" y="0"/>
                  </a:lnTo>
                  <a:lnTo>
                    <a:pt x="241073" y="0"/>
                  </a:lnTo>
                  <a:lnTo>
                    <a:pt x="243321" y="929"/>
                  </a:lnTo>
                  <a:lnTo>
                    <a:pt x="247046" y="4649"/>
                  </a:lnTo>
                  <a:lnTo>
                    <a:pt x="247977" y="6894"/>
                  </a:lnTo>
                  <a:lnTo>
                    <a:pt x="247977" y="12155"/>
                  </a:lnTo>
                  <a:lnTo>
                    <a:pt x="247046" y="14400"/>
                  </a:lnTo>
                  <a:lnTo>
                    <a:pt x="243321" y="18120"/>
                  </a:lnTo>
                  <a:lnTo>
                    <a:pt x="241073" y="19049"/>
                  </a:lnTo>
                  <a:close/>
                </a:path>
                <a:path w="3153409" h="19050">
                  <a:moveTo>
                    <a:pt x="374600" y="19049"/>
                  </a:moveTo>
                  <a:lnTo>
                    <a:pt x="273956" y="19049"/>
                  </a:lnTo>
                  <a:lnTo>
                    <a:pt x="271708" y="18120"/>
                  </a:lnTo>
                  <a:lnTo>
                    <a:pt x="267984" y="14400"/>
                  </a:lnTo>
                  <a:lnTo>
                    <a:pt x="267052" y="12155"/>
                  </a:lnTo>
                  <a:lnTo>
                    <a:pt x="267052" y="6894"/>
                  </a:lnTo>
                  <a:lnTo>
                    <a:pt x="267984" y="4649"/>
                  </a:lnTo>
                  <a:lnTo>
                    <a:pt x="271708" y="929"/>
                  </a:lnTo>
                  <a:lnTo>
                    <a:pt x="273956" y="0"/>
                  </a:lnTo>
                  <a:lnTo>
                    <a:pt x="374600" y="0"/>
                  </a:lnTo>
                  <a:lnTo>
                    <a:pt x="376848" y="929"/>
                  </a:lnTo>
                  <a:lnTo>
                    <a:pt x="380573" y="4649"/>
                  </a:lnTo>
                  <a:lnTo>
                    <a:pt x="381504" y="6894"/>
                  </a:lnTo>
                  <a:lnTo>
                    <a:pt x="381504" y="12155"/>
                  </a:lnTo>
                  <a:lnTo>
                    <a:pt x="380573" y="14400"/>
                  </a:lnTo>
                  <a:lnTo>
                    <a:pt x="376848" y="18120"/>
                  </a:lnTo>
                  <a:lnTo>
                    <a:pt x="374600" y="19049"/>
                  </a:lnTo>
                  <a:close/>
                </a:path>
                <a:path w="3153409" h="19050">
                  <a:moveTo>
                    <a:pt x="508126" y="19049"/>
                  </a:moveTo>
                  <a:lnTo>
                    <a:pt x="407483" y="19049"/>
                  </a:lnTo>
                  <a:lnTo>
                    <a:pt x="405235" y="18120"/>
                  </a:lnTo>
                  <a:lnTo>
                    <a:pt x="401510" y="14400"/>
                  </a:lnTo>
                  <a:lnTo>
                    <a:pt x="400579" y="12155"/>
                  </a:lnTo>
                  <a:lnTo>
                    <a:pt x="400579" y="6894"/>
                  </a:lnTo>
                  <a:lnTo>
                    <a:pt x="401510" y="4649"/>
                  </a:lnTo>
                  <a:lnTo>
                    <a:pt x="405235" y="929"/>
                  </a:lnTo>
                  <a:lnTo>
                    <a:pt x="407483" y="0"/>
                  </a:lnTo>
                  <a:lnTo>
                    <a:pt x="508126" y="0"/>
                  </a:lnTo>
                  <a:lnTo>
                    <a:pt x="510374" y="929"/>
                  </a:lnTo>
                  <a:lnTo>
                    <a:pt x="514099" y="4649"/>
                  </a:lnTo>
                  <a:lnTo>
                    <a:pt x="515030" y="6894"/>
                  </a:lnTo>
                  <a:lnTo>
                    <a:pt x="515030" y="12155"/>
                  </a:lnTo>
                  <a:lnTo>
                    <a:pt x="514099" y="14400"/>
                  </a:lnTo>
                  <a:lnTo>
                    <a:pt x="510374" y="18120"/>
                  </a:lnTo>
                  <a:lnTo>
                    <a:pt x="508126" y="19049"/>
                  </a:lnTo>
                  <a:close/>
                </a:path>
                <a:path w="3153409" h="19050">
                  <a:moveTo>
                    <a:pt x="641653" y="19049"/>
                  </a:moveTo>
                  <a:lnTo>
                    <a:pt x="541009" y="19049"/>
                  </a:lnTo>
                  <a:lnTo>
                    <a:pt x="538761" y="18120"/>
                  </a:lnTo>
                  <a:lnTo>
                    <a:pt x="535036" y="14400"/>
                  </a:lnTo>
                  <a:lnTo>
                    <a:pt x="534105" y="12155"/>
                  </a:lnTo>
                  <a:lnTo>
                    <a:pt x="534105" y="6894"/>
                  </a:lnTo>
                  <a:lnTo>
                    <a:pt x="535036" y="4649"/>
                  </a:lnTo>
                  <a:lnTo>
                    <a:pt x="538761" y="929"/>
                  </a:lnTo>
                  <a:lnTo>
                    <a:pt x="541009" y="0"/>
                  </a:lnTo>
                  <a:lnTo>
                    <a:pt x="641653" y="0"/>
                  </a:lnTo>
                  <a:lnTo>
                    <a:pt x="643901" y="929"/>
                  </a:lnTo>
                  <a:lnTo>
                    <a:pt x="647625" y="4649"/>
                  </a:lnTo>
                  <a:lnTo>
                    <a:pt x="648557" y="6894"/>
                  </a:lnTo>
                  <a:lnTo>
                    <a:pt x="648557" y="12155"/>
                  </a:lnTo>
                  <a:lnTo>
                    <a:pt x="647625" y="14400"/>
                  </a:lnTo>
                  <a:lnTo>
                    <a:pt x="643901" y="18120"/>
                  </a:lnTo>
                  <a:lnTo>
                    <a:pt x="641653" y="19049"/>
                  </a:lnTo>
                  <a:close/>
                </a:path>
                <a:path w="3153409" h="19050">
                  <a:moveTo>
                    <a:pt x="775179" y="19049"/>
                  </a:moveTo>
                  <a:lnTo>
                    <a:pt x="674536" y="19049"/>
                  </a:lnTo>
                  <a:lnTo>
                    <a:pt x="672288" y="18120"/>
                  </a:lnTo>
                  <a:lnTo>
                    <a:pt x="668563" y="14400"/>
                  </a:lnTo>
                  <a:lnTo>
                    <a:pt x="667632" y="12155"/>
                  </a:lnTo>
                  <a:lnTo>
                    <a:pt x="667632" y="6894"/>
                  </a:lnTo>
                  <a:lnTo>
                    <a:pt x="668563" y="4649"/>
                  </a:lnTo>
                  <a:lnTo>
                    <a:pt x="672288" y="929"/>
                  </a:lnTo>
                  <a:lnTo>
                    <a:pt x="674536" y="0"/>
                  </a:lnTo>
                  <a:lnTo>
                    <a:pt x="775179" y="0"/>
                  </a:lnTo>
                  <a:lnTo>
                    <a:pt x="777427" y="929"/>
                  </a:lnTo>
                  <a:lnTo>
                    <a:pt x="781152" y="4649"/>
                  </a:lnTo>
                  <a:lnTo>
                    <a:pt x="782083" y="6894"/>
                  </a:lnTo>
                  <a:lnTo>
                    <a:pt x="782083" y="12155"/>
                  </a:lnTo>
                  <a:lnTo>
                    <a:pt x="781152" y="14400"/>
                  </a:lnTo>
                  <a:lnTo>
                    <a:pt x="777427" y="18120"/>
                  </a:lnTo>
                  <a:lnTo>
                    <a:pt x="775179" y="19049"/>
                  </a:lnTo>
                  <a:close/>
                </a:path>
                <a:path w="3153409" h="19050">
                  <a:moveTo>
                    <a:pt x="908706" y="19049"/>
                  </a:moveTo>
                  <a:lnTo>
                    <a:pt x="808062" y="19049"/>
                  </a:lnTo>
                  <a:lnTo>
                    <a:pt x="805814" y="18120"/>
                  </a:lnTo>
                  <a:lnTo>
                    <a:pt x="802089" y="14400"/>
                  </a:lnTo>
                  <a:lnTo>
                    <a:pt x="801158" y="12155"/>
                  </a:lnTo>
                  <a:lnTo>
                    <a:pt x="801158" y="6894"/>
                  </a:lnTo>
                  <a:lnTo>
                    <a:pt x="802089" y="4649"/>
                  </a:lnTo>
                  <a:lnTo>
                    <a:pt x="805814" y="929"/>
                  </a:lnTo>
                  <a:lnTo>
                    <a:pt x="808062" y="0"/>
                  </a:lnTo>
                  <a:lnTo>
                    <a:pt x="908706" y="0"/>
                  </a:lnTo>
                  <a:lnTo>
                    <a:pt x="910954" y="929"/>
                  </a:lnTo>
                  <a:lnTo>
                    <a:pt x="914678" y="4649"/>
                  </a:lnTo>
                  <a:lnTo>
                    <a:pt x="915609" y="6894"/>
                  </a:lnTo>
                  <a:lnTo>
                    <a:pt x="915609" y="12155"/>
                  </a:lnTo>
                  <a:lnTo>
                    <a:pt x="914678" y="14400"/>
                  </a:lnTo>
                  <a:lnTo>
                    <a:pt x="910954" y="18120"/>
                  </a:lnTo>
                  <a:lnTo>
                    <a:pt x="908706" y="19049"/>
                  </a:lnTo>
                  <a:close/>
                </a:path>
                <a:path w="3153409" h="19050">
                  <a:moveTo>
                    <a:pt x="1042232" y="19049"/>
                  </a:moveTo>
                  <a:lnTo>
                    <a:pt x="941589" y="19049"/>
                  </a:lnTo>
                  <a:lnTo>
                    <a:pt x="939340" y="18120"/>
                  </a:lnTo>
                  <a:lnTo>
                    <a:pt x="935616" y="14400"/>
                  </a:lnTo>
                  <a:lnTo>
                    <a:pt x="934685" y="12155"/>
                  </a:lnTo>
                  <a:lnTo>
                    <a:pt x="934685" y="6894"/>
                  </a:lnTo>
                  <a:lnTo>
                    <a:pt x="935616" y="4649"/>
                  </a:lnTo>
                  <a:lnTo>
                    <a:pt x="939340" y="929"/>
                  </a:lnTo>
                  <a:lnTo>
                    <a:pt x="941589" y="0"/>
                  </a:lnTo>
                  <a:lnTo>
                    <a:pt x="1042232" y="0"/>
                  </a:lnTo>
                  <a:lnTo>
                    <a:pt x="1044480" y="929"/>
                  </a:lnTo>
                  <a:lnTo>
                    <a:pt x="1048205" y="4649"/>
                  </a:lnTo>
                  <a:lnTo>
                    <a:pt x="1049136" y="6894"/>
                  </a:lnTo>
                  <a:lnTo>
                    <a:pt x="1049136" y="12155"/>
                  </a:lnTo>
                  <a:lnTo>
                    <a:pt x="1048205" y="14400"/>
                  </a:lnTo>
                  <a:lnTo>
                    <a:pt x="1044480" y="18120"/>
                  </a:lnTo>
                  <a:lnTo>
                    <a:pt x="1042232" y="19049"/>
                  </a:lnTo>
                  <a:close/>
                </a:path>
                <a:path w="3153409" h="19050">
                  <a:moveTo>
                    <a:pt x="1175759" y="19049"/>
                  </a:moveTo>
                  <a:lnTo>
                    <a:pt x="1075115" y="19049"/>
                  </a:lnTo>
                  <a:lnTo>
                    <a:pt x="1072867" y="18120"/>
                  </a:lnTo>
                  <a:lnTo>
                    <a:pt x="1069142" y="14400"/>
                  </a:lnTo>
                  <a:lnTo>
                    <a:pt x="1068211" y="12155"/>
                  </a:lnTo>
                  <a:lnTo>
                    <a:pt x="1068211" y="6894"/>
                  </a:lnTo>
                  <a:lnTo>
                    <a:pt x="1069142" y="4649"/>
                  </a:lnTo>
                  <a:lnTo>
                    <a:pt x="1072867" y="929"/>
                  </a:lnTo>
                  <a:lnTo>
                    <a:pt x="1075115" y="0"/>
                  </a:lnTo>
                  <a:lnTo>
                    <a:pt x="1175759" y="0"/>
                  </a:lnTo>
                  <a:lnTo>
                    <a:pt x="1178007" y="929"/>
                  </a:lnTo>
                  <a:lnTo>
                    <a:pt x="1181731" y="4649"/>
                  </a:lnTo>
                  <a:lnTo>
                    <a:pt x="1182662" y="6894"/>
                  </a:lnTo>
                  <a:lnTo>
                    <a:pt x="1182662" y="12155"/>
                  </a:lnTo>
                  <a:lnTo>
                    <a:pt x="1181731" y="14400"/>
                  </a:lnTo>
                  <a:lnTo>
                    <a:pt x="1178007" y="18120"/>
                  </a:lnTo>
                  <a:lnTo>
                    <a:pt x="1175759" y="19049"/>
                  </a:lnTo>
                  <a:close/>
                </a:path>
                <a:path w="3153409" h="19050">
                  <a:moveTo>
                    <a:pt x="1309285" y="19049"/>
                  </a:moveTo>
                  <a:lnTo>
                    <a:pt x="1208642" y="19049"/>
                  </a:lnTo>
                  <a:lnTo>
                    <a:pt x="1206394" y="18120"/>
                  </a:lnTo>
                  <a:lnTo>
                    <a:pt x="1202669" y="14400"/>
                  </a:lnTo>
                  <a:lnTo>
                    <a:pt x="1201738" y="12155"/>
                  </a:lnTo>
                  <a:lnTo>
                    <a:pt x="1201738" y="6894"/>
                  </a:lnTo>
                  <a:lnTo>
                    <a:pt x="1202669" y="4649"/>
                  </a:lnTo>
                  <a:lnTo>
                    <a:pt x="1206394" y="929"/>
                  </a:lnTo>
                  <a:lnTo>
                    <a:pt x="1208642" y="0"/>
                  </a:lnTo>
                  <a:lnTo>
                    <a:pt x="1309285" y="0"/>
                  </a:lnTo>
                  <a:lnTo>
                    <a:pt x="1311533" y="929"/>
                  </a:lnTo>
                  <a:lnTo>
                    <a:pt x="1315258" y="4649"/>
                  </a:lnTo>
                  <a:lnTo>
                    <a:pt x="1316189" y="6894"/>
                  </a:lnTo>
                  <a:lnTo>
                    <a:pt x="1316189" y="12155"/>
                  </a:lnTo>
                  <a:lnTo>
                    <a:pt x="1315258" y="14400"/>
                  </a:lnTo>
                  <a:lnTo>
                    <a:pt x="1311533" y="18120"/>
                  </a:lnTo>
                  <a:lnTo>
                    <a:pt x="1309285" y="19049"/>
                  </a:lnTo>
                  <a:close/>
                </a:path>
                <a:path w="3153409" h="19050">
                  <a:moveTo>
                    <a:pt x="1442812" y="19049"/>
                  </a:moveTo>
                  <a:lnTo>
                    <a:pt x="1342168" y="19049"/>
                  </a:lnTo>
                  <a:lnTo>
                    <a:pt x="1339920" y="18120"/>
                  </a:lnTo>
                  <a:lnTo>
                    <a:pt x="1336195" y="14400"/>
                  </a:lnTo>
                  <a:lnTo>
                    <a:pt x="1335264" y="12155"/>
                  </a:lnTo>
                  <a:lnTo>
                    <a:pt x="1335264" y="6894"/>
                  </a:lnTo>
                  <a:lnTo>
                    <a:pt x="1336195" y="4649"/>
                  </a:lnTo>
                  <a:lnTo>
                    <a:pt x="1339920" y="929"/>
                  </a:lnTo>
                  <a:lnTo>
                    <a:pt x="1342168" y="0"/>
                  </a:lnTo>
                  <a:lnTo>
                    <a:pt x="1442812" y="0"/>
                  </a:lnTo>
                  <a:lnTo>
                    <a:pt x="1445059" y="929"/>
                  </a:lnTo>
                  <a:lnTo>
                    <a:pt x="1448784" y="4649"/>
                  </a:lnTo>
                  <a:lnTo>
                    <a:pt x="1449715" y="6894"/>
                  </a:lnTo>
                  <a:lnTo>
                    <a:pt x="1449715" y="12155"/>
                  </a:lnTo>
                  <a:lnTo>
                    <a:pt x="1448784" y="14400"/>
                  </a:lnTo>
                  <a:lnTo>
                    <a:pt x="1445059" y="18120"/>
                  </a:lnTo>
                  <a:lnTo>
                    <a:pt x="1442812" y="19049"/>
                  </a:lnTo>
                  <a:close/>
                </a:path>
                <a:path w="3153409" h="19050">
                  <a:moveTo>
                    <a:pt x="1576338" y="19049"/>
                  </a:moveTo>
                  <a:lnTo>
                    <a:pt x="1475694" y="19049"/>
                  </a:lnTo>
                  <a:lnTo>
                    <a:pt x="1473446" y="18120"/>
                  </a:lnTo>
                  <a:lnTo>
                    <a:pt x="1469722" y="14400"/>
                  </a:lnTo>
                  <a:lnTo>
                    <a:pt x="1468791" y="12155"/>
                  </a:lnTo>
                  <a:lnTo>
                    <a:pt x="1468791" y="6894"/>
                  </a:lnTo>
                  <a:lnTo>
                    <a:pt x="1469722" y="4649"/>
                  </a:lnTo>
                  <a:lnTo>
                    <a:pt x="1473446" y="929"/>
                  </a:lnTo>
                  <a:lnTo>
                    <a:pt x="1475694" y="0"/>
                  </a:lnTo>
                  <a:lnTo>
                    <a:pt x="1576338" y="0"/>
                  </a:lnTo>
                  <a:lnTo>
                    <a:pt x="1578586" y="929"/>
                  </a:lnTo>
                  <a:lnTo>
                    <a:pt x="1582311" y="4649"/>
                  </a:lnTo>
                  <a:lnTo>
                    <a:pt x="1583242" y="6894"/>
                  </a:lnTo>
                  <a:lnTo>
                    <a:pt x="1583242" y="12155"/>
                  </a:lnTo>
                  <a:lnTo>
                    <a:pt x="1582311" y="14400"/>
                  </a:lnTo>
                  <a:lnTo>
                    <a:pt x="1578586" y="18120"/>
                  </a:lnTo>
                  <a:lnTo>
                    <a:pt x="1576338" y="19049"/>
                  </a:lnTo>
                  <a:close/>
                </a:path>
                <a:path w="3153409" h="19050">
                  <a:moveTo>
                    <a:pt x="1709864" y="19049"/>
                  </a:moveTo>
                  <a:lnTo>
                    <a:pt x="1609221" y="19049"/>
                  </a:lnTo>
                  <a:lnTo>
                    <a:pt x="1606973" y="18120"/>
                  </a:lnTo>
                  <a:lnTo>
                    <a:pt x="1603248" y="14400"/>
                  </a:lnTo>
                  <a:lnTo>
                    <a:pt x="1602317" y="12155"/>
                  </a:lnTo>
                  <a:lnTo>
                    <a:pt x="1602317" y="6894"/>
                  </a:lnTo>
                  <a:lnTo>
                    <a:pt x="1603248" y="4649"/>
                  </a:lnTo>
                  <a:lnTo>
                    <a:pt x="1606973" y="929"/>
                  </a:lnTo>
                  <a:lnTo>
                    <a:pt x="1609221" y="0"/>
                  </a:lnTo>
                  <a:lnTo>
                    <a:pt x="1709864" y="0"/>
                  </a:lnTo>
                  <a:lnTo>
                    <a:pt x="1712112" y="929"/>
                  </a:lnTo>
                  <a:lnTo>
                    <a:pt x="1715837" y="4649"/>
                  </a:lnTo>
                  <a:lnTo>
                    <a:pt x="1716768" y="6894"/>
                  </a:lnTo>
                  <a:lnTo>
                    <a:pt x="1716768" y="12155"/>
                  </a:lnTo>
                  <a:lnTo>
                    <a:pt x="1715837" y="14400"/>
                  </a:lnTo>
                  <a:lnTo>
                    <a:pt x="1712112" y="18120"/>
                  </a:lnTo>
                  <a:lnTo>
                    <a:pt x="1709864" y="19049"/>
                  </a:lnTo>
                  <a:close/>
                </a:path>
                <a:path w="3153409" h="19050">
                  <a:moveTo>
                    <a:pt x="1843391" y="19049"/>
                  </a:moveTo>
                  <a:lnTo>
                    <a:pt x="1742747" y="19049"/>
                  </a:lnTo>
                  <a:lnTo>
                    <a:pt x="1740499" y="18120"/>
                  </a:lnTo>
                  <a:lnTo>
                    <a:pt x="1736775" y="14400"/>
                  </a:lnTo>
                  <a:lnTo>
                    <a:pt x="1735843" y="12155"/>
                  </a:lnTo>
                  <a:lnTo>
                    <a:pt x="1735843" y="6894"/>
                  </a:lnTo>
                  <a:lnTo>
                    <a:pt x="1736775" y="4649"/>
                  </a:lnTo>
                  <a:lnTo>
                    <a:pt x="1740499" y="929"/>
                  </a:lnTo>
                  <a:lnTo>
                    <a:pt x="1742747" y="0"/>
                  </a:lnTo>
                  <a:lnTo>
                    <a:pt x="1843391" y="0"/>
                  </a:lnTo>
                  <a:lnTo>
                    <a:pt x="1845639" y="929"/>
                  </a:lnTo>
                  <a:lnTo>
                    <a:pt x="1849364" y="4649"/>
                  </a:lnTo>
                  <a:lnTo>
                    <a:pt x="1850295" y="6894"/>
                  </a:lnTo>
                  <a:lnTo>
                    <a:pt x="1850295" y="12155"/>
                  </a:lnTo>
                  <a:lnTo>
                    <a:pt x="1849364" y="14400"/>
                  </a:lnTo>
                  <a:lnTo>
                    <a:pt x="1845639" y="18120"/>
                  </a:lnTo>
                  <a:lnTo>
                    <a:pt x="1843391" y="19049"/>
                  </a:lnTo>
                  <a:close/>
                </a:path>
                <a:path w="3153409" h="19050">
                  <a:moveTo>
                    <a:pt x="1976917" y="19049"/>
                  </a:moveTo>
                  <a:lnTo>
                    <a:pt x="1876274" y="19049"/>
                  </a:lnTo>
                  <a:lnTo>
                    <a:pt x="1874026" y="18120"/>
                  </a:lnTo>
                  <a:lnTo>
                    <a:pt x="1870301" y="14400"/>
                  </a:lnTo>
                  <a:lnTo>
                    <a:pt x="1869370" y="12155"/>
                  </a:lnTo>
                  <a:lnTo>
                    <a:pt x="1869370" y="6894"/>
                  </a:lnTo>
                  <a:lnTo>
                    <a:pt x="1870301" y="4649"/>
                  </a:lnTo>
                  <a:lnTo>
                    <a:pt x="1874026" y="929"/>
                  </a:lnTo>
                  <a:lnTo>
                    <a:pt x="1876274" y="0"/>
                  </a:lnTo>
                  <a:lnTo>
                    <a:pt x="1976917" y="0"/>
                  </a:lnTo>
                  <a:lnTo>
                    <a:pt x="1979165" y="929"/>
                  </a:lnTo>
                  <a:lnTo>
                    <a:pt x="1982890" y="4649"/>
                  </a:lnTo>
                  <a:lnTo>
                    <a:pt x="1983821" y="6894"/>
                  </a:lnTo>
                  <a:lnTo>
                    <a:pt x="1983821" y="12155"/>
                  </a:lnTo>
                  <a:lnTo>
                    <a:pt x="1982890" y="14400"/>
                  </a:lnTo>
                  <a:lnTo>
                    <a:pt x="1979165" y="18120"/>
                  </a:lnTo>
                  <a:lnTo>
                    <a:pt x="1976917" y="19049"/>
                  </a:lnTo>
                  <a:close/>
                </a:path>
                <a:path w="3153409" h="19050">
                  <a:moveTo>
                    <a:pt x="2110444" y="19049"/>
                  </a:moveTo>
                  <a:lnTo>
                    <a:pt x="2009800" y="19049"/>
                  </a:lnTo>
                  <a:lnTo>
                    <a:pt x="2007552" y="18120"/>
                  </a:lnTo>
                  <a:lnTo>
                    <a:pt x="2003828" y="14400"/>
                  </a:lnTo>
                  <a:lnTo>
                    <a:pt x="2002896" y="12155"/>
                  </a:lnTo>
                  <a:lnTo>
                    <a:pt x="2002896" y="6894"/>
                  </a:lnTo>
                  <a:lnTo>
                    <a:pt x="2003828" y="4649"/>
                  </a:lnTo>
                  <a:lnTo>
                    <a:pt x="2007552" y="929"/>
                  </a:lnTo>
                  <a:lnTo>
                    <a:pt x="2009800" y="0"/>
                  </a:lnTo>
                  <a:lnTo>
                    <a:pt x="2110444" y="0"/>
                  </a:lnTo>
                  <a:lnTo>
                    <a:pt x="2112692" y="929"/>
                  </a:lnTo>
                  <a:lnTo>
                    <a:pt x="2116417" y="4649"/>
                  </a:lnTo>
                  <a:lnTo>
                    <a:pt x="2117348" y="6894"/>
                  </a:lnTo>
                  <a:lnTo>
                    <a:pt x="2117348" y="12155"/>
                  </a:lnTo>
                  <a:lnTo>
                    <a:pt x="2116417" y="14400"/>
                  </a:lnTo>
                  <a:lnTo>
                    <a:pt x="2112692" y="18120"/>
                  </a:lnTo>
                  <a:lnTo>
                    <a:pt x="2110444" y="19049"/>
                  </a:lnTo>
                  <a:close/>
                </a:path>
                <a:path w="3153409" h="19050">
                  <a:moveTo>
                    <a:pt x="2243970" y="19049"/>
                  </a:moveTo>
                  <a:lnTo>
                    <a:pt x="2143327" y="19049"/>
                  </a:lnTo>
                  <a:lnTo>
                    <a:pt x="2141079" y="18120"/>
                  </a:lnTo>
                  <a:lnTo>
                    <a:pt x="2137354" y="14400"/>
                  </a:lnTo>
                  <a:lnTo>
                    <a:pt x="2136423" y="12155"/>
                  </a:lnTo>
                  <a:lnTo>
                    <a:pt x="2136423" y="6894"/>
                  </a:lnTo>
                  <a:lnTo>
                    <a:pt x="2137354" y="4649"/>
                  </a:lnTo>
                  <a:lnTo>
                    <a:pt x="2141079" y="929"/>
                  </a:lnTo>
                  <a:lnTo>
                    <a:pt x="2143327" y="0"/>
                  </a:lnTo>
                  <a:lnTo>
                    <a:pt x="2243970" y="0"/>
                  </a:lnTo>
                  <a:lnTo>
                    <a:pt x="2246218" y="929"/>
                  </a:lnTo>
                  <a:lnTo>
                    <a:pt x="2249943" y="4649"/>
                  </a:lnTo>
                  <a:lnTo>
                    <a:pt x="2250874" y="6894"/>
                  </a:lnTo>
                  <a:lnTo>
                    <a:pt x="2250874" y="12155"/>
                  </a:lnTo>
                  <a:lnTo>
                    <a:pt x="2249943" y="14400"/>
                  </a:lnTo>
                  <a:lnTo>
                    <a:pt x="2246218" y="18120"/>
                  </a:lnTo>
                  <a:lnTo>
                    <a:pt x="2243970" y="19049"/>
                  </a:lnTo>
                  <a:close/>
                </a:path>
                <a:path w="3153409" h="19050">
                  <a:moveTo>
                    <a:pt x="2377497" y="19049"/>
                  </a:moveTo>
                  <a:lnTo>
                    <a:pt x="2276853" y="19049"/>
                  </a:lnTo>
                  <a:lnTo>
                    <a:pt x="2274605" y="18120"/>
                  </a:lnTo>
                  <a:lnTo>
                    <a:pt x="2270880" y="14400"/>
                  </a:lnTo>
                  <a:lnTo>
                    <a:pt x="2269949" y="12155"/>
                  </a:lnTo>
                  <a:lnTo>
                    <a:pt x="2269949" y="6894"/>
                  </a:lnTo>
                  <a:lnTo>
                    <a:pt x="2270880" y="4649"/>
                  </a:lnTo>
                  <a:lnTo>
                    <a:pt x="2274605" y="929"/>
                  </a:lnTo>
                  <a:lnTo>
                    <a:pt x="2276853" y="0"/>
                  </a:lnTo>
                  <a:lnTo>
                    <a:pt x="2377497" y="0"/>
                  </a:lnTo>
                  <a:lnTo>
                    <a:pt x="2379745" y="929"/>
                  </a:lnTo>
                  <a:lnTo>
                    <a:pt x="2383469" y="4649"/>
                  </a:lnTo>
                  <a:lnTo>
                    <a:pt x="2384401" y="6894"/>
                  </a:lnTo>
                  <a:lnTo>
                    <a:pt x="2384401" y="12155"/>
                  </a:lnTo>
                  <a:lnTo>
                    <a:pt x="2383469" y="14400"/>
                  </a:lnTo>
                  <a:lnTo>
                    <a:pt x="2379745" y="18120"/>
                  </a:lnTo>
                  <a:lnTo>
                    <a:pt x="2377497" y="19049"/>
                  </a:lnTo>
                  <a:close/>
                </a:path>
                <a:path w="3153409" h="19050">
                  <a:moveTo>
                    <a:pt x="2511023" y="19049"/>
                  </a:moveTo>
                  <a:lnTo>
                    <a:pt x="2410380" y="19049"/>
                  </a:lnTo>
                  <a:lnTo>
                    <a:pt x="2408132" y="18120"/>
                  </a:lnTo>
                  <a:lnTo>
                    <a:pt x="2404407" y="14400"/>
                  </a:lnTo>
                  <a:lnTo>
                    <a:pt x="2403476" y="12155"/>
                  </a:lnTo>
                  <a:lnTo>
                    <a:pt x="2403476" y="6894"/>
                  </a:lnTo>
                  <a:lnTo>
                    <a:pt x="2404407" y="4649"/>
                  </a:lnTo>
                  <a:lnTo>
                    <a:pt x="2408132" y="929"/>
                  </a:lnTo>
                  <a:lnTo>
                    <a:pt x="2410380" y="0"/>
                  </a:lnTo>
                  <a:lnTo>
                    <a:pt x="2511023" y="0"/>
                  </a:lnTo>
                  <a:lnTo>
                    <a:pt x="2513271" y="929"/>
                  </a:lnTo>
                  <a:lnTo>
                    <a:pt x="2516996" y="4649"/>
                  </a:lnTo>
                  <a:lnTo>
                    <a:pt x="2517927" y="6894"/>
                  </a:lnTo>
                  <a:lnTo>
                    <a:pt x="2517927" y="12155"/>
                  </a:lnTo>
                  <a:lnTo>
                    <a:pt x="2516996" y="14400"/>
                  </a:lnTo>
                  <a:lnTo>
                    <a:pt x="2513271" y="18120"/>
                  </a:lnTo>
                  <a:lnTo>
                    <a:pt x="2511023" y="19049"/>
                  </a:lnTo>
                  <a:close/>
                </a:path>
                <a:path w="3153409" h="19050">
                  <a:moveTo>
                    <a:pt x="2644550" y="19049"/>
                  </a:moveTo>
                  <a:lnTo>
                    <a:pt x="2543906" y="19049"/>
                  </a:lnTo>
                  <a:lnTo>
                    <a:pt x="2541658" y="18120"/>
                  </a:lnTo>
                  <a:lnTo>
                    <a:pt x="2537933" y="14400"/>
                  </a:lnTo>
                  <a:lnTo>
                    <a:pt x="2537002" y="12155"/>
                  </a:lnTo>
                  <a:lnTo>
                    <a:pt x="2537002" y="6894"/>
                  </a:lnTo>
                  <a:lnTo>
                    <a:pt x="2537933" y="4649"/>
                  </a:lnTo>
                  <a:lnTo>
                    <a:pt x="2541658" y="929"/>
                  </a:lnTo>
                  <a:lnTo>
                    <a:pt x="2543906" y="0"/>
                  </a:lnTo>
                  <a:lnTo>
                    <a:pt x="2644550" y="0"/>
                  </a:lnTo>
                  <a:lnTo>
                    <a:pt x="2646797" y="929"/>
                  </a:lnTo>
                  <a:lnTo>
                    <a:pt x="2650522" y="4649"/>
                  </a:lnTo>
                  <a:lnTo>
                    <a:pt x="2651453" y="6894"/>
                  </a:lnTo>
                  <a:lnTo>
                    <a:pt x="2651453" y="12155"/>
                  </a:lnTo>
                  <a:lnTo>
                    <a:pt x="2650522" y="14400"/>
                  </a:lnTo>
                  <a:lnTo>
                    <a:pt x="2646797" y="18120"/>
                  </a:lnTo>
                  <a:lnTo>
                    <a:pt x="2644550" y="19049"/>
                  </a:lnTo>
                  <a:close/>
                </a:path>
                <a:path w="3153409" h="19050">
                  <a:moveTo>
                    <a:pt x="2778076" y="19049"/>
                  </a:moveTo>
                  <a:lnTo>
                    <a:pt x="2677433" y="19049"/>
                  </a:lnTo>
                  <a:lnTo>
                    <a:pt x="2675184" y="18120"/>
                  </a:lnTo>
                  <a:lnTo>
                    <a:pt x="2671460" y="14400"/>
                  </a:lnTo>
                  <a:lnTo>
                    <a:pt x="2670529" y="12155"/>
                  </a:lnTo>
                  <a:lnTo>
                    <a:pt x="2670529" y="6894"/>
                  </a:lnTo>
                  <a:lnTo>
                    <a:pt x="2671460" y="4649"/>
                  </a:lnTo>
                  <a:lnTo>
                    <a:pt x="2675184" y="929"/>
                  </a:lnTo>
                  <a:lnTo>
                    <a:pt x="2677433" y="0"/>
                  </a:lnTo>
                  <a:lnTo>
                    <a:pt x="2778076" y="0"/>
                  </a:lnTo>
                  <a:lnTo>
                    <a:pt x="2780324" y="929"/>
                  </a:lnTo>
                  <a:lnTo>
                    <a:pt x="2784049" y="4649"/>
                  </a:lnTo>
                  <a:lnTo>
                    <a:pt x="2784980" y="6894"/>
                  </a:lnTo>
                  <a:lnTo>
                    <a:pt x="2784980" y="12155"/>
                  </a:lnTo>
                  <a:lnTo>
                    <a:pt x="2784049" y="14400"/>
                  </a:lnTo>
                  <a:lnTo>
                    <a:pt x="2780324" y="18120"/>
                  </a:lnTo>
                  <a:lnTo>
                    <a:pt x="2778076" y="19049"/>
                  </a:lnTo>
                  <a:close/>
                </a:path>
                <a:path w="3153409" h="19050">
                  <a:moveTo>
                    <a:pt x="2911602" y="19049"/>
                  </a:moveTo>
                  <a:lnTo>
                    <a:pt x="2810959" y="19049"/>
                  </a:lnTo>
                  <a:lnTo>
                    <a:pt x="2808711" y="18120"/>
                  </a:lnTo>
                  <a:lnTo>
                    <a:pt x="2804986" y="14400"/>
                  </a:lnTo>
                  <a:lnTo>
                    <a:pt x="2804055" y="12155"/>
                  </a:lnTo>
                  <a:lnTo>
                    <a:pt x="2804055" y="6894"/>
                  </a:lnTo>
                  <a:lnTo>
                    <a:pt x="2804986" y="4649"/>
                  </a:lnTo>
                  <a:lnTo>
                    <a:pt x="2808711" y="929"/>
                  </a:lnTo>
                  <a:lnTo>
                    <a:pt x="2810959" y="0"/>
                  </a:lnTo>
                  <a:lnTo>
                    <a:pt x="2911602" y="0"/>
                  </a:lnTo>
                  <a:lnTo>
                    <a:pt x="2913850" y="929"/>
                  </a:lnTo>
                  <a:lnTo>
                    <a:pt x="2917575" y="4649"/>
                  </a:lnTo>
                  <a:lnTo>
                    <a:pt x="2918506" y="6894"/>
                  </a:lnTo>
                  <a:lnTo>
                    <a:pt x="2918506" y="12155"/>
                  </a:lnTo>
                  <a:lnTo>
                    <a:pt x="2917575" y="14400"/>
                  </a:lnTo>
                  <a:lnTo>
                    <a:pt x="2913850" y="18120"/>
                  </a:lnTo>
                  <a:lnTo>
                    <a:pt x="2911602" y="19049"/>
                  </a:lnTo>
                  <a:close/>
                </a:path>
                <a:path w="3153409" h="19050">
                  <a:moveTo>
                    <a:pt x="3045129" y="19049"/>
                  </a:moveTo>
                  <a:lnTo>
                    <a:pt x="2944486" y="19049"/>
                  </a:lnTo>
                  <a:lnTo>
                    <a:pt x="2942237" y="18120"/>
                  </a:lnTo>
                  <a:lnTo>
                    <a:pt x="2938513" y="14400"/>
                  </a:lnTo>
                  <a:lnTo>
                    <a:pt x="2937582" y="12155"/>
                  </a:lnTo>
                  <a:lnTo>
                    <a:pt x="2937582" y="6894"/>
                  </a:lnTo>
                  <a:lnTo>
                    <a:pt x="2938513" y="4649"/>
                  </a:lnTo>
                  <a:lnTo>
                    <a:pt x="2942237" y="929"/>
                  </a:lnTo>
                  <a:lnTo>
                    <a:pt x="2944486" y="0"/>
                  </a:lnTo>
                  <a:lnTo>
                    <a:pt x="3045129" y="0"/>
                  </a:lnTo>
                  <a:lnTo>
                    <a:pt x="3047377" y="929"/>
                  </a:lnTo>
                  <a:lnTo>
                    <a:pt x="3051102" y="4649"/>
                  </a:lnTo>
                  <a:lnTo>
                    <a:pt x="3052033" y="6894"/>
                  </a:lnTo>
                  <a:lnTo>
                    <a:pt x="3052033" y="12155"/>
                  </a:lnTo>
                  <a:lnTo>
                    <a:pt x="3051102" y="14400"/>
                  </a:lnTo>
                  <a:lnTo>
                    <a:pt x="3047377" y="18120"/>
                  </a:lnTo>
                  <a:lnTo>
                    <a:pt x="3045129" y="19049"/>
                  </a:lnTo>
                  <a:close/>
                </a:path>
                <a:path w="3153409" h="19050">
                  <a:moveTo>
                    <a:pt x="3146015" y="19049"/>
                  </a:moveTo>
                  <a:lnTo>
                    <a:pt x="3078012" y="19049"/>
                  </a:lnTo>
                  <a:lnTo>
                    <a:pt x="3075764" y="18120"/>
                  </a:lnTo>
                  <a:lnTo>
                    <a:pt x="3072039" y="14400"/>
                  </a:lnTo>
                  <a:lnTo>
                    <a:pt x="3071108" y="12155"/>
                  </a:lnTo>
                  <a:lnTo>
                    <a:pt x="3071108" y="6894"/>
                  </a:lnTo>
                  <a:lnTo>
                    <a:pt x="3072039" y="4649"/>
                  </a:lnTo>
                  <a:lnTo>
                    <a:pt x="3075764" y="929"/>
                  </a:lnTo>
                  <a:lnTo>
                    <a:pt x="3078012" y="0"/>
                  </a:lnTo>
                  <a:lnTo>
                    <a:pt x="3146015" y="0"/>
                  </a:lnTo>
                  <a:lnTo>
                    <a:pt x="3148263" y="929"/>
                  </a:lnTo>
                  <a:lnTo>
                    <a:pt x="3151988" y="4649"/>
                  </a:lnTo>
                  <a:lnTo>
                    <a:pt x="3152919" y="6894"/>
                  </a:lnTo>
                  <a:lnTo>
                    <a:pt x="3152919" y="12155"/>
                  </a:lnTo>
                  <a:lnTo>
                    <a:pt x="3151988" y="14400"/>
                  </a:lnTo>
                  <a:lnTo>
                    <a:pt x="3148263" y="18120"/>
                  </a:lnTo>
                  <a:lnTo>
                    <a:pt x="3146015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6" name="object 10" descr=""/>
            <p:cNvPicPr/>
            <p:nvPr/>
          </p:nvPicPr>
          <p:blipFill>
            <a:blip r:embed="rId5"/>
            <a:stretch/>
          </p:blipFill>
          <p:spPr>
            <a:xfrm>
              <a:off x="6054840" y="4452120"/>
              <a:ext cx="139680" cy="1396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7" name="object 11"/>
            <p:cNvSpPr/>
            <p:nvPr/>
          </p:nvSpPr>
          <p:spPr>
            <a:xfrm>
              <a:off x="6195240" y="4516200"/>
              <a:ext cx="2177640" cy="11880"/>
            </a:xfrm>
            <a:custGeom>
              <a:avLst/>
              <a:gdLst>
                <a:gd name="textAreaLeft" fmla="*/ 0 w 2177640"/>
                <a:gd name="textAreaRight" fmla="*/ 2178360 w 2177640"/>
                <a:gd name="textAreaTop" fmla="*/ 0 h 11880"/>
                <a:gd name="textAreaBottom" fmla="*/ 12600 h 11880"/>
              </a:gdLst>
              <a:ahLst/>
              <a:rect l="textAreaLeft" t="textAreaTop" r="textAreaRight" b="textAreaBottom"/>
              <a:pathLst>
                <a:path w="3267709" h="19050">
                  <a:moveTo>
                    <a:pt x="107375" y="19049"/>
                  </a:moveTo>
                  <a:lnTo>
                    <a:pt x="6892" y="19049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8" y="929"/>
                  </a:lnTo>
                  <a:lnTo>
                    <a:pt x="6892" y="0"/>
                  </a:lnTo>
                  <a:lnTo>
                    <a:pt x="107375" y="0"/>
                  </a:lnTo>
                  <a:lnTo>
                    <a:pt x="109620" y="929"/>
                  </a:lnTo>
                  <a:lnTo>
                    <a:pt x="113339" y="4649"/>
                  </a:lnTo>
                  <a:lnTo>
                    <a:pt x="114268" y="6894"/>
                  </a:lnTo>
                  <a:lnTo>
                    <a:pt x="114268" y="12155"/>
                  </a:lnTo>
                  <a:lnTo>
                    <a:pt x="113339" y="14400"/>
                  </a:lnTo>
                  <a:lnTo>
                    <a:pt x="109620" y="18120"/>
                  </a:lnTo>
                  <a:lnTo>
                    <a:pt x="107375" y="19049"/>
                  </a:lnTo>
                  <a:close/>
                </a:path>
                <a:path w="3267709" h="19050">
                  <a:moveTo>
                    <a:pt x="240689" y="19049"/>
                  </a:moveTo>
                  <a:lnTo>
                    <a:pt x="140206" y="19049"/>
                  </a:lnTo>
                  <a:lnTo>
                    <a:pt x="137961" y="18120"/>
                  </a:lnTo>
                  <a:lnTo>
                    <a:pt x="134243" y="14400"/>
                  </a:lnTo>
                  <a:lnTo>
                    <a:pt x="133313" y="12155"/>
                  </a:lnTo>
                  <a:lnTo>
                    <a:pt x="133313" y="6894"/>
                  </a:lnTo>
                  <a:lnTo>
                    <a:pt x="134243" y="4649"/>
                  </a:lnTo>
                  <a:lnTo>
                    <a:pt x="137961" y="929"/>
                  </a:lnTo>
                  <a:lnTo>
                    <a:pt x="140206" y="0"/>
                  </a:lnTo>
                  <a:lnTo>
                    <a:pt x="240689" y="0"/>
                  </a:lnTo>
                  <a:lnTo>
                    <a:pt x="242933" y="929"/>
                  </a:lnTo>
                  <a:lnTo>
                    <a:pt x="246652" y="4649"/>
                  </a:lnTo>
                  <a:lnTo>
                    <a:pt x="247582" y="6894"/>
                  </a:lnTo>
                  <a:lnTo>
                    <a:pt x="247582" y="12155"/>
                  </a:lnTo>
                  <a:lnTo>
                    <a:pt x="246652" y="14400"/>
                  </a:lnTo>
                  <a:lnTo>
                    <a:pt x="242933" y="18120"/>
                  </a:lnTo>
                  <a:lnTo>
                    <a:pt x="240689" y="19049"/>
                  </a:lnTo>
                  <a:close/>
                </a:path>
                <a:path w="3267709" h="19050">
                  <a:moveTo>
                    <a:pt x="374003" y="19049"/>
                  </a:moveTo>
                  <a:lnTo>
                    <a:pt x="273519" y="19049"/>
                  </a:lnTo>
                  <a:lnTo>
                    <a:pt x="271275" y="18120"/>
                  </a:lnTo>
                  <a:lnTo>
                    <a:pt x="267556" y="14400"/>
                  </a:lnTo>
                  <a:lnTo>
                    <a:pt x="266627" y="12155"/>
                  </a:lnTo>
                  <a:lnTo>
                    <a:pt x="266627" y="6894"/>
                  </a:lnTo>
                  <a:lnTo>
                    <a:pt x="267556" y="4649"/>
                  </a:lnTo>
                  <a:lnTo>
                    <a:pt x="271275" y="929"/>
                  </a:lnTo>
                  <a:lnTo>
                    <a:pt x="273519" y="0"/>
                  </a:lnTo>
                  <a:lnTo>
                    <a:pt x="374003" y="0"/>
                  </a:lnTo>
                  <a:lnTo>
                    <a:pt x="376247" y="929"/>
                  </a:lnTo>
                  <a:lnTo>
                    <a:pt x="379966" y="4649"/>
                  </a:lnTo>
                  <a:lnTo>
                    <a:pt x="380895" y="6894"/>
                  </a:lnTo>
                  <a:lnTo>
                    <a:pt x="380895" y="12155"/>
                  </a:lnTo>
                  <a:lnTo>
                    <a:pt x="379966" y="14400"/>
                  </a:lnTo>
                  <a:lnTo>
                    <a:pt x="376247" y="18120"/>
                  </a:lnTo>
                  <a:lnTo>
                    <a:pt x="374003" y="19049"/>
                  </a:lnTo>
                  <a:close/>
                </a:path>
                <a:path w="3267709" h="19050">
                  <a:moveTo>
                    <a:pt x="507316" y="19049"/>
                  </a:moveTo>
                  <a:lnTo>
                    <a:pt x="406833" y="19049"/>
                  </a:lnTo>
                  <a:lnTo>
                    <a:pt x="404589" y="18120"/>
                  </a:lnTo>
                  <a:lnTo>
                    <a:pt x="400870" y="14400"/>
                  </a:lnTo>
                  <a:lnTo>
                    <a:pt x="399940" y="12155"/>
                  </a:lnTo>
                  <a:lnTo>
                    <a:pt x="399940" y="6894"/>
                  </a:lnTo>
                  <a:lnTo>
                    <a:pt x="400870" y="4649"/>
                  </a:lnTo>
                  <a:lnTo>
                    <a:pt x="404589" y="929"/>
                  </a:lnTo>
                  <a:lnTo>
                    <a:pt x="406833" y="0"/>
                  </a:lnTo>
                  <a:lnTo>
                    <a:pt x="507316" y="0"/>
                  </a:lnTo>
                  <a:lnTo>
                    <a:pt x="509561" y="929"/>
                  </a:lnTo>
                  <a:lnTo>
                    <a:pt x="513279" y="4649"/>
                  </a:lnTo>
                  <a:lnTo>
                    <a:pt x="514209" y="6894"/>
                  </a:lnTo>
                  <a:lnTo>
                    <a:pt x="514209" y="12155"/>
                  </a:lnTo>
                  <a:lnTo>
                    <a:pt x="513279" y="14400"/>
                  </a:lnTo>
                  <a:lnTo>
                    <a:pt x="509561" y="18120"/>
                  </a:lnTo>
                  <a:lnTo>
                    <a:pt x="507316" y="19049"/>
                  </a:lnTo>
                  <a:close/>
                </a:path>
                <a:path w="3267709" h="19050">
                  <a:moveTo>
                    <a:pt x="640630" y="19049"/>
                  </a:moveTo>
                  <a:lnTo>
                    <a:pt x="540147" y="19049"/>
                  </a:lnTo>
                  <a:lnTo>
                    <a:pt x="537902" y="18120"/>
                  </a:lnTo>
                  <a:lnTo>
                    <a:pt x="534183" y="14400"/>
                  </a:lnTo>
                  <a:lnTo>
                    <a:pt x="533254" y="12155"/>
                  </a:lnTo>
                  <a:lnTo>
                    <a:pt x="533254" y="6894"/>
                  </a:lnTo>
                  <a:lnTo>
                    <a:pt x="534183" y="4649"/>
                  </a:lnTo>
                  <a:lnTo>
                    <a:pt x="537902" y="929"/>
                  </a:lnTo>
                  <a:lnTo>
                    <a:pt x="540147" y="0"/>
                  </a:lnTo>
                  <a:lnTo>
                    <a:pt x="640630" y="0"/>
                  </a:lnTo>
                  <a:lnTo>
                    <a:pt x="642874" y="929"/>
                  </a:lnTo>
                  <a:lnTo>
                    <a:pt x="646593" y="4649"/>
                  </a:lnTo>
                  <a:lnTo>
                    <a:pt x="647522" y="6894"/>
                  </a:lnTo>
                  <a:lnTo>
                    <a:pt x="647522" y="12155"/>
                  </a:lnTo>
                  <a:lnTo>
                    <a:pt x="646593" y="14400"/>
                  </a:lnTo>
                  <a:lnTo>
                    <a:pt x="642874" y="18120"/>
                  </a:lnTo>
                  <a:lnTo>
                    <a:pt x="640630" y="19049"/>
                  </a:lnTo>
                  <a:close/>
                </a:path>
                <a:path w="3267709" h="19050">
                  <a:moveTo>
                    <a:pt x="773943" y="19049"/>
                  </a:moveTo>
                  <a:lnTo>
                    <a:pt x="673460" y="19049"/>
                  </a:lnTo>
                  <a:lnTo>
                    <a:pt x="671216" y="18120"/>
                  </a:lnTo>
                  <a:lnTo>
                    <a:pt x="667497" y="14400"/>
                  </a:lnTo>
                  <a:lnTo>
                    <a:pt x="666567" y="12155"/>
                  </a:lnTo>
                  <a:lnTo>
                    <a:pt x="666567" y="6894"/>
                  </a:lnTo>
                  <a:lnTo>
                    <a:pt x="667497" y="4649"/>
                  </a:lnTo>
                  <a:lnTo>
                    <a:pt x="671216" y="929"/>
                  </a:lnTo>
                  <a:lnTo>
                    <a:pt x="673460" y="0"/>
                  </a:lnTo>
                  <a:lnTo>
                    <a:pt x="773943" y="0"/>
                  </a:lnTo>
                  <a:lnTo>
                    <a:pt x="776188" y="929"/>
                  </a:lnTo>
                  <a:lnTo>
                    <a:pt x="779906" y="4649"/>
                  </a:lnTo>
                  <a:lnTo>
                    <a:pt x="780836" y="6894"/>
                  </a:lnTo>
                  <a:lnTo>
                    <a:pt x="780836" y="12155"/>
                  </a:lnTo>
                  <a:lnTo>
                    <a:pt x="779906" y="14400"/>
                  </a:lnTo>
                  <a:lnTo>
                    <a:pt x="776188" y="18120"/>
                  </a:lnTo>
                  <a:lnTo>
                    <a:pt x="773943" y="19049"/>
                  </a:lnTo>
                  <a:close/>
                </a:path>
                <a:path w="3267709" h="19050">
                  <a:moveTo>
                    <a:pt x="907257" y="19049"/>
                  </a:moveTo>
                  <a:lnTo>
                    <a:pt x="806774" y="19049"/>
                  </a:lnTo>
                  <a:lnTo>
                    <a:pt x="804529" y="18120"/>
                  </a:lnTo>
                  <a:lnTo>
                    <a:pt x="800811" y="14400"/>
                  </a:lnTo>
                  <a:lnTo>
                    <a:pt x="799881" y="12155"/>
                  </a:lnTo>
                  <a:lnTo>
                    <a:pt x="799881" y="6894"/>
                  </a:lnTo>
                  <a:lnTo>
                    <a:pt x="800811" y="4649"/>
                  </a:lnTo>
                  <a:lnTo>
                    <a:pt x="804529" y="929"/>
                  </a:lnTo>
                  <a:lnTo>
                    <a:pt x="806774" y="0"/>
                  </a:lnTo>
                  <a:lnTo>
                    <a:pt x="907257" y="0"/>
                  </a:lnTo>
                  <a:lnTo>
                    <a:pt x="909501" y="929"/>
                  </a:lnTo>
                  <a:lnTo>
                    <a:pt x="913220" y="4649"/>
                  </a:lnTo>
                  <a:lnTo>
                    <a:pt x="914150" y="6894"/>
                  </a:lnTo>
                  <a:lnTo>
                    <a:pt x="914150" y="12155"/>
                  </a:lnTo>
                  <a:lnTo>
                    <a:pt x="913220" y="14400"/>
                  </a:lnTo>
                  <a:lnTo>
                    <a:pt x="909501" y="18120"/>
                  </a:lnTo>
                  <a:lnTo>
                    <a:pt x="907257" y="19049"/>
                  </a:lnTo>
                  <a:close/>
                </a:path>
                <a:path w="3267709" h="19050">
                  <a:moveTo>
                    <a:pt x="1040570" y="19049"/>
                  </a:moveTo>
                  <a:lnTo>
                    <a:pt x="940087" y="19049"/>
                  </a:lnTo>
                  <a:lnTo>
                    <a:pt x="937843" y="18120"/>
                  </a:lnTo>
                  <a:lnTo>
                    <a:pt x="934124" y="14400"/>
                  </a:lnTo>
                  <a:lnTo>
                    <a:pt x="933194" y="12155"/>
                  </a:lnTo>
                  <a:lnTo>
                    <a:pt x="933194" y="6894"/>
                  </a:lnTo>
                  <a:lnTo>
                    <a:pt x="934124" y="4649"/>
                  </a:lnTo>
                  <a:lnTo>
                    <a:pt x="937843" y="929"/>
                  </a:lnTo>
                  <a:lnTo>
                    <a:pt x="940087" y="0"/>
                  </a:lnTo>
                  <a:lnTo>
                    <a:pt x="1040570" y="0"/>
                  </a:lnTo>
                  <a:lnTo>
                    <a:pt x="1042815" y="929"/>
                  </a:lnTo>
                  <a:lnTo>
                    <a:pt x="1046533" y="4649"/>
                  </a:lnTo>
                  <a:lnTo>
                    <a:pt x="1047463" y="6894"/>
                  </a:lnTo>
                  <a:lnTo>
                    <a:pt x="1047463" y="12155"/>
                  </a:lnTo>
                  <a:lnTo>
                    <a:pt x="1046533" y="14400"/>
                  </a:lnTo>
                  <a:lnTo>
                    <a:pt x="1042815" y="18120"/>
                  </a:lnTo>
                  <a:lnTo>
                    <a:pt x="1040570" y="19049"/>
                  </a:lnTo>
                  <a:close/>
                </a:path>
                <a:path w="3267709" h="19050">
                  <a:moveTo>
                    <a:pt x="1173884" y="19049"/>
                  </a:moveTo>
                  <a:lnTo>
                    <a:pt x="1073401" y="19049"/>
                  </a:lnTo>
                  <a:lnTo>
                    <a:pt x="1071156" y="18120"/>
                  </a:lnTo>
                  <a:lnTo>
                    <a:pt x="1067438" y="14400"/>
                  </a:lnTo>
                  <a:lnTo>
                    <a:pt x="1066508" y="12155"/>
                  </a:lnTo>
                  <a:lnTo>
                    <a:pt x="1066508" y="6894"/>
                  </a:lnTo>
                  <a:lnTo>
                    <a:pt x="1067438" y="4649"/>
                  </a:lnTo>
                  <a:lnTo>
                    <a:pt x="1071156" y="929"/>
                  </a:lnTo>
                  <a:lnTo>
                    <a:pt x="1073401" y="0"/>
                  </a:lnTo>
                  <a:lnTo>
                    <a:pt x="1173884" y="0"/>
                  </a:lnTo>
                  <a:lnTo>
                    <a:pt x="1176128" y="929"/>
                  </a:lnTo>
                  <a:lnTo>
                    <a:pt x="1179847" y="4649"/>
                  </a:lnTo>
                  <a:lnTo>
                    <a:pt x="1180777" y="6894"/>
                  </a:lnTo>
                  <a:lnTo>
                    <a:pt x="1180777" y="12155"/>
                  </a:lnTo>
                  <a:lnTo>
                    <a:pt x="1179847" y="14400"/>
                  </a:lnTo>
                  <a:lnTo>
                    <a:pt x="1176128" y="18120"/>
                  </a:lnTo>
                  <a:lnTo>
                    <a:pt x="1173884" y="19049"/>
                  </a:lnTo>
                  <a:close/>
                </a:path>
                <a:path w="3267709" h="19050">
                  <a:moveTo>
                    <a:pt x="1307198" y="19049"/>
                  </a:moveTo>
                  <a:lnTo>
                    <a:pt x="1206714" y="19049"/>
                  </a:lnTo>
                  <a:lnTo>
                    <a:pt x="1204470" y="18120"/>
                  </a:lnTo>
                  <a:lnTo>
                    <a:pt x="1200751" y="14400"/>
                  </a:lnTo>
                  <a:lnTo>
                    <a:pt x="1199822" y="12155"/>
                  </a:lnTo>
                  <a:lnTo>
                    <a:pt x="1199822" y="6894"/>
                  </a:lnTo>
                  <a:lnTo>
                    <a:pt x="1200751" y="4649"/>
                  </a:lnTo>
                  <a:lnTo>
                    <a:pt x="1204470" y="929"/>
                  </a:lnTo>
                  <a:lnTo>
                    <a:pt x="1206714" y="0"/>
                  </a:lnTo>
                  <a:lnTo>
                    <a:pt x="1307198" y="0"/>
                  </a:lnTo>
                  <a:lnTo>
                    <a:pt x="1309442" y="929"/>
                  </a:lnTo>
                  <a:lnTo>
                    <a:pt x="1313161" y="4649"/>
                  </a:lnTo>
                  <a:lnTo>
                    <a:pt x="1314090" y="6894"/>
                  </a:lnTo>
                  <a:lnTo>
                    <a:pt x="1314090" y="12155"/>
                  </a:lnTo>
                  <a:lnTo>
                    <a:pt x="1313161" y="14400"/>
                  </a:lnTo>
                  <a:lnTo>
                    <a:pt x="1309442" y="18120"/>
                  </a:lnTo>
                  <a:lnTo>
                    <a:pt x="1307198" y="19049"/>
                  </a:lnTo>
                  <a:close/>
                </a:path>
                <a:path w="3267709" h="19050">
                  <a:moveTo>
                    <a:pt x="1440511" y="19049"/>
                  </a:moveTo>
                  <a:lnTo>
                    <a:pt x="1340028" y="19049"/>
                  </a:lnTo>
                  <a:lnTo>
                    <a:pt x="1337784" y="18120"/>
                  </a:lnTo>
                  <a:lnTo>
                    <a:pt x="1334065" y="14400"/>
                  </a:lnTo>
                  <a:lnTo>
                    <a:pt x="1333135" y="12155"/>
                  </a:lnTo>
                  <a:lnTo>
                    <a:pt x="1333135" y="6894"/>
                  </a:lnTo>
                  <a:lnTo>
                    <a:pt x="1334065" y="4649"/>
                  </a:lnTo>
                  <a:lnTo>
                    <a:pt x="1337784" y="929"/>
                  </a:lnTo>
                  <a:lnTo>
                    <a:pt x="1340028" y="0"/>
                  </a:lnTo>
                  <a:lnTo>
                    <a:pt x="1440511" y="0"/>
                  </a:lnTo>
                  <a:lnTo>
                    <a:pt x="1442755" y="929"/>
                  </a:lnTo>
                  <a:lnTo>
                    <a:pt x="1446474" y="4649"/>
                  </a:lnTo>
                  <a:lnTo>
                    <a:pt x="1447404" y="6894"/>
                  </a:lnTo>
                  <a:lnTo>
                    <a:pt x="1447404" y="12155"/>
                  </a:lnTo>
                  <a:lnTo>
                    <a:pt x="1446474" y="14400"/>
                  </a:lnTo>
                  <a:lnTo>
                    <a:pt x="1442755" y="18120"/>
                  </a:lnTo>
                  <a:lnTo>
                    <a:pt x="1440511" y="19049"/>
                  </a:lnTo>
                  <a:close/>
                </a:path>
                <a:path w="3267709" h="19050">
                  <a:moveTo>
                    <a:pt x="1573825" y="19049"/>
                  </a:moveTo>
                  <a:lnTo>
                    <a:pt x="1473342" y="19049"/>
                  </a:lnTo>
                  <a:lnTo>
                    <a:pt x="1471097" y="18120"/>
                  </a:lnTo>
                  <a:lnTo>
                    <a:pt x="1467378" y="14400"/>
                  </a:lnTo>
                  <a:lnTo>
                    <a:pt x="1466449" y="12155"/>
                  </a:lnTo>
                  <a:lnTo>
                    <a:pt x="1466449" y="6894"/>
                  </a:lnTo>
                  <a:lnTo>
                    <a:pt x="1467378" y="4649"/>
                  </a:lnTo>
                  <a:lnTo>
                    <a:pt x="1471097" y="929"/>
                  </a:lnTo>
                  <a:lnTo>
                    <a:pt x="1473342" y="0"/>
                  </a:lnTo>
                  <a:lnTo>
                    <a:pt x="1573825" y="0"/>
                  </a:lnTo>
                  <a:lnTo>
                    <a:pt x="1576069" y="929"/>
                  </a:lnTo>
                  <a:lnTo>
                    <a:pt x="1579788" y="4649"/>
                  </a:lnTo>
                  <a:lnTo>
                    <a:pt x="1580718" y="6894"/>
                  </a:lnTo>
                  <a:lnTo>
                    <a:pt x="1580718" y="12155"/>
                  </a:lnTo>
                  <a:lnTo>
                    <a:pt x="1579788" y="14400"/>
                  </a:lnTo>
                  <a:lnTo>
                    <a:pt x="1576069" y="18120"/>
                  </a:lnTo>
                  <a:lnTo>
                    <a:pt x="1573825" y="19049"/>
                  </a:lnTo>
                  <a:close/>
                </a:path>
                <a:path w="3267709" h="19050">
                  <a:moveTo>
                    <a:pt x="1707138" y="19049"/>
                  </a:moveTo>
                  <a:lnTo>
                    <a:pt x="1606655" y="19049"/>
                  </a:lnTo>
                  <a:lnTo>
                    <a:pt x="1604411" y="18120"/>
                  </a:lnTo>
                  <a:lnTo>
                    <a:pt x="1600692" y="14400"/>
                  </a:lnTo>
                  <a:lnTo>
                    <a:pt x="1599762" y="12155"/>
                  </a:lnTo>
                  <a:lnTo>
                    <a:pt x="1599762" y="6894"/>
                  </a:lnTo>
                  <a:lnTo>
                    <a:pt x="1600692" y="4649"/>
                  </a:lnTo>
                  <a:lnTo>
                    <a:pt x="1604411" y="929"/>
                  </a:lnTo>
                  <a:lnTo>
                    <a:pt x="1606655" y="0"/>
                  </a:lnTo>
                  <a:lnTo>
                    <a:pt x="1707138" y="0"/>
                  </a:lnTo>
                  <a:lnTo>
                    <a:pt x="1709383" y="929"/>
                  </a:lnTo>
                  <a:lnTo>
                    <a:pt x="1713101" y="4649"/>
                  </a:lnTo>
                  <a:lnTo>
                    <a:pt x="1714031" y="6894"/>
                  </a:lnTo>
                  <a:lnTo>
                    <a:pt x="1714031" y="12155"/>
                  </a:lnTo>
                  <a:lnTo>
                    <a:pt x="1713101" y="14400"/>
                  </a:lnTo>
                  <a:lnTo>
                    <a:pt x="1709383" y="18120"/>
                  </a:lnTo>
                  <a:lnTo>
                    <a:pt x="1707138" y="19049"/>
                  </a:lnTo>
                  <a:close/>
                </a:path>
                <a:path w="3267709" h="19050">
                  <a:moveTo>
                    <a:pt x="1840452" y="19049"/>
                  </a:moveTo>
                  <a:lnTo>
                    <a:pt x="1739969" y="19049"/>
                  </a:lnTo>
                  <a:lnTo>
                    <a:pt x="1737724" y="18120"/>
                  </a:lnTo>
                  <a:lnTo>
                    <a:pt x="1734005" y="14400"/>
                  </a:lnTo>
                  <a:lnTo>
                    <a:pt x="1733076" y="12155"/>
                  </a:lnTo>
                  <a:lnTo>
                    <a:pt x="1733076" y="6894"/>
                  </a:lnTo>
                  <a:lnTo>
                    <a:pt x="1734005" y="4649"/>
                  </a:lnTo>
                  <a:lnTo>
                    <a:pt x="1737724" y="929"/>
                  </a:lnTo>
                  <a:lnTo>
                    <a:pt x="1739969" y="0"/>
                  </a:lnTo>
                  <a:lnTo>
                    <a:pt x="1840452" y="0"/>
                  </a:lnTo>
                  <a:lnTo>
                    <a:pt x="1842696" y="929"/>
                  </a:lnTo>
                  <a:lnTo>
                    <a:pt x="1846415" y="4649"/>
                  </a:lnTo>
                  <a:lnTo>
                    <a:pt x="1847345" y="6894"/>
                  </a:lnTo>
                  <a:lnTo>
                    <a:pt x="1847345" y="12155"/>
                  </a:lnTo>
                  <a:lnTo>
                    <a:pt x="1846415" y="14400"/>
                  </a:lnTo>
                  <a:lnTo>
                    <a:pt x="1842696" y="18120"/>
                  </a:lnTo>
                  <a:lnTo>
                    <a:pt x="1840452" y="19049"/>
                  </a:lnTo>
                  <a:close/>
                </a:path>
                <a:path w="3267709" h="19050">
                  <a:moveTo>
                    <a:pt x="1973765" y="19049"/>
                  </a:moveTo>
                  <a:lnTo>
                    <a:pt x="1873282" y="19049"/>
                  </a:lnTo>
                  <a:lnTo>
                    <a:pt x="1871038" y="18120"/>
                  </a:lnTo>
                  <a:lnTo>
                    <a:pt x="1867319" y="14400"/>
                  </a:lnTo>
                  <a:lnTo>
                    <a:pt x="1866389" y="12155"/>
                  </a:lnTo>
                  <a:lnTo>
                    <a:pt x="1866389" y="6894"/>
                  </a:lnTo>
                  <a:lnTo>
                    <a:pt x="1867319" y="4649"/>
                  </a:lnTo>
                  <a:lnTo>
                    <a:pt x="1871038" y="929"/>
                  </a:lnTo>
                  <a:lnTo>
                    <a:pt x="1873282" y="0"/>
                  </a:lnTo>
                  <a:lnTo>
                    <a:pt x="1973765" y="0"/>
                  </a:lnTo>
                  <a:lnTo>
                    <a:pt x="1976010" y="929"/>
                  </a:lnTo>
                  <a:lnTo>
                    <a:pt x="1979728" y="4649"/>
                  </a:lnTo>
                  <a:lnTo>
                    <a:pt x="1980658" y="6894"/>
                  </a:lnTo>
                  <a:lnTo>
                    <a:pt x="1980658" y="12155"/>
                  </a:lnTo>
                  <a:lnTo>
                    <a:pt x="1979728" y="14400"/>
                  </a:lnTo>
                  <a:lnTo>
                    <a:pt x="1976010" y="18120"/>
                  </a:lnTo>
                  <a:lnTo>
                    <a:pt x="1973765" y="19049"/>
                  </a:lnTo>
                  <a:close/>
                </a:path>
                <a:path w="3267709" h="19050">
                  <a:moveTo>
                    <a:pt x="2107079" y="19049"/>
                  </a:moveTo>
                  <a:lnTo>
                    <a:pt x="2006596" y="19049"/>
                  </a:lnTo>
                  <a:lnTo>
                    <a:pt x="2004352" y="18120"/>
                  </a:lnTo>
                  <a:lnTo>
                    <a:pt x="2000633" y="14400"/>
                  </a:lnTo>
                  <a:lnTo>
                    <a:pt x="1999703" y="12155"/>
                  </a:lnTo>
                  <a:lnTo>
                    <a:pt x="1999703" y="6894"/>
                  </a:lnTo>
                  <a:lnTo>
                    <a:pt x="2000633" y="4649"/>
                  </a:lnTo>
                  <a:lnTo>
                    <a:pt x="2004352" y="929"/>
                  </a:lnTo>
                  <a:lnTo>
                    <a:pt x="2006596" y="0"/>
                  </a:lnTo>
                  <a:lnTo>
                    <a:pt x="2107079" y="0"/>
                  </a:lnTo>
                  <a:lnTo>
                    <a:pt x="2109323" y="929"/>
                  </a:lnTo>
                  <a:lnTo>
                    <a:pt x="2113042" y="4649"/>
                  </a:lnTo>
                  <a:lnTo>
                    <a:pt x="2113972" y="6894"/>
                  </a:lnTo>
                  <a:lnTo>
                    <a:pt x="2113972" y="12155"/>
                  </a:lnTo>
                  <a:lnTo>
                    <a:pt x="2113042" y="14400"/>
                  </a:lnTo>
                  <a:lnTo>
                    <a:pt x="2109323" y="18120"/>
                  </a:lnTo>
                  <a:lnTo>
                    <a:pt x="2107079" y="19049"/>
                  </a:lnTo>
                  <a:close/>
                </a:path>
                <a:path w="3267709" h="19050">
                  <a:moveTo>
                    <a:pt x="2240393" y="19049"/>
                  </a:moveTo>
                  <a:lnTo>
                    <a:pt x="2139909" y="19049"/>
                  </a:lnTo>
                  <a:lnTo>
                    <a:pt x="2137665" y="18120"/>
                  </a:lnTo>
                  <a:lnTo>
                    <a:pt x="2133946" y="14400"/>
                  </a:lnTo>
                  <a:lnTo>
                    <a:pt x="2133016" y="12155"/>
                  </a:lnTo>
                  <a:lnTo>
                    <a:pt x="2133016" y="6894"/>
                  </a:lnTo>
                  <a:lnTo>
                    <a:pt x="2133946" y="4649"/>
                  </a:lnTo>
                  <a:lnTo>
                    <a:pt x="2137665" y="929"/>
                  </a:lnTo>
                  <a:lnTo>
                    <a:pt x="2139909" y="0"/>
                  </a:lnTo>
                  <a:lnTo>
                    <a:pt x="2240393" y="0"/>
                  </a:lnTo>
                  <a:lnTo>
                    <a:pt x="2242637" y="929"/>
                  </a:lnTo>
                  <a:lnTo>
                    <a:pt x="2246356" y="4649"/>
                  </a:lnTo>
                  <a:lnTo>
                    <a:pt x="2247285" y="6894"/>
                  </a:lnTo>
                  <a:lnTo>
                    <a:pt x="2247285" y="12155"/>
                  </a:lnTo>
                  <a:lnTo>
                    <a:pt x="2246356" y="14400"/>
                  </a:lnTo>
                  <a:lnTo>
                    <a:pt x="2242637" y="18120"/>
                  </a:lnTo>
                  <a:lnTo>
                    <a:pt x="2240393" y="19049"/>
                  </a:lnTo>
                  <a:close/>
                </a:path>
                <a:path w="3267709" h="19050">
                  <a:moveTo>
                    <a:pt x="2373706" y="19049"/>
                  </a:moveTo>
                  <a:lnTo>
                    <a:pt x="2273223" y="19049"/>
                  </a:lnTo>
                  <a:lnTo>
                    <a:pt x="2270978" y="18120"/>
                  </a:lnTo>
                  <a:lnTo>
                    <a:pt x="2267260" y="14400"/>
                  </a:lnTo>
                  <a:lnTo>
                    <a:pt x="2266330" y="12155"/>
                  </a:lnTo>
                  <a:lnTo>
                    <a:pt x="2266330" y="6894"/>
                  </a:lnTo>
                  <a:lnTo>
                    <a:pt x="2267260" y="4649"/>
                  </a:lnTo>
                  <a:lnTo>
                    <a:pt x="2270978" y="929"/>
                  </a:lnTo>
                  <a:lnTo>
                    <a:pt x="2273223" y="0"/>
                  </a:lnTo>
                  <a:lnTo>
                    <a:pt x="2373706" y="0"/>
                  </a:lnTo>
                  <a:lnTo>
                    <a:pt x="2375950" y="929"/>
                  </a:lnTo>
                  <a:lnTo>
                    <a:pt x="2379669" y="4649"/>
                  </a:lnTo>
                  <a:lnTo>
                    <a:pt x="2380599" y="6894"/>
                  </a:lnTo>
                  <a:lnTo>
                    <a:pt x="2380599" y="12155"/>
                  </a:lnTo>
                  <a:lnTo>
                    <a:pt x="2379669" y="14400"/>
                  </a:lnTo>
                  <a:lnTo>
                    <a:pt x="2375950" y="18120"/>
                  </a:lnTo>
                  <a:lnTo>
                    <a:pt x="2373706" y="19049"/>
                  </a:lnTo>
                  <a:close/>
                </a:path>
                <a:path w="3267709" h="19050">
                  <a:moveTo>
                    <a:pt x="2507020" y="19049"/>
                  </a:moveTo>
                  <a:lnTo>
                    <a:pt x="2406537" y="19049"/>
                  </a:lnTo>
                  <a:lnTo>
                    <a:pt x="2404292" y="18120"/>
                  </a:lnTo>
                  <a:lnTo>
                    <a:pt x="2400573" y="14400"/>
                  </a:lnTo>
                  <a:lnTo>
                    <a:pt x="2399644" y="12155"/>
                  </a:lnTo>
                  <a:lnTo>
                    <a:pt x="2399644" y="6894"/>
                  </a:lnTo>
                  <a:lnTo>
                    <a:pt x="2400573" y="4649"/>
                  </a:lnTo>
                  <a:lnTo>
                    <a:pt x="2404292" y="929"/>
                  </a:lnTo>
                  <a:lnTo>
                    <a:pt x="2406537" y="0"/>
                  </a:lnTo>
                  <a:lnTo>
                    <a:pt x="2507020" y="0"/>
                  </a:lnTo>
                  <a:lnTo>
                    <a:pt x="2509264" y="929"/>
                  </a:lnTo>
                  <a:lnTo>
                    <a:pt x="2512983" y="4649"/>
                  </a:lnTo>
                  <a:lnTo>
                    <a:pt x="2513913" y="6894"/>
                  </a:lnTo>
                  <a:lnTo>
                    <a:pt x="2513913" y="12155"/>
                  </a:lnTo>
                  <a:lnTo>
                    <a:pt x="2512983" y="14400"/>
                  </a:lnTo>
                  <a:lnTo>
                    <a:pt x="2509264" y="18120"/>
                  </a:lnTo>
                  <a:lnTo>
                    <a:pt x="2507020" y="19049"/>
                  </a:lnTo>
                  <a:close/>
                </a:path>
                <a:path w="3267709" h="19050">
                  <a:moveTo>
                    <a:pt x="2640333" y="19049"/>
                  </a:moveTo>
                  <a:lnTo>
                    <a:pt x="2539850" y="19049"/>
                  </a:lnTo>
                  <a:lnTo>
                    <a:pt x="2537606" y="18120"/>
                  </a:lnTo>
                  <a:lnTo>
                    <a:pt x="2533887" y="14400"/>
                  </a:lnTo>
                  <a:lnTo>
                    <a:pt x="2532957" y="12155"/>
                  </a:lnTo>
                  <a:lnTo>
                    <a:pt x="2532957" y="6894"/>
                  </a:lnTo>
                  <a:lnTo>
                    <a:pt x="2533887" y="4649"/>
                  </a:lnTo>
                  <a:lnTo>
                    <a:pt x="2537606" y="929"/>
                  </a:lnTo>
                  <a:lnTo>
                    <a:pt x="2539850" y="0"/>
                  </a:lnTo>
                  <a:lnTo>
                    <a:pt x="2640333" y="0"/>
                  </a:lnTo>
                  <a:lnTo>
                    <a:pt x="2642577" y="929"/>
                  </a:lnTo>
                  <a:lnTo>
                    <a:pt x="2646296" y="4649"/>
                  </a:lnTo>
                  <a:lnTo>
                    <a:pt x="2647226" y="6894"/>
                  </a:lnTo>
                  <a:lnTo>
                    <a:pt x="2647226" y="12155"/>
                  </a:lnTo>
                  <a:lnTo>
                    <a:pt x="2646296" y="14400"/>
                  </a:lnTo>
                  <a:lnTo>
                    <a:pt x="2642577" y="18120"/>
                  </a:lnTo>
                  <a:lnTo>
                    <a:pt x="2640333" y="19049"/>
                  </a:lnTo>
                  <a:close/>
                </a:path>
                <a:path w="3267709" h="19050">
                  <a:moveTo>
                    <a:pt x="2773647" y="19049"/>
                  </a:moveTo>
                  <a:lnTo>
                    <a:pt x="2673164" y="19049"/>
                  </a:lnTo>
                  <a:lnTo>
                    <a:pt x="2670919" y="18120"/>
                  </a:lnTo>
                  <a:lnTo>
                    <a:pt x="2667200" y="14400"/>
                  </a:lnTo>
                  <a:lnTo>
                    <a:pt x="2666271" y="12155"/>
                  </a:lnTo>
                  <a:lnTo>
                    <a:pt x="2666271" y="6894"/>
                  </a:lnTo>
                  <a:lnTo>
                    <a:pt x="2667200" y="4649"/>
                  </a:lnTo>
                  <a:lnTo>
                    <a:pt x="2670919" y="929"/>
                  </a:lnTo>
                  <a:lnTo>
                    <a:pt x="2673164" y="0"/>
                  </a:lnTo>
                  <a:lnTo>
                    <a:pt x="2773647" y="0"/>
                  </a:lnTo>
                  <a:lnTo>
                    <a:pt x="2775891" y="929"/>
                  </a:lnTo>
                  <a:lnTo>
                    <a:pt x="2779610" y="4649"/>
                  </a:lnTo>
                  <a:lnTo>
                    <a:pt x="2780539" y="6894"/>
                  </a:lnTo>
                  <a:lnTo>
                    <a:pt x="2780539" y="12155"/>
                  </a:lnTo>
                  <a:lnTo>
                    <a:pt x="2779610" y="14400"/>
                  </a:lnTo>
                  <a:lnTo>
                    <a:pt x="2775891" y="18120"/>
                  </a:lnTo>
                  <a:lnTo>
                    <a:pt x="2773647" y="19049"/>
                  </a:lnTo>
                  <a:close/>
                </a:path>
                <a:path w="3267709" h="19050">
                  <a:moveTo>
                    <a:pt x="2906960" y="19049"/>
                  </a:moveTo>
                  <a:lnTo>
                    <a:pt x="2806477" y="19049"/>
                  </a:lnTo>
                  <a:lnTo>
                    <a:pt x="2804233" y="18120"/>
                  </a:lnTo>
                  <a:lnTo>
                    <a:pt x="2800514" y="14400"/>
                  </a:lnTo>
                  <a:lnTo>
                    <a:pt x="2799584" y="12155"/>
                  </a:lnTo>
                  <a:lnTo>
                    <a:pt x="2799584" y="6894"/>
                  </a:lnTo>
                  <a:lnTo>
                    <a:pt x="2800514" y="4649"/>
                  </a:lnTo>
                  <a:lnTo>
                    <a:pt x="2804233" y="929"/>
                  </a:lnTo>
                  <a:lnTo>
                    <a:pt x="2806477" y="0"/>
                  </a:lnTo>
                  <a:lnTo>
                    <a:pt x="2906960" y="0"/>
                  </a:lnTo>
                  <a:lnTo>
                    <a:pt x="2909205" y="929"/>
                  </a:lnTo>
                  <a:lnTo>
                    <a:pt x="2912923" y="4649"/>
                  </a:lnTo>
                  <a:lnTo>
                    <a:pt x="2913853" y="6894"/>
                  </a:lnTo>
                  <a:lnTo>
                    <a:pt x="2913853" y="12155"/>
                  </a:lnTo>
                  <a:lnTo>
                    <a:pt x="2912923" y="14400"/>
                  </a:lnTo>
                  <a:lnTo>
                    <a:pt x="2909205" y="18120"/>
                  </a:lnTo>
                  <a:lnTo>
                    <a:pt x="2906960" y="19049"/>
                  </a:lnTo>
                  <a:close/>
                </a:path>
                <a:path w="3267709" h="19050">
                  <a:moveTo>
                    <a:pt x="3040274" y="19049"/>
                  </a:moveTo>
                  <a:lnTo>
                    <a:pt x="2939791" y="19049"/>
                  </a:lnTo>
                  <a:lnTo>
                    <a:pt x="2937546" y="18120"/>
                  </a:lnTo>
                  <a:lnTo>
                    <a:pt x="2933827" y="14400"/>
                  </a:lnTo>
                  <a:lnTo>
                    <a:pt x="2932898" y="12155"/>
                  </a:lnTo>
                  <a:lnTo>
                    <a:pt x="2932898" y="6894"/>
                  </a:lnTo>
                  <a:lnTo>
                    <a:pt x="2933827" y="4649"/>
                  </a:lnTo>
                  <a:lnTo>
                    <a:pt x="2937546" y="929"/>
                  </a:lnTo>
                  <a:lnTo>
                    <a:pt x="2939791" y="0"/>
                  </a:lnTo>
                  <a:lnTo>
                    <a:pt x="3040274" y="0"/>
                  </a:lnTo>
                  <a:lnTo>
                    <a:pt x="3042518" y="929"/>
                  </a:lnTo>
                  <a:lnTo>
                    <a:pt x="3046237" y="4649"/>
                  </a:lnTo>
                  <a:lnTo>
                    <a:pt x="3047167" y="6894"/>
                  </a:lnTo>
                  <a:lnTo>
                    <a:pt x="3047167" y="12155"/>
                  </a:lnTo>
                  <a:lnTo>
                    <a:pt x="3046237" y="14400"/>
                  </a:lnTo>
                  <a:lnTo>
                    <a:pt x="3042518" y="18120"/>
                  </a:lnTo>
                  <a:lnTo>
                    <a:pt x="3040274" y="19049"/>
                  </a:lnTo>
                  <a:close/>
                </a:path>
                <a:path w="3267709" h="19050">
                  <a:moveTo>
                    <a:pt x="3173587" y="19049"/>
                  </a:moveTo>
                  <a:lnTo>
                    <a:pt x="3073104" y="19049"/>
                  </a:lnTo>
                  <a:lnTo>
                    <a:pt x="3070860" y="18120"/>
                  </a:lnTo>
                  <a:lnTo>
                    <a:pt x="3067141" y="14400"/>
                  </a:lnTo>
                  <a:lnTo>
                    <a:pt x="3066211" y="12155"/>
                  </a:lnTo>
                  <a:lnTo>
                    <a:pt x="3066211" y="6894"/>
                  </a:lnTo>
                  <a:lnTo>
                    <a:pt x="3067141" y="4649"/>
                  </a:lnTo>
                  <a:lnTo>
                    <a:pt x="3070860" y="929"/>
                  </a:lnTo>
                  <a:lnTo>
                    <a:pt x="3073104" y="0"/>
                  </a:lnTo>
                  <a:lnTo>
                    <a:pt x="3173587" y="0"/>
                  </a:lnTo>
                  <a:lnTo>
                    <a:pt x="3175832" y="929"/>
                  </a:lnTo>
                  <a:lnTo>
                    <a:pt x="3179550" y="4649"/>
                  </a:lnTo>
                  <a:lnTo>
                    <a:pt x="3180480" y="6894"/>
                  </a:lnTo>
                  <a:lnTo>
                    <a:pt x="3180480" y="12155"/>
                  </a:lnTo>
                  <a:lnTo>
                    <a:pt x="3179550" y="14400"/>
                  </a:lnTo>
                  <a:lnTo>
                    <a:pt x="3175832" y="18120"/>
                  </a:lnTo>
                  <a:lnTo>
                    <a:pt x="3173587" y="19049"/>
                  </a:lnTo>
                  <a:close/>
                </a:path>
                <a:path w="3267709" h="19050">
                  <a:moveTo>
                    <a:pt x="3260297" y="19049"/>
                  </a:moveTo>
                  <a:lnTo>
                    <a:pt x="3206418" y="19049"/>
                  </a:lnTo>
                  <a:lnTo>
                    <a:pt x="3204174" y="18120"/>
                  </a:lnTo>
                  <a:lnTo>
                    <a:pt x="3200455" y="14400"/>
                  </a:lnTo>
                  <a:lnTo>
                    <a:pt x="3199525" y="12155"/>
                  </a:lnTo>
                  <a:lnTo>
                    <a:pt x="3199525" y="6894"/>
                  </a:lnTo>
                  <a:lnTo>
                    <a:pt x="3200455" y="4649"/>
                  </a:lnTo>
                  <a:lnTo>
                    <a:pt x="3204174" y="929"/>
                  </a:lnTo>
                  <a:lnTo>
                    <a:pt x="3206418" y="0"/>
                  </a:lnTo>
                  <a:lnTo>
                    <a:pt x="3260297" y="0"/>
                  </a:lnTo>
                  <a:lnTo>
                    <a:pt x="3262541" y="929"/>
                  </a:lnTo>
                  <a:lnTo>
                    <a:pt x="3266260" y="4649"/>
                  </a:lnTo>
                  <a:lnTo>
                    <a:pt x="3267190" y="6894"/>
                  </a:lnTo>
                  <a:lnTo>
                    <a:pt x="3267190" y="12155"/>
                  </a:lnTo>
                  <a:lnTo>
                    <a:pt x="3266260" y="14400"/>
                  </a:lnTo>
                  <a:lnTo>
                    <a:pt x="3262541" y="18120"/>
                  </a:lnTo>
                  <a:lnTo>
                    <a:pt x="3260297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8" name="object 12" descr=""/>
            <p:cNvPicPr/>
            <p:nvPr/>
          </p:nvPicPr>
          <p:blipFill>
            <a:blip r:embed="rId6"/>
            <a:stretch/>
          </p:blipFill>
          <p:spPr>
            <a:xfrm>
              <a:off x="8373960" y="4452120"/>
              <a:ext cx="139680" cy="1396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9" name="object 13"/>
            <p:cNvSpPr/>
            <p:nvPr/>
          </p:nvSpPr>
          <p:spPr>
            <a:xfrm>
              <a:off x="8514360" y="4516200"/>
              <a:ext cx="2028240" cy="11880"/>
            </a:xfrm>
            <a:custGeom>
              <a:avLst/>
              <a:gdLst>
                <a:gd name="textAreaLeft" fmla="*/ 0 w 2028240"/>
                <a:gd name="textAreaRight" fmla="*/ 2028960 w 2028240"/>
                <a:gd name="textAreaTop" fmla="*/ 0 h 11880"/>
                <a:gd name="textAreaBottom" fmla="*/ 12600 h 11880"/>
              </a:gdLst>
              <a:ahLst/>
              <a:rect l="textAreaLeft" t="textAreaTop" r="textAreaRight" b="textAreaBottom"/>
              <a:pathLst>
                <a:path w="3043555" h="19050">
                  <a:moveTo>
                    <a:pt x="107242" y="19049"/>
                  </a:moveTo>
                  <a:lnTo>
                    <a:pt x="6884" y="19049"/>
                  </a:lnTo>
                  <a:lnTo>
                    <a:pt x="4642" y="18120"/>
                  </a:lnTo>
                  <a:lnTo>
                    <a:pt x="928" y="14400"/>
                  </a:lnTo>
                  <a:lnTo>
                    <a:pt x="0" y="12155"/>
                  </a:lnTo>
                  <a:lnTo>
                    <a:pt x="0" y="6894"/>
                  </a:lnTo>
                  <a:lnTo>
                    <a:pt x="928" y="4649"/>
                  </a:lnTo>
                  <a:lnTo>
                    <a:pt x="4642" y="929"/>
                  </a:lnTo>
                  <a:lnTo>
                    <a:pt x="6884" y="0"/>
                  </a:lnTo>
                  <a:lnTo>
                    <a:pt x="107242" y="0"/>
                  </a:lnTo>
                  <a:lnTo>
                    <a:pt x="109484" y="929"/>
                  </a:lnTo>
                  <a:lnTo>
                    <a:pt x="113198" y="4649"/>
                  </a:lnTo>
                  <a:lnTo>
                    <a:pt x="114127" y="6894"/>
                  </a:lnTo>
                  <a:lnTo>
                    <a:pt x="114127" y="12155"/>
                  </a:lnTo>
                  <a:lnTo>
                    <a:pt x="113198" y="14400"/>
                  </a:lnTo>
                  <a:lnTo>
                    <a:pt x="109484" y="18120"/>
                  </a:lnTo>
                  <a:lnTo>
                    <a:pt x="107242" y="19049"/>
                  </a:lnTo>
                  <a:close/>
                </a:path>
                <a:path w="3043555" h="19050">
                  <a:moveTo>
                    <a:pt x="240391" y="19049"/>
                  </a:moveTo>
                  <a:lnTo>
                    <a:pt x="140032" y="19049"/>
                  </a:lnTo>
                  <a:lnTo>
                    <a:pt x="137791" y="18120"/>
                  </a:lnTo>
                  <a:lnTo>
                    <a:pt x="134076" y="14400"/>
                  </a:lnTo>
                  <a:lnTo>
                    <a:pt x="133148" y="12155"/>
                  </a:lnTo>
                  <a:lnTo>
                    <a:pt x="133148" y="6894"/>
                  </a:lnTo>
                  <a:lnTo>
                    <a:pt x="134076" y="4649"/>
                  </a:lnTo>
                  <a:lnTo>
                    <a:pt x="137791" y="929"/>
                  </a:lnTo>
                  <a:lnTo>
                    <a:pt x="140032" y="0"/>
                  </a:lnTo>
                  <a:lnTo>
                    <a:pt x="240391" y="0"/>
                  </a:lnTo>
                  <a:lnTo>
                    <a:pt x="242633" y="929"/>
                  </a:lnTo>
                  <a:lnTo>
                    <a:pt x="246347" y="4649"/>
                  </a:lnTo>
                  <a:lnTo>
                    <a:pt x="247275" y="6894"/>
                  </a:lnTo>
                  <a:lnTo>
                    <a:pt x="247275" y="12155"/>
                  </a:lnTo>
                  <a:lnTo>
                    <a:pt x="246347" y="14400"/>
                  </a:lnTo>
                  <a:lnTo>
                    <a:pt x="242633" y="18120"/>
                  </a:lnTo>
                  <a:lnTo>
                    <a:pt x="240391" y="19049"/>
                  </a:lnTo>
                  <a:close/>
                </a:path>
                <a:path w="3043555" h="19050">
                  <a:moveTo>
                    <a:pt x="373539" y="19049"/>
                  </a:moveTo>
                  <a:lnTo>
                    <a:pt x="273181" y="19049"/>
                  </a:lnTo>
                  <a:lnTo>
                    <a:pt x="270939" y="18120"/>
                  </a:lnTo>
                  <a:lnTo>
                    <a:pt x="267225" y="14400"/>
                  </a:lnTo>
                  <a:lnTo>
                    <a:pt x="266296" y="12155"/>
                  </a:lnTo>
                  <a:lnTo>
                    <a:pt x="266296" y="6894"/>
                  </a:lnTo>
                  <a:lnTo>
                    <a:pt x="267225" y="4649"/>
                  </a:lnTo>
                  <a:lnTo>
                    <a:pt x="270939" y="929"/>
                  </a:lnTo>
                  <a:lnTo>
                    <a:pt x="273181" y="0"/>
                  </a:lnTo>
                  <a:lnTo>
                    <a:pt x="373539" y="0"/>
                  </a:lnTo>
                  <a:lnTo>
                    <a:pt x="375781" y="929"/>
                  </a:lnTo>
                  <a:lnTo>
                    <a:pt x="379495" y="4649"/>
                  </a:lnTo>
                  <a:lnTo>
                    <a:pt x="380424" y="6894"/>
                  </a:lnTo>
                  <a:lnTo>
                    <a:pt x="380424" y="12155"/>
                  </a:lnTo>
                  <a:lnTo>
                    <a:pt x="379495" y="14400"/>
                  </a:lnTo>
                  <a:lnTo>
                    <a:pt x="375781" y="18120"/>
                  </a:lnTo>
                  <a:lnTo>
                    <a:pt x="373539" y="19049"/>
                  </a:lnTo>
                  <a:close/>
                </a:path>
                <a:path w="3043555" h="19050">
                  <a:moveTo>
                    <a:pt x="506688" y="19049"/>
                  </a:moveTo>
                  <a:lnTo>
                    <a:pt x="406329" y="19049"/>
                  </a:lnTo>
                  <a:lnTo>
                    <a:pt x="404088" y="18120"/>
                  </a:lnTo>
                  <a:lnTo>
                    <a:pt x="400373" y="14400"/>
                  </a:lnTo>
                  <a:lnTo>
                    <a:pt x="399445" y="12155"/>
                  </a:lnTo>
                  <a:lnTo>
                    <a:pt x="399445" y="6894"/>
                  </a:lnTo>
                  <a:lnTo>
                    <a:pt x="400373" y="4649"/>
                  </a:lnTo>
                  <a:lnTo>
                    <a:pt x="404088" y="929"/>
                  </a:lnTo>
                  <a:lnTo>
                    <a:pt x="406329" y="0"/>
                  </a:lnTo>
                  <a:lnTo>
                    <a:pt x="506688" y="0"/>
                  </a:lnTo>
                  <a:lnTo>
                    <a:pt x="508929" y="929"/>
                  </a:lnTo>
                  <a:lnTo>
                    <a:pt x="512644" y="4649"/>
                  </a:lnTo>
                  <a:lnTo>
                    <a:pt x="513572" y="6894"/>
                  </a:lnTo>
                  <a:lnTo>
                    <a:pt x="513572" y="12155"/>
                  </a:lnTo>
                  <a:lnTo>
                    <a:pt x="512644" y="14400"/>
                  </a:lnTo>
                  <a:lnTo>
                    <a:pt x="508929" y="18120"/>
                  </a:lnTo>
                  <a:lnTo>
                    <a:pt x="506688" y="19049"/>
                  </a:lnTo>
                  <a:close/>
                </a:path>
                <a:path w="3043555" h="19050">
                  <a:moveTo>
                    <a:pt x="639836" y="19049"/>
                  </a:moveTo>
                  <a:lnTo>
                    <a:pt x="539478" y="19049"/>
                  </a:lnTo>
                  <a:lnTo>
                    <a:pt x="537236" y="18120"/>
                  </a:lnTo>
                  <a:lnTo>
                    <a:pt x="533522" y="14400"/>
                  </a:lnTo>
                  <a:lnTo>
                    <a:pt x="532593" y="12155"/>
                  </a:lnTo>
                  <a:lnTo>
                    <a:pt x="532593" y="6894"/>
                  </a:lnTo>
                  <a:lnTo>
                    <a:pt x="533522" y="4649"/>
                  </a:lnTo>
                  <a:lnTo>
                    <a:pt x="537236" y="929"/>
                  </a:lnTo>
                  <a:lnTo>
                    <a:pt x="539478" y="0"/>
                  </a:lnTo>
                  <a:lnTo>
                    <a:pt x="639836" y="0"/>
                  </a:lnTo>
                  <a:lnTo>
                    <a:pt x="642078" y="929"/>
                  </a:lnTo>
                  <a:lnTo>
                    <a:pt x="645792" y="4649"/>
                  </a:lnTo>
                  <a:lnTo>
                    <a:pt x="646720" y="6894"/>
                  </a:lnTo>
                  <a:lnTo>
                    <a:pt x="646720" y="12155"/>
                  </a:lnTo>
                  <a:lnTo>
                    <a:pt x="645792" y="14400"/>
                  </a:lnTo>
                  <a:lnTo>
                    <a:pt x="642078" y="18120"/>
                  </a:lnTo>
                  <a:lnTo>
                    <a:pt x="639836" y="19049"/>
                  </a:lnTo>
                  <a:close/>
                </a:path>
                <a:path w="3043555" h="19050">
                  <a:moveTo>
                    <a:pt x="772985" y="19049"/>
                  </a:moveTo>
                  <a:lnTo>
                    <a:pt x="672626" y="19049"/>
                  </a:lnTo>
                  <a:lnTo>
                    <a:pt x="670384" y="18120"/>
                  </a:lnTo>
                  <a:lnTo>
                    <a:pt x="666670" y="14400"/>
                  </a:lnTo>
                  <a:lnTo>
                    <a:pt x="665742" y="12155"/>
                  </a:lnTo>
                  <a:lnTo>
                    <a:pt x="665742" y="6894"/>
                  </a:lnTo>
                  <a:lnTo>
                    <a:pt x="666670" y="4649"/>
                  </a:lnTo>
                  <a:lnTo>
                    <a:pt x="670384" y="929"/>
                  </a:lnTo>
                  <a:lnTo>
                    <a:pt x="672626" y="0"/>
                  </a:lnTo>
                  <a:lnTo>
                    <a:pt x="772985" y="0"/>
                  </a:lnTo>
                  <a:lnTo>
                    <a:pt x="775226" y="929"/>
                  </a:lnTo>
                  <a:lnTo>
                    <a:pt x="778940" y="4649"/>
                  </a:lnTo>
                  <a:lnTo>
                    <a:pt x="779869" y="6894"/>
                  </a:lnTo>
                  <a:lnTo>
                    <a:pt x="779869" y="12155"/>
                  </a:lnTo>
                  <a:lnTo>
                    <a:pt x="778940" y="14400"/>
                  </a:lnTo>
                  <a:lnTo>
                    <a:pt x="775226" y="18120"/>
                  </a:lnTo>
                  <a:lnTo>
                    <a:pt x="772985" y="19049"/>
                  </a:lnTo>
                  <a:close/>
                </a:path>
                <a:path w="3043555" h="19050">
                  <a:moveTo>
                    <a:pt x="906133" y="19049"/>
                  </a:moveTo>
                  <a:lnTo>
                    <a:pt x="805774" y="19049"/>
                  </a:lnTo>
                  <a:lnTo>
                    <a:pt x="803533" y="18120"/>
                  </a:lnTo>
                  <a:lnTo>
                    <a:pt x="799819" y="14400"/>
                  </a:lnTo>
                  <a:lnTo>
                    <a:pt x="798890" y="12155"/>
                  </a:lnTo>
                  <a:lnTo>
                    <a:pt x="798890" y="6894"/>
                  </a:lnTo>
                  <a:lnTo>
                    <a:pt x="799819" y="4649"/>
                  </a:lnTo>
                  <a:lnTo>
                    <a:pt x="803533" y="929"/>
                  </a:lnTo>
                  <a:lnTo>
                    <a:pt x="805774" y="0"/>
                  </a:lnTo>
                  <a:lnTo>
                    <a:pt x="906133" y="0"/>
                  </a:lnTo>
                  <a:lnTo>
                    <a:pt x="908375" y="929"/>
                  </a:lnTo>
                  <a:lnTo>
                    <a:pt x="912089" y="4649"/>
                  </a:lnTo>
                  <a:lnTo>
                    <a:pt x="913017" y="6894"/>
                  </a:lnTo>
                  <a:lnTo>
                    <a:pt x="913017" y="12155"/>
                  </a:lnTo>
                  <a:lnTo>
                    <a:pt x="912089" y="14400"/>
                  </a:lnTo>
                  <a:lnTo>
                    <a:pt x="908375" y="18120"/>
                  </a:lnTo>
                  <a:lnTo>
                    <a:pt x="906133" y="19049"/>
                  </a:lnTo>
                  <a:close/>
                </a:path>
                <a:path w="3043555" h="19050">
                  <a:moveTo>
                    <a:pt x="1039281" y="19049"/>
                  </a:moveTo>
                  <a:lnTo>
                    <a:pt x="938923" y="19049"/>
                  </a:lnTo>
                  <a:lnTo>
                    <a:pt x="936681" y="18120"/>
                  </a:lnTo>
                  <a:lnTo>
                    <a:pt x="932967" y="14400"/>
                  </a:lnTo>
                  <a:lnTo>
                    <a:pt x="932039" y="12155"/>
                  </a:lnTo>
                  <a:lnTo>
                    <a:pt x="932039" y="6894"/>
                  </a:lnTo>
                  <a:lnTo>
                    <a:pt x="932967" y="4649"/>
                  </a:lnTo>
                  <a:lnTo>
                    <a:pt x="936681" y="929"/>
                  </a:lnTo>
                  <a:lnTo>
                    <a:pt x="938923" y="0"/>
                  </a:lnTo>
                  <a:lnTo>
                    <a:pt x="1039281" y="0"/>
                  </a:lnTo>
                  <a:lnTo>
                    <a:pt x="1041523" y="929"/>
                  </a:lnTo>
                  <a:lnTo>
                    <a:pt x="1045237" y="4649"/>
                  </a:lnTo>
                  <a:lnTo>
                    <a:pt x="1046166" y="6894"/>
                  </a:lnTo>
                  <a:lnTo>
                    <a:pt x="1046166" y="12155"/>
                  </a:lnTo>
                  <a:lnTo>
                    <a:pt x="1045237" y="14400"/>
                  </a:lnTo>
                  <a:lnTo>
                    <a:pt x="1041523" y="18120"/>
                  </a:lnTo>
                  <a:lnTo>
                    <a:pt x="1039281" y="19049"/>
                  </a:lnTo>
                  <a:close/>
                </a:path>
                <a:path w="3043555" h="19050">
                  <a:moveTo>
                    <a:pt x="1172430" y="19049"/>
                  </a:moveTo>
                  <a:lnTo>
                    <a:pt x="1072071" y="19049"/>
                  </a:lnTo>
                  <a:lnTo>
                    <a:pt x="1069830" y="18120"/>
                  </a:lnTo>
                  <a:lnTo>
                    <a:pt x="1066116" y="14400"/>
                  </a:lnTo>
                  <a:lnTo>
                    <a:pt x="1065187" y="12155"/>
                  </a:lnTo>
                  <a:lnTo>
                    <a:pt x="1065187" y="6894"/>
                  </a:lnTo>
                  <a:lnTo>
                    <a:pt x="1066116" y="4649"/>
                  </a:lnTo>
                  <a:lnTo>
                    <a:pt x="1069830" y="929"/>
                  </a:lnTo>
                  <a:lnTo>
                    <a:pt x="1072071" y="0"/>
                  </a:lnTo>
                  <a:lnTo>
                    <a:pt x="1172430" y="0"/>
                  </a:lnTo>
                  <a:lnTo>
                    <a:pt x="1174672" y="929"/>
                  </a:lnTo>
                  <a:lnTo>
                    <a:pt x="1178386" y="4649"/>
                  </a:lnTo>
                  <a:lnTo>
                    <a:pt x="1179314" y="6894"/>
                  </a:lnTo>
                  <a:lnTo>
                    <a:pt x="1179314" y="12155"/>
                  </a:lnTo>
                  <a:lnTo>
                    <a:pt x="1178386" y="14400"/>
                  </a:lnTo>
                  <a:lnTo>
                    <a:pt x="1174672" y="18120"/>
                  </a:lnTo>
                  <a:lnTo>
                    <a:pt x="1172430" y="19049"/>
                  </a:lnTo>
                  <a:close/>
                </a:path>
                <a:path w="3043555" h="19050">
                  <a:moveTo>
                    <a:pt x="1305578" y="19049"/>
                  </a:moveTo>
                  <a:lnTo>
                    <a:pt x="1205220" y="19049"/>
                  </a:lnTo>
                  <a:lnTo>
                    <a:pt x="1202978" y="18120"/>
                  </a:lnTo>
                  <a:lnTo>
                    <a:pt x="1199264" y="14400"/>
                  </a:lnTo>
                  <a:lnTo>
                    <a:pt x="1198335" y="12155"/>
                  </a:lnTo>
                  <a:lnTo>
                    <a:pt x="1198335" y="6894"/>
                  </a:lnTo>
                  <a:lnTo>
                    <a:pt x="1199264" y="4649"/>
                  </a:lnTo>
                  <a:lnTo>
                    <a:pt x="1202978" y="929"/>
                  </a:lnTo>
                  <a:lnTo>
                    <a:pt x="1205220" y="0"/>
                  </a:lnTo>
                  <a:lnTo>
                    <a:pt x="1305578" y="0"/>
                  </a:lnTo>
                  <a:lnTo>
                    <a:pt x="1307820" y="929"/>
                  </a:lnTo>
                  <a:lnTo>
                    <a:pt x="1311534" y="4649"/>
                  </a:lnTo>
                  <a:lnTo>
                    <a:pt x="1312463" y="6894"/>
                  </a:lnTo>
                  <a:lnTo>
                    <a:pt x="1312463" y="12155"/>
                  </a:lnTo>
                  <a:lnTo>
                    <a:pt x="1311534" y="14400"/>
                  </a:lnTo>
                  <a:lnTo>
                    <a:pt x="1307820" y="18120"/>
                  </a:lnTo>
                  <a:lnTo>
                    <a:pt x="1305578" y="19049"/>
                  </a:lnTo>
                  <a:close/>
                </a:path>
                <a:path w="3043555" h="19050">
                  <a:moveTo>
                    <a:pt x="1438727" y="19049"/>
                  </a:moveTo>
                  <a:lnTo>
                    <a:pt x="1338368" y="19049"/>
                  </a:lnTo>
                  <a:lnTo>
                    <a:pt x="1336127" y="18120"/>
                  </a:lnTo>
                  <a:lnTo>
                    <a:pt x="1332412" y="14400"/>
                  </a:lnTo>
                  <a:lnTo>
                    <a:pt x="1331484" y="12155"/>
                  </a:lnTo>
                  <a:lnTo>
                    <a:pt x="1331484" y="6894"/>
                  </a:lnTo>
                  <a:lnTo>
                    <a:pt x="1332412" y="4649"/>
                  </a:lnTo>
                  <a:lnTo>
                    <a:pt x="1336127" y="929"/>
                  </a:lnTo>
                  <a:lnTo>
                    <a:pt x="1338368" y="0"/>
                  </a:lnTo>
                  <a:lnTo>
                    <a:pt x="1438727" y="0"/>
                  </a:lnTo>
                  <a:lnTo>
                    <a:pt x="1440968" y="929"/>
                  </a:lnTo>
                  <a:lnTo>
                    <a:pt x="1444683" y="4649"/>
                  </a:lnTo>
                  <a:lnTo>
                    <a:pt x="1445611" y="6894"/>
                  </a:lnTo>
                  <a:lnTo>
                    <a:pt x="1445611" y="12155"/>
                  </a:lnTo>
                  <a:lnTo>
                    <a:pt x="1444683" y="14400"/>
                  </a:lnTo>
                  <a:lnTo>
                    <a:pt x="1440968" y="18120"/>
                  </a:lnTo>
                  <a:lnTo>
                    <a:pt x="1438727" y="19049"/>
                  </a:lnTo>
                  <a:close/>
                </a:path>
                <a:path w="3043555" h="19050">
                  <a:moveTo>
                    <a:pt x="1571875" y="19049"/>
                  </a:moveTo>
                  <a:lnTo>
                    <a:pt x="1471517" y="19049"/>
                  </a:lnTo>
                  <a:lnTo>
                    <a:pt x="1469275" y="18120"/>
                  </a:lnTo>
                  <a:lnTo>
                    <a:pt x="1465561" y="14400"/>
                  </a:lnTo>
                  <a:lnTo>
                    <a:pt x="1464632" y="12155"/>
                  </a:lnTo>
                  <a:lnTo>
                    <a:pt x="1464632" y="6894"/>
                  </a:lnTo>
                  <a:lnTo>
                    <a:pt x="1465561" y="4649"/>
                  </a:lnTo>
                  <a:lnTo>
                    <a:pt x="1469275" y="929"/>
                  </a:lnTo>
                  <a:lnTo>
                    <a:pt x="1471517" y="0"/>
                  </a:lnTo>
                  <a:lnTo>
                    <a:pt x="1571875" y="0"/>
                  </a:lnTo>
                  <a:lnTo>
                    <a:pt x="1574117" y="929"/>
                  </a:lnTo>
                  <a:lnTo>
                    <a:pt x="1577831" y="4649"/>
                  </a:lnTo>
                  <a:lnTo>
                    <a:pt x="1578760" y="6894"/>
                  </a:lnTo>
                  <a:lnTo>
                    <a:pt x="1578760" y="12155"/>
                  </a:lnTo>
                  <a:lnTo>
                    <a:pt x="1577831" y="14400"/>
                  </a:lnTo>
                  <a:lnTo>
                    <a:pt x="1574117" y="18120"/>
                  </a:lnTo>
                  <a:lnTo>
                    <a:pt x="1571875" y="19049"/>
                  </a:lnTo>
                  <a:close/>
                </a:path>
                <a:path w="3043555" h="19050">
                  <a:moveTo>
                    <a:pt x="1705024" y="19049"/>
                  </a:moveTo>
                  <a:lnTo>
                    <a:pt x="1604665" y="19049"/>
                  </a:lnTo>
                  <a:lnTo>
                    <a:pt x="1602424" y="18120"/>
                  </a:lnTo>
                  <a:lnTo>
                    <a:pt x="1598709" y="14400"/>
                  </a:lnTo>
                  <a:lnTo>
                    <a:pt x="1597781" y="12155"/>
                  </a:lnTo>
                  <a:lnTo>
                    <a:pt x="1597781" y="6894"/>
                  </a:lnTo>
                  <a:lnTo>
                    <a:pt x="1598709" y="4649"/>
                  </a:lnTo>
                  <a:lnTo>
                    <a:pt x="1602424" y="929"/>
                  </a:lnTo>
                  <a:lnTo>
                    <a:pt x="1604665" y="0"/>
                  </a:lnTo>
                  <a:lnTo>
                    <a:pt x="1705024" y="0"/>
                  </a:lnTo>
                  <a:lnTo>
                    <a:pt x="1707265" y="929"/>
                  </a:lnTo>
                  <a:lnTo>
                    <a:pt x="1710980" y="4649"/>
                  </a:lnTo>
                  <a:lnTo>
                    <a:pt x="1711908" y="6894"/>
                  </a:lnTo>
                  <a:lnTo>
                    <a:pt x="1711908" y="12155"/>
                  </a:lnTo>
                  <a:lnTo>
                    <a:pt x="1710980" y="14400"/>
                  </a:lnTo>
                  <a:lnTo>
                    <a:pt x="1707265" y="18120"/>
                  </a:lnTo>
                  <a:lnTo>
                    <a:pt x="1705024" y="19049"/>
                  </a:lnTo>
                  <a:close/>
                </a:path>
                <a:path w="3043555" h="19050">
                  <a:moveTo>
                    <a:pt x="1838172" y="19049"/>
                  </a:moveTo>
                  <a:lnTo>
                    <a:pt x="1737814" y="19049"/>
                  </a:lnTo>
                  <a:lnTo>
                    <a:pt x="1735572" y="18120"/>
                  </a:lnTo>
                  <a:lnTo>
                    <a:pt x="1731858" y="14400"/>
                  </a:lnTo>
                  <a:lnTo>
                    <a:pt x="1730929" y="12155"/>
                  </a:lnTo>
                  <a:lnTo>
                    <a:pt x="1730929" y="6894"/>
                  </a:lnTo>
                  <a:lnTo>
                    <a:pt x="1731858" y="4649"/>
                  </a:lnTo>
                  <a:lnTo>
                    <a:pt x="1735572" y="929"/>
                  </a:lnTo>
                  <a:lnTo>
                    <a:pt x="1737814" y="0"/>
                  </a:lnTo>
                  <a:lnTo>
                    <a:pt x="1838172" y="0"/>
                  </a:lnTo>
                  <a:lnTo>
                    <a:pt x="1840414" y="929"/>
                  </a:lnTo>
                  <a:lnTo>
                    <a:pt x="1844128" y="4649"/>
                  </a:lnTo>
                  <a:lnTo>
                    <a:pt x="1845056" y="6894"/>
                  </a:lnTo>
                  <a:lnTo>
                    <a:pt x="1845056" y="12155"/>
                  </a:lnTo>
                  <a:lnTo>
                    <a:pt x="1844128" y="14400"/>
                  </a:lnTo>
                  <a:lnTo>
                    <a:pt x="1840414" y="18120"/>
                  </a:lnTo>
                  <a:lnTo>
                    <a:pt x="1838172" y="19049"/>
                  </a:lnTo>
                  <a:close/>
                </a:path>
                <a:path w="3043555" h="19050">
                  <a:moveTo>
                    <a:pt x="1971321" y="19049"/>
                  </a:moveTo>
                  <a:lnTo>
                    <a:pt x="1870962" y="19049"/>
                  </a:lnTo>
                  <a:lnTo>
                    <a:pt x="1868720" y="18120"/>
                  </a:lnTo>
                  <a:lnTo>
                    <a:pt x="1865006" y="14400"/>
                  </a:lnTo>
                  <a:lnTo>
                    <a:pt x="1864078" y="12155"/>
                  </a:lnTo>
                  <a:lnTo>
                    <a:pt x="1864078" y="6894"/>
                  </a:lnTo>
                  <a:lnTo>
                    <a:pt x="1865006" y="4649"/>
                  </a:lnTo>
                  <a:lnTo>
                    <a:pt x="1868720" y="929"/>
                  </a:lnTo>
                  <a:lnTo>
                    <a:pt x="1870962" y="0"/>
                  </a:lnTo>
                  <a:lnTo>
                    <a:pt x="1971321" y="0"/>
                  </a:lnTo>
                  <a:lnTo>
                    <a:pt x="1973562" y="929"/>
                  </a:lnTo>
                  <a:lnTo>
                    <a:pt x="1977276" y="4649"/>
                  </a:lnTo>
                  <a:lnTo>
                    <a:pt x="1978205" y="6894"/>
                  </a:lnTo>
                  <a:lnTo>
                    <a:pt x="1978205" y="12155"/>
                  </a:lnTo>
                  <a:lnTo>
                    <a:pt x="1977276" y="14400"/>
                  </a:lnTo>
                  <a:lnTo>
                    <a:pt x="1973562" y="18120"/>
                  </a:lnTo>
                  <a:lnTo>
                    <a:pt x="1971321" y="19049"/>
                  </a:lnTo>
                  <a:close/>
                </a:path>
                <a:path w="3043555" h="19050">
                  <a:moveTo>
                    <a:pt x="2104469" y="19049"/>
                  </a:moveTo>
                  <a:lnTo>
                    <a:pt x="2004111" y="19049"/>
                  </a:lnTo>
                  <a:lnTo>
                    <a:pt x="2001869" y="18120"/>
                  </a:lnTo>
                  <a:lnTo>
                    <a:pt x="1998155" y="14400"/>
                  </a:lnTo>
                  <a:lnTo>
                    <a:pt x="1997226" y="12155"/>
                  </a:lnTo>
                  <a:lnTo>
                    <a:pt x="1997226" y="6894"/>
                  </a:lnTo>
                  <a:lnTo>
                    <a:pt x="1998155" y="4649"/>
                  </a:lnTo>
                  <a:lnTo>
                    <a:pt x="2001869" y="929"/>
                  </a:lnTo>
                  <a:lnTo>
                    <a:pt x="2004111" y="0"/>
                  </a:lnTo>
                  <a:lnTo>
                    <a:pt x="2104469" y="0"/>
                  </a:lnTo>
                  <a:lnTo>
                    <a:pt x="2106711" y="929"/>
                  </a:lnTo>
                  <a:lnTo>
                    <a:pt x="2110425" y="4649"/>
                  </a:lnTo>
                  <a:lnTo>
                    <a:pt x="2111354" y="6894"/>
                  </a:lnTo>
                  <a:lnTo>
                    <a:pt x="2111354" y="12155"/>
                  </a:lnTo>
                  <a:lnTo>
                    <a:pt x="2110425" y="14400"/>
                  </a:lnTo>
                  <a:lnTo>
                    <a:pt x="2106711" y="18120"/>
                  </a:lnTo>
                  <a:lnTo>
                    <a:pt x="2104469" y="19049"/>
                  </a:lnTo>
                  <a:close/>
                </a:path>
                <a:path w="3043555" h="19050">
                  <a:moveTo>
                    <a:pt x="2237618" y="19049"/>
                  </a:moveTo>
                  <a:lnTo>
                    <a:pt x="2137259" y="19049"/>
                  </a:lnTo>
                  <a:lnTo>
                    <a:pt x="2135017" y="18120"/>
                  </a:lnTo>
                  <a:lnTo>
                    <a:pt x="2131303" y="14400"/>
                  </a:lnTo>
                  <a:lnTo>
                    <a:pt x="2130375" y="12155"/>
                  </a:lnTo>
                  <a:lnTo>
                    <a:pt x="2130375" y="6894"/>
                  </a:lnTo>
                  <a:lnTo>
                    <a:pt x="2131303" y="4649"/>
                  </a:lnTo>
                  <a:lnTo>
                    <a:pt x="2135017" y="929"/>
                  </a:lnTo>
                  <a:lnTo>
                    <a:pt x="2137259" y="0"/>
                  </a:lnTo>
                  <a:lnTo>
                    <a:pt x="2237618" y="0"/>
                  </a:lnTo>
                  <a:lnTo>
                    <a:pt x="2239859" y="929"/>
                  </a:lnTo>
                  <a:lnTo>
                    <a:pt x="2243573" y="4649"/>
                  </a:lnTo>
                  <a:lnTo>
                    <a:pt x="2244502" y="6894"/>
                  </a:lnTo>
                  <a:lnTo>
                    <a:pt x="2244502" y="12155"/>
                  </a:lnTo>
                  <a:lnTo>
                    <a:pt x="2243573" y="14400"/>
                  </a:lnTo>
                  <a:lnTo>
                    <a:pt x="2239859" y="18120"/>
                  </a:lnTo>
                  <a:lnTo>
                    <a:pt x="2237618" y="19049"/>
                  </a:lnTo>
                  <a:close/>
                </a:path>
                <a:path w="3043555" h="19050">
                  <a:moveTo>
                    <a:pt x="2370766" y="19049"/>
                  </a:moveTo>
                  <a:lnTo>
                    <a:pt x="2270407" y="19049"/>
                  </a:lnTo>
                  <a:lnTo>
                    <a:pt x="2268166" y="18120"/>
                  </a:lnTo>
                  <a:lnTo>
                    <a:pt x="2264451" y="14400"/>
                  </a:lnTo>
                  <a:lnTo>
                    <a:pt x="2263523" y="12155"/>
                  </a:lnTo>
                  <a:lnTo>
                    <a:pt x="2263523" y="6894"/>
                  </a:lnTo>
                  <a:lnTo>
                    <a:pt x="2264451" y="4649"/>
                  </a:lnTo>
                  <a:lnTo>
                    <a:pt x="2268166" y="929"/>
                  </a:lnTo>
                  <a:lnTo>
                    <a:pt x="2270407" y="0"/>
                  </a:lnTo>
                  <a:lnTo>
                    <a:pt x="2370766" y="0"/>
                  </a:lnTo>
                  <a:lnTo>
                    <a:pt x="2373007" y="929"/>
                  </a:lnTo>
                  <a:lnTo>
                    <a:pt x="2376722" y="4649"/>
                  </a:lnTo>
                  <a:lnTo>
                    <a:pt x="2377650" y="6894"/>
                  </a:lnTo>
                  <a:lnTo>
                    <a:pt x="2377650" y="12155"/>
                  </a:lnTo>
                  <a:lnTo>
                    <a:pt x="2376722" y="14400"/>
                  </a:lnTo>
                  <a:lnTo>
                    <a:pt x="2373007" y="18120"/>
                  </a:lnTo>
                  <a:lnTo>
                    <a:pt x="2370766" y="19049"/>
                  </a:lnTo>
                  <a:close/>
                </a:path>
                <a:path w="3043555" h="19050">
                  <a:moveTo>
                    <a:pt x="2503915" y="19049"/>
                  </a:moveTo>
                  <a:lnTo>
                    <a:pt x="2403556" y="19049"/>
                  </a:lnTo>
                  <a:lnTo>
                    <a:pt x="2401314" y="18120"/>
                  </a:lnTo>
                  <a:lnTo>
                    <a:pt x="2397600" y="14400"/>
                  </a:lnTo>
                  <a:lnTo>
                    <a:pt x="2396671" y="12155"/>
                  </a:lnTo>
                  <a:lnTo>
                    <a:pt x="2396671" y="6894"/>
                  </a:lnTo>
                  <a:lnTo>
                    <a:pt x="2397600" y="4649"/>
                  </a:lnTo>
                  <a:lnTo>
                    <a:pt x="2401314" y="929"/>
                  </a:lnTo>
                  <a:lnTo>
                    <a:pt x="2403556" y="0"/>
                  </a:lnTo>
                  <a:lnTo>
                    <a:pt x="2503915" y="0"/>
                  </a:lnTo>
                  <a:lnTo>
                    <a:pt x="2506156" y="929"/>
                  </a:lnTo>
                  <a:lnTo>
                    <a:pt x="2509870" y="4649"/>
                  </a:lnTo>
                  <a:lnTo>
                    <a:pt x="2510799" y="6894"/>
                  </a:lnTo>
                  <a:lnTo>
                    <a:pt x="2510799" y="12155"/>
                  </a:lnTo>
                  <a:lnTo>
                    <a:pt x="2509870" y="14400"/>
                  </a:lnTo>
                  <a:lnTo>
                    <a:pt x="2506156" y="18120"/>
                  </a:lnTo>
                  <a:lnTo>
                    <a:pt x="2503915" y="19049"/>
                  </a:lnTo>
                  <a:close/>
                </a:path>
                <a:path w="3043555" h="19050">
                  <a:moveTo>
                    <a:pt x="2637063" y="19049"/>
                  </a:moveTo>
                  <a:lnTo>
                    <a:pt x="2536704" y="19049"/>
                  </a:lnTo>
                  <a:lnTo>
                    <a:pt x="2534462" y="18120"/>
                  </a:lnTo>
                  <a:lnTo>
                    <a:pt x="2530748" y="14400"/>
                  </a:lnTo>
                  <a:lnTo>
                    <a:pt x="2529820" y="12155"/>
                  </a:lnTo>
                  <a:lnTo>
                    <a:pt x="2529820" y="6894"/>
                  </a:lnTo>
                  <a:lnTo>
                    <a:pt x="2530748" y="4649"/>
                  </a:lnTo>
                  <a:lnTo>
                    <a:pt x="2534462" y="929"/>
                  </a:lnTo>
                  <a:lnTo>
                    <a:pt x="2536704" y="0"/>
                  </a:lnTo>
                  <a:lnTo>
                    <a:pt x="2637063" y="0"/>
                  </a:lnTo>
                  <a:lnTo>
                    <a:pt x="2639304" y="929"/>
                  </a:lnTo>
                  <a:lnTo>
                    <a:pt x="2643019" y="4649"/>
                  </a:lnTo>
                  <a:lnTo>
                    <a:pt x="2643947" y="6894"/>
                  </a:lnTo>
                  <a:lnTo>
                    <a:pt x="2643947" y="12155"/>
                  </a:lnTo>
                  <a:lnTo>
                    <a:pt x="2643019" y="14400"/>
                  </a:lnTo>
                  <a:lnTo>
                    <a:pt x="2639304" y="18120"/>
                  </a:lnTo>
                  <a:lnTo>
                    <a:pt x="2637063" y="19049"/>
                  </a:lnTo>
                  <a:close/>
                </a:path>
                <a:path w="3043555" h="19050">
                  <a:moveTo>
                    <a:pt x="2770211" y="19049"/>
                  </a:moveTo>
                  <a:lnTo>
                    <a:pt x="2669853" y="19049"/>
                  </a:lnTo>
                  <a:lnTo>
                    <a:pt x="2667611" y="18120"/>
                  </a:lnTo>
                  <a:lnTo>
                    <a:pt x="2663897" y="14400"/>
                  </a:lnTo>
                  <a:lnTo>
                    <a:pt x="2662968" y="12155"/>
                  </a:lnTo>
                  <a:lnTo>
                    <a:pt x="2662968" y="6894"/>
                  </a:lnTo>
                  <a:lnTo>
                    <a:pt x="2663897" y="4649"/>
                  </a:lnTo>
                  <a:lnTo>
                    <a:pt x="2667611" y="929"/>
                  </a:lnTo>
                  <a:lnTo>
                    <a:pt x="2669853" y="0"/>
                  </a:lnTo>
                  <a:lnTo>
                    <a:pt x="2770211" y="0"/>
                  </a:lnTo>
                  <a:lnTo>
                    <a:pt x="2772453" y="929"/>
                  </a:lnTo>
                  <a:lnTo>
                    <a:pt x="2776167" y="4649"/>
                  </a:lnTo>
                  <a:lnTo>
                    <a:pt x="2777095" y="6894"/>
                  </a:lnTo>
                  <a:lnTo>
                    <a:pt x="2777095" y="12155"/>
                  </a:lnTo>
                  <a:lnTo>
                    <a:pt x="2776167" y="14400"/>
                  </a:lnTo>
                  <a:lnTo>
                    <a:pt x="2772453" y="18120"/>
                  </a:lnTo>
                  <a:lnTo>
                    <a:pt x="2770211" y="19049"/>
                  </a:lnTo>
                  <a:close/>
                </a:path>
                <a:path w="3043555" h="19050">
                  <a:moveTo>
                    <a:pt x="2903360" y="19049"/>
                  </a:moveTo>
                  <a:lnTo>
                    <a:pt x="2803001" y="19049"/>
                  </a:lnTo>
                  <a:lnTo>
                    <a:pt x="2800760" y="18120"/>
                  </a:lnTo>
                  <a:lnTo>
                    <a:pt x="2797045" y="14400"/>
                  </a:lnTo>
                  <a:lnTo>
                    <a:pt x="2796117" y="12155"/>
                  </a:lnTo>
                  <a:lnTo>
                    <a:pt x="2796117" y="6894"/>
                  </a:lnTo>
                  <a:lnTo>
                    <a:pt x="2797045" y="4649"/>
                  </a:lnTo>
                  <a:lnTo>
                    <a:pt x="2800760" y="929"/>
                  </a:lnTo>
                  <a:lnTo>
                    <a:pt x="2803001" y="0"/>
                  </a:lnTo>
                  <a:lnTo>
                    <a:pt x="2903360" y="0"/>
                  </a:lnTo>
                  <a:lnTo>
                    <a:pt x="2905601" y="929"/>
                  </a:lnTo>
                  <a:lnTo>
                    <a:pt x="2909315" y="4649"/>
                  </a:lnTo>
                  <a:lnTo>
                    <a:pt x="2910244" y="6894"/>
                  </a:lnTo>
                  <a:lnTo>
                    <a:pt x="2910244" y="12155"/>
                  </a:lnTo>
                  <a:lnTo>
                    <a:pt x="2909315" y="14400"/>
                  </a:lnTo>
                  <a:lnTo>
                    <a:pt x="2905601" y="18120"/>
                  </a:lnTo>
                  <a:lnTo>
                    <a:pt x="2903360" y="19049"/>
                  </a:lnTo>
                  <a:close/>
                </a:path>
                <a:path w="3043555" h="19050">
                  <a:moveTo>
                    <a:pt x="3036508" y="19049"/>
                  </a:moveTo>
                  <a:lnTo>
                    <a:pt x="2936150" y="19049"/>
                  </a:lnTo>
                  <a:lnTo>
                    <a:pt x="2933908" y="18120"/>
                  </a:lnTo>
                  <a:lnTo>
                    <a:pt x="2930194" y="14400"/>
                  </a:lnTo>
                  <a:lnTo>
                    <a:pt x="2929265" y="12155"/>
                  </a:lnTo>
                  <a:lnTo>
                    <a:pt x="2929265" y="6894"/>
                  </a:lnTo>
                  <a:lnTo>
                    <a:pt x="2930194" y="4649"/>
                  </a:lnTo>
                  <a:lnTo>
                    <a:pt x="2933908" y="929"/>
                  </a:lnTo>
                  <a:lnTo>
                    <a:pt x="2936150" y="0"/>
                  </a:lnTo>
                  <a:lnTo>
                    <a:pt x="3036508" y="0"/>
                  </a:lnTo>
                  <a:lnTo>
                    <a:pt x="3038750" y="929"/>
                  </a:lnTo>
                  <a:lnTo>
                    <a:pt x="3042464" y="4649"/>
                  </a:lnTo>
                  <a:lnTo>
                    <a:pt x="3043392" y="6894"/>
                  </a:lnTo>
                  <a:lnTo>
                    <a:pt x="3043392" y="12155"/>
                  </a:lnTo>
                  <a:lnTo>
                    <a:pt x="3042464" y="14400"/>
                  </a:lnTo>
                  <a:lnTo>
                    <a:pt x="3038750" y="18120"/>
                  </a:lnTo>
                  <a:lnTo>
                    <a:pt x="3036508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0" name="object 22"/>
          <p:cNvSpPr/>
          <p:nvPr/>
        </p:nvSpPr>
        <p:spPr>
          <a:xfrm>
            <a:off x="2781360" y="0"/>
            <a:ext cx="1291320" cy="741960"/>
          </a:xfrm>
          <a:custGeom>
            <a:avLst/>
            <a:gdLst>
              <a:gd name="textAreaLeft" fmla="*/ 0 w 1291320"/>
              <a:gd name="textAreaRight" fmla="*/ 1292040 w 1291320"/>
              <a:gd name="textAreaTop" fmla="*/ 0 h 741960"/>
              <a:gd name="textAreaBottom" fmla="*/ 742680 h 741960"/>
            </a:gdLst>
            <a:ahLst/>
            <a:rect l="textAreaLeft" t="textAreaTop" r="textAreaRight" b="textAreaBottom"/>
            <a:pathLst>
              <a:path w="1938020" h="1113790">
                <a:moveTo>
                  <a:pt x="1928171" y="1113230"/>
                </a:moveTo>
                <a:lnTo>
                  <a:pt x="0" y="0"/>
                </a:lnTo>
                <a:lnTo>
                  <a:pt x="38099" y="0"/>
                </a:lnTo>
                <a:lnTo>
                  <a:pt x="1937696" y="1096732"/>
                </a:lnTo>
                <a:lnTo>
                  <a:pt x="1928171" y="1113230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51" name="object 23"/>
          <p:cNvGrpSpPr/>
          <p:nvPr/>
        </p:nvGrpSpPr>
        <p:grpSpPr>
          <a:xfrm>
            <a:off x="8991720" y="0"/>
            <a:ext cx="3313080" cy="2040120"/>
            <a:chOff x="8991720" y="0"/>
            <a:chExt cx="3313080" cy="2040120"/>
          </a:xfrm>
        </p:grpSpPr>
        <p:sp>
          <p:nvSpPr>
            <p:cNvPr id="52" name="object 25"/>
            <p:cNvSpPr/>
            <p:nvPr/>
          </p:nvSpPr>
          <p:spPr>
            <a:xfrm>
              <a:off x="9298440" y="263520"/>
              <a:ext cx="2799720" cy="1577880"/>
            </a:xfrm>
            <a:custGeom>
              <a:avLst/>
              <a:gdLst>
                <a:gd name="textAreaLeft" fmla="*/ 0 w 2799720"/>
                <a:gd name="textAreaRight" fmla="*/ 2800440 w 2799720"/>
                <a:gd name="textAreaTop" fmla="*/ 0 h 1577880"/>
                <a:gd name="textAreaBottom" fmla="*/ 1578600 h 1577880"/>
              </a:gdLst>
              <a:ahLst/>
              <a:rect l="textAreaLeft" t="textAreaTop" r="textAreaRight" b="textAreaBottom"/>
              <a:pathLst>
                <a:path w="4200525" h="2367915">
                  <a:moveTo>
                    <a:pt x="4199967" y="2367353"/>
                  </a:moveTo>
                  <a:lnTo>
                    <a:pt x="0" y="2367353"/>
                  </a:lnTo>
                  <a:lnTo>
                    <a:pt x="0" y="0"/>
                  </a:lnTo>
                  <a:lnTo>
                    <a:pt x="4199967" y="2367353"/>
                  </a:lnTo>
                  <a:close/>
                </a:path>
              </a:pathLst>
            </a:custGeom>
            <a:solidFill>
              <a:srgbClr val="faf9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3" name="object 26"/>
            <p:cNvSpPr/>
            <p:nvPr/>
          </p:nvSpPr>
          <p:spPr>
            <a:xfrm>
              <a:off x="8991720" y="0"/>
              <a:ext cx="615240" cy="526320"/>
            </a:xfrm>
            <a:custGeom>
              <a:avLst/>
              <a:gdLst>
                <a:gd name="textAreaLeft" fmla="*/ 0 w 615240"/>
                <a:gd name="textAreaRight" fmla="*/ 615960 w 61524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49b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4" name="object 24"/>
            <p:cNvSpPr/>
            <p:nvPr/>
          </p:nvSpPr>
          <p:spPr>
            <a:xfrm>
              <a:off x="11617920" y="1643760"/>
              <a:ext cx="686880" cy="396360"/>
            </a:xfrm>
            <a:custGeom>
              <a:avLst/>
              <a:gdLst>
                <a:gd name="textAreaLeft" fmla="*/ 0 w 686880"/>
                <a:gd name="textAreaRight" fmla="*/ 687600 w 686880"/>
                <a:gd name="textAreaTop" fmla="*/ 0 h 396360"/>
                <a:gd name="textAreaBottom" fmla="*/ 397080 h 396360"/>
              </a:gdLst>
              <a:ahLst/>
              <a:rect l="textAreaLeft" t="textAreaTop" r="textAreaRight" b="textAreaBottom"/>
              <a:pathLst>
                <a:path w="1031240" h="595629">
                  <a:moveTo>
                    <a:pt x="0" y="0"/>
                  </a:moveTo>
                  <a:lnTo>
                    <a:pt x="1031148" y="595334"/>
                  </a:lnTo>
                </a:path>
              </a:pathLst>
            </a:custGeom>
            <a:noFill/>
            <a:ln w="19061">
              <a:solidFill>
                <a:srgbClr val="7373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5" name="object 27"/>
          <p:cNvSpPr/>
          <p:nvPr/>
        </p:nvSpPr>
        <p:spPr>
          <a:xfrm>
            <a:off x="0" y="4433400"/>
            <a:ext cx="605520" cy="360360"/>
          </a:xfrm>
          <a:custGeom>
            <a:avLst/>
            <a:gdLst>
              <a:gd name="textAreaLeft" fmla="*/ 0 w 605520"/>
              <a:gd name="textAreaRight" fmla="*/ 606240 w 605520"/>
              <a:gd name="textAreaTop" fmla="*/ 0 h 360360"/>
              <a:gd name="textAreaBottom" fmla="*/ 361080 h 360360"/>
            </a:gdLst>
            <a:ahLst/>
            <a:rect l="textAreaLeft" t="textAreaTop" r="textAreaRight" b="textAreaBottom"/>
            <a:pathLst>
              <a:path w="909319" h="541654">
                <a:moveTo>
                  <a:pt x="899444" y="541291"/>
                </a:moveTo>
                <a:lnTo>
                  <a:pt x="0" y="21997"/>
                </a:lnTo>
                <a:lnTo>
                  <a:pt x="0" y="0"/>
                </a:lnTo>
                <a:lnTo>
                  <a:pt x="908969" y="524793"/>
                </a:lnTo>
                <a:lnTo>
                  <a:pt x="899444" y="54129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56" name="object 28" descr=""/>
          <p:cNvPicPr/>
          <p:nvPr/>
        </p:nvPicPr>
        <p:blipFill>
          <a:blip r:embed="rId7"/>
          <a:stretch/>
        </p:blipFill>
        <p:spPr>
          <a:xfrm>
            <a:off x="722160" y="199800"/>
            <a:ext cx="1021680" cy="621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9" descr=""/>
          <p:cNvPicPr/>
          <p:nvPr/>
        </p:nvPicPr>
        <p:blipFill>
          <a:blip r:embed="rId2"/>
          <a:stretch/>
        </p:blipFill>
        <p:spPr>
          <a:xfrm>
            <a:off x="1141920" y="618480"/>
            <a:ext cx="968040" cy="176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object 10"/>
          <p:cNvSpPr/>
          <p:nvPr/>
        </p:nvSpPr>
        <p:spPr>
          <a:xfrm>
            <a:off x="9835560" y="2392200"/>
            <a:ext cx="576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74"/>
              </a:spcBef>
            </a:pPr>
            <a:r>
              <a:rPr b="1" lang="en-GR" sz="1960" spc="3" strike="noStrike" u="none">
                <a:solidFill>
                  <a:srgbClr val="090909"/>
                </a:solidFill>
                <a:uFillTx/>
                <a:latin typeface="Trebuchet MS"/>
              </a:rPr>
              <a:t>66</a:t>
            </a:r>
            <a:r>
              <a:rPr b="1" lang="en-GR" sz="1960" spc="740" strike="noStrike" u="none">
                <a:solidFill>
                  <a:srgbClr val="090909"/>
                </a:solidFill>
                <a:uFillTx/>
                <a:latin typeface="Trebuchet MS"/>
              </a:rPr>
              <a:t>%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9" name="object 11"/>
          <p:cNvGrpSpPr/>
          <p:nvPr/>
        </p:nvGrpSpPr>
        <p:grpSpPr>
          <a:xfrm>
            <a:off x="6014880" y="2447640"/>
            <a:ext cx="3646080" cy="218160"/>
            <a:chOff x="6014880" y="2447640"/>
            <a:chExt cx="3646080" cy="218160"/>
          </a:xfrm>
        </p:grpSpPr>
        <p:sp>
          <p:nvSpPr>
            <p:cNvPr id="60" name="object 12"/>
            <p:cNvSpPr/>
            <p:nvPr/>
          </p:nvSpPr>
          <p:spPr>
            <a:xfrm>
              <a:off x="8421840" y="2447640"/>
              <a:ext cx="1239120" cy="218160"/>
            </a:xfrm>
            <a:custGeom>
              <a:avLst/>
              <a:gdLst>
                <a:gd name="textAreaLeft" fmla="*/ 0 w 1239120"/>
                <a:gd name="textAreaRight" fmla="*/ 1239840 w 1239120"/>
                <a:gd name="textAreaTop" fmla="*/ 0 h 218160"/>
                <a:gd name="textAreaBottom" fmla="*/ 218880 h 218160"/>
              </a:gdLst>
              <a:ahLst/>
              <a:rect l="textAreaLeft" t="textAreaTop" r="textAreaRight" b="textAreaBottom"/>
              <a:pathLst>
                <a:path w="1859915" h="328295">
                  <a:moveTo>
                    <a:pt x="0" y="328216"/>
                  </a:moveTo>
                  <a:lnTo>
                    <a:pt x="1859889" y="328216"/>
                  </a:lnTo>
                  <a:lnTo>
                    <a:pt x="1859889" y="0"/>
                  </a:lnTo>
                  <a:lnTo>
                    <a:pt x="0" y="0"/>
                  </a:lnTo>
                  <a:lnTo>
                    <a:pt x="0" y="32821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1" name="object 13"/>
            <p:cNvSpPr/>
            <p:nvPr/>
          </p:nvSpPr>
          <p:spPr>
            <a:xfrm>
              <a:off x="6014880" y="2447640"/>
              <a:ext cx="2406240" cy="218160"/>
            </a:xfrm>
            <a:custGeom>
              <a:avLst/>
              <a:gdLst>
                <a:gd name="textAreaLeft" fmla="*/ 0 w 2406240"/>
                <a:gd name="textAreaRight" fmla="*/ 2406960 w 2406240"/>
                <a:gd name="textAreaTop" fmla="*/ 0 h 218160"/>
                <a:gd name="textAreaBottom" fmla="*/ 218880 h 218160"/>
              </a:gdLst>
              <a:ahLst/>
              <a:rect l="textAreaLeft" t="textAreaTop" r="textAreaRight" b="textAreaBottom"/>
              <a:pathLst>
                <a:path w="3610609" h="328295">
                  <a:moveTo>
                    <a:pt x="0" y="0"/>
                  </a:moveTo>
                  <a:lnTo>
                    <a:pt x="3610377" y="0"/>
                  </a:lnTo>
                  <a:lnTo>
                    <a:pt x="3610377" y="328216"/>
                  </a:lnTo>
                  <a:lnTo>
                    <a:pt x="0" y="32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62" name="object 14"/>
          <p:cNvSpPr/>
          <p:nvPr/>
        </p:nvSpPr>
        <p:spPr>
          <a:xfrm>
            <a:off x="9835560" y="4521960"/>
            <a:ext cx="5857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74"/>
              </a:spcBef>
            </a:pPr>
            <a:r>
              <a:rPr b="1" lang="en-GR" sz="1960" spc="3" strike="noStrike" u="none">
                <a:solidFill>
                  <a:srgbClr val="090909"/>
                </a:solidFill>
                <a:uFillTx/>
                <a:latin typeface="Trebuchet MS"/>
              </a:rPr>
              <a:t>8</a:t>
            </a:r>
            <a:r>
              <a:rPr b="1" lang="en-GR" sz="1960" spc="77" strike="noStrike" u="none">
                <a:solidFill>
                  <a:srgbClr val="090909"/>
                </a:solidFill>
                <a:uFillTx/>
                <a:latin typeface="Trebuchet MS"/>
              </a:rPr>
              <a:t>1</a:t>
            </a:r>
            <a:r>
              <a:rPr b="1" lang="en-GR" sz="1960" spc="740" strike="noStrike" u="none">
                <a:solidFill>
                  <a:srgbClr val="090909"/>
                </a:solidFill>
                <a:uFillTx/>
                <a:latin typeface="Trebuchet MS"/>
              </a:rPr>
              <a:t>%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object 15"/>
          <p:cNvGrpSpPr/>
          <p:nvPr/>
        </p:nvGrpSpPr>
        <p:grpSpPr>
          <a:xfrm>
            <a:off x="6014880" y="4577400"/>
            <a:ext cx="3646080" cy="218160"/>
            <a:chOff x="6014880" y="4577400"/>
            <a:chExt cx="3646080" cy="218160"/>
          </a:xfrm>
        </p:grpSpPr>
        <p:sp>
          <p:nvSpPr>
            <p:cNvPr id="64" name="object 16"/>
            <p:cNvSpPr/>
            <p:nvPr/>
          </p:nvSpPr>
          <p:spPr>
            <a:xfrm>
              <a:off x="8968680" y="4577400"/>
              <a:ext cx="692280" cy="218160"/>
            </a:xfrm>
            <a:custGeom>
              <a:avLst/>
              <a:gdLst>
                <a:gd name="textAreaLeft" fmla="*/ 0 w 692280"/>
                <a:gd name="textAreaRight" fmla="*/ 693000 w 692280"/>
                <a:gd name="textAreaTop" fmla="*/ 0 h 218160"/>
                <a:gd name="textAreaBottom" fmla="*/ 218880 h 218160"/>
              </a:gdLst>
              <a:ahLst/>
              <a:rect l="textAreaLeft" t="textAreaTop" r="textAreaRight" b="textAreaBottom"/>
              <a:pathLst>
                <a:path w="1039494" h="328295">
                  <a:moveTo>
                    <a:pt x="0" y="328216"/>
                  </a:moveTo>
                  <a:lnTo>
                    <a:pt x="1039349" y="328216"/>
                  </a:lnTo>
                  <a:lnTo>
                    <a:pt x="1039349" y="0"/>
                  </a:lnTo>
                  <a:lnTo>
                    <a:pt x="0" y="0"/>
                  </a:lnTo>
                  <a:lnTo>
                    <a:pt x="0" y="328216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5" name="object 17"/>
            <p:cNvSpPr/>
            <p:nvPr/>
          </p:nvSpPr>
          <p:spPr>
            <a:xfrm>
              <a:off x="6014880" y="4577400"/>
              <a:ext cx="2953440" cy="218160"/>
            </a:xfrm>
            <a:custGeom>
              <a:avLst/>
              <a:gdLst>
                <a:gd name="textAreaLeft" fmla="*/ 0 w 2953440"/>
                <a:gd name="textAreaRight" fmla="*/ 2954160 w 2953440"/>
                <a:gd name="textAreaTop" fmla="*/ 0 h 218160"/>
                <a:gd name="textAreaBottom" fmla="*/ 218880 h 218160"/>
              </a:gdLst>
              <a:ahLst/>
              <a:rect l="textAreaLeft" t="textAreaTop" r="textAreaRight" b="textAreaBottom"/>
              <a:pathLst>
                <a:path w="4431030" h="328295">
                  <a:moveTo>
                    <a:pt x="4430917" y="328215"/>
                  </a:moveTo>
                  <a:lnTo>
                    <a:pt x="0" y="328215"/>
                  </a:lnTo>
                  <a:lnTo>
                    <a:pt x="0" y="0"/>
                  </a:lnTo>
                  <a:lnTo>
                    <a:pt x="4430917" y="0"/>
                  </a:lnTo>
                  <a:lnTo>
                    <a:pt x="4430917" y="328215"/>
                  </a:lnTo>
                  <a:close/>
                </a:path>
              </a:pathLst>
            </a:custGeom>
            <a:solidFill>
              <a:srgbClr val="49b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66" name="object 18"/>
          <p:cNvSpPr/>
          <p:nvPr/>
        </p:nvSpPr>
        <p:spPr>
          <a:xfrm>
            <a:off x="0" y="3224520"/>
            <a:ext cx="687240" cy="407520"/>
          </a:xfrm>
          <a:custGeom>
            <a:avLst/>
            <a:gdLst>
              <a:gd name="textAreaLeft" fmla="*/ 0 w 687240"/>
              <a:gd name="textAreaRight" fmla="*/ 687960 w 687240"/>
              <a:gd name="textAreaTop" fmla="*/ 0 h 407520"/>
              <a:gd name="textAreaBottom" fmla="*/ 408240 h 40752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11375280" y="3642120"/>
            <a:ext cx="816480" cy="482400"/>
          </a:xfrm>
          <a:custGeom>
            <a:avLst/>
            <a:gdLst>
              <a:gd name="textAreaLeft" fmla="*/ 0 w 816480"/>
              <a:gd name="textAreaRight" fmla="*/ 817200 w 816480"/>
              <a:gd name="textAreaTop" fmla="*/ 0 h 482400"/>
              <a:gd name="textAreaBottom" fmla="*/ 483120 h 482400"/>
            </a:gdLst>
            <a:ahLst/>
            <a:rect l="textAreaLeft" t="textAreaTop" r="textAreaRight" b="textAreaBottom"/>
            <a:pathLst>
              <a:path w="1225550" h="724535">
                <a:moveTo>
                  <a:pt x="1225345" y="723951"/>
                </a:moveTo>
                <a:lnTo>
                  <a:pt x="0" y="16497"/>
                </a:lnTo>
                <a:lnTo>
                  <a:pt x="9524" y="0"/>
                </a:lnTo>
                <a:lnTo>
                  <a:pt x="1225345" y="701954"/>
                </a:lnTo>
                <a:lnTo>
                  <a:pt x="1225345" y="723951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6afc1"/>
            </a:gs>
            <a:gs pos="100000">
              <a:srgbClr val="8576a5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10"/>
          <p:cNvSpPr/>
          <p:nvPr/>
        </p:nvSpPr>
        <p:spPr>
          <a:xfrm>
            <a:off x="8356320" y="6681600"/>
            <a:ext cx="296640" cy="171000"/>
          </a:xfrm>
          <a:custGeom>
            <a:avLst/>
            <a:gdLst>
              <a:gd name="textAreaLeft" fmla="*/ 0 w 296640"/>
              <a:gd name="textAreaRight" fmla="*/ 297360 w 296640"/>
              <a:gd name="textAreaTop" fmla="*/ 0 h 171000"/>
              <a:gd name="textAreaBottom" fmla="*/ 171720 h 171000"/>
            </a:gdLst>
            <a:ahLst/>
            <a:rect l="textAreaLeft" t="textAreaTop" r="textAreaRight" b="textAreaBottom"/>
            <a:pathLst>
              <a:path w="445770" h="257809">
                <a:moveTo>
                  <a:pt x="0" y="0"/>
                </a:moveTo>
                <a:lnTo>
                  <a:pt x="445524" y="257223"/>
                </a:lnTo>
              </a:path>
            </a:pathLst>
          </a:custGeom>
          <a:noFill/>
          <a:ln w="19062">
            <a:solidFill>
              <a:srgbClr val="e8e8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69" name="object 11" descr=""/>
          <p:cNvPicPr/>
          <p:nvPr/>
        </p:nvPicPr>
        <p:blipFill>
          <a:blip r:embed="rId2"/>
          <a:stretch/>
        </p:blipFill>
        <p:spPr>
          <a:xfrm>
            <a:off x="10621440" y="6283080"/>
            <a:ext cx="1569960" cy="57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object 13"/>
          <p:cNvSpPr/>
          <p:nvPr/>
        </p:nvSpPr>
        <p:spPr>
          <a:xfrm>
            <a:off x="8042400" y="794160"/>
            <a:ext cx="729360" cy="627840"/>
          </a:xfrm>
          <a:custGeom>
            <a:avLst/>
            <a:gdLst>
              <a:gd name="textAreaLeft" fmla="*/ 0 w 729360"/>
              <a:gd name="textAreaRight" fmla="*/ 730080 w 729360"/>
              <a:gd name="textAreaTop" fmla="*/ 0 h 627840"/>
              <a:gd name="textAreaBottom" fmla="*/ 628560 h 627840"/>
            </a:gdLst>
            <a:ahLst/>
            <a:rect l="textAreaLeft" t="textAreaTop" r="textAreaRight" b="textAreaBottom"/>
            <a:pathLst>
              <a:path w="1095375" h="942975">
                <a:moveTo>
                  <a:pt x="414177" y="326448"/>
                </a:moveTo>
                <a:lnTo>
                  <a:pt x="411266" y="340803"/>
                </a:lnTo>
                <a:lnTo>
                  <a:pt x="403343" y="352558"/>
                </a:lnTo>
                <a:lnTo>
                  <a:pt x="391616" y="360501"/>
                </a:lnTo>
                <a:lnTo>
                  <a:pt x="377295" y="363418"/>
                </a:lnTo>
                <a:lnTo>
                  <a:pt x="362975" y="360553"/>
                </a:lnTo>
                <a:lnTo>
                  <a:pt x="351248" y="352697"/>
                </a:lnTo>
                <a:lnTo>
                  <a:pt x="343324" y="340959"/>
                </a:lnTo>
                <a:lnTo>
                  <a:pt x="340414" y="326448"/>
                </a:lnTo>
                <a:lnTo>
                  <a:pt x="343324" y="312093"/>
                </a:lnTo>
                <a:lnTo>
                  <a:pt x="351248" y="300337"/>
                </a:lnTo>
                <a:lnTo>
                  <a:pt x="362975" y="292394"/>
                </a:lnTo>
                <a:lnTo>
                  <a:pt x="377295" y="289477"/>
                </a:lnTo>
                <a:lnTo>
                  <a:pt x="391616" y="292394"/>
                </a:lnTo>
                <a:lnTo>
                  <a:pt x="403343" y="300337"/>
                </a:lnTo>
                <a:lnTo>
                  <a:pt x="411266" y="312093"/>
                </a:lnTo>
                <a:lnTo>
                  <a:pt x="414177" y="326448"/>
                </a:lnTo>
                <a:close/>
              </a:path>
              <a:path w="1095375" h="942975">
                <a:moveTo>
                  <a:pt x="414177" y="616295"/>
                </a:moveTo>
                <a:lnTo>
                  <a:pt x="411266" y="630650"/>
                </a:lnTo>
                <a:lnTo>
                  <a:pt x="403343" y="642405"/>
                </a:lnTo>
                <a:lnTo>
                  <a:pt x="391616" y="650348"/>
                </a:lnTo>
                <a:lnTo>
                  <a:pt x="377295" y="653265"/>
                </a:lnTo>
                <a:lnTo>
                  <a:pt x="362975" y="650348"/>
                </a:lnTo>
                <a:lnTo>
                  <a:pt x="351248" y="642405"/>
                </a:lnTo>
                <a:lnTo>
                  <a:pt x="343324" y="630650"/>
                </a:lnTo>
                <a:lnTo>
                  <a:pt x="340414" y="616295"/>
                </a:lnTo>
                <a:lnTo>
                  <a:pt x="343324" y="601940"/>
                </a:lnTo>
                <a:lnTo>
                  <a:pt x="351248" y="590185"/>
                </a:lnTo>
                <a:lnTo>
                  <a:pt x="362975" y="582242"/>
                </a:lnTo>
                <a:lnTo>
                  <a:pt x="377295" y="579325"/>
                </a:lnTo>
                <a:lnTo>
                  <a:pt x="391616" y="582242"/>
                </a:lnTo>
                <a:lnTo>
                  <a:pt x="403343" y="590185"/>
                </a:lnTo>
                <a:lnTo>
                  <a:pt x="411266" y="601940"/>
                </a:lnTo>
                <a:lnTo>
                  <a:pt x="414177" y="616295"/>
                </a:lnTo>
                <a:close/>
              </a:path>
              <a:path w="1095375" h="942975">
                <a:moveTo>
                  <a:pt x="414177" y="905773"/>
                </a:moveTo>
                <a:lnTo>
                  <a:pt x="411266" y="920128"/>
                </a:lnTo>
                <a:lnTo>
                  <a:pt x="403343" y="931883"/>
                </a:lnTo>
                <a:lnTo>
                  <a:pt x="391616" y="939826"/>
                </a:lnTo>
                <a:lnTo>
                  <a:pt x="377295" y="942743"/>
                </a:lnTo>
                <a:lnTo>
                  <a:pt x="362975" y="939826"/>
                </a:lnTo>
                <a:lnTo>
                  <a:pt x="351248" y="931883"/>
                </a:lnTo>
                <a:lnTo>
                  <a:pt x="343324" y="920128"/>
                </a:lnTo>
                <a:lnTo>
                  <a:pt x="340414" y="905773"/>
                </a:lnTo>
                <a:lnTo>
                  <a:pt x="343324" y="891418"/>
                </a:lnTo>
                <a:lnTo>
                  <a:pt x="351248" y="879663"/>
                </a:lnTo>
                <a:lnTo>
                  <a:pt x="362975" y="871720"/>
                </a:lnTo>
                <a:lnTo>
                  <a:pt x="377295" y="868803"/>
                </a:lnTo>
                <a:lnTo>
                  <a:pt x="391616" y="871720"/>
                </a:lnTo>
                <a:lnTo>
                  <a:pt x="403343" y="879663"/>
                </a:lnTo>
                <a:lnTo>
                  <a:pt x="411266" y="891418"/>
                </a:lnTo>
                <a:lnTo>
                  <a:pt x="414177" y="905773"/>
                </a:lnTo>
                <a:close/>
              </a:path>
              <a:path w="1095375" h="942975">
                <a:moveTo>
                  <a:pt x="414177" y="36970"/>
                </a:moveTo>
                <a:lnTo>
                  <a:pt x="411266" y="51325"/>
                </a:lnTo>
                <a:lnTo>
                  <a:pt x="403343" y="63080"/>
                </a:lnTo>
                <a:lnTo>
                  <a:pt x="391616" y="71023"/>
                </a:lnTo>
                <a:lnTo>
                  <a:pt x="377295" y="73940"/>
                </a:lnTo>
                <a:lnTo>
                  <a:pt x="362975" y="71023"/>
                </a:lnTo>
                <a:lnTo>
                  <a:pt x="351248" y="63080"/>
                </a:lnTo>
                <a:lnTo>
                  <a:pt x="343324" y="51325"/>
                </a:lnTo>
                <a:lnTo>
                  <a:pt x="340414" y="36970"/>
                </a:lnTo>
                <a:lnTo>
                  <a:pt x="343324" y="22615"/>
                </a:lnTo>
                <a:lnTo>
                  <a:pt x="351248" y="10860"/>
                </a:lnTo>
                <a:lnTo>
                  <a:pt x="362975" y="2917"/>
                </a:lnTo>
                <a:lnTo>
                  <a:pt x="377295" y="0"/>
                </a:lnTo>
                <a:lnTo>
                  <a:pt x="391616" y="2917"/>
                </a:lnTo>
                <a:lnTo>
                  <a:pt x="403343" y="10860"/>
                </a:lnTo>
                <a:lnTo>
                  <a:pt x="411266" y="22615"/>
                </a:lnTo>
                <a:lnTo>
                  <a:pt x="414177" y="36970"/>
                </a:lnTo>
                <a:close/>
              </a:path>
              <a:path w="1095375" h="942975">
                <a:moveTo>
                  <a:pt x="754960" y="326448"/>
                </a:moveTo>
                <a:lnTo>
                  <a:pt x="752050" y="340803"/>
                </a:lnTo>
                <a:lnTo>
                  <a:pt x="744126" y="352558"/>
                </a:lnTo>
                <a:lnTo>
                  <a:pt x="732399" y="360501"/>
                </a:lnTo>
                <a:lnTo>
                  <a:pt x="718079" y="363418"/>
                </a:lnTo>
                <a:lnTo>
                  <a:pt x="703758" y="360553"/>
                </a:lnTo>
                <a:lnTo>
                  <a:pt x="692031" y="352697"/>
                </a:lnTo>
                <a:lnTo>
                  <a:pt x="684107" y="340959"/>
                </a:lnTo>
                <a:lnTo>
                  <a:pt x="681197" y="326448"/>
                </a:lnTo>
                <a:lnTo>
                  <a:pt x="684107" y="312093"/>
                </a:lnTo>
                <a:lnTo>
                  <a:pt x="692031" y="300337"/>
                </a:lnTo>
                <a:lnTo>
                  <a:pt x="703758" y="292394"/>
                </a:lnTo>
                <a:lnTo>
                  <a:pt x="718079" y="289477"/>
                </a:lnTo>
                <a:lnTo>
                  <a:pt x="732399" y="292394"/>
                </a:lnTo>
                <a:lnTo>
                  <a:pt x="744126" y="300337"/>
                </a:lnTo>
                <a:lnTo>
                  <a:pt x="752050" y="312093"/>
                </a:lnTo>
                <a:lnTo>
                  <a:pt x="754960" y="326448"/>
                </a:lnTo>
                <a:close/>
              </a:path>
              <a:path w="1095375" h="942975">
                <a:moveTo>
                  <a:pt x="754960" y="616295"/>
                </a:moveTo>
                <a:lnTo>
                  <a:pt x="752050" y="630650"/>
                </a:lnTo>
                <a:lnTo>
                  <a:pt x="744126" y="642405"/>
                </a:lnTo>
                <a:lnTo>
                  <a:pt x="732399" y="650348"/>
                </a:lnTo>
                <a:lnTo>
                  <a:pt x="718079" y="653265"/>
                </a:lnTo>
                <a:lnTo>
                  <a:pt x="703758" y="650348"/>
                </a:lnTo>
                <a:lnTo>
                  <a:pt x="692031" y="642405"/>
                </a:lnTo>
                <a:lnTo>
                  <a:pt x="684107" y="630650"/>
                </a:lnTo>
                <a:lnTo>
                  <a:pt x="681197" y="616295"/>
                </a:lnTo>
                <a:lnTo>
                  <a:pt x="684107" y="601940"/>
                </a:lnTo>
                <a:lnTo>
                  <a:pt x="692031" y="590185"/>
                </a:lnTo>
                <a:lnTo>
                  <a:pt x="703758" y="582242"/>
                </a:lnTo>
                <a:lnTo>
                  <a:pt x="718079" y="579325"/>
                </a:lnTo>
                <a:lnTo>
                  <a:pt x="732399" y="582242"/>
                </a:lnTo>
                <a:lnTo>
                  <a:pt x="744126" y="590185"/>
                </a:lnTo>
                <a:lnTo>
                  <a:pt x="752050" y="601940"/>
                </a:lnTo>
                <a:lnTo>
                  <a:pt x="754960" y="616295"/>
                </a:lnTo>
                <a:close/>
              </a:path>
              <a:path w="1095375" h="942975">
                <a:moveTo>
                  <a:pt x="754960" y="905773"/>
                </a:moveTo>
                <a:lnTo>
                  <a:pt x="752050" y="920128"/>
                </a:lnTo>
                <a:lnTo>
                  <a:pt x="744126" y="931883"/>
                </a:lnTo>
                <a:lnTo>
                  <a:pt x="732399" y="939826"/>
                </a:lnTo>
                <a:lnTo>
                  <a:pt x="718079" y="942743"/>
                </a:lnTo>
                <a:lnTo>
                  <a:pt x="703758" y="939826"/>
                </a:lnTo>
                <a:lnTo>
                  <a:pt x="692031" y="931883"/>
                </a:lnTo>
                <a:lnTo>
                  <a:pt x="684107" y="920128"/>
                </a:lnTo>
                <a:lnTo>
                  <a:pt x="681197" y="905773"/>
                </a:lnTo>
                <a:lnTo>
                  <a:pt x="684107" y="891418"/>
                </a:lnTo>
                <a:lnTo>
                  <a:pt x="692031" y="879663"/>
                </a:lnTo>
                <a:lnTo>
                  <a:pt x="703758" y="871720"/>
                </a:lnTo>
                <a:lnTo>
                  <a:pt x="718079" y="868803"/>
                </a:lnTo>
                <a:lnTo>
                  <a:pt x="732399" y="871720"/>
                </a:lnTo>
                <a:lnTo>
                  <a:pt x="744126" y="879663"/>
                </a:lnTo>
                <a:lnTo>
                  <a:pt x="752050" y="891418"/>
                </a:lnTo>
                <a:lnTo>
                  <a:pt x="754960" y="905773"/>
                </a:lnTo>
                <a:close/>
              </a:path>
              <a:path w="1095375" h="942975">
                <a:moveTo>
                  <a:pt x="754960" y="36970"/>
                </a:moveTo>
                <a:lnTo>
                  <a:pt x="752050" y="51325"/>
                </a:lnTo>
                <a:lnTo>
                  <a:pt x="744126" y="63080"/>
                </a:lnTo>
                <a:lnTo>
                  <a:pt x="732399" y="71023"/>
                </a:lnTo>
                <a:lnTo>
                  <a:pt x="718079" y="73940"/>
                </a:lnTo>
                <a:lnTo>
                  <a:pt x="703758" y="71023"/>
                </a:lnTo>
                <a:lnTo>
                  <a:pt x="692031" y="63080"/>
                </a:lnTo>
                <a:lnTo>
                  <a:pt x="684107" y="51325"/>
                </a:lnTo>
                <a:lnTo>
                  <a:pt x="681197" y="36970"/>
                </a:lnTo>
                <a:lnTo>
                  <a:pt x="684107" y="22615"/>
                </a:lnTo>
                <a:lnTo>
                  <a:pt x="692031" y="10860"/>
                </a:lnTo>
                <a:lnTo>
                  <a:pt x="703758" y="2917"/>
                </a:lnTo>
                <a:lnTo>
                  <a:pt x="718079" y="0"/>
                </a:lnTo>
                <a:lnTo>
                  <a:pt x="732399" y="2917"/>
                </a:lnTo>
                <a:lnTo>
                  <a:pt x="744126" y="10860"/>
                </a:lnTo>
                <a:lnTo>
                  <a:pt x="752050" y="22615"/>
                </a:lnTo>
                <a:lnTo>
                  <a:pt x="754960" y="36970"/>
                </a:lnTo>
                <a:close/>
              </a:path>
              <a:path w="1095375" h="942975">
                <a:moveTo>
                  <a:pt x="73762" y="326448"/>
                </a:moveTo>
                <a:lnTo>
                  <a:pt x="70852" y="340803"/>
                </a:lnTo>
                <a:lnTo>
                  <a:pt x="62928" y="352558"/>
                </a:lnTo>
                <a:lnTo>
                  <a:pt x="51201" y="360501"/>
                </a:lnTo>
                <a:lnTo>
                  <a:pt x="36881" y="363418"/>
                </a:lnTo>
                <a:lnTo>
                  <a:pt x="22560" y="360553"/>
                </a:lnTo>
                <a:lnTo>
                  <a:pt x="10833" y="352697"/>
                </a:lnTo>
                <a:lnTo>
                  <a:pt x="2910" y="340959"/>
                </a:lnTo>
                <a:lnTo>
                  <a:pt x="0" y="326448"/>
                </a:lnTo>
                <a:lnTo>
                  <a:pt x="2910" y="312093"/>
                </a:lnTo>
                <a:lnTo>
                  <a:pt x="10833" y="300337"/>
                </a:lnTo>
                <a:lnTo>
                  <a:pt x="22560" y="292394"/>
                </a:lnTo>
                <a:lnTo>
                  <a:pt x="36881" y="289477"/>
                </a:lnTo>
                <a:lnTo>
                  <a:pt x="51201" y="292394"/>
                </a:lnTo>
                <a:lnTo>
                  <a:pt x="62928" y="300337"/>
                </a:lnTo>
                <a:lnTo>
                  <a:pt x="70852" y="312093"/>
                </a:lnTo>
                <a:lnTo>
                  <a:pt x="73762" y="326448"/>
                </a:lnTo>
                <a:close/>
              </a:path>
              <a:path w="1095375" h="942975">
                <a:moveTo>
                  <a:pt x="73762" y="616295"/>
                </a:moveTo>
                <a:lnTo>
                  <a:pt x="70852" y="630650"/>
                </a:lnTo>
                <a:lnTo>
                  <a:pt x="62928" y="642405"/>
                </a:lnTo>
                <a:lnTo>
                  <a:pt x="51201" y="650348"/>
                </a:lnTo>
                <a:lnTo>
                  <a:pt x="36881" y="653265"/>
                </a:lnTo>
                <a:lnTo>
                  <a:pt x="22560" y="650348"/>
                </a:lnTo>
                <a:lnTo>
                  <a:pt x="10833" y="642405"/>
                </a:lnTo>
                <a:lnTo>
                  <a:pt x="2910" y="630650"/>
                </a:lnTo>
                <a:lnTo>
                  <a:pt x="0" y="616295"/>
                </a:lnTo>
                <a:lnTo>
                  <a:pt x="2910" y="601940"/>
                </a:lnTo>
                <a:lnTo>
                  <a:pt x="10833" y="590185"/>
                </a:lnTo>
                <a:lnTo>
                  <a:pt x="22560" y="582242"/>
                </a:lnTo>
                <a:lnTo>
                  <a:pt x="36881" y="579325"/>
                </a:lnTo>
                <a:lnTo>
                  <a:pt x="51201" y="582242"/>
                </a:lnTo>
                <a:lnTo>
                  <a:pt x="62928" y="590185"/>
                </a:lnTo>
                <a:lnTo>
                  <a:pt x="70852" y="601940"/>
                </a:lnTo>
                <a:lnTo>
                  <a:pt x="73762" y="616295"/>
                </a:lnTo>
                <a:close/>
              </a:path>
              <a:path w="1095375" h="942975">
                <a:moveTo>
                  <a:pt x="73762" y="905773"/>
                </a:moveTo>
                <a:lnTo>
                  <a:pt x="70852" y="920128"/>
                </a:lnTo>
                <a:lnTo>
                  <a:pt x="62928" y="931883"/>
                </a:lnTo>
                <a:lnTo>
                  <a:pt x="51201" y="939826"/>
                </a:lnTo>
                <a:lnTo>
                  <a:pt x="36881" y="942743"/>
                </a:lnTo>
                <a:lnTo>
                  <a:pt x="22560" y="939826"/>
                </a:lnTo>
                <a:lnTo>
                  <a:pt x="10833" y="931883"/>
                </a:lnTo>
                <a:lnTo>
                  <a:pt x="2910" y="920128"/>
                </a:lnTo>
                <a:lnTo>
                  <a:pt x="0" y="905773"/>
                </a:lnTo>
                <a:lnTo>
                  <a:pt x="2910" y="891418"/>
                </a:lnTo>
                <a:lnTo>
                  <a:pt x="10833" y="879663"/>
                </a:lnTo>
                <a:lnTo>
                  <a:pt x="22560" y="871720"/>
                </a:lnTo>
                <a:lnTo>
                  <a:pt x="36881" y="868803"/>
                </a:lnTo>
                <a:lnTo>
                  <a:pt x="51201" y="871720"/>
                </a:lnTo>
                <a:lnTo>
                  <a:pt x="62928" y="879663"/>
                </a:lnTo>
                <a:lnTo>
                  <a:pt x="70852" y="891418"/>
                </a:lnTo>
                <a:lnTo>
                  <a:pt x="73762" y="905773"/>
                </a:lnTo>
                <a:close/>
              </a:path>
              <a:path w="1095375" h="942975">
                <a:moveTo>
                  <a:pt x="73762" y="36970"/>
                </a:moveTo>
                <a:lnTo>
                  <a:pt x="70852" y="51325"/>
                </a:lnTo>
                <a:lnTo>
                  <a:pt x="62928" y="63080"/>
                </a:lnTo>
                <a:lnTo>
                  <a:pt x="51201" y="71023"/>
                </a:lnTo>
                <a:lnTo>
                  <a:pt x="36881" y="73940"/>
                </a:lnTo>
                <a:lnTo>
                  <a:pt x="22560" y="71023"/>
                </a:lnTo>
                <a:lnTo>
                  <a:pt x="10833" y="63080"/>
                </a:lnTo>
                <a:lnTo>
                  <a:pt x="2910" y="51325"/>
                </a:lnTo>
                <a:lnTo>
                  <a:pt x="0" y="36970"/>
                </a:lnTo>
                <a:lnTo>
                  <a:pt x="2910" y="22615"/>
                </a:lnTo>
                <a:lnTo>
                  <a:pt x="10833" y="10860"/>
                </a:lnTo>
                <a:lnTo>
                  <a:pt x="22560" y="2917"/>
                </a:lnTo>
                <a:lnTo>
                  <a:pt x="36881" y="0"/>
                </a:lnTo>
                <a:lnTo>
                  <a:pt x="51201" y="2917"/>
                </a:lnTo>
                <a:lnTo>
                  <a:pt x="62928" y="10860"/>
                </a:lnTo>
                <a:lnTo>
                  <a:pt x="70852" y="22615"/>
                </a:lnTo>
                <a:lnTo>
                  <a:pt x="73762" y="36970"/>
                </a:lnTo>
                <a:close/>
              </a:path>
              <a:path w="1095375" h="942975">
                <a:moveTo>
                  <a:pt x="1095374" y="326448"/>
                </a:moveTo>
                <a:lnTo>
                  <a:pt x="1092464" y="340803"/>
                </a:lnTo>
                <a:lnTo>
                  <a:pt x="1084541" y="352558"/>
                </a:lnTo>
                <a:lnTo>
                  <a:pt x="1072813" y="360501"/>
                </a:lnTo>
                <a:lnTo>
                  <a:pt x="1058493" y="363418"/>
                </a:lnTo>
                <a:lnTo>
                  <a:pt x="1044173" y="360553"/>
                </a:lnTo>
                <a:lnTo>
                  <a:pt x="1032446" y="352697"/>
                </a:lnTo>
                <a:lnTo>
                  <a:pt x="1024522" y="340959"/>
                </a:lnTo>
                <a:lnTo>
                  <a:pt x="1021612" y="326448"/>
                </a:lnTo>
                <a:lnTo>
                  <a:pt x="1024522" y="312093"/>
                </a:lnTo>
                <a:lnTo>
                  <a:pt x="1032446" y="300337"/>
                </a:lnTo>
                <a:lnTo>
                  <a:pt x="1044173" y="292394"/>
                </a:lnTo>
                <a:lnTo>
                  <a:pt x="1058493" y="289477"/>
                </a:lnTo>
                <a:lnTo>
                  <a:pt x="1072813" y="292394"/>
                </a:lnTo>
                <a:lnTo>
                  <a:pt x="1084541" y="300337"/>
                </a:lnTo>
                <a:lnTo>
                  <a:pt x="1092464" y="312093"/>
                </a:lnTo>
                <a:lnTo>
                  <a:pt x="1095374" y="326448"/>
                </a:lnTo>
                <a:close/>
              </a:path>
              <a:path w="1095375" h="942975">
                <a:moveTo>
                  <a:pt x="1095374" y="616295"/>
                </a:moveTo>
                <a:lnTo>
                  <a:pt x="1092464" y="630650"/>
                </a:lnTo>
                <a:lnTo>
                  <a:pt x="1084541" y="642405"/>
                </a:lnTo>
                <a:lnTo>
                  <a:pt x="1072813" y="650348"/>
                </a:lnTo>
                <a:lnTo>
                  <a:pt x="1058493" y="653265"/>
                </a:lnTo>
                <a:lnTo>
                  <a:pt x="1044173" y="650348"/>
                </a:lnTo>
                <a:lnTo>
                  <a:pt x="1032446" y="642405"/>
                </a:lnTo>
                <a:lnTo>
                  <a:pt x="1024522" y="630650"/>
                </a:lnTo>
                <a:lnTo>
                  <a:pt x="1021612" y="616295"/>
                </a:lnTo>
                <a:lnTo>
                  <a:pt x="1024522" y="601940"/>
                </a:lnTo>
                <a:lnTo>
                  <a:pt x="1032446" y="590185"/>
                </a:lnTo>
                <a:lnTo>
                  <a:pt x="1044173" y="582242"/>
                </a:lnTo>
                <a:lnTo>
                  <a:pt x="1058493" y="579325"/>
                </a:lnTo>
                <a:lnTo>
                  <a:pt x="1072813" y="582242"/>
                </a:lnTo>
                <a:lnTo>
                  <a:pt x="1084541" y="590185"/>
                </a:lnTo>
                <a:lnTo>
                  <a:pt x="1092464" y="601940"/>
                </a:lnTo>
                <a:lnTo>
                  <a:pt x="1095374" y="616295"/>
                </a:lnTo>
                <a:close/>
              </a:path>
              <a:path w="1095375" h="942975">
                <a:moveTo>
                  <a:pt x="1095374" y="905773"/>
                </a:moveTo>
                <a:lnTo>
                  <a:pt x="1092464" y="920128"/>
                </a:lnTo>
                <a:lnTo>
                  <a:pt x="1084541" y="931883"/>
                </a:lnTo>
                <a:lnTo>
                  <a:pt x="1072813" y="939826"/>
                </a:lnTo>
                <a:lnTo>
                  <a:pt x="1058493" y="942743"/>
                </a:lnTo>
                <a:lnTo>
                  <a:pt x="1044173" y="939826"/>
                </a:lnTo>
                <a:lnTo>
                  <a:pt x="1032446" y="931883"/>
                </a:lnTo>
                <a:lnTo>
                  <a:pt x="1024522" y="920128"/>
                </a:lnTo>
                <a:lnTo>
                  <a:pt x="1021612" y="905773"/>
                </a:lnTo>
                <a:lnTo>
                  <a:pt x="1024522" y="891418"/>
                </a:lnTo>
                <a:lnTo>
                  <a:pt x="1032446" y="879663"/>
                </a:lnTo>
                <a:lnTo>
                  <a:pt x="1044173" y="871720"/>
                </a:lnTo>
                <a:lnTo>
                  <a:pt x="1058493" y="868803"/>
                </a:lnTo>
                <a:lnTo>
                  <a:pt x="1072813" y="871720"/>
                </a:lnTo>
                <a:lnTo>
                  <a:pt x="1084541" y="879663"/>
                </a:lnTo>
                <a:lnTo>
                  <a:pt x="1092464" y="891418"/>
                </a:lnTo>
                <a:lnTo>
                  <a:pt x="1095374" y="905773"/>
                </a:lnTo>
                <a:close/>
              </a:path>
              <a:path w="1095375" h="942975">
                <a:moveTo>
                  <a:pt x="1095374" y="36970"/>
                </a:moveTo>
                <a:lnTo>
                  <a:pt x="1092464" y="51325"/>
                </a:lnTo>
                <a:lnTo>
                  <a:pt x="1084541" y="63080"/>
                </a:lnTo>
                <a:lnTo>
                  <a:pt x="1072813" y="71023"/>
                </a:lnTo>
                <a:lnTo>
                  <a:pt x="1058493" y="73940"/>
                </a:lnTo>
                <a:lnTo>
                  <a:pt x="1044173" y="71023"/>
                </a:lnTo>
                <a:lnTo>
                  <a:pt x="1032446" y="63080"/>
                </a:lnTo>
                <a:lnTo>
                  <a:pt x="1024522" y="51325"/>
                </a:lnTo>
                <a:lnTo>
                  <a:pt x="1021612" y="36970"/>
                </a:lnTo>
                <a:lnTo>
                  <a:pt x="1024522" y="22615"/>
                </a:lnTo>
                <a:lnTo>
                  <a:pt x="1032446" y="10860"/>
                </a:lnTo>
                <a:lnTo>
                  <a:pt x="1044173" y="2917"/>
                </a:lnTo>
                <a:lnTo>
                  <a:pt x="1058493" y="0"/>
                </a:lnTo>
                <a:lnTo>
                  <a:pt x="1072813" y="2917"/>
                </a:lnTo>
                <a:lnTo>
                  <a:pt x="1084541" y="10860"/>
                </a:lnTo>
                <a:lnTo>
                  <a:pt x="1092464" y="22615"/>
                </a:lnTo>
                <a:lnTo>
                  <a:pt x="1095374" y="36970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object 18"/>
          <p:cNvSpPr/>
          <p:nvPr/>
        </p:nvSpPr>
        <p:spPr>
          <a:xfrm>
            <a:off x="1690920" y="4243680"/>
            <a:ext cx="208080" cy="158400"/>
          </a:xfrm>
          <a:custGeom>
            <a:avLst/>
            <a:gdLst>
              <a:gd name="textAreaLeft" fmla="*/ 0 w 208080"/>
              <a:gd name="textAreaRight" fmla="*/ 208800 w 208080"/>
              <a:gd name="textAreaTop" fmla="*/ 0 h 158400"/>
              <a:gd name="textAreaBottom" fmla="*/ 159120 h 158400"/>
            </a:gdLst>
            <a:ahLst/>
            <a:rect l="textAreaLeft" t="textAreaTop" r="textAreaRight" b="textAreaBottom"/>
            <a:pathLst>
              <a:path w="313054" h="238759">
                <a:moveTo>
                  <a:pt x="20215" y="238525"/>
                </a:moveTo>
                <a:lnTo>
                  <a:pt x="2435" y="202327"/>
                </a:lnTo>
                <a:lnTo>
                  <a:pt x="0" y="171443"/>
                </a:lnTo>
                <a:lnTo>
                  <a:pt x="6134" y="125919"/>
                </a:lnTo>
                <a:lnTo>
                  <a:pt x="23440" y="84980"/>
                </a:lnTo>
                <a:lnTo>
                  <a:pt x="50271" y="50271"/>
                </a:lnTo>
                <a:lnTo>
                  <a:pt x="84979" y="23440"/>
                </a:lnTo>
                <a:lnTo>
                  <a:pt x="125919" y="6134"/>
                </a:lnTo>
                <a:lnTo>
                  <a:pt x="171443" y="0"/>
                </a:lnTo>
                <a:lnTo>
                  <a:pt x="216643" y="3983"/>
                </a:lnTo>
                <a:lnTo>
                  <a:pt x="254738" y="16007"/>
                </a:lnTo>
                <a:lnTo>
                  <a:pt x="310594" y="64625"/>
                </a:lnTo>
                <a:lnTo>
                  <a:pt x="312871" y="70229"/>
                </a:lnTo>
                <a:lnTo>
                  <a:pt x="311546" y="76499"/>
                </a:lnTo>
                <a:lnTo>
                  <a:pt x="291094" y="77413"/>
                </a:lnTo>
                <a:lnTo>
                  <a:pt x="270262" y="53391"/>
                </a:lnTo>
                <a:lnTo>
                  <a:pt x="243725" y="36525"/>
                </a:lnTo>
                <a:lnTo>
                  <a:pt x="210960" y="26580"/>
                </a:lnTo>
                <a:lnTo>
                  <a:pt x="171443" y="23318"/>
                </a:lnTo>
                <a:lnTo>
                  <a:pt x="124674" y="30882"/>
                </a:lnTo>
                <a:lnTo>
                  <a:pt x="84019" y="51935"/>
                </a:lnTo>
                <a:lnTo>
                  <a:pt x="51936" y="84018"/>
                </a:lnTo>
                <a:lnTo>
                  <a:pt x="30883" y="124674"/>
                </a:lnTo>
                <a:lnTo>
                  <a:pt x="23319" y="171442"/>
                </a:lnTo>
                <a:lnTo>
                  <a:pt x="23870" y="184905"/>
                </a:lnTo>
                <a:lnTo>
                  <a:pt x="25450" y="198484"/>
                </a:lnTo>
                <a:lnTo>
                  <a:pt x="27947" y="211453"/>
                </a:lnTo>
                <a:lnTo>
                  <a:pt x="31249" y="223090"/>
                </a:lnTo>
                <a:lnTo>
                  <a:pt x="31857" y="224871"/>
                </a:lnTo>
                <a:lnTo>
                  <a:pt x="32025" y="226692"/>
                </a:lnTo>
                <a:lnTo>
                  <a:pt x="20216" y="238524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2" name="Picture 25" descr="Icon&#10;&#10;Description automatically generated"/>
          <p:cNvPicPr/>
          <p:nvPr/>
        </p:nvPicPr>
        <p:blipFill>
          <a:blip r:embed="rId3">
            <a:alphaModFix amt="39000"/>
          </a:blip>
          <a:stretch/>
        </p:blipFill>
        <p:spPr>
          <a:xfrm>
            <a:off x="5660640" y="1727280"/>
            <a:ext cx="6370920" cy="478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Shape 355"/>
          <p:cNvSpPr/>
          <p:nvPr/>
        </p:nvSpPr>
        <p:spPr>
          <a:xfrm>
            <a:off x="7566840" y="3429000"/>
            <a:ext cx="2933640" cy="1382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rmAutofit fontScale="92500" lnSpcReduction="19999"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Calibri"/>
                <a:ea typeface="PFRetrospace Light"/>
              </a:rPr>
              <a:t>Thank you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4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680" cy="62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ldNum" idx="1"/>
          </p:nvPr>
        </p:nvSpPr>
        <p:spPr>
          <a:xfrm>
            <a:off x="10983240" y="6356520"/>
            <a:ext cx="3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R" sz="1200" strike="noStrike" u="none">
                <a:solidFill>
                  <a:schemeClr val="lt1">
                    <a:tint val="82000"/>
                    <a:lumMod val="5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2BAD59-9EA2-45EE-88EA-F717C72CDB44}" type="slidenum">
              <a:rPr b="0" lang="en-GR" sz="1200" strike="noStrike" u="none">
                <a:solidFill>
                  <a:schemeClr val="lt1">
                    <a:tint val="82000"/>
                    <a:lumMod val="50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object 4"/>
          <p:cNvGrpSpPr/>
          <p:nvPr/>
        </p:nvGrpSpPr>
        <p:grpSpPr>
          <a:xfrm>
            <a:off x="0" y="4078440"/>
            <a:ext cx="4867920" cy="2778840"/>
            <a:chOff x="0" y="4078440"/>
            <a:chExt cx="4867920" cy="2778840"/>
          </a:xfrm>
        </p:grpSpPr>
        <p:pic>
          <p:nvPicPr>
            <p:cNvPr id="79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920" cy="277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80" name="object 6"/>
            <p:cNvSpPr/>
            <p:nvPr/>
          </p:nvSpPr>
          <p:spPr>
            <a:xfrm>
              <a:off x="4060080" y="6220080"/>
              <a:ext cx="572040" cy="489240"/>
            </a:xfrm>
            <a:custGeom>
              <a:avLst/>
              <a:gdLst>
                <a:gd name="textAreaLeft" fmla="*/ 0 w 572040"/>
                <a:gd name="textAreaRight" fmla="*/ 572760 w 572040"/>
                <a:gd name="textAreaTop" fmla="*/ 0 h 489240"/>
                <a:gd name="textAreaBottom" fmla="*/ 489960 h 48924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81" name="object 12" descr=""/>
          <p:cNvPicPr/>
          <p:nvPr/>
        </p:nvPicPr>
        <p:blipFill>
          <a:blip r:embed="rId3"/>
          <a:stretch/>
        </p:blipFill>
        <p:spPr>
          <a:xfrm>
            <a:off x="11034720" y="6092640"/>
            <a:ext cx="1021680" cy="62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ftr" idx="2"/>
          </p:nvPr>
        </p:nvSpPr>
        <p:spPr>
          <a:xfrm>
            <a:off x="4054680" y="636840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"/>
          </p:nvPr>
        </p:nvSpPr>
        <p:spPr>
          <a:xfrm>
            <a:off x="838080" y="63504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8EE340B-3DA1-4E35-AB83-27D9AEE9EE22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698760" y="2712960"/>
            <a:ext cx="829584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800" spc="312" strike="noStrike" u="none">
                <a:solidFill>
                  <a:srgbClr val="0f263c"/>
                </a:solidFill>
                <a:uFillTx/>
                <a:latin typeface="Trebuchet MS"/>
              </a:rPr>
              <a:t> 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7309800" y="3168000"/>
            <a:ext cx="4627440" cy="347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227080" y="4023720"/>
            <a:ext cx="2793240" cy="176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TextBox 1"/>
          <p:cNvSpPr/>
          <p:nvPr/>
        </p:nvSpPr>
        <p:spPr>
          <a:xfrm>
            <a:off x="698760" y="5393520"/>
            <a:ext cx="40471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R" sz="2800" strike="noStrike" u="none">
                <a:solidFill>
                  <a:srgbClr val="000000"/>
                </a:solidFill>
                <a:uFillTx/>
                <a:latin typeface="Calibri"/>
              </a:rPr>
              <a:t>www.iridalabs.com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600200" y="2286000"/>
            <a:ext cx="640044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Week 1: Achilleas’ Internship Update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914400" y="1371600"/>
            <a:ext cx="9372240" cy="42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Setup of the ST dev environment: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Downloaded all 3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Cube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programs.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Setup the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Starter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Developer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Packages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for the STM32MP257 platform.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Also added the X-LINUX-AI package.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914400" y="1371600"/>
            <a:ext cx="9372240" cy="60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Studying of the platform: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Learned about the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flashing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programming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process for the platform.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Cloned the AI example projects and took a look into the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 object detection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example.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Started looking into the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ST Edge AI API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that powers the conversion of NN models and runs the inference on the platform.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914400" y="1371600"/>
            <a:ext cx="9601200" cy="60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A closer look at the STEDGEAi tool: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Made a report on the process of using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STEdgeAI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in order to use NN models in the ST32MP2 platform.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Identified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restrictions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in various categories, eg. model format, quantization, custom processing etc.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The process of converting from one type of model to another was found to be simple.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914400" y="1371600"/>
            <a:ext cx="9601200" cy="608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u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y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g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f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p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f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b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j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x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p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u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y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y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z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+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+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b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j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u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,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_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b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y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z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p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p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f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f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Placeholder 3"/>
          <p:cNvSpPr/>
          <p:nvPr/>
        </p:nvSpPr>
        <p:spPr>
          <a:xfrm>
            <a:off x="470520" y="4874760"/>
            <a:ext cx="4393440" cy="13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747474"/>
              </a:solidFill>
              <a:uFillTx/>
              <a:latin typeface="Calibri"/>
            </a:endParaRPr>
          </a:p>
        </p:txBody>
      </p:sp>
      <p:sp>
        <p:nvSpPr>
          <p:cNvPr id="174" name="Slide Number Placeholder 1"/>
          <p:cNvSpPr/>
          <p:nvPr/>
        </p:nvSpPr>
        <p:spPr>
          <a:xfrm>
            <a:off x="11011680" y="5347080"/>
            <a:ext cx="3697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4BC29D16-014A-436D-B0A6-F7701B46F581}" type="slidenum">
              <a:rPr b="0" lang="en-GR" sz="1200" strike="noStrike" u="none">
                <a:solidFill>
                  <a:schemeClr val="lt1">
                    <a:lumMod val="50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Footer Placeholder 5"/>
          <p:cNvSpPr/>
          <p:nvPr/>
        </p:nvSpPr>
        <p:spPr>
          <a:xfrm>
            <a:off x="470520" y="6356520"/>
            <a:ext cx="48495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GB" sz="1200" strike="noStrike" u="none">
                <a:solidFill>
                  <a:srgbClr val="202020"/>
                </a:solidFill>
                <a:uFillTx/>
                <a:latin typeface="Calibri"/>
              </a:rPr>
              <a:t>©202</a:t>
            </a:r>
            <a:r>
              <a:rPr b="0" lang="el-GR" sz="1200" strike="noStrike" u="none">
                <a:solidFill>
                  <a:srgbClr val="202020"/>
                </a:solidFill>
                <a:uFillTx/>
                <a:latin typeface="Calibri"/>
              </a:rPr>
              <a:t>5</a:t>
            </a:r>
            <a:r>
              <a:rPr b="0" lang="en-GB" sz="1200" strike="noStrike" u="none">
                <a:solidFill>
                  <a:srgbClr val="202020"/>
                </a:solidFill>
                <a:uFillTx/>
                <a:latin typeface="Calibri"/>
              </a:rPr>
              <a:t> Irida Labs. All rights reserved.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E9F885-ECF8-468A-8AD4-0F230F88310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945660FE88458817F262CAF1060B" ma:contentTypeVersion="0" ma:contentTypeDescription="Create a new document." ma:contentTypeScope="" ma:versionID="874988b761cc5ffa23edcc3f7d8bca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945660FE88458817F262CAF1060B" ma:contentTypeVersion="3" ma:contentTypeDescription="Create a new document." ma:contentTypeScope="" ma:versionID="116c9c68eed65ecc65d04ef3574f4501">
  <xsd:schema xmlns:xsd="http://www.w3.org/2001/XMLSchema" xmlns:xs="http://www.w3.org/2001/XMLSchema" xmlns:p="http://schemas.microsoft.com/office/2006/metadata/properties" xmlns:ns2="33e5686a-5eca-4114-9852-82f184cb424f" targetNamespace="http://schemas.microsoft.com/office/2006/metadata/properties" ma:root="true" ma:fieldsID="cb7bcf6a69116ea25a208ea6dd5d9c85" ns2:_="">
    <xsd:import namespace="33e5686a-5eca-4114-9852-82f184cb4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5686a-5eca-4114-9852-82f184cb4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D5DA3-275E-429A-BF7D-7430BA05302F}">
  <ds:schemaRefs>
    <ds:schemaRef ds:uri="http://schemas.microsoft.com/office/2006/documentManagement/types"/>
    <ds:schemaRef ds:uri="http://purl.org/dc/elements/1.1/"/>
    <ds:schemaRef ds:uri="16c908cb-ba2e-49b3-83bc-9d4386da301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9232711-be66-44da-a376-17d9079b120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91A111-8FD3-4D39-ABC9-86FB616A9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1EC20-D05A-4EEB-B1C5-5742DD94A38D}"/>
</file>

<file path=customXml/itemProps4.xml><?xml version="1.0" encoding="utf-8"?>
<ds:datastoreItem xmlns:ds="http://schemas.openxmlformats.org/officeDocument/2006/customXml" ds:itemID="{864975C2-042A-40E0-9DA0-87EC41BAB0D3}"/>
</file>

<file path=customXml/itemProps5.xml><?xml version="1.0" encoding="utf-8"?>
<ds:datastoreItem xmlns:ds="http://schemas.openxmlformats.org/officeDocument/2006/customXml" ds:itemID="{4860F04D-234D-4733-8F69-2748B5F9942C}"/>
</file>

<file path=customXml/itemProps6.xml><?xml version="1.0" encoding="utf-8"?>
<ds:datastoreItem xmlns:ds="http://schemas.openxmlformats.org/officeDocument/2006/customXml" ds:itemID="{43B46431-5D38-4775-A406-809378A1DD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LibreOffice/24.8.5.2$Linux_X86_64 LibreOffice_project/480$Build-2</Application>
  <AppVersion>15.0000</AppVersion>
  <Words>18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Demetris Anastassiou</dc:creator>
  <dc:description/>
  <cp:lastModifiedBy/>
  <cp:revision>10</cp:revision>
  <cp:lastPrinted>2023-01-24T11:10:53Z</cp:lastPrinted>
  <dcterms:created xsi:type="dcterms:W3CDTF">2022-04-18T07:32:24Z</dcterms:created>
  <dcterms:modified xsi:type="dcterms:W3CDTF">2025-05-06T16:18:22Z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0x0101006E84945660FE88458817F262CAF1060B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