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4" r:id="rId2"/>
    <p:sldMasterId id="2147483716" r:id="rId3"/>
  </p:sldMasterIdLst>
  <p:notesMasterIdLst>
    <p:notesMasterId r:id="rId27"/>
  </p:notesMasterIdLst>
  <p:handoutMasterIdLst>
    <p:handoutMasterId r:id="rId28"/>
  </p:handoutMasterIdLst>
  <p:sldIdLst>
    <p:sldId id="546" r:id="rId4"/>
    <p:sldId id="621" r:id="rId5"/>
    <p:sldId id="630" r:id="rId6"/>
    <p:sldId id="631" r:id="rId7"/>
    <p:sldId id="633" r:id="rId8"/>
    <p:sldId id="636" r:id="rId9"/>
    <p:sldId id="638" r:id="rId10"/>
    <p:sldId id="639" r:id="rId11"/>
    <p:sldId id="640" r:id="rId12"/>
    <p:sldId id="641" r:id="rId13"/>
    <p:sldId id="642" r:id="rId14"/>
    <p:sldId id="643" r:id="rId15"/>
    <p:sldId id="616" r:id="rId16"/>
    <p:sldId id="617" r:id="rId17"/>
    <p:sldId id="628" r:id="rId18"/>
    <p:sldId id="646" r:id="rId19"/>
    <p:sldId id="647" r:id="rId20"/>
    <p:sldId id="645" r:id="rId21"/>
    <p:sldId id="519" r:id="rId22"/>
    <p:sldId id="648" r:id="rId23"/>
    <p:sldId id="629" r:id="rId24"/>
    <p:sldId id="644" r:id="rId25"/>
    <p:sldId id="649" r:id="rId26"/>
  </p:sldIdLst>
  <p:sldSz cx="9144000" cy="6858000" type="screen4x3"/>
  <p:notesSz cx="7315200" cy="9601200"/>
  <p:custDataLst>
    <p:tags r:id="rId29"/>
  </p:custDataLst>
  <p:defaultTextStyle>
    <a:defPPr>
      <a:defRPr lang="en-US"/>
    </a:defPPr>
    <a:lvl1pPr algn="l" rtl="0" fontAlgn="base">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333399"/>
    <a:srgbClr val="003399"/>
    <a:srgbClr val="0066FF"/>
    <a:srgbClr val="00CC00"/>
    <a:srgbClr val="006699"/>
    <a:srgbClr val="FF5050"/>
    <a:srgbClr val="00FF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99A4B7-72F8-4E8D-BF73-19C1631F3A90}" v="2225" dt="2024-05-03T17:48:22.699"/>
    <p1510:client id="{FAAADA69-D291-DB4D-9885-98AB9B032248}" v="52" dt="2024-05-02T22:05:40.5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3" autoAdjust="0"/>
    <p:restoredTop sz="84977" autoAdjust="0"/>
  </p:normalViewPr>
  <p:slideViewPr>
    <p:cSldViewPr>
      <p:cViewPr varScale="1">
        <p:scale>
          <a:sx n="45" d="100"/>
          <a:sy n="45" d="100"/>
        </p:scale>
        <p:origin x="124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1589" y="-77"/>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g, Song" userId="05094fb2-07ae-4e00-83cc-fc1c66d68ba8" providerId="ADAL" clId="{DDBD9BFD-29CB-44E8-942D-47E96C5026F2}"/>
    <pc:docChg chg="undo custSel addSld delSld modSld sldOrd">
      <pc:chgData name="Jiang, Song" userId="05094fb2-07ae-4e00-83cc-fc1c66d68ba8" providerId="ADAL" clId="{DDBD9BFD-29CB-44E8-942D-47E96C5026F2}" dt="2023-12-07T06:27:20.480" v="4833" actId="1076"/>
      <pc:docMkLst>
        <pc:docMk/>
      </pc:docMkLst>
      <pc:sldChg chg="delSp modSp mod">
        <pc:chgData name="Jiang, Song" userId="05094fb2-07ae-4e00-83cc-fc1c66d68ba8" providerId="ADAL" clId="{DDBD9BFD-29CB-44E8-942D-47E96C5026F2}" dt="2023-12-07T05:49:37.845" v="4738" actId="20577"/>
        <pc:sldMkLst>
          <pc:docMk/>
          <pc:sldMk cId="758786462" sldId="519"/>
        </pc:sldMkLst>
        <pc:spChg chg="mod">
          <ac:chgData name="Jiang, Song" userId="05094fb2-07ae-4e00-83cc-fc1c66d68ba8" providerId="ADAL" clId="{DDBD9BFD-29CB-44E8-942D-47E96C5026F2}" dt="2023-12-07T05:49:37.845" v="4738" actId="20577"/>
          <ac:spMkLst>
            <pc:docMk/>
            <pc:sldMk cId="758786462" sldId="519"/>
            <ac:spMk id="3" creationId="{00000000-0000-0000-0000-000000000000}"/>
          </ac:spMkLst>
        </pc:spChg>
        <pc:spChg chg="del">
          <ac:chgData name="Jiang, Song" userId="05094fb2-07ae-4e00-83cc-fc1c66d68ba8" providerId="ADAL" clId="{DDBD9BFD-29CB-44E8-942D-47E96C5026F2}" dt="2023-12-06T20:15:03.883" v="3976" actId="478"/>
          <ac:spMkLst>
            <pc:docMk/>
            <pc:sldMk cId="758786462" sldId="519"/>
            <ac:spMk id="5" creationId="{672914F6-703C-48E8-96FC-B1C7E6CA2CE2}"/>
          </ac:spMkLst>
        </pc:spChg>
        <pc:spChg chg="mod">
          <ac:chgData name="Jiang, Song" userId="05094fb2-07ae-4e00-83cc-fc1c66d68ba8" providerId="ADAL" clId="{DDBD9BFD-29CB-44E8-942D-47E96C5026F2}" dt="2023-12-06T20:49:29.815" v="4579" actId="1076"/>
          <ac:spMkLst>
            <pc:docMk/>
            <pc:sldMk cId="758786462" sldId="519"/>
            <ac:spMk id="44034" creationId="{00000000-0000-0000-0000-000000000000}"/>
          </ac:spMkLst>
        </pc:spChg>
      </pc:sldChg>
      <pc:sldChg chg="modSp mod">
        <pc:chgData name="Jiang, Song" userId="05094fb2-07ae-4e00-83cc-fc1c66d68ba8" providerId="ADAL" clId="{DDBD9BFD-29CB-44E8-942D-47E96C5026F2}" dt="2023-12-07T05:33:01.024" v="4595" actId="404"/>
        <pc:sldMkLst>
          <pc:docMk/>
          <pc:sldMk cId="0" sldId="546"/>
        </pc:sldMkLst>
        <pc:spChg chg="mod">
          <ac:chgData name="Jiang, Song" userId="05094fb2-07ae-4e00-83cc-fc1c66d68ba8" providerId="ADAL" clId="{DDBD9BFD-29CB-44E8-942D-47E96C5026F2}" dt="2023-12-07T05:33:01.024" v="4595" actId="404"/>
          <ac:spMkLst>
            <pc:docMk/>
            <pc:sldMk cId="0" sldId="546"/>
            <ac:spMk id="11" creationId="{318FE5F8-B71F-43C2-8344-C5DA241A792F}"/>
          </ac:spMkLst>
        </pc:spChg>
        <pc:spChg chg="mod">
          <ac:chgData name="Jiang, Song" userId="05094fb2-07ae-4e00-83cc-fc1c66d68ba8" providerId="ADAL" clId="{DDBD9BFD-29CB-44E8-942D-47E96C5026F2}" dt="2023-12-05T19:51:43.236" v="40" actId="207"/>
          <ac:spMkLst>
            <pc:docMk/>
            <pc:sldMk cId="0" sldId="546"/>
            <ac:spMk id="18" creationId="{EFF2E0C0-AB3D-439A-A689-D951DEEEC564}"/>
          </ac:spMkLst>
        </pc:spChg>
        <pc:spChg chg="mod">
          <ac:chgData name="Jiang, Song" userId="05094fb2-07ae-4e00-83cc-fc1c66d68ba8" providerId="ADAL" clId="{DDBD9BFD-29CB-44E8-942D-47E96C5026F2}" dt="2023-12-05T19:50:00.473" v="14" actId="1076"/>
          <ac:spMkLst>
            <pc:docMk/>
            <pc:sldMk cId="0" sldId="546"/>
            <ac:spMk id="6149" creationId="{00000000-0000-0000-0000-000000000000}"/>
          </ac:spMkLst>
        </pc:spChg>
        <pc:picChg chg="mod">
          <ac:chgData name="Jiang, Song" userId="05094fb2-07ae-4e00-83cc-fc1c66d68ba8" providerId="ADAL" clId="{DDBD9BFD-29CB-44E8-942D-47E96C5026F2}" dt="2023-12-05T19:51:46.043" v="41" actId="1076"/>
          <ac:picMkLst>
            <pc:docMk/>
            <pc:sldMk cId="0" sldId="546"/>
            <ac:picMk id="20" creationId="{1994393B-AB5C-4D3E-B28E-D19C8ECF1F6D}"/>
          </ac:picMkLst>
        </pc:picChg>
      </pc:sldChg>
      <pc:sldChg chg="modSp del mod">
        <pc:chgData name="Jiang, Song" userId="05094fb2-07ae-4e00-83cc-fc1c66d68ba8" providerId="ADAL" clId="{DDBD9BFD-29CB-44E8-942D-47E96C5026F2}" dt="2023-12-06T18:32:48.778" v="2651" actId="47"/>
        <pc:sldMkLst>
          <pc:docMk/>
          <pc:sldMk cId="3745809675" sldId="571"/>
        </pc:sldMkLst>
        <pc:spChg chg="mod">
          <ac:chgData name="Jiang, Song" userId="05094fb2-07ae-4e00-83cc-fc1c66d68ba8" providerId="ADAL" clId="{DDBD9BFD-29CB-44E8-942D-47E96C5026F2}" dt="2023-12-05T20:01:35.804" v="62" actId="20577"/>
          <ac:spMkLst>
            <pc:docMk/>
            <pc:sldMk cId="3745809675" sldId="571"/>
            <ac:spMk id="9218" creationId="{00000000-0000-0000-0000-000000000000}"/>
          </ac:spMkLst>
        </pc:spChg>
      </pc:sldChg>
      <pc:sldChg chg="del ord">
        <pc:chgData name="Jiang, Song" userId="05094fb2-07ae-4e00-83cc-fc1c66d68ba8" providerId="ADAL" clId="{DDBD9BFD-29CB-44E8-942D-47E96C5026F2}" dt="2023-12-06T20:04:20.921" v="3739" actId="47"/>
        <pc:sldMkLst>
          <pc:docMk/>
          <pc:sldMk cId="2776505850" sldId="573"/>
        </pc:sldMkLst>
      </pc:sldChg>
      <pc:sldChg chg="del">
        <pc:chgData name="Jiang, Song" userId="05094fb2-07ae-4e00-83cc-fc1c66d68ba8" providerId="ADAL" clId="{DDBD9BFD-29CB-44E8-942D-47E96C5026F2}" dt="2023-12-06T20:04:20.921" v="3739" actId="47"/>
        <pc:sldMkLst>
          <pc:docMk/>
          <pc:sldMk cId="3453411855" sldId="574"/>
        </pc:sldMkLst>
      </pc:sldChg>
      <pc:sldChg chg="del">
        <pc:chgData name="Jiang, Song" userId="05094fb2-07ae-4e00-83cc-fc1c66d68ba8" providerId="ADAL" clId="{DDBD9BFD-29CB-44E8-942D-47E96C5026F2}" dt="2023-12-06T20:04:20.921" v="3739" actId="47"/>
        <pc:sldMkLst>
          <pc:docMk/>
          <pc:sldMk cId="2828894438" sldId="576"/>
        </pc:sldMkLst>
      </pc:sldChg>
      <pc:sldChg chg="del">
        <pc:chgData name="Jiang, Song" userId="05094fb2-07ae-4e00-83cc-fc1c66d68ba8" providerId="ADAL" clId="{DDBD9BFD-29CB-44E8-942D-47E96C5026F2}" dt="2023-12-06T20:04:20.921" v="3739" actId="47"/>
        <pc:sldMkLst>
          <pc:docMk/>
          <pc:sldMk cId="2951801233" sldId="603"/>
        </pc:sldMkLst>
      </pc:sldChg>
      <pc:sldChg chg="del">
        <pc:chgData name="Jiang, Song" userId="05094fb2-07ae-4e00-83cc-fc1c66d68ba8" providerId="ADAL" clId="{DDBD9BFD-29CB-44E8-942D-47E96C5026F2}" dt="2023-12-06T20:04:20.921" v="3739" actId="47"/>
        <pc:sldMkLst>
          <pc:docMk/>
          <pc:sldMk cId="1249243723" sldId="604"/>
        </pc:sldMkLst>
      </pc:sldChg>
      <pc:sldChg chg="del">
        <pc:chgData name="Jiang, Song" userId="05094fb2-07ae-4e00-83cc-fc1c66d68ba8" providerId="ADAL" clId="{DDBD9BFD-29CB-44E8-942D-47E96C5026F2}" dt="2023-12-06T20:04:20.921" v="3739" actId="47"/>
        <pc:sldMkLst>
          <pc:docMk/>
          <pc:sldMk cId="2544743224" sldId="605"/>
        </pc:sldMkLst>
      </pc:sldChg>
      <pc:sldChg chg="del">
        <pc:chgData name="Jiang, Song" userId="05094fb2-07ae-4e00-83cc-fc1c66d68ba8" providerId="ADAL" clId="{DDBD9BFD-29CB-44E8-942D-47E96C5026F2}" dt="2023-12-06T20:04:20.921" v="3739" actId="47"/>
        <pc:sldMkLst>
          <pc:docMk/>
          <pc:sldMk cId="887581203" sldId="606"/>
        </pc:sldMkLst>
      </pc:sldChg>
      <pc:sldChg chg="del">
        <pc:chgData name="Jiang, Song" userId="05094fb2-07ae-4e00-83cc-fc1c66d68ba8" providerId="ADAL" clId="{DDBD9BFD-29CB-44E8-942D-47E96C5026F2}" dt="2023-12-06T20:04:20.921" v="3739" actId="47"/>
        <pc:sldMkLst>
          <pc:docMk/>
          <pc:sldMk cId="3198157449" sldId="607"/>
        </pc:sldMkLst>
      </pc:sldChg>
      <pc:sldChg chg="del">
        <pc:chgData name="Jiang, Song" userId="05094fb2-07ae-4e00-83cc-fc1c66d68ba8" providerId="ADAL" clId="{DDBD9BFD-29CB-44E8-942D-47E96C5026F2}" dt="2023-12-06T20:04:20.921" v="3739" actId="47"/>
        <pc:sldMkLst>
          <pc:docMk/>
          <pc:sldMk cId="3340539273" sldId="609"/>
        </pc:sldMkLst>
      </pc:sldChg>
      <pc:sldChg chg="del">
        <pc:chgData name="Jiang, Song" userId="05094fb2-07ae-4e00-83cc-fc1c66d68ba8" providerId="ADAL" clId="{DDBD9BFD-29CB-44E8-942D-47E96C5026F2}" dt="2023-12-06T20:04:20.921" v="3739" actId="47"/>
        <pc:sldMkLst>
          <pc:docMk/>
          <pc:sldMk cId="2408643051" sldId="610"/>
        </pc:sldMkLst>
      </pc:sldChg>
      <pc:sldChg chg="del">
        <pc:chgData name="Jiang, Song" userId="05094fb2-07ae-4e00-83cc-fc1c66d68ba8" providerId="ADAL" clId="{DDBD9BFD-29CB-44E8-942D-47E96C5026F2}" dt="2023-12-06T20:04:20.921" v="3739" actId="47"/>
        <pc:sldMkLst>
          <pc:docMk/>
          <pc:sldMk cId="3292105747" sldId="611"/>
        </pc:sldMkLst>
      </pc:sldChg>
      <pc:sldChg chg="del">
        <pc:chgData name="Jiang, Song" userId="05094fb2-07ae-4e00-83cc-fc1c66d68ba8" providerId="ADAL" clId="{DDBD9BFD-29CB-44E8-942D-47E96C5026F2}" dt="2023-12-06T20:04:20.921" v="3739" actId="47"/>
        <pc:sldMkLst>
          <pc:docMk/>
          <pc:sldMk cId="2805777507" sldId="612"/>
        </pc:sldMkLst>
      </pc:sldChg>
      <pc:sldChg chg="del">
        <pc:chgData name="Jiang, Song" userId="05094fb2-07ae-4e00-83cc-fc1c66d68ba8" providerId="ADAL" clId="{DDBD9BFD-29CB-44E8-942D-47E96C5026F2}" dt="2023-12-06T20:04:20.921" v="3739" actId="47"/>
        <pc:sldMkLst>
          <pc:docMk/>
          <pc:sldMk cId="65133534" sldId="613"/>
        </pc:sldMkLst>
      </pc:sldChg>
      <pc:sldChg chg="del">
        <pc:chgData name="Jiang, Song" userId="05094fb2-07ae-4e00-83cc-fc1c66d68ba8" providerId="ADAL" clId="{DDBD9BFD-29CB-44E8-942D-47E96C5026F2}" dt="2023-12-06T20:04:20.921" v="3739" actId="47"/>
        <pc:sldMkLst>
          <pc:docMk/>
          <pc:sldMk cId="2382838721" sldId="614"/>
        </pc:sldMkLst>
      </pc:sldChg>
      <pc:sldChg chg="del">
        <pc:chgData name="Jiang, Song" userId="05094fb2-07ae-4e00-83cc-fc1c66d68ba8" providerId="ADAL" clId="{DDBD9BFD-29CB-44E8-942D-47E96C5026F2}" dt="2023-12-06T20:04:20.921" v="3739" actId="47"/>
        <pc:sldMkLst>
          <pc:docMk/>
          <pc:sldMk cId="3413796876" sldId="615"/>
        </pc:sldMkLst>
      </pc:sldChg>
      <pc:sldChg chg="modSp mod">
        <pc:chgData name="Jiang, Song" userId="05094fb2-07ae-4e00-83cc-fc1c66d68ba8" providerId="ADAL" clId="{DDBD9BFD-29CB-44E8-942D-47E96C5026F2}" dt="2023-12-07T05:46:30.009" v="4688" actId="20577"/>
        <pc:sldMkLst>
          <pc:docMk/>
          <pc:sldMk cId="4031172353" sldId="616"/>
        </pc:sldMkLst>
        <pc:spChg chg="mod">
          <ac:chgData name="Jiang, Song" userId="05094fb2-07ae-4e00-83cc-fc1c66d68ba8" providerId="ADAL" clId="{DDBD9BFD-29CB-44E8-942D-47E96C5026F2}" dt="2023-12-07T05:46:30.009" v="4688" actId="20577"/>
          <ac:spMkLst>
            <pc:docMk/>
            <pc:sldMk cId="4031172353" sldId="616"/>
            <ac:spMk id="2" creationId="{CDC97CE7-B599-4FC4-8A21-D0B9378A5965}"/>
          </ac:spMkLst>
        </pc:spChg>
      </pc:sldChg>
      <pc:sldChg chg="addSp delSp modSp mod delAnim">
        <pc:chgData name="Jiang, Song" userId="05094fb2-07ae-4e00-83cc-fc1c66d68ba8" providerId="ADAL" clId="{DDBD9BFD-29CB-44E8-942D-47E96C5026F2}" dt="2023-12-07T05:46:51.690" v="4689" actId="1076"/>
        <pc:sldMkLst>
          <pc:docMk/>
          <pc:sldMk cId="1269907493" sldId="617"/>
        </pc:sldMkLst>
        <pc:spChg chg="del">
          <ac:chgData name="Jiang, Song" userId="05094fb2-07ae-4e00-83cc-fc1c66d68ba8" providerId="ADAL" clId="{DDBD9BFD-29CB-44E8-942D-47E96C5026F2}" dt="2023-12-06T20:07:04.859" v="3765" actId="478"/>
          <ac:spMkLst>
            <pc:docMk/>
            <pc:sldMk cId="1269907493" sldId="617"/>
            <ac:spMk id="6" creationId="{92EC6482-BF4E-49F4-A0C9-34A93A946C6F}"/>
          </ac:spMkLst>
        </pc:spChg>
        <pc:spChg chg="mod">
          <ac:chgData name="Jiang, Song" userId="05094fb2-07ae-4e00-83cc-fc1c66d68ba8" providerId="ADAL" clId="{DDBD9BFD-29CB-44E8-942D-47E96C5026F2}" dt="2023-12-06T20:07:31.689" v="3787" actId="20577"/>
          <ac:spMkLst>
            <pc:docMk/>
            <pc:sldMk cId="1269907493" sldId="617"/>
            <ac:spMk id="9218" creationId="{00000000-0000-0000-0000-000000000000}"/>
          </ac:spMkLst>
        </pc:spChg>
        <pc:picChg chg="add mod">
          <ac:chgData name="Jiang, Song" userId="05094fb2-07ae-4e00-83cc-fc1c66d68ba8" providerId="ADAL" clId="{DDBD9BFD-29CB-44E8-942D-47E96C5026F2}" dt="2023-12-07T05:46:51.690" v="4689" actId="1076"/>
          <ac:picMkLst>
            <pc:docMk/>
            <pc:sldMk cId="1269907493" sldId="617"/>
            <ac:picMk id="4" creationId="{F285AAF1-BF97-70D8-1DE9-6168BF42ED09}"/>
          </ac:picMkLst>
        </pc:picChg>
        <pc:picChg chg="del">
          <ac:chgData name="Jiang, Song" userId="05094fb2-07ae-4e00-83cc-fc1c66d68ba8" providerId="ADAL" clId="{DDBD9BFD-29CB-44E8-942D-47E96C5026F2}" dt="2023-12-06T20:07:00.939" v="3764" actId="478"/>
          <ac:picMkLst>
            <pc:docMk/>
            <pc:sldMk cId="1269907493" sldId="617"/>
            <ac:picMk id="5" creationId="{521F58D8-7E5E-4300-9360-52B5122BC498}"/>
          </ac:picMkLst>
        </pc:picChg>
      </pc:sldChg>
      <pc:sldChg chg="del">
        <pc:chgData name="Jiang, Song" userId="05094fb2-07ae-4e00-83cc-fc1c66d68ba8" providerId="ADAL" clId="{DDBD9BFD-29CB-44E8-942D-47E96C5026F2}" dt="2023-12-06T20:14:56.536" v="3975" actId="47"/>
        <pc:sldMkLst>
          <pc:docMk/>
          <pc:sldMk cId="2753690552" sldId="618"/>
        </pc:sldMkLst>
      </pc:sldChg>
      <pc:sldChg chg="del">
        <pc:chgData name="Jiang, Song" userId="05094fb2-07ae-4e00-83cc-fc1c66d68ba8" providerId="ADAL" clId="{DDBD9BFD-29CB-44E8-942D-47E96C5026F2}" dt="2023-12-06T20:04:20.921" v="3739" actId="47"/>
        <pc:sldMkLst>
          <pc:docMk/>
          <pc:sldMk cId="2327169108" sldId="619"/>
        </pc:sldMkLst>
      </pc:sldChg>
      <pc:sldChg chg="del">
        <pc:chgData name="Jiang, Song" userId="05094fb2-07ae-4e00-83cc-fc1c66d68ba8" providerId="ADAL" clId="{DDBD9BFD-29CB-44E8-942D-47E96C5026F2}" dt="2023-12-06T20:04:20.921" v="3739" actId="47"/>
        <pc:sldMkLst>
          <pc:docMk/>
          <pc:sldMk cId="995141343" sldId="620"/>
        </pc:sldMkLst>
      </pc:sldChg>
      <pc:sldChg chg="addSp delSp modSp add mod delAnim modAnim">
        <pc:chgData name="Jiang, Song" userId="05094fb2-07ae-4e00-83cc-fc1c66d68ba8" providerId="ADAL" clId="{DDBD9BFD-29CB-44E8-942D-47E96C5026F2}" dt="2023-12-07T05:52:42.041" v="4742" actId="5793"/>
        <pc:sldMkLst>
          <pc:docMk/>
          <pc:sldMk cId="1830340026" sldId="621"/>
        </pc:sldMkLst>
        <pc:spChg chg="mod">
          <ac:chgData name="Jiang, Song" userId="05094fb2-07ae-4e00-83cc-fc1c66d68ba8" providerId="ADAL" clId="{DDBD9BFD-29CB-44E8-942D-47E96C5026F2}" dt="2023-12-07T05:52:42.041" v="4742" actId="5793"/>
          <ac:spMkLst>
            <pc:docMk/>
            <pc:sldMk cId="1830340026" sldId="621"/>
            <ac:spMk id="2" creationId="{CDC97CE7-B599-4FC4-8A21-D0B9378A5965}"/>
          </ac:spMkLst>
        </pc:spChg>
        <pc:spChg chg="del mod">
          <ac:chgData name="Jiang, Song" userId="05094fb2-07ae-4e00-83cc-fc1c66d68ba8" providerId="ADAL" clId="{DDBD9BFD-29CB-44E8-942D-47E96C5026F2}" dt="2023-12-05T20:42:03.799" v="367" actId="478"/>
          <ac:spMkLst>
            <pc:docMk/>
            <pc:sldMk cId="1830340026" sldId="621"/>
            <ac:spMk id="3" creationId="{0A88E1A4-F2D3-439E-867E-D2D2DBE558F2}"/>
          </ac:spMkLst>
        </pc:spChg>
        <pc:spChg chg="add mod">
          <ac:chgData name="Jiang, Song" userId="05094fb2-07ae-4e00-83cc-fc1c66d68ba8" providerId="ADAL" clId="{DDBD9BFD-29CB-44E8-942D-47E96C5026F2}" dt="2023-12-07T05:33:21.020" v="4605" actId="20577"/>
          <ac:spMkLst>
            <pc:docMk/>
            <pc:sldMk cId="1830340026" sldId="621"/>
            <ac:spMk id="7" creationId="{4A676F2F-E72A-F734-A466-D1D096312AAC}"/>
          </ac:spMkLst>
        </pc:spChg>
        <pc:spChg chg="mod">
          <ac:chgData name="Jiang, Song" userId="05094fb2-07ae-4e00-83cc-fc1c66d68ba8" providerId="ADAL" clId="{DDBD9BFD-29CB-44E8-942D-47E96C5026F2}" dt="2023-12-05T21:00:12.410" v="900" actId="20577"/>
          <ac:spMkLst>
            <pc:docMk/>
            <pc:sldMk cId="1830340026" sldId="621"/>
            <ac:spMk id="9218" creationId="{00000000-0000-0000-0000-000000000000}"/>
          </ac:spMkLst>
        </pc:spChg>
        <pc:picChg chg="add mod">
          <ac:chgData name="Jiang, Song" userId="05094fb2-07ae-4e00-83cc-fc1c66d68ba8" providerId="ADAL" clId="{DDBD9BFD-29CB-44E8-942D-47E96C5026F2}" dt="2023-12-05T20:59:52.164" v="890" actId="1076"/>
          <ac:picMkLst>
            <pc:docMk/>
            <pc:sldMk cId="1830340026" sldId="621"/>
            <ac:picMk id="6" creationId="{0A439987-5AA7-E15D-E261-C0995F3A46D9}"/>
          </ac:picMkLst>
        </pc:picChg>
        <pc:picChg chg="add del mod">
          <ac:chgData name="Jiang, Song" userId="05094fb2-07ae-4e00-83cc-fc1c66d68ba8" providerId="ADAL" clId="{DDBD9BFD-29CB-44E8-942D-47E96C5026F2}" dt="2023-12-05T20:10:10.123" v="156" actId="21"/>
          <ac:picMkLst>
            <pc:docMk/>
            <pc:sldMk cId="1830340026" sldId="621"/>
            <ac:picMk id="1026" creationId="{4A494FB6-B717-1970-4E0D-2DC6473D484A}"/>
          </ac:picMkLst>
        </pc:picChg>
      </pc:sldChg>
      <pc:sldChg chg="addSp delSp modSp add mod modAnim">
        <pc:chgData name="Jiang, Song" userId="05094fb2-07ae-4e00-83cc-fc1c66d68ba8" providerId="ADAL" clId="{DDBD9BFD-29CB-44E8-942D-47E96C5026F2}" dt="2023-12-07T06:27:20.480" v="4833" actId="1076"/>
        <pc:sldMkLst>
          <pc:docMk/>
          <pc:sldMk cId="3474519287" sldId="622"/>
        </pc:sldMkLst>
        <pc:spChg chg="del mod">
          <ac:chgData name="Jiang, Song" userId="05094fb2-07ae-4e00-83cc-fc1c66d68ba8" providerId="ADAL" clId="{DDBD9BFD-29CB-44E8-942D-47E96C5026F2}" dt="2023-12-06T17:46:50.891" v="1461" actId="478"/>
          <ac:spMkLst>
            <pc:docMk/>
            <pc:sldMk cId="3474519287" sldId="622"/>
            <ac:spMk id="2" creationId="{CDC97CE7-B599-4FC4-8A21-D0B9378A5965}"/>
          </ac:spMkLst>
        </pc:spChg>
        <pc:spChg chg="del mod">
          <ac:chgData name="Jiang, Song" userId="05094fb2-07ae-4e00-83cc-fc1c66d68ba8" providerId="ADAL" clId="{DDBD9BFD-29CB-44E8-942D-47E96C5026F2}" dt="2023-12-06T17:46:45.774" v="1460" actId="478"/>
          <ac:spMkLst>
            <pc:docMk/>
            <pc:sldMk cId="3474519287" sldId="622"/>
            <ac:spMk id="7" creationId="{4A676F2F-E72A-F734-A466-D1D096312AAC}"/>
          </ac:spMkLst>
        </pc:spChg>
        <pc:spChg chg="add del mod">
          <ac:chgData name="Jiang, Song" userId="05094fb2-07ae-4e00-83cc-fc1c66d68ba8" providerId="ADAL" clId="{DDBD9BFD-29CB-44E8-942D-47E96C5026F2}" dt="2023-12-06T17:46:50.891" v="1461" actId="478"/>
          <ac:spMkLst>
            <pc:docMk/>
            <pc:sldMk cId="3474519287" sldId="622"/>
            <ac:spMk id="8" creationId="{65FECDE0-646C-40E5-E324-676441C56EA1}"/>
          </ac:spMkLst>
        </pc:spChg>
        <pc:spChg chg="add del mod">
          <ac:chgData name="Jiang, Song" userId="05094fb2-07ae-4e00-83cc-fc1c66d68ba8" providerId="ADAL" clId="{DDBD9BFD-29CB-44E8-942D-47E96C5026F2}" dt="2023-12-06T17:46:50.891" v="1461" actId="478"/>
          <ac:spMkLst>
            <pc:docMk/>
            <pc:sldMk cId="3474519287" sldId="622"/>
            <ac:spMk id="18" creationId="{FF24B548-87F4-5F45-293F-6DE4778B0618}"/>
          </ac:spMkLst>
        </pc:spChg>
        <pc:spChg chg="add mod">
          <ac:chgData name="Jiang, Song" userId="05094fb2-07ae-4e00-83cc-fc1c66d68ba8" providerId="ADAL" clId="{DDBD9BFD-29CB-44E8-942D-47E96C5026F2}" dt="2023-12-06T17:52:35.841" v="1572" actId="1076"/>
          <ac:spMkLst>
            <pc:docMk/>
            <pc:sldMk cId="3474519287" sldId="622"/>
            <ac:spMk id="25" creationId="{B3803466-52B8-1B86-FE64-883EFA39564F}"/>
          </ac:spMkLst>
        </pc:spChg>
        <pc:spChg chg="add mod">
          <ac:chgData name="Jiang, Song" userId="05094fb2-07ae-4e00-83cc-fc1c66d68ba8" providerId="ADAL" clId="{DDBD9BFD-29CB-44E8-942D-47E96C5026F2}" dt="2023-12-06T17:53:30.676" v="1636" actId="207"/>
          <ac:spMkLst>
            <pc:docMk/>
            <pc:sldMk cId="3474519287" sldId="622"/>
            <ac:spMk id="26" creationId="{164BF6D2-921E-2885-FF89-D65968765F8A}"/>
          </ac:spMkLst>
        </pc:spChg>
        <pc:spChg chg="add del mod">
          <ac:chgData name="Jiang, Song" userId="05094fb2-07ae-4e00-83cc-fc1c66d68ba8" providerId="ADAL" clId="{DDBD9BFD-29CB-44E8-942D-47E96C5026F2}" dt="2023-12-06T17:56:13.957" v="1711" actId="478"/>
          <ac:spMkLst>
            <pc:docMk/>
            <pc:sldMk cId="3474519287" sldId="622"/>
            <ac:spMk id="27" creationId="{16DB69F3-EB63-B748-ACB1-82D2F769F7D0}"/>
          </ac:spMkLst>
        </pc:spChg>
        <pc:spChg chg="add mod">
          <ac:chgData name="Jiang, Song" userId="05094fb2-07ae-4e00-83cc-fc1c66d68ba8" providerId="ADAL" clId="{DDBD9BFD-29CB-44E8-942D-47E96C5026F2}" dt="2023-12-07T06:27:20.480" v="4833" actId="1076"/>
          <ac:spMkLst>
            <pc:docMk/>
            <pc:sldMk cId="3474519287" sldId="622"/>
            <ac:spMk id="28" creationId="{E7AB3586-661E-39BC-3BD4-B654C9B942E0}"/>
          </ac:spMkLst>
        </pc:spChg>
        <pc:spChg chg="mod">
          <ac:chgData name="Jiang, Song" userId="05094fb2-07ae-4e00-83cc-fc1c66d68ba8" providerId="ADAL" clId="{DDBD9BFD-29CB-44E8-942D-47E96C5026F2}" dt="2023-12-06T17:46:38.645" v="1459" actId="20577"/>
          <ac:spMkLst>
            <pc:docMk/>
            <pc:sldMk cId="3474519287" sldId="622"/>
            <ac:spMk id="9218" creationId="{00000000-0000-0000-0000-000000000000}"/>
          </ac:spMkLst>
        </pc:spChg>
        <pc:graphicFrameChg chg="add del mod modGraphic">
          <ac:chgData name="Jiang, Song" userId="05094fb2-07ae-4e00-83cc-fc1c66d68ba8" providerId="ADAL" clId="{DDBD9BFD-29CB-44E8-942D-47E96C5026F2}" dt="2023-12-06T17:46:50.891" v="1461" actId="478"/>
          <ac:graphicFrameMkLst>
            <pc:docMk/>
            <pc:sldMk cId="3474519287" sldId="622"/>
            <ac:graphicFrameMk id="3" creationId="{D28711F1-843B-5798-DC92-10D1F7815244}"/>
          </ac:graphicFrameMkLst>
        </pc:graphicFrameChg>
        <pc:graphicFrameChg chg="add del mod modGraphic">
          <ac:chgData name="Jiang, Song" userId="05094fb2-07ae-4e00-83cc-fc1c66d68ba8" providerId="ADAL" clId="{DDBD9BFD-29CB-44E8-942D-47E96C5026F2}" dt="2023-12-06T17:46:50.891" v="1461" actId="478"/>
          <ac:graphicFrameMkLst>
            <pc:docMk/>
            <pc:sldMk cId="3474519287" sldId="622"/>
            <ac:graphicFrameMk id="5" creationId="{91F84BF0-1813-90CF-689A-4CC0989C659D}"/>
          </ac:graphicFrameMkLst>
        </pc:graphicFrameChg>
        <pc:picChg chg="del">
          <ac:chgData name="Jiang, Song" userId="05094fb2-07ae-4e00-83cc-fc1c66d68ba8" providerId="ADAL" clId="{DDBD9BFD-29CB-44E8-942D-47E96C5026F2}" dt="2023-12-05T21:01:28.573" v="916" actId="478"/>
          <ac:picMkLst>
            <pc:docMk/>
            <pc:sldMk cId="3474519287" sldId="622"/>
            <ac:picMk id="6" creationId="{0A439987-5AA7-E15D-E261-C0995F3A46D9}"/>
          </ac:picMkLst>
        </pc:picChg>
        <pc:picChg chg="add mod">
          <ac:chgData name="Jiang, Song" userId="05094fb2-07ae-4e00-83cc-fc1c66d68ba8" providerId="ADAL" clId="{DDBD9BFD-29CB-44E8-942D-47E96C5026F2}" dt="2023-12-06T17:51:04.536" v="1477" actId="1076"/>
          <ac:picMkLst>
            <pc:docMk/>
            <pc:sldMk cId="3474519287" sldId="622"/>
            <ac:picMk id="20" creationId="{6E0B4C59-52A5-3961-CEBD-A5E2B7A3D30C}"/>
          </ac:picMkLst>
        </pc:picChg>
        <pc:picChg chg="add del mod">
          <ac:chgData name="Jiang, Song" userId="05094fb2-07ae-4e00-83cc-fc1c66d68ba8" providerId="ADAL" clId="{DDBD9BFD-29CB-44E8-942D-47E96C5026F2}" dt="2023-12-06T17:46:53.610" v="1462" actId="478"/>
          <ac:picMkLst>
            <pc:docMk/>
            <pc:sldMk cId="3474519287" sldId="622"/>
            <ac:picMk id="22" creationId="{ADBF6ECD-C44E-3C62-DF1E-996AA804563C}"/>
          </ac:picMkLst>
        </pc:picChg>
        <pc:picChg chg="add mod">
          <ac:chgData name="Jiang, Song" userId="05094fb2-07ae-4e00-83cc-fc1c66d68ba8" providerId="ADAL" clId="{DDBD9BFD-29CB-44E8-942D-47E96C5026F2}" dt="2023-12-06T17:51:07.569" v="1478" actId="1076"/>
          <ac:picMkLst>
            <pc:docMk/>
            <pc:sldMk cId="3474519287" sldId="622"/>
            <ac:picMk id="24" creationId="{D32AEEAE-DD8C-D6B7-3822-CFED7A34B68A}"/>
          </ac:picMkLst>
        </pc:picChg>
        <pc:cxnChg chg="add del mod">
          <ac:chgData name="Jiang, Song" userId="05094fb2-07ae-4e00-83cc-fc1c66d68ba8" providerId="ADAL" clId="{DDBD9BFD-29CB-44E8-942D-47E96C5026F2}" dt="2023-12-06T17:46:50.891" v="1461" actId="478"/>
          <ac:cxnSpMkLst>
            <pc:docMk/>
            <pc:sldMk cId="3474519287" sldId="622"/>
            <ac:cxnSpMk id="10" creationId="{F6BCDF53-E913-9CF3-9B66-D5D57A568CEF}"/>
          </ac:cxnSpMkLst>
        </pc:cxnChg>
        <pc:cxnChg chg="add del mod">
          <ac:chgData name="Jiang, Song" userId="05094fb2-07ae-4e00-83cc-fc1c66d68ba8" providerId="ADAL" clId="{DDBD9BFD-29CB-44E8-942D-47E96C5026F2}" dt="2023-12-06T17:46:50.891" v="1461" actId="478"/>
          <ac:cxnSpMkLst>
            <pc:docMk/>
            <pc:sldMk cId="3474519287" sldId="622"/>
            <ac:cxnSpMk id="11" creationId="{CE3D6A0A-069D-916E-9CCD-034F4AC8CE78}"/>
          </ac:cxnSpMkLst>
        </pc:cxnChg>
        <pc:cxnChg chg="add del mod">
          <ac:chgData name="Jiang, Song" userId="05094fb2-07ae-4e00-83cc-fc1c66d68ba8" providerId="ADAL" clId="{DDBD9BFD-29CB-44E8-942D-47E96C5026F2}" dt="2023-12-06T17:46:50.891" v="1461" actId="478"/>
          <ac:cxnSpMkLst>
            <pc:docMk/>
            <pc:sldMk cId="3474519287" sldId="622"/>
            <ac:cxnSpMk id="14" creationId="{16B04798-BBAC-571A-0BD8-5295590275A9}"/>
          </ac:cxnSpMkLst>
        </pc:cxnChg>
        <pc:cxnChg chg="add del mod">
          <ac:chgData name="Jiang, Song" userId="05094fb2-07ae-4e00-83cc-fc1c66d68ba8" providerId="ADAL" clId="{DDBD9BFD-29CB-44E8-942D-47E96C5026F2}" dt="2023-12-06T17:46:50.891" v="1461" actId="478"/>
          <ac:cxnSpMkLst>
            <pc:docMk/>
            <pc:sldMk cId="3474519287" sldId="622"/>
            <ac:cxnSpMk id="15" creationId="{4DD1C4BF-7F7E-9644-CDC3-F65381F09D3A}"/>
          </ac:cxnSpMkLst>
        </pc:cxnChg>
        <pc:cxnChg chg="add del mod">
          <ac:chgData name="Jiang, Song" userId="05094fb2-07ae-4e00-83cc-fc1c66d68ba8" providerId="ADAL" clId="{DDBD9BFD-29CB-44E8-942D-47E96C5026F2}" dt="2023-12-06T17:46:50.891" v="1461" actId="478"/>
          <ac:cxnSpMkLst>
            <pc:docMk/>
            <pc:sldMk cId="3474519287" sldId="622"/>
            <ac:cxnSpMk id="16" creationId="{FE4AFC58-F97A-8F10-4F12-E976E36009CB}"/>
          </ac:cxnSpMkLst>
        </pc:cxnChg>
        <pc:cxnChg chg="add del mod">
          <ac:chgData name="Jiang, Song" userId="05094fb2-07ae-4e00-83cc-fc1c66d68ba8" providerId="ADAL" clId="{DDBD9BFD-29CB-44E8-942D-47E96C5026F2}" dt="2023-12-06T17:46:50.891" v="1461" actId="478"/>
          <ac:cxnSpMkLst>
            <pc:docMk/>
            <pc:sldMk cId="3474519287" sldId="622"/>
            <ac:cxnSpMk id="17" creationId="{6EBBA291-BBE9-79E6-50F5-90249096C6C2}"/>
          </ac:cxnSpMkLst>
        </pc:cxnChg>
      </pc:sldChg>
      <pc:sldChg chg="addSp delSp modSp add mod ord modAnim">
        <pc:chgData name="Jiang, Song" userId="05094fb2-07ae-4e00-83cc-fc1c66d68ba8" providerId="ADAL" clId="{DDBD9BFD-29CB-44E8-942D-47E96C5026F2}" dt="2023-12-07T06:26:33.553" v="4832" actId="478"/>
        <pc:sldMkLst>
          <pc:docMk/>
          <pc:sldMk cId="309434950" sldId="623"/>
        </pc:sldMkLst>
        <pc:spChg chg="mod">
          <ac:chgData name="Jiang, Song" userId="05094fb2-07ae-4e00-83cc-fc1c66d68ba8" providerId="ADAL" clId="{DDBD9BFD-29CB-44E8-942D-47E96C5026F2}" dt="2023-12-06T20:41:07.513" v="4536" actId="1076"/>
          <ac:spMkLst>
            <pc:docMk/>
            <pc:sldMk cId="309434950" sldId="623"/>
            <ac:spMk id="2" creationId="{CDC97CE7-B599-4FC4-8A21-D0B9378A5965}"/>
          </ac:spMkLst>
        </pc:spChg>
        <pc:spChg chg="mod">
          <ac:chgData name="Jiang, Song" userId="05094fb2-07ae-4e00-83cc-fc1c66d68ba8" providerId="ADAL" clId="{DDBD9BFD-29CB-44E8-942D-47E96C5026F2}" dt="2023-12-06T18:06:53.008" v="1779" actId="1076"/>
          <ac:spMkLst>
            <pc:docMk/>
            <pc:sldMk cId="309434950" sldId="623"/>
            <ac:spMk id="7" creationId="{4A676F2F-E72A-F734-A466-D1D096312AAC}"/>
          </ac:spMkLst>
        </pc:spChg>
        <pc:spChg chg="mod ord">
          <ac:chgData name="Jiang, Song" userId="05094fb2-07ae-4e00-83cc-fc1c66d68ba8" providerId="ADAL" clId="{DDBD9BFD-29CB-44E8-942D-47E96C5026F2}" dt="2023-12-06T20:39:28.721" v="4522" actId="1076"/>
          <ac:spMkLst>
            <pc:docMk/>
            <pc:sldMk cId="309434950" sldId="623"/>
            <ac:spMk id="8" creationId="{65FECDE0-646C-40E5-E324-676441C56EA1}"/>
          </ac:spMkLst>
        </pc:spChg>
        <pc:spChg chg="add mod">
          <ac:chgData name="Jiang, Song" userId="05094fb2-07ae-4e00-83cc-fc1c66d68ba8" providerId="ADAL" clId="{DDBD9BFD-29CB-44E8-942D-47E96C5026F2}" dt="2023-12-07T06:00:10.528" v="4818" actId="1076"/>
          <ac:spMkLst>
            <pc:docMk/>
            <pc:sldMk cId="309434950" sldId="623"/>
            <ac:spMk id="9" creationId="{61FDBBC2-28B9-0360-7C66-8CED014FC564}"/>
          </ac:spMkLst>
        </pc:spChg>
        <pc:spChg chg="add mod">
          <ac:chgData name="Jiang, Song" userId="05094fb2-07ae-4e00-83cc-fc1c66d68ba8" providerId="ADAL" clId="{DDBD9BFD-29CB-44E8-942D-47E96C5026F2}" dt="2023-12-06T20:39:28.320" v="4521" actId="1076"/>
          <ac:spMkLst>
            <pc:docMk/>
            <pc:sldMk cId="309434950" sldId="623"/>
            <ac:spMk id="12" creationId="{F8F92E0E-70A2-E62E-7517-70CF73BA6D41}"/>
          </ac:spMkLst>
        </pc:spChg>
        <pc:spChg chg="mod ord">
          <ac:chgData name="Jiang, Song" userId="05094fb2-07ae-4e00-83cc-fc1c66d68ba8" providerId="ADAL" clId="{DDBD9BFD-29CB-44E8-942D-47E96C5026F2}" dt="2023-12-06T20:39:51.206" v="4529" actId="1076"/>
          <ac:spMkLst>
            <pc:docMk/>
            <pc:sldMk cId="309434950" sldId="623"/>
            <ac:spMk id="18" creationId="{FF24B548-87F4-5F45-293F-6DE4778B0618}"/>
          </ac:spMkLst>
        </pc:spChg>
        <pc:spChg chg="add mod">
          <ac:chgData name="Jiang, Song" userId="05094fb2-07ae-4e00-83cc-fc1c66d68ba8" providerId="ADAL" clId="{DDBD9BFD-29CB-44E8-942D-47E96C5026F2}" dt="2023-12-07T05:58:25.598" v="4808" actId="164"/>
          <ac:spMkLst>
            <pc:docMk/>
            <pc:sldMk cId="309434950" sldId="623"/>
            <ac:spMk id="19" creationId="{9E06B707-124E-8E74-3277-D635A0A0932C}"/>
          </ac:spMkLst>
        </pc:spChg>
        <pc:spChg chg="add mod">
          <ac:chgData name="Jiang, Song" userId="05094fb2-07ae-4e00-83cc-fc1c66d68ba8" providerId="ADAL" clId="{DDBD9BFD-29CB-44E8-942D-47E96C5026F2}" dt="2023-12-07T05:58:36.016" v="4809" actId="164"/>
          <ac:spMkLst>
            <pc:docMk/>
            <pc:sldMk cId="309434950" sldId="623"/>
            <ac:spMk id="20" creationId="{8DA88715-51E8-B806-BE51-DF810A4D6D3D}"/>
          </ac:spMkLst>
        </pc:spChg>
        <pc:spChg chg="add mod">
          <ac:chgData name="Jiang, Song" userId="05094fb2-07ae-4e00-83cc-fc1c66d68ba8" providerId="ADAL" clId="{DDBD9BFD-29CB-44E8-942D-47E96C5026F2}" dt="2023-12-07T05:58:45.499" v="4810" actId="164"/>
          <ac:spMkLst>
            <pc:docMk/>
            <pc:sldMk cId="309434950" sldId="623"/>
            <ac:spMk id="21" creationId="{1CBFA456-5EFB-AC1D-E201-1A62936A5BE2}"/>
          </ac:spMkLst>
        </pc:spChg>
        <pc:spChg chg="mod">
          <ac:chgData name="Jiang, Song" userId="05094fb2-07ae-4e00-83cc-fc1c66d68ba8" providerId="ADAL" clId="{DDBD9BFD-29CB-44E8-942D-47E96C5026F2}" dt="2023-12-07T05:40:34.874" v="4615" actId="20577"/>
          <ac:spMkLst>
            <pc:docMk/>
            <pc:sldMk cId="309434950" sldId="623"/>
            <ac:spMk id="9218" creationId="{00000000-0000-0000-0000-000000000000}"/>
          </ac:spMkLst>
        </pc:spChg>
        <pc:grpChg chg="add mod">
          <ac:chgData name="Jiang, Song" userId="05094fb2-07ae-4e00-83cc-fc1c66d68ba8" providerId="ADAL" clId="{DDBD9BFD-29CB-44E8-942D-47E96C5026F2}" dt="2023-12-07T05:58:25.598" v="4808" actId="164"/>
          <ac:grpSpMkLst>
            <pc:docMk/>
            <pc:sldMk cId="309434950" sldId="623"/>
            <ac:grpSpMk id="23" creationId="{CDED8F20-67BF-58BC-C8F7-3AF18EDEAE9D}"/>
          </ac:grpSpMkLst>
        </pc:grpChg>
        <pc:grpChg chg="add mod">
          <ac:chgData name="Jiang, Song" userId="05094fb2-07ae-4e00-83cc-fc1c66d68ba8" providerId="ADAL" clId="{DDBD9BFD-29CB-44E8-942D-47E96C5026F2}" dt="2023-12-07T05:58:36.016" v="4809" actId="164"/>
          <ac:grpSpMkLst>
            <pc:docMk/>
            <pc:sldMk cId="309434950" sldId="623"/>
            <ac:grpSpMk id="24" creationId="{15EDEBE4-F53A-A99C-9A67-EA7132841A46}"/>
          </ac:grpSpMkLst>
        </pc:grpChg>
        <pc:grpChg chg="add mod">
          <ac:chgData name="Jiang, Song" userId="05094fb2-07ae-4e00-83cc-fc1c66d68ba8" providerId="ADAL" clId="{DDBD9BFD-29CB-44E8-942D-47E96C5026F2}" dt="2023-12-07T05:58:45.499" v="4810" actId="164"/>
          <ac:grpSpMkLst>
            <pc:docMk/>
            <pc:sldMk cId="309434950" sldId="623"/>
            <ac:grpSpMk id="25" creationId="{D679D137-9B2B-8648-51CC-C3FDBC2EEFFC}"/>
          </ac:grpSpMkLst>
        </pc:grpChg>
        <pc:graphicFrameChg chg="modGraphic">
          <ac:chgData name="Jiang, Song" userId="05094fb2-07ae-4e00-83cc-fc1c66d68ba8" providerId="ADAL" clId="{DDBD9BFD-29CB-44E8-942D-47E96C5026F2}" dt="2023-12-07T05:55:18.422" v="4766" actId="20577"/>
          <ac:graphicFrameMkLst>
            <pc:docMk/>
            <pc:sldMk cId="309434950" sldId="623"/>
            <ac:graphicFrameMk id="3" creationId="{D28711F1-843B-5798-DC92-10D1F7815244}"/>
          </ac:graphicFrameMkLst>
        </pc:graphicFrameChg>
        <pc:graphicFrameChg chg="del mod modGraphic">
          <ac:chgData name="Jiang, Song" userId="05094fb2-07ae-4e00-83cc-fc1c66d68ba8" providerId="ADAL" clId="{DDBD9BFD-29CB-44E8-942D-47E96C5026F2}" dt="2023-12-07T06:26:33.553" v="4832" actId="478"/>
          <ac:graphicFrameMkLst>
            <pc:docMk/>
            <pc:sldMk cId="309434950" sldId="623"/>
            <ac:graphicFrameMk id="5" creationId="{91F84BF0-1813-90CF-689A-4CC0989C659D}"/>
          </ac:graphicFrameMkLst>
        </pc:graphicFrameChg>
        <pc:graphicFrameChg chg="add mod modGraphic">
          <ac:chgData name="Jiang, Song" userId="05094fb2-07ae-4e00-83cc-fc1c66d68ba8" providerId="ADAL" clId="{DDBD9BFD-29CB-44E8-942D-47E96C5026F2}" dt="2023-12-06T17:45:12.151" v="1386" actId="207"/>
          <ac:graphicFrameMkLst>
            <pc:docMk/>
            <pc:sldMk cId="309434950" sldId="623"/>
            <ac:graphicFrameMk id="6" creationId="{3B61B439-43C5-B678-FD82-3493BEB7C37C}"/>
          </ac:graphicFrameMkLst>
        </pc:graphicFrameChg>
        <pc:graphicFrameChg chg="add del mod">
          <ac:chgData name="Jiang, Song" userId="05094fb2-07ae-4e00-83cc-fc1c66d68ba8" providerId="ADAL" clId="{DDBD9BFD-29CB-44E8-942D-47E96C5026F2}" dt="2023-12-07T06:01:12.771" v="4824" actId="478"/>
          <ac:graphicFrameMkLst>
            <pc:docMk/>
            <pc:sldMk cId="309434950" sldId="623"/>
            <ac:graphicFrameMk id="13" creationId="{8D89F68E-61B2-BAC0-13AF-685F81519FD5}"/>
          </ac:graphicFrameMkLst>
        </pc:graphicFrameChg>
        <pc:picChg chg="del">
          <ac:chgData name="Jiang, Song" userId="05094fb2-07ae-4e00-83cc-fc1c66d68ba8" providerId="ADAL" clId="{DDBD9BFD-29CB-44E8-942D-47E96C5026F2}" dt="2023-12-06T17:41:31.675" v="1345" actId="478"/>
          <ac:picMkLst>
            <pc:docMk/>
            <pc:sldMk cId="309434950" sldId="623"/>
            <ac:picMk id="20" creationId="{6E0B4C59-52A5-3961-CEBD-A5E2B7A3D30C}"/>
          </ac:picMkLst>
        </pc:picChg>
        <pc:picChg chg="mod">
          <ac:chgData name="Jiang, Song" userId="05094fb2-07ae-4e00-83cc-fc1c66d68ba8" providerId="ADAL" clId="{DDBD9BFD-29CB-44E8-942D-47E96C5026F2}" dt="2023-12-06T20:41:11.832" v="4537" actId="1076"/>
          <ac:picMkLst>
            <pc:docMk/>
            <pc:sldMk cId="309434950" sldId="623"/>
            <ac:picMk id="22" creationId="{ADBF6ECD-C44E-3C62-DF1E-996AA804563C}"/>
          </ac:picMkLst>
        </pc:picChg>
        <pc:cxnChg chg="mod">
          <ac:chgData name="Jiang, Song" userId="05094fb2-07ae-4e00-83cc-fc1c66d68ba8" providerId="ADAL" clId="{DDBD9BFD-29CB-44E8-942D-47E96C5026F2}" dt="2023-12-07T05:58:25.598" v="4808" actId="164"/>
          <ac:cxnSpMkLst>
            <pc:docMk/>
            <pc:sldMk cId="309434950" sldId="623"/>
            <ac:cxnSpMk id="10" creationId="{F6BCDF53-E913-9CF3-9B66-D5D57A568CEF}"/>
          </ac:cxnSpMkLst>
        </pc:cxnChg>
        <pc:cxnChg chg="mod">
          <ac:chgData name="Jiang, Song" userId="05094fb2-07ae-4e00-83cc-fc1c66d68ba8" providerId="ADAL" clId="{DDBD9BFD-29CB-44E8-942D-47E96C5026F2}" dt="2023-12-07T05:58:25.598" v="4808" actId="164"/>
          <ac:cxnSpMkLst>
            <pc:docMk/>
            <pc:sldMk cId="309434950" sldId="623"/>
            <ac:cxnSpMk id="11" creationId="{CE3D6A0A-069D-916E-9CCD-034F4AC8CE78}"/>
          </ac:cxnSpMkLst>
        </pc:cxnChg>
        <pc:cxnChg chg="mod">
          <ac:chgData name="Jiang, Song" userId="05094fb2-07ae-4e00-83cc-fc1c66d68ba8" providerId="ADAL" clId="{DDBD9BFD-29CB-44E8-942D-47E96C5026F2}" dt="2023-12-07T05:58:36.016" v="4809" actId="164"/>
          <ac:cxnSpMkLst>
            <pc:docMk/>
            <pc:sldMk cId="309434950" sldId="623"/>
            <ac:cxnSpMk id="14" creationId="{16B04798-BBAC-571A-0BD8-5295590275A9}"/>
          </ac:cxnSpMkLst>
        </pc:cxnChg>
        <pc:cxnChg chg="mod">
          <ac:chgData name="Jiang, Song" userId="05094fb2-07ae-4e00-83cc-fc1c66d68ba8" providerId="ADAL" clId="{DDBD9BFD-29CB-44E8-942D-47E96C5026F2}" dt="2023-12-07T05:58:36.016" v="4809" actId="164"/>
          <ac:cxnSpMkLst>
            <pc:docMk/>
            <pc:sldMk cId="309434950" sldId="623"/>
            <ac:cxnSpMk id="15" creationId="{4DD1C4BF-7F7E-9644-CDC3-F65381F09D3A}"/>
          </ac:cxnSpMkLst>
        </pc:cxnChg>
        <pc:cxnChg chg="mod">
          <ac:chgData name="Jiang, Song" userId="05094fb2-07ae-4e00-83cc-fc1c66d68ba8" providerId="ADAL" clId="{DDBD9BFD-29CB-44E8-942D-47E96C5026F2}" dt="2023-12-07T05:58:45.499" v="4810" actId="164"/>
          <ac:cxnSpMkLst>
            <pc:docMk/>
            <pc:sldMk cId="309434950" sldId="623"/>
            <ac:cxnSpMk id="16" creationId="{FE4AFC58-F97A-8F10-4F12-E976E36009CB}"/>
          </ac:cxnSpMkLst>
        </pc:cxnChg>
        <pc:cxnChg chg="mod">
          <ac:chgData name="Jiang, Song" userId="05094fb2-07ae-4e00-83cc-fc1c66d68ba8" providerId="ADAL" clId="{DDBD9BFD-29CB-44E8-942D-47E96C5026F2}" dt="2023-12-07T05:58:45.499" v="4810" actId="164"/>
          <ac:cxnSpMkLst>
            <pc:docMk/>
            <pc:sldMk cId="309434950" sldId="623"/>
            <ac:cxnSpMk id="17" creationId="{6EBBA291-BBE9-79E6-50F5-90249096C6C2}"/>
          </ac:cxnSpMkLst>
        </pc:cxnChg>
      </pc:sldChg>
      <pc:sldChg chg="addSp delSp modSp add mod modAnim">
        <pc:chgData name="Jiang, Song" userId="05094fb2-07ae-4e00-83cc-fc1c66d68ba8" providerId="ADAL" clId="{DDBD9BFD-29CB-44E8-942D-47E96C5026F2}" dt="2023-12-07T06:26:26.515" v="4831" actId="6549"/>
        <pc:sldMkLst>
          <pc:docMk/>
          <pc:sldMk cId="886622063" sldId="624"/>
        </pc:sldMkLst>
        <pc:spChg chg="del">
          <ac:chgData name="Jiang, Song" userId="05094fb2-07ae-4e00-83cc-fc1c66d68ba8" providerId="ADAL" clId="{DDBD9BFD-29CB-44E8-942D-47E96C5026F2}" dt="2023-12-06T18:01:33.983" v="1769" actId="478"/>
          <ac:spMkLst>
            <pc:docMk/>
            <pc:sldMk cId="886622063" sldId="624"/>
            <ac:spMk id="2" creationId="{CDC97CE7-B599-4FC4-8A21-D0B9378A5965}"/>
          </ac:spMkLst>
        </pc:spChg>
        <pc:spChg chg="del mod">
          <ac:chgData name="Jiang, Song" userId="05094fb2-07ae-4e00-83cc-fc1c66d68ba8" providerId="ADAL" clId="{DDBD9BFD-29CB-44E8-942D-47E96C5026F2}" dt="2023-12-06T18:13:27.605" v="1970" actId="478"/>
          <ac:spMkLst>
            <pc:docMk/>
            <pc:sldMk cId="886622063" sldId="624"/>
            <ac:spMk id="7" creationId="{4A676F2F-E72A-F734-A466-D1D096312AAC}"/>
          </ac:spMkLst>
        </pc:spChg>
        <pc:spChg chg="del">
          <ac:chgData name="Jiang, Song" userId="05094fb2-07ae-4e00-83cc-fc1c66d68ba8" providerId="ADAL" clId="{DDBD9BFD-29CB-44E8-942D-47E96C5026F2}" dt="2023-12-06T18:01:33.983" v="1769" actId="478"/>
          <ac:spMkLst>
            <pc:docMk/>
            <pc:sldMk cId="886622063" sldId="624"/>
            <ac:spMk id="8" creationId="{65FECDE0-646C-40E5-E324-676441C56EA1}"/>
          </ac:spMkLst>
        </pc:spChg>
        <pc:spChg chg="del">
          <ac:chgData name="Jiang, Song" userId="05094fb2-07ae-4e00-83cc-fc1c66d68ba8" providerId="ADAL" clId="{DDBD9BFD-29CB-44E8-942D-47E96C5026F2}" dt="2023-12-06T18:01:33.983" v="1769" actId="478"/>
          <ac:spMkLst>
            <pc:docMk/>
            <pc:sldMk cId="886622063" sldId="624"/>
            <ac:spMk id="9" creationId="{61FDBBC2-28B9-0360-7C66-8CED014FC564}"/>
          </ac:spMkLst>
        </pc:spChg>
        <pc:spChg chg="add mod">
          <ac:chgData name="Jiang, Song" userId="05094fb2-07ae-4e00-83cc-fc1c66d68ba8" providerId="ADAL" clId="{DDBD9BFD-29CB-44E8-942D-47E96C5026F2}" dt="2023-12-06T18:08:54.023" v="1855" actId="1076"/>
          <ac:spMkLst>
            <pc:docMk/>
            <pc:sldMk cId="886622063" sldId="624"/>
            <ac:spMk id="13" creationId="{5870DE9F-47C4-24DF-C8DF-5B008666B7F0}"/>
          </ac:spMkLst>
        </pc:spChg>
        <pc:spChg chg="del">
          <ac:chgData name="Jiang, Song" userId="05094fb2-07ae-4e00-83cc-fc1c66d68ba8" providerId="ADAL" clId="{DDBD9BFD-29CB-44E8-942D-47E96C5026F2}" dt="2023-12-06T18:01:33.983" v="1769" actId="478"/>
          <ac:spMkLst>
            <pc:docMk/>
            <pc:sldMk cId="886622063" sldId="624"/>
            <ac:spMk id="18" creationId="{FF24B548-87F4-5F45-293F-6DE4778B0618}"/>
          </ac:spMkLst>
        </pc:spChg>
        <pc:spChg chg="add mod">
          <ac:chgData name="Jiang, Song" userId="05094fb2-07ae-4e00-83cc-fc1c66d68ba8" providerId="ADAL" clId="{DDBD9BFD-29CB-44E8-942D-47E96C5026F2}" dt="2023-12-06T18:09:14.520" v="1869" actId="1076"/>
          <ac:spMkLst>
            <pc:docMk/>
            <pc:sldMk cId="886622063" sldId="624"/>
            <ac:spMk id="19" creationId="{9C966A23-BD35-EF98-4866-448D0BEEBA6E}"/>
          </ac:spMkLst>
        </pc:spChg>
        <pc:spChg chg="add mod">
          <ac:chgData name="Jiang, Song" userId="05094fb2-07ae-4e00-83cc-fc1c66d68ba8" providerId="ADAL" clId="{DDBD9BFD-29CB-44E8-942D-47E96C5026F2}" dt="2023-12-06T18:10:25.948" v="1884" actId="692"/>
          <ac:spMkLst>
            <pc:docMk/>
            <pc:sldMk cId="886622063" sldId="624"/>
            <ac:spMk id="20" creationId="{525E6601-DCC0-8DE5-B27C-6A4C3E92742B}"/>
          </ac:spMkLst>
        </pc:spChg>
        <pc:spChg chg="add mod">
          <ac:chgData name="Jiang, Song" userId="05094fb2-07ae-4e00-83cc-fc1c66d68ba8" providerId="ADAL" clId="{DDBD9BFD-29CB-44E8-942D-47E96C5026F2}" dt="2023-12-06T18:10:33.191" v="1885" actId="571"/>
          <ac:spMkLst>
            <pc:docMk/>
            <pc:sldMk cId="886622063" sldId="624"/>
            <ac:spMk id="21" creationId="{D9954D40-1C76-FA9E-3F22-44899235997A}"/>
          </ac:spMkLst>
        </pc:spChg>
        <pc:spChg chg="add mod">
          <ac:chgData name="Jiang, Song" userId="05094fb2-07ae-4e00-83cc-fc1c66d68ba8" providerId="ADAL" clId="{DDBD9BFD-29CB-44E8-942D-47E96C5026F2}" dt="2023-12-06T18:10:47.187" v="1890" actId="14100"/>
          <ac:spMkLst>
            <pc:docMk/>
            <pc:sldMk cId="886622063" sldId="624"/>
            <ac:spMk id="23" creationId="{FE2404C5-8C25-5A4B-E945-B645A45AAC74}"/>
          </ac:spMkLst>
        </pc:spChg>
        <pc:spChg chg="add mod">
          <ac:chgData name="Jiang, Song" userId="05094fb2-07ae-4e00-83cc-fc1c66d68ba8" providerId="ADAL" clId="{DDBD9BFD-29CB-44E8-942D-47E96C5026F2}" dt="2023-12-06T18:11:01.550" v="1898" actId="1037"/>
          <ac:spMkLst>
            <pc:docMk/>
            <pc:sldMk cId="886622063" sldId="624"/>
            <ac:spMk id="24" creationId="{83085ECC-BFEA-2E6A-B356-3D2DB5EAD3DD}"/>
          </ac:spMkLst>
        </pc:spChg>
        <pc:spChg chg="add mod">
          <ac:chgData name="Jiang, Song" userId="05094fb2-07ae-4e00-83cc-fc1c66d68ba8" providerId="ADAL" clId="{DDBD9BFD-29CB-44E8-942D-47E96C5026F2}" dt="2023-12-07T05:41:17.418" v="4620" actId="20577"/>
          <ac:spMkLst>
            <pc:docMk/>
            <pc:sldMk cId="886622063" sldId="624"/>
            <ac:spMk id="25" creationId="{376B5FBE-55D4-7FBA-045A-D0AB42A89EE6}"/>
          </ac:spMkLst>
        </pc:spChg>
        <pc:spChg chg="mod">
          <ac:chgData name="Jiang, Song" userId="05094fb2-07ae-4e00-83cc-fc1c66d68ba8" providerId="ADAL" clId="{DDBD9BFD-29CB-44E8-942D-47E96C5026F2}" dt="2023-12-07T06:26:26.515" v="4831" actId="6549"/>
          <ac:spMkLst>
            <pc:docMk/>
            <pc:sldMk cId="886622063" sldId="624"/>
            <ac:spMk id="9218" creationId="{00000000-0000-0000-0000-000000000000}"/>
          </ac:spMkLst>
        </pc:spChg>
        <pc:graphicFrameChg chg="del">
          <ac:chgData name="Jiang, Song" userId="05094fb2-07ae-4e00-83cc-fc1c66d68ba8" providerId="ADAL" clId="{DDBD9BFD-29CB-44E8-942D-47E96C5026F2}" dt="2023-12-06T18:01:33.983" v="1769" actId="478"/>
          <ac:graphicFrameMkLst>
            <pc:docMk/>
            <pc:sldMk cId="886622063" sldId="624"/>
            <ac:graphicFrameMk id="3" creationId="{D28711F1-843B-5798-DC92-10D1F7815244}"/>
          </ac:graphicFrameMkLst>
        </pc:graphicFrameChg>
        <pc:graphicFrameChg chg="del">
          <ac:chgData name="Jiang, Song" userId="05094fb2-07ae-4e00-83cc-fc1c66d68ba8" providerId="ADAL" clId="{DDBD9BFD-29CB-44E8-942D-47E96C5026F2}" dt="2023-12-06T18:01:33.983" v="1769" actId="478"/>
          <ac:graphicFrameMkLst>
            <pc:docMk/>
            <pc:sldMk cId="886622063" sldId="624"/>
            <ac:graphicFrameMk id="5" creationId="{91F84BF0-1813-90CF-689A-4CC0989C659D}"/>
          </ac:graphicFrameMkLst>
        </pc:graphicFrameChg>
        <pc:graphicFrameChg chg="del">
          <ac:chgData name="Jiang, Song" userId="05094fb2-07ae-4e00-83cc-fc1c66d68ba8" providerId="ADAL" clId="{DDBD9BFD-29CB-44E8-942D-47E96C5026F2}" dt="2023-12-06T18:01:33.983" v="1769" actId="478"/>
          <ac:graphicFrameMkLst>
            <pc:docMk/>
            <pc:sldMk cId="886622063" sldId="624"/>
            <ac:graphicFrameMk id="6" creationId="{3B61B439-43C5-B678-FD82-3493BEB7C37C}"/>
          </ac:graphicFrameMkLst>
        </pc:graphicFrameChg>
        <pc:picChg chg="add mod">
          <ac:chgData name="Jiang, Song" userId="05094fb2-07ae-4e00-83cc-fc1c66d68ba8" providerId="ADAL" clId="{DDBD9BFD-29CB-44E8-942D-47E96C5026F2}" dt="2023-12-06T18:10:01.409" v="1882" actId="1036"/>
          <ac:picMkLst>
            <pc:docMk/>
            <pc:sldMk cId="886622063" sldId="624"/>
            <ac:picMk id="12" creationId="{77EEC018-73C6-A3CD-EEFB-8AB315674210}"/>
          </ac:picMkLst>
        </pc:picChg>
        <pc:picChg chg="del">
          <ac:chgData name="Jiang, Song" userId="05094fb2-07ae-4e00-83cc-fc1c66d68ba8" providerId="ADAL" clId="{DDBD9BFD-29CB-44E8-942D-47E96C5026F2}" dt="2023-12-06T18:01:36.379" v="1770" actId="478"/>
          <ac:picMkLst>
            <pc:docMk/>
            <pc:sldMk cId="886622063" sldId="624"/>
            <ac:picMk id="22" creationId="{ADBF6ECD-C44E-3C62-DF1E-996AA804563C}"/>
          </ac:picMkLst>
        </pc:picChg>
        <pc:cxnChg chg="del">
          <ac:chgData name="Jiang, Song" userId="05094fb2-07ae-4e00-83cc-fc1c66d68ba8" providerId="ADAL" clId="{DDBD9BFD-29CB-44E8-942D-47E96C5026F2}" dt="2023-12-06T18:01:33.983" v="1769" actId="478"/>
          <ac:cxnSpMkLst>
            <pc:docMk/>
            <pc:sldMk cId="886622063" sldId="624"/>
            <ac:cxnSpMk id="10" creationId="{F6BCDF53-E913-9CF3-9B66-D5D57A568CEF}"/>
          </ac:cxnSpMkLst>
        </pc:cxnChg>
        <pc:cxnChg chg="del">
          <ac:chgData name="Jiang, Song" userId="05094fb2-07ae-4e00-83cc-fc1c66d68ba8" providerId="ADAL" clId="{DDBD9BFD-29CB-44E8-942D-47E96C5026F2}" dt="2023-12-06T18:01:33.983" v="1769" actId="478"/>
          <ac:cxnSpMkLst>
            <pc:docMk/>
            <pc:sldMk cId="886622063" sldId="624"/>
            <ac:cxnSpMk id="11" creationId="{CE3D6A0A-069D-916E-9CCD-034F4AC8CE78}"/>
          </ac:cxnSpMkLst>
        </pc:cxnChg>
        <pc:cxnChg chg="del">
          <ac:chgData name="Jiang, Song" userId="05094fb2-07ae-4e00-83cc-fc1c66d68ba8" providerId="ADAL" clId="{DDBD9BFD-29CB-44E8-942D-47E96C5026F2}" dt="2023-12-06T18:01:33.983" v="1769" actId="478"/>
          <ac:cxnSpMkLst>
            <pc:docMk/>
            <pc:sldMk cId="886622063" sldId="624"/>
            <ac:cxnSpMk id="14" creationId="{16B04798-BBAC-571A-0BD8-5295590275A9}"/>
          </ac:cxnSpMkLst>
        </pc:cxnChg>
        <pc:cxnChg chg="del">
          <ac:chgData name="Jiang, Song" userId="05094fb2-07ae-4e00-83cc-fc1c66d68ba8" providerId="ADAL" clId="{DDBD9BFD-29CB-44E8-942D-47E96C5026F2}" dt="2023-12-06T18:01:33.983" v="1769" actId="478"/>
          <ac:cxnSpMkLst>
            <pc:docMk/>
            <pc:sldMk cId="886622063" sldId="624"/>
            <ac:cxnSpMk id="15" creationId="{4DD1C4BF-7F7E-9644-CDC3-F65381F09D3A}"/>
          </ac:cxnSpMkLst>
        </pc:cxnChg>
        <pc:cxnChg chg="del">
          <ac:chgData name="Jiang, Song" userId="05094fb2-07ae-4e00-83cc-fc1c66d68ba8" providerId="ADAL" clId="{DDBD9BFD-29CB-44E8-942D-47E96C5026F2}" dt="2023-12-06T18:01:33.983" v="1769" actId="478"/>
          <ac:cxnSpMkLst>
            <pc:docMk/>
            <pc:sldMk cId="886622063" sldId="624"/>
            <ac:cxnSpMk id="16" creationId="{FE4AFC58-F97A-8F10-4F12-E976E36009CB}"/>
          </ac:cxnSpMkLst>
        </pc:cxnChg>
        <pc:cxnChg chg="del">
          <ac:chgData name="Jiang, Song" userId="05094fb2-07ae-4e00-83cc-fc1c66d68ba8" providerId="ADAL" clId="{DDBD9BFD-29CB-44E8-942D-47E96C5026F2}" dt="2023-12-06T18:01:33.983" v="1769" actId="478"/>
          <ac:cxnSpMkLst>
            <pc:docMk/>
            <pc:sldMk cId="886622063" sldId="624"/>
            <ac:cxnSpMk id="17" creationId="{6EBBA291-BBE9-79E6-50F5-90249096C6C2}"/>
          </ac:cxnSpMkLst>
        </pc:cxnChg>
      </pc:sldChg>
      <pc:sldChg chg="addSp delSp modSp add mod modAnim">
        <pc:chgData name="Jiang, Song" userId="05094fb2-07ae-4e00-83cc-fc1c66d68ba8" providerId="ADAL" clId="{DDBD9BFD-29CB-44E8-942D-47E96C5026F2}" dt="2023-12-07T05:43:13.099" v="4633"/>
        <pc:sldMkLst>
          <pc:docMk/>
          <pc:sldMk cId="268800755" sldId="625"/>
        </pc:sldMkLst>
        <pc:spChg chg="add del mod">
          <ac:chgData name="Jiang, Song" userId="05094fb2-07ae-4e00-83cc-fc1c66d68ba8" providerId="ADAL" clId="{DDBD9BFD-29CB-44E8-942D-47E96C5026F2}" dt="2023-12-06T18:28:27.677" v="2579" actId="478"/>
          <ac:spMkLst>
            <pc:docMk/>
            <pc:sldMk cId="268800755" sldId="625"/>
            <ac:spMk id="12" creationId="{EC7B1E8D-5855-5965-0E4A-CF3105C9B239}"/>
          </ac:spMkLst>
        </pc:spChg>
        <pc:spChg chg="add mod">
          <ac:chgData name="Jiang, Song" userId="05094fb2-07ae-4e00-83cc-fc1c66d68ba8" providerId="ADAL" clId="{DDBD9BFD-29CB-44E8-942D-47E96C5026F2}" dt="2023-12-06T18:35:01.568" v="2805" actId="1076"/>
          <ac:spMkLst>
            <pc:docMk/>
            <pc:sldMk cId="268800755" sldId="625"/>
            <ac:spMk id="13" creationId="{175F7C88-21B3-8473-EC7A-5CE3259DB979}"/>
          </ac:spMkLst>
        </pc:spChg>
        <pc:spChg chg="add mod">
          <ac:chgData name="Jiang, Song" userId="05094fb2-07ae-4e00-83cc-fc1c66d68ba8" providerId="ADAL" clId="{DDBD9BFD-29CB-44E8-942D-47E96C5026F2}" dt="2023-12-06T18:35:01.568" v="2805" actId="1076"/>
          <ac:spMkLst>
            <pc:docMk/>
            <pc:sldMk cId="268800755" sldId="625"/>
            <ac:spMk id="14" creationId="{6346F306-5BD2-350E-69E2-10F4E288FE85}"/>
          </ac:spMkLst>
        </pc:spChg>
        <pc:spChg chg="add mod">
          <ac:chgData name="Jiang, Song" userId="05094fb2-07ae-4e00-83cc-fc1c66d68ba8" providerId="ADAL" clId="{DDBD9BFD-29CB-44E8-942D-47E96C5026F2}" dt="2023-12-07T05:42:32.117" v="4632" actId="20577"/>
          <ac:spMkLst>
            <pc:docMk/>
            <pc:sldMk cId="268800755" sldId="625"/>
            <ac:spMk id="15" creationId="{01211682-5D77-93DE-BFA4-4BDD30346217}"/>
          </ac:spMkLst>
        </pc:spChg>
        <pc:spChg chg="mod">
          <ac:chgData name="Jiang, Song" userId="05094fb2-07ae-4e00-83cc-fc1c66d68ba8" providerId="ADAL" clId="{DDBD9BFD-29CB-44E8-942D-47E96C5026F2}" dt="2023-12-06T18:33:10.955" v="2652" actId="21"/>
          <ac:spMkLst>
            <pc:docMk/>
            <pc:sldMk cId="268800755" sldId="625"/>
            <ac:spMk id="25" creationId="{B3803466-52B8-1B86-FE64-883EFA39564F}"/>
          </ac:spMkLst>
        </pc:spChg>
        <pc:spChg chg="del mod">
          <ac:chgData name="Jiang, Song" userId="05094fb2-07ae-4e00-83cc-fc1c66d68ba8" providerId="ADAL" clId="{DDBD9BFD-29CB-44E8-942D-47E96C5026F2}" dt="2023-12-06T18:29:59.467" v="2593" actId="478"/>
          <ac:spMkLst>
            <pc:docMk/>
            <pc:sldMk cId="268800755" sldId="625"/>
            <ac:spMk id="26" creationId="{164BF6D2-921E-2885-FF89-D65968765F8A}"/>
          </ac:spMkLst>
        </pc:spChg>
        <pc:spChg chg="del mod">
          <ac:chgData name="Jiang, Song" userId="05094fb2-07ae-4e00-83cc-fc1c66d68ba8" providerId="ADAL" clId="{DDBD9BFD-29CB-44E8-942D-47E96C5026F2}" dt="2023-12-06T18:34:53.971" v="2804" actId="478"/>
          <ac:spMkLst>
            <pc:docMk/>
            <pc:sldMk cId="268800755" sldId="625"/>
            <ac:spMk id="28" creationId="{E7AB3586-661E-39BC-3BD4-B654C9B942E0}"/>
          </ac:spMkLst>
        </pc:spChg>
        <pc:spChg chg="mod">
          <ac:chgData name="Jiang, Song" userId="05094fb2-07ae-4e00-83cc-fc1c66d68ba8" providerId="ADAL" clId="{DDBD9BFD-29CB-44E8-942D-47E96C5026F2}" dt="2023-12-06T18:22:23.504" v="2525" actId="255"/>
          <ac:spMkLst>
            <pc:docMk/>
            <pc:sldMk cId="268800755" sldId="625"/>
            <ac:spMk id="9218" creationId="{00000000-0000-0000-0000-000000000000}"/>
          </ac:spMkLst>
        </pc:spChg>
        <pc:picChg chg="add del mod">
          <ac:chgData name="Jiang, Song" userId="05094fb2-07ae-4e00-83cc-fc1c66d68ba8" providerId="ADAL" clId="{DDBD9BFD-29CB-44E8-942D-47E96C5026F2}" dt="2023-12-06T18:23:33.464" v="2534" actId="21"/>
          <ac:picMkLst>
            <pc:docMk/>
            <pc:sldMk cId="268800755" sldId="625"/>
            <ac:picMk id="2" creationId="{53220EE5-4DF0-B27C-F048-EC9FEB3FE981}"/>
          </ac:picMkLst>
        </pc:picChg>
        <pc:picChg chg="add mod">
          <ac:chgData name="Jiang, Song" userId="05094fb2-07ae-4e00-83cc-fc1c66d68ba8" providerId="ADAL" clId="{DDBD9BFD-29CB-44E8-942D-47E96C5026F2}" dt="2023-12-06T18:35:01.568" v="2805" actId="1076"/>
          <ac:picMkLst>
            <pc:docMk/>
            <pc:sldMk cId="268800755" sldId="625"/>
            <ac:picMk id="5" creationId="{DB0C4641-364F-E264-FBBD-705A15FEE173}"/>
          </ac:picMkLst>
        </pc:picChg>
        <pc:picChg chg="add mod">
          <ac:chgData name="Jiang, Song" userId="05094fb2-07ae-4e00-83cc-fc1c66d68ba8" providerId="ADAL" clId="{DDBD9BFD-29CB-44E8-942D-47E96C5026F2}" dt="2023-12-06T18:35:01.568" v="2805" actId="1076"/>
          <ac:picMkLst>
            <pc:docMk/>
            <pc:sldMk cId="268800755" sldId="625"/>
            <ac:picMk id="7" creationId="{48F051B0-122F-BA24-FFFA-C21239C2EA8F}"/>
          </ac:picMkLst>
        </pc:picChg>
        <pc:picChg chg="add mod">
          <ac:chgData name="Jiang, Song" userId="05094fb2-07ae-4e00-83cc-fc1c66d68ba8" providerId="ADAL" clId="{DDBD9BFD-29CB-44E8-942D-47E96C5026F2}" dt="2023-12-06T18:35:01.568" v="2805" actId="1076"/>
          <ac:picMkLst>
            <pc:docMk/>
            <pc:sldMk cId="268800755" sldId="625"/>
            <ac:picMk id="9" creationId="{38178DFB-6F52-01DE-3029-C35D60F972A5}"/>
          </ac:picMkLst>
        </pc:picChg>
        <pc:picChg chg="add mod">
          <ac:chgData name="Jiang, Song" userId="05094fb2-07ae-4e00-83cc-fc1c66d68ba8" providerId="ADAL" clId="{DDBD9BFD-29CB-44E8-942D-47E96C5026F2}" dt="2023-12-06T18:35:01.568" v="2805" actId="1076"/>
          <ac:picMkLst>
            <pc:docMk/>
            <pc:sldMk cId="268800755" sldId="625"/>
            <ac:picMk id="11" creationId="{A619146F-1519-0377-3F55-773F93166707}"/>
          </ac:picMkLst>
        </pc:picChg>
        <pc:picChg chg="del mod">
          <ac:chgData name="Jiang, Song" userId="05094fb2-07ae-4e00-83cc-fc1c66d68ba8" providerId="ADAL" clId="{DDBD9BFD-29CB-44E8-942D-47E96C5026F2}" dt="2023-12-06T18:23:27.797" v="2531" actId="478"/>
          <ac:picMkLst>
            <pc:docMk/>
            <pc:sldMk cId="268800755" sldId="625"/>
            <ac:picMk id="20" creationId="{6E0B4C59-52A5-3961-CEBD-A5E2B7A3D30C}"/>
          </ac:picMkLst>
        </pc:picChg>
        <pc:picChg chg="del mod">
          <ac:chgData name="Jiang, Song" userId="05094fb2-07ae-4e00-83cc-fc1c66d68ba8" providerId="ADAL" clId="{DDBD9BFD-29CB-44E8-942D-47E96C5026F2}" dt="2023-12-06T18:24:48.410" v="2542" actId="478"/>
          <ac:picMkLst>
            <pc:docMk/>
            <pc:sldMk cId="268800755" sldId="625"/>
            <ac:picMk id="24" creationId="{D32AEEAE-DD8C-D6B7-3822-CFED7A34B68A}"/>
          </ac:picMkLst>
        </pc:picChg>
      </pc:sldChg>
      <pc:sldChg chg="addSp delSp modSp add mod modAnim">
        <pc:chgData name="Jiang, Song" userId="05094fb2-07ae-4e00-83cc-fc1c66d68ba8" providerId="ADAL" clId="{DDBD9BFD-29CB-44E8-942D-47E96C5026F2}" dt="2023-12-07T06:03:57.941" v="4830" actId="14100"/>
        <pc:sldMkLst>
          <pc:docMk/>
          <pc:sldMk cId="480495293" sldId="626"/>
        </pc:sldMkLst>
        <pc:spChg chg="add mod">
          <ac:chgData name="Jiang, Song" userId="05094fb2-07ae-4e00-83cc-fc1c66d68ba8" providerId="ADAL" clId="{DDBD9BFD-29CB-44E8-942D-47E96C5026F2}" dt="2023-12-07T06:03:57.941" v="4830" actId="14100"/>
          <ac:spMkLst>
            <pc:docMk/>
            <pc:sldMk cId="480495293" sldId="626"/>
            <ac:spMk id="2" creationId="{242ED5AE-6B4F-4B09-1C5B-E35BE6B596D3}"/>
          </ac:spMkLst>
        </pc:spChg>
        <pc:spChg chg="mod">
          <ac:chgData name="Jiang, Song" userId="05094fb2-07ae-4e00-83cc-fc1c66d68ba8" providerId="ADAL" clId="{DDBD9BFD-29CB-44E8-942D-47E96C5026F2}" dt="2023-12-06T18:35:24.527" v="2809" actId="1076"/>
          <ac:spMkLst>
            <pc:docMk/>
            <pc:sldMk cId="480495293" sldId="626"/>
            <ac:spMk id="13" creationId="{175F7C88-21B3-8473-EC7A-5CE3259DB979}"/>
          </ac:spMkLst>
        </pc:spChg>
        <pc:spChg chg="mod">
          <ac:chgData name="Jiang, Song" userId="05094fb2-07ae-4e00-83cc-fc1c66d68ba8" providerId="ADAL" clId="{DDBD9BFD-29CB-44E8-942D-47E96C5026F2}" dt="2023-12-06T18:35:24.527" v="2809" actId="1076"/>
          <ac:spMkLst>
            <pc:docMk/>
            <pc:sldMk cId="480495293" sldId="626"/>
            <ac:spMk id="14" creationId="{6346F306-5BD2-350E-69E2-10F4E288FE85}"/>
          </ac:spMkLst>
        </pc:spChg>
        <pc:spChg chg="del mod">
          <ac:chgData name="Jiang, Song" userId="05094fb2-07ae-4e00-83cc-fc1c66d68ba8" providerId="ADAL" clId="{DDBD9BFD-29CB-44E8-942D-47E96C5026F2}" dt="2023-12-06T18:37:01.651" v="2830" actId="478"/>
          <ac:spMkLst>
            <pc:docMk/>
            <pc:sldMk cId="480495293" sldId="626"/>
            <ac:spMk id="15" creationId="{01211682-5D77-93DE-BFA4-4BDD30346217}"/>
          </ac:spMkLst>
        </pc:spChg>
        <pc:spChg chg="del">
          <ac:chgData name="Jiang, Song" userId="05094fb2-07ae-4e00-83cc-fc1c66d68ba8" providerId="ADAL" clId="{DDBD9BFD-29CB-44E8-942D-47E96C5026F2}" dt="2023-12-06T18:35:16.923" v="2808" actId="478"/>
          <ac:spMkLst>
            <pc:docMk/>
            <pc:sldMk cId="480495293" sldId="626"/>
            <ac:spMk id="25" creationId="{B3803466-52B8-1B86-FE64-883EFA39564F}"/>
          </ac:spMkLst>
        </pc:spChg>
        <pc:spChg chg="del">
          <ac:chgData name="Jiang, Song" userId="05094fb2-07ae-4e00-83cc-fc1c66d68ba8" providerId="ADAL" clId="{DDBD9BFD-29CB-44E8-942D-47E96C5026F2}" dt="2023-12-06T18:36:39.175" v="2828" actId="478"/>
          <ac:spMkLst>
            <pc:docMk/>
            <pc:sldMk cId="480495293" sldId="626"/>
            <ac:spMk id="28" creationId="{E7AB3586-661E-39BC-3BD4-B654C9B942E0}"/>
          </ac:spMkLst>
        </pc:spChg>
        <pc:spChg chg="mod">
          <ac:chgData name="Jiang, Song" userId="05094fb2-07ae-4e00-83cc-fc1c66d68ba8" providerId="ADAL" clId="{DDBD9BFD-29CB-44E8-942D-47E96C5026F2}" dt="2023-12-06T18:46:30.343" v="3066" actId="403"/>
          <ac:spMkLst>
            <pc:docMk/>
            <pc:sldMk cId="480495293" sldId="626"/>
            <ac:spMk id="9218" creationId="{00000000-0000-0000-0000-000000000000}"/>
          </ac:spMkLst>
        </pc:spChg>
        <pc:picChg chg="mod">
          <ac:chgData name="Jiang, Song" userId="05094fb2-07ae-4e00-83cc-fc1c66d68ba8" providerId="ADAL" clId="{DDBD9BFD-29CB-44E8-942D-47E96C5026F2}" dt="2023-12-06T18:35:24.527" v="2809" actId="1076"/>
          <ac:picMkLst>
            <pc:docMk/>
            <pc:sldMk cId="480495293" sldId="626"/>
            <ac:picMk id="5" creationId="{DB0C4641-364F-E264-FBBD-705A15FEE173}"/>
          </ac:picMkLst>
        </pc:picChg>
        <pc:picChg chg="mod">
          <ac:chgData name="Jiang, Song" userId="05094fb2-07ae-4e00-83cc-fc1c66d68ba8" providerId="ADAL" clId="{DDBD9BFD-29CB-44E8-942D-47E96C5026F2}" dt="2023-12-06T18:35:24.527" v="2809" actId="1076"/>
          <ac:picMkLst>
            <pc:docMk/>
            <pc:sldMk cId="480495293" sldId="626"/>
            <ac:picMk id="7" creationId="{48F051B0-122F-BA24-FFFA-C21239C2EA8F}"/>
          </ac:picMkLst>
        </pc:picChg>
        <pc:picChg chg="mod">
          <ac:chgData name="Jiang, Song" userId="05094fb2-07ae-4e00-83cc-fc1c66d68ba8" providerId="ADAL" clId="{DDBD9BFD-29CB-44E8-942D-47E96C5026F2}" dt="2023-12-06T18:35:24.527" v="2809" actId="1076"/>
          <ac:picMkLst>
            <pc:docMk/>
            <pc:sldMk cId="480495293" sldId="626"/>
            <ac:picMk id="9" creationId="{38178DFB-6F52-01DE-3029-C35D60F972A5}"/>
          </ac:picMkLst>
        </pc:picChg>
        <pc:picChg chg="mod">
          <ac:chgData name="Jiang, Song" userId="05094fb2-07ae-4e00-83cc-fc1c66d68ba8" providerId="ADAL" clId="{DDBD9BFD-29CB-44E8-942D-47E96C5026F2}" dt="2023-12-06T18:35:24.527" v="2809" actId="1076"/>
          <ac:picMkLst>
            <pc:docMk/>
            <pc:sldMk cId="480495293" sldId="626"/>
            <ac:picMk id="11" creationId="{A619146F-1519-0377-3F55-773F93166707}"/>
          </ac:picMkLst>
        </pc:picChg>
      </pc:sldChg>
      <pc:sldChg chg="addSp delSp modSp add mod setBg modAnim">
        <pc:chgData name="Jiang, Song" userId="05094fb2-07ae-4e00-83cc-fc1c66d68ba8" providerId="ADAL" clId="{DDBD9BFD-29CB-44E8-942D-47E96C5026F2}" dt="2023-12-07T05:44:20.617" v="4634" actId="207"/>
        <pc:sldMkLst>
          <pc:docMk/>
          <pc:sldMk cId="1098930735" sldId="627"/>
        </pc:sldMkLst>
        <pc:spChg chg="mod">
          <ac:chgData name="Jiang, Song" userId="05094fb2-07ae-4e00-83cc-fc1c66d68ba8" providerId="ADAL" clId="{DDBD9BFD-29CB-44E8-942D-47E96C5026F2}" dt="2023-12-06T20:32:48.462" v="4117" actId="1076"/>
          <ac:spMkLst>
            <pc:docMk/>
            <pc:sldMk cId="1098930735" sldId="627"/>
            <ac:spMk id="2" creationId="{242ED5AE-6B4F-4B09-1C5B-E35BE6B596D3}"/>
          </ac:spMkLst>
        </pc:spChg>
        <pc:spChg chg="add mod">
          <ac:chgData name="Jiang, Song" userId="05094fb2-07ae-4e00-83cc-fc1c66d68ba8" providerId="ADAL" clId="{DDBD9BFD-29CB-44E8-942D-47E96C5026F2}" dt="2023-12-06T20:01:36.068" v="3719" actId="1036"/>
          <ac:spMkLst>
            <pc:docMk/>
            <pc:sldMk cId="1098930735" sldId="627"/>
            <ac:spMk id="3" creationId="{12186E7D-BF6E-6B19-32FA-CBCF58E4E00C}"/>
          </ac:spMkLst>
        </pc:spChg>
        <pc:spChg chg="mod">
          <ac:chgData name="Jiang, Song" userId="05094fb2-07ae-4e00-83cc-fc1c66d68ba8" providerId="ADAL" clId="{DDBD9BFD-29CB-44E8-942D-47E96C5026F2}" dt="2023-12-06T19:45:58.544" v="3478" actId="1076"/>
          <ac:spMkLst>
            <pc:docMk/>
            <pc:sldMk cId="1098930735" sldId="627"/>
            <ac:spMk id="4" creationId="{C94AA144-0165-49DA-8FA9-52FEB1940251}"/>
          </ac:spMkLst>
        </pc:spChg>
        <pc:spChg chg="add mod">
          <ac:chgData name="Jiang, Song" userId="05094fb2-07ae-4e00-83cc-fc1c66d68ba8" providerId="ADAL" clId="{DDBD9BFD-29CB-44E8-942D-47E96C5026F2}" dt="2023-12-06T20:01:36.068" v="3719" actId="1036"/>
          <ac:spMkLst>
            <pc:docMk/>
            <pc:sldMk cId="1098930735" sldId="627"/>
            <ac:spMk id="8" creationId="{5712676E-EE51-8044-1BC0-145EBDB7D464}"/>
          </ac:spMkLst>
        </pc:spChg>
        <pc:spChg chg="add del mod">
          <ac:chgData name="Jiang, Song" userId="05094fb2-07ae-4e00-83cc-fc1c66d68ba8" providerId="ADAL" clId="{DDBD9BFD-29CB-44E8-942D-47E96C5026F2}" dt="2023-12-06T19:36:19.152" v="3359"/>
          <ac:spMkLst>
            <pc:docMk/>
            <pc:sldMk cId="1098930735" sldId="627"/>
            <ac:spMk id="10" creationId="{A5CD43AF-E563-DEF4-1554-B998C7B2F214}"/>
          </ac:spMkLst>
        </pc:spChg>
        <pc:spChg chg="add del mod">
          <ac:chgData name="Jiang, Song" userId="05094fb2-07ae-4e00-83cc-fc1c66d68ba8" providerId="ADAL" clId="{DDBD9BFD-29CB-44E8-942D-47E96C5026F2}" dt="2023-12-06T19:36:19.153" v="3361"/>
          <ac:spMkLst>
            <pc:docMk/>
            <pc:sldMk cId="1098930735" sldId="627"/>
            <ac:spMk id="12" creationId="{A86E9B65-A591-6467-1193-936039FE4574}"/>
          </ac:spMkLst>
        </pc:spChg>
        <pc:spChg chg="del">
          <ac:chgData name="Jiang, Song" userId="05094fb2-07ae-4e00-83cc-fc1c66d68ba8" providerId="ADAL" clId="{DDBD9BFD-29CB-44E8-942D-47E96C5026F2}" dt="2023-12-06T19:06:25.829" v="3075" actId="478"/>
          <ac:spMkLst>
            <pc:docMk/>
            <pc:sldMk cId="1098930735" sldId="627"/>
            <ac:spMk id="13" creationId="{175F7C88-21B3-8473-EC7A-5CE3259DB979}"/>
          </ac:spMkLst>
        </pc:spChg>
        <pc:spChg chg="del">
          <ac:chgData name="Jiang, Song" userId="05094fb2-07ae-4e00-83cc-fc1c66d68ba8" providerId="ADAL" clId="{DDBD9BFD-29CB-44E8-942D-47E96C5026F2}" dt="2023-12-06T19:06:25.829" v="3075" actId="478"/>
          <ac:spMkLst>
            <pc:docMk/>
            <pc:sldMk cId="1098930735" sldId="627"/>
            <ac:spMk id="14" creationId="{6346F306-5BD2-350E-69E2-10F4E288FE85}"/>
          </ac:spMkLst>
        </pc:spChg>
        <pc:spChg chg="add mod">
          <ac:chgData name="Jiang, Song" userId="05094fb2-07ae-4e00-83cc-fc1c66d68ba8" providerId="ADAL" clId="{DDBD9BFD-29CB-44E8-942D-47E96C5026F2}" dt="2023-12-06T20:01:36.068" v="3719" actId="1036"/>
          <ac:spMkLst>
            <pc:docMk/>
            <pc:sldMk cId="1098930735" sldId="627"/>
            <ac:spMk id="15" creationId="{61DB9591-9FE9-C839-91B6-3DDCAF3FC12E}"/>
          </ac:spMkLst>
        </pc:spChg>
        <pc:spChg chg="add mod">
          <ac:chgData name="Jiang, Song" userId="05094fb2-07ae-4e00-83cc-fc1c66d68ba8" providerId="ADAL" clId="{DDBD9BFD-29CB-44E8-942D-47E96C5026F2}" dt="2023-12-06T20:01:36.068" v="3719" actId="1036"/>
          <ac:spMkLst>
            <pc:docMk/>
            <pc:sldMk cId="1098930735" sldId="627"/>
            <ac:spMk id="16" creationId="{72C2D197-EECE-A931-5574-5C7873F7E4D1}"/>
          </ac:spMkLst>
        </pc:spChg>
        <pc:spChg chg="add del mod">
          <ac:chgData name="Jiang, Song" userId="05094fb2-07ae-4e00-83cc-fc1c66d68ba8" providerId="ADAL" clId="{DDBD9BFD-29CB-44E8-942D-47E96C5026F2}" dt="2023-12-06T19:39:59.462" v="3418" actId="478"/>
          <ac:spMkLst>
            <pc:docMk/>
            <pc:sldMk cId="1098930735" sldId="627"/>
            <ac:spMk id="17" creationId="{89733070-D9FA-65EB-75BC-4738290C84C7}"/>
          </ac:spMkLst>
        </pc:spChg>
        <pc:spChg chg="add mod">
          <ac:chgData name="Jiang, Song" userId="05094fb2-07ae-4e00-83cc-fc1c66d68ba8" providerId="ADAL" clId="{DDBD9BFD-29CB-44E8-942D-47E96C5026F2}" dt="2023-12-06T20:01:36.068" v="3719" actId="1036"/>
          <ac:spMkLst>
            <pc:docMk/>
            <pc:sldMk cId="1098930735" sldId="627"/>
            <ac:spMk id="18" creationId="{4F151CC4-2391-FF70-8D94-6FB5DD116FE5}"/>
          </ac:spMkLst>
        </pc:spChg>
        <pc:spChg chg="add mod">
          <ac:chgData name="Jiang, Song" userId="05094fb2-07ae-4e00-83cc-fc1c66d68ba8" providerId="ADAL" clId="{DDBD9BFD-29CB-44E8-942D-47E96C5026F2}" dt="2023-12-06T20:01:36.068" v="3719" actId="1036"/>
          <ac:spMkLst>
            <pc:docMk/>
            <pc:sldMk cId="1098930735" sldId="627"/>
            <ac:spMk id="19" creationId="{5A27E0ED-429A-26B4-E90A-CDAC57E80B75}"/>
          </ac:spMkLst>
        </pc:spChg>
        <pc:spChg chg="add mod">
          <ac:chgData name="Jiang, Song" userId="05094fb2-07ae-4e00-83cc-fc1c66d68ba8" providerId="ADAL" clId="{DDBD9BFD-29CB-44E8-942D-47E96C5026F2}" dt="2023-12-07T05:44:20.617" v="4634" actId="207"/>
          <ac:spMkLst>
            <pc:docMk/>
            <pc:sldMk cId="1098930735" sldId="627"/>
            <ac:spMk id="20" creationId="{C742A876-5241-1AAA-079E-278964968319}"/>
          </ac:spMkLst>
        </pc:spChg>
        <pc:spChg chg="add mod">
          <ac:chgData name="Jiang, Song" userId="05094fb2-07ae-4e00-83cc-fc1c66d68ba8" providerId="ADAL" clId="{DDBD9BFD-29CB-44E8-942D-47E96C5026F2}" dt="2023-12-06T20:01:24.857" v="3713" actId="1038"/>
          <ac:spMkLst>
            <pc:docMk/>
            <pc:sldMk cId="1098930735" sldId="627"/>
            <ac:spMk id="21" creationId="{3B16EEFB-0785-0B94-1905-2075A78D02AD}"/>
          </ac:spMkLst>
        </pc:spChg>
        <pc:spChg chg="add mod">
          <ac:chgData name="Jiang, Song" userId="05094fb2-07ae-4e00-83cc-fc1c66d68ba8" providerId="ADAL" clId="{DDBD9BFD-29CB-44E8-942D-47E96C5026F2}" dt="2023-12-06T20:01:24.857" v="3713" actId="1038"/>
          <ac:spMkLst>
            <pc:docMk/>
            <pc:sldMk cId="1098930735" sldId="627"/>
            <ac:spMk id="22" creationId="{203EA58C-8561-FEE3-E315-06F5AF64F04E}"/>
          </ac:spMkLst>
        </pc:spChg>
        <pc:spChg chg="add mod">
          <ac:chgData name="Jiang, Song" userId="05094fb2-07ae-4e00-83cc-fc1c66d68ba8" providerId="ADAL" clId="{DDBD9BFD-29CB-44E8-942D-47E96C5026F2}" dt="2023-12-06T20:01:24.857" v="3713" actId="1038"/>
          <ac:spMkLst>
            <pc:docMk/>
            <pc:sldMk cId="1098930735" sldId="627"/>
            <ac:spMk id="26" creationId="{D2CF1C40-98E7-EB92-52F1-9F63864E543A}"/>
          </ac:spMkLst>
        </pc:spChg>
        <pc:spChg chg="add mod">
          <ac:chgData name="Jiang, Song" userId="05094fb2-07ae-4e00-83cc-fc1c66d68ba8" providerId="ADAL" clId="{DDBD9BFD-29CB-44E8-942D-47E96C5026F2}" dt="2023-12-06T20:01:24.857" v="3713" actId="1038"/>
          <ac:spMkLst>
            <pc:docMk/>
            <pc:sldMk cId="1098930735" sldId="627"/>
            <ac:spMk id="27" creationId="{6AD68DC5-308C-E95E-0E34-C0C2DC057FBF}"/>
          </ac:spMkLst>
        </pc:spChg>
        <pc:spChg chg="add mod">
          <ac:chgData name="Jiang, Song" userId="05094fb2-07ae-4e00-83cc-fc1c66d68ba8" providerId="ADAL" clId="{DDBD9BFD-29CB-44E8-942D-47E96C5026F2}" dt="2023-12-06T20:01:24.857" v="3713" actId="1038"/>
          <ac:spMkLst>
            <pc:docMk/>
            <pc:sldMk cId="1098930735" sldId="627"/>
            <ac:spMk id="28" creationId="{711CF057-94A3-59F0-17C5-5AF6AFE860A4}"/>
          </ac:spMkLst>
        </pc:spChg>
        <pc:spChg chg="add mod">
          <ac:chgData name="Jiang, Song" userId="05094fb2-07ae-4e00-83cc-fc1c66d68ba8" providerId="ADAL" clId="{DDBD9BFD-29CB-44E8-942D-47E96C5026F2}" dt="2023-12-06T20:02:16.325" v="3724" actId="1076"/>
          <ac:spMkLst>
            <pc:docMk/>
            <pc:sldMk cId="1098930735" sldId="627"/>
            <ac:spMk id="40" creationId="{357CAF81-33A2-60A4-03F6-436F92F05709}"/>
          </ac:spMkLst>
        </pc:spChg>
        <pc:spChg chg="mod">
          <ac:chgData name="Jiang, Song" userId="05094fb2-07ae-4e00-83cc-fc1c66d68ba8" providerId="ADAL" clId="{DDBD9BFD-29CB-44E8-942D-47E96C5026F2}" dt="2023-12-06T18:46:45.305" v="3074" actId="6549"/>
          <ac:spMkLst>
            <pc:docMk/>
            <pc:sldMk cId="1098930735" sldId="627"/>
            <ac:spMk id="9218" creationId="{00000000-0000-0000-0000-000000000000}"/>
          </ac:spMkLst>
        </pc:spChg>
        <pc:graphicFrameChg chg="add mod modGraphic">
          <ac:chgData name="Jiang, Song" userId="05094fb2-07ae-4e00-83cc-fc1c66d68ba8" providerId="ADAL" clId="{DDBD9BFD-29CB-44E8-942D-47E96C5026F2}" dt="2023-12-06T20:01:36.068" v="3719" actId="1036"/>
          <ac:graphicFrameMkLst>
            <pc:docMk/>
            <pc:sldMk cId="1098930735" sldId="627"/>
            <ac:graphicFrameMk id="6" creationId="{CDBF9B37-1293-2571-1125-A4370C9E17DB}"/>
          </ac:graphicFrameMkLst>
        </pc:graphicFrameChg>
        <pc:graphicFrameChg chg="add del mod modGraphic">
          <ac:chgData name="Jiang, Song" userId="05094fb2-07ae-4e00-83cc-fc1c66d68ba8" providerId="ADAL" clId="{DDBD9BFD-29CB-44E8-942D-47E96C5026F2}" dt="2023-12-06T20:00:22.544" v="3621" actId="478"/>
          <ac:graphicFrameMkLst>
            <pc:docMk/>
            <pc:sldMk cId="1098930735" sldId="627"/>
            <ac:graphicFrameMk id="32" creationId="{F43B397B-82AC-53CE-CE7B-0A084517AA8C}"/>
          </ac:graphicFrameMkLst>
        </pc:graphicFrameChg>
        <pc:picChg chg="del">
          <ac:chgData name="Jiang, Song" userId="05094fb2-07ae-4e00-83cc-fc1c66d68ba8" providerId="ADAL" clId="{DDBD9BFD-29CB-44E8-942D-47E96C5026F2}" dt="2023-12-06T19:06:25.829" v="3075" actId="478"/>
          <ac:picMkLst>
            <pc:docMk/>
            <pc:sldMk cId="1098930735" sldId="627"/>
            <ac:picMk id="5" creationId="{DB0C4641-364F-E264-FBBD-705A15FEE173}"/>
          </ac:picMkLst>
        </pc:picChg>
        <pc:picChg chg="del">
          <ac:chgData name="Jiang, Song" userId="05094fb2-07ae-4e00-83cc-fc1c66d68ba8" providerId="ADAL" clId="{DDBD9BFD-29CB-44E8-942D-47E96C5026F2}" dt="2023-12-06T19:06:25.829" v="3075" actId="478"/>
          <ac:picMkLst>
            <pc:docMk/>
            <pc:sldMk cId="1098930735" sldId="627"/>
            <ac:picMk id="7" creationId="{48F051B0-122F-BA24-FFFA-C21239C2EA8F}"/>
          </ac:picMkLst>
        </pc:picChg>
        <pc:picChg chg="del">
          <ac:chgData name="Jiang, Song" userId="05094fb2-07ae-4e00-83cc-fc1c66d68ba8" providerId="ADAL" clId="{DDBD9BFD-29CB-44E8-942D-47E96C5026F2}" dt="2023-12-06T19:06:25.829" v="3075" actId="478"/>
          <ac:picMkLst>
            <pc:docMk/>
            <pc:sldMk cId="1098930735" sldId="627"/>
            <ac:picMk id="9" creationId="{38178DFB-6F52-01DE-3029-C35D60F972A5}"/>
          </ac:picMkLst>
        </pc:picChg>
        <pc:picChg chg="del">
          <ac:chgData name="Jiang, Song" userId="05094fb2-07ae-4e00-83cc-fc1c66d68ba8" providerId="ADAL" clId="{DDBD9BFD-29CB-44E8-942D-47E96C5026F2}" dt="2023-12-06T19:06:25.829" v="3075" actId="478"/>
          <ac:picMkLst>
            <pc:docMk/>
            <pc:sldMk cId="1098930735" sldId="627"/>
            <ac:picMk id="11" creationId="{A619146F-1519-0377-3F55-773F93166707}"/>
          </ac:picMkLst>
        </pc:picChg>
        <pc:picChg chg="add mod">
          <ac:chgData name="Jiang, Song" userId="05094fb2-07ae-4e00-83cc-fc1c66d68ba8" providerId="ADAL" clId="{DDBD9BFD-29CB-44E8-942D-47E96C5026F2}" dt="2023-12-06T20:03:14.435" v="3735" actId="1076"/>
          <ac:picMkLst>
            <pc:docMk/>
            <pc:sldMk cId="1098930735" sldId="627"/>
            <ac:picMk id="41" creationId="{6311CEC5-CD06-CE6C-7549-0D91E434B106}"/>
          </ac:picMkLst>
        </pc:picChg>
        <pc:cxnChg chg="add mod">
          <ac:chgData name="Jiang, Song" userId="05094fb2-07ae-4e00-83cc-fc1c66d68ba8" providerId="ADAL" clId="{DDBD9BFD-29CB-44E8-942D-47E96C5026F2}" dt="2023-12-06T20:01:24.857" v="3713" actId="1038"/>
          <ac:cxnSpMkLst>
            <pc:docMk/>
            <pc:sldMk cId="1098930735" sldId="627"/>
            <ac:cxnSpMk id="24" creationId="{8BA20653-1602-2BB7-3EC1-19FE57301B2F}"/>
          </ac:cxnSpMkLst>
        </pc:cxnChg>
        <pc:cxnChg chg="add del mod">
          <ac:chgData name="Jiang, Song" userId="05094fb2-07ae-4e00-83cc-fc1c66d68ba8" providerId="ADAL" clId="{DDBD9BFD-29CB-44E8-942D-47E96C5026F2}" dt="2023-12-06T20:00:22.544" v="3621" actId="478"/>
          <ac:cxnSpMkLst>
            <pc:docMk/>
            <pc:sldMk cId="1098930735" sldId="627"/>
            <ac:cxnSpMk id="25" creationId="{0500CA83-0F08-7BE8-41D4-3B1BC3B1D9AD}"/>
          </ac:cxnSpMkLst>
        </pc:cxnChg>
        <pc:cxnChg chg="add mod">
          <ac:chgData name="Jiang, Song" userId="05094fb2-07ae-4e00-83cc-fc1c66d68ba8" providerId="ADAL" clId="{DDBD9BFD-29CB-44E8-942D-47E96C5026F2}" dt="2023-12-06T20:02:56.430" v="3729" actId="692"/>
          <ac:cxnSpMkLst>
            <pc:docMk/>
            <pc:sldMk cId="1098930735" sldId="627"/>
            <ac:cxnSpMk id="30" creationId="{D8DF10D9-F097-979E-4C04-1A15364C5DE2}"/>
          </ac:cxnSpMkLst>
        </pc:cxnChg>
        <pc:cxnChg chg="add del mod">
          <ac:chgData name="Jiang, Song" userId="05094fb2-07ae-4e00-83cc-fc1c66d68ba8" providerId="ADAL" clId="{DDBD9BFD-29CB-44E8-942D-47E96C5026F2}" dt="2023-12-06T20:00:26" v="3622" actId="478"/>
          <ac:cxnSpMkLst>
            <pc:docMk/>
            <pc:sldMk cId="1098930735" sldId="627"/>
            <ac:cxnSpMk id="34" creationId="{5FE594CD-1EF9-15ED-7343-206F722D3123}"/>
          </ac:cxnSpMkLst>
        </pc:cxnChg>
        <pc:cxnChg chg="add mod">
          <ac:chgData name="Jiang, Song" userId="05094fb2-07ae-4e00-83cc-fc1c66d68ba8" providerId="ADAL" clId="{DDBD9BFD-29CB-44E8-942D-47E96C5026F2}" dt="2023-12-06T20:01:24.857" v="3713" actId="1038"/>
          <ac:cxnSpMkLst>
            <pc:docMk/>
            <pc:sldMk cId="1098930735" sldId="627"/>
            <ac:cxnSpMk id="38" creationId="{7C30221C-B855-CC88-5E8D-CD0472B5EFC0}"/>
          </ac:cxnSpMkLst>
        </pc:cxnChg>
        <pc:cxnChg chg="add mod">
          <ac:chgData name="Jiang, Song" userId="05094fb2-07ae-4e00-83cc-fc1c66d68ba8" providerId="ADAL" clId="{DDBD9BFD-29CB-44E8-942D-47E96C5026F2}" dt="2023-12-06T20:47:03.551" v="4571" actId="1076"/>
          <ac:cxnSpMkLst>
            <pc:docMk/>
            <pc:sldMk cId="1098930735" sldId="627"/>
            <ac:cxnSpMk id="42" creationId="{43F63C81-1F37-AB48-8C78-B9325AD1FC78}"/>
          </ac:cxnSpMkLst>
        </pc:cxnChg>
        <pc:cxnChg chg="add mod">
          <ac:chgData name="Jiang, Song" userId="05094fb2-07ae-4e00-83cc-fc1c66d68ba8" providerId="ADAL" clId="{DDBD9BFD-29CB-44E8-942D-47E96C5026F2}" dt="2023-12-06T20:03:17.979" v="3736" actId="14100"/>
          <ac:cxnSpMkLst>
            <pc:docMk/>
            <pc:sldMk cId="1098930735" sldId="627"/>
            <ac:cxnSpMk id="45" creationId="{D3EA6D9D-7B49-CE9D-7986-3F58F2458C19}"/>
          </ac:cxnSpMkLst>
        </pc:cxnChg>
      </pc:sldChg>
      <pc:sldChg chg="addSp delSp modSp add mod modAnim">
        <pc:chgData name="Jiang, Song" userId="05094fb2-07ae-4e00-83cc-fc1c66d68ba8" providerId="ADAL" clId="{DDBD9BFD-29CB-44E8-942D-47E96C5026F2}" dt="2023-12-06T20:48:08.290" v="4577"/>
        <pc:sldMkLst>
          <pc:docMk/>
          <pc:sldMk cId="2615975592" sldId="628"/>
        </pc:sldMkLst>
        <pc:spChg chg="add mod">
          <ac:chgData name="Jiang, Song" userId="05094fb2-07ae-4e00-83cc-fc1c66d68ba8" providerId="ADAL" clId="{DDBD9BFD-29CB-44E8-942D-47E96C5026F2}" dt="2023-12-06T20:14:49.446" v="3974" actId="14100"/>
          <ac:spMkLst>
            <pc:docMk/>
            <pc:sldMk cId="2615975592" sldId="628"/>
            <ac:spMk id="6" creationId="{C91E338C-6B20-5C5B-0A37-F35F40CC3DBD}"/>
          </ac:spMkLst>
        </pc:spChg>
        <pc:spChg chg="mod">
          <ac:chgData name="Jiang, Song" userId="05094fb2-07ae-4e00-83cc-fc1c66d68ba8" providerId="ADAL" clId="{DDBD9BFD-29CB-44E8-942D-47E96C5026F2}" dt="2023-12-06T20:08:52.782" v="3808" actId="20577"/>
          <ac:spMkLst>
            <pc:docMk/>
            <pc:sldMk cId="2615975592" sldId="628"/>
            <ac:spMk id="9218" creationId="{00000000-0000-0000-0000-000000000000}"/>
          </ac:spMkLst>
        </pc:spChg>
        <pc:picChg chg="del">
          <ac:chgData name="Jiang, Song" userId="05094fb2-07ae-4e00-83cc-fc1c66d68ba8" providerId="ADAL" clId="{DDBD9BFD-29CB-44E8-942D-47E96C5026F2}" dt="2023-12-06T20:08:34.909" v="3790" actId="478"/>
          <ac:picMkLst>
            <pc:docMk/>
            <pc:sldMk cId="2615975592" sldId="628"/>
            <ac:picMk id="4" creationId="{F285AAF1-BF97-70D8-1DE9-6168BF42ED09}"/>
          </ac:picMkLst>
        </pc:picChg>
        <pc:picChg chg="add mod">
          <ac:chgData name="Jiang, Song" userId="05094fb2-07ae-4e00-83cc-fc1c66d68ba8" providerId="ADAL" clId="{DDBD9BFD-29CB-44E8-942D-47E96C5026F2}" dt="2023-12-06T20:08:56.162" v="3809" actId="1076"/>
          <ac:picMkLst>
            <pc:docMk/>
            <pc:sldMk cId="2615975592" sldId="628"/>
            <ac:picMk id="5" creationId="{6FA81488-FD10-938E-8CCF-9DD51EFB3C5A}"/>
          </ac:picMkLst>
        </pc:picChg>
      </pc:sldChg>
      <pc:sldChg chg="addSp delSp modSp add mod modAnim">
        <pc:chgData name="Jiang, Song" userId="05094fb2-07ae-4e00-83cc-fc1c66d68ba8" providerId="ADAL" clId="{DDBD9BFD-29CB-44E8-942D-47E96C5026F2}" dt="2023-12-07T05:48:58.762" v="4703" actId="1076"/>
        <pc:sldMkLst>
          <pc:docMk/>
          <pc:sldMk cId="1685973474" sldId="629"/>
        </pc:sldMkLst>
        <pc:spChg chg="add mod">
          <ac:chgData name="Jiang, Song" userId="05094fb2-07ae-4e00-83cc-fc1c66d68ba8" providerId="ADAL" clId="{DDBD9BFD-29CB-44E8-942D-47E96C5026F2}" dt="2023-12-07T05:48:58.762" v="4703" actId="1076"/>
          <ac:spMkLst>
            <pc:docMk/>
            <pc:sldMk cId="1685973474" sldId="629"/>
            <ac:spMk id="6" creationId="{99FAA459-7F5C-E0C9-74B6-5EE9CA18CDCB}"/>
          </ac:spMkLst>
        </pc:spChg>
        <pc:spChg chg="mod">
          <ac:chgData name="Jiang, Song" userId="05094fb2-07ae-4e00-83cc-fc1c66d68ba8" providerId="ADAL" clId="{DDBD9BFD-29CB-44E8-942D-47E96C5026F2}" dt="2023-12-06T20:10:27.256" v="3854" actId="6549"/>
          <ac:spMkLst>
            <pc:docMk/>
            <pc:sldMk cId="1685973474" sldId="629"/>
            <ac:spMk id="9218" creationId="{00000000-0000-0000-0000-000000000000}"/>
          </ac:spMkLst>
        </pc:spChg>
        <pc:picChg chg="add mod">
          <ac:chgData name="Jiang, Song" userId="05094fb2-07ae-4e00-83cc-fc1c66d68ba8" providerId="ADAL" clId="{DDBD9BFD-29CB-44E8-942D-47E96C5026F2}" dt="2023-12-07T05:48:54.777" v="4702" actId="1076"/>
          <ac:picMkLst>
            <pc:docMk/>
            <pc:sldMk cId="1685973474" sldId="629"/>
            <ac:picMk id="4" creationId="{B3D70384-C8DC-B473-CE5E-A59836A37006}"/>
          </ac:picMkLst>
        </pc:picChg>
        <pc:picChg chg="del">
          <ac:chgData name="Jiang, Song" userId="05094fb2-07ae-4e00-83cc-fc1c66d68ba8" providerId="ADAL" clId="{DDBD9BFD-29CB-44E8-942D-47E96C5026F2}" dt="2023-12-06T20:10:51.586" v="3855" actId="478"/>
          <ac:picMkLst>
            <pc:docMk/>
            <pc:sldMk cId="1685973474" sldId="629"/>
            <ac:picMk id="5" creationId="{6FA81488-FD10-938E-8CCF-9DD51EFB3C5A}"/>
          </ac:picMkLst>
        </pc:picChg>
      </pc:sldChg>
    </pc:docChg>
  </pc:docChgLst>
  <pc:docChgLst>
    <pc:chgData name="Jiang, Song" userId="05094fb2-07ae-4e00-83cc-fc1c66d68ba8" providerId="ADAL" clId="{9099A4B7-72F8-4E8D-BF73-19C1631F3A90}"/>
    <pc:docChg chg="undo custSel addSld delSld modSld sldOrd">
      <pc:chgData name="Jiang, Song" userId="05094fb2-07ae-4e00-83cc-fc1c66d68ba8" providerId="ADAL" clId="{9099A4B7-72F8-4E8D-BF73-19C1631F3A90}" dt="2024-05-03T17:48:22.699" v="9733" actId="478"/>
      <pc:docMkLst>
        <pc:docMk/>
      </pc:docMkLst>
      <pc:sldChg chg="modSp add mod">
        <pc:chgData name="Jiang, Song" userId="05094fb2-07ae-4e00-83cc-fc1c66d68ba8" providerId="ADAL" clId="{9099A4B7-72F8-4E8D-BF73-19C1631F3A90}" dt="2024-05-03T17:48:01.444" v="9710" actId="207"/>
        <pc:sldMkLst>
          <pc:docMk/>
          <pc:sldMk cId="758786462" sldId="519"/>
        </pc:sldMkLst>
        <pc:spChg chg="mod">
          <ac:chgData name="Jiang, Song" userId="05094fb2-07ae-4e00-83cc-fc1c66d68ba8" providerId="ADAL" clId="{9099A4B7-72F8-4E8D-BF73-19C1631F3A90}" dt="2024-05-03T17:48:01.444" v="9710" actId="207"/>
          <ac:spMkLst>
            <pc:docMk/>
            <pc:sldMk cId="758786462" sldId="519"/>
            <ac:spMk id="3" creationId="{00000000-0000-0000-0000-000000000000}"/>
          </ac:spMkLst>
        </pc:spChg>
      </pc:sldChg>
      <pc:sldChg chg="addSp delSp modSp mod">
        <pc:chgData name="Jiang, Song" userId="05094fb2-07ae-4e00-83cc-fc1c66d68ba8" providerId="ADAL" clId="{9099A4B7-72F8-4E8D-BF73-19C1631F3A90}" dt="2024-04-28T18:27:18.337" v="114" actId="1036"/>
        <pc:sldMkLst>
          <pc:docMk/>
          <pc:sldMk cId="0" sldId="546"/>
        </pc:sldMkLst>
        <pc:spChg chg="add del mod">
          <ac:chgData name="Jiang, Song" userId="05094fb2-07ae-4e00-83cc-fc1c66d68ba8" providerId="ADAL" clId="{9099A4B7-72F8-4E8D-BF73-19C1631F3A90}" dt="2024-04-28T18:25:06.596" v="82" actId="478"/>
          <ac:spMkLst>
            <pc:docMk/>
            <pc:sldMk cId="0" sldId="546"/>
            <ac:spMk id="2" creationId="{52A74209-23B7-2349-42BC-22B87ACEE991}"/>
          </ac:spMkLst>
        </pc:spChg>
        <pc:spChg chg="add mod">
          <ac:chgData name="Jiang, Song" userId="05094fb2-07ae-4e00-83cc-fc1c66d68ba8" providerId="ADAL" clId="{9099A4B7-72F8-4E8D-BF73-19C1631F3A90}" dt="2024-04-28T18:24:59.256" v="79" actId="1076"/>
          <ac:spMkLst>
            <pc:docMk/>
            <pc:sldMk cId="0" sldId="546"/>
            <ac:spMk id="3" creationId="{26290176-69E3-9C0E-9092-328402CC02C9}"/>
          </ac:spMkLst>
        </pc:spChg>
        <pc:spChg chg="add mod">
          <ac:chgData name="Jiang, Song" userId="05094fb2-07ae-4e00-83cc-fc1c66d68ba8" providerId="ADAL" clId="{9099A4B7-72F8-4E8D-BF73-19C1631F3A90}" dt="2024-04-28T18:27:18.337" v="114" actId="1036"/>
          <ac:spMkLst>
            <pc:docMk/>
            <pc:sldMk cId="0" sldId="546"/>
            <ac:spMk id="4" creationId="{02F7560E-4BB7-3C78-FA55-933C062DB55B}"/>
          </ac:spMkLst>
        </pc:spChg>
        <pc:spChg chg="add del mod">
          <ac:chgData name="Jiang, Song" userId="05094fb2-07ae-4e00-83cc-fc1c66d68ba8" providerId="ADAL" clId="{9099A4B7-72F8-4E8D-BF73-19C1631F3A90}" dt="2024-04-28T18:26:32.873" v="99" actId="478"/>
          <ac:spMkLst>
            <pc:docMk/>
            <pc:sldMk cId="0" sldId="546"/>
            <ac:spMk id="5" creationId="{84B6A284-9C0A-192B-E61E-00DD618B66C5}"/>
          </ac:spMkLst>
        </pc:spChg>
        <pc:spChg chg="add del mod">
          <ac:chgData name="Jiang, Song" userId="05094fb2-07ae-4e00-83cc-fc1c66d68ba8" providerId="ADAL" clId="{9099A4B7-72F8-4E8D-BF73-19C1631F3A90}" dt="2024-04-28T18:25:11.015" v="83" actId="478"/>
          <ac:spMkLst>
            <pc:docMk/>
            <pc:sldMk cId="0" sldId="546"/>
            <ac:spMk id="6" creationId="{2F834BF8-38F3-66AC-CE0E-B542F0284779}"/>
          </ac:spMkLst>
        </pc:spChg>
        <pc:spChg chg="mod">
          <ac:chgData name="Jiang, Song" userId="05094fb2-07ae-4e00-83cc-fc1c66d68ba8" providerId="ADAL" clId="{9099A4B7-72F8-4E8D-BF73-19C1631F3A90}" dt="2024-04-28T18:19:47.555" v="4" actId="20577"/>
          <ac:spMkLst>
            <pc:docMk/>
            <pc:sldMk cId="0" sldId="546"/>
            <ac:spMk id="11" creationId="{318FE5F8-B71F-43C2-8344-C5DA241A792F}"/>
          </ac:spMkLst>
        </pc:spChg>
        <pc:spChg chg="del mod">
          <ac:chgData name="Jiang, Song" userId="05094fb2-07ae-4e00-83cc-fc1c66d68ba8" providerId="ADAL" clId="{9099A4B7-72F8-4E8D-BF73-19C1631F3A90}" dt="2024-04-28T18:24:20.661" v="65" actId="478"/>
          <ac:spMkLst>
            <pc:docMk/>
            <pc:sldMk cId="0" sldId="546"/>
            <ac:spMk id="18" creationId="{EFF2E0C0-AB3D-439A-A689-D951DEEEC564}"/>
          </ac:spMkLst>
        </pc:spChg>
        <pc:spChg chg="mod">
          <ac:chgData name="Jiang, Song" userId="05094fb2-07ae-4e00-83cc-fc1c66d68ba8" providerId="ADAL" clId="{9099A4B7-72F8-4E8D-BF73-19C1631F3A90}" dt="2024-04-28T18:26:25.172" v="96" actId="1076"/>
          <ac:spMkLst>
            <pc:docMk/>
            <pc:sldMk cId="0" sldId="546"/>
            <ac:spMk id="6148" creationId="{00000000-0000-0000-0000-000000000000}"/>
          </ac:spMkLst>
        </pc:spChg>
        <pc:spChg chg="mod">
          <ac:chgData name="Jiang, Song" userId="05094fb2-07ae-4e00-83cc-fc1c66d68ba8" providerId="ADAL" clId="{9099A4B7-72F8-4E8D-BF73-19C1631F3A90}" dt="2024-04-28T18:23:21.229" v="51" actId="1076"/>
          <ac:spMkLst>
            <pc:docMk/>
            <pc:sldMk cId="0" sldId="546"/>
            <ac:spMk id="6149" creationId="{00000000-0000-0000-0000-000000000000}"/>
          </ac:spMkLst>
        </pc:spChg>
        <pc:picChg chg="mod">
          <ac:chgData name="Jiang, Song" userId="05094fb2-07ae-4e00-83cc-fc1c66d68ba8" providerId="ADAL" clId="{9099A4B7-72F8-4E8D-BF73-19C1631F3A90}" dt="2024-04-28T18:27:05.488" v="107" actId="1076"/>
          <ac:picMkLst>
            <pc:docMk/>
            <pc:sldMk cId="0" sldId="546"/>
            <ac:picMk id="20" creationId="{1994393B-AB5C-4D3E-B28E-D19C8ECF1F6D}"/>
          </ac:picMkLst>
        </pc:picChg>
        <pc:picChg chg="add del mod">
          <ac:chgData name="Jiang, Song" userId="05094fb2-07ae-4e00-83cc-fc1c66d68ba8" providerId="ADAL" clId="{9099A4B7-72F8-4E8D-BF73-19C1631F3A90}" dt="2024-04-28T18:26:25.858" v="97"/>
          <ac:picMkLst>
            <pc:docMk/>
            <pc:sldMk cId="0" sldId="546"/>
            <ac:picMk id="1026" creationId="{0D3BD875-7275-8201-18C8-3D6D38660519}"/>
          </ac:picMkLst>
        </pc:picChg>
        <pc:picChg chg="add mod">
          <ac:chgData name="Jiang, Song" userId="05094fb2-07ae-4e00-83cc-fc1c66d68ba8" providerId="ADAL" clId="{9099A4B7-72F8-4E8D-BF73-19C1631F3A90}" dt="2024-04-28T18:27:09.191" v="108" actId="1076"/>
          <ac:picMkLst>
            <pc:docMk/>
            <pc:sldMk cId="0" sldId="546"/>
            <ac:picMk id="1028" creationId="{4B657F92-83C6-F535-3A25-6373D4BABC90}"/>
          </ac:picMkLst>
        </pc:picChg>
      </pc:sldChg>
      <pc:sldChg chg="modSp mod modNotesTx">
        <pc:chgData name="Jiang, Song" userId="05094fb2-07ae-4e00-83cc-fc1c66d68ba8" providerId="ADAL" clId="{9099A4B7-72F8-4E8D-BF73-19C1631F3A90}" dt="2024-05-03T15:44:32.364" v="8277" actId="6549"/>
        <pc:sldMkLst>
          <pc:docMk/>
          <pc:sldMk cId="4031172353" sldId="616"/>
        </pc:sldMkLst>
        <pc:spChg chg="mod">
          <ac:chgData name="Jiang, Song" userId="05094fb2-07ae-4e00-83cc-fc1c66d68ba8" providerId="ADAL" clId="{9099A4B7-72F8-4E8D-BF73-19C1631F3A90}" dt="2024-05-03T15:44:32.364" v="8277" actId="6549"/>
          <ac:spMkLst>
            <pc:docMk/>
            <pc:sldMk cId="4031172353" sldId="616"/>
            <ac:spMk id="2" creationId="{CDC97CE7-B599-4FC4-8A21-D0B9378A5965}"/>
          </ac:spMkLst>
        </pc:spChg>
        <pc:graphicFrameChg chg="mod modGraphic">
          <ac:chgData name="Jiang, Song" userId="05094fb2-07ae-4e00-83cc-fc1c66d68ba8" providerId="ADAL" clId="{9099A4B7-72F8-4E8D-BF73-19C1631F3A90}" dt="2024-05-03T01:25:06.299" v="8166" actId="108"/>
          <ac:graphicFrameMkLst>
            <pc:docMk/>
            <pc:sldMk cId="4031172353" sldId="616"/>
            <ac:graphicFrameMk id="6" creationId="{1915FCD9-6D09-2FE2-AA79-41D59D62DC1B}"/>
          </ac:graphicFrameMkLst>
        </pc:graphicFrameChg>
      </pc:sldChg>
      <pc:sldChg chg="addSp delSp modSp mod modAnim">
        <pc:chgData name="Jiang, Song" userId="05094fb2-07ae-4e00-83cc-fc1c66d68ba8" providerId="ADAL" clId="{9099A4B7-72F8-4E8D-BF73-19C1631F3A90}" dt="2024-05-03T17:01:58.230" v="8960" actId="20577"/>
        <pc:sldMkLst>
          <pc:docMk/>
          <pc:sldMk cId="1269907493" sldId="617"/>
        </pc:sldMkLst>
        <pc:spChg chg="mod topLvl">
          <ac:chgData name="Jiang, Song" userId="05094fb2-07ae-4e00-83cc-fc1c66d68ba8" providerId="ADAL" clId="{9099A4B7-72F8-4E8D-BF73-19C1631F3A90}" dt="2024-05-03T16:05:29.424" v="8587" actId="164"/>
          <ac:spMkLst>
            <pc:docMk/>
            <pc:sldMk cId="1269907493" sldId="617"/>
            <ac:spMk id="5" creationId="{D190CD82-5378-C26E-FB25-CE5CEAEC1E63}"/>
          </ac:spMkLst>
        </pc:spChg>
        <pc:spChg chg="mod topLvl">
          <ac:chgData name="Jiang, Song" userId="05094fb2-07ae-4e00-83cc-fc1c66d68ba8" providerId="ADAL" clId="{9099A4B7-72F8-4E8D-BF73-19C1631F3A90}" dt="2024-05-03T16:05:34.683" v="8588" actId="164"/>
          <ac:spMkLst>
            <pc:docMk/>
            <pc:sldMk cId="1269907493" sldId="617"/>
            <ac:spMk id="7" creationId="{9911C5F7-6AE1-ED2B-20EA-5C4502507ABC}"/>
          </ac:spMkLst>
        </pc:spChg>
        <pc:spChg chg="del mod">
          <ac:chgData name="Jiang, Song" userId="05094fb2-07ae-4e00-83cc-fc1c66d68ba8" providerId="ADAL" clId="{9099A4B7-72F8-4E8D-BF73-19C1631F3A90}" dt="2024-05-03T16:08:00.586" v="8607" actId="478"/>
          <ac:spMkLst>
            <pc:docMk/>
            <pc:sldMk cId="1269907493" sldId="617"/>
            <ac:spMk id="8" creationId="{843D06F3-C4D7-AB01-110F-E1F4F34EF831}"/>
          </ac:spMkLst>
        </pc:spChg>
        <pc:spChg chg="del mod">
          <ac:chgData name="Jiang, Song" userId="05094fb2-07ae-4e00-83cc-fc1c66d68ba8" providerId="ADAL" clId="{9099A4B7-72F8-4E8D-BF73-19C1631F3A90}" dt="2024-05-03T15:21:04.129" v="8178" actId="478"/>
          <ac:spMkLst>
            <pc:docMk/>
            <pc:sldMk cId="1269907493" sldId="617"/>
            <ac:spMk id="9" creationId="{1789AE62-AE71-EA7B-0CB1-8DE094CDA166}"/>
          </ac:spMkLst>
        </pc:spChg>
        <pc:spChg chg="mod">
          <ac:chgData name="Jiang, Song" userId="05094fb2-07ae-4e00-83cc-fc1c66d68ba8" providerId="ADAL" clId="{9099A4B7-72F8-4E8D-BF73-19C1631F3A90}" dt="2024-05-03T17:01:37.681" v="8955" actId="20577"/>
          <ac:spMkLst>
            <pc:docMk/>
            <pc:sldMk cId="1269907493" sldId="617"/>
            <ac:spMk id="10" creationId="{9FB94A0E-8630-AF17-02C5-838214EC4143}"/>
          </ac:spMkLst>
        </pc:spChg>
        <pc:spChg chg="mod topLvl">
          <ac:chgData name="Jiang, Song" userId="05094fb2-07ae-4e00-83cc-fc1c66d68ba8" providerId="ADAL" clId="{9099A4B7-72F8-4E8D-BF73-19C1631F3A90}" dt="2024-05-03T16:29:03.840" v="8765" actId="164"/>
          <ac:spMkLst>
            <pc:docMk/>
            <pc:sldMk cId="1269907493" sldId="617"/>
            <ac:spMk id="19" creationId="{D9A7A112-5781-202B-28F5-E9857A0C8AED}"/>
          </ac:spMkLst>
        </pc:spChg>
        <pc:spChg chg="add mod">
          <ac:chgData name="Jiang, Song" userId="05094fb2-07ae-4e00-83cc-fc1c66d68ba8" providerId="ADAL" clId="{9099A4B7-72F8-4E8D-BF73-19C1631F3A90}" dt="2024-05-03T16:05:29.424" v="8587" actId="164"/>
          <ac:spMkLst>
            <pc:docMk/>
            <pc:sldMk cId="1269907493" sldId="617"/>
            <ac:spMk id="21" creationId="{0012279C-4B9D-D37D-863D-96829A4C2639}"/>
          </ac:spMkLst>
        </pc:spChg>
        <pc:spChg chg="add del mod topLvl">
          <ac:chgData name="Jiang, Song" userId="05094fb2-07ae-4e00-83cc-fc1c66d68ba8" providerId="ADAL" clId="{9099A4B7-72F8-4E8D-BF73-19C1631F3A90}" dt="2024-05-03T16:17:22.841" v="8658" actId="164"/>
          <ac:spMkLst>
            <pc:docMk/>
            <pc:sldMk cId="1269907493" sldId="617"/>
            <ac:spMk id="25" creationId="{16B17C02-5E3F-E72A-E2EF-6B8A038F10ED}"/>
          </ac:spMkLst>
        </pc:spChg>
        <pc:spChg chg="add del mod topLvl">
          <ac:chgData name="Jiang, Song" userId="05094fb2-07ae-4e00-83cc-fc1c66d68ba8" providerId="ADAL" clId="{9099A4B7-72F8-4E8D-BF73-19C1631F3A90}" dt="2024-05-03T16:17:22.841" v="8658" actId="164"/>
          <ac:spMkLst>
            <pc:docMk/>
            <pc:sldMk cId="1269907493" sldId="617"/>
            <ac:spMk id="26" creationId="{22F88ADB-84F5-E78F-6115-BAFF50FCF6AD}"/>
          </ac:spMkLst>
        </pc:spChg>
        <pc:spChg chg="add mod topLvl">
          <ac:chgData name="Jiang, Song" userId="05094fb2-07ae-4e00-83cc-fc1c66d68ba8" providerId="ADAL" clId="{9099A4B7-72F8-4E8D-BF73-19C1631F3A90}" dt="2024-05-03T16:28:22.568" v="8759" actId="164"/>
          <ac:spMkLst>
            <pc:docMk/>
            <pc:sldMk cId="1269907493" sldId="617"/>
            <ac:spMk id="38" creationId="{3DA34330-30AA-0AAA-7751-B06FE173B8C4}"/>
          </ac:spMkLst>
        </pc:spChg>
        <pc:spChg chg="mod">
          <ac:chgData name="Jiang, Song" userId="05094fb2-07ae-4e00-83cc-fc1c66d68ba8" providerId="ADAL" clId="{9099A4B7-72F8-4E8D-BF73-19C1631F3A90}" dt="2024-05-03T17:01:58.230" v="8960" actId="20577"/>
          <ac:spMkLst>
            <pc:docMk/>
            <pc:sldMk cId="1269907493" sldId="617"/>
            <ac:spMk id="9218" creationId="{00000000-0000-0000-0000-000000000000}"/>
          </ac:spMkLst>
        </pc:spChg>
        <pc:grpChg chg="add del mod">
          <ac:chgData name="Jiang, Song" userId="05094fb2-07ae-4e00-83cc-fc1c66d68ba8" providerId="ADAL" clId="{9099A4B7-72F8-4E8D-BF73-19C1631F3A90}" dt="2024-05-03T15:35:41.357" v="8198" actId="165"/>
          <ac:grpSpMkLst>
            <pc:docMk/>
            <pc:sldMk cId="1269907493" sldId="617"/>
            <ac:grpSpMk id="3" creationId="{B26BA473-7205-1E78-8691-C288E9D666EA}"/>
          </ac:grpSpMkLst>
        </pc:grpChg>
        <pc:grpChg chg="add del mod">
          <ac:chgData name="Jiang, Song" userId="05094fb2-07ae-4e00-83cc-fc1c66d68ba8" providerId="ADAL" clId="{9099A4B7-72F8-4E8D-BF73-19C1631F3A90}" dt="2024-05-03T16:03:36.603" v="8569" actId="165"/>
          <ac:grpSpMkLst>
            <pc:docMk/>
            <pc:sldMk cId="1269907493" sldId="617"/>
            <ac:grpSpMk id="17" creationId="{41A270B2-E5C9-BE5E-41EB-991B64B5C12F}"/>
          </ac:grpSpMkLst>
        </pc:grpChg>
        <pc:grpChg chg="add del mod">
          <ac:chgData name="Jiang, Song" userId="05094fb2-07ae-4e00-83cc-fc1c66d68ba8" providerId="ADAL" clId="{9099A4B7-72F8-4E8D-BF73-19C1631F3A90}" dt="2024-05-03T16:20:59.311" v="8685" actId="165"/>
          <ac:grpSpMkLst>
            <pc:docMk/>
            <pc:sldMk cId="1269907493" sldId="617"/>
            <ac:grpSpMk id="18" creationId="{0009004B-1DD7-7F75-3BC9-A24E1BBA1C8C}"/>
          </ac:grpSpMkLst>
        </pc:grpChg>
        <pc:grpChg chg="add mod">
          <ac:chgData name="Jiang, Song" userId="05094fb2-07ae-4e00-83cc-fc1c66d68ba8" providerId="ADAL" clId="{9099A4B7-72F8-4E8D-BF73-19C1631F3A90}" dt="2024-05-03T16:05:29.424" v="8587" actId="164"/>
          <ac:grpSpMkLst>
            <pc:docMk/>
            <pc:sldMk cId="1269907493" sldId="617"/>
            <ac:grpSpMk id="22" creationId="{DDE19704-8E86-3F2A-BE10-F9A8582396AC}"/>
          </ac:grpSpMkLst>
        </pc:grpChg>
        <pc:grpChg chg="add mod">
          <ac:chgData name="Jiang, Song" userId="05094fb2-07ae-4e00-83cc-fc1c66d68ba8" providerId="ADAL" clId="{9099A4B7-72F8-4E8D-BF73-19C1631F3A90}" dt="2024-05-03T16:06:49.540" v="8593" actId="1076"/>
          <ac:grpSpMkLst>
            <pc:docMk/>
            <pc:sldMk cId="1269907493" sldId="617"/>
            <ac:grpSpMk id="23" creationId="{467BF6F7-3D8D-8191-3F66-6126B3564607}"/>
          </ac:grpSpMkLst>
        </pc:grpChg>
        <pc:grpChg chg="add del mod">
          <ac:chgData name="Jiang, Song" userId="05094fb2-07ae-4e00-83cc-fc1c66d68ba8" providerId="ADAL" clId="{9099A4B7-72F8-4E8D-BF73-19C1631F3A90}" dt="2024-05-03T16:14:49.728" v="8613" actId="165"/>
          <ac:grpSpMkLst>
            <pc:docMk/>
            <pc:sldMk cId="1269907493" sldId="617"/>
            <ac:grpSpMk id="24" creationId="{A199E58E-8451-C1F4-C78D-BF9573F6DD03}"/>
          </ac:grpSpMkLst>
        </pc:grpChg>
        <pc:grpChg chg="add mod">
          <ac:chgData name="Jiang, Song" userId="05094fb2-07ae-4e00-83cc-fc1c66d68ba8" providerId="ADAL" clId="{9099A4B7-72F8-4E8D-BF73-19C1631F3A90}" dt="2024-05-03T16:17:38.670" v="8663" actId="1076"/>
          <ac:grpSpMkLst>
            <pc:docMk/>
            <pc:sldMk cId="1269907493" sldId="617"/>
            <ac:grpSpMk id="34" creationId="{3E4B2796-13AD-84B6-0AD1-7882CBF5EC46}"/>
          </ac:grpSpMkLst>
        </pc:grpChg>
        <pc:grpChg chg="add mod">
          <ac:chgData name="Jiang, Song" userId="05094fb2-07ae-4e00-83cc-fc1c66d68ba8" providerId="ADAL" clId="{9099A4B7-72F8-4E8D-BF73-19C1631F3A90}" dt="2024-05-03T16:18:30.708" v="8667" actId="1076"/>
          <ac:grpSpMkLst>
            <pc:docMk/>
            <pc:sldMk cId="1269907493" sldId="617"/>
            <ac:grpSpMk id="35" creationId="{4F2F1868-CC31-7A51-F8E5-CA5F587C2B27}"/>
          </ac:grpSpMkLst>
        </pc:grpChg>
        <pc:grpChg chg="add mod">
          <ac:chgData name="Jiang, Song" userId="05094fb2-07ae-4e00-83cc-fc1c66d68ba8" providerId="ADAL" clId="{9099A4B7-72F8-4E8D-BF73-19C1631F3A90}" dt="2024-05-03T16:28:22.568" v="8759" actId="164"/>
          <ac:grpSpMkLst>
            <pc:docMk/>
            <pc:sldMk cId="1269907493" sldId="617"/>
            <ac:grpSpMk id="41" creationId="{5F8C8EB0-2739-AF4F-7A2C-E63409C6F65B}"/>
          </ac:grpSpMkLst>
        </pc:grpChg>
        <pc:grpChg chg="add mod">
          <ac:chgData name="Jiang, Song" userId="05094fb2-07ae-4e00-83cc-fc1c66d68ba8" providerId="ADAL" clId="{9099A4B7-72F8-4E8D-BF73-19C1631F3A90}" dt="2024-05-03T16:29:03.840" v="8765" actId="164"/>
          <ac:grpSpMkLst>
            <pc:docMk/>
            <pc:sldMk cId="1269907493" sldId="617"/>
            <ac:grpSpMk id="42" creationId="{EDA67FBD-5FB7-DE5C-2644-DD926E4265FE}"/>
          </ac:grpSpMkLst>
        </pc:grpChg>
        <pc:picChg chg="mod">
          <ac:chgData name="Jiang, Song" userId="05094fb2-07ae-4e00-83cc-fc1c66d68ba8" providerId="ADAL" clId="{9099A4B7-72F8-4E8D-BF73-19C1631F3A90}" dt="2024-05-03T16:27:57.147" v="8756" actId="1076"/>
          <ac:picMkLst>
            <pc:docMk/>
            <pc:sldMk cId="1269907493" sldId="617"/>
            <ac:picMk id="4" creationId="{2E859462-39BA-BC11-9A72-D17DA6EC8CCA}"/>
          </ac:picMkLst>
        </pc:picChg>
        <pc:picChg chg="del">
          <ac:chgData name="Jiang, Song" userId="05094fb2-07ae-4e00-83cc-fc1c66d68ba8" providerId="ADAL" clId="{9099A4B7-72F8-4E8D-BF73-19C1631F3A90}" dt="2024-05-02T04:33:23.826" v="7590" actId="478"/>
          <ac:picMkLst>
            <pc:docMk/>
            <pc:sldMk cId="1269907493" sldId="617"/>
            <ac:picMk id="4" creationId="{F285AAF1-BF97-70D8-1DE9-6168BF42ED09}"/>
          </ac:picMkLst>
        </pc:picChg>
        <pc:picChg chg="del mod">
          <ac:chgData name="Jiang, Song" userId="05094fb2-07ae-4e00-83cc-fc1c66d68ba8" providerId="ADAL" clId="{9099A4B7-72F8-4E8D-BF73-19C1631F3A90}" dt="2024-05-03T15:21:04.129" v="8178" actId="478"/>
          <ac:picMkLst>
            <pc:docMk/>
            <pc:sldMk cId="1269907493" sldId="617"/>
            <ac:picMk id="6" creationId="{E85FBDD0-9EC6-DD73-0E5D-6B4E4D1DE3BA}"/>
          </ac:picMkLst>
        </pc:picChg>
        <pc:picChg chg="mod">
          <ac:chgData name="Jiang, Song" userId="05094fb2-07ae-4e00-83cc-fc1c66d68ba8" providerId="ADAL" clId="{9099A4B7-72F8-4E8D-BF73-19C1631F3A90}" dt="2024-05-03T16:20:30.108" v="8679" actId="1076"/>
          <ac:picMkLst>
            <pc:docMk/>
            <pc:sldMk cId="1269907493" sldId="617"/>
            <ac:picMk id="12" creationId="{DC3ED214-6C2C-C93F-5EA7-2F9D35EEE802}"/>
          </ac:picMkLst>
        </pc:picChg>
        <pc:picChg chg="del mod">
          <ac:chgData name="Jiang, Song" userId="05094fb2-07ae-4e00-83cc-fc1c66d68ba8" providerId="ADAL" clId="{9099A4B7-72F8-4E8D-BF73-19C1631F3A90}" dt="2024-05-03T15:21:04.129" v="8178" actId="478"/>
          <ac:picMkLst>
            <pc:docMk/>
            <pc:sldMk cId="1269907493" sldId="617"/>
            <ac:picMk id="14" creationId="{DEE962A1-7244-D6DE-1EAA-4840E5FD254B}"/>
          </ac:picMkLst>
        </pc:picChg>
        <pc:picChg chg="add mod">
          <ac:chgData name="Jiang, Song" userId="05094fb2-07ae-4e00-83cc-fc1c66d68ba8" providerId="ADAL" clId="{9099A4B7-72F8-4E8D-BF73-19C1631F3A90}" dt="2024-05-03T16:20:03.117" v="8671" actId="571"/>
          <ac:picMkLst>
            <pc:docMk/>
            <pc:sldMk cId="1269907493" sldId="617"/>
            <ac:picMk id="36" creationId="{73C338EC-368A-1EFD-B465-A850864AE139}"/>
          </ac:picMkLst>
        </pc:picChg>
        <pc:cxnChg chg="add mod topLvl">
          <ac:chgData name="Jiang, Song" userId="05094fb2-07ae-4e00-83cc-fc1c66d68ba8" providerId="ADAL" clId="{9099A4B7-72F8-4E8D-BF73-19C1631F3A90}" dt="2024-05-03T16:05:34.683" v="8588" actId="164"/>
          <ac:cxnSpMkLst>
            <pc:docMk/>
            <pc:sldMk cId="1269907493" sldId="617"/>
            <ac:cxnSpMk id="13" creationId="{8802B1BF-DA3B-D6F1-1EDD-FF4A30EA279E}"/>
          </ac:cxnSpMkLst>
        </pc:cxnChg>
        <pc:cxnChg chg="mod topLvl">
          <ac:chgData name="Jiang, Song" userId="05094fb2-07ae-4e00-83cc-fc1c66d68ba8" providerId="ADAL" clId="{9099A4B7-72F8-4E8D-BF73-19C1631F3A90}" dt="2024-05-03T16:29:03.840" v="8765" actId="164"/>
          <ac:cxnSpMkLst>
            <pc:docMk/>
            <pc:sldMk cId="1269907493" sldId="617"/>
            <ac:cxnSpMk id="20" creationId="{88723FE8-5303-1ED3-1276-6F62B3882C58}"/>
          </ac:cxnSpMkLst>
        </pc:cxnChg>
        <pc:cxnChg chg="add mod">
          <ac:chgData name="Jiang, Song" userId="05094fb2-07ae-4e00-83cc-fc1c66d68ba8" providerId="ADAL" clId="{9099A4B7-72F8-4E8D-BF73-19C1631F3A90}" dt="2024-05-03T16:17:11.957" v="8656" actId="164"/>
          <ac:cxnSpMkLst>
            <pc:docMk/>
            <pc:sldMk cId="1269907493" sldId="617"/>
            <ac:cxnSpMk id="28" creationId="{A87E2663-6C51-36E5-F2D3-464DF9CF9CF6}"/>
          </ac:cxnSpMkLst>
        </pc:cxnChg>
        <pc:cxnChg chg="add del mod">
          <ac:chgData name="Jiang, Song" userId="05094fb2-07ae-4e00-83cc-fc1c66d68ba8" providerId="ADAL" clId="{9099A4B7-72F8-4E8D-BF73-19C1631F3A90}" dt="2024-05-03T16:16:09.358" v="8638" actId="478"/>
          <ac:cxnSpMkLst>
            <pc:docMk/>
            <pc:sldMk cId="1269907493" sldId="617"/>
            <ac:cxnSpMk id="29" creationId="{D19B4E5C-9745-43DC-C250-73311ADE14D1}"/>
          </ac:cxnSpMkLst>
        </pc:cxnChg>
        <pc:cxnChg chg="add mod">
          <ac:chgData name="Jiang, Song" userId="05094fb2-07ae-4e00-83cc-fc1c66d68ba8" providerId="ADAL" clId="{9099A4B7-72F8-4E8D-BF73-19C1631F3A90}" dt="2024-05-03T16:17:11.957" v="8656" actId="164"/>
          <ac:cxnSpMkLst>
            <pc:docMk/>
            <pc:sldMk cId="1269907493" sldId="617"/>
            <ac:cxnSpMk id="32" creationId="{F96373D5-E43E-3C5F-9B1C-54A2124C27EC}"/>
          </ac:cxnSpMkLst>
        </pc:cxnChg>
        <pc:cxnChg chg="add mod">
          <ac:chgData name="Jiang, Song" userId="05094fb2-07ae-4e00-83cc-fc1c66d68ba8" providerId="ADAL" clId="{9099A4B7-72F8-4E8D-BF73-19C1631F3A90}" dt="2024-05-03T16:17:11.957" v="8656" actId="164"/>
          <ac:cxnSpMkLst>
            <pc:docMk/>
            <pc:sldMk cId="1269907493" sldId="617"/>
            <ac:cxnSpMk id="33" creationId="{CF8190C6-1E66-C797-579A-B4DC2088B16A}"/>
          </ac:cxnSpMkLst>
        </pc:cxnChg>
        <pc:cxnChg chg="add mod topLvl">
          <ac:chgData name="Jiang, Song" userId="05094fb2-07ae-4e00-83cc-fc1c66d68ba8" providerId="ADAL" clId="{9099A4B7-72F8-4E8D-BF73-19C1631F3A90}" dt="2024-05-03T16:28:22.568" v="8759" actId="164"/>
          <ac:cxnSpMkLst>
            <pc:docMk/>
            <pc:sldMk cId="1269907493" sldId="617"/>
            <ac:cxnSpMk id="39" creationId="{B1C7DB36-919E-D70B-84AA-770EE1B77BEF}"/>
          </ac:cxnSpMkLst>
        </pc:cxnChg>
      </pc:sldChg>
      <pc:sldChg chg="addSp delSp modSp mod modAnim">
        <pc:chgData name="Jiang, Song" userId="05094fb2-07ae-4e00-83cc-fc1c66d68ba8" providerId="ADAL" clId="{9099A4B7-72F8-4E8D-BF73-19C1631F3A90}" dt="2024-04-29T01:01:55.758" v="1484" actId="207"/>
        <pc:sldMkLst>
          <pc:docMk/>
          <pc:sldMk cId="1830340026" sldId="621"/>
        </pc:sldMkLst>
        <pc:spChg chg="mod">
          <ac:chgData name="Jiang, Song" userId="05094fb2-07ae-4e00-83cc-fc1c66d68ba8" providerId="ADAL" clId="{9099A4B7-72F8-4E8D-BF73-19C1631F3A90}" dt="2024-04-29T01:01:55.758" v="1484" actId="207"/>
          <ac:spMkLst>
            <pc:docMk/>
            <pc:sldMk cId="1830340026" sldId="621"/>
            <ac:spMk id="2" creationId="{CDC97CE7-B599-4FC4-8A21-D0B9378A5965}"/>
          </ac:spMkLst>
        </pc:spChg>
        <pc:spChg chg="add mod">
          <ac:chgData name="Jiang, Song" userId="05094fb2-07ae-4e00-83cc-fc1c66d68ba8" providerId="ADAL" clId="{9099A4B7-72F8-4E8D-BF73-19C1631F3A90}" dt="2024-04-29T01:01:35.160" v="1480" actId="207"/>
          <ac:spMkLst>
            <pc:docMk/>
            <pc:sldMk cId="1830340026" sldId="621"/>
            <ac:spMk id="3" creationId="{50A6742E-3F6B-2BF8-BBA7-8552D01189C1}"/>
          </ac:spMkLst>
        </pc:spChg>
        <pc:spChg chg="del mod">
          <ac:chgData name="Jiang, Song" userId="05094fb2-07ae-4e00-83cc-fc1c66d68ba8" providerId="ADAL" clId="{9099A4B7-72F8-4E8D-BF73-19C1631F3A90}" dt="2024-04-28T22:42:32.390" v="650" actId="478"/>
          <ac:spMkLst>
            <pc:docMk/>
            <pc:sldMk cId="1830340026" sldId="621"/>
            <ac:spMk id="7" creationId="{4A676F2F-E72A-F734-A466-D1D096312AAC}"/>
          </ac:spMkLst>
        </pc:spChg>
        <pc:spChg chg="mod">
          <ac:chgData name="Jiang, Song" userId="05094fb2-07ae-4e00-83cc-fc1c66d68ba8" providerId="ADAL" clId="{9099A4B7-72F8-4E8D-BF73-19C1631F3A90}" dt="2024-04-28T22:45:01.700" v="729" actId="20577"/>
          <ac:spMkLst>
            <pc:docMk/>
            <pc:sldMk cId="1830340026" sldId="621"/>
            <ac:spMk id="9218" creationId="{00000000-0000-0000-0000-000000000000}"/>
          </ac:spMkLst>
        </pc:spChg>
        <pc:picChg chg="del">
          <ac:chgData name="Jiang, Song" userId="05094fb2-07ae-4e00-83cc-fc1c66d68ba8" providerId="ADAL" clId="{9099A4B7-72F8-4E8D-BF73-19C1631F3A90}" dt="2024-04-28T21:24:11.208" v="129" actId="478"/>
          <ac:picMkLst>
            <pc:docMk/>
            <pc:sldMk cId="1830340026" sldId="621"/>
            <ac:picMk id="6" creationId="{0A439987-5AA7-E15D-E261-C0995F3A46D9}"/>
          </ac:picMkLst>
        </pc:picChg>
        <pc:picChg chg="add mod">
          <ac:chgData name="Jiang, Song" userId="05094fb2-07ae-4e00-83cc-fc1c66d68ba8" providerId="ADAL" clId="{9099A4B7-72F8-4E8D-BF73-19C1631F3A90}" dt="2024-04-28T23:06:18.577" v="874" actId="1076"/>
          <ac:picMkLst>
            <pc:docMk/>
            <pc:sldMk cId="1830340026" sldId="621"/>
            <ac:picMk id="2050" creationId="{04F88290-8661-E518-7E25-BCD796807EDB}"/>
          </ac:picMkLst>
        </pc:picChg>
      </pc:sldChg>
      <pc:sldChg chg="del">
        <pc:chgData name="Jiang, Song" userId="05094fb2-07ae-4e00-83cc-fc1c66d68ba8" providerId="ADAL" clId="{9099A4B7-72F8-4E8D-BF73-19C1631F3A90}" dt="2024-05-02T04:25:59.260" v="7569" actId="47"/>
        <pc:sldMkLst>
          <pc:docMk/>
          <pc:sldMk cId="3474519287" sldId="622"/>
        </pc:sldMkLst>
      </pc:sldChg>
      <pc:sldChg chg="modSp del mod">
        <pc:chgData name="Jiang, Song" userId="05094fb2-07ae-4e00-83cc-fc1c66d68ba8" providerId="ADAL" clId="{9099A4B7-72F8-4E8D-BF73-19C1631F3A90}" dt="2024-05-02T04:25:57.329" v="7567" actId="47"/>
        <pc:sldMkLst>
          <pc:docMk/>
          <pc:sldMk cId="309434950" sldId="623"/>
        </pc:sldMkLst>
        <pc:spChg chg="mod">
          <ac:chgData name="Jiang, Song" userId="05094fb2-07ae-4e00-83cc-fc1c66d68ba8" providerId="ADAL" clId="{9099A4B7-72F8-4E8D-BF73-19C1631F3A90}" dt="2024-04-29T20:36:57.101" v="3053" actId="1076"/>
          <ac:spMkLst>
            <pc:docMk/>
            <pc:sldMk cId="309434950" sldId="623"/>
            <ac:spMk id="2" creationId="{CDC97CE7-B599-4FC4-8A21-D0B9378A5965}"/>
          </ac:spMkLst>
        </pc:spChg>
        <pc:picChg chg="mod">
          <ac:chgData name="Jiang, Song" userId="05094fb2-07ae-4e00-83cc-fc1c66d68ba8" providerId="ADAL" clId="{9099A4B7-72F8-4E8D-BF73-19C1631F3A90}" dt="2024-04-29T21:23:23.011" v="4114" actId="1076"/>
          <ac:picMkLst>
            <pc:docMk/>
            <pc:sldMk cId="309434950" sldId="623"/>
            <ac:picMk id="22" creationId="{ADBF6ECD-C44E-3C62-DF1E-996AA804563C}"/>
          </ac:picMkLst>
        </pc:picChg>
      </pc:sldChg>
      <pc:sldChg chg="del">
        <pc:chgData name="Jiang, Song" userId="05094fb2-07ae-4e00-83cc-fc1c66d68ba8" providerId="ADAL" clId="{9099A4B7-72F8-4E8D-BF73-19C1631F3A90}" dt="2024-05-02T04:25:58.345" v="7568" actId="47"/>
        <pc:sldMkLst>
          <pc:docMk/>
          <pc:sldMk cId="886622063" sldId="624"/>
        </pc:sldMkLst>
      </pc:sldChg>
      <pc:sldChg chg="del">
        <pc:chgData name="Jiang, Song" userId="05094fb2-07ae-4e00-83cc-fc1c66d68ba8" providerId="ADAL" clId="{9099A4B7-72F8-4E8D-BF73-19C1631F3A90}" dt="2024-05-02T04:26:00.246" v="7570" actId="47"/>
        <pc:sldMkLst>
          <pc:docMk/>
          <pc:sldMk cId="268800755" sldId="625"/>
        </pc:sldMkLst>
      </pc:sldChg>
      <pc:sldChg chg="del">
        <pc:chgData name="Jiang, Song" userId="05094fb2-07ae-4e00-83cc-fc1c66d68ba8" providerId="ADAL" clId="{9099A4B7-72F8-4E8D-BF73-19C1631F3A90}" dt="2024-05-02T04:26:01.547" v="7571" actId="47"/>
        <pc:sldMkLst>
          <pc:docMk/>
          <pc:sldMk cId="480495293" sldId="626"/>
        </pc:sldMkLst>
      </pc:sldChg>
      <pc:sldChg chg="del">
        <pc:chgData name="Jiang, Song" userId="05094fb2-07ae-4e00-83cc-fc1c66d68ba8" providerId="ADAL" clId="{9099A4B7-72F8-4E8D-BF73-19C1631F3A90}" dt="2024-05-02T04:26:02.890" v="7572" actId="47"/>
        <pc:sldMkLst>
          <pc:docMk/>
          <pc:sldMk cId="1098930735" sldId="627"/>
        </pc:sldMkLst>
      </pc:sldChg>
      <pc:sldChg chg="addSp delSp modSp mod modAnim">
        <pc:chgData name="Jiang, Song" userId="05094fb2-07ae-4e00-83cc-fc1c66d68ba8" providerId="ADAL" clId="{9099A4B7-72F8-4E8D-BF73-19C1631F3A90}" dt="2024-05-03T17:04:19.920" v="8976" actId="478"/>
        <pc:sldMkLst>
          <pc:docMk/>
          <pc:sldMk cId="2615975592" sldId="628"/>
        </pc:sldMkLst>
        <pc:spChg chg="mod topLvl">
          <ac:chgData name="Jiang, Song" userId="05094fb2-07ae-4e00-83cc-fc1c66d68ba8" providerId="ADAL" clId="{9099A4B7-72F8-4E8D-BF73-19C1631F3A90}" dt="2024-05-03T16:51:55.523" v="8941" actId="164"/>
          <ac:spMkLst>
            <pc:docMk/>
            <pc:sldMk cId="2615975592" sldId="628"/>
            <ac:spMk id="5" creationId="{329EB919-1640-5003-35AE-1A88B33498AC}"/>
          </ac:spMkLst>
        </pc:spChg>
        <pc:spChg chg="mod topLvl">
          <ac:chgData name="Jiang, Song" userId="05094fb2-07ae-4e00-83cc-fc1c66d68ba8" providerId="ADAL" clId="{9099A4B7-72F8-4E8D-BF73-19C1631F3A90}" dt="2024-05-03T17:03:17.834" v="8971" actId="1076"/>
          <ac:spMkLst>
            <pc:docMk/>
            <pc:sldMk cId="2615975592" sldId="628"/>
            <ac:spMk id="13" creationId="{812462DB-76A9-B946-5877-E17EEED05805}"/>
          </ac:spMkLst>
        </pc:spChg>
        <pc:spChg chg="del mod topLvl">
          <ac:chgData name="Jiang, Song" userId="05094fb2-07ae-4e00-83cc-fc1c66d68ba8" providerId="ADAL" clId="{9099A4B7-72F8-4E8D-BF73-19C1631F3A90}" dt="2024-05-03T17:04:19.920" v="8976" actId="478"/>
          <ac:spMkLst>
            <pc:docMk/>
            <pc:sldMk cId="2615975592" sldId="628"/>
            <ac:spMk id="14" creationId="{3B4E3868-1EAD-ACA4-A8E1-ED1709F6E42B}"/>
          </ac:spMkLst>
        </pc:spChg>
        <pc:spChg chg="mod">
          <ac:chgData name="Jiang, Song" userId="05094fb2-07ae-4e00-83cc-fc1c66d68ba8" providerId="ADAL" clId="{9099A4B7-72F8-4E8D-BF73-19C1631F3A90}" dt="2024-05-03T17:02:22.189" v="8963" actId="108"/>
          <ac:spMkLst>
            <pc:docMk/>
            <pc:sldMk cId="2615975592" sldId="628"/>
            <ac:spMk id="9218" creationId="{00000000-0000-0000-0000-000000000000}"/>
          </ac:spMkLst>
        </pc:spChg>
        <pc:grpChg chg="add del mod">
          <ac:chgData name="Jiang, Song" userId="05094fb2-07ae-4e00-83cc-fc1c66d68ba8" providerId="ADAL" clId="{9099A4B7-72F8-4E8D-BF73-19C1631F3A90}" dt="2024-05-03T16:46:28.260" v="8808" actId="165"/>
          <ac:grpSpMkLst>
            <pc:docMk/>
            <pc:sldMk cId="2615975592" sldId="628"/>
            <ac:grpSpMk id="3" creationId="{107F650B-4EC9-6116-F66F-D086C53C966E}"/>
          </ac:grpSpMkLst>
        </pc:grpChg>
        <pc:grpChg chg="add mod">
          <ac:chgData name="Jiang, Song" userId="05094fb2-07ae-4e00-83cc-fc1c66d68ba8" providerId="ADAL" clId="{9099A4B7-72F8-4E8D-BF73-19C1631F3A90}" dt="2024-05-03T16:51:55.523" v="8941" actId="164"/>
          <ac:grpSpMkLst>
            <pc:docMk/>
            <pc:sldMk cId="2615975592" sldId="628"/>
            <ac:grpSpMk id="11" creationId="{B7A2E209-CC7A-5D0B-51B5-FB5FE5EF5406}"/>
          </ac:grpSpMkLst>
        </pc:grpChg>
        <pc:grpChg chg="add del mod">
          <ac:chgData name="Jiang, Song" userId="05094fb2-07ae-4e00-83cc-fc1c66d68ba8" providerId="ADAL" clId="{9099A4B7-72F8-4E8D-BF73-19C1631F3A90}" dt="2024-05-03T17:03:08.084" v="8966" actId="165"/>
          <ac:grpSpMkLst>
            <pc:docMk/>
            <pc:sldMk cId="2615975592" sldId="628"/>
            <ac:grpSpMk id="12" creationId="{98702085-359F-B4E4-1801-918DFCD50AAB}"/>
          </ac:grpSpMkLst>
        </pc:grpChg>
        <pc:picChg chg="mod">
          <ac:chgData name="Jiang, Song" userId="05094fb2-07ae-4e00-83cc-fc1c66d68ba8" providerId="ADAL" clId="{9099A4B7-72F8-4E8D-BF73-19C1631F3A90}" dt="2024-05-03T16:50:52.429" v="8931" actId="1076"/>
          <ac:picMkLst>
            <pc:docMk/>
            <pc:sldMk cId="2615975592" sldId="628"/>
            <ac:picMk id="4" creationId="{703F6F6E-CFAC-83C4-3463-08391DB9CACB}"/>
          </ac:picMkLst>
        </pc:picChg>
        <pc:picChg chg="mod">
          <ac:chgData name="Jiang, Song" userId="05094fb2-07ae-4e00-83cc-fc1c66d68ba8" providerId="ADAL" clId="{9099A4B7-72F8-4E8D-BF73-19C1631F3A90}" dt="2024-05-03T16:32:52.089" v="8805" actId="1076"/>
          <ac:picMkLst>
            <pc:docMk/>
            <pc:sldMk cId="2615975592" sldId="628"/>
            <ac:picMk id="7" creationId="{C7A41816-70B0-8091-DAF2-1CB999A94EBD}"/>
          </ac:picMkLst>
        </pc:picChg>
        <pc:cxnChg chg="mod topLvl">
          <ac:chgData name="Jiang, Song" userId="05094fb2-07ae-4e00-83cc-fc1c66d68ba8" providerId="ADAL" clId="{9099A4B7-72F8-4E8D-BF73-19C1631F3A90}" dt="2024-05-03T16:51:55.523" v="8941" actId="164"/>
          <ac:cxnSpMkLst>
            <pc:docMk/>
            <pc:sldMk cId="2615975592" sldId="628"/>
            <ac:cxnSpMk id="6" creationId="{1EF974B1-7BF5-C325-7D9C-814CC2555B85}"/>
          </ac:cxnSpMkLst>
        </pc:cxnChg>
      </pc:sldChg>
      <pc:sldChg chg="delSp modSp add mod modAnim">
        <pc:chgData name="Jiang, Song" userId="05094fb2-07ae-4e00-83cc-fc1c66d68ba8" providerId="ADAL" clId="{9099A4B7-72F8-4E8D-BF73-19C1631F3A90}" dt="2024-04-29T01:01:23.997" v="1479" actId="20577"/>
        <pc:sldMkLst>
          <pc:docMk/>
          <pc:sldMk cId="2664773680" sldId="630"/>
        </pc:sldMkLst>
        <pc:spChg chg="del mod">
          <ac:chgData name="Jiang, Song" userId="05094fb2-07ae-4e00-83cc-fc1c66d68ba8" providerId="ADAL" clId="{9099A4B7-72F8-4E8D-BF73-19C1631F3A90}" dt="2024-04-29T00:58:44.200" v="1457" actId="478"/>
          <ac:spMkLst>
            <pc:docMk/>
            <pc:sldMk cId="2664773680" sldId="630"/>
            <ac:spMk id="2" creationId="{CDC97CE7-B599-4FC4-8A21-D0B9378A5965}"/>
          </ac:spMkLst>
        </pc:spChg>
        <pc:spChg chg="mod">
          <ac:chgData name="Jiang, Song" userId="05094fb2-07ae-4e00-83cc-fc1c66d68ba8" providerId="ADAL" clId="{9099A4B7-72F8-4E8D-BF73-19C1631F3A90}" dt="2024-04-29T01:01:23.997" v="1479" actId="20577"/>
          <ac:spMkLst>
            <pc:docMk/>
            <pc:sldMk cId="2664773680" sldId="630"/>
            <ac:spMk id="3" creationId="{50A6742E-3F6B-2BF8-BBA7-8552D01189C1}"/>
          </ac:spMkLst>
        </pc:spChg>
        <pc:spChg chg="mod">
          <ac:chgData name="Jiang, Song" userId="05094fb2-07ae-4e00-83cc-fc1c66d68ba8" providerId="ADAL" clId="{9099A4B7-72F8-4E8D-BF73-19C1631F3A90}" dt="2024-04-28T23:00:22.864" v="852" actId="255"/>
          <ac:spMkLst>
            <pc:docMk/>
            <pc:sldMk cId="2664773680" sldId="630"/>
            <ac:spMk id="9218" creationId="{00000000-0000-0000-0000-000000000000}"/>
          </ac:spMkLst>
        </pc:spChg>
        <pc:picChg chg="del">
          <ac:chgData name="Jiang, Song" userId="05094fb2-07ae-4e00-83cc-fc1c66d68ba8" providerId="ADAL" clId="{9099A4B7-72F8-4E8D-BF73-19C1631F3A90}" dt="2024-04-28T22:56:50.812" v="792" actId="478"/>
          <ac:picMkLst>
            <pc:docMk/>
            <pc:sldMk cId="2664773680" sldId="630"/>
            <ac:picMk id="2050" creationId="{04F88290-8661-E518-7E25-BCD796807EDB}"/>
          </ac:picMkLst>
        </pc:picChg>
      </pc:sldChg>
      <pc:sldChg chg="modSp add mod modNotesTx">
        <pc:chgData name="Jiang, Song" userId="05094fb2-07ae-4e00-83cc-fc1c66d68ba8" providerId="ADAL" clId="{9099A4B7-72F8-4E8D-BF73-19C1631F3A90}" dt="2024-05-02T04:31:32.192" v="7573" actId="1076"/>
        <pc:sldMkLst>
          <pc:docMk/>
          <pc:sldMk cId="4114736410" sldId="631"/>
        </pc:sldMkLst>
        <pc:spChg chg="mod">
          <ac:chgData name="Jiang, Song" userId="05094fb2-07ae-4e00-83cc-fc1c66d68ba8" providerId="ADAL" clId="{9099A4B7-72F8-4E8D-BF73-19C1631F3A90}" dt="2024-05-02T04:31:32.192" v="7573" actId="1076"/>
          <ac:spMkLst>
            <pc:docMk/>
            <pc:sldMk cId="4114736410" sldId="631"/>
            <ac:spMk id="3" creationId="{50A6742E-3F6B-2BF8-BBA7-8552D01189C1}"/>
          </ac:spMkLst>
        </pc:spChg>
        <pc:spChg chg="mod">
          <ac:chgData name="Jiang, Song" userId="05094fb2-07ae-4e00-83cc-fc1c66d68ba8" providerId="ADAL" clId="{9099A4B7-72F8-4E8D-BF73-19C1631F3A90}" dt="2024-04-29T01:07:13.993" v="1520" actId="20577"/>
          <ac:spMkLst>
            <pc:docMk/>
            <pc:sldMk cId="4114736410" sldId="631"/>
            <ac:spMk id="9218" creationId="{00000000-0000-0000-0000-000000000000}"/>
          </ac:spMkLst>
        </pc:spChg>
      </pc:sldChg>
      <pc:sldChg chg="addSp delSp modSp add del mod ord modNotesTx">
        <pc:chgData name="Jiang, Song" userId="05094fb2-07ae-4e00-83cc-fc1c66d68ba8" providerId="ADAL" clId="{9099A4B7-72F8-4E8D-BF73-19C1631F3A90}" dt="2024-05-01T12:06:26.940" v="5047" actId="47"/>
        <pc:sldMkLst>
          <pc:docMk/>
          <pc:sldMk cId="4027447412" sldId="632"/>
        </pc:sldMkLst>
        <pc:spChg chg="mod">
          <ac:chgData name="Jiang, Song" userId="05094fb2-07ae-4e00-83cc-fc1c66d68ba8" providerId="ADAL" clId="{9099A4B7-72F8-4E8D-BF73-19C1631F3A90}" dt="2024-04-30T00:26:32.496" v="4140" actId="207"/>
          <ac:spMkLst>
            <pc:docMk/>
            <pc:sldMk cId="4027447412" sldId="632"/>
            <ac:spMk id="3" creationId="{50A6742E-3F6B-2BF8-BBA7-8552D01189C1}"/>
          </ac:spMkLst>
        </pc:spChg>
        <pc:spChg chg="add del mod">
          <ac:chgData name="Jiang, Song" userId="05094fb2-07ae-4e00-83cc-fc1c66d68ba8" providerId="ADAL" clId="{9099A4B7-72F8-4E8D-BF73-19C1631F3A90}" dt="2024-04-29T20:34:29.901" v="3008" actId="478"/>
          <ac:spMkLst>
            <pc:docMk/>
            <pc:sldMk cId="4027447412" sldId="632"/>
            <ac:spMk id="5" creationId="{9727323C-CE17-A921-7467-399145C30291}"/>
          </ac:spMkLst>
        </pc:spChg>
        <pc:spChg chg="add del mod">
          <ac:chgData name="Jiang, Song" userId="05094fb2-07ae-4e00-83cc-fc1c66d68ba8" providerId="ADAL" clId="{9099A4B7-72F8-4E8D-BF73-19C1631F3A90}" dt="2024-04-29T20:34:52.959" v="3012" actId="478"/>
          <ac:spMkLst>
            <pc:docMk/>
            <pc:sldMk cId="4027447412" sldId="632"/>
            <ac:spMk id="7" creationId="{477F1E7B-9DE3-CBFB-059D-EA4A8DC49AC2}"/>
          </ac:spMkLst>
        </pc:spChg>
        <pc:spChg chg="mod">
          <ac:chgData name="Jiang, Song" userId="05094fb2-07ae-4e00-83cc-fc1c66d68ba8" providerId="ADAL" clId="{9099A4B7-72F8-4E8D-BF73-19C1631F3A90}" dt="2024-04-29T21:07:46.779" v="3714" actId="1076"/>
          <ac:spMkLst>
            <pc:docMk/>
            <pc:sldMk cId="4027447412" sldId="632"/>
            <ac:spMk id="9218" creationId="{00000000-0000-0000-0000-000000000000}"/>
          </ac:spMkLst>
        </pc:spChg>
        <pc:picChg chg="add mod">
          <ac:chgData name="Jiang, Song" userId="05094fb2-07ae-4e00-83cc-fc1c66d68ba8" providerId="ADAL" clId="{9099A4B7-72F8-4E8D-BF73-19C1631F3A90}" dt="2024-04-30T00:23:48.036" v="4125" actId="1076"/>
          <ac:picMkLst>
            <pc:docMk/>
            <pc:sldMk cId="4027447412" sldId="632"/>
            <ac:picMk id="9" creationId="{8E66E692-342E-9227-8F6A-B2715CA9390D}"/>
          </ac:picMkLst>
        </pc:picChg>
      </pc:sldChg>
      <pc:sldChg chg="modSp add mod ord">
        <pc:chgData name="Jiang, Song" userId="05094fb2-07ae-4e00-83cc-fc1c66d68ba8" providerId="ADAL" clId="{9099A4B7-72F8-4E8D-BF73-19C1631F3A90}" dt="2024-04-30T00:59:20.709" v="4252" actId="20577"/>
        <pc:sldMkLst>
          <pc:docMk/>
          <pc:sldMk cId="822051126" sldId="633"/>
        </pc:sldMkLst>
        <pc:spChg chg="mod">
          <ac:chgData name="Jiang, Song" userId="05094fb2-07ae-4e00-83cc-fc1c66d68ba8" providerId="ADAL" clId="{9099A4B7-72F8-4E8D-BF73-19C1631F3A90}" dt="2024-04-30T00:59:20.709" v="4252" actId="20577"/>
          <ac:spMkLst>
            <pc:docMk/>
            <pc:sldMk cId="822051126" sldId="633"/>
            <ac:spMk id="3" creationId="{50A6742E-3F6B-2BF8-BBA7-8552D01189C1}"/>
          </ac:spMkLst>
        </pc:spChg>
      </pc:sldChg>
      <pc:sldChg chg="addSp modSp add del mod">
        <pc:chgData name="Jiang, Song" userId="05094fb2-07ae-4e00-83cc-fc1c66d68ba8" providerId="ADAL" clId="{9099A4B7-72F8-4E8D-BF73-19C1631F3A90}" dt="2024-05-02T04:25:43.744" v="7566" actId="47"/>
        <pc:sldMkLst>
          <pc:docMk/>
          <pc:sldMk cId="694142873" sldId="634"/>
        </pc:sldMkLst>
        <pc:spChg chg="mod">
          <ac:chgData name="Jiang, Song" userId="05094fb2-07ae-4e00-83cc-fc1c66d68ba8" providerId="ADAL" clId="{9099A4B7-72F8-4E8D-BF73-19C1631F3A90}" dt="2024-04-30T01:03:08.834" v="4414" actId="20577"/>
          <ac:spMkLst>
            <pc:docMk/>
            <pc:sldMk cId="694142873" sldId="634"/>
            <ac:spMk id="3" creationId="{50A6742E-3F6B-2BF8-BBA7-8552D01189C1}"/>
          </ac:spMkLst>
        </pc:spChg>
        <pc:spChg chg="mod">
          <ac:chgData name="Jiang, Song" userId="05094fb2-07ae-4e00-83cc-fc1c66d68ba8" providerId="ADAL" clId="{9099A4B7-72F8-4E8D-BF73-19C1631F3A90}" dt="2024-05-01T12:10:31.878" v="5065" actId="20577"/>
          <ac:spMkLst>
            <pc:docMk/>
            <pc:sldMk cId="694142873" sldId="634"/>
            <ac:spMk id="9218" creationId="{00000000-0000-0000-0000-000000000000}"/>
          </ac:spMkLst>
        </pc:spChg>
        <pc:picChg chg="add mod">
          <ac:chgData name="Jiang, Song" userId="05094fb2-07ae-4e00-83cc-fc1c66d68ba8" providerId="ADAL" clId="{9099A4B7-72F8-4E8D-BF73-19C1631F3A90}" dt="2024-04-30T00:37:30.024" v="4159" actId="1076"/>
          <ac:picMkLst>
            <pc:docMk/>
            <pc:sldMk cId="694142873" sldId="634"/>
            <ac:picMk id="5" creationId="{3D222934-FA7D-CFC5-B169-6852BDE19B68}"/>
          </ac:picMkLst>
        </pc:picChg>
      </pc:sldChg>
      <pc:sldChg chg="addSp delSp modSp add del mod">
        <pc:chgData name="Jiang, Song" userId="05094fb2-07ae-4e00-83cc-fc1c66d68ba8" providerId="ADAL" clId="{9099A4B7-72F8-4E8D-BF73-19C1631F3A90}" dt="2024-05-01T12:06:24.775" v="5046" actId="47"/>
        <pc:sldMkLst>
          <pc:docMk/>
          <pc:sldMk cId="510154307" sldId="635"/>
        </pc:sldMkLst>
        <pc:spChg chg="mod">
          <ac:chgData name="Jiang, Song" userId="05094fb2-07ae-4e00-83cc-fc1c66d68ba8" providerId="ADAL" clId="{9099A4B7-72F8-4E8D-BF73-19C1631F3A90}" dt="2024-04-30T21:19:46.816" v="4417" actId="1076"/>
          <ac:spMkLst>
            <pc:docMk/>
            <pc:sldMk cId="510154307" sldId="635"/>
            <ac:spMk id="3" creationId="{50A6742E-3F6B-2BF8-BBA7-8552D01189C1}"/>
          </ac:spMkLst>
        </pc:spChg>
        <pc:spChg chg="add mod">
          <ac:chgData name="Jiang, Song" userId="05094fb2-07ae-4e00-83cc-fc1c66d68ba8" providerId="ADAL" clId="{9099A4B7-72F8-4E8D-BF73-19C1631F3A90}" dt="2024-04-30T21:21:45.276" v="4457" actId="6549"/>
          <ac:spMkLst>
            <pc:docMk/>
            <pc:sldMk cId="510154307" sldId="635"/>
            <ac:spMk id="46" creationId="{5768BA7B-DCC9-40B3-0D0C-EE6AFF46D048}"/>
          </ac:spMkLst>
        </pc:spChg>
        <pc:spChg chg="add mod">
          <ac:chgData name="Jiang, Song" userId="05094fb2-07ae-4e00-83cc-fc1c66d68ba8" providerId="ADAL" clId="{9099A4B7-72F8-4E8D-BF73-19C1631F3A90}" dt="2024-04-30T21:22:03.315" v="4474" actId="20577"/>
          <ac:spMkLst>
            <pc:docMk/>
            <pc:sldMk cId="510154307" sldId="635"/>
            <ac:spMk id="47" creationId="{E086E2E6-24ED-A00C-9923-600164C29C51}"/>
          </ac:spMkLst>
        </pc:spChg>
        <pc:picChg chg="add mod">
          <ac:chgData name="Jiang, Song" userId="05094fb2-07ae-4e00-83cc-fc1c66d68ba8" providerId="ADAL" clId="{9099A4B7-72F8-4E8D-BF73-19C1631F3A90}" dt="2024-04-30T21:20:31.980" v="4425" actId="1076"/>
          <ac:picMkLst>
            <pc:docMk/>
            <pc:sldMk cId="510154307" sldId="635"/>
            <ac:picMk id="2" creationId="{6D392142-1F8A-6EFB-A738-DB21FB5C873A}"/>
          </ac:picMkLst>
        </pc:picChg>
        <pc:picChg chg="add mod">
          <ac:chgData name="Jiang, Song" userId="05094fb2-07ae-4e00-83cc-fc1c66d68ba8" providerId="ADAL" clId="{9099A4B7-72F8-4E8D-BF73-19C1631F3A90}" dt="2024-04-30T21:20:29.348" v="4424" actId="1076"/>
          <ac:picMkLst>
            <pc:docMk/>
            <pc:sldMk cId="510154307" sldId="635"/>
            <ac:picMk id="5" creationId="{9A344307-45EF-F34E-29DB-CDDCA7F2BE71}"/>
          </ac:picMkLst>
        </pc:picChg>
        <pc:picChg chg="add mod">
          <ac:chgData name="Jiang, Song" userId="05094fb2-07ae-4e00-83cc-fc1c66d68ba8" providerId="ADAL" clId="{9099A4B7-72F8-4E8D-BF73-19C1631F3A90}" dt="2024-04-30T21:26:37.678" v="4477" actId="1076"/>
          <ac:picMkLst>
            <pc:docMk/>
            <pc:sldMk cId="510154307" sldId="635"/>
            <ac:picMk id="6" creationId="{6756FBCA-27C4-5653-4799-E833B427E713}"/>
          </ac:picMkLst>
        </pc:picChg>
        <pc:picChg chg="add mod">
          <ac:chgData name="Jiang, Song" userId="05094fb2-07ae-4e00-83cc-fc1c66d68ba8" providerId="ADAL" clId="{9099A4B7-72F8-4E8D-BF73-19C1631F3A90}" dt="2024-04-30T21:20:07.595" v="4423" actId="1076"/>
          <ac:picMkLst>
            <pc:docMk/>
            <pc:sldMk cId="510154307" sldId="635"/>
            <ac:picMk id="7" creationId="{BF0E7734-A864-9486-0205-C6BC7A012DD3}"/>
          </ac:picMkLst>
        </pc:picChg>
        <pc:picChg chg="add mod">
          <ac:chgData name="Jiang, Song" userId="05094fb2-07ae-4e00-83cc-fc1c66d68ba8" providerId="ADAL" clId="{9099A4B7-72F8-4E8D-BF73-19C1631F3A90}" dt="2024-04-30T21:20:07.595" v="4423" actId="1076"/>
          <ac:picMkLst>
            <pc:docMk/>
            <pc:sldMk cId="510154307" sldId="635"/>
            <ac:picMk id="8" creationId="{C59A38F2-E78F-8645-3DF2-D98877CF922D}"/>
          </ac:picMkLst>
        </pc:picChg>
        <pc:picChg chg="del">
          <ac:chgData name="Jiang, Song" userId="05094fb2-07ae-4e00-83cc-fc1c66d68ba8" providerId="ADAL" clId="{9099A4B7-72F8-4E8D-BF73-19C1631F3A90}" dt="2024-04-30T21:19:44.362" v="4416" actId="478"/>
          <ac:picMkLst>
            <pc:docMk/>
            <pc:sldMk cId="510154307" sldId="635"/>
            <ac:picMk id="9" creationId="{8E66E692-342E-9227-8F6A-B2715CA9390D}"/>
          </ac:picMkLst>
        </pc:picChg>
        <pc:picChg chg="add mod">
          <ac:chgData name="Jiang, Song" userId="05094fb2-07ae-4e00-83cc-fc1c66d68ba8" providerId="ADAL" clId="{9099A4B7-72F8-4E8D-BF73-19C1631F3A90}" dt="2024-04-30T21:20:07.595" v="4423" actId="1076"/>
          <ac:picMkLst>
            <pc:docMk/>
            <pc:sldMk cId="510154307" sldId="635"/>
            <ac:picMk id="10" creationId="{254E2FC5-1C89-482B-919E-23A665CF20F3}"/>
          </ac:picMkLst>
        </pc:picChg>
        <pc:picChg chg="add mod">
          <ac:chgData name="Jiang, Song" userId="05094fb2-07ae-4e00-83cc-fc1c66d68ba8" providerId="ADAL" clId="{9099A4B7-72F8-4E8D-BF73-19C1631F3A90}" dt="2024-04-30T21:20:07.595" v="4423" actId="1076"/>
          <ac:picMkLst>
            <pc:docMk/>
            <pc:sldMk cId="510154307" sldId="635"/>
            <ac:picMk id="11" creationId="{DC48DA8E-618F-8A89-21BA-9ACE081EA13A}"/>
          </ac:picMkLst>
        </pc:picChg>
        <pc:picChg chg="add mod">
          <ac:chgData name="Jiang, Song" userId="05094fb2-07ae-4e00-83cc-fc1c66d68ba8" providerId="ADAL" clId="{9099A4B7-72F8-4E8D-BF73-19C1631F3A90}" dt="2024-04-30T21:20:07.595" v="4423" actId="1076"/>
          <ac:picMkLst>
            <pc:docMk/>
            <pc:sldMk cId="510154307" sldId="635"/>
            <ac:picMk id="12" creationId="{C831720F-2B36-B462-A64E-14D8BC3B0ABB}"/>
          </ac:picMkLst>
        </pc:picChg>
        <pc:picChg chg="add mod">
          <ac:chgData name="Jiang, Song" userId="05094fb2-07ae-4e00-83cc-fc1c66d68ba8" providerId="ADAL" clId="{9099A4B7-72F8-4E8D-BF73-19C1631F3A90}" dt="2024-04-30T21:20:07.595" v="4423" actId="1076"/>
          <ac:picMkLst>
            <pc:docMk/>
            <pc:sldMk cId="510154307" sldId="635"/>
            <ac:picMk id="13" creationId="{AE6035A6-CD89-FCD7-E6D5-40C2E9677782}"/>
          </ac:picMkLst>
        </pc:picChg>
        <pc:picChg chg="add mod">
          <ac:chgData name="Jiang, Song" userId="05094fb2-07ae-4e00-83cc-fc1c66d68ba8" providerId="ADAL" clId="{9099A4B7-72F8-4E8D-BF73-19C1631F3A90}" dt="2024-04-30T21:20:07.595" v="4423" actId="1076"/>
          <ac:picMkLst>
            <pc:docMk/>
            <pc:sldMk cId="510154307" sldId="635"/>
            <ac:picMk id="14" creationId="{C90E7AE6-6A50-67D3-B3A2-66CE50492DC0}"/>
          </ac:picMkLst>
        </pc:picChg>
        <pc:picChg chg="add mod">
          <ac:chgData name="Jiang, Song" userId="05094fb2-07ae-4e00-83cc-fc1c66d68ba8" providerId="ADAL" clId="{9099A4B7-72F8-4E8D-BF73-19C1631F3A90}" dt="2024-04-30T21:20:07.595" v="4423" actId="1076"/>
          <ac:picMkLst>
            <pc:docMk/>
            <pc:sldMk cId="510154307" sldId="635"/>
            <ac:picMk id="15" creationId="{AEE74A98-DC9C-D3F1-95D4-27CFE606EF22}"/>
          </ac:picMkLst>
        </pc:picChg>
        <pc:picChg chg="add mod">
          <ac:chgData name="Jiang, Song" userId="05094fb2-07ae-4e00-83cc-fc1c66d68ba8" providerId="ADAL" clId="{9099A4B7-72F8-4E8D-BF73-19C1631F3A90}" dt="2024-04-30T21:20:07.595" v="4423" actId="1076"/>
          <ac:picMkLst>
            <pc:docMk/>
            <pc:sldMk cId="510154307" sldId="635"/>
            <ac:picMk id="16" creationId="{6B09FB5E-899D-1F5A-F58B-77AC993D33C1}"/>
          </ac:picMkLst>
        </pc:picChg>
        <pc:picChg chg="add mod">
          <ac:chgData name="Jiang, Song" userId="05094fb2-07ae-4e00-83cc-fc1c66d68ba8" providerId="ADAL" clId="{9099A4B7-72F8-4E8D-BF73-19C1631F3A90}" dt="2024-04-30T21:37:17.221" v="4576" actId="1076"/>
          <ac:picMkLst>
            <pc:docMk/>
            <pc:sldMk cId="510154307" sldId="635"/>
            <ac:picMk id="17" creationId="{4149E59F-0BCB-2F81-AFBE-486BF2BF611C}"/>
          </ac:picMkLst>
        </pc:picChg>
        <pc:picChg chg="add mod">
          <ac:chgData name="Jiang, Song" userId="05094fb2-07ae-4e00-83cc-fc1c66d68ba8" providerId="ADAL" clId="{9099A4B7-72F8-4E8D-BF73-19C1631F3A90}" dt="2024-04-30T21:20:07.595" v="4423" actId="1076"/>
          <ac:picMkLst>
            <pc:docMk/>
            <pc:sldMk cId="510154307" sldId="635"/>
            <ac:picMk id="18" creationId="{7038D578-5B61-AAF2-ED03-747D36545735}"/>
          </ac:picMkLst>
        </pc:picChg>
        <pc:picChg chg="add mod">
          <ac:chgData name="Jiang, Song" userId="05094fb2-07ae-4e00-83cc-fc1c66d68ba8" providerId="ADAL" clId="{9099A4B7-72F8-4E8D-BF73-19C1631F3A90}" dt="2024-04-30T21:20:07.595" v="4423" actId="1076"/>
          <ac:picMkLst>
            <pc:docMk/>
            <pc:sldMk cId="510154307" sldId="635"/>
            <ac:picMk id="19" creationId="{EFFC2C90-039A-AD08-E0E6-193F69041962}"/>
          </ac:picMkLst>
        </pc:picChg>
        <pc:picChg chg="add mod">
          <ac:chgData name="Jiang, Song" userId="05094fb2-07ae-4e00-83cc-fc1c66d68ba8" providerId="ADAL" clId="{9099A4B7-72F8-4E8D-BF73-19C1631F3A90}" dt="2024-04-30T21:20:07.595" v="4423" actId="1076"/>
          <ac:picMkLst>
            <pc:docMk/>
            <pc:sldMk cId="510154307" sldId="635"/>
            <ac:picMk id="20" creationId="{95AD731F-860E-2C7C-7718-F33649D470B1}"/>
          </ac:picMkLst>
        </pc:picChg>
        <pc:picChg chg="add mod">
          <ac:chgData name="Jiang, Song" userId="05094fb2-07ae-4e00-83cc-fc1c66d68ba8" providerId="ADAL" clId="{9099A4B7-72F8-4E8D-BF73-19C1631F3A90}" dt="2024-04-30T21:20:07.595" v="4423" actId="1076"/>
          <ac:picMkLst>
            <pc:docMk/>
            <pc:sldMk cId="510154307" sldId="635"/>
            <ac:picMk id="21" creationId="{4C546155-CA65-D924-3776-338B8EB670E6}"/>
          </ac:picMkLst>
        </pc:picChg>
        <pc:picChg chg="add mod">
          <ac:chgData name="Jiang, Song" userId="05094fb2-07ae-4e00-83cc-fc1c66d68ba8" providerId="ADAL" clId="{9099A4B7-72F8-4E8D-BF73-19C1631F3A90}" dt="2024-04-30T21:20:07.595" v="4423" actId="1076"/>
          <ac:picMkLst>
            <pc:docMk/>
            <pc:sldMk cId="510154307" sldId="635"/>
            <ac:picMk id="22" creationId="{0DC4ED46-2063-CDDB-9CCA-8A241ECE42F8}"/>
          </ac:picMkLst>
        </pc:picChg>
        <pc:picChg chg="add mod">
          <ac:chgData name="Jiang, Song" userId="05094fb2-07ae-4e00-83cc-fc1c66d68ba8" providerId="ADAL" clId="{9099A4B7-72F8-4E8D-BF73-19C1631F3A90}" dt="2024-04-30T21:20:07.595" v="4423" actId="1076"/>
          <ac:picMkLst>
            <pc:docMk/>
            <pc:sldMk cId="510154307" sldId="635"/>
            <ac:picMk id="23" creationId="{63CBF068-BC7D-B559-7C34-36AFF25D2396}"/>
          </ac:picMkLst>
        </pc:picChg>
        <pc:picChg chg="add mod">
          <ac:chgData name="Jiang, Song" userId="05094fb2-07ae-4e00-83cc-fc1c66d68ba8" providerId="ADAL" clId="{9099A4B7-72F8-4E8D-BF73-19C1631F3A90}" dt="2024-04-30T21:20:07.595" v="4423" actId="1076"/>
          <ac:picMkLst>
            <pc:docMk/>
            <pc:sldMk cId="510154307" sldId="635"/>
            <ac:picMk id="24" creationId="{75593BD5-C90D-A677-E097-93A327C54314}"/>
          </ac:picMkLst>
        </pc:picChg>
        <pc:picChg chg="add mod">
          <ac:chgData name="Jiang, Song" userId="05094fb2-07ae-4e00-83cc-fc1c66d68ba8" providerId="ADAL" clId="{9099A4B7-72F8-4E8D-BF73-19C1631F3A90}" dt="2024-04-30T21:20:07.595" v="4423" actId="1076"/>
          <ac:picMkLst>
            <pc:docMk/>
            <pc:sldMk cId="510154307" sldId="635"/>
            <ac:picMk id="25" creationId="{4FA2B162-E575-51AA-F721-543DD4BC0667}"/>
          </ac:picMkLst>
        </pc:picChg>
        <pc:picChg chg="add mod">
          <ac:chgData name="Jiang, Song" userId="05094fb2-07ae-4e00-83cc-fc1c66d68ba8" providerId="ADAL" clId="{9099A4B7-72F8-4E8D-BF73-19C1631F3A90}" dt="2024-04-30T21:20:07.595" v="4423" actId="1076"/>
          <ac:picMkLst>
            <pc:docMk/>
            <pc:sldMk cId="510154307" sldId="635"/>
            <ac:picMk id="26" creationId="{7C21C672-7F16-23BC-23B5-306F900957F9}"/>
          </ac:picMkLst>
        </pc:picChg>
        <pc:picChg chg="add mod">
          <ac:chgData name="Jiang, Song" userId="05094fb2-07ae-4e00-83cc-fc1c66d68ba8" providerId="ADAL" clId="{9099A4B7-72F8-4E8D-BF73-19C1631F3A90}" dt="2024-04-30T21:20:07.595" v="4423" actId="1076"/>
          <ac:picMkLst>
            <pc:docMk/>
            <pc:sldMk cId="510154307" sldId="635"/>
            <ac:picMk id="27" creationId="{ACEBB327-EF82-012B-187C-60D7A869CDF8}"/>
          </ac:picMkLst>
        </pc:picChg>
        <pc:picChg chg="add del mod">
          <ac:chgData name="Jiang, Song" userId="05094fb2-07ae-4e00-83cc-fc1c66d68ba8" providerId="ADAL" clId="{9099A4B7-72F8-4E8D-BF73-19C1631F3A90}" dt="2024-04-30T21:21:48.485" v="4458" actId="478"/>
          <ac:picMkLst>
            <pc:docMk/>
            <pc:sldMk cId="510154307" sldId="635"/>
            <ac:picMk id="28" creationId="{135E2986-F96A-BFED-A652-D950268B6638}"/>
          </ac:picMkLst>
        </pc:picChg>
        <pc:picChg chg="add mod">
          <ac:chgData name="Jiang, Song" userId="05094fb2-07ae-4e00-83cc-fc1c66d68ba8" providerId="ADAL" clId="{9099A4B7-72F8-4E8D-BF73-19C1631F3A90}" dt="2024-04-30T21:20:07.595" v="4423" actId="1076"/>
          <ac:picMkLst>
            <pc:docMk/>
            <pc:sldMk cId="510154307" sldId="635"/>
            <ac:picMk id="29" creationId="{BDB51E89-DE5B-B9FC-DE83-562294F05A95}"/>
          </ac:picMkLst>
        </pc:picChg>
        <pc:picChg chg="add mod">
          <ac:chgData name="Jiang, Song" userId="05094fb2-07ae-4e00-83cc-fc1c66d68ba8" providerId="ADAL" clId="{9099A4B7-72F8-4E8D-BF73-19C1631F3A90}" dt="2024-04-30T21:20:07.595" v="4423" actId="1076"/>
          <ac:picMkLst>
            <pc:docMk/>
            <pc:sldMk cId="510154307" sldId="635"/>
            <ac:picMk id="30" creationId="{0B8F08C6-B174-D5F2-ED17-DA7FC8546F08}"/>
          </ac:picMkLst>
        </pc:picChg>
        <pc:picChg chg="add mod">
          <ac:chgData name="Jiang, Song" userId="05094fb2-07ae-4e00-83cc-fc1c66d68ba8" providerId="ADAL" clId="{9099A4B7-72F8-4E8D-BF73-19C1631F3A90}" dt="2024-04-30T21:20:07.595" v="4423" actId="1076"/>
          <ac:picMkLst>
            <pc:docMk/>
            <pc:sldMk cId="510154307" sldId="635"/>
            <ac:picMk id="31" creationId="{F4345CB0-D140-594D-B840-FF9E8FD8912C}"/>
          </ac:picMkLst>
        </pc:picChg>
        <pc:picChg chg="add mod">
          <ac:chgData name="Jiang, Song" userId="05094fb2-07ae-4e00-83cc-fc1c66d68ba8" providerId="ADAL" clId="{9099A4B7-72F8-4E8D-BF73-19C1631F3A90}" dt="2024-04-30T21:20:07.595" v="4423" actId="1076"/>
          <ac:picMkLst>
            <pc:docMk/>
            <pc:sldMk cId="510154307" sldId="635"/>
            <ac:picMk id="32" creationId="{4B0A2874-FAA1-835D-14B4-2141589E8E95}"/>
          </ac:picMkLst>
        </pc:picChg>
        <pc:picChg chg="add del mod">
          <ac:chgData name="Jiang, Song" userId="05094fb2-07ae-4e00-83cc-fc1c66d68ba8" providerId="ADAL" clId="{9099A4B7-72F8-4E8D-BF73-19C1631F3A90}" dt="2024-04-30T21:21:51.503" v="4459" actId="478"/>
          <ac:picMkLst>
            <pc:docMk/>
            <pc:sldMk cId="510154307" sldId="635"/>
            <ac:picMk id="33" creationId="{8ABDE168-060A-FBA2-6495-21EF08101CDF}"/>
          </ac:picMkLst>
        </pc:picChg>
        <pc:picChg chg="add mod">
          <ac:chgData name="Jiang, Song" userId="05094fb2-07ae-4e00-83cc-fc1c66d68ba8" providerId="ADAL" clId="{9099A4B7-72F8-4E8D-BF73-19C1631F3A90}" dt="2024-04-30T21:20:07.595" v="4423" actId="1076"/>
          <ac:picMkLst>
            <pc:docMk/>
            <pc:sldMk cId="510154307" sldId="635"/>
            <ac:picMk id="34" creationId="{A849BDC3-558D-95CB-01E8-8ADBBD9F1492}"/>
          </ac:picMkLst>
        </pc:picChg>
        <pc:picChg chg="add mod">
          <ac:chgData name="Jiang, Song" userId="05094fb2-07ae-4e00-83cc-fc1c66d68ba8" providerId="ADAL" clId="{9099A4B7-72F8-4E8D-BF73-19C1631F3A90}" dt="2024-04-30T21:20:07.595" v="4423" actId="1076"/>
          <ac:picMkLst>
            <pc:docMk/>
            <pc:sldMk cId="510154307" sldId="635"/>
            <ac:picMk id="35" creationId="{FFAAC267-0F29-ADD4-BBE5-98CED7608722}"/>
          </ac:picMkLst>
        </pc:picChg>
        <pc:picChg chg="add mod">
          <ac:chgData name="Jiang, Song" userId="05094fb2-07ae-4e00-83cc-fc1c66d68ba8" providerId="ADAL" clId="{9099A4B7-72F8-4E8D-BF73-19C1631F3A90}" dt="2024-04-30T21:20:07.595" v="4423" actId="1076"/>
          <ac:picMkLst>
            <pc:docMk/>
            <pc:sldMk cId="510154307" sldId="635"/>
            <ac:picMk id="36" creationId="{DA19A956-C60D-00E8-E773-E01DA3070942}"/>
          </ac:picMkLst>
        </pc:picChg>
        <pc:picChg chg="add mod">
          <ac:chgData name="Jiang, Song" userId="05094fb2-07ae-4e00-83cc-fc1c66d68ba8" providerId="ADAL" clId="{9099A4B7-72F8-4E8D-BF73-19C1631F3A90}" dt="2024-04-30T21:20:07.595" v="4423" actId="1076"/>
          <ac:picMkLst>
            <pc:docMk/>
            <pc:sldMk cId="510154307" sldId="635"/>
            <ac:picMk id="37" creationId="{F3BFAB94-DB01-6DD9-49D6-F6BF55E44423}"/>
          </ac:picMkLst>
        </pc:picChg>
        <pc:picChg chg="add mod">
          <ac:chgData name="Jiang, Song" userId="05094fb2-07ae-4e00-83cc-fc1c66d68ba8" providerId="ADAL" clId="{9099A4B7-72F8-4E8D-BF73-19C1631F3A90}" dt="2024-04-30T21:20:07.595" v="4423" actId="1076"/>
          <ac:picMkLst>
            <pc:docMk/>
            <pc:sldMk cId="510154307" sldId="635"/>
            <ac:picMk id="38" creationId="{6B7A2988-15E8-72B9-8FDE-81A18F9E8178}"/>
          </ac:picMkLst>
        </pc:picChg>
        <pc:picChg chg="add mod">
          <ac:chgData name="Jiang, Song" userId="05094fb2-07ae-4e00-83cc-fc1c66d68ba8" providerId="ADAL" clId="{9099A4B7-72F8-4E8D-BF73-19C1631F3A90}" dt="2024-04-30T21:20:07.595" v="4423" actId="1076"/>
          <ac:picMkLst>
            <pc:docMk/>
            <pc:sldMk cId="510154307" sldId="635"/>
            <ac:picMk id="39" creationId="{98BC26A2-3E3E-8ECC-978E-1BBA0EBE3298}"/>
          </ac:picMkLst>
        </pc:picChg>
        <pc:picChg chg="add mod">
          <ac:chgData name="Jiang, Song" userId="05094fb2-07ae-4e00-83cc-fc1c66d68ba8" providerId="ADAL" clId="{9099A4B7-72F8-4E8D-BF73-19C1631F3A90}" dt="2024-04-30T21:20:07.595" v="4423" actId="1076"/>
          <ac:picMkLst>
            <pc:docMk/>
            <pc:sldMk cId="510154307" sldId="635"/>
            <ac:picMk id="40" creationId="{B9FDB972-1CF6-50E4-CD50-F331A7E9E8B2}"/>
          </ac:picMkLst>
        </pc:picChg>
        <pc:picChg chg="add mod">
          <ac:chgData name="Jiang, Song" userId="05094fb2-07ae-4e00-83cc-fc1c66d68ba8" providerId="ADAL" clId="{9099A4B7-72F8-4E8D-BF73-19C1631F3A90}" dt="2024-04-30T21:20:07.595" v="4423" actId="1076"/>
          <ac:picMkLst>
            <pc:docMk/>
            <pc:sldMk cId="510154307" sldId="635"/>
            <ac:picMk id="41" creationId="{E4109AC3-7A98-BAAB-A797-9CDA578BC316}"/>
          </ac:picMkLst>
        </pc:picChg>
        <pc:picChg chg="add mod">
          <ac:chgData name="Jiang, Song" userId="05094fb2-07ae-4e00-83cc-fc1c66d68ba8" providerId="ADAL" clId="{9099A4B7-72F8-4E8D-BF73-19C1631F3A90}" dt="2024-04-30T21:20:07.595" v="4423" actId="1076"/>
          <ac:picMkLst>
            <pc:docMk/>
            <pc:sldMk cId="510154307" sldId="635"/>
            <ac:picMk id="42" creationId="{1CC03D5E-363E-6695-0A7C-F68DA49C646B}"/>
          </ac:picMkLst>
        </pc:picChg>
        <pc:picChg chg="add mod">
          <ac:chgData name="Jiang, Song" userId="05094fb2-07ae-4e00-83cc-fc1c66d68ba8" providerId="ADAL" clId="{9099A4B7-72F8-4E8D-BF73-19C1631F3A90}" dt="2024-04-30T21:20:07.595" v="4423" actId="1076"/>
          <ac:picMkLst>
            <pc:docMk/>
            <pc:sldMk cId="510154307" sldId="635"/>
            <ac:picMk id="43" creationId="{35BAB348-4A4B-8A57-BDB6-E580F31D12F0}"/>
          </ac:picMkLst>
        </pc:picChg>
        <pc:picChg chg="add mod">
          <ac:chgData name="Jiang, Song" userId="05094fb2-07ae-4e00-83cc-fc1c66d68ba8" providerId="ADAL" clId="{9099A4B7-72F8-4E8D-BF73-19C1631F3A90}" dt="2024-04-30T21:20:07.595" v="4423" actId="1076"/>
          <ac:picMkLst>
            <pc:docMk/>
            <pc:sldMk cId="510154307" sldId="635"/>
            <ac:picMk id="44" creationId="{9250C96A-6FEB-5C0F-ECA8-4F39185B4FF2}"/>
          </ac:picMkLst>
        </pc:picChg>
        <pc:picChg chg="add mod">
          <ac:chgData name="Jiang, Song" userId="05094fb2-07ae-4e00-83cc-fc1c66d68ba8" providerId="ADAL" clId="{9099A4B7-72F8-4E8D-BF73-19C1631F3A90}" dt="2024-04-30T21:20:07.595" v="4423" actId="1076"/>
          <ac:picMkLst>
            <pc:docMk/>
            <pc:sldMk cId="510154307" sldId="635"/>
            <ac:picMk id="45" creationId="{88497A68-0F22-EDDB-08EB-0079FD5FBFFA}"/>
          </ac:picMkLst>
        </pc:picChg>
      </pc:sldChg>
      <pc:sldChg chg="addSp delSp modSp add mod ord modAnim">
        <pc:chgData name="Jiang, Song" userId="05094fb2-07ae-4e00-83cc-fc1c66d68ba8" providerId="ADAL" clId="{9099A4B7-72F8-4E8D-BF73-19C1631F3A90}" dt="2024-05-01T11:33:48.638" v="4855" actId="5793"/>
        <pc:sldMkLst>
          <pc:docMk/>
          <pc:sldMk cId="1491112315" sldId="636"/>
        </pc:sldMkLst>
        <pc:spChg chg="mod">
          <ac:chgData name="Jiang, Song" userId="05094fb2-07ae-4e00-83cc-fc1c66d68ba8" providerId="ADAL" clId="{9099A4B7-72F8-4E8D-BF73-19C1631F3A90}" dt="2024-05-01T11:33:48.638" v="4855" actId="5793"/>
          <ac:spMkLst>
            <pc:docMk/>
            <pc:sldMk cId="1491112315" sldId="636"/>
            <ac:spMk id="3" creationId="{50A6742E-3F6B-2BF8-BBA7-8552D01189C1}"/>
          </ac:spMkLst>
        </pc:spChg>
        <pc:spChg chg="add mod">
          <ac:chgData name="Jiang, Song" userId="05094fb2-07ae-4e00-83cc-fc1c66d68ba8" providerId="ADAL" clId="{9099A4B7-72F8-4E8D-BF73-19C1631F3A90}" dt="2024-04-30T22:04:15.471" v="4677" actId="1035"/>
          <ac:spMkLst>
            <pc:docMk/>
            <pc:sldMk cId="1491112315" sldId="636"/>
            <ac:spMk id="9" creationId="{6E20171A-9CD5-D3F6-ED89-36781F912244}"/>
          </ac:spMkLst>
        </pc:spChg>
        <pc:spChg chg="add mod">
          <ac:chgData name="Jiang, Song" userId="05094fb2-07ae-4e00-83cc-fc1c66d68ba8" providerId="ADAL" clId="{9099A4B7-72F8-4E8D-BF73-19C1631F3A90}" dt="2024-04-30T22:04:15.471" v="4677" actId="1035"/>
          <ac:spMkLst>
            <pc:docMk/>
            <pc:sldMk cId="1491112315" sldId="636"/>
            <ac:spMk id="28" creationId="{90D6356C-6973-33C7-3F6E-4AA7DFBA5585}"/>
          </ac:spMkLst>
        </pc:spChg>
        <pc:spChg chg="add mod">
          <ac:chgData name="Jiang, Song" userId="05094fb2-07ae-4e00-83cc-fc1c66d68ba8" providerId="ADAL" clId="{9099A4B7-72F8-4E8D-BF73-19C1631F3A90}" dt="2024-04-30T22:04:15.471" v="4677" actId="1035"/>
          <ac:spMkLst>
            <pc:docMk/>
            <pc:sldMk cId="1491112315" sldId="636"/>
            <ac:spMk id="33" creationId="{3BC858FB-EEB9-7013-2490-C3E3EFFBEF67}"/>
          </ac:spMkLst>
        </pc:spChg>
        <pc:spChg chg="del mod">
          <ac:chgData name="Jiang, Song" userId="05094fb2-07ae-4e00-83cc-fc1c66d68ba8" providerId="ADAL" clId="{9099A4B7-72F8-4E8D-BF73-19C1631F3A90}" dt="2024-04-30T22:03:46.888" v="4672" actId="478"/>
          <ac:spMkLst>
            <pc:docMk/>
            <pc:sldMk cId="1491112315" sldId="636"/>
            <ac:spMk id="46" creationId="{5768BA7B-DCC9-40B3-0D0C-EE6AFF46D048}"/>
          </ac:spMkLst>
        </pc:spChg>
        <pc:spChg chg="del mod">
          <ac:chgData name="Jiang, Song" userId="05094fb2-07ae-4e00-83cc-fc1c66d68ba8" providerId="ADAL" clId="{9099A4B7-72F8-4E8D-BF73-19C1631F3A90}" dt="2024-04-30T22:03:44.504" v="4670" actId="478"/>
          <ac:spMkLst>
            <pc:docMk/>
            <pc:sldMk cId="1491112315" sldId="636"/>
            <ac:spMk id="47" creationId="{E086E2E6-24ED-A00C-9923-600164C29C51}"/>
          </ac:spMkLst>
        </pc:spChg>
        <pc:spChg chg="add mod">
          <ac:chgData name="Jiang, Song" userId="05094fb2-07ae-4e00-83cc-fc1c66d68ba8" providerId="ADAL" clId="{9099A4B7-72F8-4E8D-BF73-19C1631F3A90}" dt="2024-04-30T22:04:15.471" v="4677" actId="1035"/>
          <ac:spMkLst>
            <pc:docMk/>
            <pc:sldMk cId="1491112315" sldId="636"/>
            <ac:spMk id="48" creationId="{33482484-A16F-E502-75CB-428D3767404A}"/>
          </ac:spMkLst>
        </pc:spChg>
        <pc:spChg chg="add mod">
          <ac:chgData name="Jiang, Song" userId="05094fb2-07ae-4e00-83cc-fc1c66d68ba8" providerId="ADAL" clId="{9099A4B7-72F8-4E8D-BF73-19C1631F3A90}" dt="2024-04-30T22:04:15.471" v="4677" actId="1035"/>
          <ac:spMkLst>
            <pc:docMk/>
            <pc:sldMk cId="1491112315" sldId="636"/>
            <ac:spMk id="49" creationId="{30C05938-6EF9-4CD6-10A3-C39817848F94}"/>
          </ac:spMkLst>
        </pc:spChg>
        <pc:spChg chg="add mod">
          <ac:chgData name="Jiang, Song" userId="05094fb2-07ae-4e00-83cc-fc1c66d68ba8" providerId="ADAL" clId="{9099A4B7-72F8-4E8D-BF73-19C1631F3A90}" dt="2024-04-30T22:04:15.471" v="4677" actId="1035"/>
          <ac:spMkLst>
            <pc:docMk/>
            <pc:sldMk cId="1491112315" sldId="636"/>
            <ac:spMk id="57" creationId="{2CC36F52-878B-E9C1-CBFD-53DA4A4FF3DB}"/>
          </ac:spMkLst>
        </pc:spChg>
        <pc:spChg chg="add mod">
          <ac:chgData name="Jiang, Song" userId="05094fb2-07ae-4e00-83cc-fc1c66d68ba8" providerId="ADAL" clId="{9099A4B7-72F8-4E8D-BF73-19C1631F3A90}" dt="2024-04-30T22:04:15.471" v="4677" actId="1035"/>
          <ac:spMkLst>
            <pc:docMk/>
            <pc:sldMk cId="1491112315" sldId="636"/>
            <ac:spMk id="58" creationId="{4E23E7D6-79B5-638B-C07E-767D7DB37B7F}"/>
          </ac:spMkLst>
        </pc:spChg>
        <pc:spChg chg="add mod">
          <ac:chgData name="Jiang, Song" userId="05094fb2-07ae-4e00-83cc-fc1c66d68ba8" providerId="ADAL" clId="{9099A4B7-72F8-4E8D-BF73-19C1631F3A90}" dt="2024-04-30T22:04:15.471" v="4677" actId="1035"/>
          <ac:spMkLst>
            <pc:docMk/>
            <pc:sldMk cId="1491112315" sldId="636"/>
            <ac:spMk id="59" creationId="{FDED24A1-3464-5794-A311-440B1519AA4C}"/>
          </ac:spMkLst>
        </pc:spChg>
        <pc:spChg chg="add mod">
          <ac:chgData name="Jiang, Song" userId="05094fb2-07ae-4e00-83cc-fc1c66d68ba8" providerId="ADAL" clId="{9099A4B7-72F8-4E8D-BF73-19C1631F3A90}" dt="2024-04-30T22:04:15.471" v="4677" actId="1035"/>
          <ac:spMkLst>
            <pc:docMk/>
            <pc:sldMk cId="1491112315" sldId="636"/>
            <ac:spMk id="9225" creationId="{FB4AA741-6D11-4766-C528-91D25F981061}"/>
          </ac:spMkLst>
        </pc:spChg>
        <pc:spChg chg="add mod">
          <ac:chgData name="Jiang, Song" userId="05094fb2-07ae-4e00-83cc-fc1c66d68ba8" providerId="ADAL" clId="{9099A4B7-72F8-4E8D-BF73-19C1631F3A90}" dt="2024-04-30T22:04:15.471" v="4677" actId="1035"/>
          <ac:spMkLst>
            <pc:docMk/>
            <pc:sldMk cId="1491112315" sldId="636"/>
            <ac:spMk id="9226" creationId="{81752652-3FCB-8B0F-7829-A420AB9CAA0D}"/>
          </ac:spMkLst>
        </pc:spChg>
        <pc:spChg chg="add mod">
          <ac:chgData name="Jiang, Song" userId="05094fb2-07ae-4e00-83cc-fc1c66d68ba8" providerId="ADAL" clId="{9099A4B7-72F8-4E8D-BF73-19C1631F3A90}" dt="2024-04-30T22:04:15.471" v="4677" actId="1035"/>
          <ac:spMkLst>
            <pc:docMk/>
            <pc:sldMk cId="1491112315" sldId="636"/>
            <ac:spMk id="9227" creationId="{AB45B192-6F22-FBB4-2085-B69C1F3F8B1A}"/>
          </ac:spMkLst>
        </pc:spChg>
        <pc:spChg chg="add mod">
          <ac:chgData name="Jiang, Song" userId="05094fb2-07ae-4e00-83cc-fc1c66d68ba8" providerId="ADAL" clId="{9099A4B7-72F8-4E8D-BF73-19C1631F3A90}" dt="2024-04-30T22:04:15.471" v="4677" actId="1035"/>
          <ac:spMkLst>
            <pc:docMk/>
            <pc:sldMk cId="1491112315" sldId="636"/>
            <ac:spMk id="9228" creationId="{588C83F6-5F34-CFA8-1525-5B429FFF9D8A}"/>
          </ac:spMkLst>
        </pc:spChg>
        <pc:spChg chg="add mod">
          <ac:chgData name="Jiang, Song" userId="05094fb2-07ae-4e00-83cc-fc1c66d68ba8" providerId="ADAL" clId="{9099A4B7-72F8-4E8D-BF73-19C1631F3A90}" dt="2024-04-30T22:04:15.471" v="4677" actId="1035"/>
          <ac:spMkLst>
            <pc:docMk/>
            <pc:sldMk cId="1491112315" sldId="636"/>
            <ac:spMk id="9229" creationId="{B35202E4-E39C-44A4-C24C-27347D142ECA}"/>
          </ac:spMkLst>
        </pc:spChg>
        <pc:spChg chg="add mod">
          <ac:chgData name="Jiang, Song" userId="05094fb2-07ae-4e00-83cc-fc1c66d68ba8" providerId="ADAL" clId="{9099A4B7-72F8-4E8D-BF73-19C1631F3A90}" dt="2024-04-30T22:04:15.471" v="4677" actId="1035"/>
          <ac:spMkLst>
            <pc:docMk/>
            <pc:sldMk cId="1491112315" sldId="636"/>
            <ac:spMk id="9233" creationId="{DC85076E-6308-7A5C-C5B9-77970DBD61CB}"/>
          </ac:spMkLst>
        </pc:spChg>
        <pc:spChg chg="add mod">
          <ac:chgData name="Jiang, Song" userId="05094fb2-07ae-4e00-83cc-fc1c66d68ba8" providerId="ADAL" clId="{9099A4B7-72F8-4E8D-BF73-19C1631F3A90}" dt="2024-04-30T22:04:15.471" v="4677" actId="1035"/>
          <ac:spMkLst>
            <pc:docMk/>
            <pc:sldMk cId="1491112315" sldId="636"/>
            <ac:spMk id="9234" creationId="{7AF5499D-830E-5E7F-F8CB-1AF205B991A2}"/>
          </ac:spMkLst>
        </pc:spChg>
        <pc:spChg chg="add mod">
          <ac:chgData name="Jiang, Song" userId="05094fb2-07ae-4e00-83cc-fc1c66d68ba8" providerId="ADAL" clId="{9099A4B7-72F8-4E8D-BF73-19C1631F3A90}" dt="2024-04-30T22:04:15.471" v="4677" actId="1035"/>
          <ac:spMkLst>
            <pc:docMk/>
            <pc:sldMk cId="1491112315" sldId="636"/>
            <ac:spMk id="9235" creationId="{EF40842E-F84E-4ACB-EB21-F707C0EF84E1}"/>
          </ac:spMkLst>
        </pc:spChg>
        <pc:spChg chg="add mod">
          <ac:chgData name="Jiang, Song" userId="05094fb2-07ae-4e00-83cc-fc1c66d68ba8" providerId="ADAL" clId="{9099A4B7-72F8-4E8D-BF73-19C1631F3A90}" dt="2024-04-30T22:04:47.725" v="4679" actId="1076"/>
          <ac:spMkLst>
            <pc:docMk/>
            <pc:sldMk cId="1491112315" sldId="636"/>
            <ac:spMk id="9236" creationId="{69FD4BD0-1F3D-07D4-9D56-3A81CADE6A51}"/>
          </ac:spMkLst>
        </pc:spChg>
        <pc:spChg chg="add mod">
          <ac:chgData name="Jiang, Song" userId="05094fb2-07ae-4e00-83cc-fc1c66d68ba8" providerId="ADAL" clId="{9099A4B7-72F8-4E8D-BF73-19C1631F3A90}" dt="2024-04-30T22:17:29.164" v="4821" actId="571"/>
          <ac:spMkLst>
            <pc:docMk/>
            <pc:sldMk cId="1491112315" sldId="636"/>
            <ac:spMk id="9243" creationId="{AC4DA676-A2CB-6162-B377-45B395917A73}"/>
          </ac:spMkLst>
        </pc:spChg>
        <pc:picChg chg="del mod">
          <ac:chgData name="Jiang, Song" userId="05094fb2-07ae-4e00-83cc-fc1c66d68ba8" providerId="ADAL" clId="{9099A4B7-72F8-4E8D-BF73-19C1631F3A90}" dt="2024-04-30T22:03:41.089" v="4669" actId="478"/>
          <ac:picMkLst>
            <pc:docMk/>
            <pc:sldMk cId="1491112315" sldId="636"/>
            <ac:picMk id="2" creationId="{6D392142-1F8A-6EFB-A738-DB21FB5C873A}"/>
          </ac:picMkLst>
        </pc:picChg>
        <pc:picChg chg="del mod">
          <ac:chgData name="Jiang, Song" userId="05094fb2-07ae-4e00-83cc-fc1c66d68ba8" providerId="ADAL" clId="{9099A4B7-72F8-4E8D-BF73-19C1631F3A90}" dt="2024-04-30T22:03:39.514" v="4668" actId="478"/>
          <ac:picMkLst>
            <pc:docMk/>
            <pc:sldMk cId="1491112315" sldId="636"/>
            <ac:picMk id="5" creationId="{9A344307-45EF-F34E-29DB-CDDCA7F2BE71}"/>
          </ac:picMkLst>
        </pc:picChg>
        <pc:picChg chg="del">
          <ac:chgData name="Jiang, Song" userId="05094fb2-07ae-4e00-83cc-fc1c66d68ba8" providerId="ADAL" clId="{9099A4B7-72F8-4E8D-BF73-19C1631F3A90}" dt="2024-04-30T22:03:45.555" v="4671" actId="478"/>
          <ac:picMkLst>
            <pc:docMk/>
            <pc:sldMk cId="1491112315" sldId="636"/>
            <ac:picMk id="6" creationId="{6756FBCA-27C4-5653-4799-E833B427E713}"/>
          </ac:picMkLst>
        </pc:picChg>
        <pc:picChg chg="mod">
          <ac:chgData name="Jiang, Song" userId="05094fb2-07ae-4e00-83cc-fc1c66d68ba8" providerId="ADAL" clId="{9099A4B7-72F8-4E8D-BF73-19C1631F3A90}" dt="2024-04-30T22:04:15.471" v="4677" actId="1035"/>
          <ac:picMkLst>
            <pc:docMk/>
            <pc:sldMk cId="1491112315" sldId="636"/>
            <ac:picMk id="7" creationId="{BF0E7734-A864-9486-0205-C6BC7A012DD3}"/>
          </ac:picMkLst>
        </pc:picChg>
        <pc:picChg chg="mod">
          <ac:chgData name="Jiang, Song" userId="05094fb2-07ae-4e00-83cc-fc1c66d68ba8" providerId="ADAL" clId="{9099A4B7-72F8-4E8D-BF73-19C1631F3A90}" dt="2024-04-30T22:04:15.471" v="4677" actId="1035"/>
          <ac:picMkLst>
            <pc:docMk/>
            <pc:sldMk cId="1491112315" sldId="636"/>
            <ac:picMk id="8" creationId="{C59A38F2-E78F-8645-3DF2-D98877CF922D}"/>
          </ac:picMkLst>
        </pc:picChg>
        <pc:picChg chg="del mod">
          <ac:chgData name="Jiang, Song" userId="05094fb2-07ae-4e00-83cc-fc1c66d68ba8" providerId="ADAL" clId="{9099A4B7-72F8-4E8D-BF73-19C1631F3A90}" dt="2024-04-30T21:32:28.410" v="4527" actId="478"/>
          <ac:picMkLst>
            <pc:docMk/>
            <pc:sldMk cId="1491112315" sldId="636"/>
            <ac:picMk id="10" creationId="{254E2FC5-1C89-482B-919E-23A665CF20F3}"/>
          </ac:picMkLst>
        </pc:picChg>
        <pc:picChg chg="del">
          <ac:chgData name="Jiang, Song" userId="05094fb2-07ae-4e00-83cc-fc1c66d68ba8" providerId="ADAL" clId="{9099A4B7-72F8-4E8D-BF73-19C1631F3A90}" dt="2024-04-30T21:30:32.508" v="4497" actId="478"/>
          <ac:picMkLst>
            <pc:docMk/>
            <pc:sldMk cId="1491112315" sldId="636"/>
            <ac:picMk id="11" creationId="{DC48DA8E-618F-8A89-21BA-9ACE081EA13A}"/>
          </ac:picMkLst>
        </pc:picChg>
        <pc:picChg chg="del mod">
          <ac:chgData name="Jiang, Song" userId="05094fb2-07ae-4e00-83cc-fc1c66d68ba8" providerId="ADAL" clId="{9099A4B7-72F8-4E8D-BF73-19C1631F3A90}" dt="2024-04-30T21:33:31.867" v="4539" actId="478"/>
          <ac:picMkLst>
            <pc:docMk/>
            <pc:sldMk cId="1491112315" sldId="636"/>
            <ac:picMk id="12" creationId="{C831720F-2B36-B462-A64E-14D8BC3B0ABB}"/>
          </ac:picMkLst>
        </pc:picChg>
        <pc:picChg chg="del">
          <ac:chgData name="Jiang, Song" userId="05094fb2-07ae-4e00-83cc-fc1c66d68ba8" providerId="ADAL" clId="{9099A4B7-72F8-4E8D-BF73-19C1631F3A90}" dt="2024-04-30T21:30:26.839" v="4490" actId="478"/>
          <ac:picMkLst>
            <pc:docMk/>
            <pc:sldMk cId="1491112315" sldId="636"/>
            <ac:picMk id="13" creationId="{AE6035A6-CD89-FCD7-E6D5-40C2E9677782}"/>
          </ac:picMkLst>
        </pc:picChg>
        <pc:picChg chg="del">
          <ac:chgData name="Jiang, Song" userId="05094fb2-07ae-4e00-83cc-fc1c66d68ba8" providerId="ADAL" clId="{9099A4B7-72F8-4E8D-BF73-19C1631F3A90}" dt="2024-04-30T21:30:27.527" v="4491" actId="478"/>
          <ac:picMkLst>
            <pc:docMk/>
            <pc:sldMk cId="1491112315" sldId="636"/>
            <ac:picMk id="14" creationId="{C90E7AE6-6A50-67D3-B3A2-66CE50492DC0}"/>
          </ac:picMkLst>
        </pc:picChg>
        <pc:picChg chg="del">
          <ac:chgData name="Jiang, Song" userId="05094fb2-07ae-4e00-83cc-fc1c66d68ba8" providerId="ADAL" clId="{9099A4B7-72F8-4E8D-BF73-19C1631F3A90}" dt="2024-04-30T21:30:28.405" v="4492" actId="478"/>
          <ac:picMkLst>
            <pc:docMk/>
            <pc:sldMk cId="1491112315" sldId="636"/>
            <ac:picMk id="15" creationId="{AEE74A98-DC9C-D3F1-95D4-27CFE606EF22}"/>
          </ac:picMkLst>
        </pc:picChg>
        <pc:picChg chg="del">
          <ac:chgData name="Jiang, Song" userId="05094fb2-07ae-4e00-83cc-fc1c66d68ba8" providerId="ADAL" clId="{9099A4B7-72F8-4E8D-BF73-19C1631F3A90}" dt="2024-04-30T21:30:28.915" v="4493" actId="478"/>
          <ac:picMkLst>
            <pc:docMk/>
            <pc:sldMk cId="1491112315" sldId="636"/>
            <ac:picMk id="16" creationId="{6B09FB5E-899D-1F5A-F58B-77AC993D33C1}"/>
          </ac:picMkLst>
        </pc:picChg>
        <pc:picChg chg="del">
          <ac:chgData name="Jiang, Song" userId="05094fb2-07ae-4e00-83cc-fc1c66d68ba8" providerId="ADAL" clId="{9099A4B7-72F8-4E8D-BF73-19C1631F3A90}" dt="2024-04-30T21:30:29.703" v="4494" actId="478"/>
          <ac:picMkLst>
            <pc:docMk/>
            <pc:sldMk cId="1491112315" sldId="636"/>
            <ac:picMk id="17" creationId="{4149E59F-0BCB-2F81-AFBE-486BF2BF611C}"/>
          </ac:picMkLst>
        </pc:picChg>
        <pc:picChg chg="mod">
          <ac:chgData name="Jiang, Song" userId="05094fb2-07ae-4e00-83cc-fc1c66d68ba8" providerId="ADAL" clId="{9099A4B7-72F8-4E8D-BF73-19C1631F3A90}" dt="2024-04-30T22:04:15.471" v="4677" actId="1035"/>
          <ac:picMkLst>
            <pc:docMk/>
            <pc:sldMk cId="1491112315" sldId="636"/>
            <ac:picMk id="18" creationId="{7038D578-5B61-AAF2-ED03-747D36545735}"/>
          </ac:picMkLst>
        </pc:picChg>
        <pc:picChg chg="mod">
          <ac:chgData name="Jiang, Song" userId="05094fb2-07ae-4e00-83cc-fc1c66d68ba8" providerId="ADAL" clId="{9099A4B7-72F8-4E8D-BF73-19C1631F3A90}" dt="2024-04-30T22:04:15.471" v="4677" actId="1035"/>
          <ac:picMkLst>
            <pc:docMk/>
            <pc:sldMk cId="1491112315" sldId="636"/>
            <ac:picMk id="19" creationId="{EFFC2C90-039A-AD08-E0E6-193F69041962}"/>
          </ac:picMkLst>
        </pc:picChg>
        <pc:picChg chg="del">
          <ac:chgData name="Jiang, Song" userId="05094fb2-07ae-4e00-83cc-fc1c66d68ba8" providerId="ADAL" clId="{9099A4B7-72F8-4E8D-BF73-19C1631F3A90}" dt="2024-04-30T21:34:28.033" v="4550" actId="478"/>
          <ac:picMkLst>
            <pc:docMk/>
            <pc:sldMk cId="1491112315" sldId="636"/>
            <ac:picMk id="20" creationId="{95AD731F-860E-2C7C-7718-F33649D470B1}"/>
          </ac:picMkLst>
        </pc:picChg>
        <pc:picChg chg="del">
          <ac:chgData name="Jiang, Song" userId="05094fb2-07ae-4e00-83cc-fc1c66d68ba8" providerId="ADAL" clId="{9099A4B7-72F8-4E8D-BF73-19C1631F3A90}" dt="2024-04-30T21:30:41.873" v="4503" actId="478"/>
          <ac:picMkLst>
            <pc:docMk/>
            <pc:sldMk cId="1491112315" sldId="636"/>
            <ac:picMk id="21" creationId="{4C546155-CA65-D924-3776-338B8EB670E6}"/>
          </ac:picMkLst>
        </pc:picChg>
        <pc:picChg chg="del">
          <ac:chgData name="Jiang, Song" userId="05094fb2-07ae-4e00-83cc-fc1c66d68ba8" providerId="ADAL" clId="{9099A4B7-72F8-4E8D-BF73-19C1631F3A90}" dt="2024-04-30T21:30:42.661" v="4504" actId="478"/>
          <ac:picMkLst>
            <pc:docMk/>
            <pc:sldMk cId="1491112315" sldId="636"/>
            <ac:picMk id="22" creationId="{0DC4ED46-2063-CDDB-9CCA-8A241ECE42F8}"/>
          </ac:picMkLst>
        </pc:picChg>
        <pc:picChg chg="del">
          <ac:chgData name="Jiang, Song" userId="05094fb2-07ae-4e00-83cc-fc1c66d68ba8" providerId="ADAL" clId="{9099A4B7-72F8-4E8D-BF73-19C1631F3A90}" dt="2024-04-30T21:30:43.504" v="4505" actId="478"/>
          <ac:picMkLst>
            <pc:docMk/>
            <pc:sldMk cId="1491112315" sldId="636"/>
            <ac:picMk id="23" creationId="{63CBF068-BC7D-B559-7C34-36AFF25D2396}"/>
          </ac:picMkLst>
        </pc:picChg>
        <pc:picChg chg="mod">
          <ac:chgData name="Jiang, Song" userId="05094fb2-07ae-4e00-83cc-fc1c66d68ba8" providerId="ADAL" clId="{9099A4B7-72F8-4E8D-BF73-19C1631F3A90}" dt="2024-04-30T22:04:15.471" v="4677" actId="1035"/>
          <ac:picMkLst>
            <pc:docMk/>
            <pc:sldMk cId="1491112315" sldId="636"/>
            <ac:picMk id="24" creationId="{75593BD5-C90D-A677-E097-93A327C54314}"/>
          </ac:picMkLst>
        </pc:picChg>
        <pc:picChg chg="mod">
          <ac:chgData name="Jiang, Song" userId="05094fb2-07ae-4e00-83cc-fc1c66d68ba8" providerId="ADAL" clId="{9099A4B7-72F8-4E8D-BF73-19C1631F3A90}" dt="2024-04-30T22:04:15.471" v="4677" actId="1035"/>
          <ac:picMkLst>
            <pc:docMk/>
            <pc:sldMk cId="1491112315" sldId="636"/>
            <ac:picMk id="25" creationId="{4FA2B162-E575-51AA-F721-543DD4BC0667}"/>
          </ac:picMkLst>
        </pc:picChg>
        <pc:picChg chg="del">
          <ac:chgData name="Jiang, Song" userId="05094fb2-07ae-4e00-83cc-fc1c66d68ba8" providerId="ADAL" clId="{9099A4B7-72F8-4E8D-BF73-19C1631F3A90}" dt="2024-04-30T21:30:43.974" v="4506" actId="478"/>
          <ac:picMkLst>
            <pc:docMk/>
            <pc:sldMk cId="1491112315" sldId="636"/>
            <ac:picMk id="26" creationId="{7C21C672-7F16-23BC-23B5-306F900957F9}"/>
          </ac:picMkLst>
        </pc:picChg>
        <pc:picChg chg="del">
          <ac:chgData name="Jiang, Song" userId="05094fb2-07ae-4e00-83cc-fc1c66d68ba8" providerId="ADAL" clId="{9099A4B7-72F8-4E8D-BF73-19C1631F3A90}" dt="2024-04-30T21:30:44.718" v="4507" actId="478"/>
          <ac:picMkLst>
            <pc:docMk/>
            <pc:sldMk cId="1491112315" sldId="636"/>
            <ac:picMk id="27" creationId="{ACEBB327-EF82-012B-187C-60D7A869CDF8}"/>
          </ac:picMkLst>
        </pc:picChg>
        <pc:picChg chg="mod">
          <ac:chgData name="Jiang, Song" userId="05094fb2-07ae-4e00-83cc-fc1c66d68ba8" providerId="ADAL" clId="{9099A4B7-72F8-4E8D-BF73-19C1631F3A90}" dt="2024-04-30T22:04:15.471" v="4677" actId="1035"/>
          <ac:picMkLst>
            <pc:docMk/>
            <pc:sldMk cId="1491112315" sldId="636"/>
            <ac:picMk id="29" creationId="{BDB51E89-DE5B-B9FC-DE83-562294F05A95}"/>
          </ac:picMkLst>
        </pc:picChg>
        <pc:picChg chg="mod">
          <ac:chgData name="Jiang, Song" userId="05094fb2-07ae-4e00-83cc-fc1c66d68ba8" providerId="ADAL" clId="{9099A4B7-72F8-4E8D-BF73-19C1631F3A90}" dt="2024-04-30T22:04:15.471" v="4677" actId="1035"/>
          <ac:picMkLst>
            <pc:docMk/>
            <pc:sldMk cId="1491112315" sldId="636"/>
            <ac:picMk id="30" creationId="{0B8F08C6-B174-D5F2-ED17-DA7FC8546F08}"/>
          </ac:picMkLst>
        </pc:picChg>
        <pc:picChg chg="del">
          <ac:chgData name="Jiang, Song" userId="05094fb2-07ae-4e00-83cc-fc1c66d68ba8" providerId="ADAL" clId="{9099A4B7-72F8-4E8D-BF73-19C1631F3A90}" dt="2024-04-30T21:30:45.594" v="4508" actId="478"/>
          <ac:picMkLst>
            <pc:docMk/>
            <pc:sldMk cId="1491112315" sldId="636"/>
            <ac:picMk id="31" creationId="{F4345CB0-D140-594D-B840-FF9E8FD8912C}"/>
          </ac:picMkLst>
        </pc:picChg>
        <pc:picChg chg="del">
          <ac:chgData name="Jiang, Song" userId="05094fb2-07ae-4e00-83cc-fc1c66d68ba8" providerId="ADAL" clId="{9099A4B7-72F8-4E8D-BF73-19C1631F3A90}" dt="2024-04-30T21:30:46.222" v="4509" actId="478"/>
          <ac:picMkLst>
            <pc:docMk/>
            <pc:sldMk cId="1491112315" sldId="636"/>
            <ac:picMk id="32" creationId="{4B0A2874-FAA1-835D-14B4-2141589E8E95}"/>
          </ac:picMkLst>
        </pc:picChg>
        <pc:picChg chg="mod">
          <ac:chgData name="Jiang, Song" userId="05094fb2-07ae-4e00-83cc-fc1c66d68ba8" providerId="ADAL" clId="{9099A4B7-72F8-4E8D-BF73-19C1631F3A90}" dt="2024-04-30T22:04:15.471" v="4677" actId="1035"/>
          <ac:picMkLst>
            <pc:docMk/>
            <pc:sldMk cId="1491112315" sldId="636"/>
            <ac:picMk id="34" creationId="{A849BDC3-558D-95CB-01E8-8ADBBD9F1492}"/>
          </ac:picMkLst>
        </pc:picChg>
        <pc:picChg chg="del mod">
          <ac:chgData name="Jiang, Song" userId="05094fb2-07ae-4e00-83cc-fc1c66d68ba8" providerId="ADAL" clId="{9099A4B7-72F8-4E8D-BF73-19C1631F3A90}" dt="2024-04-30T22:03:25.881" v="4664" actId="478"/>
          <ac:picMkLst>
            <pc:docMk/>
            <pc:sldMk cId="1491112315" sldId="636"/>
            <ac:picMk id="35" creationId="{FFAAC267-0F29-ADD4-BBE5-98CED7608722}"/>
          </ac:picMkLst>
        </pc:picChg>
        <pc:picChg chg="mod">
          <ac:chgData name="Jiang, Song" userId="05094fb2-07ae-4e00-83cc-fc1c66d68ba8" providerId="ADAL" clId="{9099A4B7-72F8-4E8D-BF73-19C1631F3A90}" dt="2024-04-30T22:04:15.471" v="4677" actId="1035"/>
          <ac:picMkLst>
            <pc:docMk/>
            <pc:sldMk cId="1491112315" sldId="636"/>
            <ac:picMk id="36" creationId="{DA19A956-C60D-00E8-E773-E01DA3070942}"/>
          </ac:picMkLst>
        </pc:picChg>
        <pc:picChg chg="del mod">
          <ac:chgData name="Jiang, Song" userId="05094fb2-07ae-4e00-83cc-fc1c66d68ba8" providerId="ADAL" clId="{9099A4B7-72F8-4E8D-BF73-19C1631F3A90}" dt="2024-04-30T21:54:20.478" v="4586" actId="478"/>
          <ac:picMkLst>
            <pc:docMk/>
            <pc:sldMk cId="1491112315" sldId="636"/>
            <ac:picMk id="37" creationId="{F3BFAB94-DB01-6DD9-49D6-F6BF55E44423}"/>
          </ac:picMkLst>
        </pc:picChg>
        <pc:picChg chg="del mod">
          <ac:chgData name="Jiang, Song" userId="05094fb2-07ae-4e00-83cc-fc1c66d68ba8" providerId="ADAL" clId="{9099A4B7-72F8-4E8D-BF73-19C1631F3A90}" dt="2024-04-30T21:54:26.030" v="4587" actId="478"/>
          <ac:picMkLst>
            <pc:docMk/>
            <pc:sldMk cId="1491112315" sldId="636"/>
            <ac:picMk id="38" creationId="{6B7A2988-15E8-72B9-8FDE-81A18F9E8178}"/>
          </ac:picMkLst>
        </pc:picChg>
        <pc:picChg chg="del mod">
          <ac:chgData name="Jiang, Song" userId="05094fb2-07ae-4e00-83cc-fc1c66d68ba8" providerId="ADAL" clId="{9099A4B7-72F8-4E8D-BF73-19C1631F3A90}" dt="2024-04-30T21:56:39.108" v="4625" actId="478"/>
          <ac:picMkLst>
            <pc:docMk/>
            <pc:sldMk cId="1491112315" sldId="636"/>
            <ac:picMk id="39" creationId="{98BC26A2-3E3E-8ECC-978E-1BBA0EBE3298}"/>
          </ac:picMkLst>
        </pc:picChg>
        <pc:picChg chg="del">
          <ac:chgData name="Jiang, Song" userId="05094fb2-07ae-4e00-83cc-fc1c66d68ba8" providerId="ADAL" clId="{9099A4B7-72F8-4E8D-BF73-19C1631F3A90}" dt="2024-04-30T21:30:30.780" v="4495" actId="478"/>
          <ac:picMkLst>
            <pc:docMk/>
            <pc:sldMk cId="1491112315" sldId="636"/>
            <ac:picMk id="40" creationId="{B9FDB972-1CF6-50E4-CD50-F331A7E9E8B2}"/>
          </ac:picMkLst>
        </pc:picChg>
        <pc:picChg chg="del">
          <ac:chgData name="Jiang, Song" userId="05094fb2-07ae-4e00-83cc-fc1c66d68ba8" providerId="ADAL" clId="{9099A4B7-72F8-4E8D-BF73-19C1631F3A90}" dt="2024-04-30T21:30:31.645" v="4496" actId="478"/>
          <ac:picMkLst>
            <pc:docMk/>
            <pc:sldMk cId="1491112315" sldId="636"/>
            <ac:picMk id="41" creationId="{E4109AC3-7A98-BAAB-A797-9CDA578BC316}"/>
          </ac:picMkLst>
        </pc:picChg>
        <pc:picChg chg="del">
          <ac:chgData name="Jiang, Song" userId="05094fb2-07ae-4e00-83cc-fc1c66d68ba8" providerId="ADAL" clId="{9099A4B7-72F8-4E8D-BF73-19C1631F3A90}" dt="2024-04-30T21:30:35.589" v="4500" actId="478"/>
          <ac:picMkLst>
            <pc:docMk/>
            <pc:sldMk cId="1491112315" sldId="636"/>
            <ac:picMk id="42" creationId="{1CC03D5E-363E-6695-0A7C-F68DA49C646B}"/>
          </ac:picMkLst>
        </pc:picChg>
        <pc:picChg chg="del">
          <ac:chgData name="Jiang, Song" userId="05094fb2-07ae-4e00-83cc-fc1c66d68ba8" providerId="ADAL" clId="{9099A4B7-72F8-4E8D-BF73-19C1631F3A90}" dt="2024-04-30T21:30:34.708" v="4499" actId="478"/>
          <ac:picMkLst>
            <pc:docMk/>
            <pc:sldMk cId="1491112315" sldId="636"/>
            <ac:picMk id="43" creationId="{35BAB348-4A4B-8A57-BDB6-E580F31D12F0}"/>
          </ac:picMkLst>
        </pc:picChg>
        <pc:picChg chg="del">
          <ac:chgData name="Jiang, Song" userId="05094fb2-07ae-4e00-83cc-fc1c66d68ba8" providerId="ADAL" clId="{9099A4B7-72F8-4E8D-BF73-19C1631F3A90}" dt="2024-04-30T21:30:33.071" v="4498" actId="478"/>
          <ac:picMkLst>
            <pc:docMk/>
            <pc:sldMk cId="1491112315" sldId="636"/>
            <ac:picMk id="44" creationId="{9250C96A-6FEB-5C0F-ECA8-4F39185B4FF2}"/>
          </ac:picMkLst>
        </pc:picChg>
        <pc:picChg chg="mod">
          <ac:chgData name="Jiang, Song" userId="05094fb2-07ae-4e00-83cc-fc1c66d68ba8" providerId="ADAL" clId="{9099A4B7-72F8-4E8D-BF73-19C1631F3A90}" dt="2024-04-30T22:04:15.471" v="4677" actId="1035"/>
          <ac:picMkLst>
            <pc:docMk/>
            <pc:sldMk cId="1491112315" sldId="636"/>
            <ac:picMk id="45" creationId="{88497A68-0F22-EDDB-08EB-0079FD5FBFFA}"/>
          </ac:picMkLst>
        </pc:picChg>
        <pc:cxnChg chg="add mod">
          <ac:chgData name="Jiang, Song" userId="05094fb2-07ae-4e00-83cc-fc1c66d68ba8" providerId="ADAL" clId="{9099A4B7-72F8-4E8D-BF73-19C1631F3A90}" dt="2024-04-30T22:04:15.471" v="4677" actId="1035"/>
          <ac:cxnSpMkLst>
            <pc:docMk/>
            <pc:sldMk cId="1491112315" sldId="636"/>
            <ac:cxnSpMk id="51" creationId="{F117D0FF-E688-9A1D-07F2-419B013FA33A}"/>
          </ac:cxnSpMkLst>
        </pc:cxnChg>
        <pc:cxnChg chg="add mod">
          <ac:chgData name="Jiang, Song" userId="05094fb2-07ae-4e00-83cc-fc1c66d68ba8" providerId="ADAL" clId="{9099A4B7-72F8-4E8D-BF73-19C1631F3A90}" dt="2024-04-30T22:04:15.471" v="4677" actId="1035"/>
          <ac:cxnSpMkLst>
            <pc:docMk/>
            <pc:sldMk cId="1491112315" sldId="636"/>
            <ac:cxnSpMk id="52" creationId="{F74934F1-37E4-6FA2-BB7D-C37C32F8376B}"/>
          </ac:cxnSpMkLst>
        </pc:cxnChg>
        <pc:cxnChg chg="add mod">
          <ac:chgData name="Jiang, Song" userId="05094fb2-07ae-4e00-83cc-fc1c66d68ba8" providerId="ADAL" clId="{9099A4B7-72F8-4E8D-BF73-19C1631F3A90}" dt="2024-04-30T22:04:15.471" v="4677" actId="1035"/>
          <ac:cxnSpMkLst>
            <pc:docMk/>
            <pc:sldMk cId="1491112315" sldId="636"/>
            <ac:cxnSpMk id="9231" creationId="{2FEE0504-5284-51A0-E1D5-D9601F99B23A}"/>
          </ac:cxnSpMkLst>
        </pc:cxnChg>
        <pc:cxnChg chg="add mod">
          <ac:chgData name="Jiang, Song" userId="05094fb2-07ae-4e00-83cc-fc1c66d68ba8" providerId="ADAL" clId="{9099A4B7-72F8-4E8D-BF73-19C1631F3A90}" dt="2024-04-30T22:16:59.947" v="4816" actId="14100"/>
          <ac:cxnSpMkLst>
            <pc:docMk/>
            <pc:sldMk cId="1491112315" sldId="636"/>
            <ac:cxnSpMk id="9237" creationId="{32C9BF3E-1817-44ED-376E-8B6EF17AC600}"/>
          </ac:cxnSpMkLst>
        </pc:cxnChg>
        <pc:cxnChg chg="add mod">
          <ac:chgData name="Jiang, Song" userId="05094fb2-07ae-4e00-83cc-fc1c66d68ba8" providerId="ADAL" clId="{9099A4B7-72F8-4E8D-BF73-19C1631F3A90}" dt="2024-04-30T22:17:25.364" v="4820" actId="14100"/>
          <ac:cxnSpMkLst>
            <pc:docMk/>
            <pc:sldMk cId="1491112315" sldId="636"/>
            <ac:cxnSpMk id="9240" creationId="{CEE56A2C-AC8D-C28C-81E4-7A11813E4B48}"/>
          </ac:cxnSpMkLst>
        </pc:cxnChg>
      </pc:sldChg>
      <pc:sldChg chg="add del">
        <pc:chgData name="Jiang, Song" userId="05094fb2-07ae-4e00-83cc-fc1c66d68ba8" providerId="ADAL" clId="{9099A4B7-72F8-4E8D-BF73-19C1631F3A90}" dt="2024-05-01T12:06:20.777" v="5045" actId="47"/>
        <pc:sldMkLst>
          <pc:docMk/>
          <pc:sldMk cId="4110383762" sldId="637"/>
        </pc:sldMkLst>
      </pc:sldChg>
      <pc:sldChg chg="addSp modSp add mod modAnim">
        <pc:chgData name="Jiang, Song" userId="05094fb2-07ae-4e00-83cc-fc1c66d68ba8" providerId="ADAL" clId="{9099A4B7-72F8-4E8D-BF73-19C1631F3A90}" dt="2024-05-01T12:07:05.661" v="5050"/>
        <pc:sldMkLst>
          <pc:docMk/>
          <pc:sldMk cId="1521125246" sldId="638"/>
        </pc:sldMkLst>
        <pc:spChg chg="mod">
          <ac:chgData name="Jiang, Song" userId="05094fb2-07ae-4e00-83cc-fc1c66d68ba8" providerId="ADAL" clId="{9099A4B7-72F8-4E8D-BF73-19C1631F3A90}" dt="2024-05-01T11:33:53.550" v="4856" actId="5793"/>
          <ac:spMkLst>
            <pc:docMk/>
            <pc:sldMk cId="1521125246" sldId="638"/>
            <ac:spMk id="3" creationId="{50A6742E-3F6B-2BF8-BBA7-8552D01189C1}"/>
          </ac:spMkLst>
        </pc:spChg>
        <pc:spChg chg="add mod">
          <ac:chgData name="Jiang, Song" userId="05094fb2-07ae-4e00-83cc-fc1c66d68ba8" providerId="ADAL" clId="{9099A4B7-72F8-4E8D-BF73-19C1631F3A90}" dt="2024-04-30T22:17:54.830" v="4824" actId="108"/>
          <ac:spMkLst>
            <pc:docMk/>
            <pc:sldMk cId="1521125246" sldId="638"/>
            <ac:spMk id="6" creationId="{C2BB64DF-C75D-6051-CDBC-875C44C8E7CB}"/>
          </ac:spMkLst>
        </pc:spChg>
        <pc:spChg chg="mod">
          <ac:chgData name="Jiang, Song" userId="05094fb2-07ae-4e00-83cc-fc1c66d68ba8" providerId="ADAL" clId="{9099A4B7-72F8-4E8D-BF73-19C1631F3A90}" dt="2024-04-30T22:16:10.079" v="4809" actId="207"/>
          <ac:spMkLst>
            <pc:docMk/>
            <pc:sldMk cId="1521125246" sldId="638"/>
            <ac:spMk id="9" creationId="{6E20171A-9CD5-D3F6-ED89-36781F912244}"/>
          </ac:spMkLst>
        </pc:spChg>
        <pc:spChg chg="mod">
          <ac:chgData name="Jiang, Song" userId="05094fb2-07ae-4e00-83cc-fc1c66d68ba8" providerId="ADAL" clId="{9099A4B7-72F8-4E8D-BF73-19C1631F3A90}" dt="2024-04-30T22:09:23.129" v="4768" actId="108"/>
          <ac:spMkLst>
            <pc:docMk/>
            <pc:sldMk cId="1521125246" sldId="638"/>
            <ac:spMk id="28" creationId="{90D6356C-6973-33C7-3F6E-4AA7DFBA5585}"/>
          </ac:spMkLst>
        </pc:spChg>
        <pc:spChg chg="mod">
          <ac:chgData name="Jiang, Song" userId="05094fb2-07ae-4e00-83cc-fc1c66d68ba8" providerId="ADAL" clId="{9099A4B7-72F8-4E8D-BF73-19C1631F3A90}" dt="2024-04-30T22:17:51.038" v="4823" actId="108"/>
          <ac:spMkLst>
            <pc:docMk/>
            <pc:sldMk cId="1521125246" sldId="638"/>
            <ac:spMk id="33" creationId="{3BC858FB-EEB9-7013-2490-C3E3EFFBEF67}"/>
          </ac:spMkLst>
        </pc:spChg>
        <pc:spChg chg="mod">
          <ac:chgData name="Jiang, Song" userId="05094fb2-07ae-4e00-83cc-fc1c66d68ba8" providerId="ADAL" clId="{9099A4B7-72F8-4E8D-BF73-19C1631F3A90}" dt="2024-04-30T22:17:59.131" v="4825" actId="108"/>
          <ac:spMkLst>
            <pc:docMk/>
            <pc:sldMk cId="1521125246" sldId="638"/>
            <ac:spMk id="48" creationId="{33482484-A16F-E502-75CB-428D3767404A}"/>
          </ac:spMkLst>
        </pc:spChg>
        <pc:spChg chg="mod">
          <ac:chgData name="Jiang, Song" userId="05094fb2-07ae-4e00-83cc-fc1c66d68ba8" providerId="ADAL" clId="{9099A4B7-72F8-4E8D-BF73-19C1631F3A90}" dt="2024-04-30T22:09:04.933" v="4765" actId="207"/>
          <ac:spMkLst>
            <pc:docMk/>
            <pc:sldMk cId="1521125246" sldId="638"/>
            <ac:spMk id="49" creationId="{30C05938-6EF9-4CD6-10A3-C39817848F94}"/>
          </ac:spMkLst>
        </pc:spChg>
        <pc:spChg chg="mod">
          <ac:chgData name="Jiang, Song" userId="05094fb2-07ae-4e00-83cc-fc1c66d68ba8" providerId="ADAL" clId="{9099A4B7-72F8-4E8D-BF73-19C1631F3A90}" dt="2024-04-30T22:16:21.874" v="4810" actId="108"/>
          <ac:spMkLst>
            <pc:docMk/>
            <pc:sldMk cId="1521125246" sldId="638"/>
            <ac:spMk id="57" creationId="{2CC36F52-878B-E9C1-CBFD-53DA4A4FF3DB}"/>
          </ac:spMkLst>
        </pc:spChg>
        <pc:spChg chg="mod">
          <ac:chgData name="Jiang, Song" userId="05094fb2-07ae-4e00-83cc-fc1c66d68ba8" providerId="ADAL" clId="{9099A4B7-72F8-4E8D-BF73-19C1631F3A90}" dt="2024-04-30T22:16:29.159" v="4811" actId="108"/>
          <ac:spMkLst>
            <pc:docMk/>
            <pc:sldMk cId="1521125246" sldId="638"/>
            <ac:spMk id="58" creationId="{4E23E7D6-79B5-638B-C07E-767D7DB37B7F}"/>
          </ac:spMkLst>
        </pc:spChg>
        <pc:spChg chg="mod">
          <ac:chgData name="Jiang, Song" userId="05094fb2-07ae-4e00-83cc-fc1c66d68ba8" providerId="ADAL" clId="{9099A4B7-72F8-4E8D-BF73-19C1631F3A90}" dt="2024-04-30T22:16:35.387" v="4812" actId="108"/>
          <ac:spMkLst>
            <pc:docMk/>
            <pc:sldMk cId="1521125246" sldId="638"/>
            <ac:spMk id="59" creationId="{FDED24A1-3464-5794-A311-440B1519AA4C}"/>
          </ac:spMkLst>
        </pc:spChg>
        <pc:spChg chg="mod">
          <ac:chgData name="Jiang, Song" userId="05094fb2-07ae-4e00-83cc-fc1c66d68ba8" providerId="ADAL" clId="{9099A4B7-72F8-4E8D-BF73-19C1631F3A90}" dt="2024-04-30T22:09:33.045" v="4769" actId="108"/>
          <ac:spMkLst>
            <pc:docMk/>
            <pc:sldMk cId="1521125246" sldId="638"/>
            <ac:spMk id="9225" creationId="{FB4AA741-6D11-4766-C528-91D25F981061}"/>
          </ac:spMkLst>
        </pc:spChg>
        <pc:spChg chg="mod">
          <ac:chgData name="Jiang, Song" userId="05094fb2-07ae-4e00-83cc-fc1c66d68ba8" providerId="ADAL" clId="{9099A4B7-72F8-4E8D-BF73-19C1631F3A90}" dt="2024-04-30T22:09:35.664" v="4770" actId="108"/>
          <ac:spMkLst>
            <pc:docMk/>
            <pc:sldMk cId="1521125246" sldId="638"/>
            <ac:spMk id="9226" creationId="{81752652-3FCB-8B0F-7829-A420AB9CAA0D}"/>
          </ac:spMkLst>
        </pc:spChg>
        <pc:spChg chg="mod">
          <ac:chgData name="Jiang, Song" userId="05094fb2-07ae-4e00-83cc-fc1c66d68ba8" providerId="ADAL" clId="{9099A4B7-72F8-4E8D-BF73-19C1631F3A90}" dt="2024-04-30T22:18:01.704" v="4826" actId="108"/>
          <ac:spMkLst>
            <pc:docMk/>
            <pc:sldMk cId="1521125246" sldId="638"/>
            <ac:spMk id="9227" creationId="{AB45B192-6F22-FBB4-2085-B69C1F3F8B1A}"/>
          </ac:spMkLst>
        </pc:spChg>
        <pc:spChg chg="mod">
          <ac:chgData name="Jiang, Song" userId="05094fb2-07ae-4e00-83cc-fc1c66d68ba8" providerId="ADAL" clId="{9099A4B7-72F8-4E8D-BF73-19C1631F3A90}" dt="2024-04-30T22:18:04.769" v="4827" actId="108"/>
          <ac:spMkLst>
            <pc:docMk/>
            <pc:sldMk cId="1521125246" sldId="638"/>
            <ac:spMk id="9228" creationId="{588C83F6-5F34-CFA8-1525-5B429FFF9D8A}"/>
          </ac:spMkLst>
        </pc:spChg>
        <pc:cxnChg chg="add mod">
          <ac:chgData name="Jiang, Song" userId="05094fb2-07ae-4e00-83cc-fc1c66d68ba8" providerId="ADAL" clId="{9099A4B7-72F8-4E8D-BF73-19C1631F3A90}" dt="2024-04-30T22:17:05.481" v="4817"/>
          <ac:cxnSpMkLst>
            <pc:docMk/>
            <pc:sldMk cId="1521125246" sldId="638"/>
            <ac:cxnSpMk id="2" creationId="{555D99CA-A726-E446-AEE9-DD5625B36AA5}"/>
          </ac:cxnSpMkLst>
        </pc:cxnChg>
        <pc:cxnChg chg="add mod">
          <ac:chgData name="Jiang, Song" userId="05094fb2-07ae-4e00-83cc-fc1c66d68ba8" providerId="ADAL" clId="{9099A4B7-72F8-4E8D-BF73-19C1631F3A90}" dt="2024-04-30T22:17:36.803" v="4822"/>
          <ac:cxnSpMkLst>
            <pc:docMk/>
            <pc:sldMk cId="1521125246" sldId="638"/>
            <ac:cxnSpMk id="5" creationId="{586DAD53-FE5F-C162-0CA5-88F47853FF70}"/>
          </ac:cxnSpMkLst>
        </pc:cxnChg>
      </pc:sldChg>
      <pc:sldChg chg="addSp delSp modSp add mod modAnim">
        <pc:chgData name="Jiang, Song" userId="05094fb2-07ae-4e00-83cc-fc1c66d68ba8" providerId="ADAL" clId="{9099A4B7-72F8-4E8D-BF73-19C1631F3A90}" dt="2024-05-01T11:55:11.104" v="4963"/>
        <pc:sldMkLst>
          <pc:docMk/>
          <pc:sldMk cId="3450094832" sldId="639"/>
        </pc:sldMkLst>
        <pc:spChg chg="mod">
          <ac:chgData name="Jiang, Song" userId="05094fb2-07ae-4e00-83cc-fc1c66d68ba8" providerId="ADAL" clId="{9099A4B7-72F8-4E8D-BF73-19C1631F3A90}" dt="2024-05-01T11:34:32.528" v="4863" actId="20577"/>
          <ac:spMkLst>
            <pc:docMk/>
            <pc:sldMk cId="3450094832" sldId="639"/>
            <ac:spMk id="3" creationId="{50A6742E-3F6B-2BF8-BBA7-8552D01189C1}"/>
          </ac:spMkLst>
        </pc:spChg>
        <pc:spChg chg="add mod">
          <ac:chgData name="Jiang, Song" userId="05094fb2-07ae-4e00-83cc-fc1c66d68ba8" providerId="ADAL" clId="{9099A4B7-72F8-4E8D-BF73-19C1631F3A90}" dt="2024-05-01T11:36:07.307" v="4877" actId="692"/>
          <ac:spMkLst>
            <pc:docMk/>
            <pc:sldMk cId="3450094832" sldId="639"/>
            <ac:spMk id="11" creationId="{C9BDDA56-3DA2-77EB-154A-AC5328FD1965}"/>
          </ac:spMkLst>
        </pc:spChg>
        <pc:spChg chg="add mod">
          <ac:chgData name="Jiang, Song" userId="05094fb2-07ae-4e00-83cc-fc1c66d68ba8" providerId="ADAL" clId="{9099A4B7-72F8-4E8D-BF73-19C1631F3A90}" dt="2024-05-01T11:36:50.765" v="4882" actId="1076"/>
          <ac:spMkLst>
            <pc:docMk/>
            <pc:sldMk cId="3450094832" sldId="639"/>
            <ac:spMk id="12" creationId="{6CDB253D-7F87-FD13-BCBA-8E40D2D1A351}"/>
          </ac:spMkLst>
        </pc:spChg>
        <pc:spChg chg="add mod">
          <ac:chgData name="Jiang, Song" userId="05094fb2-07ae-4e00-83cc-fc1c66d68ba8" providerId="ADAL" clId="{9099A4B7-72F8-4E8D-BF73-19C1631F3A90}" dt="2024-05-01T11:41:57.155" v="4906" actId="1076"/>
          <ac:spMkLst>
            <pc:docMk/>
            <pc:sldMk cId="3450094832" sldId="639"/>
            <ac:spMk id="13" creationId="{C8B2426B-FA70-6ADF-E3CF-8203AB51A1F7}"/>
          </ac:spMkLst>
        </pc:spChg>
        <pc:spChg chg="add mod">
          <ac:chgData name="Jiang, Song" userId="05094fb2-07ae-4e00-83cc-fc1c66d68ba8" providerId="ADAL" clId="{9099A4B7-72F8-4E8D-BF73-19C1631F3A90}" dt="2024-05-01T11:41:57.155" v="4906" actId="1076"/>
          <ac:spMkLst>
            <pc:docMk/>
            <pc:sldMk cId="3450094832" sldId="639"/>
            <ac:spMk id="14" creationId="{099F7D74-6B37-94AF-E035-016FA4037173}"/>
          </ac:spMkLst>
        </pc:spChg>
        <pc:spChg chg="add mod">
          <ac:chgData name="Jiang, Song" userId="05094fb2-07ae-4e00-83cc-fc1c66d68ba8" providerId="ADAL" clId="{9099A4B7-72F8-4E8D-BF73-19C1631F3A90}" dt="2024-05-01T11:41:57.155" v="4906" actId="1076"/>
          <ac:spMkLst>
            <pc:docMk/>
            <pc:sldMk cId="3450094832" sldId="639"/>
            <ac:spMk id="15" creationId="{C2872D00-8A5F-10C6-2990-4DBD9F496309}"/>
          </ac:spMkLst>
        </pc:spChg>
        <pc:spChg chg="mod">
          <ac:chgData name="Jiang, Song" userId="05094fb2-07ae-4e00-83cc-fc1c66d68ba8" providerId="ADAL" clId="{9099A4B7-72F8-4E8D-BF73-19C1631F3A90}" dt="2024-05-01T11:31:38.193" v="4837" actId="108"/>
          <ac:spMkLst>
            <pc:docMk/>
            <pc:sldMk cId="3450094832" sldId="639"/>
            <ac:spMk id="28" creationId="{90D6356C-6973-33C7-3F6E-4AA7DFBA5585}"/>
          </ac:spMkLst>
        </pc:spChg>
        <pc:spChg chg="mod">
          <ac:chgData name="Jiang, Song" userId="05094fb2-07ae-4e00-83cc-fc1c66d68ba8" providerId="ADAL" clId="{9099A4B7-72F8-4E8D-BF73-19C1631F3A90}" dt="2024-05-01T11:31:56.278" v="4842" actId="207"/>
          <ac:spMkLst>
            <pc:docMk/>
            <pc:sldMk cId="3450094832" sldId="639"/>
            <ac:spMk id="48" creationId="{33482484-A16F-E502-75CB-428D3767404A}"/>
          </ac:spMkLst>
        </pc:spChg>
        <pc:spChg chg="mod">
          <ac:chgData name="Jiang, Song" userId="05094fb2-07ae-4e00-83cc-fc1c66d68ba8" providerId="ADAL" clId="{9099A4B7-72F8-4E8D-BF73-19C1631F3A90}" dt="2024-05-01T11:31:10.279" v="4834" actId="207"/>
          <ac:spMkLst>
            <pc:docMk/>
            <pc:sldMk cId="3450094832" sldId="639"/>
            <ac:spMk id="49" creationId="{30C05938-6EF9-4CD6-10A3-C39817848F94}"/>
          </ac:spMkLst>
        </pc:spChg>
        <pc:spChg chg="mod">
          <ac:chgData name="Jiang, Song" userId="05094fb2-07ae-4e00-83cc-fc1c66d68ba8" providerId="ADAL" clId="{9099A4B7-72F8-4E8D-BF73-19C1631F3A90}" dt="2024-05-01T11:32:11.329" v="4845" actId="108"/>
          <ac:spMkLst>
            <pc:docMk/>
            <pc:sldMk cId="3450094832" sldId="639"/>
            <ac:spMk id="59" creationId="{FDED24A1-3464-5794-A311-440B1519AA4C}"/>
          </ac:spMkLst>
        </pc:spChg>
        <pc:spChg chg="mod">
          <ac:chgData name="Jiang, Song" userId="05094fb2-07ae-4e00-83cc-fc1c66d68ba8" providerId="ADAL" clId="{9099A4B7-72F8-4E8D-BF73-19C1631F3A90}" dt="2024-05-01T11:31:44.382" v="4838" actId="108"/>
          <ac:spMkLst>
            <pc:docMk/>
            <pc:sldMk cId="3450094832" sldId="639"/>
            <ac:spMk id="9225" creationId="{FB4AA741-6D11-4766-C528-91D25F981061}"/>
          </ac:spMkLst>
        </pc:spChg>
        <pc:spChg chg="mod">
          <ac:chgData name="Jiang, Song" userId="05094fb2-07ae-4e00-83cc-fc1c66d68ba8" providerId="ADAL" clId="{9099A4B7-72F8-4E8D-BF73-19C1631F3A90}" dt="2024-05-01T11:31:46.819" v="4839" actId="108"/>
          <ac:spMkLst>
            <pc:docMk/>
            <pc:sldMk cId="3450094832" sldId="639"/>
            <ac:spMk id="9226" creationId="{81752652-3FCB-8B0F-7829-A420AB9CAA0D}"/>
          </ac:spMkLst>
        </pc:spChg>
        <pc:spChg chg="mod">
          <ac:chgData name="Jiang, Song" userId="05094fb2-07ae-4e00-83cc-fc1c66d68ba8" providerId="ADAL" clId="{9099A4B7-72F8-4E8D-BF73-19C1631F3A90}" dt="2024-05-01T11:32:00.757" v="4843" actId="108"/>
          <ac:spMkLst>
            <pc:docMk/>
            <pc:sldMk cId="3450094832" sldId="639"/>
            <ac:spMk id="9227" creationId="{AB45B192-6F22-FBB4-2085-B69C1F3F8B1A}"/>
          </ac:spMkLst>
        </pc:spChg>
        <pc:spChg chg="mod">
          <ac:chgData name="Jiang, Song" userId="05094fb2-07ae-4e00-83cc-fc1c66d68ba8" providerId="ADAL" clId="{9099A4B7-72F8-4E8D-BF73-19C1631F3A90}" dt="2024-05-01T11:32:03.341" v="4844" actId="108"/>
          <ac:spMkLst>
            <pc:docMk/>
            <pc:sldMk cId="3450094832" sldId="639"/>
            <ac:spMk id="9228" creationId="{588C83F6-5F34-CFA8-1525-5B429FFF9D8A}"/>
          </ac:spMkLst>
        </pc:spChg>
        <pc:spChg chg="mod">
          <ac:chgData name="Jiang, Song" userId="05094fb2-07ae-4e00-83cc-fc1c66d68ba8" providerId="ADAL" clId="{9099A4B7-72F8-4E8D-BF73-19C1631F3A90}" dt="2024-05-01T11:32:30.800" v="4847" actId="207"/>
          <ac:spMkLst>
            <pc:docMk/>
            <pc:sldMk cId="3450094832" sldId="639"/>
            <ac:spMk id="9235" creationId="{EF40842E-F84E-4ACB-EB21-F707C0EF84E1}"/>
          </ac:spMkLst>
        </pc:spChg>
        <pc:spChg chg="mod">
          <ac:chgData name="Jiang, Song" userId="05094fb2-07ae-4e00-83cc-fc1c66d68ba8" providerId="ADAL" clId="{9099A4B7-72F8-4E8D-BF73-19C1631F3A90}" dt="2024-05-01T11:32:35.560" v="4848" actId="207"/>
          <ac:spMkLst>
            <pc:docMk/>
            <pc:sldMk cId="3450094832" sldId="639"/>
            <ac:spMk id="9236" creationId="{69FD4BD0-1F3D-07D4-9D56-3A81CADE6A51}"/>
          </ac:spMkLst>
        </pc:spChg>
        <pc:picChg chg="add del mod">
          <ac:chgData name="Jiang, Song" userId="05094fb2-07ae-4e00-83cc-fc1c66d68ba8" providerId="ADAL" clId="{9099A4B7-72F8-4E8D-BF73-19C1631F3A90}" dt="2024-05-01T11:35:16.672" v="4868" actId="478"/>
          <ac:picMkLst>
            <pc:docMk/>
            <pc:sldMk cId="3450094832" sldId="639"/>
            <ac:picMk id="10" creationId="{EA1BB96D-A149-F281-B72C-D57AFFCF588B}"/>
          </ac:picMkLst>
        </pc:picChg>
        <pc:picChg chg="add mod">
          <ac:chgData name="Jiang, Song" userId="05094fb2-07ae-4e00-83cc-fc1c66d68ba8" providerId="ADAL" clId="{9099A4B7-72F8-4E8D-BF73-19C1631F3A90}" dt="2024-05-01T11:53:54.159" v="4956"/>
          <ac:picMkLst>
            <pc:docMk/>
            <pc:sldMk cId="3450094832" sldId="639"/>
            <ac:picMk id="21" creationId="{446DC262-7689-74DB-A23C-C41C878FAC42}"/>
          </ac:picMkLst>
        </pc:picChg>
        <pc:picChg chg="add mod">
          <ac:chgData name="Jiang, Song" userId="05094fb2-07ae-4e00-83cc-fc1c66d68ba8" providerId="ADAL" clId="{9099A4B7-72F8-4E8D-BF73-19C1631F3A90}" dt="2024-05-01T11:53:54.159" v="4956"/>
          <ac:picMkLst>
            <pc:docMk/>
            <pc:sldMk cId="3450094832" sldId="639"/>
            <ac:picMk id="22" creationId="{31776A64-E727-9FB1-9D3D-4FFB43BC3D6F}"/>
          </ac:picMkLst>
        </pc:picChg>
        <pc:picChg chg="add mod">
          <ac:chgData name="Jiang, Song" userId="05094fb2-07ae-4e00-83cc-fc1c66d68ba8" providerId="ADAL" clId="{9099A4B7-72F8-4E8D-BF73-19C1631F3A90}" dt="2024-05-01T11:53:54.159" v="4956"/>
          <ac:picMkLst>
            <pc:docMk/>
            <pc:sldMk cId="3450094832" sldId="639"/>
            <ac:picMk id="23" creationId="{251AA9F7-AF4B-94F4-ED57-4C547CB987DE}"/>
          </ac:picMkLst>
        </pc:picChg>
        <pc:cxnChg chg="add mod">
          <ac:chgData name="Jiang, Song" userId="05094fb2-07ae-4e00-83cc-fc1c66d68ba8" providerId="ADAL" clId="{9099A4B7-72F8-4E8D-BF73-19C1631F3A90}" dt="2024-05-01T11:53:25.990" v="4954" actId="692"/>
          <ac:cxnSpMkLst>
            <pc:docMk/>
            <pc:sldMk cId="3450094832" sldId="639"/>
            <ac:cxnSpMk id="17" creationId="{BF6F2F86-0C06-5E47-CFB2-2FF6F2A2F694}"/>
          </ac:cxnSpMkLst>
        </pc:cxnChg>
      </pc:sldChg>
      <pc:sldChg chg="addSp delSp modSp add mod modAnim">
        <pc:chgData name="Jiang, Song" userId="05094fb2-07ae-4e00-83cc-fc1c66d68ba8" providerId="ADAL" clId="{9099A4B7-72F8-4E8D-BF73-19C1631F3A90}" dt="2024-05-01T12:09:45.093" v="5056"/>
        <pc:sldMkLst>
          <pc:docMk/>
          <pc:sldMk cId="3310488969" sldId="640"/>
        </pc:sldMkLst>
        <pc:spChg chg="mod">
          <ac:chgData name="Jiang, Song" userId="05094fb2-07ae-4e00-83cc-fc1c66d68ba8" providerId="ADAL" clId="{9099A4B7-72F8-4E8D-BF73-19C1631F3A90}" dt="2024-05-01T11:44:53.985" v="4926" actId="5793"/>
          <ac:spMkLst>
            <pc:docMk/>
            <pc:sldMk cId="3310488969" sldId="640"/>
            <ac:spMk id="3" creationId="{50A6742E-3F6B-2BF8-BBA7-8552D01189C1}"/>
          </ac:spMkLst>
        </pc:spChg>
        <pc:spChg chg="mod">
          <ac:chgData name="Jiang, Song" userId="05094fb2-07ae-4e00-83cc-fc1c66d68ba8" providerId="ADAL" clId="{9099A4B7-72F8-4E8D-BF73-19C1631F3A90}" dt="2024-05-01T11:56:11.221" v="4964" actId="164"/>
          <ac:spMkLst>
            <pc:docMk/>
            <pc:sldMk cId="3310488969" sldId="640"/>
            <ac:spMk id="11" creationId="{C9BDDA56-3DA2-77EB-154A-AC5328FD1965}"/>
          </ac:spMkLst>
        </pc:spChg>
        <pc:spChg chg="mod">
          <ac:chgData name="Jiang, Song" userId="05094fb2-07ae-4e00-83cc-fc1c66d68ba8" providerId="ADAL" clId="{9099A4B7-72F8-4E8D-BF73-19C1631F3A90}" dt="2024-05-01T11:44:38.010" v="4924" actId="1076"/>
          <ac:spMkLst>
            <pc:docMk/>
            <pc:sldMk cId="3310488969" sldId="640"/>
            <ac:spMk id="12" creationId="{6CDB253D-7F87-FD13-BCBA-8E40D2D1A351}"/>
          </ac:spMkLst>
        </pc:spChg>
        <pc:spChg chg="mod">
          <ac:chgData name="Jiang, Song" userId="05094fb2-07ae-4e00-83cc-fc1c66d68ba8" providerId="ADAL" clId="{9099A4B7-72F8-4E8D-BF73-19C1631F3A90}" dt="2024-05-01T11:56:11.221" v="4964" actId="164"/>
          <ac:spMkLst>
            <pc:docMk/>
            <pc:sldMk cId="3310488969" sldId="640"/>
            <ac:spMk id="13" creationId="{C8B2426B-FA70-6ADF-E3CF-8203AB51A1F7}"/>
          </ac:spMkLst>
        </pc:spChg>
        <pc:spChg chg="mod">
          <ac:chgData name="Jiang, Song" userId="05094fb2-07ae-4e00-83cc-fc1c66d68ba8" providerId="ADAL" clId="{9099A4B7-72F8-4E8D-BF73-19C1631F3A90}" dt="2024-05-01T11:56:11.221" v="4964" actId="164"/>
          <ac:spMkLst>
            <pc:docMk/>
            <pc:sldMk cId="3310488969" sldId="640"/>
            <ac:spMk id="14" creationId="{099F7D74-6B37-94AF-E035-016FA4037173}"/>
          </ac:spMkLst>
        </pc:spChg>
        <pc:spChg chg="mod">
          <ac:chgData name="Jiang, Song" userId="05094fb2-07ae-4e00-83cc-fc1c66d68ba8" providerId="ADAL" clId="{9099A4B7-72F8-4E8D-BF73-19C1631F3A90}" dt="2024-05-01T11:56:11.221" v="4964" actId="164"/>
          <ac:spMkLst>
            <pc:docMk/>
            <pc:sldMk cId="3310488969" sldId="640"/>
            <ac:spMk id="15" creationId="{C2872D00-8A5F-10C6-2990-4DBD9F496309}"/>
          </ac:spMkLst>
        </pc:spChg>
        <pc:spChg chg="add del mod">
          <ac:chgData name="Jiang, Song" userId="05094fb2-07ae-4e00-83cc-fc1c66d68ba8" providerId="ADAL" clId="{9099A4B7-72F8-4E8D-BF73-19C1631F3A90}" dt="2024-05-01T12:04:00.310" v="5026" actId="478"/>
          <ac:spMkLst>
            <pc:docMk/>
            <pc:sldMk cId="3310488969" sldId="640"/>
            <ac:spMk id="21" creationId="{F85E8B45-095A-0C5E-7389-A2CCFDA0312D}"/>
          </ac:spMkLst>
        </pc:spChg>
        <pc:spChg chg="add mod">
          <ac:chgData name="Jiang, Song" userId="05094fb2-07ae-4e00-83cc-fc1c66d68ba8" providerId="ADAL" clId="{9099A4B7-72F8-4E8D-BF73-19C1631F3A90}" dt="2024-05-01T12:01:00.966" v="4990" actId="164"/>
          <ac:spMkLst>
            <pc:docMk/>
            <pc:sldMk cId="3310488969" sldId="640"/>
            <ac:spMk id="31" creationId="{966D4161-12E8-305F-25AF-8FF45CCAD151}"/>
          </ac:spMkLst>
        </pc:spChg>
        <pc:spChg chg="add mod">
          <ac:chgData name="Jiang, Song" userId="05094fb2-07ae-4e00-83cc-fc1c66d68ba8" providerId="ADAL" clId="{9099A4B7-72F8-4E8D-BF73-19C1631F3A90}" dt="2024-05-01T12:03:19.694" v="5021" actId="947"/>
          <ac:spMkLst>
            <pc:docMk/>
            <pc:sldMk cId="3310488969" sldId="640"/>
            <ac:spMk id="35" creationId="{35044649-B7E2-C11C-CC92-EBC6C6A8B588}"/>
          </ac:spMkLst>
        </pc:spChg>
        <pc:spChg chg="del">
          <ac:chgData name="Jiang, Song" userId="05094fb2-07ae-4e00-83cc-fc1c66d68ba8" providerId="ADAL" clId="{9099A4B7-72F8-4E8D-BF73-19C1631F3A90}" dt="2024-05-01T11:43:51.811" v="4920" actId="478"/>
          <ac:spMkLst>
            <pc:docMk/>
            <pc:sldMk cId="3310488969" sldId="640"/>
            <ac:spMk id="48" creationId="{33482484-A16F-E502-75CB-428D3767404A}"/>
          </ac:spMkLst>
        </pc:spChg>
        <pc:spChg chg="del">
          <ac:chgData name="Jiang, Song" userId="05094fb2-07ae-4e00-83cc-fc1c66d68ba8" providerId="ADAL" clId="{9099A4B7-72F8-4E8D-BF73-19C1631F3A90}" dt="2024-05-01T11:43:51.811" v="4920" actId="478"/>
          <ac:spMkLst>
            <pc:docMk/>
            <pc:sldMk cId="3310488969" sldId="640"/>
            <ac:spMk id="9227" creationId="{AB45B192-6F22-FBB4-2085-B69C1F3F8B1A}"/>
          </ac:spMkLst>
        </pc:spChg>
        <pc:spChg chg="del">
          <ac:chgData name="Jiang, Song" userId="05094fb2-07ae-4e00-83cc-fc1c66d68ba8" providerId="ADAL" clId="{9099A4B7-72F8-4E8D-BF73-19C1631F3A90}" dt="2024-05-01T11:43:51.811" v="4920" actId="478"/>
          <ac:spMkLst>
            <pc:docMk/>
            <pc:sldMk cId="3310488969" sldId="640"/>
            <ac:spMk id="9228" creationId="{588C83F6-5F34-CFA8-1525-5B429FFF9D8A}"/>
          </ac:spMkLst>
        </pc:spChg>
        <pc:spChg chg="mod">
          <ac:chgData name="Jiang, Song" userId="05094fb2-07ae-4e00-83cc-fc1c66d68ba8" providerId="ADAL" clId="{9099A4B7-72F8-4E8D-BF73-19C1631F3A90}" dt="2024-05-01T12:04:05.286" v="5027" actId="1076"/>
          <ac:spMkLst>
            <pc:docMk/>
            <pc:sldMk cId="3310488969" sldId="640"/>
            <ac:spMk id="9235" creationId="{EF40842E-F84E-4ACB-EB21-F707C0EF84E1}"/>
          </ac:spMkLst>
        </pc:spChg>
        <pc:spChg chg="mod">
          <ac:chgData name="Jiang, Song" userId="05094fb2-07ae-4e00-83cc-fc1c66d68ba8" providerId="ADAL" clId="{9099A4B7-72F8-4E8D-BF73-19C1631F3A90}" dt="2024-05-01T12:04:08.966" v="5028" actId="1076"/>
          <ac:spMkLst>
            <pc:docMk/>
            <pc:sldMk cId="3310488969" sldId="640"/>
            <ac:spMk id="9236" creationId="{69FD4BD0-1F3D-07D4-9D56-3A81CADE6A51}"/>
          </ac:spMkLst>
        </pc:spChg>
        <pc:grpChg chg="add mod">
          <ac:chgData name="Jiang, Song" userId="05094fb2-07ae-4e00-83cc-fc1c66d68ba8" providerId="ADAL" clId="{9099A4B7-72F8-4E8D-BF73-19C1631F3A90}" dt="2024-05-01T12:01:42.144" v="5002" actId="1038"/>
          <ac:grpSpMkLst>
            <pc:docMk/>
            <pc:sldMk cId="3310488969" sldId="640"/>
            <ac:grpSpMk id="20" creationId="{06493325-F079-58D0-73BE-685077B4CD56}"/>
          </ac:grpSpMkLst>
        </pc:grpChg>
        <pc:grpChg chg="add mod">
          <ac:chgData name="Jiang, Song" userId="05094fb2-07ae-4e00-83cc-fc1c66d68ba8" providerId="ADAL" clId="{9099A4B7-72F8-4E8D-BF73-19C1631F3A90}" dt="2024-05-01T12:01:00.966" v="4990" actId="164"/>
          <ac:grpSpMkLst>
            <pc:docMk/>
            <pc:sldMk cId="3310488969" sldId="640"/>
            <ac:grpSpMk id="32" creationId="{FD39C8AD-1DDD-6950-313A-3E5E4E1DC921}"/>
          </ac:grpSpMkLst>
        </pc:grpChg>
        <pc:picChg chg="add mod">
          <ac:chgData name="Jiang, Song" userId="05094fb2-07ae-4e00-83cc-fc1c66d68ba8" providerId="ADAL" clId="{9099A4B7-72F8-4E8D-BF73-19C1631F3A90}" dt="2024-05-01T11:53:47.188" v="4955" actId="1076"/>
          <ac:picMkLst>
            <pc:docMk/>
            <pc:sldMk cId="3310488969" sldId="640"/>
            <ac:picMk id="10" creationId="{D2FC7227-EFCE-9397-3104-F223E06BBD15}"/>
          </ac:picMkLst>
        </pc:picChg>
        <pc:picChg chg="add mod">
          <ac:chgData name="Jiang, Song" userId="05094fb2-07ae-4e00-83cc-fc1c66d68ba8" providerId="ADAL" clId="{9099A4B7-72F8-4E8D-BF73-19C1631F3A90}" dt="2024-05-01T11:51:11.326" v="4948" actId="1037"/>
          <ac:picMkLst>
            <pc:docMk/>
            <pc:sldMk cId="3310488969" sldId="640"/>
            <ac:picMk id="16" creationId="{5B33D04E-0C52-61D9-E0D3-6B4D7276CCAD}"/>
          </ac:picMkLst>
        </pc:picChg>
        <pc:picChg chg="add mod">
          <ac:chgData name="Jiang, Song" userId="05094fb2-07ae-4e00-83cc-fc1c66d68ba8" providerId="ADAL" clId="{9099A4B7-72F8-4E8D-BF73-19C1631F3A90}" dt="2024-05-01T11:51:13.620" v="4949" actId="1037"/>
          <ac:picMkLst>
            <pc:docMk/>
            <pc:sldMk cId="3310488969" sldId="640"/>
            <ac:picMk id="17" creationId="{37FA5F9F-6E9D-6E46-89E1-648B404AA39E}"/>
          </ac:picMkLst>
        </pc:picChg>
        <pc:picChg chg="mod">
          <ac:chgData name="Jiang, Song" userId="05094fb2-07ae-4e00-83cc-fc1c66d68ba8" providerId="ADAL" clId="{9099A4B7-72F8-4E8D-BF73-19C1631F3A90}" dt="2024-05-01T11:56:11.221" v="4964" actId="164"/>
          <ac:picMkLst>
            <pc:docMk/>
            <pc:sldMk cId="3310488969" sldId="640"/>
            <ac:picMk id="29" creationId="{BDB51E89-DE5B-B9FC-DE83-562294F05A95}"/>
          </ac:picMkLst>
        </pc:picChg>
        <pc:picChg chg="mod">
          <ac:chgData name="Jiang, Song" userId="05094fb2-07ae-4e00-83cc-fc1c66d68ba8" providerId="ADAL" clId="{9099A4B7-72F8-4E8D-BF73-19C1631F3A90}" dt="2024-05-01T11:56:11.221" v="4964" actId="164"/>
          <ac:picMkLst>
            <pc:docMk/>
            <pc:sldMk cId="3310488969" sldId="640"/>
            <ac:picMk id="30" creationId="{0B8F08C6-B174-D5F2-ED17-DA7FC8546F08}"/>
          </ac:picMkLst>
        </pc:picChg>
        <pc:cxnChg chg="add mod">
          <ac:chgData name="Jiang, Song" userId="05094fb2-07ae-4e00-83cc-fc1c66d68ba8" providerId="ADAL" clId="{9099A4B7-72F8-4E8D-BF73-19C1631F3A90}" dt="2024-05-01T12:01:00.966" v="4990" actId="164"/>
          <ac:cxnSpMkLst>
            <pc:docMk/>
            <pc:sldMk cId="3310488969" sldId="640"/>
            <ac:cxnSpMk id="23" creationId="{1783D502-F7AE-1C94-A4E8-5F39DD4EB53C}"/>
          </ac:cxnSpMkLst>
        </pc:cxnChg>
        <pc:cxnChg chg="add mod">
          <ac:chgData name="Jiang, Song" userId="05094fb2-07ae-4e00-83cc-fc1c66d68ba8" providerId="ADAL" clId="{9099A4B7-72F8-4E8D-BF73-19C1631F3A90}" dt="2024-05-01T12:01:00.966" v="4990" actId="164"/>
          <ac:cxnSpMkLst>
            <pc:docMk/>
            <pc:sldMk cId="3310488969" sldId="640"/>
            <ac:cxnSpMk id="26" creationId="{601252E9-AFB0-4D61-748E-9F9900E126A1}"/>
          </ac:cxnSpMkLst>
        </pc:cxnChg>
        <pc:cxnChg chg="mod">
          <ac:chgData name="Jiang, Song" userId="05094fb2-07ae-4e00-83cc-fc1c66d68ba8" providerId="ADAL" clId="{9099A4B7-72F8-4E8D-BF73-19C1631F3A90}" dt="2024-05-01T11:43:51.811" v="4920" actId="478"/>
          <ac:cxnSpMkLst>
            <pc:docMk/>
            <pc:sldMk cId="3310488969" sldId="640"/>
            <ac:cxnSpMk id="52" creationId="{F74934F1-37E4-6FA2-BB7D-C37C32F8376B}"/>
          </ac:cxnSpMkLst>
        </pc:cxnChg>
      </pc:sldChg>
      <pc:sldChg chg="addSp delSp modSp add mod modAnim">
        <pc:chgData name="Jiang, Song" userId="05094fb2-07ae-4e00-83cc-fc1c66d68ba8" providerId="ADAL" clId="{9099A4B7-72F8-4E8D-BF73-19C1631F3A90}" dt="2024-05-01T12:06:06.301" v="5044" actId="1076"/>
        <pc:sldMkLst>
          <pc:docMk/>
          <pc:sldMk cId="86248877" sldId="641"/>
        </pc:sldMkLst>
        <pc:spChg chg="del">
          <ac:chgData name="Jiang, Song" userId="05094fb2-07ae-4e00-83cc-fc1c66d68ba8" providerId="ADAL" clId="{9099A4B7-72F8-4E8D-BF73-19C1631F3A90}" dt="2024-05-01T12:05:14.948" v="5036" actId="478"/>
          <ac:spMkLst>
            <pc:docMk/>
            <pc:sldMk cId="86248877" sldId="641"/>
            <ac:spMk id="3" creationId="{50A6742E-3F6B-2BF8-BBA7-8552D01189C1}"/>
          </ac:spMkLst>
        </pc:spChg>
        <pc:spChg chg="del">
          <ac:chgData name="Jiang, Song" userId="05094fb2-07ae-4e00-83cc-fc1c66d68ba8" providerId="ADAL" clId="{9099A4B7-72F8-4E8D-BF73-19C1631F3A90}" dt="2024-05-01T12:04:59.332" v="5035" actId="478"/>
          <ac:spMkLst>
            <pc:docMk/>
            <pc:sldMk cId="86248877" sldId="641"/>
            <ac:spMk id="12" creationId="{6CDB253D-7F87-FD13-BCBA-8E40D2D1A351}"/>
          </ac:spMkLst>
        </pc:spChg>
        <pc:spChg chg="add del mod">
          <ac:chgData name="Jiang, Song" userId="05094fb2-07ae-4e00-83cc-fc1c66d68ba8" providerId="ADAL" clId="{9099A4B7-72F8-4E8D-BF73-19C1631F3A90}" dt="2024-05-01T12:05:51.718" v="5040" actId="478"/>
          <ac:spMkLst>
            <pc:docMk/>
            <pc:sldMk cId="86248877" sldId="641"/>
            <ac:spMk id="21" creationId="{BE2BCC77-D9B3-C2BE-882B-3A155BE5D10E}"/>
          </ac:spMkLst>
        </pc:spChg>
        <pc:spChg chg="add mod">
          <ac:chgData name="Jiang, Song" userId="05094fb2-07ae-4e00-83cc-fc1c66d68ba8" providerId="ADAL" clId="{9099A4B7-72F8-4E8D-BF73-19C1631F3A90}" dt="2024-05-01T12:06:06.301" v="5044" actId="1076"/>
          <ac:spMkLst>
            <pc:docMk/>
            <pc:sldMk cId="86248877" sldId="641"/>
            <ac:spMk id="22" creationId="{8D5E5AD6-2FE5-FC8C-9C01-A68F852FA4B6}"/>
          </ac:spMkLst>
        </pc:spChg>
        <pc:spChg chg="del">
          <ac:chgData name="Jiang, Song" userId="05094fb2-07ae-4e00-83cc-fc1c66d68ba8" providerId="ADAL" clId="{9099A4B7-72F8-4E8D-BF73-19C1631F3A90}" dt="2024-05-01T12:04:53.699" v="5033" actId="478"/>
          <ac:spMkLst>
            <pc:docMk/>
            <pc:sldMk cId="86248877" sldId="641"/>
            <ac:spMk id="35" creationId="{35044649-B7E2-C11C-CC92-EBC6C6A8B588}"/>
          </ac:spMkLst>
        </pc:spChg>
        <pc:grpChg chg="del">
          <ac:chgData name="Jiang, Song" userId="05094fb2-07ae-4e00-83cc-fc1c66d68ba8" providerId="ADAL" clId="{9099A4B7-72F8-4E8D-BF73-19C1631F3A90}" dt="2024-05-01T12:04:55.994" v="5034" actId="478"/>
          <ac:grpSpMkLst>
            <pc:docMk/>
            <pc:sldMk cId="86248877" sldId="641"/>
            <ac:grpSpMk id="20" creationId="{06493325-F079-58D0-73BE-685077B4CD56}"/>
          </ac:grpSpMkLst>
        </pc:grpChg>
      </pc:sldChg>
      <pc:sldChg chg="addSp delSp modSp add mod delAnim modAnim modNotesTx">
        <pc:chgData name="Jiang, Song" userId="05094fb2-07ae-4e00-83cc-fc1c66d68ba8" providerId="ADAL" clId="{9099A4B7-72F8-4E8D-BF73-19C1631F3A90}" dt="2024-05-02T01:24:41.096" v="6374" actId="1076"/>
        <pc:sldMkLst>
          <pc:docMk/>
          <pc:sldMk cId="10869499" sldId="642"/>
        </pc:sldMkLst>
        <pc:spChg chg="mod">
          <ac:chgData name="Jiang, Song" userId="05094fb2-07ae-4e00-83cc-fc1c66d68ba8" providerId="ADAL" clId="{9099A4B7-72F8-4E8D-BF73-19C1631F3A90}" dt="2024-05-02T01:24:41.096" v="6374" actId="1076"/>
          <ac:spMkLst>
            <pc:docMk/>
            <pc:sldMk cId="10869499" sldId="642"/>
            <ac:spMk id="3" creationId="{50A6742E-3F6B-2BF8-BBA7-8552D01189C1}"/>
          </ac:spMkLst>
        </pc:spChg>
        <pc:spChg chg="mod">
          <ac:chgData name="Jiang, Song" userId="05094fb2-07ae-4e00-83cc-fc1c66d68ba8" providerId="ADAL" clId="{9099A4B7-72F8-4E8D-BF73-19C1631F3A90}" dt="2024-05-02T01:24:07.625" v="6371" actId="1036"/>
          <ac:spMkLst>
            <pc:docMk/>
            <pc:sldMk cId="10869499" sldId="642"/>
            <ac:spMk id="6" creationId="{C2BB64DF-C75D-6051-CDBC-875C44C8E7CB}"/>
          </ac:spMkLst>
        </pc:spChg>
        <pc:spChg chg="mod">
          <ac:chgData name="Jiang, Song" userId="05094fb2-07ae-4e00-83cc-fc1c66d68ba8" providerId="ADAL" clId="{9099A4B7-72F8-4E8D-BF73-19C1631F3A90}" dt="2024-05-02T01:24:07.625" v="6371" actId="1036"/>
          <ac:spMkLst>
            <pc:docMk/>
            <pc:sldMk cId="10869499" sldId="642"/>
            <ac:spMk id="9" creationId="{6E20171A-9CD5-D3F6-ED89-36781F912244}"/>
          </ac:spMkLst>
        </pc:spChg>
        <pc:spChg chg="del">
          <ac:chgData name="Jiang, Song" userId="05094fb2-07ae-4e00-83cc-fc1c66d68ba8" providerId="ADAL" clId="{9099A4B7-72F8-4E8D-BF73-19C1631F3A90}" dt="2024-05-01T13:25:09.937" v="5073" actId="478"/>
          <ac:spMkLst>
            <pc:docMk/>
            <pc:sldMk cId="10869499" sldId="642"/>
            <ac:spMk id="11" creationId="{C9BDDA56-3DA2-77EB-154A-AC5328FD1965}"/>
          </ac:spMkLst>
        </pc:spChg>
        <pc:spChg chg="del mod">
          <ac:chgData name="Jiang, Song" userId="05094fb2-07ae-4e00-83cc-fc1c66d68ba8" providerId="ADAL" clId="{9099A4B7-72F8-4E8D-BF73-19C1631F3A90}" dt="2024-05-02T01:24:02.396" v="6368" actId="478"/>
          <ac:spMkLst>
            <pc:docMk/>
            <pc:sldMk cId="10869499" sldId="642"/>
            <ac:spMk id="12" creationId="{6CDB253D-7F87-FD13-BCBA-8E40D2D1A351}"/>
          </ac:spMkLst>
        </pc:spChg>
        <pc:spChg chg="mod">
          <ac:chgData name="Jiang, Song" userId="05094fb2-07ae-4e00-83cc-fc1c66d68ba8" providerId="ADAL" clId="{9099A4B7-72F8-4E8D-BF73-19C1631F3A90}" dt="2024-05-02T01:24:07.625" v="6371" actId="1036"/>
          <ac:spMkLst>
            <pc:docMk/>
            <pc:sldMk cId="10869499" sldId="642"/>
            <ac:spMk id="13" creationId="{C8B2426B-FA70-6ADF-E3CF-8203AB51A1F7}"/>
          </ac:spMkLst>
        </pc:spChg>
        <pc:spChg chg="del mod">
          <ac:chgData name="Jiang, Song" userId="05094fb2-07ae-4e00-83cc-fc1c66d68ba8" providerId="ADAL" clId="{9099A4B7-72F8-4E8D-BF73-19C1631F3A90}" dt="2024-05-01T13:27:04.173" v="5100" actId="478"/>
          <ac:spMkLst>
            <pc:docMk/>
            <pc:sldMk cId="10869499" sldId="642"/>
            <ac:spMk id="14" creationId="{099F7D74-6B37-94AF-E035-016FA4037173}"/>
          </ac:spMkLst>
        </pc:spChg>
        <pc:spChg chg="del mod">
          <ac:chgData name="Jiang, Song" userId="05094fb2-07ae-4e00-83cc-fc1c66d68ba8" providerId="ADAL" clId="{9099A4B7-72F8-4E8D-BF73-19C1631F3A90}" dt="2024-05-01T13:27:06.671" v="5101" actId="478"/>
          <ac:spMkLst>
            <pc:docMk/>
            <pc:sldMk cId="10869499" sldId="642"/>
            <ac:spMk id="15" creationId="{C2872D00-8A5F-10C6-2990-4DBD9F496309}"/>
          </ac:spMkLst>
        </pc:spChg>
        <pc:spChg chg="mod">
          <ac:chgData name="Jiang, Song" userId="05094fb2-07ae-4e00-83cc-fc1c66d68ba8" providerId="ADAL" clId="{9099A4B7-72F8-4E8D-BF73-19C1631F3A90}" dt="2024-05-02T01:24:07.625" v="6371" actId="1036"/>
          <ac:spMkLst>
            <pc:docMk/>
            <pc:sldMk cId="10869499" sldId="642"/>
            <ac:spMk id="28" creationId="{90D6356C-6973-33C7-3F6E-4AA7DFBA5585}"/>
          </ac:spMkLst>
        </pc:spChg>
        <pc:spChg chg="mod">
          <ac:chgData name="Jiang, Song" userId="05094fb2-07ae-4e00-83cc-fc1c66d68ba8" providerId="ADAL" clId="{9099A4B7-72F8-4E8D-BF73-19C1631F3A90}" dt="2024-05-02T01:24:07.625" v="6371" actId="1036"/>
          <ac:spMkLst>
            <pc:docMk/>
            <pc:sldMk cId="10869499" sldId="642"/>
            <ac:spMk id="33" creationId="{3BC858FB-EEB9-7013-2490-C3E3EFFBEF67}"/>
          </ac:spMkLst>
        </pc:spChg>
        <pc:spChg chg="add mod">
          <ac:chgData name="Jiang, Song" userId="05094fb2-07ae-4e00-83cc-fc1c66d68ba8" providerId="ADAL" clId="{9099A4B7-72F8-4E8D-BF73-19C1631F3A90}" dt="2024-05-02T01:24:07.625" v="6371" actId="1036"/>
          <ac:spMkLst>
            <pc:docMk/>
            <pc:sldMk cId="10869499" sldId="642"/>
            <ac:spMk id="44" creationId="{60613B45-947E-47E1-8530-4989F100D994}"/>
          </ac:spMkLst>
        </pc:spChg>
        <pc:spChg chg="add del mod">
          <ac:chgData name="Jiang, Song" userId="05094fb2-07ae-4e00-83cc-fc1c66d68ba8" providerId="ADAL" clId="{9099A4B7-72F8-4E8D-BF73-19C1631F3A90}" dt="2024-05-02T01:05:10.578" v="5995" actId="478"/>
          <ac:spMkLst>
            <pc:docMk/>
            <pc:sldMk cId="10869499" sldId="642"/>
            <ac:spMk id="46" creationId="{C7D0B295-7E33-2435-C7A1-02DB5E0E0CFC}"/>
          </ac:spMkLst>
        </pc:spChg>
        <pc:spChg chg="mod">
          <ac:chgData name="Jiang, Song" userId="05094fb2-07ae-4e00-83cc-fc1c66d68ba8" providerId="ADAL" clId="{9099A4B7-72F8-4E8D-BF73-19C1631F3A90}" dt="2024-05-02T01:24:07.625" v="6371" actId="1036"/>
          <ac:spMkLst>
            <pc:docMk/>
            <pc:sldMk cId="10869499" sldId="642"/>
            <ac:spMk id="48" creationId="{33482484-A16F-E502-75CB-428D3767404A}"/>
          </ac:spMkLst>
        </pc:spChg>
        <pc:spChg chg="mod">
          <ac:chgData name="Jiang, Song" userId="05094fb2-07ae-4e00-83cc-fc1c66d68ba8" providerId="ADAL" clId="{9099A4B7-72F8-4E8D-BF73-19C1631F3A90}" dt="2024-05-02T01:24:07.625" v="6371" actId="1036"/>
          <ac:spMkLst>
            <pc:docMk/>
            <pc:sldMk cId="10869499" sldId="642"/>
            <ac:spMk id="49" creationId="{30C05938-6EF9-4CD6-10A3-C39817848F94}"/>
          </ac:spMkLst>
        </pc:spChg>
        <pc:spChg chg="add mod">
          <ac:chgData name="Jiang, Song" userId="05094fb2-07ae-4e00-83cc-fc1c66d68ba8" providerId="ADAL" clId="{9099A4B7-72F8-4E8D-BF73-19C1631F3A90}" dt="2024-05-02T01:24:07.625" v="6371" actId="1036"/>
          <ac:spMkLst>
            <pc:docMk/>
            <pc:sldMk cId="10869499" sldId="642"/>
            <ac:spMk id="56" creationId="{B33C99F4-06A8-C9D9-F9EC-83B7606D2D30}"/>
          </ac:spMkLst>
        </pc:spChg>
        <pc:spChg chg="mod">
          <ac:chgData name="Jiang, Song" userId="05094fb2-07ae-4e00-83cc-fc1c66d68ba8" providerId="ADAL" clId="{9099A4B7-72F8-4E8D-BF73-19C1631F3A90}" dt="2024-05-02T01:24:07.625" v="6371" actId="1036"/>
          <ac:spMkLst>
            <pc:docMk/>
            <pc:sldMk cId="10869499" sldId="642"/>
            <ac:spMk id="57" creationId="{2CC36F52-878B-E9C1-CBFD-53DA4A4FF3DB}"/>
          </ac:spMkLst>
        </pc:spChg>
        <pc:spChg chg="mod">
          <ac:chgData name="Jiang, Song" userId="05094fb2-07ae-4e00-83cc-fc1c66d68ba8" providerId="ADAL" clId="{9099A4B7-72F8-4E8D-BF73-19C1631F3A90}" dt="2024-05-02T01:24:07.625" v="6371" actId="1036"/>
          <ac:spMkLst>
            <pc:docMk/>
            <pc:sldMk cId="10869499" sldId="642"/>
            <ac:spMk id="58" creationId="{4E23E7D6-79B5-638B-C07E-767D7DB37B7F}"/>
          </ac:spMkLst>
        </pc:spChg>
        <pc:spChg chg="mod">
          <ac:chgData name="Jiang, Song" userId="05094fb2-07ae-4e00-83cc-fc1c66d68ba8" providerId="ADAL" clId="{9099A4B7-72F8-4E8D-BF73-19C1631F3A90}" dt="2024-05-02T01:24:07.625" v="6371" actId="1036"/>
          <ac:spMkLst>
            <pc:docMk/>
            <pc:sldMk cId="10869499" sldId="642"/>
            <ac:spMk id="59" creationId="{FDED24A1-3464-5794-A311-440B1519AA4C}"/>
          </ac:spMkLst>
        </pc:spChg>
        <pc:spChg chg="mod">
          <ac:chgData name="Jiang, Song" userId="05094fb2-07ae-4e00-83cc-fc1c66d68ba8" providerId="ADAL" clId="{9099A4B7-72F8-4E8D-BF73-19C1631F3A90}" dt="2024-05-01T13:24:19.278" v="5069"/>
          <ac:spMkLst>
            <pc:docMk/>
            <pc:sldMk cId="10869499" sldId="642"/>
            <ac:spMk id="9218" creationId="{00000000-0000-0000-0000-000000000000}"/>
          </ac:spMkLst>
        </pc:spChg>
        <pc:spChg chg="add del mod">
          <ac:chgData name="Jiang, Song" userId="05094fb2-07ae-4e00-83cc-fc1c66d68ba8" providerId="ADAL" clId="{9099A4B7-72F8-4E8D-BF73-19C1631F3A90}" dt="2024-05-02T00:45:25.627" v="5755" actId="478"/>
          <ac:spMkLst>
            <pc:docMk/>
            <pc:sldMk cId="10869499" sldId="642"/>
            <ac:spMk id="9223" creationId="{A890D127-DCE5-E514-8FC6-57995D05D2BB}"/>
          </ac:spMkLst>
        </pc:spChg>
        <pc:spChg chg="add del mod">
          <ac:chgData name="Jiang, Song" userId="05094fb2-07ae-4e00-83cc-fc1c66d68ba8" providerId="ADAL" clId="{9099A4B7-72F8-4E8D-BF73-19C1631F3A90}" dt="2024-05-02T00:45:28.383" v="5756" actId="478"/>
          <ac:spMkLst>
            <pc:docMk/>
            <pc:sldMk cId="10869499" sldId="642"/>
            <ac:spMk id="9224" creationId="{CA650D69-2B6C-CCC0-BD66-DBDF9E4D9E70}"/>
          </ac:spMkLst>
        </pc:spChg>
        <pc:spChg chg="mod">
          <ac:chgData name="Jiang, Song" userId="05094fb2-07ae-4e00-83cc-fc1c66d68ba8" providerId="ADAL" clId="{9099A4B7-72F8-4E8D-BF73-19C1631F3A90}" dt="2024-05-02T01:24:07.625" v="6371" actId="1036"/>
          <ac:spMkLst>
            <pc:docMk/>
            <pc:sldMk cId="10869499" sldId="642"/>
            <ac:spMk id="9225" creationId="{FB4AA741-6D11-4766-C528-91D25F981061}"/>
          </ac:spMkLst>
        </pc:spChg>
        <pc:spChg chg="mod">
          <ac:chgData name="Jiang, Song" userId="05094fb2-07ae-4e00-83cc-fc1c66d68ba8" providerId="ADAL" clId="{9099A4B7-72F8-4E8D-BF73-19C1631F3A90}" dt="2024-05-02T01:24:07.625" v="6371" actId="1036"/>
          <ac:spMkLst>
            <pc:docMk/>
            <pc:sldMk cId="10869499" sldId="642"/>
            <ac:spMk id="9226" creationId="{81752652-3FCB-8B0F-7829-A420AB9CAA0D}"/>
          </ac:spMkLst>
        </pc:spChg>
        <pc:spChg chg="mod">
          <ac:chgData name="Jiang, Song" userId="05094fb2-07ae-4e00-83cc-fc1c66d68ba8" providerId="ADAL" clId="{9099A4B7-72F8-4E8D-BF73-19C1631F3A90}" dt="2024-05-02T01:24:07.625" v="6371" actId="1036"/>
          <ac:spMkLst>
            <pc:docMk/>
            <pc:sldMk cId="10869499" sldId="642"/>
            <ac:spMk id="9227" creationId="{AB45B192-6F22-FBB4-2085-B69C1F3F8B1A}"/>
          </ac:spMkLst>
        </pc:spChg>
        <pc:spChg chg="mod">
          <ac:chgData name="Jiang, Song" userId="05094fb2-07ae-4e00-83cc-fc1c66d68ba8" providerId="ADAL" clId="{9099A4B7-72F8-4E8D-BF73-19C1631F3A90}" dt="2024-05-02T01:24:07.625" v="6371" actId="1036"/>
          <ac:spMkLst>
            <pc:docMk/>
            <pc:sldMk cId="10869499" sldId="642"/>
            <ac:spMk id="9228" creationId="{588C83F6-5F34-CFA8-1525-5B429FFF9D8A}"/>
          </ac:spMkLst>
        </pc:spChg>
        <pc:spChg chg="del mod">
          <ac:chgData name="Jiang, Song" userId="05094fb2-07ae-4e00-83cc-fc1c66d68ba8" providerId="ADAL" clId="{9099A4B7-72F8-4E8D-BF73-19C1631F3A90}" dt="2024-05-02T00:38:19.067" v="5682" actId="478"/>
          <ac:spMkLst>
            <pc:docMk/>
            <pc:sldMk cId="10869499" sldId="642"/>
            <ac:spMk id="9229" creationId="{B35202E4-E39C-44A4-C24C-27347D142ECA}"/>
          </ac:spMkLst>
        </pc:spChg>
        <pc:spChg chg="add del mod">
          <ac:chgData name="Jiang, Song" userId="05094fb2-07ae-4e00-83cc-fc1c66d68ba8" providerId="ADAL" clId="{9099A4B7-72F8-4E8D-BF73-19C1631F3A90}" dt="2024-05-02T00:46:43.359" v="5776"/>
          <ac:spMkLst>
            <pc:docMk/>
            <pc:sldMk cId="10869499" sldId="642"/>
            <ac:spMk id="9230" creationId="{27A3FAA3-6E1E-735E-1387-75C66A7A8EEC}"/>
          </ac:spMkLst>
        </pc:spChg>
        <pc:spChg chg="add mod">
          <ac:chgData name="Jiang, Song" userId="05094fb2-07ae-4e00-83cc-fc1c66d68ba8" providerId="ADAL" clId="{9099A4B7-72F8-4E8D-BF73-19C1631F3A90}" dt="2024-05-02T01:24:07.625" v="6371" actId="1036"/>
          <ac:spMkLst>
            <pc:docMk/>
            <pc:sldMk cId="10869499" sldId="642"/>
            <ac:spMk id="9232" creationId="{87021B62-BC50-2D3F-CFE1-5446D80EB202}"/>
          </ac:spMkLst>
        </pc:spChg>
        <pc:spChg chg="del mod">
          <ac:chgData name="Jiang, Song" userId="05094fb2-07ae-4e00-83cc-fc1c66d68ba8" providerId="ADAL" clId="{9099A4B7-72F8-4E8D-BF73-19C1631F3A90}" dt="2024-05-02T00:38:20.486" v="5683" actId="478"/>
          <ac:spMkLst>
            <pc:docMk/>
            <pc:sldMk cId="10869499" sldId="642"/>
            <ac:spMk id="9233" creationId="{DC85076E-6308-7A5C-C5B9-77970DBD61CB}"/>
          </ac:spMkLst>
        </pc:spChg>
        <pc:spChg chg="mod">
          <ac:chgData name="Jiang, Song" userId="05094fb2-07ae-4e00-83cc-fc1c66d68ba8" providerId="ADAL" clId="{9099A4B7-72F8-4E8D-BF73-19C1631F3A90}" dt="2024-05-02T01:24:07.625" v="6371" actId="1036"/>
          <ac:spMkLst>
            <pc:docMk/>
            <pc:sldMk cId="10869499" sldId="642"/>
            <ac:spMk id="9234" creationId="{7AF5499D-830E-5E7F-F8CB-1AF205B991A2}"/>
          </ac:spMkLst>
        </pc:spChg>
        <pc:spChg chg="del mod">
          <ac:chgData name="Jiang, Song" userId="05094fb2-07ae-4e00-83cc-fc1c66d68ba8" providerId="ADAL" clId="{9099A4B7-72F8-4E8D-BF73-19C1631F3A90}" dt="2024-05-01T22:54:33.037" v="5329" actId="478"/>
          <ac:spMkLst>
            <pc:docMk/>
            <pc:sldMk cId="10869499" sldId="642"/>
            <ac:spMk id="9235" creationId="{EF40842E-F84E-4ACB-EB21-F707C0EF84E1}"/>
          </ac:spMkLst>
        </pc:spChg>
        <pc:spChg chg="del mod">
          <ac:chgData name="Jiang, Song" userId="05094fb2-07ae-4e00-83cc-fc1c66d68ba8" providerId="ADAL" clId="{9099A4B7-72F8-4E8D-BF73-19C1631F3A90}" dt="2024-05-01T22:54:35.772" v="5330" actId="478"/>
          <ac:spMkLst>
            <pc:docMk/>
            <pc:sldMk cId="10869499" sldId="642"/>
            <ac:spMk id="9236" creationId="{69FD4BD0-1F3D-07D4-9D56-3A81CADE6A51}"/>
          </ac:spMkLst>
        </pc:spChg>
        <pc:spChg chg="add mod">
          <ac:chgData name="Jiang, Song" userId="05094fb2-07ae-4e00-83cc-fc1c66d68ba8" providerId="ADAL" clId="{9099A4B7-72F8-4E8D-BF73-19C1631F3A90}" dt="2024-05-02T01:24:07.625" v="6371" actId="1036"/>
          <ac:spMkLst>
            <pc:docMk/>
            <pc:sldMk cId="10869499" sldId="642"/>
            <ac:spMk id="9248" creationId="{079EE669-C29A-675D-389B-7D42D6ED0046}"/>
          </ac:spMkLst>
        </pc:spChg>
        <pc:spChg chg="add mod">
          <ac:chgData name="Jiang, Song" userId="05094fb2-07ae-4e00-83cc-fc1c66d68ba8" providerId="ADAL" clId="{9099A4B7-72F8-4E8D-BF73-19C1631F3A90}" dt="2024-05-02T01:24:07.625" v="6371" actId="1036"/>
          <ac:spMkLst>
            <pc:docMk/>
            <pc:sldMk cId="10869499" sldId="642"/>
            <ac:spMk id="9256" creationId="{2CE081A7-54F8-5FDF-5030-6212686F7D78}"/>
          </ac:spMkLst>
        </pc:spChg>
        <pc:spChg chg="add mod">
          <ac:chgData name="Jiang, Song" userId="05094fb2-07ae-4e00-83cc-fc1c66d68ba8" providerId="ADAL" clId="{9099A4B7-72F8-4E8D-BF73-19C1631F3A90}" dt="2024-05-02T01:24:07.625" v="6371" actId="1036"/>
          <ac:spMkLst>
            <pc:docMk/>
            <pc:sldMk cId="10869499" sldId="642"/>
            <ac:spMk id="9257" creationId="{AB276F33-64DC-2891-0F58-9F69C23F784B}"/>
          </ac:spMkLst>
        </pc:spChg>
        <pc:spChg chg="add mod">
          <ac:chgData name="Jiang, Song" userId="05094fb2-07ae-4e00-83cc-fc1c66d68ba8" providerId="ADAL" clId="{9099A4B7-72F8-4E8D-BF73-19C1631F3A90}" dt="2024-05-02T01:24:07.625" v="6371" actId="1036"/>
          <ac:spMkLst>
            <pc:docMk/>
            <pc:sldMk cId="10869499" sldId="642"/>
            <ac:spMk id="9258" creationId="{E41947A9-CA3C-4AE6-CD1D-4A97E3587F66}"/>
          </ac:spMkLst>
        </pc:spChg>
        <pc:spChg chg="add mod">
          <ac:chgData name="Jiang, Song" userId="05094fb2-07ae-4e00-83cc-fc1c66d68ba8" providerId="ADAL" clId="{9099A4B7-72F8-4E8D-BF73-19C1631F3A90}" dt="2024-05-02T01:24:07.625" v="6371" actId="1036"/>
          <ac:spMkLst>
            <pc:docMk/>
            <pc:sldMk cId="10869499" sldId="642"/>
            <ac:spMk id="9260" creationId="{C8654EB2-4F58-28A8-E517-2271450CA3E2}"/>
          </ac:spMkLst>
        </pc:spChg>
        <pc:spChg chg="add mod">
          <ac:chgData name="Jiang, Song" userId="05094fb2-07ae-4e00-83cc-fc1c66d68ba8" providerId="ADAL" clId="{9099A4B7-72F8-4E8D-BF73-19C1631F3A90}" dt="2024-05-02T01:24:07.625" v="6371" actId="1036"/>
          <ac:spMkLst>
            <pc:docMk/>
            <pc:sldMk cId="10869499" sldId="642"/>
            <ac:spMk id="9261" creationId="{D10EE9C4-E766-FD26-7ED5-E08BB32BA29E}"/>
          </ac:spMkLst>
        </pc:spChg>
        <pc:spChg chg="add del">
          <ac:chgData name="Jiang, Song" userId="05094fb2-07ae-4e00-83cc-fc1c66d68ba8" providerId="ADAL" clId="{9099A4B7-72F8-4E8D-BF73-19C1631F3A90}" dt="2024-05-02T01:01:20.862" v="5972" actId="11529"/>
          <ac:spMkLst>
            <pc:docMk/>
            <pc:sldMk cId="10869499" sldId="642"/>
            <ac:spMk id="9265" creationId="{ECFF4B85-D440-591C-FE38-62B099C1D51D}"/>
          </ac:spMkLst>
        </pc:spChg>
        <pc:spChg chg="add del">
          <ac:chgData name="Jiang, Song" userId="05094fb2-07ae-4e00-83cc-fc1c66d68ba8" providerId="ADAL" clId="{9099A4B7-72F8-4E8D-BF73-19C1631F3A90}" dt="2024-05-02T01:02:05.626" v="5976" actId="11529"/>
          <ac:spMkLst>
            <pc:docMk/>
            <pc:sldMk cId="10869499" sldId="642"/>
            <ac:spMk id="9268" creationId="{73481512-ED59-1A8A-6A4C-57A92474D37F}"/>
          </ac:spMkLst>
        </pc:spChg>
        <pc:spChg chg="add del mod">
          <ac:chgData name="Jiang, Song" userId="05094fb2-07ae-4e00-83cc-fc1c66d68ba8" providerId="ADAL" clId="{9099A4B7-72F8-4E8D-BF73-19C1631F3A90}" dt="2024-05-02T01:03:59.448" v="5986" actId="478"/>
          <ac:spMkLst>
            <pc:docMk/>
            <pc:sldMk cId="10869499" sldId="642"/>
            <ac:spMk id="9269" creationId="{D4763135-864D-4C8D-2DE1-44985FE771CC}"/>
          </ac:spMkLst>
        </pc:spChg>
        <pc:spChg chg="add del mod">
          <ac:chgData name="Jiang, Song" userId="05094fb2-07ae-4e00-83cc-fc1c66d68ba8" providerId="ADAL" clId="{9099A4B7-72F8-4E8D-BF73-19C1631F3A90}" dt="2024-05-02T01:04:23.911" v="5990" actId="11529"/>
          <ac:spMkLst>
            <pc:docMk/>
            <pc:sldMk cId="10869499" sldId="642"/>
            <ac:spMk id="9270" creationId="{51B25B13-8747-DACE-83DA-E50B482519B0}"/>
          </ac:spMkLst>
        </pc:spChg>
        <pc:spChg chg="add mod">
          <ac:chgData name="Jiang, Song" userId="05094fb2-07ae-4e00-83cc-fc1c66d68ba8" providerId="ADAL" clId="{9099A4B7-72F8-4E8D-BF73-19C1631F3A90}" dt="2024-05-02T01:24:07.625" v="6371" actId="1036"/>
          <ac:spMkLst>
            <pc:docMk/>
            <pc:sldMk cId="10869499" sldId="642"/>
            <ac:spMk id="9271" creationId="{FBE096E0-F97B-2A07-2523-8D8C8C01ACB6}"/>
          </ac:spMkLst>
        </pc:spChg>
        <pc:spChg chg="add mod">
          <ac:chgData name="Jiang, Song" userId="05094fb2-07ae-4e00-83cc-fc1c66d68ba8" providerId="ADAL" clId="{9099A4B7-72F8-4E8D-BF73-19C1631F3A90}" dt="2024-05-02T01:24:07.625" v="6371" actId="1036"/>
          <ac:spMkLst>
            <pc:docMk/>
            <pc:sldMk cId="10869499" sldId="642"/>
            <ac:spMk id="9272" creationId="{44944B99-676D-158E-407B-0753750E2988}"/>
          </ac:spMkLst>
        </pc:spChg>
        <pc:spChg chg="add mod">
          <ac:chgData name="Jiang, Song" userId="05094fb2-07ae-4e00-83cc-fc1c66d68ba8" providerId="ADAL" clId="{9099A4B7-72F8-4E8D-BF73-19C1631F3A90}" dt="2024-05-02T01:24:07.625" v="6371" actId="1036"/>
          <ac:spMkLst>
            <pc:docMk/>
            <pc:sldMk cId="10869499" sldId="642"/>
            <ac:spMk id="9274" creationId="{3A0E0F05-72B4-6E96-80A4-74E52F9AE7EB}"/>
          </ac:spMkLst>
        </pc:spChg>
        <pc:spChg chg="add mod">
          <ac:chgData name="Jiang, Song" userId="05094fb2-07ae-4e00-83cc-fc1c66d68ba8" providerId="ADAL" clId="{9099A4B7-72F8-4E8D-BF73-19C1631F3A90}" dt="2024-05-02T01:24:07.625" v="6371" actId="1036"/>
          <ac:spMkLst>
            <pc:docMk/>
            <pc:sldMk cId="10869499" sldId="642"/>
            <ac:spMk id="9276" creationId="{1370CB8B-BA0E-DC6F-D79F-CCA1B18892AE}"/>
          </ac:spMkLst>
        </pc:spChg>
        <pc:spChg chg="add mod">
          <ac:chgData name="Jiang, Song" userId="05094fb2-07ae-4e00-83cc-fc1c66d68ba8" providerId="ADAL" clId="{9099A4B7-72F8-4E8D-BF73-19C1631F3A90}" dt="2024-05-02T01:24:07.625" v="6371" actId="1036"/>
          <ac:spMkLst>
            <pc:docMk/>
            <pc:sldMk cId="10869499" sldId="642"/>
            <ac:spMk id="9277" creationId="{9D9AA6DB-72C9-9257-9578-799BAA2D74C4}"/>
          </ac:spMkLst>
        </pc:spChg>
        <pc:spChg chg="add mod">
          <ac:chgData name="Jiang, Song" userId="05094fb2-07ae-4e00-83cc-fc1c66d68ba8" providerId="ADAL" clId="{9099A4B7-72F8-4E8D-BF73-19C1631F3A90}" dt="2024-05-02T01:24:07.625" v="6371" actId="1036"/>
          <ac:spMkLst>
            <pc:docMk/>
            <pc:sldMk cId="10869499" sldId="642"/>
            <ac:spMk id="9278" creationId="{FF33E30B-3BD7-785D-8304-2CDFF90AF987}"/>
          </ac:spMkLst>
        </pc:spChg>
        <pc:grpChg chg="add del mod">
          <ac:chgData name="Jiang, Song" userId="05094fb2-07ae-4e00-83cc-fc1c66d68ba8" providerId="ADAL" clId="{9099A4B7-72F8-4E8D-BF73-19C1631F3A90}" dt="2024-05-02T00:37:34.775" v="5677" actId="165"/>
          <ac:grpSpMkLst>
            <pc:docMk/>
            <pc:sldMk cId="10869499" sldId="642"/>
            <ac:grpSpMk id="43" creationId="{F8467D0D-6D3A-FAAC-FCA0-7821076F9869}"/>
          </ac:grpSpMkLst>
        </pc:grpChg>
        <pc:grpChg chg="add del mod">
          <ac:chgData name="Jiang, Song" userId="05094fb2-07ae-4e00-83cc-fc1c66d68ba8" providerId="ADAL" clId="{9099A4B7-72F8-4E8D-BF73-19C1631F3A90}" dt="2024-05-02T00:38:49.186" v="5687" actId="165"/>
          <ac:grpSpMkLst>
            <pc:docMk/>
            <pc:sldMk cId="10869499" sldId="642"/>
            <ac:grpSpMk id="60" creationId="{3A589864-3208-71B8-09DA-C4549ABA4E1E}"/>
          </ac:grpSpMkLst>
        </pc:grpChg>
        <pc:grpChg chg="add mod">
          <ac:chgData name="Jiang, Song" userId="05094fb2-07ae-4e00-83cc-fc1c66d68ba8" providerId="ADAL" clId="{9099A4B7-72F8-4E8D-BF73-19C1631F3A90}" dt="2024-05-02T01:24:07.625" v="6371" actId="1036"/>
          <ac:grpSpMkLst>
            <pc:docMk/>
            <pc:sldMk cId="10869499" sldId="642"/>
            <ac:grpSpMk id="63" creationId="{4559558D-3B7E-8123-42E5-1848592E6E4C}"/>
          </ac:grpSpMkLst>
        </pc:grpChg>
        <pc:grpChg chg="add mod">
          <ac:chgData name="Jiang, Song" userId="05094fb2-07ae-4e00-83cc-fc1c66d68ba8" providerId="ADAL" clId="{9099A4B7-72F8-4E8D-BF73-19C1631F3A90}" dt="2024-05-02T01:24:07.625" v="6371" actId="1036"/>
          <ac:grpSpMkLst>
            <pc:docMk/>
            <pc:sldMk cId="10869499" sldId="642"/>
            <ac:grpSpMk id="9247" creationId="{974B90F1-4198-10A2-9684-348F4A23306B}"/>
          </ac:grpSpMkLst>
        </pc:grpChg>
        <pc:grpChg chg="add del mod">
          <ac:chgData name="Jiang, Song" userId="05094fb2-07ae-4e00-83cc-fc1c66d68ba8" providerId="ADAL" clId="{9099A4B7-72F8-4E8D-BF73-19C1631F3A90}" dt="2024-05-02T00:52:46.740" v="5854" actId="165"/>
          <ac:grpSpMkLst>
            <pc:docMk/>
            <pc:sldMk cId="10869499" sldId="642"/>
            <ac:grpSpMk id="9249" creationId="{46C4D6D7-013C-D31F-B2CC-D8840092EC41}"/>
          </ac:grpSpMkLst>
        </pc:grpChg>
        <pc:grpChg chg="add mod">
          <ac:chgData name="Jiang, Song" userId="05094fb2-07ae-4e00-83cc-fc1c66d68ba8" providerId="ADAL" clId="{9099A4B7-72F8-4E8D-BF73-19C1631F3A90}" dt="2024-05-02T01:24:07.625" v="6371" actId="1036"/>
          <ac:grpSpMkLst>
            <pc:docMk/>
            <pc:sldMk cId="10869499" sldId="642"/>
            <ac:grpSpMk id="9279" creationId="{FC855976-389E-D0CC-6B15-DC61CF8818C1}"/>
          </ac:grpSpMkLst>
        </pc:grpChg>
        <pc:grpChg chg="add mod">
          <ac:chgData name="Jiang, Song" userId="05094fb2-07ae-4e00-83cc-fc1c66d68ba8" providerId="ADAL" clId="{9099A4B7-72F8-4E8D-BF73-19C1631F3A90}" dt="2024-05-02T01:24:07.625" v="6371" actId="1036"/>
          <ac:grpSpMkLst>
            <pc:docMk/>
            <pc:sldMk cId="10869499" sldId="642"/>
            <ac:grpSpMk id="9280" creationId="{0EA46B5F-5F4D-9B09-3003-B409C884D4F6}"/>
          </ac:grpSpMkLst>
        </pc:grpChg>
        <pc:grpChg chg="add mod">
          <ac:chgData name="Jiang, Song" userId="05094fb2-07ae-4e00-83cc-fc1c66d68ba8" providerId="ADAL" clId="{9099A4B7-72F8-4E8D-BF73-19C1631F3A90}" dt="2024-05-02T01:24:07.625" v="6371" actId="1036"/>
          <ac:grpSpMkLst>
            <pc:docMk/>
            <pc:sldMk cId="10869499" sldId="642"/>
            <ac:grpSpMk id="9281" creationId="{091BCCE2-DEBA-C372-2F0D-50577B422F8C}"/>
          </ac:grpSpMkLst>
        </pc:grpChg>
        <pc:grpChg chg="add mod">
          <ac:chgData name="Jiang, Song" userId="05094fb2-07ae-4e00-83cc-fc1c66d68ba8" providerId="ADAL" clId="{9099A4B7-72F8-4E8D-BF73-19C1631F3A90}" dt="2024-05-02T01:24:07.625" v="6371" actId="1036"/>
          <ac:grpSpMkLst>
            <pc:docMk/>
            <pc:sldMk cId="10869499" sldId="642"/>
            <ac:grpSpMk id="9282" creationId="{69E768AF-DB82-1F01-5973-FD653C9F7568}"/>
          </ac:grpSpMkLst>
        </pc:grpChg>
        <pc:grpChg chg="add mod">
          <ac:chgData name="Jiang, Song" userId="05094fb2-07ae-4e00-83cc-fc1c66d68ba8" providerId="ADAL" clId="{9099A4B7-72F8-4E8D-BF73-19C1631F3A90}" dt="2024-05-02T01:24:07.625" v="6371" actId="1036"/>
          <ac:grpSpMkLst>
            <pc:docMk/>
            <pc:sldMk cId="10869499" sldId="642"/>
            <ac:grpSpMk id="9283" creationId="{E496DDED-1528-C102-833F-DDDD8342B26E}"/>
          </ac:grpSpMkLst>
        </pc:grpChg>
        <pc:grpChg chg="add mod">
          <ac:chgData name="Jiang, Song" userId="05094fb2-07ae-4e00-83cc-fc1c66d68ba8" providerId="ADAL" clId="{9099A4B7-72F8-4E8D-BF73-19C1631F3A90}" dt="2024-05-02T01:24:07.625" v="6371" actId="1036"/>
          <ac:grpSpMkLst>
            <pc:docMk/>
            <pc:sldMk cId="10869499" sldId="642"/>
            <ac:grpSpMk id="9284" creationId="{814686DB-1E7A-1E6C-503F-BCB7A8537FA9}"/>
          </ac:grpSpMkLst>
        </pc:grpChg>
        <pc:picChg chg="mod">
          <ac:chgData name="Jiang, Song" userId="05094fb2-07ae-4e00-83cc-fc1c66d68ba8" providerId="ADAL" clId="{9099A4B7-72F8-4E8D-BF73-19C1631F3A90}" dt="2024-05-02T01:24:07.625" v="6371" actId="1036"/>
          <ac:picMkLst>
            <pc:docMk/>
            <pc:sldMk cId="10869499" sldId="642"/>
            <ac:picMk id="7" creationId="{BF0E7734-A864-9486-0205-C6BC7A012DD3}"/>
          </ac:picMkLst>
        </pc:picChg>
        <pc:picChg chg="mod">
          <ac:chgData name="Jiang, Song" userId="05094fb2-07ae-4e00-83cc-fc1c66d68ba8" providerId="ADAL" clId="{9099A4B7-72F8-4E8D-BF73-19C1631F3A90}" dt="2024-05-02T01:24:07.625" v="6371" actId="1036"/>
          <ac:picMkLst>
            <pc:docMk/>
            <pc:sldMk cId="10869499" sldId="642"/>
            <ac:picMk id="8" creationId="{C59A38F2-E78F-8645-3DF2-D98877CF922D}"/>
          </ac:picMkLst>
        </pc:picChg>
        <pc:picChg chg="mod">
          <ac:chgData name="Jiang, Song" userId="05094fb2-07ae-4e00-83cc-fc1c66d68ba8" providerId="ADAL" clId="{9099A4B7-72F8-4E8D-BF73-19C1631F3A90}" dt="2024-05-02T01:24:07.625" v="6371" actId="1036"/>
          <ac:picMkLst>
            <pc:docMk/>
            <pc:sldMk cId="10869499" sldId="642"/>
            <ac:picMk id="18" creationId="{7038D578-5B61-AAF2-ED03-747D36545735}"/>
          </ac:picMkLst>
        </pc:picChg>
        <pc:picChg chg="mod">
          <ac:chgData name="Jiang, Song" userId="05094fb2-07ae-4e00-83cc-fc1c66d68ba8" providerId="ADAL" clId="{9099A4B7-72F8-4E8D-BF73-19C1631F3A90}" dt="2024-05-02T01:24:07.625" v="6371" actId="1036"/>
          <ac:picMkLst>
            <pc:docMk/>
            <pc:sldMk cId="10869499" sldId="642"/>
            <ac:picMk id="19" creationId="{EFFC2C90-039A-AD08-E0E6-193F69041962}"/>
          </ac:picMkLst>
        </pc:picChg>
        <pc:picChg chg="del">
          <ac:chgData name="Jiang, Song" userId="05094fb2-07ae-4e00-83cc-fc1c66d68ba8" providerId="ADAL" clId="{9099A4B7-72F8-4E8D-BF73-19C1631F3A90}" dt="2024-05-01T13:27:44.117" v="5109" actId="478"/>
          <ac:picMkLst>
            <pc:docMk/>
            <pc:sldMk cId="10869499" sldId="642"/>
            <ac:picMk id="21" creationId="{446DC262-7689-74DB-A23C-C41C878FAC42}"/>
          </ac:picMkLst>
        </pc:picChg>
        <pc:picChg chg="del">
          <ac:chgData name="Jiang, Song" userId="05094fb2-07ae-4e00-83cc-fc1c66d68ba8" providerId="ADAL" clId="{9099A4B7-72F8-4E8D-BF73-19C1631F3A90}" dt="2024-05-01T13:27:42.813" v="5108" actId="478"/>
          <ac:picMkLst>
            <pc:docMk/>
            <pc:sldMk cId="10869499" sldId="642"/>
            <ac:picMk id="22" creationId="{31776A64-E727-9FB1-9D3D-4FFB43BC3D6F}"/>
          </ac:picMkLst>
        </pc:picChg>
        <pc:picChg chg="del">
          <ac:chgData name="Jiang, Song" userId="05094fb2-07ae-4e00-83cc-fc1c66d68ba8" providerId="ADAL" clId="{9099A4B7-72F8-4E8D-BF73-19C1631F3A90}" dt="2024-05-01T13:27:44.872" v="5110" actId="478"/>
          <ac:picMkLst>
            <pc:docMk/>
            <pc:sldMk cId="10869499" sldId="642"/>
            <ac:picMk id="23" creationId="{251AA9F7-AF4B-94F4-ED57-4C547CB987DE}"/>
          </ac:picMkLst>
        </pc:picChg>
        <pc:picChg chg="mod">
          <ac:chgData name="Jiang, Song" userId="05094fb2-07ae-4e00-83cc-fc1c66d68ba8" providerId="ADAL" clId="{9099A4B7-72F8-4E8D-BF73-19C1631F3A90}" dt="2024-05-02T01:24:07.625" v="6371" actId="1036"/>
          <ac:picMkLst>
            <pc:docMk/>
            <pc:sldMk cId="10869499" sldId="642"/>
            <ac:picMk id="24" creationId="{75593BD5-C90D-A677-E097-93A327C54314}"/>
          </ac:picMkLst>
        </pc:picChg>
        <pc:picChg chg="mod">
          <ac:chgData name="Jiang, Song" userId="05094fb2-07ae-4e00-83cc-fc1c66d68ba8" providerId="ADAL" clId="{9099A4B7-72F8-4E8D-BF73-19C1631F3A90}" dt="2024-05-02T01:24:07.625" v="6371" actId="1036"/>
          <ac:picMkLst>
            <pc:docMk/>
            <pc:sldMk cId="10869499" sldId="642"/>
            <ac:picMk id="25" creationId="{4FA2B162-E575-51AA-F721-543DD4BC0667}"/>
          </ac:picMkLst>
        </pc:picChg>
        <pc:picChg chg="mod">
          <ac:chgData name="Jiang, Song" userId="05094fb2-07ae-4e00-83cc-fc1c66d68ba8" providerId="ADAL" clId="{9099A4B7-72F8-4E8D-BF73-19C1631F3A90}" dt="2024-05-02T01:24:07.625" v="6371" actId="1036"/>
          <ac:picMkLst>
            <pc:docMk/>
            <pc:sldMk cId="10869499" sldId="642"/>
            <ac:picMk id="29" creationId="{BDB51E89-DE5B-B9FC-DE83-562294F05A95}"/>
          </ac:picMkLst>
        </pc:picChg>
        <pc:picChg chg="mod">
          <ac:chgData name="Jiang, Song" userId="05094fb2-07ae-4e00-83cc-fc1c66d68ba8" providerId="ADAL" clId="{9099A4B7-72F8-4E8D-BF73-19C1631F3A90}" dt="2024-05-02T01:24:07.625" v="6371" actId="1036"/>
          <ac:picMkLst>
            <pc:docMk/>
            <pc:sldMk cId="10869499" sldId="642"/>
            <ac:picMk id="30" creationId="{0B8F08C6-B174-D5F2-ED17-DA7FC8546F08}"/>
          </ac:picMkLst>
        </pc:picChg>
        <pc:picChg chg="mod">
          <ac:chgData name="Jiang, Song" userId="05094fb2-07ae-4e00-83cc-fc1c66d68ba8" providerId="ADAL" clId="{9099A4B7-72F8-4E8D-BF73-19C1631F3A90}" dt="2024-05-02T01:24:07.625" v="6371" actId="1036"/>
          <ac:picMkLst>
            <pc:docMk/>
            <pc:sldMk cId="10869499" sldId="642"/>
            <ac:picMk id="34" creationId="{A849BDC3-558D-95CB-01E8-8ADBBD9F1492}"/>
          </ac:picMkLst>
        </pc:picChg>
        <pc:picChg chg="del">
          <ac:chgData name="Jiang, Song" userId="05094fb2-07ae-4e00-83cc-fc1c66d68ba8" providerId="ADAL" clId="{9099A4B7-72F8-4E8D-BF73-19C1631F3A90}" dt="2024-05-02T00:21:15.947" v="5619" actId="478"/>
          <ac:picMkLst>
            <pc:docMk/>
            <pc:sldMk cId="10869499" sldId="642"/>
            <ac:picMk id="36" creationId="{DA19A956-C60D-00E8-E773-E01DA3070942}"/>
          </ac:picMkLst>
        </pc:picChg>
        <pc:picChg chg="mod">
          <ac:chgData name="Jiang, Song" userId="05094fb2-07ae-4e00-83cc-fc1c66d68ba8" providerId="ADAL" clId="{9099A4B7-72F8-4E8D-BF73-19C1631F3A90}" dt="2024-05-02T01:24:07.625" v="6371" actId="1036"/>
          <ac:picMkLst>
            <pc:docMk/>
            <pc:sldMk cId="10869499" sldId="642"/>
            <ac:picMk id="45" creationId="{88497A68-0F22-EDDB-08EB-0079FD5FBFFA}"/>
          </ac:picMkLst>
        </pc:picChg>
        <pc:picChg chg="add del mod">
          <ac:chgData name="Jiang, Song" userId="05094fb2-07ae-4e00-83cc-fc1c66d68ba8" providerId="ADAL" clId="{9099A4B7-72F8-4E8D-BF73-19C1631F3A90}" dt="2024-05-02T01:05:12.677" v="5996" actId="478"/>
          <ac:picMkLst>
            <pc:docMk/>
            <pc:sldMk cId="10869499" sldId="642"/>
            <ac:picMk id="9216" creationId="{92C0F12C-F7D8-DF7B-056A-FD747EE6E235}"/>
          </ac:picMkLst>
        </pc:picChg>
        <pc:picChg chg="add del mod">
          <ac:chgData name="Jiang, Song" userId="05094fb2-07ae-4e00-83cc-fc1c66d68ba8" providerId="ADAL" clId="{9099A4B7-72F8-4E8D-BF73-19C1631F3A90}" dt="2024-05-02T00:45:50.675" v="5759" actId="478"/>
          <ac:picMkLst>
            <pc:docMk/>
            <pc:sldMk cId="10869499" sldId="642"/>
            <ac:picMk id="9217" creationId="{566ED3C7-4528-0BFE-F3D9-30546C1CD2DB}"/>
          </ac:picMkLst>
        </pc:picChg>
        <pc:picChg chg="add del mod">
          <ac:chgData name="Jiang, Song" userId="05094fb2-07ae-4e00-83cc-fc1c66d68ba8" providerId="ADAL" clId="{9099A4B7-72F8-4E8D-BF73-19C1631F3A90}" dt="2024-05-02T00:44:31.266" v="5746" actId="478"/>
          <ac:picMkLst>
            <pc:docMk/>
            <pc:sldMk cId="10869499" sldId="642"/>
            <ac:picMk id="9220" creationId="{42DA97A3-8A22-812E-2A48-99CD3119D533}"/>
          </ac:picMkLst>
        </pc:picChg>
        <pc:picChg chg="add del mod">
          <ac:chgData name="Jiang, Song" userId="05094fb2-07ae-4e00-83cc-fc1c66d68ba8" providerId="ADAL" clId="{9099A4B7-72F8-4E8D-BF73-19C1631F3A90}" dt="2024-05-02T01:05:13.578" v="5997" actId="478"/>
          <ac:picMkLst>
            <pc:docMk/>
            <pc:sldMk cId="10869499" sldId="642"/>
            <ac:picMk id="9221" creationId="{A22649F2-2720-2C0C-D73E-CCAB0032C4DB}"/>
          </ac:picMkLst>
        </pc:picChg>
        <pc:picChg chg="add del mod">
          <ac:chgData name="Jiang, Song" userId="05094fb2-07ae-4e00-83cc-fc1c66d68ba8" providerId="ADAL" clId="{9099A4B7-72F8-4E8D-BF73-19C1631F3A90}" dt="2024-05-02T00:45:52.646" v="5760" actId="478"/>
          <ac:picMkLst>
            <pc:docMk/>
            <pc:sldMk cId="10869499" sldId="642"/>
            <ac:picMk id="9222" creationId="{E4E578F9-2857-2C87-EBE0-E7819F357768}"/>
          </ac:picMkLst>
        </pc:picChg>
        <pc:picChg chg="add del mod">
          <ac:chgData name="Jiang, Song" userId="05094fb2-07ae-4e00-83cc-fc1c66d68ba8" providerId="ADAL" clId="{9099A4B7-72F8-4E8D-BF73-19C1631F3A90}" dt="2024-05-02T01:06:57.242" v="6061"/>
          <ac:picMkLst>
            <pc:docMk/>
            <pc:sldMk cId="10869499" sldId="642"/>
            <ac:picMk id="9273" creationId="{5686F2F5-1E4F-98CA-8216-BF80CFD7087D}"/>
          </ac:picMkLst>
        </pc:picChg>
        <pc:cxnChg chg="mod">
          <ac:chgData name="Jiang, Song" userId="05094fb2-07ae-4e00-83cc-fc1c66d68ba8" providerId="ADAL" clId="{9099A4B7-72F8-4E8D-BF73-19C1631F3A90}" dt="2024-05-02T01:24:07.625" v="6371" actId="1036"/>
          <ac:cxnSpMkLst>
            <pc:docMk/>
            <pc:sldMk cId="10869499" sldId="642"/>
            <ac:cxnSpMk id="2" creationId="{555D99CA-A726-E446-AEE9-DD5625B36AA5}"/>
          </ac:cxnSpMkLst>
        </pc:cxnChg>
        <pc:cxnChg chg="mod">
          <ac:chgData name="Jiang, Song" userId="05094fb2-07ae-4e00-83cc-fc1c66d68ba8" providerId="ADAL" clId="{9099A4B7-72F8-4E8D-BF73-19C1631F3A90}" dt="2024-05-02T01:24:07.625" v="6371" actId="1036"/>
          <ac:cxnSpMkLst>
            <pc:docMk/>
            <pc:sldMk cId="10869499" sldId="642"/>
            <ac:cxnSpMk id="5" creationId="{586DAD53-FE5F-C162-0CA5-88F47853FF70}"/>
          </ac:cxnSpMkLst>
        </pc:cxnChg>
        <pc:cxnChg chg="add del mod topLvl">
          <ac:chgData name="Jiang, Song" userId="05094fb2-07ae-4e00-83cc-fc1c66d68ba8" providerId="ADAL" clId="{9099A4B7-72F8-4E8D-BF73-19C1631F3A90}" dt="2024-05-02T01:24:07.625" v="6371" actId="1036"/>
          <ac:cxnSpMkLst>
            <pc:docMk/>
            <pc:sldMk cId="10869499" sldId="642"/>
            <ac:cxnSpMk id="16" creationId="{A87D75C1-A279-1068-46E1-AA6B39888F0D}"/>
          </ac:cxnSpMkLst>
        </pc:cxnChg>
        <pc:cxnChg chg="del">
          <ac:chgData name="Jiang, Song" userId="05094fb2-07ae-4e00-83cc-fc1c66d68ba8" providerId="ADAL" clId="{9099A4B7-72F8-4E8D-BF73-19C1631F3A90}" dt="2024-05-01T13:27:38.902" v="5107" actId="478"/>
          <ac:cxnSpMkLst>
            <pc:docMk/>
            <pc:sldMk cId="10869499" sldId="642"/>
            <ac:cxnSpMk id="17" creationId="{BF6F2F86-0C06-5E47-CFB2-2FF6F2A2F694}"/>
          </ac:cxnSpMkLst>
        </pc:cxnChg>
        <pc:cxnChg chg="add mod topLvl">
          <ac:chgData name="Jiang, Song" userId="05094fb2-07ae-4e00-83cc-fc1c66d68ba8" providerId="ADAL" clId="{9099A4B7-72F8-4E8D-BF73-19C1631F3A90}" dt="2024-05-02T01:24:07.625" v="6371" actId="1036"/>
          <ac:cxnSpMkLst>
            <pc:docMk/>
            <pc:sldMk cId="10869499" sldId="642"/>
            <ac:cxnSpMk id="31" creationId="{DE713AAA-9DE5-573A-F811-55E99CA0EB5E}"/>
          </ac:cxnSpMkLst>
        </pc:cxnChg>
        <pc:cxnChg chg="add mod topLvl">
          <ac:chgData name="Jiang, Song" userId="05094fb2-07ae-4e00-83cc-fc1c66d68ba8" providerId="ADAL" clId="{9099A4B7-72F8-4E8D-BF73-19C1631F3A90}" dt="2024-05-02T01:24:07.625" v="6371" actId="1036"/>
          <ac:cxnSpMkLst>
            <pc:docMk/>
            <pc:sldMk cId="10869499" sldId="642"/>
            <ac:cxnSpMk id="37" creationId="{35DE9EAC-842C-51F2-782C-C4DCABCC6420}"/>
          </ac:cxnSpMkLst>
        </pc:cxnChg>
        <pc:cxnChg chg="add mod topLvl">
          <ac:chgData name="Jiang, Song" userId="05094fb2-07ae-4e00-83cc-fc1c66d68ba8" providerId="ADAL" clId="{9099A4B7-72F8-4E8D-BF73-19C1631F3A90}" dt="2024-05-02T01:24:07.625" v="6371" actId="1036"/>
          <ac:cxnSpMkLst>
            <pc:docMk/>
            <pc:sldMk cId="10869499" sldId="642"/>
            <ac:cxnSpMk id="38" creationId="{8A103019-D195-CF3F-0C43-32EB107805BD}"/>
          </ac:cxnSpMkLst>
        </pc:cxnChg>
        <pc:cxnChg chg="add mod topLvl">
          <ac:chgData name="Jiang, Song" userId="05094fb2-07ae-4e00-83cc-fc1c66d68ba8" providerId="ADAL" clId="{9099A4B7-72F8-4E8D-BF73-19C1631F3A90}" dt="2024-05-02T01:24:07.625" v="6371" actId="1036"/>
          <ac:cxnSpMkLst>
            <pc:docMk/>
            <pc:sldMk cId="10869499" sldId="642"/>
            <ac:cxnSpMk id="41" creationId="{E745D8BB-899C-EE38-B18E-EDACF9833D6C}"/>
          </ac:cxnSpMkLst>
        </pc:cxnChg>
        <pc:cxnChg chg="mod">
          <ac:chgData name="Jiang, Song" userId="05094fb2-07ae-4e00-83cc-fc1c66d68ba8" providerId="ADAL" clId="{9099A4B7-72F8-4E8D-BF73-19C1631F3A90}" dt="2024-05-02T01:24:07.625" v="6371" actId="1036"/>
          <ac:cxnSpMkLst>
            <pc:docMk/>
            <pc:sldMk cId="10869499" sldId="642"/>
            <ac:cxnSpMk id="51" creationId="{F117D0FF-E688-9A1D-07F2-419B013FA33A}"/>
          </ac:cxnSpMkLst>
        </pc:cxnChg>
        <pc:cxnChg chg="mod">
          <ac:chgData name="Jiang, Song" userId="05094fb2-07ae-4e00-83cc-fc1c66d68ba8" providerId="ADAL" clId="{9099A4B7-72F8-4E8D-BF73-19C1631F3A90}" dt="2024-05-02T01:24:07.625" v="6371" actId="1036"/>
          <ac:cxnSpMkLst>
            <pc:docMk/>
            <pc:sldMk cId="10869499" sldId="642"/>
            <ac:cxnSpMk id="52" creationId="{F74934F1-37E4-6FA2-BB7D-C37C32F8376B}"/>
          </ac:cxnSpMkLst>
        </pc:cxnChg>
        <pc:cxnChg chg="mod">
          <ac:chgData name="Jiang, Song" userId="05094fb2-07ae-4e00-83cc-fc1c66d68ba8" providerId="ADAL" clId="{9099A4B7-72F8-4E8D-BF73-19C1631F3A90}" dt="2024-05-02T01:24:07.625" v="6371" actId="1036"/>
          <ac:cxnSpMkLst>
            <pc:docMk/>
            <pc:sldMk cId="10869499" sldId="642"/>
            <ac:cxnSpMk id="9231" creationId="{2FEE0504-5284-51A0-E1D5-D9601F99B23A}"/>
          </ac:cxnSpMkLst>
        </pc:cxnChg>
        <pc:cxnChg chg="add del mod">
          <ac:chgData name="Jiang, Song" userId="05094fb2-07ae-4e00-83cc-fc1c66d68ba8" providerId="ADAL" clId="{9099A4B7-72F8-4E8D-BF73-19C1631F3A90}" dt="2024-05-02T00:48:56.435" v="5785" actId="11529"/>
          <ac:cxnSpMkLst>
            <pc:docMk/>
            <pc:sldMk cId="10869499" sldId="642"/>
            <ac:cxnSpMk id="9238" creationId="{E1203C79-E054-F462-1BA2-BC6F474F6AEC}"/>
          </ac:cxnSpMkLst>
        </pc:cxnChg>
        <pc:cxnChg chg="add del mod">
          <ac:chgData name="Jiang, Song" userId="05094fb2-07ae-4e00-83cc-fc1c66d68ba8" providerId="ADAL" clId="{9099A4B7-72F8-4E8D-BF73-19C1631F3A90}" dt="2024-05-02T00:49:23.535" v="5787" actId="11529"/>
          <ac:cxnSpMkLst>
            <pc:docMk/>
            <pc:sldMk cId="10869499" sldId="642"/>
            <ac:cxnSpMk id="9240" creationId="{569790F3-ED91-F331-FD20-08AF2E68A3E4}"/>
          </ac:cxnSpMkLst>
        </pc:cxnChg>
        <pc:cxnChg chg="add mod">
          <ac:chgData name="Jiang, Song" userId="05094fb2-07ae-4e00-83cc-fc1c66d68ba8" providerId="ADAL" clId="{9099A4B7-72F8-4E8D-BF73-19C1631F3A90}" dt="2024-05-02T01:24:07.625" v="6371" actId="1036"/>
          <ac:cxnSpMkLst>
            <pc:docMk/>
            <pc:sldMk cId="10869499" sldId="642"/>
            <ac:cxnSpMk id="9242" creationId="{6A283664-39A1-BF0C-534D-9DDB9D477063}"/>
          </ac:cxnSpMkLst>
        </pc:cxnChg>
        <pc:cxnChg chg="add mod">
          <ac:chgData name="Jiang, Song" userId="05094fb2-07ae-4e00-83cc-fc1c66d68ba8" providerId="ADAL" clId="{9099A4B7-72F8-4E8D-BF73-19C1631F3A90}" dt="2024-05-02T01:24:07.625" v="6371" actId="1036"/>
          <ac:cxnSpMkLst>
            <pc:docMk/>
            <pc:sldMk cId="10869499" sldId="642"/>
            <ac:cxnSpMk id="9245" creationId="{EAB7C329-D5F6-4D98-5243-6FC94AB3469F}"/>
          </ac:cxnSpMkLst>
        </pc:cxnChg>
        <pc:cxnChg chg="mod topLvl">
          <ac:chgData name="Jiang, Song" userId="05094fb2-07ae-4e00-83cc-fc1c66d68ba8" providerId="ADAL" clId="{9099A4B7-72F8-4E8D-BF73-19C1631F3A90}" dt="2024-05-02T01:24:07.625" v="6371" actId="1036"/>
          <ac:cxnSpMkLst>
            <pc:docMk/>
            <pc:sldMk cId="10869499" sldId="642"/>
            <ac:cxnSpMk id="9250" creationId="{DAAC2AA2-2333-41E5-20CF-A621A3BE2105}"/>
          </ac:cxnSpMkLst>
        </pc:cxnChg>
        <pc:cxnChg chg="del mod topLvl">
          <ac:chgData name="Jiang, Song" userId="05094fb2-07ae-4e00-83cc-fc1c66d68ba8" providerId="ADAL" clId="{9099A4B7-72F8-4E8D-BF73-19C1631F3A90}" dt="2024-05-02T00:52:48.654" v="5855" actId="478"/>
          <ac:cxnSpMkLst>
            <pc:docMk/>
            <pc:sldMk cId="10869499" sldId="642"/>
            <ac:cxnSpMk id="9251" creationId="{B2183061-CEB1-3325-C1CF-CF427BA16F1F}"/>
          </ac:cxnSpMkLst>
        </pc:cxnChg>
        <pc:cxnChg chg="add mod">
          <ac:chgData name="Jiang, Song" userId="05094fb2-07ae-4e00-83cc-fc1c66d68ba8" providerId="ADAL" clId="{9099A4B7-72F8-4E8D-BF73-19C1631F3A90}" dt="2024-05-02T01:24:07.625" v="6371" actId="1036"/>
          <ac:cxnSpMkLst>
            <pc:docMk/>
            <pc:sldMk cId="10869499" sldId="642"/>
            <ac:cxnSpMk id="9254" creationId="{2579669E-02EA-7045-C1ED-1A0E48B478B9}"/>
          </ac:cxnSpMkLst>
        </pc:cxnChg>
        <pc:cxnChg chg="add mod">
          <ac:chgData name="Jiang, Song" userId="05094fb2-07ae-4e00-83cc-fc1c66d68ba8" providerId="ADAL" clId="{9099A4B7-72F8-4E8D-BF73-19C1631F3A90}" dt="2024-05-02T01:24:07.625" v="6371" actId="1036"/>
          <ac:cxnSpMkLst>
            <pc:docMk/>
            <pc:sldMk cId="10869499" sldId="642"/>
            <ac:cxnSpMk id="9255" creationId="{DC915FF7-654C-D119-9824-8B6869E465B7}"/>
          </ac:cxnSpMkLst>
        </pc:cxnChg>
        <pc:cxnChg chg="add mod">
          <ac:chgData name="Jiang, Song" userId="05094fb2-07ae-4e00-83cc-fc1c66d68ba8" providerId="ADAL" clId="{9099A4B7-72F8-4E8D-BF73-19C1631F3A90}" dt="2024-05-02T01:24:07.625" v="6371" actId="1036"/>
          <ac:cxnSpMkLst>
            <pc:docMk/>
            <pc:sldMk cId="10869499" sldId="642"/>
            <ac:cxnSpMk id="9259" creationId="{D891D5AF-3FF4-BB9E-7E47-8036F079B224}"/>
          </ac:cxnSpMkLst>
        </pc:cxnChg>
        <pc:cxnChg chg="add mod">
          <ac:chgData name="Jiang, Song" userId="05094fb2-07ae-4e00-83cc-fc1c66d68ba8" providerId="ADAL" clId="{9099A4B7-72F8-4E8D-BF73-19C1631F3A90}" dt="2024-05-02T01:24:07.625" v="6371" actId="1036"/>
          <ac:cxnSpMkLst>
            <pc:docMk/>
            <pc:sldMk cId="10869499" sldId="642"/>
            <ac:cxnSpMk id="9263" creationId="{4D824DBE-0A0C-C779-3203-9414E7F080FF}"/>
          </ac:cxnSpMkLst>
        </pc:cxnChg>
        <pc:cxnChg chg="add del">
          <ac:chgData name="Jiang, Song" userId="05094fb2-07ae-4e00-83cc-fc1c66d68ba8" providerId="ADAL" clId="{9099A4B7-72F8-4E8D-BF73-19C1631F3A90}" dt="2024-05-02T01:01:41.903" v="5974" actId="11529"/>
          <ac:cxnSpMkLst>
            <pc:docMk/>
            <pc:sldMk cId="10869499" sldId="642"/>
            <ac:cxnSpMk id="9267" creationId="{36F4FC60-B6D4-C77A-E783-DD4517D96BAB}"/>
          </ac:cxnSpMkLst>
        </pc:cxnChg>
      </pc:sldChg>
      <pc:sldChg chg="addSp delSp modSp add mod delAnim modAnim modNotesTx">
        <pc:chgData name="Jiang, Song" userId="05094fb2-07ae-4e00-83cc-fc1c66d68ba8" providerId="ADAL" clId="{9099A4B7-72F8-4E8D-BF73-19C1631F3A90}" dt="2024-05-03T01:21:05.929" v="8103"/>
        <pc:sldMkLst>
          <pc:docMk/>
          <pc:sldMk cId="3225604247" sldId="643"/>
        </pc:sldMkLst>
        <pc:spChg chg="mod">
          <ac:chgData name="Jiang, Song" userId="05094fb2-07ae-4e00-83cc-fc1c66d68ba8" providerId="ADAL" clId="{9099A4B7-72F8-4E8D-BF73-19C1631F3A90}" dt="2024-05-02T04:25:35.038" v="7565" actId="1076"/>
          <ac:spMkLst>
            <pc:docMk/>
            <pc:sldMk cId="3225604247" sldId="643"/>
            <ac:spMk id="3" creationId="{50A6742E-3F6B-2BF8-BBA7-8552D01189C1}"/>
          </ac:spMkLst>
        </pc:spChg>
        <pc:spChg chg="mod">
          <ac:chgData name="Jiang, Song" userId="05094fb2-07ae-4e00-83cc-fc1c66d68ba8" providerId="ADAL" clId="{9099A4B7-72F8-4E8D-BF73-19C1631F3A90}" dt="2024-05-02T04:25:27.901" v="7564" actId="1035"/>
          <ac:spMkLst>
            <pc:docMk/>
            <pc:sldMk cId="3225604247" sldId="643"/>
            <ac:spMk id="6" creationId="{C2BB64DF-C75D-6051-CDBC-875C44C8E7CB}"/>
          </ac:spMkLst>
        </pc:spChg>
        <pc:spChg chg="mod">
          <ac:chgData name="Jiang, Song" userId="05094fb2-07ae-4e00-83cc-fc1c66d68ba8" providerId="ADAL" clId="{9099A4B7-72F8-4E8D-BF73-19C1631F3A90}" dt="2024-05-02T04:25:27.901" v="7564" actId="1035"/>
          <ac:spMkLst>
            <pc:docMk/>
            <pc:sldMk cId="3225604247" sldId="643"/>
            <ac:spMk id="9" creationId="{6E20171A-9CD5-D3F6-ED89-36781F912244}"/>
          </ac:spMkLst>
        </pc:spChg>
        <pc:spChg chg="add mod">
          <ac:chgData name="Jiang, Song" userId="05094fb2-07ae-4e00-83cc-fc1c66d68ba8" providerId="ADAL" clId="{9099A4B7-72F8-4E8D-BF73-19C1631F3A90}" dt="2024-05-03T01:19:05.329" v="8094" actId="164"/>
          <ac:spMkLst>
            <pc:docMk/>
            <pc:sldMk cId="3225604247" sldId="643"/>
            <ac:spMk id="10" creationId="{948AB009-3E0B-1C82-7BC2-8F1AA256998E}"/>
          </ac:spMkLst>
        </pc:spChg>
        <pc:spChg chg="add del mod">
          <ac:chgData name="Jiang, Song" userId="05094fb2-07ae-4e00-83cc-fc1c66d68ba8" providerId="ADAL" clId="{9099A4B7-72F8-4E8D-BF73-19C1631F3A90}" dt="2024-05-02T03:21:10.744" v="6553"/>
          <ac:spMkLst>
            <pc:docMk/>
            <pc:sldMk cId="3225604247" sldId="643"/>
            <ac:spMk id="11" creationId="{28599516-833D-D0FA-E898-D884704811F4}"/>
          </ac:spMkLst>
        </pc:spChg>
        <pc:spChg chg="add mod">
          <ac:chgData name="Jiang, Song" userId="05094fb2-07ae-4e00-83cc-fc1c66d68ba8" providerId="ADAL" clId="{9099A4B7-72F8-4E8D-BF73-19C1631F3A90}" dt="2024-05-03T01:16:43.890" v="7931" actId="571"/>
          <ac:spMkLst>
            <pc:docMk/>
            <pc:sldMk cId="3225604247" sldId="643"/>
            <ac:spMk id="11" creationId="{C9F9195B-3690-22CE-A931-9EA7610C35E6}"/>
          </ac:spMkLst>
        </pc:spChg>
        <pc:spChg chg="add del mod">
          <ac:chgData name="Jiang, Song" userId="05094fb2-07ae-4e00-83cc-fc1c66d68ba8" providerId="ADAL" clId="{9099A4B7-72F8-4E8D-BF73-19C1631F3A90}" dt="2024-05-03T01:17:51.764" v="8079"/>
          <ac:spMkLst>
            <pc:docMk/>
            <pc:sldMk cId="3225604247" sldId="643"/>
            <ac:spMk id="12" creationId="{0475A97C-8F0A-27E8-0950-8E8AE2105FAF}"/>
          </ac:spMkLst>
        </pc:spChg>
        <pc:spChg chg="add del mod">
          <ac:chgData name="Jiang, Song" userId="05094fb2-07ae-4e00-83cc-fc1c66d68ba8" providerId="ADAL" clId="{9099A4B7-72F8-4E8D-BF73-19C1631F3A90}" dt="2024-05-02T03:21:10.745" v="6555"/>
          <ac:spMkLst>
            <pc:docMk/>
            <pc:sldMk cId="3225604247" sldId="643"/>
            <ac:spMk id="12" creationId="{3ED5C3CD-4072-7A09-C4E1-97EF5ED8D497}"/>
          </ac:spMkLst>
        </pc:spChg>
        <pc:spChg chg="mod">
          <ac:chgData name="Jiang, Song" userId="05094fb2-07ae-4e00-83cc-fc1c66d68ba8" providerId="ADAL" clId="{9099A4B7-72F8-4E8D-BF73-19C1631F3A90}" dt="2024-05-02T04:25:27.901" v="7564" actId="1035"/>
          <ac:spMkLst>
            <pc:docMk/>
            <pc:sldMk cId="3225604247" sldId="643"/>
            <ac:spMk id="13" creationId="{C8B2426B-FA70-6ADF-E3CF-8203AB51A1F7}"/>
          </ac:spMkLst>
        </pc:spChg>
        <pc:spChg chg="add mod">
          <ac:chgData name="Jiang, Song" userId="05094fb2-07ae-4e00-83cc-fc1c66d68ba8" providerId="ADAL" clId="{9099A4B7-72F8-4E8D-BF73-19C1631F3A90}" dt="2024-05-02T03:33:38.870" v="6877" actId="164"/>
          <ac:spMkLst>
            <pc:docMk/>
            <pc:sldMk cId="3225604247" sldId="643"/>
            <ac:spMk id="14" creationId="{13180170-C60D-E642-4A65-48C00928100C}"/>
          </ac:spMkLst>
        </pc:spChg>
        <pc:spChg chg="add del mod">
          <ac:chgData name="Jiang, Song" userId="05094fb2-07ae-4e00-83cc-fc1c66d68ba8" providerId="ADAL" clId="{9099A4B7-72F8-4E8D-BF73-19C1631F3A90}" dt="2024-05-02T03:24:43.906" v="6586" actId="478"/>
          <ac:spMkLst>
            <pc:docMk/>
            <pc:sldMk cId="3225604247" sldId="643"/>
            <ac:spMk id="15" creationId="{BB80A985-B6DE-FA66-C511-FCBDE5CB3E00}"/>
          </ac:spMkLst>
        </pc:spChg>
        <pc:spChg chg="add mod">
          <ac:chgData name="Jiang, Song" userId="05094fb2-07ae-4e00-83cc-fc1c66d68ba8" providerId="ADAL" clId="{9099A4B7-72F8-4E8D-BF73-19C1631F3A90}" dt="2024-05-03T01:19:05.329" v="8094" actId="164"/>
          <ac:spMkLst>
            <pc:docMk/>
            <pc:sldMk cId="3225604247" sldId="643"/>
            <ac:spMk id="16" creationId="{880DE11B-D4CF-F413-652D-2A4B73E23350}"/>
          </ac:spMkLst>
        </pc:spChg>
        <pc:spChg chg="add del mod">
          <ac:chgData name="Jiang, Song" userId="05094fb2-07ae-4e00-83cc-fc1c66d68ba8" providerId="ADAL" clId="{9099A4B7-72F8-4E8D-BF73-19C1631F3A90}" dt="2024-05-02T03:24:43.906" v="6586" actId="478"/>
          <ac:spMkLst>
            <pc:docMk/>
            <pc:sldMk cId="3225604247" sldId="643"/>
            <ac:spMk id="17" creationId="{70A0D246-B953-26D0-BE38-CF442B0F6388}"/>
          </ac:spMkLst>
        </pc:spChg>
        <pc:spChg chg="add del mod">
          <ac:chgData name="Jiang, Song" userId="05094fb2-07ae-4e00-83cc-fc1c66d68ba8" providerId="ADAL" clId="{9099A4B7-72F8-4E8D-BF73-19C1631F3A90}" dt="2024-05-02T03:24:43.906" v="6586" actId="478"/>
          <ac:spMkLst>
            <pc:docMk/>
            <pc:sldMk cId="3225604247" sldId="643"/>
            <ac:spMk id="20" creationId="{8E2EFC3B-0960-031A-960C-831D87CB33D6}"/>
          </ac:spMkLst>
        </pc:spChg>
        <pc:spChg chg="add del mod">
          <ac:chgData name="Jiang, Song" userId="05094fb2-07ae-4e00-83cc-fc1c66d68ba8" providerId="ADAL" clId="{9099A4B7-72F8-4E8D-BF73-19C1631F3A90}" dt="2024-05-02T03:24:43.906" v="6586" actId="478"/>
          <ac:spMkLst>
            <pc:docMk/>
            <pc:sldMk cId="3225604247" sldId="643"/>
            <ac:spMk id="21" creationId="{FEE6736B-1029-8AA5-7D7C-EC8C15FAB452}"/>
          </ac:spMkLst>
        </pc:spChg>
        <pc:spChg chg="add del mod">
          <ac:chgData name="Jiang, Song" userId="05094fb2-07ae-4e00-83cc-fc1c66d68ba8" providerId="ADAL" clId="{9099A4B7-72F8-4E8D-BF73-19C1631F3A90}" dt="2024-05-02T03:24:43.906" v="6586" actId="478"/>
          <ac:spMkLst>
            <pc:docMk/>
            <pc:sldMk cId="3225604247" sldId="643"/>
            <ac:spMk id="22" creationId="{579DF98D-111C-C9E8-B688-0CF1C969EA6B}"/>
          </ac:spMkLst>
        </pc:spChg>
        <pc:spChg chg="add del mod">
          <ac:chgData name="Jiang, Song" userId="05094fb2-07ae-4e00-83cc-fc1c66d68ba8" providerId="ADAL" clId="{9099A4B7-72F8-4E8D-BF73-19C1631F3A90}" dt="2024-05-02T03:24:43.906" v="6586" actId="478"/>
          <ac:spMkLst>
            <pc:docMk/>
            <pc:sldMk cId="3225604247" sldId="643"/>
            <ac:spMk id="23" creationId="{82DF1AE9-044F-095B-2BE3-3D6822CB8917}"/>
          </ac:spMkLst>
        </pc:spChg>
        <pc:spChg chg="add mod">
          <ac:chgData name="Jiang, Song" userId="05094fb2-07ae-4e00-83cc-fc1c66d68ba8" providerId="ADAL" clId="{9099A4B7-72F8-4E8D-BF73-19C1631F3A90}" dt="2024-05-02T04:25:27.901" v="7564" actId="1035"/>
          <ac:spMkLst>
            <pc:docMk/>
            <pc:sldMk cId="3225604247" sldId="643"/>
            <ac:spMk id="26" creationId="{0EFAA4B6-0827-9085-2FB8-A03776E2BB3A}"/>
          </ac:spMkLst>
        </pc:spChg>
        <pc:spChg chg="add mod">
          <ac:chgData name="Jiang, Song" userId="05094fb2-07ae-4e00-83cc-fc1c66d68ba8" providerId="ADAL" clId="{9099A4B7-72F8-4E8D-BF73-19C1631F3A90}" dt="2024-05-02T04:25:27.901" v="7564" actId="1035"/>
          <ac:spMkLst>
            <pc:docMk/>
            <pc:sldMk cId="3225604247" sldId="643"/>
            <ac:spMk id="27" creationId="{B664B017-9810-FC89-B318-48E2D4326453}"/>
          </ac:spMkLst>
        </pc:spChg>
        <pc:spChg chg="mod">
          <ac:chgData name="Jiang, Song" userId="05094fb2-07ae-4e00-83cc-fc1c66d68ba8" providerId="ADAL" clId="{9099A4B7-72F8-4E8D-BF73-19C1631F3A90}" dt="2024-05-02T04:25:27.901" v="7564" actId="1035"/>
          <ac:spMkLst>
            <pc:docMk/>
            <pc:sldMk cId="3225604247" sldId="643"/>
            <ac:spMk id="28" creationId="{90D6356C-6973-33C7-3F6E-4AA7DFBA5585}"/>
          </ac:spMkLst>
        </pc:spChg>
        <pc:spChg chg="add mod">
          <ac:chgData name="Jiang, Song" userId="05094fb2-07ae-4e00-83cc-fc1c66d68ba8" providerId="ADAL" clId="{9099A4B7-72F8-4E8D-BF73-19C1631F3A90}" dt="2024-05-02T04:25:27.901" v="7564" actId="1035"/>
          <ac:spMkLst>
            <pc:docMk/>
            <pc:sldMk cId="3225604247" sldId="643"/>
            <ac:spMk id="32" creationId="{828C2D93-33D4-34D9-F729-1133DA7419A0}"/>
          </ac:spMkLst>
        </pc:spChg>
        <pc:spChg chg="mod">
          <ac:chgData name="Jiang, Song" userId="05094fb2-07ae-4e00-83cc-fc1c66d68ba8" providerId="ADAL" clId="{9099A4B7-72F8-4E8D-BF73-19C1631F3A90}" dt="2024-05-02T04:25:27.901" v="7564" actId="1035"/>
          <ac:spMkLst>
            <pc:docMk/>
            <pc:sldMk cId="3225604247" sldId="643"/>
            <ac:spMk id="33" creationId="{3BC858FB-EEB9-7013-2490-C3E3EFFBEF67}"/>
          </ac:spMkLst>
        </pc:spChg>
        <pc:spChg chg="add mod">
          <ac:chgData name="Jiang, Song" userId="05094fb2-07ae-4e00-83cc-fc1c66d68ba8" providerId="ADAL" clId="{9099A4B7-72F8-4E8D-BF73-19C1631F3A90}" dt="2024-05-02T04:25:27.901" v="7564" actId="1035"/>
          <ac:spMkLst>
            <pc:docMk/>
            <pc:sldMk cId="3225604247" sldId="643"/>
            <ac:spMk id="35" creationId="{D8A00CF8-6169-20DB-5E2E-8A3694833032}"/>
          </ac:spMkLst>
        </pc:spChg>
        <pc:spChg chg="add mod">
          <ac:chgData name="Jiang, Song" userId="05094fb2-07ae-4e00-83cc-fc1c66d68ba8" providerId="ADAL" clId="{9099A4B7-72F8-4E8D-BF73-19C1631F3A90}" dt="2024-05-02T04:25:27.901" v="7564" actId="1035"/>
          <ac:spMkLst>
            <pc:docMk/>
            <pc:sldMk cId="3225604247" sldId="643"/>
            <ac:spMk id="36" creationId="{B7BAE575-E774-E500-C39B-49CDAFBE8AFC}"/>
          </ac:spMkLst>
        </pc:spChg>
        <pc:spChg chg="add mod">
          <ac:chgData name="Jiang, Song" userId="05094fb2-07ae-4e00-83cc-fc1c66d68ba8" providerId="ADAL" clId="{9099A4B7-72F8-4E8D-BF73-19C1631F3A90}" dt="2024-05-02T04:25:27.901" v="7564" actId="1035"/>
          <ac:spMkLst>
            <pc:docMk/>
            <pc:sldMk cId="3225604247" sldId="643"/>
            <ac:spMk id="39" creationId="{580CCD95-BB41-E227-3F7A-EB5E07879021}"/>
          </ac:spMkLst>
        </pc:spChg>
        <pc:spChg chg="add mod">
          <ac:chgData name="Jiang, Song" userId="05094fb2-07ae-4e00-83cc-fc1c66d68ba8" providerId="ADAL" clId="{9099A4B7-72F8-4E8D-BF73-19C1631F3A90}" dt="2024-05-02T04:25:27.901" v="7564" actId="1035"/>
          <ac:spMkLst>
            <pc:docMk/>
            <pc:sldMk cId="3225604247" sldId="643"/>
            <ac:spMk id="40" creationId="{4D76D37F-DC74-4CCD-7C9E-5B4C02155E5E}"/>
          </ac:spMkLst>
        </pc:spChg>
        <pc:spChg chg="add mod">
          <ac:chgData name="Jiang, Song" userId="05094fb2-07ae-4e00-83cc-fc1c66d68ba8" providerId="ADAL" clId="{9099A4B7-72F8-4E8D-BF73-19C1631F3A90}" dt="2024-05-02T04:25:27.901" v="7564" actId="1035"/>
          <ac:spMkLst>
            <pc:docMk/>
            <pc:sldMk cId="3225604247" sldId="643"/>
            <ac:spMk id="42" creationId="{5BBC8FA3-3D78-F680-3D3B-BFA9829F820D}"/>
          </ac:spMkLst>
        </pc:spChg>
        <pc:spChg chg="add mod">
          <ac:chgData name="Jiang, Song" userId="05094fb2-07ae-4e00-83cc-fc1c66d68ba8" providerId="ADAL" clId="{9099A4B7-72F8-4E8D-BF73-19C1631F3A90}" dt="2024-05-03T01:16:43.890" v="7931" actId="571"/>
          <ac:spMkLst>
            <pc:docMk/>
            <pc:sldMk cId="3225604247" sldId="643"/>
            <ac:spMk id="43" creationId="{28FE9FA4-15EC-5723-9190-CE251B866A6C}"/>
          </ac:spMkLst>
        </pc:spChg>
        <pc:spChg chg="mod">
          <ac:chgData name="Jiang, Song" userId="05094fb2-07ae-4e00-83cc-fc1c66d68ba8" providerId="ADAL" clId="{9099A4B7-72F8-4E8D-BF73-19C1631F3A90}" dt="2024-05-02T04:25:27.901" v="7564" actId="1035"/>
          <ac:spMkLst>
            <pc:docMk/>
            <pc:sldMk cId="3225604247" sldId="643"/>
            <ac:spMk id="48" creationId="{33482484-A16F-E502-75CB-428D3767404A}"/>
          </ac:spMkLst>
        </pc:spChg>
        <pc:spChg chg="mod">
          <ac:chgData name="Jiang, Song" userId="05094fb2-07ae-4e00-83cc-fc1c66d68ba8" providerId="ADAL" clId="{9099A4B7-72F8-4E8D-BF73-19C1631F3A90}" dt="2024-05-02T03:33:38.870" v="6877" actId="164"/>
          <ac:spMkLst>
            <pc:docMk/>
            <pc:sldMk cId="3225604247" sldId="643"/>
            <ac:spMk id="49" creationId="{30C05938-6EF9-4CD6-10A3-C39817848F94}"/>
          </ac:spMkLst>
        </pc:spChg>
        <pc:spChg chg="mod topLvl">
          <ac:chgData name="Jiang, Song" userId="05094fb2-07ae-4e00-83cc-fc1c66d68ba8" providerId="ADAL" clId="{9099A4B7-72F8-4E8D-BF73-19C1631F3A90}" dt="2024-05-03T01:16:43.890" v="7931" actId="571"/>
          <ac:spMkLst>
            <pc:docMk/>
            <pc:sldMk cId="3225604247" sldId="643"/>
            <ac:spMk id="50" creationId="{858FC5C3-0DF6-0FD7-22BB-A134B6B4119B}"/>
          </ac:spMkLst>
        </pc:spChg>
        <pc:spChg chg="mod topLvl">
          <ac:chgData name="Jiang, Song" userId="05094fb2-07ae-4e00-83cc-fc1c66d68ba8" providerId="ADAL" clId="{9099A4B7-72F8-4E8D-BF73-19C1631F3A90}" dt="2024-05-03T01:16:43.890" v="7931" actId="571"/>
          <ac:spMkLst>
            <pc:docMk/>
            <pc:sldMk cId="3225604247" sldId="643"/>
            <ac:spMk id="53" creationId="{7FF76240-D9EA-8B02-D733-FF6F0389DA68}"/>
          </ac:spMkLst>
        </pc:spChg>
        <pc:spChg chg="add mod">
          <ac:chgData name="Jiang, Song" userId="05094fb2-07ae-4e00-83cc-fc1c66d68ba8" providerId="ADAL" clId="{9099A4B7-72F8-4E8D-BF73-19C1631F3A90}" dt="2024-05-02T04:22:54.543" v="7542" actId="164"/>
          <ac:spMkLst>
            <pc:docMk/>
            <pc:sldMk cId="3225604247" sldId="643"/>
            <ac:spMk id="54" creationId="{CE9BBEB6-3699-4636-310E-308C738578CB}"/>
          </ac:spMkLst>
        </pc:spChg>
        <pc:spChg chg="del mod">
          <ac:chgData name="Jiang, Song" userId="05094fb2-07ae-4e00-83cc-fc1c66d68ba8" providerId="ADAL" clId="{9099A4B7-72F8-4E8D-BF73-19C1631F3A90}" dt="2024-05-02T02:53:38.814" v="6404" actId="478"/>
          <ac:spMkLst>
            <pc:docMk/>
            <pc:sldMk cId="3225604247" sldId="643"/>
            <ac:spMk id="56" creationId="{B33C99F4-06A8-C9D9-F9EC-83B7606D2D30}"/>
          </ac:spMkLst>
        </pc:spChg>
        <pc:spChg chg="mod">
          <ac:chgData name="Jiang, Song" userId="05094fb2-07ae-4e00-83cc-fc1c66d68ba8" providerId="ADAL" clId="{9099A4B7-72F8-4E8D-BF73-19C1631F3A90}" dt="2024-05-02T04:25:27.901" v="7564" actId="1035"/>
          <ac:spMkLst>
            <pc:docMk/>
            <pc:sldMk cId="3225604247" sldId="643"/>
            <ac:spMk id="57" creationId="{2CC36F52-878B-E9C1-CBFD-53DA4A4FF3DB}"/>
          </ac:spMkLst>
        </pc:spChg>
        <pc:spChg chg="mod">
          <ac:chgData name="Jiang, Song" userId="05094fb2-07ae-4e00-83cc-fc1c66d68ba8" providerId="ADAL" clId="{9099A4B7-72F8-4E8D-BF73-19C1631F3A90}" dt="2024-05-02T04:25:27.901" v="7564" actId="1035"/>
          <ac:spMkLst>
            <pc:docMk/>
            <pc:sldMk cId="3225604247" sldId="643"/>
            <ac:spMk id="58" creationId="{4E23E7D6-79B5-638B-C07E-767D7DB37B7F}"/>
          </ac:spMkLst>
        </pc:spChg>
        <pc:spChg chg="mod">
          <ac:chgData name="Jiang, Song" userId="05094fb2-07ae-4e00-83cc-fc1c66d68ba8" providerId="ADAL" clId="{9099A4B7-72F8-4E8D-BF73-19C1631F3A90}" dt="2024-05-02T04:25:27.901" v="7564" actId="1035"/>
          <ac:spMkLst>
            <pc:docMk/>
            <pc:sldMk cId="3225604247" sldId="643"/>
            <ac:spMk id="59" creationId="{FDED24A1-3464-5794-A311-440B1519AA4C}"/>
          </ac:spMkLst>
        </pc:spChg>
        <pc:spChg chg="mod">
          <ac:chgData name="Jiang, Song" userId="05094fb2-07ae-4e00-83cc-fc1c66d68ba8" providerId="ADAL" clId="{9099A4B7-72F8-4E8D-BF73-19C1631F3A90}" dt="2024-05-02T03:33:33.335" v="6876" actId="1076"/>
          <ac:spMkLst>
            <pc:docMk/>
            <pc:sldMk cId="3225604247" sldId="643"/>
            <ac:spMk id="9218" creationId="{00000000-0000-0000-0000-000000000000}"/>
          </ac:spMkLst>
        </pc:spChg>
        <pc:spChg chg="add mod">
          <ac:chgData name="Jiang, Song" userId="05094fb2-07ae-4e00-83cc-fc1c66d68ba8" providerId="ADAL" clId="{9099A4B7-72F8-4E8D-BF73-19C1631F3A90}" dt="2024-05-03T01:16:43.890" v="7931" actId="571"/>
          <ac:spMkLst>
            <pc:docMk/>
            <pc:sldMk cId="3225604247" sldId="643"/>
            <ac:spMk id="9221" creationId="{A54C29E7-C6C8-A35E-F37F-4A266812F69E}"/>
          </ac:spMkLst>
        </pc:spChg>
        <pc:spChg chg="mod">
          <ac:chgData name="Jiang, Song" userId="05094fb2-07ae-4e00-83cc-fc1c66d68ba8" providerId="ADAL" clId="{9099A4B7-72F8-4E8D-BF73-19C1631F3A90}" dt="2024-05-02T04:25:27.901" v="7564" actId="1035"/>
          <ac:spMkLst>
            <pc:docMk/>
            <pc:sldMk cId="3225604247" sldId="643"/>
            <ac:spMk id="9225" creationId="{FB4AA741-6D11-4766-C528-91D25F981061}"/>
          </ac:spMkLst>
        </pc:spChg>
        <pc:spChg chg="mod">
          <ac:chgData name="Jiang, Song" userId="05094fb2-07ae-4e00-83cc-fc1c66d68ba8" providerId="ADAL" clId="{9099A4B7-72F8-4E8D-BF73-19C1631F3A90}" dt="2024-05-02T04:25:27.901" v="7564" actId="1035"/>
          <ac:spMkLst>
            <pc:docMk/>
            <pc:sldMk cId="3225604247" sldId="643"/>
            <ac:spMk id="9226" creationId="{81752652-3FCB-8B0F-7829-A420AB9CAA0D}"/>
          </ac:spMkLst>
        </pc:spChg>
        <pc:spChg chg="mod">
          <ac:chgData name="Jiang, Song" userId="05094fb2-07ae-4e00-83cc-fc1c66d68ba8" providerId="ADAL" clId="{9099A4B7-72F8-4E8D-BF73-19C1631F3A90}" dt="2024-05-02T04:25:27.901" v="7564" actId="1035"/>
          <ac:spMkLst>
            <pc:docMk/>
            <pc:sldMk cId="3225604247" sldId="643"/>
            <ac:spMk id="9227" creationId="{AB45B192-6F22-FBB4-2085-B69C1F3F8B1A}"/>
          </ac:spMkLst>
        </pc:spChg>
        <pc:spChg chg="mod">
          <ac:chgData name="Jiang, Song" userId="05094fb2-07ae-4e00-83cc-fc1c66d68ba8" providerId="ADAL" clId="{9099A4B7-72F8-4E8D-BF73-19C1631F3A90}" dt="2024-05-02T04:25:27.901" v="7564" actId="1035"/>
          <ac:spMkLst>
            <pc:docMk/>
            <pc:sldMk cId="3225604247" sldId="643"/>
            <ac:spMk id="9228" creationId="{588C83F6-5F34-CFA8-1525-5B429FFF9D8A}"/>
          </ac:spMkLst>
        </pc:spChg>
        <pc:spChg chg="add del mod">
          <ac:chgData name="Jiang, Song" userId="05094fb2-07ae-4e00-83cc-fc1c66d68ba8" providerId="ADAL" clId="{9099A4B7-72F8-4E8D-BF73-19C1631F3A90}" dt="2024-05-02T03:49:23.994" v="7066" actId="478"/>
          <ac:spMkLst>
            <pc:docMk/>
            <pc:sldMk cId="3225604247" sldId="643"/>
            <ac:spMk id="9230" creationId="{FF2F0483-2CF8-CD9F-27C6-9FDBF716B674}"/>
          </ac:spMkLst>
        </pc:spChg>
        <pc:spChg chg="del">
          <ac:chgData name="Jiang, Song" userId="05094fb2-07ae-4e00-83cc-fc1c66d68ba8" providerId="ADAL" clId="{9099A4B7-72F8-4E8D-BF73-19C1631F3A90}" dt="2024-05-02T02:53:14.862" v="6399" actId="478"/>
          <ac:spMkLst>
            <pc:docMk/>
            <pc:sldMk cId="3225604247" sldId="643"/>
            <ac:spMk id="9232" creationId="{87021B62-BC50-2D3F-CFE1-5446D80EB202}"/>
          </ac:spMkLst>
        </pc:spChg>
        <pc:spChg chg="del">
          <ac:chgData name="Jiang, Song" userId="05094fb2-07ae-4e00-83cc-fc1c66d68ba8" providerId="ADAL" clId="{9099A4B7-72F8-4E8D-BF73-19C1631F3A90}" dt="2024-05-02T02:53:23.955" v="6401" actId="478"/>
          <ac:spMkLst>
            <pc:docMk/>
            <pc:sldMk cId="3225604247" sldId="643"/>
            <ac:spMk id="9234" creationId="{7AF5499D-830E-5E7F-F8CB-1AF205B991A2}"/>
          </ac:spMkLst>
        </pc:spChg>
        <pc:spChg chg="add mod">
          <ac:chgData name="Jiang, Song" userId="05094fb2-07ae-4e00-83cc-fc1c66d68ba8" providerId="ADAL" clId="{9099A4B7-72F8-4E8D-BF73-19C1631F3A90}" dt="2024-05-03T01:16:43.890" v="7931" actId="571"/>
          <ac:spMkLst>
            <pc:docMk/>
            <pc:sldMk cId="3225604247" sldId="643"/>
            <ac:spMk id="9235" creationId="{EE5D8E7A-C25A-4B9D-F770-434DF3215A73}"/>
          </ac:spMkLst>
        </pc:spChg>
        <pc:spChg chg="add mod">
          <ac:chgData name="Jiang, Song" userId="05094fb2-07ae-4e00-83cc-fc1c66d68ba8" providerId="ADAL" clId="{9099A4B7-72F8-4E8D-BF73-19C1631F3A90}" dt="2024-05-02T04:22:22.991" v="7537" actId="1076"/>
          <ac:spMkLst>
            <pc:docMk/>
            <pc:sldMk cId="3225604247" sldId="643"/>
            <ac:spMk id="9237" creationId="{FA60F99B-6929-BC5B-A833-E0F603F02025}"/>
          </ac:spMkLst>
        </pc:spChg>
        <pc:spChg chg="add mod">
          <ac:chgData name="Jiang, Song" userId="05094fb2-07ae-4e00-83cc-fc1c66d68ba8" providerId="ADAL" clId="{9099A4B7-72F8-4E8D-BF73-19C1631F3A90}" dt="2024-05-02T04:22:54.543" v="7542" actId="164"/>
          <ac:spMkLst>
            <pc:docMk/>
            <pc:sldMk cId="3225604247" sldId="643"/>
            <ac:spMk id="9238" creationId="{53264F59-7DF6-B20D-E54C-DE5E68F58793}"/>
          </ac:spMkLst>
        </pc:spChg>
        <pc:spChg chg="add mod">
          <ac:chgData name="Jiang, Song" userId="05094fb2-07ae-4e00-83cc-fc1c66d68ba8" providerId="ADAL" clId="{9099A4B7-72F8-4E8D-BF73-19C1631F3A90}" dt="2024-05-02T04:22:54.543" v="7542" actId="164"/>
          <ac:spMkLst>
            <pc:docMk/>
            <pc:sldMk cId="3225604247" sldId="643"/>
            <ac:spMk id="9239" creationId="{7E07A4B7-5FE9-1475-C92A-9165166B506A}"/>
          </ac:spMkLst>
        </pc:spChg>
        <pc:spChg chg="add del mod">
          <ac:chgData name="Jiang, Song" userId="05094fb2-07ae-4e00-83cc-fc1c66d68ba8" providerId="ADAL" clId="{9099A4B7-72F8-4E8D-BF73-19C1631F3A90}" dt="2024-05-02T03:51:45.852" v="7072" actId="478"/>
          <ac:spMkLst>
            <pc:docMk/>
            <pc:sldMk cId="3225604247" sldId="643"/>
            <ac:spMk id="9240" creationId="{A5460D60-8574-449D-E911-B64919747B83}"/>
          </ac:spMkLst>
        </pc:spChg>
        <pc:spChg chg="add mod">
          <ac:chgData name="Jiang, Song" userId="05094fb2-07ae-4e00-83cc-fc1c66d68ba8" providerId="ADAL" clId="{9099A4B7-72F8-4E8D-BF73-19C1631F3A90}" dt="2024-05-02T04:22:54.543" v="7542" actId="164"/>
          <ac:spMkLst>
            <pc:docMk/>
            <pc:sldMk cId="3225604247" sldId="643"/>
            <ac:spMk id="9249" creationId="{744BAF7F-07C2-47F8-DED5-5E50EE4606FD}"/>
          </ac:spMkLst>
        </pc:spChg>
        <pc:spChg chg="add del mod">
          <ac:chgData name="Jiang, Song" userId="05094fb2-07ae-4e00-83cc-fc1c66d68ba8" providerId="ADAL" clId="{9099A4B7-72F8-4E8D-BF73-19C1631F3A90}" dt="2024-05-02T04:02:24.665" v="7215" actId="478"/>
          <ac:spMkLst>
            <pc:docMk/>
            <pc:sldMk cId="3225604247" sldId="643"/>
            <ac:spMk id="9262" creationId="{F54CDFF8-5860-B1D4-4BFF-E60D0087574D}"/>
          </ac:spMkLst>
        </pc:spChg>
        <pc:spChg chg="add mod">
          <ac:chgData name="Jiang, Song" userId="05094fb2-07ae-4e00-83cc-fc1c66d68ba8" providerId="ADAL" clId="{9099A4B7-72F8-4E8D-BF73-19C1631F3A90}" dt="2024-05-02T04:22:54.543" v="7542" actId="164"/>
          <ac:spMkLst>
            <pc:docMk/>
            <pc:sldMk cId="3225604247" sldId="643"/>
            <ac:spMk id="9265" creationId="{D4543663-B7E3-4B9E-E55B-5D9C15479AC4}"/>
          </ac:spMkLst>
        </pc:spChg>
        <pc:spChg chg="add del mod">
          <ac:chgData name="Jiang, Song" userId="05094fb2-07ae-4e00-83cc-fc1c66d68ba8" providerId="ADAL" clId="{9099A4B7-72F8-4E8D-BF73-19C1631F3A90}" dt="2024-05-02T04:15:14.943" v="7400" actId="478"/>
          <ac:spMkLst>
            <pc:docMk/>
            <pc:sldMk cId="3225604247" sldId="643"/>
            <ac:spMk id="9266" creationId="{9D44DDCF-E4FE-0D10-989E-7ADBEA11976B}"/>
          </ac:spMkLst>
        </pc:spChg>
        <pc:spChg chg="add del mod">
          <ac:chgData name="Jiang, Song" userId="05094fb2-07ae-4e00-83cc-fc1c66d68ba8" providerId="ADAL" clId="{9099A4B7-72F8-4E8D-BF73-19C1631F3A90}" dt="2024-05-02T03:54:41.706" v="7132" actId="478"/>
          <ac:spMkLst>
            <pc:docMk/>
            <pc:sldMk cId="3225604247" sldId="643"/>
            <ac:spMk id="9267" creationId="{3F07E35C-830C-792D-2992-CF70A1D28C90}"/>
          </ac:spMkLst>
        </pc:spChg>
        <pc:spChg chg="add del mod">
          <ac:chgData name="Jiang, Song" userId="05094fb2-07ae-4e00-83cc-fc1c66d68ba8" providerId="ADAL" clId="{9099A4B7-72F8-4E8D-BF73-19C1631F3A90}" dt="2024-05-02T03:57:16.549" v="7160" actId="478"/>
          <ac:spMkLst>
            <pc:docMk/>
            <pc:sldMk cId="3225604247" sldId="643"/>
            <ac:spMk id="9268" creationId="{35F609B5-1D7F-BDA2-4AD8-1B730941D318}"/>
          </ac:spMkLst>
        </pc:spChg>
        <pc:spChg chg="add mod">
          <ac:chgData name="Jiang, Song" userId="05094fb2-07ae-4e00-83cc-fc1c66d68ba8" providerId="ADAL" clId="{9099A4B7-72F8-4E8D-BF73-19C1631F3A90}" dt="2024-05-02T04:23:28.731" v="7549" actId="164"/>
          <ac:spMkLst>
            <pc:docMk/>
            <pc:sldMk cId="3225604247" sldId="643"/>
            <ac:spMk id="9269" creationId="{D6254958-81A6-2D52-D448-37221654FED7}"/>
          </ac:spMkLst>
        </pc:spChg>
        <pc:spChg chg="add mod">
          <ac:chgData name="Jiang, Song" userId="05094fb2-07ae-4e00-83cc-fc1c66d68ba8" providerId="ADAL" clId="{9099A4B7-72F8-4E8D-BF73-19C1631F3A90}" dt="2024-05-02T04:23:28.731" v="7549" actId="164"/>
          <ac:spMkLst>
            <pc:docMk/>
            <pc:sldMk cId="3225604247" sldId="643"/>
            <ac:spMk id="9270" creationId="{E7E83836-3562-23CF-8038-C3117D2A3E13}"/>
          </ac:spMkLst>
        </pc:spChg>
        <pc:spChg chg="add mod">
          <ac:chgData name="Jiang, Song" userId="05094fb2-07ae-4e00-83cc-fc1c66d68ba8" providerId="ADAL" clId="{9099A4B7-72F8-4E8D-BF73-19C1631F3A90}" dt="2024-05-02T04:22:54.543" v="7542" actId="164"/>
          <ac:spMkLst>
            <pc:docMk/>
            <pc:sldMk cId="3225604247" sldId="643"/>
            <ac:spMk id="9273" creationId="{11972CEC-A6FB-EBA2-3D6A-597D8FD4A17F}"/>
          </ac:spMkLst>
        </pc:spChg>
        <pc:spChg chg="add mod">
          <ac:chgData name="Jiang, Song" userId="05094fb2-07ae-4e00-83cc-fc1c66d68ba8" providerId="ADAL" clId="{9099A4B7-72F8-4E8D-BF73-19C1631F3A90}" dt="2024-05-02T04:22:54.543" v="7542" actId="164"/>
          <ac:spMkLst>
            <pc:docMk/>
            <pc:sldMk cId="3225604247" sldId="643"/>
            <ac:spMk id="9275" creationId="{EED0A7B8-A3DA-1CFE-BD3B-503B29B3A1ED}"/>
          </ac:spMkLst>
        </pc:spChg>
        <pc:spChg chg="del">
          <ac:chgData name="Jiang, Song" userId="05094fb2-07ae-4e00-83cc-fc1c66d68ba8" providerId="ADAL" clId="{9099A4B7-72F8-4E8D-BF73-19C1631F3A90}" dt="2024-05-02T02:53:14.862" v="6399" actId="478"/>
          <ac:spMkLst>
            <pc:docMk/>
            <pc:sldMk cId="3225604247" sldId="643"/>
            <ac:spMk id="9278" creationId="{FF33E30B-3BD7-785D-8304-2CDFF90AF987}"/>
          </ac:spMkLst>
        </pc:spChg>
        <pc:spChg chg="add mod">
          <ac:chgData name="Jiang, Song" userId="05094fb2-07ae-4e00-83cc-fc1c66d68ba8" providerId="ADAL" clId="{9099A4B7-72F8-4E8D-BF73-19C1631F3A90}" dt="2024-05-02T04:22:54.543" v="7542" actId="164"/>
          <ac:spMkLst>
            <pc:docMk/>
            <pc:sldMk cId="3225604247" sldId="643"/>
            <ac:spMk id="9285" creationId="{4561D146-C415-7D13-D571-74CB0732AD43}"/>
          </ac:spMkLst>
        </pc:spChg>
        <pc:spChg chg="add mod">
          <ac:chgData name="Jiang, Song" userId="05094fb2-07ae-4e00-83cc-fc1c66d68ba8" providerId="ADAL" clId="{9099A4B7-72F8-4E8D-BF73-19C1631F3A90}" dt="2024-05-02T04:22:54.543" v="7542" actId="164"/>
          <ac:spMkLst>
            <pc:docMk/>
            <pc:sldMk cId="3225604247" sldId="643"/>
            <ac:spMk id="9286" creationId="{881C2E4E-31C0-519A-731E-7F698D71F2FB}"/>
          </ac:spMkLst>
        </pc:spChg>
        <pc:spChg chg="add mod">
          <ac:chgData name="Jiang, Song" userId="05094fb2-07ae-4e00-83cc-fc1c66d68ba8" providerId="ADAL" clId="{9099A4B7-72F8-4E8D-BF73-19C1631F3A90}" dt="2024-05-02T04:22:54.543" v="7542" actId="164"/>
          <ac:spMkLst>
            <pc:docMk/>
            <pc:sldMk cId="3225604247" sldId="643"/>
            <ac:spMk id="9287" creationId="{5CE22940-3ACE-2946-53C2-07E7F0226EE2}"/>
          </ac:spMkLst>
        </pc:spChg>
        <pc:spChg chg="add mod">
          <ac:chgData name="Jiang, Song" userId="05094fb2-07ae-4e00-83cc-fc1c66d68ba8" providerId="ADAL" clId="{9099A4B7-72F8-4E8D-BF73-19C1631F3A90}" dt="2024-05-02T04:22:54.543" v="7542" actId="164"/>
          <ac:spMkLst>
            <pc:docMk/>
            <pc:sldMk cId="3225604247" sldId="643"/>
            <ac:spMk id="9288" creationId="{FFDC7599-DB2F-C4E5-0F3A-BD0EC4C46BA7}"/>
          </ac:spMkLst>
        </pc:spChg>
        <pc:spChg chg="add mod">
          <ac:chgData name="Jiang, Song" userId="05094fb2-07ae-4e00-83cc-fc1c66d68ba8" providerId="ADAL" clId="{9099A4B7-72F8-4E8D-BF73-19C1631F3A90}" dt="2024-05-03T01:16:43.890" v="7931" actId="571"/>
          <ac:spMkLst>
            <pc:docMk/>
            <pc:sldMk cId="3225604247" sldId="643"/>
            <ac:spMk id="9289" creationId="{4C6E7FF5-B7DD-DB48-5328-11043D6C097F}"/>
          </ac:spMkLst>
        </pc:spChg>
        <pc:spChg chg="add mod">
          <ac:chgData name="Jiang, Song" userId="05094fb2-07ae-4e00-83cc-fc1c66d68ba8" providerId="ADAL" clId="{9099A4B7-72F8-4E8D-BF73-19C1631F3A90}" dt="2024-05-02T04:23:28.731" v="7549" actId="164"/>
          <ac:spMkLst>
            <pc:docMk/>
            <pc:sldMk cId="3225604247" sldId="643"/>
            <ac:spMk id="9290" creationId="{BDA4C07A-3DB5-F4AC-8E99-20F36B81B45F}"/>
          </ac:spMkLst>
        </pc:spChg>
        <pc:spChg chg="add del mod">
          <ac:chgData name="Jiang, Song" userId="05094fb2-07ae-4e00-83cc-fc1c66d68ba8" providerId="ADAL" clId="{9099A4B7-72F8-4E8D-BF73-19C1631F3A90}" dt="2024-05-02T04:19:39.032" v="7521" actId="478"/>
          <ac:spMkLst>
            <pc:docMk/>
            <pc:sldMk cId="3225604247" sldId="643"/>
            <ac:spMk id="9291" creationId="{37541D6A-3D4F-6F3B-5F3F-5A9274901B1A}"/>
          </ac:spMkLst>
        </pc:spChg>
        <pc:spChg chg="add mod">
          <ac:chgData name="Jiang, Song" userId="05094fb2-07ae-4e00-83cc-fc1c66d68ba8" providerId="ADAL" clId="{9099A4B7-72F8-4E8D-BF73-19C1631F3A90}" dt="2024-05-02T04:23:28.731" v="7549" actId="164"/>
          <ac:spMkLst>
            <pc:docMk/>
            <pc:sldMk cId="3225604247" sldId="643"/>
            <ac:spMk id="9296" creationId="{178AFE82-CA55-94D9-55EF-2E39A2FD2073}"/>
          </ac:spMkLst>
        </pc:spChg>
        <pc:spChg chg="add del mod">
          <ac:chgData name="Jiang, Song" userId="05094fb2-07ae-4e00-83cc-fc1c66d68ba8" providerId="ADAL" clId="{9099A4B7-72F8-4E8D-BF73-19C1631F3A90}" dt="2024-05-02T04:02:28.251" v="7216" actId="478"/>
          <ac:spMkLst>
            <pc:docMk/>
            <pc:sldMk cId="3225604247" sldId="643"/>
            <ac:spMk id="9300" creationId="{92417380-79D3-D9C0-85EE-B74867F70DDF}"/>
          </ac:spMkLst>
        </pc:spChg>
        <pc:spChg chg="add del mod">
          <ac:chgData name="Jiang, Song" userId="05094fb2-07ae-4e00-83cc-fc1c66d68ba8" providerId="ADAL" clId="{9099A4B7-72F8-4E8D-BF73-19C1631F3A90}" dt="2024-05-02T04:17:20.400" v="7444" actId="478"/>
          <ac:spMkLst>
            <pc:docMk/>
            <pc:sldMk cId="3225604247" sldId="643"/>
            <ac:spMk id="9302" creationId="{982359B9-CECB-4D25-9998-283B84C263F0}"/>
          </ac:spMkLst>
        </pc:spChg>
        <pc:spChg chg="add mod">
          <ac:chgData name="Jiang, Song" userId="05094fb2-07ae-4e00-83cc-fc1c66d68ba8" providerId="ADAL" clId="{9099A4B7-72F8-4E8D-BF73-19C1631F3A90}" dt="2024-05-02T04:23:28.731" v="7549" actId="164"/>
          <ac:spMkLst>
            <pc:docMk/>
            <pc:sldMk cId="3225604247" sldId="643"/>
            <ac:spMk id="9303" creationId="{6E48BACF-380A-932E-6BE8-1D8966F46049}"/>
          </ac:spMkLst>
        </pc:spChg>
        <pc:spChg chg="add mod">
          <ac:chgData name="Jiang, Song" userId="05094fb2-07ae-4e00-83cc-fc1c66d68ba8" providerId="ADAL" clId="{9099A4B7-72F8-4E8D-BF73-19C1631F3A90}" dt="2024-05-02T04:23:28.731" v="7549" actId="164"/>
          <ac:spMkLst>
            <pc:docMk/>
            <pc:sldMk cId="3225604247" sldId="643"/>
            <ac:spMk id="9304" creationId="{4F3FBA1A-6051-165D-F242-A2448FD788AD}"/>
          </ac:spMkLst>
        </pc:spChg>
        <pc:spChg chg="add mod">
          <ac:chgData name="Jiang, Song" userId="05094fb2-07ae-4e00-83cc-fc1c66d68ba8" providerId="ADAL" clId="{9099A4B7-72F8-4E8D-BF73-19C1631F3A90}" dt="2024-05-02T04:23:28.731" v="7549" actId="164"/>
          <ac:spMkLst>
            <pc:docMk/>
            <pc:sldMk cId="3225604247" sldId="643"/>
            <ac:spMk id="9305" creationId="{2807F57D-8663-B33F-275C-989D137B536E}"/>
          </ac:spMkLst>
        </pc:spChg>
        <pc:spChg chg="add mod">
          <ac:chgData name="Jiang, Song" userId="05094fb2-07ae-4e00-83cc-fc1c66d68ba8" providerId="ADAL" clId="{9099A4B7-72F8-4E8D-BF73-19C1631F3A90}" dt="2024-05-02T04:23:28.731" v="7549" actId="164"/>
          <ac:spMkLst>
            <pc:docMk/>
            <pc:sldMk cId="3225604247" sldId="643"/>
            <ac:spMk id="9306" creationId="{15FF82A0-4889-FC94-9C7D-C508F923CD73}"/>
          </ac:spMkLst>
        </pc:spChg>
        <pc:spChg chg="add del mod">
          <ac:chgData name="Jiang, Song" userId="05094fb2-07ae-4e00-83cc-fc1c66d68ba8" providerId="ADAL" clId="{9099A4B7-72F8-4E8D-BF73-19C1631F3A90}" dt="2024-05-02T04:19:40.610" v="7522" actId="478"/>
          <ac:spMkLst>
            <pc:docMk/>
            <pc:sldMk cId="3225604247" sldId="643"/>
            <ac:spMk id="9307" creationId="{E97BF37F-59EE-F612-4F23-708192A61EE5}"/>
          </ac:spMkLst>
        </pc:spChg>
        <pc:spChg chg="add mod">
          <ac:chgData name="Jiang, Song" userId="05094fb2-07ae-4e00-83cc-fc1c66d68ba8" providerId="ADAL" clId="{9099A4B7-72F8-4E8D-BF73-19C1631F3A90}" dt="2024-05-02T04:23:28.731" v="7549" actId="164"/>
          <ac:spMkLst>
            <pc:docMk/>
            <pc:sldMk cId="3225604247" sldId="643"/>
            <ac:spMk id="9308" creationId="{696E625C-24BB-95EC-E642-7FEC0255B9F4}"/>
          </ac:spMkLst>
        </pc:spChg>
        <pc:spChg chg="add mod">
          <ac:chgData name="Jiang, Song" userId="05094fb2-07ae-4e00-83cc-fc1c66d68ba8" providerId="ADAL" clId="{9099A4B7-72F8-4E8D-BF73-19C1631F3A90}" dt="2024-05-02T04:23:28.731" v="7549" actId="164"/>
          <ac:spMkLst>
            <pc:docMk/>
            <pc:sldMk cId="3225604247" sldId="643"/>
            <ac:spMk id="9309" creationId="{855D403C-ABF0-BB3B-8F38-E4F1123EA88D}"/>
          </ac:spMkLst>
        </pc:spChg>
        <pc:spChg chg="add mod">
          <ac:chgData name="Jiang, Song" userId="05094fb2-07ae-4e00-83cc-fc1c66d68ba8" providerId="ADAL" clId="{9099A4B7-72F8-4E8D-BF73-19C1631F3A90}" dt="2024-05-02T04:23:28.731" v="7549" actId="164"/>
          <ac:spMkLst>
            <pc:docMk/>
            <pc:sldMk cId="3225604247" sldId="643"/>
            <ac:spMk id="9310" creationId="{039BDBC0-9434-9EFF-646B-DA144F5D23B0}"/>
          </ac:spMkLst>
        </pc:spChg>
        <pc:spChg chg="add mod">
          <ac:chgData name="Jiang, Song" userId="05094fb2-07ae-4e00-83cc-fc1c66d68ba8" providerId="ADAL" clId="{9099A4B7-72F8-4E8D-BF73-19C1631F3A90}" dt="2024-05-02T04:23:28.731" v="7549" actId="164"/>
          <ac:spMkLst>
            <pc:docMk/>
            <pc:sldMk cId="3225604247" sldId="643"/>
            <ac:spMk id="9311" creationId="{F00C7CFC-CE51-7B47-18E4-434C37EAEA62}"/>
          </ac:spMkLst>
        </pc:spChg>
        <pc:spChg chg="add mod">
          <ac:chgData name="Jiang, Song" userId="05094fb2-07ae-4e00-83cc-fc1c66d68ba8" providerId="ADAL" clId="{9099A4B7-72F8-4E8D-BF73-19C1631F3A90}" dt="2024-05-02T04:23:28.731" v="7549" actId="164"/>
          <ac:spMkLst>
            <pc:docMk/>
            <pc:sldMk cId="3225604247" sldId="643"/>
            <ac:spMk id="9317" creationId="{02FD7E3D-DE44-DA9D-2FA2-D1FDBBCB2E2D}"/>
          </ac:spMkLst>
        </pc:spChg>
        <pc:spChg chg="add mod">
          <ac:chgData name="Jiang, Song" userId="05094fb2-07ae-4e00-83cc-fc1c66d68ba8" providerId="ADAL" clId="{9099A4B7-72F8-4E8D-BF73-19C1631F3A90}" dt="2024-05-02T04:22:54.543" v="7542" actId="164"/>
          <ac:spMkLst>
            <pc:docMk/>
            <pc:sldMk cId="3225604247" sldId="643"/>
            <ac:spMk id="9319" creationId="{1BF87972-1220-26F6-0424-952D47FE6E5E}"/>
          </ac:spMkLst>
        </pc:spChg>
        <pc:spChg chg="add mod">
          <ac:chgData name="Jiang, Song" userId="05094fb2-07ae-4e00-83cc-fc1c66d68ba8" providerId="ADAL" clId="{9099A4B7-72F8-4E8D-BF73-19C1631F3A90}" dt="2024-05-02T04:22:54.543" v="7542" actId="164"/>
          <ac:spMkLst>
            <pc:docMk/>
            <pc:sldMk cId="3225604247" sldId="643"/>
            <ac:spMk id="9323" creationId="{33588420-0C7B-893A-78B2-A346A6C07860}"/>
          </ac:spMkLst>
        </pc:spChg>
        <pc:spChg chg="add mod">
          <ac:chgData name="Jiang, Song" userId="05094fb2-07ae-4e00-83cc-fc1c66d68ba8" providerId="ADAL" clId="{9099A4B7-72F8-4E8D-BF73-19C1631F3A90}" dt="2024-05-02T04:22:54.543" v="7542" actId="164"/>
          <ac:spMkLst>
            <pc:docMk/>
            <pc:sldMk cId="3225604247" sldId="643"/>
            <ac:spMk id="9325" creationId="{967B1BEF-F13E-DD78-5D10-EA2A1AA22123}"/>
          </ac:spMkLst>
        </pc:spChg>
        <pc:spChg chg="add mod">
          <ac:chgData name="Jiang, Song" userId="05094fb2-07ae-4e00-83cc-fc1c66d68ba8" providerId="ADAL" clId="{9099A4B7-72F8-4E8D-BF73-19C1631F3A90}" dt="2024-05-02T04:22:54.543" v="7542" actId="164"/>
          <ac:spMkLst>
            <pc:docMk/>
            <pc:sldMk cId="3225604247" sldId="643"/>
            <ac:spMk id="9326" creationId="{E2F72227-A7D1-6DA5-E311-C2C898BFE9DD}"/>
          </ac:spMkLst>
        </pc:spChg>
        <pc:spChg chg="add mod">
          <ac:chgData name="Jiang, Song" userId="05094fb2-07ae-4e00-83cc-fc1c66d68ba8" providerId="ADAL" clId="{9099A4B7-72F8-4E8D-BF73-19C1631F3A90}" dt="2024-05-02T04:23:28.731" v="7549" actId="164"/>
          <ac:spMkLst>
            <pc:docMk/>
            <pc:sldMk cId="3225604247" sldId="643"/>
            <ac:spMk id="9327" creationId="{C192CB31-C43A-AA45-56EB-0EA621361ECB}"/>
          </ac:spMkLst>
        </pc:spChg>
        <pc:spChg chg="add del mod">
          <ac:chgData name="Jiang, Song" userId="05094fb2-07ae-4e00-83cc-fc1c66d68ba8" providerId="ADAL" clId="{9099A4B7-72F8-4E8D-BF73-19C1631F3A90}" dt="2024-05-02T04:15:13.761" v="7399" actId="478"/>
          <ac:spMkLst>
            <pc:docMk/>
            <pc:sldMk cId="3225604247" sldId="643"/>
            <ac:spMk id="9328" creationId="{8E1C6C95-93E9-97B2-EE09-C59A65A8D2D7}"/>
          </ac:spMkLst>
        </pc:spChg>
        <pc:spChg chg="add mod">
          <ac:chgData name="Jiang, Song" userId="05094fb2-07ae-4e00-83cc-fc1c66d68ba8" providerId="ADAL" clId="{9099A4B7-72F8-4E8D-BF73-19C1631F3A90}" dt="2024-05-02T04:23:28.731" v="7549" actId="164"/>
          <ac:spMkLst>
            <pc:docMk/>
            <pc:sldMk cId="3225604247" sldId="643"/>
            <ac:spMk id="9329" creationId="{D2BA0DFD-5ECA-28C9-12A4-2216B8A8741F}"/>
          </ac:spMkLst>
        </pc:spChg>
        <pc:spChg chg="add mod">
          <ac:chgData name="Jiang, Song" userId="05094fb2-07ae-4e00-83cc-fc1c66d68ba8" providerId="ADAL" clId="{9099A4B7-72F8-4E8D-BF73-19C1631F3A90}" dt="2024-05-02T04:23:28.731" v="7549" actId="164"/>
          <ac:spMkLst>
            <pc:docMk/>
            <pc:sldMk cId="3225604247" sldId="643"/>
            <ac:spMk id="9330" creationId="{745F21E7-9DFA-DCD4-5BB7-C0E94A1FA446}"/>
          </ac:spMkLst>
        </pc:spChg>
        <pc:spChg chg="add mod">
          <ac:chgData name="Jiang, Song" userId="05094fb2-07ae-4e00-83cc-fc1c66d68ba8" providerId="ADAL" clId="{9099A4B7-72F8-4E8D-BF73-19C1631F3A90}" dt="2024-05-02T04:23:28.731" v="7549" actId="164"/>
          <ac:spMkLst>
            <pc:docMk/>
            <pc:sldMk cId="3225604247" sldId="643"/>
            <ac:spMk id="9331" creationId="{79FDA775-4D5F-81EF-4A27-566CB16015EF}"/>
          </ac:spMkLst>
        </pc:spChg>
        <pc:spChg chg="add mod">
          <ac:chgData name="Jiang, Song" userId="05094fb2-07ae-4e00-83cc-fc1c66d68ba8" providerId="ADAL" clId="{9099A4B7-72F8-4E8D-BF73-19C1631F3A90}" dt="2024-05-02T04:23:20.524" v="7548" actId="164"/>
          <ac:spMkLst>
            <pc:docMk/>
            <pc:sldMk cId="3225604247" sldId="643"/>
            <ac:spMk id="9333" creationId="{F9142E94-97D9-7FDD-2935-7E4F117516A9}"/>
          </ac:spMkLst>
        </pc:spChg>
        <pc:spChg chg="mod topLvl">
          <ac:chgData name="Jiang, Song" userId="05094fb2-07ae-4e00-83cc-fc1c66d68ba8" providerId="ADAL" clId="{9099A4B7-72F8-4E8D-BF73-19C1631F3A90}" dt="2024-05-02T04:23:20.524" v="7548" actId="164"/>
          <ac:spMkLst>
            <pc:docMk/>
            <pc:sldMk cId="3225604247" sldId="643"/>
            <ac:spMk id="9337" creationId="{F05F765D-6478-AC5C-B7D7-0F5ADCAC196A}"/>
          </ac:spMkLst>
        </pc:spChg>
        <pc:spChg chg="del mod topLvl">
          <ac:chgData name="Jiang, Song" userId="05094fb2-07ae-4e00-83cc-fc1c66d68ba8" providerId="ADAL" clId="{9099A4B7-72F8-4E8D-BF73-19C1631F3A90}" dt="2024-05-02T04:18:13.435" v="7454" actId="478"/>
          <ac:spMkLst>
            <pc:docMk/>
            <pc:sldMk cId="3225604247" sldId="643"/>
            <ac:spMk id="9338" creationId="{6FC807F5-CAC9-6E1D-830B-E961733B2D65}"/>
          </ac:spMkLst>
        </pc:spChg>
        <pc:spChg chg="del mod topLvl">
          <ac:chgData name="Jiang, Song" userId="05094fb2-07ae-4e00-83cc-fc1c66d68ba8" providerId="ADAL" clId="{9099A4B7-72F8-4E8D-BF73-19C1631F3A90}" dt="2024-05-02T04:18:16.553" v="7457" actId="478"/>
          <ac:spMkLst>
            <pc:docMk/>
            <pc:sldMk cId="3225604247" sldId="643"/>
            <ac:spMk id="9339" creationId="{1DFE55DC-67B2-0D8E-0EE7-36FE484123C3}"/>
          </ac:spMkLst>
        </pc:spChg>
        <pc:spChg chg="del mod topLvl">
          <ac:chgData name="Jiang, Song" userId="05094fb2-07ae-4e00-83cc-fc1c66d68ba8" providerId="ADAL" clId="{9099A4B7-72F8-4E8D-BF73-19C1631F3A90}" dt="2024-05-02T04:18:17.883" v="7458" actId="478"/>
          <ac:spMkLst>
            <pc:docMk/>
            <pc:sldMk cId="3225604247" sldId="643"/>
            <ac:spMk id="9340" creationId="{8681A25C-32F8-5507-A652-6C870FBCF729}"/>
          </ac:spMkLst>
        </pc:spChg>
        <pc:spChg chg="add del mod">
          <ac:chgData name="Jiang, Song" userId="05094fb2-07ae-4e00-83cc-fc1c66d68ba8" providerId="ADAL" clId="{9099A4B7-72F8-4E8D-BF73-19C1631F3A90}" dt="2024-05-02T04:25:02.963" v="7560" actId="478"/>
          <ac:spMkLst>
            <pc:docMk/>
            <pc:sldMk cId="3225604247" sldId="643"/>
            <ac:spMk id="9345" creationId="{B23EC100-613C-9096-0FF8-9FBAE77BF0E7}"/>
          </ac:spMkLst>
        </pc:spChg>
        <pc:grpChg chg="add mod">
          <ac:chgData name="Jiang, Song" userId="05094fb2-07ae-4e00-83cc-fc1c66d68ba8" providerId="ADAL" clId="{9099A4B7-72F8-4E8D-BF73-19C1631F3A90}" dt="2024-05-03T01:19:14.729" v="8095" actId="1076"/>
          <ac:grpSpMkLst>
            <pc:docMk/>
            <pc:sldMk cId="3225604247" sldId="643"/>
            <ac:grpSpMk id="17" creationId="{336396C3-DB72-8F14-C6B8-B30D244824E8}"/>
          </ac:grpSpMkLst>
        </pc:grpChg>
        <pc:grpChg chg="add mod">
          <ac:chgData name="Jiang, Song" userId="05094fb2-07ae-4e00-83cc-fc1c66d68ba8" providerId="ADAL" clId="{9099A4B7-72F8-4E8D-BF73-19C1631F3A90}" dt="2024-05-02T04:25:27.901" v="7564" actId="1035"/>
          <ac:grpSpMkLst>
            <pc:docMk/>
            <pc:sldMk cId="3225604247" sldId="643"/>
            <ac:grpSpMk id="46" creationId="{DBA117C5-AA9F-1AE1-1F93-25E9E1DEC800}"/>
          </ac:grpSpMkLst>
        </pc:grpChg>
        <pc:grpChg chg="add del mod">
          <ac:chgData name="Jiang, Song" userId="05094fb2-07ae-4e00-83cc-fc1c66d68ba8" providerId="ADAL" clId="{9099A4B7-72F8-4E8D-BF73-19C1631F3A90}" dt="2024-05-02T03:42:22.257" v="6936" actId="165"/>
          <ac:grpSpMkLst>
            <pc:docMk/>
            <pc:sldMk cId="3225604247" sldId="643"/>
            <ac:grpSpMk id="47" creationId="{6C98929D-2EDE-E17C-D2C0-C57D6BCB5CA5}"/>
          </ac:grpSpMkLst>
        </pc:grpChg>
        <pc:grpChg chg="del mod">
          <ac:chgData name="Jiang, Song" userId="05094fb2-07ae-4e00-83cc-fc1c66d68ba8" providerId="ADAL" clId="{9099A4B7-72F8-4E8D-BF73-19C1631F3A90}" dt="2024-05-02T02:53:45.388" v="6407" actId="478"/>
          <ac:grpSpMkLst>
            <pc:docMk/>
            <pc:sldMk cId="3225604247" sldId="643"/>
            <ac:grpSpMk id="63" creationId="{4559558D-3B7E-8123-42E5-1848592E6E4C}"/>
          </ac:grpSpMkLst>
        </pc:grpChg>
        <pc:grpChg chg="del mod">
          <ac:chgData name="Jiang, Song" userId="05094fb2-07ae-4e00-83cc-fc1c66d68ba8" providerId="ADAL" clId="{9099A4B7-72F8-4E8D-BF73-19C1631F3A90}" dt="2024-05-02T02:53:43.968" v="6406" actId="478"/>
          <ac:grpSpMkLst>
            <pc:docMk/>
            <pc:sldMk cId="3225604247" sldId="643"/>
            <ac:grpSpMk id="9247" creationId="{974B90F1-4198-10A2-9684-348F4A23306B}"/>
          </ac:grpSpMkLst>
        </pc:grpChg>
        <pc:grpChg chg="del">
          <ac:chgData name="Jiang, Song" userId="05094fb2-07ae-4e00-83cc-fc1c66d68ba8" providerId="ADAL" clId="{9099A4B7-72F8-4E8D-BF73-19C1631F3A90}" dt="2024-05-02T02:53:14.862" v="6399" actId="478"/>
          <ac:grpSpMkLst>
            <pc:docMk/>
            <pc:sldMk cId="3225604247" sldId="643"/>
            <ac:grpSpMk id="9279" creationId="{FC855976-389E-D0CC-6B15-DC61CF8818C1}"/>
          </ac:grpSpMkLst>
        </pc:grpChg>
        <pc:grpChg chg="del">
          <ac:chgData name="Jiang, Song" userId="05094fb2-07ae-4e00-83cc-fc1c66d68ba8" providerId="ADAL" clId="{9099A4B7-72F8-4E8D-BF73-19C1631F3A90}" dt="2024-05-02T02:53:14.862" v="6399" actId="478"/>
          <ac:grpSpMkLst>
            <pc:docMk/>
            <pc:sldMk cId="3225604247" sldId="643"/>
            <ac:grpSpMk id="9280" creationId="{0EA46B5F-5F4D-9B09-3003-B409C884D4F6}"/>
          </ac:grpSpMkLst>
        </pc:grpChg>
        <pc:grpChg chg="del">
          <ac:chgData name="Jiang, Song" userId="05094fb2-07ae-4e00-83cc-fc1c66d68ba8" providerId="ADAL" clId="{9099A4B7-72F8-4E8D-BF73-19C1631F3A90}" dt="2024-05-02T02:53:14.862" v="6399" actId="478"/>
          <ac:grpSpMkLst>
            <pc:docMk/>
            <pc:sldMk cId="3225604247" sldId="643"/>
            <ac:grpSpMk id="9281" creationId="{091BCCE2-DEBA-C372-2F0D-50577B422F8C}"/>
          </ac:grpSpMkLst>
        </pc:grpChg>
        <pc:grpChg chg="del">
          <ac:chgData name="Jiang, Song" userId="05094fb2-07ae-4e00-83cc-fc1c66d68ba8" providerId="ADAL" clId="{9099A4B7-72F8-4E8D-BF73-19C1631F3A90}" dt="2024-05-02T02:53:14.862" v="6399" actId="478"/>
          <ac:grpSpMkLst>
            <pc:docMk/>
            <pc:sldMk cId="3225604247" sldId="643"/>
            <ac:grpSpMk id="9282" creationId="{69E768AF-DB82-1F01-5973-FD653C9F7568}"/>
          </ac:grpSpMkLst>
        </pc:grpChg>
        <pc:grpChg chg="del">
          <ac:chgData name="Jiang, Song" userId="05094fb2-07ae-4e00-83cc-fc1c66d68ba8" providerId="ADAL" clId="{9099A4B7-72F8-4E8D-BF73-19C1631F3A90}" dt="2024-05-02T02:53:14.862" v="6399" actId="478"/>
          <ac:grpSpMkLst>
            <pc:docMk/>
            <pc:sldMk cId="3225604247" sldId="643"/>
            <ac:grpSpMk id="9283" creationId="{E496DDED-1528-C102-833F-DDDD8342B26E}"/>
          </ac:grpSpMkLst>
        </pc:grpChg>
        <pc:grpChg chg="del">
          <ac:chgData name="Jiang, Song" userId="05094fb2-07ae-4e00-83cc-fc1c66d68ba8" providerId="ADAL" clId="{9099A4B7-72F8-4E8D-BF73-19C1631F3A90}" dt="2024-05-02T02:53:18.351" v="6400" actId="478"/>
          <ac:grpSpMkLst>
            <pc:docMk/>
            <pc:sldMk cId="3225604247" sldId="643"/>
            <ac:grpSpMk id="9284" creationId="{814686DB-1E7A-1E6C-503F-BCB7A8537FA9}"/>
          </ac:grpSpMkLst>
        </pc:grpChg>
        <pc:grpChg chg="add del mod">
          <ac:chgData name="Jiang, Song" userId="05094fb2-07ae-4e00-83cc-fc1c66d68ba8" providerId="ADAL" clId="{9099A4B7-72F8-4E8D-BF73-19C1631F3A90}" dt="2024-05-02T04:18:08.929" v="7452" actId="165"/>
          <ac:grpSpMkLst>
            <pc:docMk/>
            <pc:sldMk cId="3225604247" sldId="643"/>
            <ac:grpSpMk id="9334" creationId="{0DEADD18-46E7-08A7-BDE0-996062CFD4A5}"/>
          </ac:grpSpMkLst>
        </pc:grpChg>
        <pc:grpChg chg="add mod">
          <ac:chgData name="Jiang, Song" userId="05094fb2-07ae-4e00-83cc-fc1c66d68ba8" providerId="ADAL" clId="{9099A4B7-72F8-4E8D-BF73-19C1631F3A90}" dt="2024-05-03T01:16:43.890" v="7931" actId="571"/>
          <ac:grpSpMkLst>
            <pc:docMk/>
            <pc:sldMk cId="3225604247" sldId="643"/>
            <ac:grpSpMk id="9341" creationId="{576AE54F-0AE1-B664-C351-8BFF95FD3B4C}"/>
          </ac:grpSpMkLst>
        </pc:grpChg>
        <pc:grpChg chg="add mod">
          <ac:chgData name="Jiang, Song" userId="05094fb2-07ae-4e00-83cc-fc1c66d68ba8" providerId="ADAL" clId="{9099A4B7-72F8-4E8D-BF73-19C1631F3A90}" dt="2024-05-02T04:22:54.543" v="7542" actId="164"/>
          <ac:grpSpMkLst>
            <pc:docMk/>
            <pc:sldMk cId="3225604247" sldId="643"/>
            <ac:grpSpMk id="9342" creationId="{B805C083-086C-D8FC-58A9-8D2EFAD63C53}"/>
          </ac:grpSpMkLst>
        </pc:grpChg>
        <pc:grpChg chg="add mod">
          <ac:chgData name="Jiang, Song" userId="05094fb2-07ae-4e00-83cc-fc1c66d68ba8" providerId="ADAL" clId="{9099A4B7-72F8-4E8D-BF73-19C1631F3A90}" dt="2024-05-02T04:23:58.028" v="7555" actId="1036"/>
          <ac:grpSpMkLst>
            <pc:docMk/>
            <pc:sldMk cId="3225604247" sldId="643"/>
            <ac:grpSpMk id="9343" creationId="{3335FD18-1227-8FBB-926A-A49FFBA7F479}"/>
          </ac:grpSpMkLst>
        </pc:grpChg>
        <pc:grpChg chg="add mod">
          <ac:chgData name="Jiang, Song" userId="05094fb2-07ae-4e00-83cc-fc1c66d68ba8" providerId="ADAL" clId="{9099A4B7-72F8-4E8D-BF73-19C1631F3A90}" dt="2024-05-02T04:23:28.731" v="7549" actId="164"/>
          <ac:grpSpMkLst>
            <pc:docMk/>
            <pc:sldMk cId="3225604247" sldId="643"/>
            <ac:grpSpMk id="9344" creationId="{8A1F7BB7-4B43-D6E3-A594-188299D78EA8}"/>
          </ac:grpSpMkLst>
        </pc:grpChg>
        <pc:picChg chg="mod">
          <ac:chgData name="Jiang, Song" userId="05094fb2-07ae-4e00-83cc-fc1c66d68ba8" providerId="ADAL" clId="{9099A4B7-72F8-4E8D-BF73-19C1631F3A90}" dt="2024-05-02T04:25:27.901" v="7564" actId="1035"/>
          <ac:picMkLst>
            <pc:docMk/>
            <pc:sldMk cId="3225604247" sldId="643"/>
            <ac:picMk id="7" creationId="{BF0E7734-A864-9486-0205-C6BC7A012DD3}"/>
          </ac:picMkLst>
        </pc:picChg>
        <pc:picChg chg="mod">
          <ac:chgData name="Jiang, Song" userId="05094fb2-07ae-4e00-83cc-fc1c66d68ba8" providerId="ADAL" clId="{9099A4B7-72F8-4E8D-BF73-19C1631F3A90}" dt="2024-05-02T04:25:27.901" v="7564" actId="1035"/>
          <ac:picMkLst>
            <pc:docMk/>
            <pc:sldMk cId="3225604247" sldId="643"/>
            <ac:picMk id="8" creationId="{C59A38F2-E78F-8645-3DF2-D98877CF922D}"/>
          </ac:picMkLst>
        </pc:picChg>
        <pc:picChg chg="mod">
          <ac:chgData name="Jiang, Song" userId="05094fb2-07ae-4e00-83cc-fc1c66d68ba8" providerId="ADAL" clId="{9099A4B7-72F8-4E8D-BF73-19C1631F3A90}" dt="2024-05-02T04:25:27.901" v="7564" actId="1035"/>
          <ac:picMkLst>
            <pc:docMk/>
            <pc:sldMk cId="3225604247" sldId="643"/>
            <ac:picMk id="18" creationId="{7038D578-5B61-AAF2-ED03-747D36545735}"/>
          </ac:picMkLst>
        </pc:picChg>
        <pc:picChg chg="mod">
          <ac:chgData name="Jiang, Song" userId="05094fb2-07ae-4e00-83cc-fc1c66d68ba8" providerId="ADAL" clId="{9099A4B7-72F8-4E8D-BF73-19C1631F3A90}" dt="2024-05-02T04:25:27.901" v="7564" actId="1035"/>
          <ac:picMkLst>
            <pc:docMk/>
            <pc:sldMk cId="3225604247" sldId="643"/>
            <ac:picMk id="19" creationId="{EFFC2C90-039A-AD08-E0E6-193F69041962}"/>
          </ac:picMkLst>
        </pc:picChg>
        <pc:picChg chg="mod">
          <ac:chgData name="Jiang, Song" userId="05094fb2-07ae-4e00-83cc-fc1c66d68ba8" providerId="ADAL" clId="{9099A4B7-72F8-4E8D-BF73-19C1631F3A90}" dt="2024-05-02T04:25:27.901" v="7564" actId="1035"/>
          <ac:picMkLst>
            <pc:docMk/>
            <pc:sldMk cId="3225604247" sldId="643"/>
            <ac:picMk id="24" creationId="{75593BD5-C90D-A677-E097-93A327C54314}"/>
          </ac:picMkLst>
        </pc:picChg>
        <pc:picChg chg="mod">
          <ac:chgData name="Jiang, Song" userId="05094fb2-07ae-4e00-83cc-fc1c66d68ba8" providerId="ADAL" clId="{9099A4B7-72F8-4E8D-BF73-19C1631F3A90}" dt="2024-05-02T04:25:27.901" v="7564" actId="1035"/>
          <ac:picMkLst>
            <pc:docMk/>
            <pc:sldMk cId="3225604247" sldId="643"/>
            <ac:picMk id="25" creationId="{4FA2B162-E575-51AA-F721-543DD4BC0667}"/>
          </ac:picMkLst>
        </pc:picChg>
        <pc:picChg chg="mod">
          <ac:chgData name="Jiang, Song" userId="05094fb2-07ae-4e00-83cc-fc1c66d68ba8" providerId="ADAL" clId="{9099A4B7-72F8-4E8D-BF73-19C1631F3A90}" dt="2024-05-02T04:25:27.901" v="7564" actId="1035"/>
          <ac:picMkLst>
            <pc:docMk/>
            <pc:sldMk cId="3225604247" sldId="643"/>
            <ac:picMk id="29" creationId="{BDB51E89-DE5B-B9FC-DE83-562294F05A95}"/>
          </ac:picMkLst>
        </pc:picChg>
        <pc:picChg chg="mod">
          <ac:chgData name="Jiang, Song" userId="05094fb2-07ae-4e00-83cc-fc1c66d68ba8" providerId="ADAL" clId="{9099A4B7-72F8-4E8D-BF73-19C1631F3A90}" dt="2024-05-02T04:25:27.901" v="7564" actId="1035"/>
          <ac:picMkLst>
            <pc:docMk/>
            <pc:sldMk cId="3225604247" sldId="643"/>
            <ac:picMk id="30" creationId="{0B8F08C6-B174-D5F2-ED17-DA7FC8546F08}"/>
          </ac:picMkLst>
        </pc:picChg>
        <pc:picChg chg="mod">
          <ac:chgData name="Jiang, Song" userId="05094fb2-07ae-4e00-83cc-fc1c66d68ba8" providerId="ADAL" clId="{9099A4B7-72F8-4E8D-BF73-19C1631F3A90}" dt="2024-05-02T04:25:27.901" v="7564" actId="1035"/>
          <ac:picMkLst>
            <pc:docMk/>
            <pc:sldMk cId="3225604247" sldId="643"/>
            <ac:picMk id="34" creationId="{A849BDC3-558D-95CB-01E8-8ADBBD9F1492}"/>
          </ac:picMkLst>
        </pc:picChg>
        <pc:picChg chg="mod">
          <ac:chgData name="Jiang, Song" userId="05094fb2-07ae-4e00-83cc-fc1c66d68ba8" providerId="ADAL" clId="{9099A4B7-72F8-4E8D-BF73-19C1631F3A90}" dt="2024-05-02T04:25:27.901" v="7564" actId="1035"/>
          <ac:picMkLst>
            <pc:docMk/>
            <pc:sldMk cId="3225604247" sldId="643"/>
            <ac:picMk id="45" creationId="{88497A68-0F22-EDDB-08EB-0079FD5FBFFA}"/>
          </ac:picMkLst>
        </pc:picChg>
        <pc:picChg chg="del mod topLvl">
          <ac:chgData name="Jiang, Song" userId="05094fb2-07ae-4e00-83cc-fc1c66d68ba8" providerId="ADAL" clId="{9099A4B7-72F8-4E8D-BF73-19C1631F3A90}" dt="2024-05-02T04:18:14.229" v="7455" actId="478"/>
          <ac:picMkLst>
            <pc:docMk/>
            <pc:sldMk cId="3225604247" sldId="643"/>
            <ac:picMk id="9335" creationId="{0F918AA6-0CDC-7C66-C48D-AD8390D06546}"/>
          </ac:picMkLst>
        </pc:picChg>
        <pc:picChg chg="del mod topLvl">
          <ac:chgData name="Jiang, Song" userId="05094fb2-07ae-4e00-83cc-fc1c66d68ba8" providerId="ADAL" clId="{9099A4B7-72F8-4E8D-BF73-19C1631F3A90}" dt="2024-05-02T04:18:18.738" v="7459" actId="478"/>
          <ac:picMkLst>
            <pc:docMk/>
            <pc:sldMk cId="3225604247" sldId="643"/>
            <ac:picMk id="9336" creationId="{92A40043-AA27-B8E8-C127-7DEAA5D9985D}"/>
          </ac:picMkLst>
        </pc:picChg>
        <pc:cxnChg chg="mod">
          <ac:chgData name="Jiang, Song" userId="05094fb2-07ae-4e00-83cc-fc1c66d68ba8" providerId="ADAL" clId="{9099A4B7-72F8-4E8D-BF73-19C1631F3A90}" dt="2024-05-02T04:25:27.901" v="7564" actId="1035"/>
          <ac:cxnSpMkLst>
            <pc:docMk/>
            <pc:sldMk cId="3225604247" sldId="643"/>
            <ac:cxnSpMk id="2" creationId="{555D99CA-A726-E446-AEE9-DD5625B36AA5}"/>
          </ac:cxnSpMkLst>
        </pc:cxnChg>
        <pc:cxnChg chg="mod">
          <ac:chgData name="Jiang, Song" userId="05094fb2-07ae-4e00-83cc-fc1c66d68ba8" providerId="ADAL" clId="{9099A4B7-72F8-4E8D-BF73-19C1631F3A90}" dt="2024-05-02T04:25:27.901" v="7564" actId="1035"/>
          <ac:cxnSpMkLst>
            <pc:docMk/>
            <pc:sldMk cId="3225604247" sldId="643"/>
            <ac:cxnSpMk id="5" creationId="{586DAD53-FE5F-C162-0CA5-88F47853FF70}"/>
          </ac:cxnSpMkLst>
        </pc:cxnChg>
        <pc:cxnChg chg="mod">
          <ac:chgData name="Jiang, Song" userId="05094fb2-07ae-4e00-83cc-fc1c66d68ba8" providerId="ADAL" clId="{9099A4B7-72F8-4E8D-BF73-19C1631F3A90}" dt="2024-05-02T04:25:27.901" v="7564" actId="1035"/>
          <ac:cxnSpMkLst>
            <pc:docMk/>
            <pc:sldMk cId="3225604247" sldId="643"/>
            <ac:cxnSpMk id="51" creationId="{F117D0FF-E688-9A1D-07F2-419B013FA33A}"/>
          </ac:cxnSpMkLst>
        </pc:cxnChg>
        <pc:cxnChg chg="mod">
          <ac:chgData name="Jiang, Song" userId="05094fb2-07ae-4e00-83cc-fc1c66d68ba8" providerId="ADAL" clId="{9099A4B7-72F8-4E8D-BF73-19C1631F3A90}" dt="2024-05-02T04:25:27.901" v="7564" actId="1035"/>
          <ac:cxnSpMkLst>
            <pc:docMk/>
            <pc:sldMk cId="3225604247" sldId="643"/>
            <ac:cxnSpMk id="52" creationId="{F74934F1-37E4-6FA2-BB7D-C37C32F8376B}"/>
          </ac:cxnSpMkLst>
        </pc:cxnChg>
        <pc:cxnChg chg="add mod">
          <ac:chgData name="Jiang, Song" userId="05094fb2-07ae-4e00-83cc-fc1c66d68ba8" providerId="ADAL" clId="{9099A4B7-72F8-4E8D-BF73-19C1631F3A90}" dt="2024-05-03T01:16:43.890" v="7931" actId="571"/>
          <ac:cxnSpMkLst>
            <pc:docMk/>
            <pc:sldMk cId="3225604247" sldId="643"/>
            <ac:cxnSpMk id="60" creationId="{351A7FCD-C2A8-4FDF-A54B-4677E13EDA9B}"/>
          </ac:cxnSpMkLst>
        </pc:cxnChg>
        <pc:cxnChg chg="add mod">
          <ac:chgData name="Jiang, Song" userId="05094fb2-07ae-4e00-83cc-fc1c66d68ba8" providerId="ADAL" clId="{9099A4B7-72F8-4E8D-BF73-19C1631F3A90}" dt="2024-05-03T01:16:43.890" v="7931" actId="571"/>
          <ac:cxnSpMkLst>
            <pc:docMk/>
            <pc:sldMk cId="3225604247" sldId="643"/>
            <ac:cxnSpMk id="61" creationId="{744566D9-5CB9-1025-EB61-FB30FCD21583}"/>
          </ac:cxnSpMkLst>
        </pc:cxnChg>
        <pc:cxnChg chg="add mod">
          <ac:chgData name="Jiang, Song" userId="05094fb2-07ae-4e00-83cc-fc1c66d68ba8" providerId="ADAL" clId="{9099A4B7-72F8-4E8D-BF73-19C1631F3A90}" dt="2024-05-03T01:16:43.890" v="7931" actId="571"/>
          <ac:cxnSpMkLst>
            <pc:docMk/>
            <pc:sldMk cId="3225604247" sldId="643"/>
            <ac:cxnSpMk id="9216" creationId="{D1F718D0-57FF-7ADC-4E5F-C599B1135EB9}"/>
          </ac:cxnSpMkLst>
        </pc:cxnChg>
        <pc:cxnChg chg="add del mod">
          <ac:chgData name="Jiang, Song" userId="05094fb2-07ae-4e00-83cc-fc1c66d68ba8" providerId="ADAL" clId="{9099A4B7-72F8-4E8D-BF73-19C1631F3A90}" dt="2024-05-03T01:16:43.890" v="7931" actId="571"/>
          <ac:cxnSpMkLst>
            <pc:docMk/>
            <pc:sldMk cId="3225604247" sldId="643"/>
            <ac:cxnSpMk id="9217" creationId="{07C24B02-D64C-2EE2-12BA-ABAE8C96A1CA}"/>
          </ac:cxnSpMkLst>
        </pc:cxnChg>
        <pc:cxnChg chg="add mod">
          <ac:chgData name="Jiang, Song" userId="05094fb2-07ae-4e00-83cc-fc1c66d68ba8" providerId="ADAL" clId="{9099A4B7-72F8-4E8D-BF73-19C1631F3A90}" dt="2024-05-03T01:16:43.890" v="7931" actId="571"/>
          <ac:cxnSpMkLst>
            <pc:docMk/>
            <pc:sldMk cId="3225604247" sldId="643"/>
            <ac:cxnSpMk id="9224" creationId="{C7B66FB4-C567-6CB9-EEB4-817116BE7548}"/>
          </ac:cxnSpMkLst>
        </pc:cxnChg>
        <pc:cxnChg chg="add mod">
          <ac:chgData name="Jiang, Song" userId="05094fb2-07ae-4e00-83cc-fc1c66d68ba8" providerId="ADAL" clId="{9099A4B7-72F8-4E8D-BF73-19C1631F3A90}" dt="2024-05-03T01:16:43.890" v="7931" actId="571"/>
          <ac:cxnSpMkLst>
            <pc:docMk/>
            <pc:sldMk cId="3225604247" sldId="643"/>
            <ac:cxnSpMk id="9229" creationId="{5E00BAA1-EF7D-B710-4DEE-B50116984C54}"/>
          </ac:cxnSpMkLst>
        </pc:cxnChg>
        <pc:cxnChg chg="mod">
          <ac:chgData name="Jiang, Song" userId="05094fb2-07ae-4e00-83cc-fc1c66d68ba8" providerId="ADAL" clId="{9099A4B7-72F8-4E8D-BF73-19C1631F3A90}" dt="2024-05-02T04:25:27.901" v="7564" actId="1035"/>
          <ac:cxnSpMkLst>
            <pc:docMk/>
            <pc:sldMk cId="3225604247" sldId="643"/>
            <ac:cxnSpMk id="9231" creationId="{2FEE0504-5284-51A0-E1D5-D9601F99B23A}"/>
          </ac:cxnSpMkLst>
        </pc:cxnChg>
        <pc:cxnChg chg="add del mod">
          <ac:chgData name="Jiang, Song" userId="05094fb2-07ae-4e00-83cc-fc1c66d68ba8" providerId="ADAL" clId="{9099A4B7-72F8-4E8D-BF73-19C1631F3A90}" dt="2024-05-02T04:01:46.566" v="7210" actId="478"/>
          <ac:cxnSpMkLst>
            <pc:docMk/>
            <pc:sldMk cId="3225604247" sldId="643"/>
            <ac:cxnSpMk id="9233" creationId="{B73BEB2B-D14A-8688-5B6F-783108AE2F6A}"/>
          </ac:cxnSpMkLst>
        </pc:cxnChg>
        <pc:cxnChg chg="add mod">
          <ac:chgData name="Jiang, Song" userId="05094fb2-07ae-4e00-83cc-fc1c66d68ba8" providerId="ADAL" clId="{9099A4B7-72F8-4E8D-BF73-19C1631F3A90}" dt="2024-05-03T01:16:43.890" v="7931" actId="571"/>
          <ac:cxnSpMkLst>
            <pc:docMk/>
            <pc:sldMk cId="3225604247" sldId="643"/>
            <ac:cxnSpMk id="9236" creationId="{BB938582-3EDA-7639-BF97-4172872EEFB7}"/>
          </ac:cxnSpMkLst>
        </pc:cxnChg>
        <pc:cxnChg chg="add mod">
          <ac:chgData name="Jiang, Song" userId="05094fb2-07ae-4e00-83cc-fc1c66d68ba8" providerId="ADAL" clId="{9099A4B7-72F8-4E8D-BF73-19C1631F3A90}" dt="2024-05-02T04:22:54.543" v="7542" actId="164"/>
          <ac:cxnSpMkLst>
            <pc:docMk/>
            <pc:sldMk cId="3225604247" sldId="643"/>
            <ac:cxnSpMk id="9241" creationId="{F24C6A60-CD08-72C2-A46E-9AFD6CF1D844}"/>
          </ac:cxnSpMkLst>
        </pc:cxnChg>
        <pc:cxnChg chg="add mod">
          <ac:chgData name="Jiang, Song" userId="05094fb2-07ae-4e00-83cc-fc1c66d68ba8" providerId="ADAL" clId="{9099A4B7-72F8-4E8D-BF73-19C1631F3A90}" dt="2024-05-02T04:22:54.543" v="7542" actId="164"/>
          <ac:cxnSpMkLst>
            <pc:docMk/>
            <pc:sldMk cId="3225604247" sldId="643"/>
            <ac:cxnSpMk id="9243" creationId="{9958AD2E-197C-C169-30A6-FF02C774BCBF}"/>
          </ac:cxnSpMkLst>
        </pc:cxnChg>
        <pc:cxnChg chg="add mod">
          <ac:chgData name="Jiang, Song" userId="05094fb2-07ae-4e00-83cc-fc1c66d68ba8" providerId="ADAL" clId="{9099A4B7-72F8-4E8D-BF73-19C1631F3A90}" dt="2024-05-02T04:22:54.543" v="7542" actId="164"/>
          <ac:cxnSpMkLst>
            <pc:docMk/>
            <pc:sldMk cId="3225604247" sldId="643"/>
            <ac:cxnSpMk id="9244" creationId="{479B62F8-4092-2BB0-8A29-946197BF1DEC}"/>
          </ac:cxnSpMkLst>
        </pc:cxnChg>
        <pc:cxnChg chg="mod">
          <ac:chgData name="Jiang, Song" userId="05094fb2-07ae-4e00-83cc-fc1c66d68ba8" providerId="ADAL" clId="{9099A4B7-72F8-4E8D-BF73-19C1631F3A90}" dt="2024-05-02T02:53:43.968" v="6406" actId="478"/>
          <ac:cxnSpMkLst>
            <pc:docMk/>
            <pc:sldMk cId="3225604247" sldId="643"/>
            <ac:cxnSpMk id="9245" creationId="{EAB7C329-D5F6-4D98-5243-6FC94AB3469F}"/>
          </ac:cxnSpMkLst>
        </pc:cxnChg>
        <pc:cxnChg chg="add mod">
          <ac:chgData name="Jiang, Song" userId="05094fb2-07ae-4e00-83cc-fc1c66d68ba8" providerId="ADAL" clId="{9099A4B7-72F8-4E8D-BF73-19C1631F3A90}" dt="2024-05-02T04:22:54.543" v="7542" actId="164"/>
          <ac:cxnSpMkLst>
            <pc:docMk/>
            <pc:sldMk cId="3225604247" sldId="643"/>
            <ac:cxnSpMk id="9246" creationId="{83C625CA-CDB5-62EA-CD98-B18EBF876CE2}"/>
          </ac:cxnSpMkLst>
        </pc:cxnChg>
        <pc:cxnChg chg="add del mod">
          <ac:chgData name="Jiang, Song" userId="05094fb2-07ae-4e00-83cc-fc1c66d68ba8" providerId="ADAL" clId="{9099A4B7-72F8-4E8D-BF73-19C1631F3A90}" dt="2024-05-02T04:02:24.665" v="7215" actId="478"/>
          <ac:cxnSpMkLst>
            <pc:docMk/>
            <pc:sldMk cId="3225604247" sldId="643"/>
            <ac:cxnSpMk id="9251" creationId="{78DEB21D-262D-CF13-E0DF-C077C71D8581}"/>
          </ac:cxnSpMkLst>
        </pc:cxnChg>
        <pc:cxnChg chg="add del mod">
          <ac:chgData name="Jiang, Song" userId="05094fb2-07ae-4e00-83cc-fc1c66d68ba8" providerId="ADAL" clId="{9099A4B7-72F8-4E8D-BF73-19C1631F3A90}" dt="2024-05-02T04:02:24.665" v="7215" actId="478"/>
          <ac:cxnSpMkLst>
            <pc:docMk/>
            <pc:sldMk cId="3225604247" sldId="643"/>
            <ac:cxnSpMk id="9252" creationId="{526A2700-612A-9CA9-0A32-6D4EEBA631D0}"/>
          </ac:cxnSpMkLst>
        </pc:cxnChg>
        <pc:cxnChg chg="add del mod">
          <ac:chgData name="Jiang, Song" userId="05094fb2-07ae-4e00-83cc-fc1c66d68ba8" providerId="ADAL" clId="{9099A4B7-72F8-4E8D-BF73-19C1631F3A90}" dt="2024-05-02T04:02:24.665" v="7215" actId="478"/>
          <ac:cxnSpMkLst>
            <pc:docMk/>
            <pc:sldMk cId="3225604247" sldId="643"/>
            <ac:cxnSpMk id="9253" creationId="{782FFE0F-3B79-8900-AB58-8C7ADE3F9C69}"/>
          </ac:cxnSpMkLst>
        </pc:cxnChg>
        <pc:cxnChg chg="del mod">
          <ac:chgData name="Jiang, Song" userId="05094fb2-07ae-4e00-83cc-fc1c66d68ba8" providerId="ADAL" clId="{9099A4B7-72F8-4E8D-BF73-19C1631F3A90}" dt="2024-05-02T02:53:42.558" v="6405" actId="478"/>
          <ac:cxnSpMkLst>
            <pc:docMk/>
            <pc:sldMk cId="3225604247" sldId="643"/>
            <ac:cxnSpMk id="9255" creationId="{DC915FF7-654C-D119-9824-8B6869E465B7}"/>
          </ac:cxnSpMkLst>
        </pc:cxnChg>
        <pc:cxnChg chg="add del mod">
          <ac:chgData name="Jiang, Song" userId="05094fb2-07ae-4e00-83cc-fc1c66d68ba8" providerId="ADAL" clId="{9099A4B7-72F8-4E8D-BF73-19C1631F3A90}" dt="2024-05-02T04:02:24.665" v="7215" actId="478"/>
          <ac:cxnSpMkLst>
            <pc:docMk/>
            <pc:sldMk cId="3225604247" sldId="643"/>
            <ac:cxnSpMk id="9264" creationId="{41D7C8CE-B48C-2528-FF59-FE9E6D66E4FE}"/>
          </ac:cxnSpMkLst>
        </pc:cxnChg>
        <pc:cxnChg chg="add mod">
          <ac:chgData name="Jiang, Song" userId="05094fb2-07ae-4e00-83cc-fc1c66d68ba8" providerId="ADAL" clId="{9099A4B7-72F8-4E8D-BF73-19C1631F3A90}" dt="2024-05-02T04:23:28.731" v="7549" actId="164"/>
          <ac:cxnSpMkLst>
            <pc:docMk/>
            <pc:sldMk cId="3225604247" sldId="643"/>
            <ac:cxnSpMk id="9292" creationId="{C7E0ED9E-659E-5F0C-E958-64E16AAD8C1A}"/>
          </ac:cxnSpMkLst>
        </pc:cxnChg>
        <pc:cxnChg chg="add mod">
          <ac:chgData name="Jiang, Song" userId="05094fb2-07ae-4e00-83cc-fc1c66d68ba8" providerId="ADAL" clId="{9099A4B7-72F8-4E8D-BF73-19C1631F3A90}" dt="2024-05-02T04:23:28.731" v="7549" actId="164"/>
          <ac:cxnSpMkLst>
            <pc:docMk/>
            <pc:sldMk cId="3225604247" sldId="643"/>
            <ac:cxnSpMk id="9293" creationId="{8C216AC8-DBF0-4658-C0A7-B72FC6B8D49E}"/>
          </ac:cxnSpMkLst>
        </pc:cxnChg>
        <pc:cxnChg chg="add mod">
          <ac:chgData name="Jiang, Song" userId="05094fb2-07ae-4e00-83cc-fc1c66d68ba8" providerId="ADAL" clId="{9099A4B7-72F8-4E8D-BF73-19C1631F3A90}" dt="2024-05-02T04:23:28.731" v="7549" actId="164"/>
          <ac:cxnSpMkLst>
            <pc:docMk/>
            <pc:sldMk cId="3225604247" sldId="643"/>
            <ac:cxnSpMk id="9294" creationId="{574195E0-B551-1497-FF88-BC9E17E29C13}"/>
          </ac:cxnSpMkLst>
        </pc:cxnChg>
        <pc:cxnChg chg="add mod">
          <ac:chgData name="Jiang, Song" userId="05094fb2-07ae-4e00-83cc-fc1c66d68ba8" providerId="ADAL" clId="{9099A4B7-72F8-4E8D-BF73-19C1631F3A90}" dt="2024-05-02T04:23:28.731" v="7549" actId="164"/>
          <ac:cxnSpMkLst>
            <pc:docMk/>
            <pc:sldMk cId="3225604247" sldId="643"/>
            <ac:cxnSpMk id="9295" creationId="{2D3B0EDA-653E-2AA4-620F-AFB7A66A263F}"/>
          </ac:cxnSpMkLst>
        </pc:cxnChg>
        <pc:cxnChg chg="add del mod">
          <ac:chgData name="Jiang, Song" userId="05094fb2-07ae-4e00-83cc-fc1c66d68ba8" providerId="ADAL" clId="{9099A4B7-72F8-4E8D-BF73-19C1631F3A90}" dt="2024-05-02T04:02:28.251" v="7216" actId="478"/>
          <ac:cxnSpMkLst>
            <pc:docMk/>
            <pc:sldMk cId="3225604247" sldId="643"/>
            <ac:cxnSpMk id="9297" creationId="{7E869158-76DC-8082-9A1E-D42DF124444E}"/>
          </ac:cxnSpMkLst>
        </pc:cxnChg>
        <pc:cxnChg chg="add del mod">
          <ac:chgData name="Jiang, Song" userId="05094fb2-07ae-4e00-83cc-fc1c66d68ba8" providerId="ADAL" clId="{9099A4B7-72F8-4E8D-BF73-19C1631F3A90}" dt="2024-05-02T04:02:28.251" v="7216" actId="478"/>
          <ac:cxnSpMkLst>
            <pc:docMk/>
            <pc:sldMk cId="3225604247" sldId="643"/>
            <ac:cxnSpMk id="9298" creationId="{285257D6-88CE-EE48-6C5D-CB476408BF48}"/>
          </ac:cxnSpMkLst>
        </pc:cxnChg>
        <pc:cxnChg chg="add del mod">
          <ac:chgData name="Jiang, Song" userId="05094fb2-07ae-4e00-83cc-fc1c66d68ba8" providerId="ADAL" clId="{9099A4B7-72F8-4E8D-BF73-19C1631F3A90}" dt="2024-05-02T04:02:28.251" v="7216" actId="478"/>
          <ac:cxnSpMkLst>
            <pc:docMk/>
            <pc:sldMk cId="3225604247" sldId="643"/>
            <ac:cxnSpMk id="9299" creationId="{4EDD9E98-A69B-7351-0114-0AA5167C46C3}"/>
          </ac:cxnSpMkLst>
        </pc:cxnChg>
        <pc:cxnChg chg="add del mod">
          <ac:chgData name="Jiang, Song" userId="05094fb2-07ae-4e00-83cc-fc1c66d68ba8" providerId="ADAL" clId="{9099A4B7-72F8-4E8D-BF73-19C1631F3A90}" dt="2024-05-02T04:02:28.251" v="7216" actId="478"/>
          <ac:cxnSpMkLst>
            <pc:docMk/>
            <pc:sldMk cId="3225604247" sldId="643"/>
            <ac:cxnSpMk id="9301" creationId="{FB4E85A2-AA9B-60AF-9A58-DE42A8B685FF}"/>
          </ac:cxnSpMkLst>
        </pc:cxnChg>
        <pc:cxnChg chg="add mod">
          <ac:chgData name="Jiang, Song" userId="05094fb2-07ae-4e00-83cc-fc1c66d68ba8" providerId="ADAL" clId="{9099A4B7-72F8-4E8D-BF73-19C1631F3A90}" dt="2024-05-02T04:23:28.731" v="7549" actId="164"/>
          <ac:cxnSpMkLst>
            <pc:docMk/>
            <pc:sldMk cId="3225604247" sldId="643"/>
            <ac:cxnSpMk id="9314" creationId="{82DC4645-AFD0-84D5-4131-2489151EBD63}"/>
          </ac:cxnSpMkLst>
        </pc:cxnChg>
        <pc:cxnChg chg="add mod">
          <ac:chgData name="Jiang, Song" userId="05094fb2-07ae-4e00-83cc-fc1c66d68ba8" providerId="ADAL" clId="{9099A4B7-72F8-4E8D-BF73-19C1631F3A90}" dt="2024-05-02T04:23:28.731" v="7549" actId="164"/>
          <ac:cxnSpMkLst>
            <pc:docMk/>
            <pc:sldMk cId="3225604247" sldId="643"/>
            <ac:cxnSpMk id="9315" creationId="{949735F3-5615-B3F7-06A7-95C814AE5F83}"/>
          </ac:cxnSpMkLst>
        </pc:cxnChg>
        <pc:cxnChg chg="add mod">
          <ac:chgData name="Jiang, Song" userId="05094fb2-07ae-4e00-83cc-fc1c66d68ba8" providerId="ADAL" clId="{9099A4B7-72F8-4E8D-BF73-19C1631F3A90}" dt="2024-05-02T04:23:28.731" v="7549" actId="164"/>
          <ac:cxnSpMkLst>
            <pc:docMk/>
            <pc:sldMk cId="3225604247" sldId="643"/>
            <ac:cxnSpMk id="9316" creationId="{584887D0-DCC2-E1D3-E5C4-C36019F6A693}"/>
          </ac:cxnSpMkLst>
        </pc:cxnChg>
        <pc:cxnChg chg="add mod">
          <ac:chgData name="Jiang, Song" userId="05094fb2-07ae-4e00-83cc-fc1c66d68ba8" providerId="ADAL" clId="{9099A4B7-72F8-4E8D-BF73-19C1631F3A90}" dt="2024-05-02T04:23:28.731" v="7549" actId="164"/>
          <ac:cxnSpMkLst>
            <pc:docMk/>
            <pc:sldMk cId="3225604247" sldId="643"/>
            <ac:cxnSpMk id="9318" creationId="{348BAD81-4A61-E6ED-1188-90B0AF0B3135}"/>
          </ac:cxnSpMkLst>
        </pc:cxnChg>
        <pc:cxnChg chg="add mod">
          <ac:chgData name="Jiang, Song" userId="05094fb2-07ae-4e00-83cc-fc1c66d68ba8" providerId="ADAL" clId="{9099A4B7-72F8-4E8D-BF73-19C1631F3A90}" dt="2024-05-02T04:22:54.543" v="7542" actId="164"/>
          <ac:cxnSpMkLst>
            <pc:docMk/>
            <pc:sldMk cId="3225604247" sldId="643"/>
            <ac:cxnSpMk id="9320" creationId="{DA5144C9-F28B-80B8-3CE8-37680F4C23AF}"/>
          </ac:cxnSpMkLst>
        </pc:cxnChg>
        <pc:cxnChg chg="add mod">
          <ac:chgData name="Jiang, Song" userId="05094fb2-07ae-4e00-83cc-fc1c66d68ba8" providerId="ADAL" clId="{9099A4B7-72F8-4E8D-BF73-19C1631F3A90}" dt="2024-05-02T04:22:54.543" v="7542" actId="164"/>
          <ac:cxnSpMkLst>
            <pc:docMk/>
            <pc:sldMk cId="3225604247" sldId="643"/>
            <ac:cxnSpMk id="9321" creationId="{6C06B91A-1C5D-ABB7-5EAB-057A0250E3D5}"/>
          </ac:cxnSpMkLst>
        </pc:cxnChg>
        <pc:cxnChg chg="add mod">
          <ac:chgData name="Jiang, Song" userId="05094fb2-07ae-4e00-83cc-fc1c66d68ba8" providerId="ADAL" clId="{9099A4B7-72F8-4E8D-BF73-19C1631F3A90}" dt="2024-05-02T04:22:54.543" v="7542" actId="164"/>
          <ac:cxnSpMkLst>
            <pc:docMk/>
            <pc:sldMk cId="3225604247" sldId="643"/>
            <ac:cxnSpMk id="9322" creationId="{C341C431-0DDA-8AE8-1715-C61CBD366667}"/>
          </ac:cxnSpMkLst>
        </pc:cxnChg>
        <pc:cxnChg chg="add mod">
          <ac:chgData name="Jiang, Song" userId="05094fb2-07ae-4e00-83cc-fc1c66d68ba8" providerId="ADAL" clId="{9099A4B7-72F8-4E8D-BF73-19C1631F3A90}" dt="2024-05-02T04:22:54.543" v="7542" actId="164"/>
          <ac:cxnSpMkLst>
            <pc:docMk/>
            <pc:sldMk cId="3225604247" sldId="643"/>
            <ac:cxnSpMk id="9324" creationId="{268E95B8-D9CF-887A-8961-3CB6D7C7BBBC}"/>
          </ac:cxnSpMkLst>
        </pc:cxnChg>
      </pc:sldChg>
      <pc:sldChg chg="delSp modSp mod ord">
        <pc:chgData name="Jiang, Song" userId="05094fb2-07ae-4e00-83cc-fc1c66d68ba8" providerId="ADAL" clId="{9099A4B7-72F8-4E8D-BF73-19C1631F3A90}" dt="2024-05-03T16:32:18.740" v="8790"/>
        <pc:sldMkLst>
          <pc:docMk/>
          <pc:sldMk cId="2054084182" sldId="644"/>
        </pc:sldMkLst>
        <pc:spChg chg="mod">
          <ac:chgData name="Jiang, Song" userId="05094fb2-07ae-4e00-83cc-fc1c66d68ba8" providerId="ADAL" clId="{9099A4B7-72F8-4E8D-BF73-19C1631F3A90}" dt="2024-05-03T16:31:28.590" v="8780" actId="1076"/>
          <ac:spMkLst>
            <pc:docMk/>
            <pc:sldMk cId="2054084182" sldId="644"/>
            <ac:spMk id="11" creationId="{50C3820F-F8FE-25A2-9692-BBC7DE94EDC6}"/>
          </ac:spMkLst>
        </pc:spChg>
        <pc:spChg chg="mod">
          <ac:chgData name="Jiang, Song" userId="05094fb2-07ae-4e00-83cc-fc1c66d68ba8" providerId="ADAL" clId="{9099A4B7-72F8-4E8D-BF73-19C1631F3A90}" dt="2024-05-03T16:31:42.840" v="8788" actId="1076"/>
          <ac:spMkLst>
            <pc:docMk/>
            <pc:sldMk cId="2054084182" sldId="644"/>
            <ac:spMk id="12" creationId="{105477C9-723B-C3C4-DAFD-5A43A38F236B}"/>
          </ac:spMkLst>
        </pc:spChg>
        <pc:spChg chg="del">
          <ac:chgData name="Jiang, Song" userId="05094fb2-07ae-4e00-83cc-fc1c66d68ba8" providerId="ADAL" clId="{9099A4B7-72F8-4E8D-BF73-19C1631F3A90}" dt="2024-05-03T16:31:13.459" v="8773" actId="478"/>
          <ac:spMkLst>
            <pc:docMk/>
            <pc:sldMk cId="2054084182" sldId="644"/>
            <ac:spMk id="13" creationId="{6AF2A920-7169-720F-7735-F2760124D9DE}"/>
          </ac:spMkLst>
        </pc:spChg>
        <pc:picChg chg="mod">
          <ac:chgData name="Jiang, Song" userId="05094fb2-07ae-4e00-83cc-fc1c66d68ba8" providerId="ADAL" clId="{9099A4B7-72F8-4E8D-BF73-19C1631F3A90}" dt="2024-05-03T16:31:31.244" v="8782" actId="1076"/>
          <ac:picMkLst>
            <pc:docMk/>
            <pc:sldMk cId="2054084182" sldId="644"/>
            <ac:picMk id="6" creationId="{CBB274FD-A1E3-A7F5-A283-B0CF17177222}"/>
          </ac:picMkLst>
        </pc:picChg>
        <pc:picChg chg="mod">
          <ac:chgData name="Jiang, Song" userId="05094fb2-07ae-4e00-83cc-fc1c66d68ba8" providerId="ADAL" clId="{9099A4B7-72F8-4E8D-BF73-19C1631F3A90}" dt="2024-05-03T16:31:39.789" v="8787" actId="1076"/>
          <ac:picMkLst>
            <pc:docMk/>
            <pc:sldMk cId="2054084182" sldId="644"/>
            <ac:picMk id="8" creationId="{4E75F45C-FDA8-367E-784C-C5ACCC8CA972}"/>
          </ac:picMkLst>
        </pc:picChg>
        <pc:picChg chg="del">
          <ac:chgData name="Jiang, Song" userId="05094fb2-07ae-4e00-83cc-fc1c66d68ba8" providerId="ADAL" clId="{9099A4B7-72F8-4E8D-BF73-19C1631F3A90}" dt="2024-05-03T16:31:09.342" v="8772" actId="478"/>
          <ac:picMkLst>
            <pc:docMk/>
            <pc:sldMk cId="2054084182" sldId="644"/>
            <ac:picMk id="10" creationId="{44680D00-CB1A-F0EF-B7B9-65BBDFC30301}"/>
          </ac:picMkLst>
        </pc:picChg>
      </pc:sldChg>
      <pc:sldChg chg="add">
        <pc:chgData name="Jiang, Song" userId="05094fb2-07ae-4e00-83cc-fc1c66d68ba8" providerId="ADAL" clId="{9099A4B7-72F8-4E8D-BF73-19C1631F3A90}" dt="2024-05-03T16:30:50.397" v="8771"/>
        <pc:sldMkLst>
          <pc:docMk/>
          <pc:sldMk cId="3350664339" sldId="645"/>
        </pc:sldMkLst>
      </pc:sldChg>
      <pc:sldChg chg="addSp delSp modSp add mod delAnim modAnim">
        <pc:chgData name="Jiang, Song" userId="05094fb2-07ae-4e00-83cc-fc1c66d68ba8" providerId="ADAL" clId="{9099A4B7-72F8-4E8D-BF73-19C1631F3A90}" dt="2024-05-03T17:30:21.924" v="9143" actId="207"/>
        <pc:sldMkLst>
          <pc:docMk/>
          <pc:sldMk cId="3741389867" sldId="646"/>
        </pc:sldMkLst>
        <pc:spChg chg="add mod">
          <ac:chgData name="Jiang, Song" userId="05094fb2-07ae-4e00-83cc-fc1c66d68ba8" providerId="ADAL" clId="{9099A4B7-72F8-4E8D-BF73-19C1631F3A90}" dt="2024-05-03T17:30:21.924" v="9143" actId="207"/>
          <ac:spMkLst>
            <pc:docMk/>
            <pc:sldMk cId="3741389867" sldId="646"/>
            <ac:spMk id="3" creationId="{1530C21C-4DEB-AF2A-52CE-06A18C011643}"/>
          </ac:spMkLst>
        </pc:spChg>
        <pc:spChg chg="del topLvl">
          <ac:chgData name="Jiang, Song" userId="05094fb2-07ae-4e00-83cc-fc1c66d68ba8" providerId="ADAL" clId="{9099A4B7-72F8-4E8D-BF73-19C1631F3A90}" dt="2024-05-03T17:04:26.653" v="8978" actId="478"/>
          <ac:spMkLst>
            <pc:docMk/>
            <pc:sldMk cId="3741389867" sldId="646"/>
            <ac:spMk id="5" creationId="{329EB919-1640-5003-35AE-1A88B33498AC}"/>
          </ac:spMkLst>
        </pc:spChg>
        <pc:spChg chg="del mod topLvl">
          <ac:chgData name="Jiang, Song" userId="05094fb2-07ae-4e00-83cc-fc1c66d68ba8" providerId="ADAL" clId="{9099A4B7-72F8-4E8D-BF73-19C1631F3A90}" dt="2024-05-03T17:24:06.476" v="8993" actId="478"/>
          <ac:spMkLst>
            <pc:docMk/>
            <pc:sldMk cId="3741389867" sldId="646"/>
            <ac:spMk id="9" creationId="{D7A091F9-F3DA-A2F6-CAEB-CC68E3FC53E5}"/>
          </ac:spMkLst>
        </pc:spChg>
        <pc:spChg chg="mod">
          <ac:chgData name="Jiang, Song" userId="05094fb2-07ae-4e00-83cc-fc1c66d68ba8" providerId="ADAL" clId="{9099A4B7-72F8-4E8D-BF73-19C1631F3A90}" dt="2024-05-03T17:04:41.257" v="8984" actId="1076"/>
          <ac:spMkLst>
            <pc:docMk/>
            <pc:sldMk cId="3741389867" sldId="646"/>
            <ac:spMk id="13" creationId="{812462DB-76A9-B946-5877-E17EEED05805}"/>
          </ac:spMkLst>
        </pc:spChg>
        <pc:grpChg chg="add del mod">
          <ac:chgData name="Jiang, Song" userId="05094fb2-07ae-4e00-83cc-fc1c66d68ba8" providerId="ADAL" clId="{9099A4B7-72F8-4E8D-BF73-19C1631F3A90}" dt="2024-05-03T17:06:26.836" v="8990" actId="165"/>
          <ac:grpSpMkLst>
            <pc:docMk/>
            <pc:sldMk cId="3741389867" sldId="646"/>
            <ac:grpSpMk id="8" creationId="{D21D890F-1F88-6B08-8DEB-C89BCE2A6616}"/>
          </ac:grpSpMkLst>
        </pc:grpChg>
        <pc:grpChg chg="del">
          <ac:chgData name="Jiang, Song" userId="05094fb2-07ae-4e00-83cc-fc1c66d68ba8" providerId="ADAL" clId="{9099A4B7-72F8-4E8D-BF73-19C1631F3A90}" dt="2024-05-03T17:04:26.653" v="8978" actId="478"/>
          <ac:grpSpMkLst>
            <pc:docMk/>
            <pc:sldMk cId="3741389867" sldId="646"/>
            <ac:grpSpMk id="11" creationId="{B7A2E209-CC7A-5D0B-51B5-FB5FE5EF5406}"/>
          </ac:grpSpMkLst>
        </pc:grpChg>
        <pc:grpChg chg="add mod">
          <ac:chgData name="Jiang, Song" userId="05094fb2-07ae-4e00-83cc-fc1c66d68ba8" providerId="ADAL" clId="{9099A4B7-72F8-4E8D-BF73-19C1631F3A90}" dt="2024-05-03T17:26:27.130" v="9134" actId="164"/>
          <ac:grpSpMkLst>
            <pc:docMk/>
            <pc:sldMk cId="3741389867" sldId="646"/>
            <ac:grpSpMk id="18" creationId="{E96B4377-4DEC-297A-9DA0-0BB4C765A2C9}"/>
          </ac:grpSpMkLst>
        </pc:grpChg>
        <pc:cxnChg chg="del topLvl">
          <ac:chgData name="Jiang, Song" userId="05094fb2-07ae-4e00-83cc-fc1c66d68ba8" providerId="ADAL" clId="{9099A4B7-72F8-4E8D-BF73-19C1631F3A90}" dt="2024-05-03T17:04:28.488" v="8979" actId="478"/>
          <ac:cxnSpMkLst>
            <pc:docMk/>
            <pc:sldMk cId="3741389867" sldId="646"/>
            <ac:cxnSpMk id="6" creationId="{1EF974B1-7BF5-C325-7D9C-814CC2555B85}"/>
          </ac:cxnSpMkLst>
        </pc:cxnChg>
        <pc:cxnChg chg="mod topLvl">
          <ac:chgData name="Jiang, Song" userId="05094fb2-07ae-4e00-83cc-fc1c66d68ba8" providerId="ADAL" clId="{9099A4B7-72F8-4E8D-BF73-19C1631F3A90}" dt="2024-05-03T17:30:12.064" v="9142" actId="692"/>
          <ac:cxnSpMkLst>
            <pc:docMk/>
            <pc:sldMk cId="3741389867" sldId="646"/>
            <ac:cxnSpMk id="10" creationId="{5715B478-EB43-C973-8623-348D0055C0AB}"/>
          </ac:cxnSpMkLst>
        </pc:cxnChg>
      </pc:sldChg>
      <pc:sldChg chg="addSp delSp modSp add mod ord modAnim">
        <pc:chgData name="Jiang, Song" userId="05094fb2-07ae-4e00-83cc-fc1c66d68ba8" providerId="ADAL" clId="{9099A4B7-72F8-4E8D-BF73-19C1631F3A90}" dt="2024-05-03T17:32:59.850" v="9205"/>
        <pc:sldMkLst>
          <pc:docMk/>
          <pc:sldMk cId="1226702966" sldId="647"/>
        </pc:sldMkLst>
        <pc:spChg chg="mod topLvl">
          <ac:chgData name="Jiang, Song" userId="05094fb2-07ae-4e00-83cc-fc1c66d68ba8" providerId="ADAL" clId="{9099A4B7-72F8-4E8D-BF73-19C1631F3A90}" dt="2024-05-03T17:32:38.115" v="9203" actId="164"/>
          <ac:spMkLst>
            <pc:docMk/>
            <pc:sldMk cId="1226702966" sldId="647"/>
            <ac:spMk id="3" creationId="{1530C21C-4DEB-AF2A-52CE-06A18C011643}"/>
          </ac:spMkLst>
        </pc:spChg>
        <pc:spChg chg="mod">
          <ac:chgData name="Jiang, Song" userId="05094fb2-07ae-4e00-83cc-fc1c66d68ba8" providerId="ADAL" clId="{9099A4B7-72F8-4E8D-BF73-19C1631F3A90}" dt="2024-05-03T17:29:52.072" v="9141" actId="14100"/>
          <ac:spMkLst>
            <pc:docMk/>
            <pc:sldMk cId="1226702966" sldId="647"/>
            <ac:spMk id="13" creationId="{812462DB-76A9-B946-5877-E17EEED05805}"/>
          </ac:spMkLst>
        </pc:spChg>
        <pc:grpChg chg="add mod">
          <ac:chgData name="Jiang, Song" userId="05094fb2-07ae-4e00-83cc-fc1c66d68ba8" providerId="ADAL" clId="{9099A4B7-72F8-4E8D-BF73-19C1631F3A90}" dt="2024-05-03T17:32:38.115" v="9203" actId="164"/>
          <ac:grpSpMkLst>
            <pc:docMk/>
            <pc:sldMk cId="1226702966" sldId="647"/>
            <ac:grpSpMk id="6" creationId="{E7D5CEB7-7554-85E6-2C25-DC877C631DDC}"/>
          </ac:grpSpMkLst>
        </pc:grpChg>
        <pc:grpChg chg="del">
          <ac:chgData name="Jiang, Song" userId="05094fb2-07ae-4e00-83cc-fc1c66d68ba8" providerId="ADAL" clId="{9099A4B7-72F8-4E8D-BF73-19C1631F3A90}" dt="2024-05-03T17:31:07.509" v="9144" actId="165"/>
          <ac:grpSpMkLst>
            <pc:docMk/>
            <pc:sldMk cId="1226702966" sldId="647"/>
            <ac:grpSpMk id="18" creationId="{E96B4377-4DEC-297A-9DA0-0BB4C765A2C9}"/>
          </ac:grpSpMkLst>
        </pc:grpChg>
        <pc:cxnChg chg="mod topLvl">
          <ac:chgData name="Jiang, Song" userId="05094fb2-07ae-4e00-83cc-fc1c66d68ba8" providerId="ADAL" clId="{9099A4B7-72F8-4E8D-BF73-19C1631F3A90}" dt="2024-05-03T17:32:38.115" v="9203" actId="164"/>
          <ac:cxnSpMkLst>
            <pc:docMk/>
            <pc:sldMk cId="1226702966" sldId="647"/>
            <ac:cxnSpMk id="10" creationId="{5715B478-EB43-C973-8623-348D0055C0AB}"/>
          </ac:cxnSpMkLst>
        </pc:cxnChg>
      </pc:sldChg>
      <pc:sldChg chg="addSp delSp modSp add mod">
        <pc:chgData name="Jiang, Song" userId="05094fb2-07ae-4e00-83cc-fc1c66d68ba8" providerId="ADAL" clId="{9099A4B7-72F8-4E8D-BF73-19C1631F3A90}" dt="2024-05-03T17:48:22.699" v="9733" actId="478"/>
        <pc:sldMkLst>
          <pc:docMk/>
          <pc:sldMk cId="1380576792" sldId="648"/>
        </pc:sldMkLst>
        <pc:spChg chg="add del mod">
          <ac:chgData name="Jiang, Song" userId="05094fb2-07ae-4e00-83cc-fc1c66d68ba8" providerId="ADAL" clId="{9099A4B7-72F8-4E8D-BF73-19C1631F3A90}" dt="2024-05-03T17:48:22.699" v="9733" actId="478"/>
          <ac:spMkLst>
            <pc:docMk/>
            <pc:sldMk cId="1380576792" sldId="648"/>
            <ac:spMk id="2" creationId="{FB62D8E2-220F-79F0-2FF8-12080C485BEE}"/>
          </ac:spMkLst>
        </pc:spChg>
        <pc:spChg chg="del">
          <ac:chgData name="Jiang, Song" userId="05094fb2-07ae-4e00-83cc-fc1c66d68ba8" providerId="ADAL" clId="{9099A4B7-72F8-4E8D-BF73-19C1631F3A90}" dt="2024-05-03T17:48:19.395" v="9732" actId="478"/>
          <ac:spMkLst>
            <pc:docMk/>
            <pc:sldMk cId="1380576792" sldId="648"/>
            <ac:spMk id="3" creationId="{00000000-0000-0000-0000-000000000000}"/>
          </ac:spMkLst>
        </pc:spChg>
        <pc:spChg chg="mod">
          <ac:chgData name="Jiang, Song" userId="05094fb2-07ae-4e00-83cc-fc1c66d68ba8" providerId="ADAL" clId="{9099A4B7-72F8-4E8D-BF73-19C1631F3A90}" dt="2024-05-03T17:48:16.460" v="9731" actId="20577"/>
          <ac:spMkLst>
            <pc:docMk/>
            <pc:sldMk cId="1380576792" sldId="648"/>
            <ac:spMk id="44034" creationId="{00000000-0000-0000-0000-000000000000}"/>
          </ac:spMkLst>
        </pc:spChg>
      </pc:sldChg>
    </pc:docChg>
  </pc:docChgLst>
  <pc:docChgLst>
    <pc:chgData name="Zhong, Chen" userId="1bb8b377-09b6-475f-9e98-d56e5e9684e8" providerId="ADAL" clId="{FAAADA69-D291-DB4D-9885-98AB9B032248}"/>
    <pc:docChg chg="undo custSel addSld delSld modSld">
      <pc:chgData name="Zhong, Chen" userId="1bb8b377-09b6-475f-9e98-d56e5e9684e8" providerId="ADAL" clId="{FAAADA69-D291-DB4D-9885-98AB9B032248}" dt="2024-05-02T22:08:44.904" v="1733" actId="20577"/>
      <pc:docMkLst>
        <pc:docMk/>
      </pc:docMkLst>
      <pc:sldChg chg="modSp mod">
        <pc:chgData name="Zhong, Chen" userId="1bb8b377-09b6-475f-9e98-d56e5e9684e8" providerId="ADAL" clId="{FAAADA69-D291-DB4D-9885-98AB9B032248}" dt="2024-05-02T22:08:12.648" v="1730" actId="20577"/>
        <pc:sldMkLst>
          <pc:docMk/>
          <pc:sldMk cId="758786462" sldId="519"/>
        </pc:sldMkLst>
        <pc:spChg chg="mod">
          <ac:chgData name="Zhong, Chen" userId="1bb8b377-09b6-475f-9e98-d56e5e9684e8" providerId="ADAL" clId="{FAAADA69-D291-DB4D-9885-98AB9B032248}" dt="2024-05-02T22:08:12.648" v="1730" actId="20577"/>
          <ac:spMkLst>
            <pc:docMk/>
            <pc:sldMk cId="758786462" sldId="519"/>
            <ac:spMk id="3" creationId="{00000000-0000-0000-0000-000000000000}"/>
          </ac:spMkLst>
        </pc:spChg>
      </pc:sldChg>
      <pc:sldChg chg="addSp delSp modSp mod modNotesTx">
        <pc:chgData name="Zhong, Chen" userId="1bb8b377-09b6-475f-9e98-d56e5e9684e8" providerId="ADAL" clId="{FAAADA69-D291-DB4D-9885-98AB9B032248}" dt="2024-05-02T22:07:59.393" v="1729" actId="1076"/>
        <pc:sldMkLst>
          <pc:docMk/>
          <pc:sldMk cId="4031172353" sldId="616"/>
        </pc:sldMkLst>
        <pc:spChg chg="mod">
          <ac:chgData name="Zhong, Chen" userId="1bb8b377-09b6-475f-9e98-d56e5e9684e8" providerId="ADAL" clId="{FAAADA69-D291-DB4D-9885-98AB9B032248}" dt="2024-05-02T22:07:44.434" v="1727" actId="20577"/>
          <ac:spMkLst>
            <pc:docMk/>
            <pc:sldMk cId="4031172353" sldId="616"/>
            <ac:spMk id="2" creationId="{CDC97CE7-B599-4FC4-8A21-D0B9378A5965}"/>
          </ac:spMkLst>
        </pc:spChg>
        <pc:spChg chg="add mod">
          <ac:chgData name="Zhong, Chen" userId="1bb8b377-09b6-475f-9e98-d56e5e9684e8" providerId="ADAL" clId="{FAAADA69-D291-DB4D-9885-98AB9B032248}" dt="2024-05-02T22:07:59.393" v="1729" actId="1076"/>
          <ac:spMkLst>
            <pc:docMk/>
            <pc:sldMk cId="4031172353" sldId="616"/>
            <ac:spMk id="7" creationId="{C68430B5-977D-83C2-06E5-8049A94B259B}"/>
          </ac:spMkLst>
        </pc:spChg>
        <pc:graphicFrameChg chg="add mod modGraphic">
          <ac:chgData name="Zhong, Chen" userId="1bb8b377-09b6-475f-9e98-d56e5e9684e8" providerId="ADAL" clId="{FAAADA69-D291-DB4D-9885-98AB9B032248}" dt="2024-05-02T22:07:56.908" v="1728" actId="1076"/>
          <ac:graphicFrameMkLst>
            <pc:docMk/>
            <pc:sldMk cId="4031172353" sldId="616"/>
            <ac:graphicFrameMk id="6" creationId="{1915FCD9-6D09-2FE2-AA79-41D59D62DC1B}"/>
          </ac:graphicFrameMkLst>
        </pc:graphicFrameChg>
        <pc:picChg chg="add mod">
          <ac:chgData name="Zhong, Chen" userId="1bb8b377-09b6-475f-9e98-d56e5e9684e8" providerId="ADAL" clId="{FAAADA69-D291-DB4D-9885-98AB9B032248}" dt="2024-05-02T19:37:44.280" v="9"/>
          <ac:picMkLst>
            <pc:docMk/>
            <pc:sldMk cId="4031172353" sldId="616"/>
            <ac:picMk id="4" creationId="{0A0270C8-3F89-F742-F36C-EE9A9F9B2BFA}"/>
          </ac:picMkLst>
        </pc:picChg>
        <pc:picChg chg="add del mod">
          <ac:chgData name="Zhong, Chen" userId="1bb8b377-09b6-475f-9e98-d56e5e9684e8" providerId="ADAL" clId="{FAAADA69-D291-DB4D-9885-98AB9B032248}" dt="2024-05-02T19:53:44.461" v="122" actId="478"/>
          <ac:picMkLst>
            <pc:docMk/>
            <pc:sldMk cId="4031172353" sldId="616"/>
            <ac:picMk id="5" creationId="{FD4E35BE-5DEE-A7D6-2A3C-1F097C38786A}"/>
          </ac:picMkLst>
        </pc:picChg>
      </pc:sldChg>
      <pc:sldChg chg="addSp delSp modSp mod modNotesTx">
        <pc:chgData name="Zhong, Chen" userId="1bb8b377-09b6-475f-9e98-d56e5e9684e8" providerId="ADAL" clId="{FAAADA69-D291-DB4D-9885-98AB9B032248}" dt="2024-05-02T22:08:44.904" v="1733" actId="20577"/>
        <pc:sldMkLst>
          <pc:docMk/>
          <pc:sldMk cId="1269907493" sldId="617"/>
        </pc:sldMkLst>
        <pc:spChg chg="add del mod">
          <ac:chgData name="Zhong, Chen" userId="1bb8b377-09b6-475f-9e98-d56e5e9684e8" providerId="ADAL" clId="{FAAADA69-D291-DB4D-9885-98AB9B032248}" dt="2024-05-02T20:17:50.037" v="386"/>
          <ac:spMkLst>
            <pc:docMk/>
            <pc:sldMk cId="1269907493" sldId="617"/>
            <ac:spMk id="7" creationId="{1A17A951-21F9-2D29-415B-23F4545C1F3F}"/>
          </ac:spMkLst>
        </pc:spChg>
        <pc:spChg chg="add mod">
          <ac:chgData name="Zhong, Chen" userId="1bb8b377-09b6-475f-9e98-d56e5e9684e8" providerId="ADAL" clId="{FAAADA69-D291-DB4D-9885-98AB9B032248}" dt="2024-05-02T21:58:46.809" v="1460" actId="1076"/>
          <ac:spMkLst>
            <pc:docMk/>
            <pc:sldMk cId="1269907493" sldId="617"/>
            <ac:spMk id="8" creationId="{843D06F3-C4D7-AB01-110F-E1F4F34EF831}"/>
          </ac:spMkLst>
        </pc:spChg>
        <pc:spChg chg="add mod">
          <ac:chgData name="Zhong, Chen" userId="1bb8b377-09b6-475f-9e98-d56e5e9684e8" providerId="ADAL" clId="{FAAADA69-D291-DB4D-9885-98AB9B032248}" dt="2024-05-02T20:27:52.299" v="619" actId="1076"/>
          <ac:spMkLst>
            <pc:docMk/>
            <pc:sldMk cId="1269907493" sldId="617"/>
            <ac:spMk id="9" creationId="{1789AE62-AE71-EA7B-0CB1-8DE094CDA166}"/>
          </ac:spMkLst>
        </pc:spChg>
        <pc:spChg chg="add mod">
          <ac:chgData name="Zhong, Chen" userId="1bb8b377-09b6-475f-9e98-d56e5e9684e8" providerId="ADAL" clId="{FAAADA69-D291-DB4D-9885-98AB9B032248}" dt="2024-05-02T22:08:44.904" v="1733" actId="20577"/>
          <ac:spMkLst>
            <pc:docMk/>
            <pc:sldMk cId="1269907493" sldId="617"/>
            <ac:spMk id="10" creationId="{9FB94A0E-8630-AF17-02C5-838214EC4143}"/>
          </ac:spMkLst>
        </pc:spChg>
        <pc:spChg chg="mod">
          <ac:chgData name="Zhong, Chen" userId="1bb8b377-09b6-475f-9e98-d56e5e9684e8" providerId="ADAL" clId="{FAAADA69-D291-DB4D-9885-98AB9B032248}" dt="2024-05-02T20:07:11.252" v="372" actId="20577"/>
          <ac:spMkLst>
            <pc:docMk/>
            <pc:sldMk cId="1269907493" sldId="617"/>
            <ac:spMk id="9218" creationId="{00000000-0000-0000-0000-000000000000}"/>
          </ac:spMkLst>
        </pc:spChg>
        <pc:picChg chg="add mod">
          <ac:chgData name="Zhong, Chen" userId="1bb8b377-09b6-475f-9e98-d56e5e9684e8" providerId="ADAL" clId="{FAAADA69-D291-DB4D-9885-98AB9B032248}" dt="2024-05-02T21:58:31.897" v="1451" actId="1076"/>
          <ac:picMkLst>
            <pc:docMk/>
            <pc:sldMk cId="1269907493" sldId="617"/>
            <ac:picMk id="4" creationId="{2E859462-39BA-BC11-9A72-D17DA6EC8CCA}"/>
          </ac:picMkLst>
        </pc:picChg>
        <pc:picChg chg="add mod">
          <ac:chgData name="Zhong, Chen" userId="1bb8b377-09b6-475f-9e98-d56e5e9684e8" providerId="ADAL" clId="{FAAADA69-D291-DB4D-9885-98AB9B032248}" dt="2024-05-02T21:58:40.629" v="1459" actId="1035"/>
          <ac:picMkLst>
            <pc:docMk/>
            <pc:sldMk cId="1269907493" sldId="617"/>
            <ac:picMk id="6" creationId="{E85FBDD0-9EC6-DD73-0E5D-6B4E4D1DE3BA}"/>
          </ac:picMkLst>
        </pc:picChg>
        <pc:picChg chg="add mod">
          <ac:chgData name="Zhong, Chen" userId="1bb8b377-09b6-475f-9e98-d56e5e9684e8" providerId="ADAL" clId="{FAAADA69-D291-DB4D-9885-98AB9B032248}" dt="2024-05-02T21:58:24.658" v="1450" actId="1076"/>
          <ac:picMkLst>
            <pc:docMk/>
            <pc:sldMk cId="1269907493" sldId="617"/>
            <ac:picMk id="12" creationId="{DC3ED214-6C2C-C93F-5EA7-2F9D35EEE802}"/>
          </ac:picMkLst>
        </pc:picChg>
        <pc:picChg chg="add mod">
          <ac:chgData name="Zhong, Chen" userId="1bb8b377-09b6-475f-9e98-d56e5e9684e8" providerId="ADAL" clId="{FAAADA69-D291-DB4D-9885-98AB9B032248}" dt="2024-05-02T21:58:40.629" v="1459" actId="1035"/>
          <ac:picMkLst>
            <pc:docMk/>
            <pc:sldMk cId="1269907493" sldId="617"/>
            <ac:picMk id="14" creationId="{DEE962A1-7244-D6DE-1EAA-4840E5FD254B}"/>
          </ac:picMkLst>
        </pc:picChg>
      </pc:sldChg>
      <pc:sldChg chg="addSp delSp modSp mod delAnim">
        <pc:chgData name="Zhong, Chen" userId="1bb8b377-09b6-475f-9e98-d56e5e9684e8" providerId="ADAL" clId="{FAAADA69-D291-DB4D-9885-98AB9B032248}" dt="2024-05-02T21:56:09.117" v="1428" actId="1076"/>
        <pc:sldMkLst>
          <pc:docMk/>
          <pc:sldMk cId="2615975592" sldId="628"/>
        </pc:sldMkLst>
        <pc:spChg chg="del">
          <ac:chgData name="Zhong, Chen" userId="1bb8b377-09b6-475f-9e98-d56e5e9684e8" providerId="ADAL" clId="{FAAADA69-D291-DB4D-9885-98AB9B032248}" dt="2024-05-02T21:08:45.086" v="1004" actId="478"/>
          <ac:spMkLst>
            <pc:docMk/>
            <pc:sldMk cId="2615975592" sldId="628"/>
            <ac:spMk id="6" creationId="{C91E338C-6B20-5C5B-0A37-F35F40CC3DBD}"/>
          </ac:spMkLst>
        </pc:spChg>
        <pc:spChg chg="mod">
          <ac:chgData name="Zhong, Chen" userId="1bb8b377-09b6-475f-9e98-d56e5e9684e8" providerId="ADAL" clId="{FAAADA69-D291-DB4D-9885-98AB9B032248}" dt="2024-05-02T21:55:35.561" v="1422" actId="20577"/>
          <ac:spMkLst>
            <pc:docMk/>
            <pc:sldMk cId="2615975592" sldId="628"/>
            <ac:spMk id="9218" creationId="{00000000-0000-0000-0000-000000000000}"/>
          </ac:spMkLst>
        </pc:spChg>
        <pc:picChg chg="add mod">
          <ac:chgData name="Zhong, Chen" userId="1bb8b377-09b6-475f-9e98-d56e5e9684e8" providerId="ADAL" clId="{FAAADA69-D291-DB4D-9885-98AB9B032248}" dt="2024-05-02T21:56:09.117" v="1428" actId="1076"/>
          <ac:picMkLst>
            <pc:docMk/>
            <pc:sldMk cId="2615975592" sldId="628"/>
            <ac:picMk id="4" creationId="{703F6F6E-CFAC-83C4-3463-08391DB9CACB}"/>
          </ac:picMkLst>
        </pc:picChg>
        <pc:picChg chg="del">
          <ac:chgData name="Zhong, Chen" userId="1bb8b377-09b6-475f-9e98-d56e5e9684e8" providerId="ADAL" clId="{FAAADA69-D291-DB4D-9885-98AB9B032248}" dt="2024-05-02T21:08:42.616" v="1003" actId="478"/>
          <ac:picMkLst>
            <pc:docMk/>
            <pc:sldMk cId="2615975592" sldId="628"/>
            <ac:picMk id="5" creationId="{6FA81488-FD10-938E-8CCF-9DD51EFB3C5A}"/>
          </ac:picMkLst>
        </pc:picChg>
        <pc:picChg chg="add mod">
          <ac:chgData name="Zhong, Chen" userId="1bb8b377-09b6-475f-9e98-d56e5e9684e8" providerId="ADAL" clId="{FAAADA69-D291-DB4D-9885-98AB9B032248}" dt="2024-05-02T21:55:07.166" v="1383" actId="1076"/>
          <ac:picMkLst>
            <pc:docMk/>
            <pc:sldMk cId="2615975592" sldId="628"/>
            <ac:picMk id="7" creationId="{C7A41816-70B0-8091-DAF2-1CB999A94EBD}"/>
          </ac:picMkLst>
        </pc:picChg>
      </pc:sldChg>
      <pc:sldChg chg="addSp delSp modSp mod modNotesTx">
        <pc:chgData name="Zhong, Chen" userId="1bb8b377-09b6-475f-9e98-d56e5e9684e8" providerId="ADAL" clId="{FAAADA69-D291-DB4D-9885-98AB9B032248}" dt="2024-05-02T22:08:24.496" v="1732" actId="1076"/>
        <pc:sldMkLst>
          <pc:docMk/>
          <pc:sldMk cId="1685973474" sldId="629"/>
        </pc:sldMkLst>
        <pc:spChg chg="del">
          <ac:chgData name="Zhong, Chen" userId="1bb8b377-09b6-475f-9e98-d56e5e9684e8" providerId="ADAL" clId="{FAAADA69-D291-DB4D-9885-98AB9B032248}" dt="2024-05-02T21:55:00.546" v="1381" actId="478"/>
          <ac:spMkLst>
            <pc:docMk/>
            <pc:sldMk cId="1685973474" sldId="629"/>
            <ac:spMk id="6" creationId="{99FAA459-7F5C-E0C9-74B6-5EE9CA18CDCB}"/>
          </ac:spMkLst>
        </pc:spChg>
        <pc:spChg chg="add mod">
          <ac:chgData name="Zhong, Chen" userId="1bb8b377-09b6-475f-9e98-d56e5e9684e8" providerId="ADAL" clId="{FAAADA69-D291-DB4D-9885-98AB9B032248}" dt="2024-05-02T22:06:52.924" v="1718" actId="20577"/>
          <ac:spMkLst>
            <pc:docMk/>
            <pc:sldMk cId="1685973474" sldId="629"/>
            <ac:spMk id="7" creationId="{DF9BCE39-B9FD-12B5-E2AB-0CE0ED645953}"/>
          </ac:spMkLst>
        </pc:spChg>
        <pc:spChg chg="add mod">
          <ac:chgData name="Zhong, Chen" userId="1bb8b377-09b6-475f-9e98-d56e5e9684e8" providerId="ADAL" clId="{FAAADA69-D291-DB4D-9885-98AB9B032248}" dt="2024-05-02T22:07:13.478" v="1724" actId="1035"/>
          <ac:spMkLst>
            <pc:docMk/>
            <pc:sldMk cId="1685973474" sldId="629"/>
            <ac:spMk id="16" creationId="{FB6F122C-6D6D-799E-5012-5626AC31B227}"/>
          </ac:spMkLst>
        </pc:spChg>
        <pc:spChg chg="add mod">
          <ac:chgData name="Zhong, Chen" userId="1bb8b377-09b6-475f-9e98-d56e5e9684e8" providerId="ADAL" clId="{FAAADA69-D291-DB4D-9885-98AB9B032248}" dt="2024-05-02T22:07:13.478" v="1724" actId="1035"/>
          <ac:spMkLst>
            <pc:docMk/>
            <pc:sldMk cId="1685973474" sldId="629"/>
            <ac:spMk id="17" creationId="{BE2AA6DC-3AE9-D210-6ABE-A659B860CC2C}"/>
          </ac:spMkLst>
        </pc:spChg>
        <pc:spChg chg="add mod">
          <ac:chgData name="Zhong, Chen" userId="1bb8b377-09b6-475f-9e98-d56e5e9684e8" providerId="ADAL" clId="{FAAADA69-D291-DB4D-9885-98AB9B032248}" dt="2024-05-02T22:08:24.496" v="1732" actId="1076"/>
          <ac:spMkLst>
            <pc:docMk/>
            <pc:sldMk cId="1685973474" sldId="629"/>
            <ac:spMk id="18" creationId="{AFDD0ACE-9E8E-6C82-400C-DE3A5E3AA34F}"/>
          </ac:spMkLst>
        </pc:spChg>
        <pc:spChg chg="add mod">
          <ac:chgData name="Zhong, Chen" userId="1bb8b377-09b6-475f-9e98-d56e5e9684e8" providerId="ADAL" clId="{FAAADA69-D291-DB4D-9885-98AB9B032248}" dt="2024-05-02T22:07:13.478" v="1724" actId="1035"/>
          <ac:spMkLst>
            <pc:docMk/>
            <pc:sldMk cId="1685973474" sldId="629"/>
            <ac:spMk id="19" creationId="{26A7D368-2133-9F0C-93B4-199140C8C485}"/>
          </ac:spMkLst>
        </pc:spChg>
        <pc:spChg chg="add del mod">
          <ac:chgData name="Zhong, Chen" userId="1bb8b377-09b6-475f-9e98-d56e5e9684e8" providerId="ADAL" clId="{FAAADA69-D291-DB4D-9885-98AB9B032248}" dt="2024-05-02T22:06:57.496" v="1720"/>
          <ac:spMkLst>
            <pc:docMk/>
            <pc:sldMk cId="1685973474" sldId="629"/>
            <ac:spMk id="20" creationId="{5990F852-44C1-A766-08F1-233D6D244CF4}"/>
          </ac:spMkLst>
        </pc:spChg>
        <pc:spChg chg="mod">
          <ac:chgData name="Zhong, Chen" userId="1bb8b377-09b6-475f-9e98-d56e5e9684e8" providerId="ADAL" clId="{FAAADA69-D291-DB4D-9885-98AB9B032248}" dt="2024-05-02T21:55:29.202" v="1413" actId="20577"/>
          <ac:spMkLst>
            <pc:docMk/>
            <pc:sldMk cId="1685973474" sldId="629"/>
            <ac:spMk id="9218" creationId="{00000000-0000-0000-0000-000000000000}"/>
          </ac:spMkLst>
        </pc:spChg>
        <pc:picChg chg="del">
          <ac:chgData name="Zhong, Chen" userId="1bb8b377-09b6-475f-9e98-d56e5e9684e8" providerId="ADAL" clId="{FAAADA69-D291-DB4D-9885-98AB9B032248}" dt="2024-05-02T21:54:59.534" v="1380" actId="478"/>
          <ac:picMkLst>
            <pc:docMk/>
            <pc:sldMk cId="1685973474" sldId="629"/>
            <ac:picMk id="4" creationId="{B3D70384-C8DC-B473-CE5E-A59836A37006}"/>
          </ac:picMkLst>
        </pc:picChg>
        <pc:picChg chg="add mod">
          <ac:chgData name="Zhong, Chen" userId="1bb8b377-09b6-475f-9e98-d56e5e9684e8" providerId="ADAL" clId="{FAAADA69-D291-DB4D-9885-98AB9B032248}" dt="2024-05-02T22:07:17.439" v="1725" actId="1076"/>
          <ac:picMkLst>
            <pc:docMk/>
            <pc:sldMk cId="1685973474" sldId="629"/>
            <ac:picMk id="5" creationId="{7DE85EC6-1ACE-1462-788A-DE523A2E77B7}"/>
          </ac:picMkLst>
        </pc:picChg>
        <pc:picChg chg="add mod">
          <ac:chgData name="Zhong, Chen" userId="1bb8b377-09b6-475f-9e98-d56e5e9684e8" providerId="ADAL" clId="{FAAADA69-D291-DB4D-9885-98AB9B032248}" dt="2024-05-02T22:07:13.478" v="1724" actId="1035"/>
          <ac:picMkLst>
            <pc:docMk/>
            <pc:sldMk cId="1685973474" sldId="629"/>
            <ac:picMk id="9" creationId="{7D9EF52F-AC1F-257C-9C3F-287E60F0C07F}"/>
          </ac:picMkLst>
        </pc:picChg>
        <pc:picChg chg="add mod">
          <ac:chgData name="Zhong, Chen" userId="1bb8b377-09b6-475f-9e98-d56e5e9684e8" providerId="ADAL" clId="{FAAADA69-D291-DB4D-9885-98AB9B032248}" dt="2024-05-02T22:07:13.478" v="1724" actId="1035"/>
          <ac:picMkLst>
            <pc:docMk/>
            <pc:sldMk cId="1685973474" sldId="629"/>
            <ac:picMk id="11" creationId="{519159CA-B351-8B4A-14FE-6E47DBE56B8D}"/>
          </ac:picMkLst>
        </pc:picChg>
        <pc:picChg chg="add mod">
          <ac:chgData name="Zhong, Chen" userId="1bb8b377-09b6-475f-9e98-d56e5e9684e8" providerId="ADAL" clId="{FAAADA69-D291-DB4D-9885-98AB9B032248}" dt="2024-05-02T22:07:13.478" v="1724" actId="1035"/>
          <ac:picMkLst>
            <pc:docMk/>
            <pc:sldMk cId="1685973474" sldId="629"/>
            <ac:picMk id="13" creationId="{DB72EAC8-A8DD-E381-DF8B-3E577DF49385}"/>
          </ac:picMkLst>
        </pc:picChg>
        <pc:picChg chg="add mod">
          <ac:chgData name="Zhong, Chen" userId="1bb8b377-09b6-475f-9e98-d56e5e9684e8" providerId="ADAL" clId="{FAAADA69-D291-DB4D-9885-98AB9B032248}" dt="2024-05-02T22:07:13.478" v="1724" actId="1035"/>
          <ac:picMkLst>
            <pc:docMk/>
            <pc:sldMk cId="1685973474" sldId="629"/>
            <ac:picMk id="15" creationId="{67A35A37-3974-80E4-884F-9DAC13906907}"/>
          </ac:picMkLst>
        </pc:picChg>
      </pc:sldChg>
      <pc:sldChg chg="modSp mod">
        <pc:chgData name="Zhong, Chen" userId="1bb8b377-09b6-475f-9e98-d56e5e9684e8" providerId="ADAL" clId="{FAAADA69-D291-DB4D-9885-98AB9B032248}" dt="2024-05-02T16:57:10.581" v="0" actId="20577"/>
        <pc:sldMkLst>
          <pc:docMk/>
          <pc:sldMk cId="2664773680" sldId="630"/>
        </pc:sldMkLst>
        <pc:spChg chg="mod">
          <ac:chgData name="Zhong, Chen" userId="1bb8b377-09b6-475f-9e98-d56e5e9684e8" providerId="ADAL" clId="{FAAADA69-D291-DB4D-9885-98AB9B032248}" dt="2024-05-02T16:57:10.581" v="0" actId="20577"/>
          <ac:spMkLst>
            <pc:docMk/>
            <pc:sldMk cId="2664773680" sldId="630"/>
            <ac:spMk id="3" creationId="{50A6742E-3F6B-2BF8-BBA7-8552D01189C1}"/>
          </ac:spMkLst>
        </pc:spChg>
      </pc:sldChg>
      <pc:sldChg chg="modSp mod">
        <pc:chgData name="Zhong, Chen" userId="1bb8b377-09b6-475f-9e98-d56e5e9684e8" providerId="ADAL" clId="{FAAADA69-D291-DB4D-9885-98AB9B032248}" dt="2024-05-02T20:46:58.636" v="924" actId="20577"/>
        <pc:sldMkLst>
          <pc:docMk/>
          <pc:sldMk cId="3225604247" sldId="643"/>
        </pc:sldMkLst>
        <pc:spChg chg="mod">
          <ac:chgData name="Zhong, Chen" userId="1bb8b377-09b6-475f-9e98-d56e5e9684e8" providerId="ADAL" clId="{FAAADA69-D291-DB4D-9885-98AB9B032248}" dt="2024-05-02T20:46:53.637" v="922" actId="20577"/>
          <ac:spMkLst>
            <pc:docMk/>
            <pc:sldMk cId="3225604247" sldId="643"/>
            <ac:spMk id="9235" creationId="{EE5D8E7A-C25A-4B9D-F770-434DF3215A73}"/>
          </ac:spMkLst>
        </pc:spChg>
        <pc:spChg chg="mod">
          <ac:chgData name="Zhong, Chen" userId="1bb8b377-09b6-475f-9e98-d56e5e9684e8" providerId="ADAL" clId="{FAAADA69-D291-DB4D-9885-98AB9B032248}" dt="2024-05-02T20:46:58.636" v="924" actId="20577"/>
          <ac:spMkLst>
            <pc:docMk/>
            <pc:sldMk cId="3225604247" sldId="643"/>
            <ac:spMk id="9317" creationId="{02FD7E3D-DE44-DA9D-2FA2-D1FDBBCB2E2D}"/>
          </ac:spMkLst>
        </pc:spChg>
        <pc:spChg chg="mod">
          <ac:chgData name="Zhong, Chen" userId="1bb8b377-09b6-475f-9e98-d56e5e9684e8" providerId="ADAL" clId="{FAAADA69-D291-DB4D-9885-98AB9B032248}" dt="2024-05-02T20:46:56.236" v="923" actId="20577"/>
          <ac:spMkLst>
            <pc:docMk/>
            <pc:sldMk cId="3225604247" sldId="643"/>
            <ac:spMk id="9323" creationId="{33588420-0C7B-893A-78B2-A346A6C07860}"/>
          </ac:spMkLst>
        </pc:spChg>
      </pc:sldChg>
      <pc:sldChg chg="addSp delSp modSp add mod">
        <pc:chgData name="Zhong, Chen" userId="1bb8b377-09b6-475f-9e98-d56e5e9684e8" providerId="ADAL" clId="{FAAADA69-D291-DB4D-9885-98AB9B032248}" dt="2024-05-02T21:50:39.180" v="1226" actId="20577"/>
        <pc:sldMkLst>
          <pc:docMk/>
          <pc:sldMk cId="2054084182" sldId="644"/>
        </pc:sldMkLst>
        <pc:spChg chg="add mod">
          <ac:chgData name="Zhong, Chen" userId="1bb8b377-09b6-475f-9e98-d56e5e9684e8" providerId="ADAL" clId="{FAAADA69-D291-DB4D-9885-98AB9B032248}" dt="2024-05-02T21:49:50.787" v="1143" actId="1076"/>
          <ac:spMkLst>
            <pc:docMk/>
            <pc:sldMk cId="2054084182" sldId="644"/>
            <ac:spMk id="11" creationId="{50C3820F-F8FE-25A2-9692-BBC7DE94EDC6}"/>
          </ac:spMkLst>
        </pc:spChg>
        <pc:spChg chg="add mod">
          <ac:chgData name="Zhong, Chen" userId="1bb8b377-09b6-475f-9e98-d56e5e9684e8" providerId="ADAL" clId="{FAAADA69-D291-DB4D-9885-98AB9B032248}" dt="2024-05-02T21:50:09.893" v="1179" actId="20577"/>
          <ac:spMkLst>
            <pc:docMk/>
            <pc:sldMk cId="2054084182" sldId="644"/>
            <ac:spMk id="12" creationId="{105477C9-723B-C3C4-DAFD-5A43A38F236B}"/>
          </ac:spMkLst>
        </pc:spChg>
        <pc:spChg chg="add mod">
          <ac:chgData name="Zhong, Chen" userId="1bb8b377-09b6-475f-9e98-d56e5e9684e8" providerId="ADAL" clId="{FAAADA69-D291-DB4D-9885-98AB9B032248}" dt="2024-05-02T21:50:39.180" v="1226" actId="20577"/>
          <ac:spMkLst>
            <pc:docMk/>
            <pc:sldMk cId="2054084182" sldId="644"/>
            <ac:spMk id="13" creationId="{6AF2A920-7169-720F-7735-F2760124D9DE}"/>
          </ac:spMkLst>
        </pc:spChg>
        <pc:spChg chg="mod">
          <ac:chgData name="Zhong, Chen" userId="1bb8b377-09b6-475f-9e98-d56e5e9684e8" providerId="ADAL" clId="{FAAADA69-D291-DB4D-9885-98AB9B032248}" dt="2024-05-02T20:55:23.685" v="960" actId="20577"/>
          <ac:spMkLst>
            <pc:docMk/>
            <pc:sldMk cId="2054084182" sldId="644"/>
            <ac:spMk id="9218" creationId="{00000000-0000-0000-0000-000000000000}"/>
          </ac:spMkLst>
        </pc:spChg>
        <pc:picChg chg="add del mod">
          <ac:chgData name="Zhong, Chen" userId="1bb8b377-09b6-475f-9e98-d56e5e9684e8" providerId="ADAL" clId="{FAAADA69-D291-DB4D-9885-98AB9B032248}" dt="2024-05-02T20:55:40.460" v="964" actId="478"/>
          <ac:picMkLst>
            <pc:docMk/>
            <pc:sldMk cId="2054084182" sldId="644"/>
            <ac:picMk id="4" creationId="{75C35F2E-BB38-9BB4-E2A0-D051F92C72CA}"/>
          </ac:picMkLst>
        </pc:picChg>
        <pc:picChg chg="add mod">
          <ac:chgData name="Zhong, Chen" userId="1bb8b377-09b6-475f-9e98-d56e5e9684e8" providerId="ADAL" clId="{FAAADA69-D291-DB4D-9885-98AB9B032248}" dt="2024-05-02T21:49:04.432" v="1083" actId="1076"/>
          <ac:picMkLst>
            <pc:docMk/>
            <pc:sldMk cId="2054084182" sldId="644"/>
            <ac:picMk id="6" creationId="{CBB274FD-A1E3-A7F5-A283-B0CF17177222}"/>
          </ac:picMkLst>
        </pc:picChg>
        <pc:picChg chg="add mod">
          <ac:chgData name="Zhong, Chen" userId="1bb8b377-09b6-475f-9e98-d56e5e9684e8" providerId="ADAL" clId="{FAAADA69-D291-DB4D-9885-98AB9B032248}" dt="2024-05-02T21:07:16.822" v="999" actId="1076"/>
          <ac:picMkLst>
            <pc:docMk/>
            <pc:sldMk cId="2054084182" sldId="644"/>
            <ac:picMk id="8" creationId="{4E75F45C-FDA8-367E-784C-C5ACCC8CA972}"/>
          </ac:picMkLst>
        </pc:picChg>
        <pc:picChg chg="add mod">
          <ac:chgData name="Zhong, Chen" userId="1bb8b377-09b6-475f-9e98-d56e5e9684e8" providerId="ADAL" clId="{FAAADA69-D291-DB4D-9885-98AB9B032248}" dt="2024-05-02T21:50:13.273" v="1180" actId="1076"/>
          <ac:picMkLst>
            <pc:docMk/>
            <pc:sldMk cId="2054084182" sldId="644"/>
            <ac:picMk id="10" creationId="{44680D00-CB1A-F0EF-B7B9-65BBDFC30301}"/>
          </ac:picMkLst>
        </pc:picChg>
      </pc:sldChg>
      <pc:sldChg chg="delSp modSp add del mod">
        <pc:chgData name="Zhong, Chen" userId="1bb8b377-09b6-475f-9e98-d56e5e9684e8" providerId="ADAL" clId="{FAAADA69-D291-DB4D-9885-98AB9B032248}" dt="2024-05-02T21:48:39.476" v="1081" actId="2696"/>
        <pc:sldMkLst>
          <pc:docMk/>
          <pc:sldMk cId="562625089" sldId="645"/>
        </pc:sldMkLst>
        <pc:spChg chg="mod">
          <ac:chgData name="Zhong, Chen" userId="1bb8b377-09b6-475f-9e98-d56e5e9684e8" providerId="ADAL" clId="{FAAADA69-D291-DB4D-9885-98AB9B032248}" dt="2024-05-02T21:21:17.382" v="1034" actId="20577"/>
          <ac:spMkLst>
            <pc:docMk/>
            <pc:sldMk cId="562625089" sldId="645"/>
            <ac:spMk id="2" creationId="{CDC97CE7-B599-4FC4-8A21-D0B9378A5965}"/>
          </ac:spMkLst>
        </pc:spChg>
        <pc:graphicFrameChg chg="del">
          <ac:chgData name="Zhong, Chen" userId="1bb8b377-09b6-475f-9e98-d56e5e9684e8" providerId="ADAL" clId="{FAAADA69-D291-DB4D-9885-98AB9B032248}" dt="2024-05-02T20:30:09.471" v="695" actId="478"/>
          <ac:graphicFrameMkLst>
            <pc:docMk/>
            <pc:sldMk cId="562625089" sldId="645"/>
            <ac:graphicFrameMk id="6" creationId="{1915FCD9-6D09-2FE2-AA79-41D59D62DC1B}"/>
          </ac:graphicFrameMkLst>
        </pc:graphicFrameChg>
      </pc:sldChg>
    </pc:docChg>
  </pc:docChgLst>
  <pc:docChgLst>
    <pc:chgData name="Jiang, Song" userId="05094fb2-07ae-4e00-83cc-fc1c66d68ba8" providerId="ADAL" clId="{C2488F0E-FB5D-4122-BF19-AB77037AF5DA}"/>
    <pc:docChg chg="custSel addSld delSld modSld">
      <pc:chgData name="Jiang, Song" userId="05094fb2-07ae-4e00-83cc-fc1c66d68ba8" providerId="ADAL" clId="{C2488F0E-FB5D-4122-BF19-AB77037AF5DA}" dt="2023-07-28T00:33:08.062" v="22" actId="20577"/>
      <pc:docMkLst>
        <pc:docMk/>
      </pc:docMkLst>
      <pc:sldChg chg="add del">
        <pc:chgData name="Jiang, Song" userId="05094fb2-07ae-4e00-83cc-fc1c66d68ba8" providerId="ADAL" clId="{C2488F0E-FB5D-4122-BF19-AB77037AF5DA}" dt="2023-07-28T00:09:13.798" v="3"/>
        <pc:sldMkLst>
          <pc:docMk/>
          <pc:sldMk cId="0" sldId="380"/>
        </pc:sldMkLst>
      </pc:sldChg>
      <pc:sldChg chg="delSp modSp">
        <pc:chgData name="Jiang, Song" userId="05094fb2-07ae-4e00-83cc-fc1c66d68ba8" providerId="ADAL" clId="{C2488F0E-FB5D-4122-BF19-AB77037AF5DA}" dt="2023-07-28T00:22:45.847" v="11" actId="1076"/>
        <pc:sldMkLst>
          <pc:docMk/>
          <pc:sldMk cId="0" sldId="546"/>
        </pc:sldMkLst>
        <pc:spChg chg="mod">
          <ac:chgData name="Jiang, Song" userId="05094fb2-07ae-4e00-83cc-fc1c66d68ba8" providerId="ADAL" clId="{C2488F0E-FB5D-4122-BF19-AB77037AF5DA}" dt="2023-07-28T00:22:44.168" v="10" actId="1076"/>
          <ac:spMkLst>
            <pc:docMk/>
            <pc:sldMk cId="0" sldId="546"/>
            <ac:spMk id="11" creationId="{318FE5F8-B71F-43C2-8344-C5DA241A792F}"/>
          </ac:spMkLst>
        </pc:spChg>
        <pc:spChg chg="mod">
          <ac:chgData name="Jiang, Song" userId="05094fb2-07ae-4e00-83cc-fc1c66d68ba8" providerId="ADAL" clId="{C2488F0E-FB5D-4122-BF19-AB77037AF5DA}" dt="2023-07-28T00:22:40.478" v="9" actId="1076"/>
          <ac:spMkLst>
            <pc:docMk/>
            <pc:sldMk cId="0" sldId="546"/>
            <ac:spMk id="18" creationId="{EFF2E0C0-AB3D-439A-A689-D951DEEEC564}"/>
          </ac:spMkLst>
        </pc:spChg>
        <pc:spChg chg="del">
          <ac:chgData name="Jiang, Song" userId="05094fb2-07ae-4e00-83cc-fc1c66d68ba8" providerId="ADAL" clId="{C2488F0E-FB5D-4122-BF19-AB77037AF5DA}" dt="2023-07-28T00:22:15.582" v="4" actId="478"/>
          <ac:spMkLst>
            <pc:docMk/>
            <pc:sldMk cId="0" sldId="546"/>
            <ac:spMk id="19" creationId="{A0781599-436C-4B03-A624-5D733D4232F6}"/>
          </ac:spMkLst>
        </pc:spChg>
        <pc:picChg chg="mod">
          <ac:chgData name="Jiang, Song" userId="05094fb2-07ae-4e00-83cc-fc1c66d68ba8" providerId="ADAL" clId="{C2488F0E-FB5D-4122-BF19-AB77037AF5DA}" dt="2023-07-28T00:22:45.847" v="11" actId="1076"/>
          <ac:picMkLst>
            <pc:docMk/>
            <pc:sldMk cId="0" sldId="546"/>
            <ac:picMk id="20" creationId="{1994393B-AB5C-4D3E-B28E-D19C8ECF1F6D}"/>
          </ac:picMkLst>
        </pc:picChg>
        <pc:picChg chg="del">
          <ac:chgData name="Jiang, Song" userId="05094fb2-07ae-4e00-83cc-fc1c66d68ba8" providerId="ADAL" clId="{C2488F0E-FB5D-4122-BF19-AB77037AF5DA}" dt="2023-07-28T00:22:15.582" v="4" actId="478"/>
          <ac:picMkLst>
            <pc:docMk/>
            <pc:sldMk cId="0" sldId="546"/>
            <ac:picMk id="21" creationId="{035767A3-70CF-4703-B2DA-48CF353E047A}"/>
          </ac:picMkLst>
        </pc:picChg>
      </pc:sldChg>
      <pc:sldChg chg="modSp">
        <pc:chgData name="Jiang, Song" userId="05094fb2-07ae-4e00-83cc-fc1c66d68ba8" providerId="ADAL" clId="{C2488F0E-FB5D-4122-BF19-AB77037AF5DA}" dt="2023-07-28T00:33:00.722" v="20" actId="20577"/>
        <pc:sldMkLst>
          <pc:docMk/>
          <pc:sldMk cId="2776505850" sldId="573"/>
        </pc:sldMkLst>
        <pc:spChg chg="mod">
          <ac:chgData name="Jiang, Song" userId="05094fb2-07ae-4e00-83cc-fc1c66d68ba8" providerId="ADAL" clId="{C2488F0E-FB5D-4122-BF19-AB77037AF5DA}" dt="2023-07-28T00:32:31.654" v="18" actId="20577"/>
          <ac:spMkLst>
            <pc:docMk/>
            <pc:sldMk cId="2776505850" sldId="573"/>
            <ac:spMk id="7" creationId="{484E4672-2D00-479A-8F4B-7DD57DC6A27F}"/>
          </ac:spMkLst>
        </pc:spChg>
        <pc:spChg chg="mod">
          <ac:chgData name="Jiang, Song" userId="05094fb2-07ae-4e00-83cc-fc1c66d68ba8" providerId="ADAL" clId="{C2488F0E-FB5D-4122-BF19-AB77037AF5DA}" dt="2023-07-28T00:33:00.722" v="20" actId="20577"/>
          <ac:spMkLst>
            <pc:docMk/>
            <pc:sldMk cId="2776505850" sldId="573"/>
            <ac:spMk id="9218" creationId="{00000000-0000-0000-0000-000000000000}"/>
          </ac:spMkLst>
        </pc:spChg>
      </pc:sldChg>
      <pc:sldChg chg="modSp">
        <pc:chgData name="Jiang, Song" userId="05094fb2-07ae-4e00-83cc-fc1c66d68ba8" providerId="ADAL" clId="{C2488F0E-FB5D-4122-BF19-AB77037AF5DA}" dt="2023-07-28T00:33:08.062" v="22" actId="20577"/>
        <pc:sldMkLst>
          <pc:docMk/>
          <pc:sldMk cId="2951801233" sldId="603"/>
        </pc:sldMkLst>
        <pc:spChg chg="mod">
          <ac:chgData name="Jiang, Song" userId="05094fb2-07ae-4e00-83cc-fc1c66d68ba8" providerId="ADAL" clId="{C2488F0E-FB5D-4122-BF19-AB77037AF5DA}" dt="2023-07-28T00:33:08.062" v="22" actId="20577"/>
          <ac:spMkLst>
            <pc:docMk/>
            <pc:sldMk cId="2951801233" sldId="603"/>
            <ac:spMk id="9218" creationId="{00000000-0000-0000-0000-000000000000}"/>
          </ac:spMkLst>
        </pc:spChg>
      </pc:sldChg>
      <pc:sldChg chg="add del">
        <pc:chgData name="Jiang, Song" userId="05094fb2-07ae-4e00-83cc-fc1c66d68ba8" providerId="ADAL" clId="{C2488F0E-FB5D-4122-BF19-AB77037AF5DA}" dt="2023-07-28T00:09:13.798" v="3"/>
        <pc:sldMkLst>
          <pc:docMk/>
          <pc:sldMk cId="1355270999" sldId="1549"/>
        </pc:sldMkLst>
      </pc:sldChg>
      <pc:sldChg chg="addSp delSp add del setBg delDesignElem">
        <pc:chgData name="Jiang, Song" userId="05094fb2-07ae-4e00-83cc-fc1c66d68ba8" providerId="ADAL" clId="{C2488F0E-FB5D-4122-BF19-AB77037AF5DA}" dt="2023-07-28T00:09:13.798" v="3"/>
        <pc:sldMkLst>
          <pc:docMk/>
          <pc:sldMk cId="1781129900" sldId="1550"/>
        </pc:sldMkLst>
        <pc:spChg chg="add del">
          <ac:chgData name="Jiang, Song" userId="05094fb2-07ae-4e00-83cc-fc1c66d68ba8" providerId="ADAL" clId="{C2488F0E-FB5D-4122-BF19-AB77037AF5DA}" dt="2023-07-28T00:09:13.798" v="3"/>
          <ac:spMkLst>
            <pc:docMk/>
            <pc:sldMk cId="1781129900" sldId="1550"/>
            <ac:spMk id="41" creationId="{76EFD3D9-44F0-4267-BCC1-1613E79D8274}"/>
          </ac:spMkLst>
        </pc:spChg>
        <pc:spChg chg="add del">
          <ac:chgData name="Jiang, Song" userId="05094fb2-07ae-4e00-83cc-fc1c66d68ba8" providerId="ADAL" clId="{C2488F0E-FB5D-4122-BF19-AB77037AF5DA}" dt="2023-07-28T00:09:13.798" v="3"/>
          <ac:spMkLst>
            <pc:docMk/>
            <pc:sldMk cId="1781129900" sldId="1550"/>
            <ac:spMk id="43" creationId="{A779A851-95D6-41AF-937A-B0E4B7F6FA8D}"/>
          </ac:spMkLst>
        </pc:spChg>
        <pc:spChg chg="add del">
          <ac:chgData name="Jiang, Song" userId="05094fb2-07ae-4e00-83cc-fc1c66d68ba8" providerId="ADAL" clId="{C2488F0E-FB5D-4122-BF19-AB77037AF5DA}" dt="2023-07-28T00:09:13.798" v="3"/>
          <ac:spMkLst>
            <pc:docMk/>
            <pc:sldMk cId="1781129900" sldId="1550"/>
            <ac:spMk id="45" creationId="{953FB2E7-B6CB-429C-81EB-D9516D6D5C8D}"/>
          </ac:spMkLst>
        </pc:spChg>
        <pc:spChg chg="add del">
          <ac:chgData name="Jiang, Song" userId="05094fb2-07ae-4e00-83cc-fc1c66d68ba8" providerId="ADAL" clId="{C2488F0E-FB5D-4122-BF19-AB77037AF5DA}" dt="2023-07-28T00:09:13.798" v="3"/>
          <ac:spMkLst>
            <pc:docMk/>
            <pc:sldMk cId="1781129900" sldId="1550"/>
            <ac:spMk id="47" creationId="{2EC40DB1-B719-4A13-9A4D-0966B4B27866}"/>
          </ac:spMkLst>
        </pc:spChg>
        <pc:spChg chg="add del">
          <ac:chgData name="Jiang, Song" userId="05094fb2-07ae-4e00-83cc-fc1c66d68ba8" providerId="ADAL" clId="{C2488F0E-FB5D-4122-BF19-AB77037AF5DA}" dt="2023-07-28T00:09:13.798" v="3"/>
          <ac:spMkLst>
            <pc:docMk/>
            <pc:sldMk cId="1781129900" sldId="1550"/>
            <ac:spMk id="49" creationId="{82211336-CFF3-412D-868A-6679C1004C45}"/>
          </ac:spMkLst>
        </pc:spChg>
      </pc:sldChg>
      <pc:sldChg chg="add del setBg">
        <pc:chgData name="Jiang, Song" userId="05094fb2-07ae-4e00-83cc-fc1c66d68ba8" providerId="ADAL" clId="{C2488F0E-FB5D-4122-BF19-AB77037AF5DA}" dt="2023-07-28T00:09:13.798" v="3"/>
        <pc:sldMkLst>
          <pc:docMk/>
          <pc:sldMk cId="3506009356" sldId="1562"/>
        </pc:sldMkLst>
      </pc:sldChg>
      <pc:sldChg chg="add del setBg">
        <pc:chgData name="Jiang, Song" userId="05094fb2-07ae-4e00-83cc-fc1c66d68ba8" providerId="ADAL" clId="{C2488F0E-FB5D-4122-BF19-AB77037AF5DA}" dt="2023-07-28T00:09:13.798" v="3"/>
        <pc:sldMkLst>
          <pc:docMk/>
          <pc:sldMk cId="3927781096" sldId="1563"/>
        </pc:sldMkLst>
      </pc:sldChg>
      <pc:sldChg chg="add del setBg">
        <pc:chgData name="Jiang, Song" userId="05094fb2-07ae-4e00-83cc-fc1c66d68ba8" providerId="ADAL" clId="{C2488F0E-FB5D-4122-BF19-AB77037AF5DA}" dt="2023-07-28T00:09:13.798" v="3"/>
        <pc:sldMkLst>
          <pc:docMk/>
          <pc:sldMk cId="2553640265" sldId="1564"/>
        </pc:sldMkLst>
      </pc:sldChg>
      <pc:sldChg chg="add del setBg">
        <pc:chgData name="Jiang, Song" userId="05094fb2-07ae-4e00-83cc-fc1c66d68ba8" providerId="ADAL" clId="{C2488F0E-FB5D-4122-BF19-AB77037AF5DA}" dt="2023-07-28T00:09:13.798" v="3"/>
        <pc:sldMkLst>
          <pc:docMk/>
          <pc:sldMk cId="41553305" sldId="1565"/>
        </pc:sldMkLst>
      </pc:sldChg>
      <pc:sldChg chg="addSp delSp add del setBg delDesignElem">
        <pc:chgData name="Jiang, Song" userId="05094fb2-07ae-4e00-83cc-fc1c66d68ba8" providerId="ADAL" clId="{C2488F0E-FB5D-4122-BF19-AB77037AF5DA}" dt="2023-07-28T00:09:13.798" v="3"/>
        <pc:sldMkLst>
          <pc:docMk/>
          <pc:sldMk cId="1514147612" sldId="1566"/>
        </pc:sldMkLst>
        <pc:spChg chg="add del">
          <ac:chgData name="Jiang, Song" userId="05094fb2-07ae-4e00-83cc-fc1c66d68ba8" providerId="ADAL" clId="{C2488F0E-FB5D-4122-BF19-AB77037AF5DA}" dt="2023-07-28T00:09:13.798" v="3"/>
          <ac:spMkLst>
            <pc:docMk/>
            <pc:sldMk cId="1514147612" sldId="1566"/>
            <ac:spMk id="41" creationId="{76EFD3D9-44F0-4267-BCC1-1613E79D8274}"/>
          </ac:spMkLst>
        </pc:spChg>
        <pc:spChg chg="add del">
          <ac:chgData name="Jiang, Song" userId="05094fb2-07ae-4e00-83cc-fc1c66d68ba8" providerId="ADAL" clId="{C2488F0E-FB5D-4122-BF19-AB77037AF5DA}" dt="2023-07-28T00:09:13.798" v="3"/>
          <ac:spMkLst>
            <pc:docMk/>
            <pc:sldMk cId="1514147612" sldId="1566"/>
            <ac:spMk id="43" creationId="{A779A851-95D6-41AF-937A-B0E4B7F6FA8D}"/>
          </ac:spMkLst>
        </pc:spChg>
        <pc:spChg chg="add del">
          <ac:chgData name="Jiang, Song" userId="05094fb2-07ae-4e00-83cc-fc1c66d68ba8" providerId="ADAL" clId="{C2488F0E-FB5D-4122-BF19-AB77037AF5DA}" dt="2023-07-28T00:09:13.798" v="3"/>
          <ac:spMkLst>
            <pc:docMk/>
            <pc:sldMk cId="1514147612" sldId="1566"/>
            <ac:spMk id="45" creationId="{953FB2E7-B6CB-429C-81EB-D9516D6D5C8D}"/>
          </ac:spMkLst>
        </pc:spChg>
        <pc:spChg chg="add del">
          <ac:chgData name="Jiang, Song" userId="05094fb2-07ae-4e00-83cc-fc1c66d68ba8" providerId="ADAL" clId="{C2488F0E-FB5D-4122-BF19-AB77037AF5DA}" dt="2023-07-28T00:09:13.798" v="3"/>
          <ac:spMkLst>
            <pc:docMk/>
            <pc:sldMk cId="1514147612" sldId="1566"/>
            <ac:spMk id="47" creationId="{2EC40DB1-B719-4A13-9A4D-0966B4B27866}"/>
          </ac:spMkLst>
        </pc:spChg>
        <pc:spChg chg="add del">
          <ac:chgData name="Jiang, Song" userId="05094fb2-07ae-4e00-83cc-fc1c66d68ba8" providerId="ADAL" clId="{C2488F0E-FB5D-4122-BF19-AB77037AF5DA}" dt="2023-07-28T00:09:13.798" v="3"/>
          <ac:spMkLst>
            <pc:docMk/>
            <pc:sldMk cId="1514147612" sldId="1566"/>
            <ac:spMk id="49" creationId="{82211336-CFF3-412D-868A-6679C1004C4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altLang="zh-CN"/>
          </a:p>
        </p:txBody>
      </p:sp>
      <p:sp>
        <p:nvSpPr>
          <p:cNvPr id="717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altLang="zh-CN"/>
          </a:p>
        </p:txBody>
      </p:sp>
      <p:sp>
        <p:nvSpPr>
          <p:cNvPr id="717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altLang="zh-CN"/>
          </a:p>
        </p:txBody>
      </p:sp>
      <p:sp>
        <p:nvSpPr>
          <p:cNvPr id="717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fld id="{759F1365-E272-4148-8CA6-E90C9AB0A4D7}"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fld id="{E3EC559D-D6FA-4C40-A190-C4F64DFBE51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B02B5FA-F875-459E-96FE-7CA3AB8AAA22}" type="slidenum">
              <a:rPr lang="zh-CN" altLang="en-US"/>
              <a:pPr eaLnBrk="1" hangingPunct="1">
                <a:spcBef>
                  <a:spcPct val="0"/>
                </a:spcBef>
              </a:pPr>
              <a:t>1</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10</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n-US" dirty="0">
                <a:cs typeface="Times New Roman"/>
              </a:rPr>
              <a:t>Why is pre-cleaning necessary? “</a:t>
            </a:r>
            <a:r>
              <a:rPr lang="en-US" sz="1800" b="0" i="0" u="none" strike="noStrike" baseline="0" dirty="0">
                <a:latin typeface="NimbusRomNo9L-Regu"/>
              </a:rPr>
              <a:t>Therefore, it is important for this unloading process to be completed as quickly as possible so that the lock can be</a:t>
            </a:r>
          </a:p>
          <a:p>
            <a:pPr algn="l"/>
            <a:r>
              <a:rPr lang="en-US" sz="1800" b="0" i="0" u="none" strike="noStrike" baseline="0" dirty="0">
                <a:latin typeface="NimbusRomNo9L-Regu"/>
              </a:rPr>
              <a:t>released quickly and the index size can be quickly reduced. However, this can be a challenging task. The index grows because of continuously inserted new keys. It leads to dirty data in the index and accordingly a slowdown of the unloading process due to writing of the dirty data to the disk.</a:t>
            </a:r>
            <a:r>
              <a:rPr lang="en-US" altLang="en-US" dirty="0">
                <a:cs typeface="Times New Roman"/>
              </a:rPr>
              <a:t> </a:t>
            </a:r>
          </a:p>
        </p:txBody>
      </p:sp>
    </p:spTree>
    <p:extLst>
      <p:ext uri="{BB962C8B-B14F-4D97-AF65-F5344CB8AC3E}">
        <p14:creationId xmlns:p14="http://schemas.microsoft.com/office/powerpoint/2010/main" val="24094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11</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dirty="0">
              <a:cs typeface="Times New Roman"/>
            </a:endParaRPr>
          </a:p>
        </p:txBody>
      </p:sp>
    </p:spTree>
    <p:extLst>
      <p:ext uri="{BB962C8B-B14F-4D97-AF65-F5344CB8AC3E}">
        <p14:creationId xmlns:p14="http://schemas.microsoft.com/office/powerpoint/2010/main" val="2202484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12</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dirty="0">
                <a:cs typeface="Arial"/>
              </a:rPr>
              <a:t>A new concept: </a:t>
            </a:r>
            <a:r>
              <a:rPr lang="en-US" sz="1200" b="0" i="0" u="none" strike="noStrike" baseline="0" dirty="0">
                <a:latin typeface="NimbusRomNo9L-ReguItal"/>
              </a:rPr>
              <a:t>access density </a:t>
            </a:r>
            <a:r>
              <a:rPr lang="en-US" sz="1200" b="0" i="0" u="none" strike="noStrike" baseline="0" dirty="0">
                <a:latin typeface="NimbusRomNo9L-Regu"/>
              </a:rPr>
              <a:t>of a subtree rooted at an inner node is the ratio between the number of searches that have crossed the node and the number of keys in the subtree (on the Index X).</a:t>
            </a:r>
            <a:r>
              <a:rPr lang="en-US" sz="1400" dirty="0">
                <a:cs typeface="Arial"/>
              </a:rPr>
              <a:t> </a:t>
            </a:r>
          </a:p>
          <a:p>
            <a:pPr algn="l"/>
            <a:r>
              <a:rPr lang="en-US" sz="1800" b="0" i="0" u="none" strike="noStrike" baseline="0" dirty="0">
                <a:latin typeface="NimbusRomNo9L-Regu"/>
              </a:rPr>
              <a:t>This density takes both the loss (miss penalty) and benefit (space reclamation)</a:t>
            </a:r>
            <a:endParaRPr lang="en-US" sz="1400" dirty="0">
              <a:cs typeface="Arial"/>
            </a:endParaRPr>
          </a:p>
          <a:p>
            <a:pPr algn="l"/>
            <a:endParaRPr lang="en-US" altLang="en-US" dirty="0">
              <a:cs typeface="Times New Roman"/>
            </a:endParaRPr>
          </a:p>
        </p:txBody>
      </p:sp>
    </p:spTree>
    <p:extLst>
      <p:ext uri="{BB962C8B-B14F-4D97-AF65-F5344CB8AC3E}">
        <p14:creationId xmlns:p14="http://schemas.microsoft.com/office/powerpoint/2010/main" val="1655046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13</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Clr>
                <a:schemeClr val="accent2"/>
              </a:buClr>
              <a:defRPr/>
            </a:pPr>
            <a:r>
              <a:rPr lang="en-US" sz="2000" dirty="0"/>
              <a:t>The workloads</a:t>
            </a:r>
            <a:endParaRPr lang="en-US" altLang="en-US" sz="2000" dirty="0">
              <a:cs typeface="Arial"/>
            </a:endParaRPr>
          </a:p>
          <a:p>
            <a:pPr lvl="1" eaLnBrk="1" hangingPunct="1">
              <a:lnSpc>
                <a:spcPct val="90000"/>
              </a:lnSpc>
              <a:buClr>
                <a:schemeClr val="accent2"/>
              </a:buClr>
              <a:defRPr/>
            </a:pPr>
            <a:r>
              <a:rPr lang="en-US" sz="1600" dirty="0">
                <a:solidFill>
                  <a:srgbClr val="FF0000"/>
                </a:solidFill>
              </a:rPr>
              <a:t>Micro-benchmarks</a:t>
            </a:r>
            <a:r>
              <a:rPr lang="en-US" sz="1600" dirty="0"/>
              <a:t> (4 query threads, memory limit = 5 GB)</a:t>
            </a:r>
          </a:p>
          <a:p>
            <a:pPr lvl="1" eaLnBrk="1" hangingPunct="1">
              <a:lnSpc>
                <a:spcPct val="90000"/>
              </a:lnSpc>
              <a:buClr>
                <a:schemeClr val="accent2"/>
              </a:buClr>
              <a:defRPr/>
            </a:pPr>
            <a:r>
              <a:rPr lang="en-US" sz="1600" dirty="0">
                <a:solidFill>
                  <a:srgbClr val="FF0000"/>
                </a:solidFill>
              </a:rPr>
              <a:t>YCSB</a:t>
            </a:r>
            <a:r>
              <a:rPr lang="en-US" sz="1600" dirty="0"/>
              <a:t> (4 query threads, memory limit = 5 GB)</a:t>
            </a:r>
          </a:p>
          <a:p>
            <a:pPr lvl="1" eaLnBrk="1" hangingPunct="1">
              <a:lnSpc>
                <a:spcPct val="90000"/>
              </a:lnSpc>
              <a:buClr>
                <a:schemeClr val="accent2"/>
              </a:buClr>
              <a:defRPr/>
            </a:pPr>
            <a:r>
              <a:rPr lang="en-US" sz="1600" dirty="0">
                <a:solidFill>
                  <a:srgbClr val="FF0000"/>
                </a:solidFill>
              </a:rPr>
              <a:t>TPC-C</a:t>
            </a:r>
            <a:r>
              <a:rPr lang="en-US" sz="1600" dirty="0"/>
              <a:t> (memory limit = 30 GB)</a:t>
            </a:r>
          </a:p>
          <a:p>
            <a:pPr eaLnBrk="1" hangingPunct="1"/>
            <a:endParaRPr lang="en-US" b="0" i="0" u="none" strike="noStrike" dirty="0">
              <a:effectLst/>
              <a:latin typeface="Arial" panose="020B0604020202020204" pitchFamily="34" charset="0"/>
            </a:endParaRPr>
          </a:p>
          <a:p>
            <a:pPr eaLnBrk="1" hangingPunct="1"/>
            <a:endParaRPr lang="en-US" b="0" i="0" u="none" strike="noStrike" dirty="0">
              <a:effectLst/>
              <a:latin typeface="Arial" panose="020B0604020202020204" pitchFamily="34" charset="0"/>
            </a:endParaRPr>
          </a:p>
          <a:p>
            <a:pPr eaLnBrk="1" hangingPunct="1"/>
            <a:r>
              <a:rPr lang="en-US" b="0" i="0" u="none" strike="noStrike" dirty="0">
                <a:effectLst/>
                <a:latin typeface="Arial" panose="020B0604020202020204" pitchFamily="34" charset="0"/>
              </a:rPr>
              <a:t>we experimentally evaluate the benefits</a:t>
            </a:r>
            <a:br>
              <a:rPr lang="en-US" dirty="0"/>
            </a:br>
            <a:r>
              <a:rPr lang="en-US" b="0" i="0" u="none" strike="noStrike" dirty="0">
                <a:effectLst/>
                <a:latin typeface="Arial" panose="020B0604020202020204" pitchFamily="34" charset="0"/>
              </a:rPr>
              <a:t>brought by the framework. In the experiments, we choose</a:t>
            </a:r>
            <a:br>
              <a:rPr lang="en-US" dirty="0"/>
            </a:br>
            <a:r>
              <a:rPr lang="en-US" b="0" i="0" u="none" strike="noStrike" dirty="0">
                <a:effectLst/>
                <a:latin typeface="Arial" panose="020B0604020202020204" pitchFamily="34" charset="0"/>
              </a:rPr>
              <a:t>two alternatives for Index X. One is B+ tree. And the other</a:t>
            </a:r>
            <a:br>
              <a:rPr lang="en-US" dirty="0"/>
            </a:br>
            <a:r>
              <a:rPr lang="en-US" b="0" i="0" u="none" strike="noStrike" dirty="0">
                <a:effectLst/>
                <a:latin typeface="Arial" panose="020B0604020202020204" pitchFamily="34" charset="0"/>
              </a:rPr>
              <a:t>is the ART index [10], an adaptive radix tree that has been</a:t>
            </a:r>
            <a:br>
              <a:rPr lang="en-US" dirty="0"/>
            </a:br>
            <a:r>
              <a:rPr lang="en-US" b="0" i="0" u="none" strike="noStrike" dirty="0">
                <a:effectLst/>
                <a:latin typeface="Arial" panose="020B0604020202020204" pitchFamily="34" charset="0"/>
              </a:rPr>
              <a:t>well recognized and used for efficient indexing in the main</a:t>
            </a:r>
            <a:br>
              <a:rPr lang="en-US" dirty="0"/>
            </a:br>
            <a:r>
              <a:rPr lang="en-US" b="0" i="0" u="none" strike="noStrike" dirty="0">
                <a:effectLst/>
                <a:latin typeface="Arial" panose="020B0604020202020204" pitchFamily="34" charset="0"/>
              </a:rPr>
              <a:t>memory [11]–[14]. We also choose two alternatives for Index</a:t>
            </a:r>
            <a:br>
              <a:rPr lang="en-US" dirty="0"/>
            </a:br>
            <a:r>
              <a:rPr lang="en-US" b="0" i="0" u="none" strike="noStrike" dirty="0">
                <a:effectLst/>
                <a:latin typeface="Arial" panose="020B0604020202020204" pitchFamily="34" charset="0"/>
              </a:rPr>
              <a:t>Y. One is the B+ tree for the disk, and the other is LSM</a:t>
            </a:r>
            <a:br>
              <a:rPr lang="en-US" dirty="0"/>
            </a:br>
            <a:r>
              <a:rPr lang="en-US" b="0" i="0" u="none" strike="noStrike" dirty="0">
                <a:effectLst/>
                <a:latin typeface="Arial" panose="020B0604020202020204" pitchFamily="34" charset="0"/>
              </a:rPr>
              <a:t>tree [15]. The LSM tree is designed to optimize the insert</a:t>
            </a:r>
            <a:br>
              <a:rPr lang="en-US" dirty="0"/>
            </a:br>
            <a:r>
              <a:rPr lang="en-US" b="0" i="0" u="none" strike="noStrike" dirty="0">
                <a:effectLst/>
                <a:latin typeface="Arial" panose="020B0604020202020204" pitchFamily="34" charset="0"/>
              </a:rPr>
              <a:t>operations on the block device by always sequentially writing</a:t>
            </a:r>
            <a:br>
              <a:rPr lang="en-US" dirty="0"/>
            </a:br>
            <a:r>
              <a:rPr lang="en-US" b="0" i="0" u="none" strike="noStrike" dirty="0">
                <a:effectLst/>
                <a:latin typeface="Arial" panose="020B0604020202020204" pitchFamily="34" charset="0"/>
              </a:rPr>
              <a:t>a large file containing sorted key-value pairs</a:t>
            </a:r>
            <a:endParaRPr lang="en-US" altLang="en-US" dirty="0">
              <a:cs typeface="Times New Roman"/>
            </a:endParaRPr>
          </a:p>
        </p:txBody>
      </p:sp>
    </p:spTree>
    <p:extLst>
      <p:ext uri="{BB962C8B-B14F-4D97-AF65-F5344CB8AC3E}">
        <p14:creationId xmlns:p14="http://schemas.microsoft.com/office/powerpoint/2010/main" val="1676629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14</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Times New Roman"/>
            </a:endParaRPr>
          </a:p>
        </p:txBody>
      </p:sp>
    </p:spTree>
    <p:extLst>
      <p:ext uri="{BB962C8B-B14F-4D97-AF65-F5344CB8AC3E}">
        <p14:creationId xmlns:p14="http://schemas.microsoft.com/office/powerpoint/2010/main" val="2673519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15</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Times New Roman"/>
              </a:rPr>
              <a:t>Most deep learning trainings are using the gradient decent optimization method to find the global optimal weights. It is a mini-batch-based approach, meaning it divides the training data into small batches, i.e. five images.</a:t>
            </a:r>
            <a:endParaRPr lang="en-US" dirty="0"/>
          </a:p>
          <a:p>
            <a:pPr eaLnBrk="1" hangingPunct="1"/>
            <a:r>
              <a:rPr lang="en-US" altLang="en-US" dirty="0">
                <a:cs typeface="Times New Roman"/>
              </a:rPr>
              <a:t>And each batch adjusts the </a:t>
            </a:r>
            <a:r>
              <a:rPr lang="en-US" altLang="en-US" b="1" dirty="0">
                <a:cs typeface="Times New Roman"/>
              </a:rPr>
              <a:t>weights directions </a:t>
            </a:r>
            <a:r>
              <a:rPr lang="en-US" altLang="en-US" dirty="0">
                <a:cs typeface="Times New Roman"/>
              </a:rPr>
              <a:t>by a little. The whole training is an iterative procedure. It loops through the whole training set tens to hundreds of times.</a:t>
            </a:r>
          </a:p>
          <a:p>
            <a:pPr eaLnBrk="1" hangingPunct="1"/>
            <a:endParaRPr lang="en-US" altLang="en-US" dirty="0">
              <a:cs typeface="Times New Roman"/>
            </a:endParaRPr>
          </a:p>
          <a:p>
            <a:pPr eaLnBrk="1" hangingPunct="1"/>
            <a:r>
              <a:rPr lang="en-US" altLang="en-US" dirty="0">
                <a:cs typeface="Times New Roman"/>
              </a:rPr>
              <a:t>GPU becomes a the dominant computing device to accelerate the training process.</a:t>
            </a:r>
          </a:p>
          <a:p>
            <a:pPr eaLnBrk="1" hangingPunct="1"/>
            <a:endParaRPr lang="en-US" altLang="en-US" dirty="0">
              <a:cs typeface="Times New Roman"/>
            </a:endParaRPr>
          </a:p>
          <a:p>
            <a:pPr eaLnBrk="1" hangingPunct="1"/>
            <a:r>
              <a:rPr lang="en-US" altLang="en-US" dirty="0">
                <a:cs typeface="Times New Roman"/>
              </a:rPr>
              <a:t>However, to solve industry level problems, a single GPU is not feasible as it may take hundreds or thousands of computing hours with a single machine. Therefore...</a:t>
            </a:r>
          </a:p>
        </p:txBody>
      </p:sp>
    </p:spTree>
    <p:extLst>
      <p:ext uri="{BB962C8B-B14F-4D97-AF65-F5344CB8AC3E}">
        <p14:creationId xmlns:p14="http://schemas.microsoft.com/office/powerpoint/2010/main" val="1570758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16</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Times New Roman"/>
              </a:rPr>
              <a:t>Most deep learning trainings are using the gradient decent optimization method to find the global optimal weights. It is a mini-batch-based approach, meaning it divides the training data into small batches, i.e. five images.</a:t>
            </a:r>
            <a:endParaRPr lang="en-US" dirty="0"/>
          </a:p>
          <a:p>
            <a:pPr eaLnBrk="1" hangingPunct="1"/>
            <a:r>
              <a:rPr lang="en-US" altLang="en-US" dirty="0">
                <a:cs typeface="Times New Roman"/>
              </a:rPr>
              <a:t>And each batch adjusts the </a:t>
            </a:r>
            <a:r>
              <a:rPr lang="en-US" altLang="en-US" b="1" dirty="0">
                <a:cs typeface="Times New Roman"/>
              </a:rPr>
              <a:t>weights directions </a:t>
            </a:r>
            <a:r>
              <a:rPr lang="en-US" altLang="en-US" dirty="0">
                <a:cs typeface="Times New Roman"/>
              </a:rPr>
              <a:t>by a little. The whole training is an iterative procedure. It loops through the whole training set tens to hundreds of times.</a:t>
            </a:r>
          </a:p>
          <a:p>
            <a:pPr eaLnBrk="1" hangingPunct="1"/>
            <a:endParaRPr lang="en-US" altLang="en-US" dirty="0">
              <a:cs typeface="Times New Roman"/>
            </a:endParaRPr>
          </a:p>
          <a:p>
            <a:pPr eaLnBrk="1" hangingPunct="1"/>
            <a:r>
              <a:rPr lang="en-US" altLang="en-US" dirty="0">
                <a:cs typeface="Times New Roman"/>
              </a:rPr>
              <a:t>GPU becomes a the dominant computing device to accelerate the training process.</a:t>
            </a:r>
          </a:p>
          <a:p>
            <a:pPr eaLnBrk="1" hangingPunct="1"/>
            <a:endParaRPr lang="en-US" altLang="en-US" dirty="0">
              <a:cs typeface="Times New Roman"/>
            </a:endParaRPr>
          </a:p>
          <a:p>
            <a:pPr eaLnBrk="1" hangingPunct="1"/>
            <a:r>
              <a:rPr lang="en-US" altLang="en-US" dirty="0">
                <a:cs typeface="Times New Roman"/>
              </a:rPr>
              <a:t>However, to solve industry level problems, a single GPU is not feasible as it may take hundreds or thousands of computing hours with a single machine. Therefore...</a:t>
            </a:r>
          </a:p>
        </p:txBody>
      </p:sp>
    </p:spTree>
    <p:extLst>
      <p:ext uri="{BB962C8B-B14F-4D97-AF65-F5344CB8AC3E}">
        <p14:creationId xmlns:p14="http://schemas.microsoft.com/office/powerpoint/2010/main" val="248074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17</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Times New Roman"/>
              </a:rPr>
              <a:t>Most deep learning trainings are using the gradient decent optimization method to find the global optimal weights. It is a mini-batch-based approach, meaning it divides the training data into small batches, i.e. five images.</a:t>
            </a:r>
            <a:endParaRPr lang="en-US" dirty="0"/>
          </a:p>
          <a:p>
            <a:pPr eaLnBrk="1" hangingPunct="1"/>
            <a:r>
              <a:rPr lang="en-US" altLang="en-US" dirty="0">
                <a:cs typeface="Times New Roman"/>
              </a:rPr>
              <a:t>And each batch adjusts the </a:t>
            </a:r>
            <a:r>
              <a:rPr lang="en-US" altLang="en-US" b="1" dirty="0">
                <a:cs typeface="Times New Roman"/>
              </a:rPr>
              <a:t>weights directions </a:t>
            </a:r>
            <a:r>
              <a:rPr lang="en-US" altLang="en-US" dirty="0">
                <a:cs typeface="Times New Roman"/>
              </a:rPr>
              <a:t>by a little. The whole training is an iterative procedure. It loops through the whole training set tens to hundreds of times.</a:t>
            </a:r>
          </a:p>
          <a:p>
            <a:pPr eaLnBrk="1" hangingPunct="1"/>
            <a:endParaRPr lang="en-US" altLang="en-US" dirty="0">
              <a:cs typeface="Times New Roman"/>
            </a:endParaRPr>
          </a:p>
          <a:p>
            <a:pPr eaLnBrk="1" hangingPunct="1"/>
            <a:r>
              <a:rPr lang="en-US" altLang="en-US" dirty="0">
                <a:cs typeface="Times New Roman"/>
              </a:rPr>
              <a:t>GPU becomes a the dominant computing device to accelerate the training process.</a:t>
            </a:r>
          </a:p>
          <a:p>
            <a:pPr eaLnBrk="1" hangingPunct="1"/>
            <a:endParaRPr lang="en-US" altLang="en-US" dirty="0">
              <a:cs typeface="Times New Roman"/>
            </a:endParaRPr>
          </a:p>
          <a:p>
            <a:pPr eaLnBrk="1" hangingPunct="1"/>
            <a:r>
              <a:rPr lang="en-US" altLang="en-US" dirty="0">
                <a:cs typeface="Times New Roman"/>
              </a:rPr>
              <a:t>However, to solve industry level problems, a single GPU is not feasible as it may take hundreds or thousands of computing hours with a single machine. Therefore...</a:t>
            </a:r>
          </a:p>
        </p:txBody>
      </p:sp>
    </p:spTree>
    <p:extLst>
      <p:ext uri="{BB962C8B-B14F-4D97-AF65-F5344CB8AC3E}">
        <p14:creationId xmlns:p14="http://schemas.microsoft.com/office/powerpoint/2010/main" val="77332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18</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Times New Roman"/>
            </a:endParaRPr>
          </a:p>
          <a:p>
            <a:pPr eaLnBrk="1" hangingPunct="1"/>
            <a:r>
              <a:rPr lang="en-US" altLang="en-US" dirty="0">
                <a:cs typeface="Times New Roman"/>
              </a:rPr>
              <a:t>However, to solve industry level problems, a single GPU is not feasible as it may take hundreds or thousands of computing hours with a single machine. Therefore...</a:t>
            </a:r>
          </a:p>
        </p:txBody>
      </p:sp>
    </p:spTree>
    <p:extLst>
      <p:ext uri="{BB962C8B-B14F-4D97-AF65-F5344CB8AC3E}">
        <p14:creationId xmlns:p14="http://schemas.microsoft.com/office/powerpoint/2010/main" val="537779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6493077-AE42-4BF4-9E90-2794DA6A5B85}" type="slidenum">
              <a:rPr lang="en-US" altLang="en-US"/>
              <a:pPr eaLnBrk="1" hangingPunct="1">
                <a:spcBef>
                  <a:spcPct val="0"/>
                </a:spcBef>
              </a:pPr>
              <a:t>19</a:t>
            </a:fld>
            <a:endParaRPr lang="en-US" altLang="en-US"/>
          </a:p>
        </p:txBody>
      </p:sp>
    </p:spTree>
    <p:extLst>
      <p:ext uri="{BB962C8B-B14F-4D97-AF65-F5344CB8AC3E}">
        <p14:creationId xmlns:p14="http://schemas.microsoft.com/office/powerpoint/2010/main" val="271536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2</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Times New Roman"/>
              </a:rPr>
              <a:t>TB of memory </a:t>
            </a:r>
          </a:p>
        </p:txBody>
      </p:sp>
    </p:spTree>
    <p:extLst>
      <p:ext uri="{BB962C8B-B14F-4D97-AF65-F5344CB8AC3E}">
        <p14:creationId xmlns:p14="http://schemas.microsoft.com/office/powerpoint/2010/main" val="3401587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6493077-AE42-4BF4-9E90-2794DA6A5B85}" type="slidenum">
              <a:rPr lang="en-US" altLang="en-US"/>
              <a:pPr eaLnBrk="1" hangingPunct="1">
                <a:spcBef>
                  <a:spcPct val="0"/>
                </a:spcBef>
              </a:pPr>
              <a:t>20</a:t>
            </a:fld>
            <a:endParaRPr lang="en-US" altLang="en-US"/>
          </a:p>
        </p:txBody>
      </p:sp>
    </p:spTree>
    <p:extLst>
      <p:ext uri="{BB962C8B-B14F-4D97-AF65-F5344CB8AC3E}">
        <p14:creationId xmlns:p14="http://schemas.microsoft.com/office/powerpoint/2010/main" val="2889919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21</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Times New Roman"/>
            </a:endParaRPr>
          </a:p>
        </p:txBody>
      </p:sp>
    </p:spTree>
    <p:extLst>
      <p:ext uri="{BB962C8B-B14F-4D97-AF65-F5344CB8AC3E}">
        <p14:creationId xmlns:p14="http://schemas.microsoft.com/office/powerpoint/2010/main" val="245744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22</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Times New Roman"/>
              </a:rPr>
              <a:t>Most deep learning trainings are using the gradient decent optimization method to find the global optimal weights. It is a mini-batch-based approach, meaning it divides the training data into small batches, i.e. five images.</a:t>
            </a:r>
            <a:endParaRPr lang="en-US" dirty="0"/>
          </a:p>
          <a:p>
            <a:pPr eaLnBrk="1" hangingPunct="1"/>
            <a:r>
              <a:rPr lang="en-US" altLang="en-US" dirty="0">
                <a:cs typeface="Times New Roman"/>
              </a:rPr>
              <a:t>And each batch adjusts the </a:t>
            </a:r>
            <a:r>
              <a:rPr lang="en-US" altLang="en-US" b="1" dirty="0">
                <a:cs typeface="Times New Roman"/>
              </a:rPr>
              <a:t>weights directions </a:t>
            </a:r>
            <a:r>
              <a:rPr lang="en-US" altLang="en-US" dirty="0">
                <a:cs typeface="Times New Roman"/>
              </a:rPr>
              <a:t>by a little. The whole training is an iterative procedure. It loops through the whole training set tens to hundreds of times.</a:t>
            </a:r>
          </a:p>
          <a:p>
            <a:pPr eaLnBrk="1" hangingPunct="1"/>
            <a:endParaRPr lang="en-US" altLang="en-US" dirty="0">
              <a:cs typeface="Times New Roman"/>
            </a:endParaRPr>
          </a:p>
          <a:p>
            <a:pPr eaLnBrk="1" hangingPunct="1"/>
            <a:r>
              <a:rPr lang="en-US" altLang="en-US" dirty="0">
                <a:cs typeface="Times New Roman"/>
              </a:rPr>
              <a:t>GPU becomes a the dominant computing device to accelerate the training process.</a:t>
            </a:r>
          </a:p>
          <a:p>
            <a:pPr eaLnBrk="1" hangingPunct="1"/>
            <a:endParaRPr lang="en-US" altLang="en-US" dirty="0">
              <a:cs typeface="Times New Roman"/>
            </a:endParaRPr>
          </a:p>
          <a:p>
            <a:pPr eaLnBrk="1" hangingPunct="1"/>
            <a:r>
              <a:rPr lang="en-US" altLang="en-US" dirty="0">
                <a:cs typeface="Times New Roman"/>
              </a:rPr>
              <a:t>However, to solve industry level problems, a single GPU is not feasible as it may take hundreds or thousands of computing hours with a single machine. Therefore...</a:t>
            </a:r>
          </a:p>
        </p:txBody>
      </p:sp>
    </p:spTree>
    <p:extLst>
      <p:ext uri="{BB962C8B-B14F-4D97-AF65-F5344CB8AC3E}">
        <p14:creationId xmlns:p14="http://schemas.microsoft.com/office/powerpoint/2010/main" val="4045451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23</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Times New Roman"/>
            </a:endParaRPr>
          </a:p>
          <a:p>
            <a:pPr eaLnBrk="1" hangingPunct="1"/>
            <a:r>
              <a:rPr lang="en-US" altLang="en-US" dirty="0">
                <a:cs typeface="Times New Roman"/>
              </a:rPr>
              <a:t>However, to solve industry level problems, a single GPU is not feasible as it may take hundreds or thousands of computing hours with a single machine. Therefore...</a:t>
            </a:r>
          </a:p>
        </p:txBody>
      </p:sp>
    </p:spTree>
    <p:extLst>
      <p:ext uri="{BB962C8B-B14F-4D97-AF65-F5344CB8AC3E}">
        <p14:creationId xmlns:p14="http://schemas.microsoft.com/office/powerpoint/2010/main" val="359246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3</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Times New Roman"/>
              </a:rPr>
              <a:t>TB of memory </a:t>
            </a:r>
          </a:p>
        </p:txBody>
      </p:sp>
    </p:spTree>
    <p:extLst>
      <p:ext uri="{BB962C8B-B14F-4D97-AF65-F5344CB8AC3E}">
        <p14:creationId xmlns:p14="http://schemas.microsoft.com/office/powerpoint/2010/main" val="292359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4</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800" b="0" i="0" u="none" strike="noStrike" baseline="0" dirty="0" err="1">
                <a:latin typeface="NimbusRomNo9L-Regu"/>
              </a:rPr>
              <a:t>IndeXY</a:t>
            </a:r>
            <a:r>
              <a:rPr lang="en-US" sz="1800" b="0" i="0" u="none" strike="noStrike" baseline="0" dirty="0">
                <a:latin typeface="NimbusRomNo9L-Regu"/>
              </a:rPr>
              <a:t>,  a framework supporting development of extensible indexes across the memory and disk.</a:t>
            </a:r>
          </a:p>
          <a:p>
            <a:pPr algn="l"/>
            <a:r>
              <a:rPr lang="en-US" altLang="en-US" dirty="0">
                <a:cs typeface="Times New Roman"/>
              </a:rPr>
              <a:t>it allows a selected existing in-memory index (Index X) and a selected existing on-disk index (Index Y) to be integrated into one index structure</a:t>
            </a:r>
          </a:p>
        </p:txBody>
      </p:sp>
    </p:spTree>
    <p:extLst>
      <p:ext uri="{BB962C8B-B14F-4D97-AF65-F5344CB8AC3E}">
        <p14:creationId xmlns:p14="http://schemas.microsoft.com/office/powerpoint/2010/main" val="145799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5</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dirty="0">
              <a:cs typeface="Times New Roman"/>
            </a:endParaRPr>
          </a:p>
        </p:txBody>
      </p:sp>
    </p:spTree>
    <p:extLst>
      <p:ext uri="{BB962C8B-B14F-4D97-AF65-F5344CB8AC3E}">
        <p14:creationId xmlns:p14="http://schemas.microsoft.com/office/powerpoint/2010/main" val="501960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6</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n-US" dirty="0">
                <a:cs typeface="Times New Roman"/>
              </a:rPr>
              <a:t>Why is pre-cleaning necessary? “</a:t>
            </a:r>
            <a:r>
              <a:rPr lang="en-US" sz="1800" b="0" i="0" u="none" strike="noStrike" baseline="0" dirty="0">
                <a:latin typeface="NimbusRomNo9L-Regu"/>
              </a:rPr>
              <a:t>Therefore, it is important for this unloading process to be completed as quickly as possible so that the lock can be</a:t>
            </a:r>
          </a:p>
          <a:p>
            <a:pPr algn="l"/>
            <a:r>
              <a:rPr lang="en-US" sz="1800" b="0" i="0" u="none" strike="noStrike" baseline="0" dirty="0">
                <a:latin typeface="NimbusRomNo9L-Regu"/>
              </a:rPr>
              <a:t>released quickly and the index size can be quickly reduced. However, this can be a challenging task. The index grows because of continuously inserted new keys. It leads to dirty data in the index and accordingly a slowdown of the unloading process due to writing of the dirty data to the disk.</a:t>
            </a:r>
            <a:r>
              <a:rPr lang="en-US" altLang="en-US" dirty="0">
                <a:cs typeface="Times New Roman"/>
              </a:rPr>
              <a:t> </a:t>
            </a:r>
          </a:p>
        </p:txBody>
      </p:sp>
    </p:spTree>
    <p:extLst>
      <p:ext uri="{BB962C8B-B14F-4D97-AF65-F5344CB8AC3E}">
        <p14:creationId xmlns:p14="http://schemas.microsoft.com/office/powerpoint/2010/main" val="131899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7</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n-US" dirty="0">
                <a:cs typeface="Times New Roman"/>
              </a:rPr>
              <a:t>Why is pre-cleaning necessary? “</a:t>
            </a:r>
            <a:r>
              <a:rPr lang="en-US" sz="1800" b="0" i="0" u="none" strike="noStrike" baseline="0" dirty="0">
                <a:latin typeface="NimbusRomNo9L-Regu"/>
              </a:rPr>
              <a:t>Therefore, it is important for this unloading process to be completed as quickly as possible so that the lock can be</a:t>
            </a:r>
          </a:p>
          <a:p>
            <a:pPr algn="l"/>
            <a:r>
              <a:rPr lang="en-US" sz="1800" b="0" i="0" u="none" strike="noStrike" baseline="0" dirty="0">
                <a:latin typeface="NimbusRomNo9L-Regu"/>
              </a:rPr>
              <a:t>released quickly and the index size can be quickly reduced. However, this can be a challenging task. The index grows because of continuously inserted new keys. It leads to dirty data in the index and accordingly a slowdown of the unloading process due to writing of the dirty data to the disk.</a:t>
            </a:r>
            <a:r>
              <a:rPr lang="en-US" altLang="en-US" dirty="0">
                <a:cs typeface="Times New Roman"/>
              </a:rPr>
              <a:t> </a:t>
            </a:r>
          </a:p>
        </p:txBody>
      </p:sp>
    </p:spTree>
    <p:extLst>
      <p:ext uri="{BB962C8B-B14F-4D97-AF65-F5344CB8AC3E}">
        <p14:creationId xmlns:p14="http://schemas.microsoft.com/office/powerpoint/2010/main" val="3507758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8</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n-US" dirty="0">
                <a:cs typeface="Times New Roman"/>
              </a:rPr>
              <a:t>Why is pre-cleaning necessary? “</a:t>
            </a:r>
            <a:r>
              <a:rPr lang="en-US" sz="1800" b="0" i="0" u="none" strike="noStrike" baseline="0" dirty="0">
                <a:latin typeface="NimbusRomNo9L-Regu"/>
              </a:rPr>
              <a:t>Therefore, it is important for this unloading process to be completed as quickly as possible so that the lock can be</a:t>
            </a:r>
          </a:p>
          <a:p>
            <a:pPr algn="l"/>
            <a:r>
              <a:rPr lang="en-US" sz="1800" b="0" i="0" u="none" strike="noStrike" baseline="0" dirty="0">
                <a:latin typeface="NimbusRomNo9L-Regu"/>
              </a:rPr>
              <a:t>released quickly and the index size can be quickly reduced. However, this can be a challenging task. The index grows because of continuously inserted new keys. It leads to dirty data in the index and accordingly a slowdown of the unloading process due to writing of the dirty data to the disk.</a:t>
            </a:r>
            <a:r>
              <a:rPr lang="en-US" altLang="en-US" dirty="0">
                <a:cs typeface="Times New Roman"/>
              </a:rPr>
              <a:t> </a:t>
            </a:r>
          </a:p>
        </p:txBody>
      </p:sp>
    </p:spTree>
    <p:extLst>
      <p:ext uri="{BB962C8B-B14F-4D97-AF65-F5344CB8AC3E}">
        <p14:creationId xmlns:p14="http://schemas.microsoft.com/office/powerpoint/2010/main" val="132065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buFontTx/>
              <a:buNone/>
            </a:pPr>
            <a:fld id="{3A9AC81E-9910-49C2-A8D7-33C330F26F13}" type="slidenum">
              <a:rPr lang="zh-CN" altLang="en-US"/>
              <a:pPr algn="r" eaLnBrk="1" hangingPunct="1">
                <a:spcBef>
                  <a:spcPct val="0"/>
                </a:spcBef>
                <a:buFontTx/>
                <a:buNone/>
              </a:pPr>
              <a:t>9</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n-US" dirty="0">
                <a:cs typeface="Times New Roman"/>
              </a:rPr>
              <a:t>Why is pre-cleaning necessary? “</a:t>
            </a:r>
            <a:r>
              <a:rPr lang="en-US" sz="1800" b="0" i="0" u="none" strike="noStrike" baseline="0" dirty="0">
                <a:latin typeface="NimbusRomNo9L-Regu"/>
              </a:rPr>
              <a:t>Therefore, it is important for this unloading process to be completed as quickly as possible so that the lock can be</a:t>
            </a:r>
          </a:p>
          <a:p>
            <a:pPr algn="l"/>
            <a:r>
              <a:rPr lang="en-US" sz="1800" b="0" i="0" u="none" strike="noStrike" baseline="0" dirty="0">
                <a:latin typeface="NimbusRomNo9L-Regu"/>
              </a:rPr>
              <a:t>released quickly and the index size can be quickly reduced. However, this can be a challenging task. The index grows because of continuously inserted new keys. It leads to dirty data in the index and accordingly a slowdown of the unloading process due to writing of the dirty data to the disk.</a:t>
            </a:r>
            <a:r>
              <a:rPr lang="en-US" altLang="en-US" dirty="0">
                <a:cs typeface="Times New Roman"/>
              </a:rPr>
              <a:t> </a:t>
            </a:r>
          </a:p>
        </p:txBody>
      </p:sp>
    </p:spTree>
    <p:extLst>
      <p:ext uri="{BB962C8B-B14F-4D97-AF65-F5344CB8AC3E}">
        <p14:creationId xmlns:p14="http://schemas.microsoft.com/office/powerpoint/2010/main" val="2137451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userDrawn="1"/>
        </p:nvSpPr>
        <p:spPr bwMode="auto">
          <a:xfrm>
            <a:off x="152400" y="228600"/>
            <a:ext cx="8839200" cy="76200"/>
          </a:xfrm>
          <a:prstGeom prst="rect">
            <a:avLst/>
          </a:prstGeom>
          <a:solidFill>
            <a:srgbClr val="3333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defRPr/>
            </a:pPr>
            <a:endParaRPr lang="en-US" altLang="en-US" dirty="0"/>
          </a:p>
        </p:txBody>
      </p:sp>
      <p:pic>
        <p:nvPicPr>
          <p:cNvPr id="5" name="Picture 1032" descr="ci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3400" y="5791200"/>
            <a:ext cx="8493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33"/>
          <p:cNvGrpSpPr>
            <a:grpSpLocks/>
          </p:cNvGrpSpPr>
          <p:nvPr userDrawn="1"/>
        </p:nvGrpSpPr>
        <p:grpSpPr bwMode="auto">
          <a:xfrm>
            <a:off x="1295400" y="6108700"/>
            <a:ext cx="6781800" cy="520700"/>
            <a:chOff x="960" y="3823"/>
            <a:chExt cx="3792" cy="328"/>
          </a:xfrm>
        </p:grpSpPr>
        <p:sp>
          <p:nvSpPr>
            <p:cNvPr id="7" name="Text Box 1034"/>
            <p:cNvSpPr txBox="1">
              <a:spLocks noChangeArrowheads="1"/>
            </p:cNvSpPr>
            <p:nvPr/>
          </p:nvSpPr>
          <p:spPr bwMode="gray">
            <a:xfrm>
              <a:off x="2432" y="3978"/>
              <a:ext cx="2275" cy="173"/>
            </a:xfrm>
            <a:prstGeom prst="rect">
              <a:avLst/>
            </a:prstGeom>
            <a:noFill/>
            <a:ln w="12700">
              <a:noFill/>
              <a:miter lim="800000"/>
              <a:headEnd/>
              <a:tailEnd/>
            </a:ln>
            <a:effectLst/>
          </p:spPr>
          <p:txBody>
            <a:bodyPr wrap="none" lIns="45720" anchor="b"/>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algn="r">
                <a:spcBef>
                  <a:spcPct val="0"/>
                </a:spcBef>
                <a:buFontTx/>
                <a:buNone/>
                <a:defRPr/>
              </a:pPr>
              <a:r>
                <a:rPr lang="en-US" altLang="zh-CN" sz="1200" b="1">
                  <a:latin typeface="Helvetica" pitchFamily="26" charset="0"/>
                  <a:ea typeface="宋体" pitchFamily="2" charset="-122"/>
                </a:rPr>
                <a:t>Wayne State University</a:t>
              </a:r>
              <a:endParaRPr lang="en-US" altLang="zh-CN" sz="1200">
                <a:latin typeface="Helvetica" pitchFamily="26" charset="0"/>
                <a:ea typeface="宋体" pitchFamily="2" charset="-122"/>
              </a:endParaRPr>
            </a:p>
          </p:txBody>
        </p:sp>
        <p:sp>
          <p:nvSpPr>
            <p:cNvPr id="8" name="Text Box 1035"/>
            <p:cNvSpPr txBox="1">
              <a:spLocks noChangeArrowheads="1"/>
            </p:cNvSpPr>
            <p:nvPr/>
          </p:nvSpPr>
          <p:spPr bwMode="gray">
            <a:xfrm>
              <a:off x="960" y="3823"/>
              <a:ext cx="37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572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a:spcBef>
                  <a:spcPct val="0"/>
                </a:spcBef>
                <a:buFontTx/>
                <a:buNone/>
                <a:defRPr/>
              </a:pPr>
              <a:r>
                <a:rPr lang="en-US" altLang="zh-CN" sz="1200" b="1" dirty="0">
                  <a:latin typeface="Helvetica" pitchFamily="34" charset="0"/>
                  <a:ea typeface="SimSun" pitchFamily="2" charset="-122"/>
                </a:rPr>
                <a:t>Cluster and Internet Computing Laboratory </a:t>
              </a:r>
            </a:p>
          </p:txBody>
        </p:sp>
        <p:sp>
          <p:nvSpPr>
            <p:cNvPr id="9" name="Rectangle 1036"/>
            <p:cNvSpPr>
              <a:spLocks noChangeArrowheads="1"/>
            </p:cNvSpPr>
            <p:nvPr/>
          </p:nvSpPr>
          <p:spPr bwMode="auto">
            <a:xfrm flipV="1">
              <a:off x="992" y="3973"/>
              <a:ext cx="3658" cy="29"/>
            </a:xfrm>
            <a:prstGeom prst="rect">
              <a:avLst/>
            </a:prstGeom>
            <a:solidFill>
              <a:srgbClr val="333399"/>
            </a:solidFill>
            <a:ln w="12700">
              <a:solidFill>
                <a:srgbClr val="333399"/>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defRPr/>
              </a:pPr>
              <a:endParaRPr lang="en-US" altLang="en-US" dirty="0"/>
            </a:p>
          </p:txBody>
        </p:sp>
      </p:grpSp>
      <p:sp>
        <p:nvSpPr>
          <p:cNvPr id="11266" name="Rectangle 1026"/>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11267"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extLst>
      <p:ext uri="{BB962C8B-B14F-4D97-AF65-F5344CB8AC3E}">
        <p14:creationId xmlns:p14="http://schemas.microsoft.com/office/powerpoint/2010/main" val="283704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86AB73F-3EE2-4F6E-9A02-74A01CB76637}" type="datetime1">
              <a:rPr lang="en-US" altLang="en-US" smtClean="0"/>
              <a:t>5/14/2024</a:t>
            </a:fld>
            <a:r>
              <a:rPr lang="en-US" altLang="en-US"/>
              <a:t>11/15/2007</a:t>
            </a: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255A0B4-C466-4015-A6AB-BB954A890762}" type="slidenum">
              <a:rPr lang="zh-CN" altLang="en-US"/>
              <a:pPr/>
              <a:t>‹#›</a:t>
            </a:fld>
            <a:endParaRPr lang="en-US" altLang="zh-CN"/>
          </a:p>
        </p:txBody>
      </p:sp>
    </p:spTree>
    <p:extLst>
      <p:ext uri="{BB962C8B-B14F-4D97-AF65-F5344CB8AC3E}">
        <p14:creationId xmlns:p14="http://schemas.microsoft.com/office/powerpoint/2010/main" val="357685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03377FA-3289-4470-9F7A-AF9DF7FF50CF}" type="datetime1">
              <a:rPr lang="en-US" altLang="en-US" smtClean="0"/>
              <a:t>5/14/2024</a:t>
            </a:fld>
            <a:r>
              <a:rPr lang="en-US" altLang="en-US"/>
              <a:t>11/15/2007</a:t>
            </a: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604A664-EF9A-472C-A23C-725089431048}" type="slidenum">
              <a:rPr lang="zh-CN" altLang="en-US"/>
              <a:pPr/>
              <a:t>‹#›</a:t>
            </a:fld>
            <a:endParaRPr lang="en-US" altLang="zh-CN"/>
          </a:p>
        </p:txBody>
      </p:sp>
    </p:spTree>
    <p:extLst>
      <p:ext uri="{BB962C8B-B14F-4D97-AF65-F5344CB8AC3E}">
        <p14:creationId xmlns:p14="http://schemas.microsoft.com/office/powerpoint/2010/main" val="3581172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66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C8D164FA-1B8D-46D5-837C-BBE754077E29}" type="datetime1">
              <a:rPr lang="en-US" altLang="en-US" smtClean="0"/>
              <a:t>5/14/2024</a:t>
            </a:fld>
            <a:r>
              <a:rPr lang="en-US" altLang="en-US"/>
              <a:t>11/15/2007</a:t>
            </a: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E0BB33C-18FE-4853-96A1-6B013DA13C87}" type="slidenum">
              <a:rPr lang="zh-CN" altLang="en-US"/>
              <a:pPr/>
              <a:t>‹#›</a:t>
            </a:fld>
            <a:endParaRPr lang="en-US" altLang="zh-CN"/>
          </a:p>
        </p:txBody>
      </p:sp>
    </p:spTree>
    <p:extLst>
      <p:ext uri="{BB962C8B-B14F-4D97-AF65-F5344CB8AC3E}">
        <p14:creationId xmlns:p14="http://schemas.microsoft.com/office/powerpoint/2010/main" val="65639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66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862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39AD23EB-020E-4DF7-BCD3-9EDADB542BDB}" type="datetime1">
              <a:rPr lang="en-US" altLang="en-US" smtClean="0"/>
              <a:t>5/14/2024</a:t>
            </a:fld>
            <a:r>
              <a:rPr lang="en-US" altLang="en-US"/>
              <a:t>11/15/2007</a:t>
            </a: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fld id="{9D9C54AC-0DCD-4579-B68E-E664261291D3}" type="slidenum">
              <a:rPr lang="zh-CN" altLang="en-US"/>
              <a:pPr/>
              <a:t>‹#›</a:t>
            </a:fld>
            <a:endParaRPr lang="en-US" altLang="zh-CN"/>
          </a:p>
        </p:txBody>
      </p:sp>
    </p:spTree>
    <p:extLst>
      <p:ext uri="{BB962C8B-B14F-4D97-AF65-F5344CB8AC3E}">
        <p14:creationId xmlns:p14="http://schemas.microsoft.com/office/powerpoint/2010/main" val="3404628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0D75BB4-014A-4E12-8076-58EB9A61BA82}" type="datetime1">
              <a:rPr lang="en-US" smtClean="0"/>
              <a:t>5/14/2024</a:t>
            </a:fld>
            <a:r>
              <a:rPr lang="en-US"/>
              <a:t>11/15/2007</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50C068A-1D85-4BA8-9F20-CAA44D0E8BC2}" type="slidenum">
              <a:rPr lang="en-US" altLang="en-US"/>
              <a:pPr/>
              <a:t>‹#›</a:t>
            </a:fld>
            <a:endParaRPr lang="en-US" altLang="en-US"/>
          </a:p>
        </p:txBody>
      </p:sp>
    </p:spTree>
    <p:extLst>
      <p:ext uri="{BB962C8B-B14F-4D97-AF65-F5344CB8AC3E}">
        <p14:creationId xmlns:p14="http://schemas.microsoft.com/office/powerpoint/2010/main" val="3564297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6560B53-DADF-4AFC-82B9-B699B41CED22}" type="datetime1">
              <a:rPr lang="en-US" smtClean="0"/>
              <a:t>5/14/2024</a:t>
            </a:fld>
            <a:r>
              <a:rPr lang="en-US"/>
              <a:t>11/15/2007</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7D93012-ACBC-4696-ADCB-FA4503821C49}" type="slidenum">
              <a:rPr lang="en-US" altLang="en-US"/>
              <a:pPr/>
              <a:t>‹#›</a:t>
            </a:fld>
            <a:endParaRPr lang="en-US" altLang="en-US"/>
          </a:p>
        </p:txBody>
      </p:sp>
    </p:spTree>
    <p:extLst>
      <p:ext uri="{BB962C8B-B14F-4D97-AF65-F5344CB8AC3E}">
        <p14:creationId xmlns:p14="http://schemas.microsoft.com/office/powerpoint/2010/main" val="710922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D48E76C-3B8C-4112-890F-5C25ADCBB6F0}" type="datetime1">
              <a:rPr lang="en-US" smtClean="0"/>
              <a:t>5/14/2024</a:t>
            </a:fld>
            <a:r>
              <a:rPr lang="en-US"/>
              <a:t>11/15/2007</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769B578-E7A7-4F99-A3AA-08491E9F50EA}" type="slidenum">
              <a:rPr lang="en-US" altLang="en-US"/>
              <a:pPr/>
              <a:t>‹#›</a:t>
            </a:fld>
            <a:endParaRPr lang="en-US" altLang="en-US"/>
          </a:p>
        </p:txBody>
      </p:sp>
    </p:spTree>
    <p:extLst>
      <p:ext uri="{BB962C8B-B14F-4D97-AF65-F5344CB8AC3E}">
        <p14:creationId xmlns:p14="http://schemas.microsoft.com/office/powerpoint/2010/main" val="3829849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588BCAF-93DD-437C-9B6D-0535E0239529}" type="datetime1">
              <a:rPr lang="en-US" smtClean="0"/>
              <a:t>5/14/2024</a:t>
            </a:fld>
            <a:r>
              <a:rPr lang="en-US"/>
              <a:t>11/15/2007</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8E3C844-0CE5-431E-9A1A-5954FCF86379}" type="slidenum">
              <a:rPr lang="en-US" altLang="en-US"/>
              <a:pPr/>
              <a:t>‹#›</a:t>
            </a:fld>
            <a:endParaRPr lang="en-US" altLang="en-US"/>
          </a:p>
        </p:txBody>
      </p:sp>
    </p:spTree>
    <p:extLst>
      <p:ext uri="{BB962C8B-B14F-4D97-AF65-F5344CB8AC3E}">
        <p14:creationId xmlns:p14="http://schemas.microsoft.com/office/powerpoint/2010/main" val="3486925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45A714A-D1C3-439E-8094-8446E7AE60DB}" type="datetime1">
              <a:rPr lang="en-US" smtClean="0"/>
              <a:t>5/14/2024</a:t>
            </a:fld>
            <a:r>
              <a:rPr lang="en-US"/>
              <a:t>11/15/2007</a:t>
            </a: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F2EE7F5F-D4DD-4CCB-9514-CF2FB2F609C8}" type="slidenum">
              <a:rPr lang="en-US" altLang="en-US"/>
              <a:pPr/>
              <a:t>‹#›</a:t>
            </a:fld>
            <a:endParaRPr lang="en-US" altLang="en-US"/>
          </a:p>
        </p:txBody>
      </p:sp>
    </p:spTree>
    <p:extLst>
      <p:ext uri="{BB962C8B-B14F-4D97-AF65-F5344CB8AC3E}">
        <p14:creationId xmlns:p14="http://schemas.microsoft.com/office/powerpoint/2010/main" val="367691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98CF0E5-BD43-4C1E-B139-F09923105E91}" type="datetime1">
              <a:rPr lang="en-US" smtClean="0"/>
              <a:t>5/14/2024</a:t>
            </a:fld>
            <a:r>
              <a:rPr lang="en-US"/>
              <a:t>11/15/2007</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7BE4662-6F37-46C9-9E6C-75C185D4E717}" type="slidenum">
              <a:rPr lang="en-US" altLang="en-US"/>
              <a:pPr/>
              <a:t>‹#›</a:t>
            </a:fld>
            <a:endParaRPr lang="en-US" altLang="en-US"/>
          </a:p>
        </p:txBody>
      </p:sp>
    </p:spTree>
    <p:extLst>
      <p:ext uri="{BB962C8B-B14F-4D97-AF65-F5344CB8AC3E}">
        <p14:creationId xmlns:p14="http://schemas.microsoft.com/office/powerpoint/2010/main" val="3661793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Rectangle 14"/>
          <p:cNvSpPr>
            <a:spLocks noChangeArrowheads="1"/>
          </p:cNvSpPr>
          <p:nvPr userDrawn="1"/>
        </p:nvSpPr>
        <p:spPr bwMode="auto">
          <a:xfrm>
            <a:off x="533400" y="1066800"/>
            <a:ext cx="8610600" cy="76200"/>
          </a:xfrm>
          <a:prstGeom prst="rect">
            <a:avLst/>
          </a:prstGeom>
          <a:solidFill>
            <a:srgbClr val="3333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defRPr/>
            </a:pPr>
            <a:endParaRPr lang="en-US" altLang="en-US" dirty="0"/>
          </a:p>
        </p:txBody>
      </p:sp>
      <p:sp>
        <p:nvSpPr>
          <p:cNvPr id="5" name="Text Box 9"/>
          <p:cNvSpPr txBox="1">
            <a:spLocks noChangeArrowheads="1"/>
          </p:cNvSpPr>
          <p:nvPr userDrawn="1"/>
        </p:nvSpPr>
        <p:spPr bwMode="auto">
          <a:xfrm>
            <a:off x="5334000" y="6400800"/>
            <a:ext cx="132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143000" indent="-2286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defRPr/>
            </a:pPr>
            <a:endParaRPr lang="en-US" altLang="en-US" dirty="0"/>
          </a:p>
        </p:txBody>
      </p:sp>
      <p:sp>
        <p:nvSpPr>
          <p:cNvPr id="3" name="Content Placeholder 2"/>
          <p:cNvSpPr>
            <a:spLocks noGrp="1"/>
          </p:cNvSpPr>
          <p:nvPr>
            <p:ph idx="1"/>
          </p:nvPr>
        </p:nvSpPr>
        <p:spPr>
          <a:xfrm>
            <a:off x="685800" y="1295400"/>
            <a:ext cx="7772400" cy="4800600"/>
          </a:xfrm>
        </p:spPr>
        <p:txBody>
          <a:bodyPr/>
          <a:lstStyle>
            <a:lvl1pPr>
              <a:buFont typeface="Wingdings" pitchFamily="2" charset="2"/>
              <a:buChar cha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13882" y="217575"/>
            <a:ext cx="4648200" cy="609600"/>
          </a:xfrm>
        </p:spPr>
        <p:txBody>
          <a:bodyPr/>
          <a:lstStyle/>
          <a:p>
            <a:r>
              <a:rPr lang="en-US" dirty="0"/>
              <a:t>Click to edit Master title style</a:t>
            </a:r>
          </a:p>
        </p:txBody>
      </p:sp>
      <p:sp>
        <p:nvSpPr>
          <p:cNvPr id="6" name="Slide Number Placeholder 8"/>
          <p:cNvSpPr>
            <a:spLocks noGrp="1"/>
          </p:cNvSpPr>
          <p:nvPr>
            <p:ph type="sldNum" sz="quarter" idx="10"/>
          </p:nvPr>
        </p:nvSpPr>
        <p:spPr/>
        <p:txBody>
          <a:bodyPr/>
          <a:lstStyle>
            <a:lvl1pPr>
              <a:defRPr/>
            </a:lvl1pPr>
          </a:lstStyle>
          <a:p>
            <a:fld id="{DDEE6574-8C8B-4EBF-8010-E5CDDCBFAAB8}" type="slidenum">
              <a:rPr lang="zh-CN" altLang="en-US"/>
              <a:pPr/>
              <a:t>‹#›</a:t>
            </a:fld>
            <a:endParaRPr lang="en-US" altLang="zh-CN"/>
          </a:p>
        </p:txBody>
      </p:sp>
      <p:sp>
        <p:nvSpPr>
          <p:cNvPr id="8" name="Rectangle 4"/>
          <p:cNvSpPr>
            <a:spLocks noGrp="1" noChangeArrowheads="1"/>
          </p:cNvSpPr>
          <p:nvPr>
            <p:ph type="dt" sz="half" idx="11"/>
          </p:nvPr>
        </p:nvSpPr>
        <p:spPr/>
        <p:txBody>
          <a:bodyPr/>
          <a:lstStyle>
            <a:lvl1pPr>
              <a:defRPr/>
            </a:lvl1pPr>
          </a:lstStyle>
          <a:p>
            <a:pPr>
              <a:defRPr/>
            </a:pPr>
            <a:fld id="{B1980AC9-68B9-473D-84C7-C4A6362B2A4D}" type="datetime1">
              <a:rPr lang="en-US" altLang="en-US" smtClean="0"/>
              <a:t>5/14/2024</a:t>
            </a:fld>
            <a:endParaRPr lang="en-US" altLang="zh-CN"/>
          </a:p>
        </p:txBody>
      </p:sp>
      <p:pic>
        <p:nvPicPr>
          <p:cNvPr id="2" name="Picture 2" descr="UTA_1V_Lrg_3c-cmyk.png">
            <a:extLst>
              <a:ext uri="{FF2B5EF4-FFF2-40B4-BE49-F238E27FC236}">
                <a16:creationId xmlns:a16="http://schemas.microsoft.com/office/drawing/2014/main" id="{EF73D675-E452-8C7A-7260-4199477018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08445" y="191204"/>
            <a:ext cx="533400" cy="6623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encent Logo and symbol, meaning, history, PNG, brand">
            <a:extLst>
              <a:ext uri="{FF2B5EF4-FFF2-40B4-BE49-F238E27FC236}">
                <a16:creationId xmlns:a16="http://schemas.microsoft.com/office/drawing/2014/main" id="{6528113A-638A-9F4C-59B4-6F48956611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74327" y="-66525"/>
            <a:ext cx="2069673" cy="116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915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E4F2E1-4C33-4CB9-91F8-F4BF1CE656F6}" type="datetime1">
              <a:rPr lang="en-US" smtClean="0"/>
              <a:t>5/14/2024</a:t>
            </a:fld>
            <a:r>
              <a:rPr lang="en-US"/>
              <a:t>11/15/2007</a:t>
            </a: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1D84492-3934-46DD-BC69-6831250178D4}" type="slidenum">
              <a:rPr lang="en-US" altLang="en-US"/>
              <a:pPr/>
              <a:t>‹#›</a:t>
            </a:fld>
            <a:endParaRPr lang="en-US" altLang="en-US"/>
          </a:p>
        </p:txBody>
      </p:sp>
    </p:spTree>
    <p:extLst>
      <p:ext uri="{BB962C8B-B14F-4D97-AF65-F5344CB8AC3E}">
        <p14:creationId xmlns:p14="http://schemas.microsoft.com/office/powerpoint/2010/main" val="2187063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CDF09AA-BDA6-4934-8D17-DAB23BDBE2F4}" type="datetime1">
              <a:rPr lang="en-US" smtClean="0"/>
              <a:t>5/14/2024</a:t>
            </a:fld>
            <a:r>
              <a:rPr lang="en-US"/>
              <a:t>11/15/2007</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8D359BA-4845-4CAF-9865-02A799014022}" type="slidenum">
              <a:rPr lang="en-US" altLang="en-US"/>
              <a:pPr/>
              <a:t>‹#›</a:t>
            </a:fld>
            <a:endParaRPr lang="en-US" altLang="en-US"/>
          </a:p>
        </p:txBody>
      </p:sp>
    </p:spTree>
    <p:extLst>
      <p:ext uri="{BB962C8B-B14F-4D97-AF65-F5344CB8AC3E}">
        <p14:creationId xmlns:p14="http://schemas.microsoft.com/office/powerpoint/2010/main" val="3199385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A20C20-5C41-41D2-BCB1-B6E818EA90E1}" type="datetime1">
              <a:rPr lang="en-US" smtClean="0"/>
              <a:t>5/14/2024</a:t>
            </a:fld>
            <a:r>
              <a:rPr lang="en-US"/>
              <a:t>11/15/2007</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524635D-C8F0-4F1B-AAC8-A9CDBF0F388C}" type="slidenum">
              <a:rPr lang="en-US" altLang="en-US"/>
              <a:pPr/>
              <a:t>‹#›</a:t>
            </a:fld>
            <a:endParaRPr lang="en-US" altLang="en-US"/>
          </a:p>
        </p:txBody>
      </p:sp>
    </p:spTree>
    <p:extLst>
      <p:ext uri="{BB962C8B-B14F-4D97-AF65-F5344CB8AC3E}">
        <p14:creationId xmlns:p14="http://schemas.microsoft.com/office/powerpoint/2010/main" val="1835495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BCB518-D4D5-4BC1-9B50-FCED2E101D29}" type="datetime1">
              <a:rPr lang="en-US" smtClean="0"/>
              <a:t>5/14/2024</a:t>
            </a:fld>
            <a:r>
              <a:rPr lang="en-US"/>
              <a:t>11/15/2007</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EED0D30-9C08-40F1-958A-D3AC87F30A43}" type="slidenum">
              <a:rPr lang="en-US" altLang="en-US"/>
              <a:pPr/>
              <a:t>‹#›</a:t>
            </a:fld>
            <a:endParaRPr lang="en-US" altLang="en-US"/>
          </a:p>
        </p:txBody>
      </p:sp>
    </p:spTree>
    <p:extLst>
      <p:ext uri="{BB962C8B-B14F-4D97-AF65-F5344CB8AC3E}">
        <p14:creationId xmlns:p14="http://schemas.microsoft.com/office/powerpoint/2010/main" val="3778502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8EF1397-7C09-49FD-B9A9-D2540F7DBE10}" type="datetime1">
              <a:rPr lang="en-US" smtClean="0"/>
              <a:t>5/14/2024</a:t>
            </a:fld>
            <a:r>
              <a:rPr lang="en-US"/>
              <a:t>11/15/2007</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1705292-BF71-41E1-9AC1-4F94592CBC16}" type="slidenum">
              <a:rPr lang="en-US" altLang="en-US"/>
              <a:pPr/>
              <a:t>‹#›</a:t>
            </a:fld>
            <a:endParaRPr lang="en-US" altLang="en-US"/>
          </a:p>
        </p:txBody>
      </p:sp>
    </p:spTree>
    <p:extLst>
      <p:ext uri="{BB962C8B-B14F-4D97-AF65-F5344CB8AC3E}">
        <p14:creationId xmlns:p14="http://schemas.microsoft.com/office/powerpoint/2010/main" val="22866954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088C61-E572-4023-B795-DE59A5802576}" type="datetime1">
              <a:rPr lang="en-US" smtClean="0"/>
              <a:t>5/14/2024</a:t>
            </a:fld>
            <a:r>
              <a:rPr lang="en-US"/>
              <a:t>11/15/2007</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F994A23-DE36-4D59-836E-86CECDA87995}" type="slidenum">
              <a:rPr lang="en-US" altLang="en-US"/>
              <a:pPr/>
              <a:t>‹#›</a:t>
            </a:fld>
            <a:endParaRPr lang="en-US" altLang="en-US"/>
          </a:p>
        </p:txBody>
      </p:sp>
    </p:spTree>
    <p:extLst>
      <p:ext uri="{BB962C8B-B14F-4D97-AF65-F5344CB8AC3E}">
        <p14:creationId xmlns:p14="http://schemas.microsoft.com/office/powerpoint/2010/main" val="14080791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4AA7CBE-7A77-45BF-A4DF-580B2B1E68F0}" type="datetime1">
              <a:rPr lang="en-US" smtClean="0"/>
              <a:t>5/14/2024</a:t>
            </a:fld>
            <a:r>
              <a:rPr lang="en-US"/>
              <a:t>11/15/2007</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AC09F4-C78C-4848-8A44-4C1B079A2D19}" type="slidenum">
              <a:rPr lang="en-US" altLang="en-US"/>
              <a:pPr/>
              <a:t>‹#›</a:t>
            </a:fld>
            <a:endParaRPr lang="en-US" altLang="en-US"/>
          </a:p>
        </p:txBody>
      </p:sp>
    </p:spTree>
    <p:extLst>
      <p:ext uri="{BB962C8B-B14F-4D97-AF65-F5344CB8AC3E}">
        <p14:creationId xmlns:p14="http://schemas.microsoft.com/office/powerpoint/2010/main" val="3437998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F0D3B28-A184-428A-8A9B-09C4706848D8}" type="datetime1">
              <a:rPr lang="en-US" smtClean="0"/>
              <a:t>5/14/2024</a:t>
            </a:fld>
            <a:r>
              <a:rPr lang="en-US"/>
              <a:t>11/15/2007</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63D3469-46C8-48F8-9768-CBB90ACB5DD8}" type="slidenum">
              <a:rPr lang="en-US" altLang="en-US"/>
              <a:pPr/>
              <a:t>‹#›</a:t>
            </a:fld>
            <a:endParaRPr lang="en-US" altLang="en-US"/>
          </a:p>
        </p:txBody>
      </p:sp>
    </p:spTree>
    <p:extLst>
      <p:ext uri="{BB962C8B-B14F-4D97-AF65-F5344CB8AC3E}">
        <p14:creationId xmlns:p14="http://schemas.microsoft.com/office/powerpoint/2010/main" val="3033538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5DAF568-B74D-49FD-860D-CBBBD18C48CB}" type="datetime1">
              <a:rPr lang="en-US" smtClean="0"/>
              <a:t>5/14/2024</a:t>
            </a:fld>
            <a:r>
              <a:rPr lang="en-US"/>
              <a:t>11/15/2007</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D7771C9-B864-4D12-9630-E9968D6EA4A1}" type="slidenum">
              <a:rPr lang="en-US" altLang="en-US"/>
              <a:pPr/>
              <a:t>‹#›</a:t>
            </a:fld>
            <a:endParaRPr lang="en-US" altLang="en-US"/>
          </a:p>
        </p:txBody>
      </p:sp>
    </p:spTree>
    <p:extLst>
      <p:ext uri="{BB962C8B-B14F-4D97-AF65-F5344CB8AC3E}">
        <p14:creationId xmlns:p14="http://schemas.microsoft.com/office/powerpoint/2010/main" val="2163855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EB48C9D-5566-4FB3-AB69-1EE033DB9B0E}" type="datetime1">
              <a:rPr lang="en-US" smtClean="0"/>
              <a:t>5/14/2024</a:t>
            </a:fld>
            <a:r>
              <a:rPr lang="en-US"/>
              <a:t>11/15/2007</a:t>
            </a: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203177C-E9B6-4310-9480-D498E33AE17B}" type="slidenum">
              <a:rPr lang="en-US" altLang="en-US"/>
              <a:pPr/>
              <a:t>‹#›</a:t>
            </a:fld>
            <a:endParaRPr lang="en-US" altLang="en-US"/>
          </a:p>
        </p:txBody>
      </p:sp>
    </p:spTree>
    <p:extLst>
      <p:ext uri="{BB962C8B-B14F-4D97-AF65-F5344CB8AC3E}">
        <p14:creationId xmlns:p14="http://schemas.microsoft.com/office/powerpoint/2010/main" val="6642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F95591E-FADF-4B81-9BCE-49F996B710C6}" type="datetime1">
              <a:rPr lang="en-US" altLang="en-US" smtClean="0"/>
              <a:t>5/14/2024</a:t>
            </a:fld>
            <a:r>
              <a:rPr lang="en-US" altLang="en-US"/>
              <a:t>11/15/2007</a:t>
            </a: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AC1FD6A-F60C-46B5-98EF-9D591A3EA3B3}" type="slidenum">
              <a:rPr lang="zh-CN" altLang="en-US"/>
              <a:pPr/>
              <a:t>‹#›</a:t>
            </a:fld>
            <a:endParaRPr lang="en-US" altLang="zh-CN"/>
          </a:p>
        </p:txBody>
      </p:sp>
    </p:spTree>
    <p:extLst>
      <p:ext uri="{BB962C8B-B14F-4D97-AF65-F5344CB8AC3E}">
        <p14:creationId xmlns:p14="http://schemas.microsoft.com/office/powerpoint/2010/main" val="3596517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F6D4D86-3635-4350-B6F6-44F935832434}" type="datetime1">
              <a:rPr lang="en-US" smtClean="0"/>
              <a:t>5/14/2024</a:t>
            </a:fld>
            <a:r>
              <a:rPr lang="en-US"/>
              <a:t>11/15/2007</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2ECB509-304D-4005-9B46-3C5FD2B6B2BE}" type="slidenum">
              <a:rPr lang="en-US" altLang="en-US"/>
              <a:pPr/>
              <a:t>‹#›</a:t>
            </a:fld>
            <a:endParaRPr lang="en-US" altLang="en-US"/>
          </a:p>
        </p:txBody>
      </p:sp>
    </p:spTree>
    <p:extLst>
      <p:ext uri="{BB962C8B-B14F-4D97-AF65-F5344CB8AC3E}">
        <p14:creationId xmlns:p14="http://schemas.microsoft.com/office/powerpoint/2010/main" val="35144256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FBFEAF-1128-4E98-96E9-9141D759A2B9}" type="datetime1">
              <a:rPr lang="en-US" smtClean="0"/>
              <a:t>5/14/2024</a:t>
            </a:fld>
            <a:r>
              <a:rPr lang="en-US"/>
              <a:t>11/15/2007</a:t>
            </a: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598F4A6-EA13-47D3-A248-7D624DC92003}" type="slidenum">
              <a:rPr lang="en-US" altLang="en-US"/>
              <a:pPr/>
              <a:t>‹#›</a:t>
            </a:fld>
            <a:endParaRPr lang="en-US" altLang="en-US"/>
          </a:p>
        </p:txBody>
      </p:sp>
    </p:spTree>
    <p:extLst>
      <p:ext uri="{BB962C8B-B14F-4D97-AF65-F5344CB8AC3E}">
        <p14:creationId xmlns:p14="http://schemas.microsoft.com/office/powerpoint/2010/main" val="215556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2C99C92-AD15-4613-A6D1-9D4454D78117}" type="datetime1">
              <a:rPr lang="en-US" smtClean="0"/>
              <a:t>5/14/2024</a:t>
            </a:fld>
            <a:r>
              <a:rPr lang="en-US"/>
              <a:t>11/15/2007</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5AAD115-E8B9-4E42-880A-164EE75DFDE7}" type="slidenum">
              <a:rPr lang="en-US" altLang="en-US"/>
              <a:pPr/>
              <a:t>‹#›</a:t>
            </a:fld>
            <a:endParaRPr lang="en-US" altLang="en-US"/>
          </a:p>
        </p:txBody>
      </p:sp>
    </p:spTree>
    <p:extLst>
      <p:ext uri="{BB962C8B-B14F-4D97-AF65-F5344CB8AC3E}">
        <p14:creationId xmlns:p14="http://schemas.microsoft.com/office/powerpoint/2010/main" val="1228687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0F1863-EB9B-4958-A1C6-E4F8A1D6AA65}" type="datetime1">
              <a:rPr lang="en-US" smtClean="0"/>
              <a:t>5/14/2024</a:t>
            </a:fld>
            <a:r>
              <a:rPr lang="en-US"/>
              <a:t>11/15/2007</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39A0025-1A17-45B8-930B-D85A871DE0C4}" type="slidenum">
              <a:rPr lang="en-US" altLang="en-US"/>
              <a:pPr/>
              <a:t>‹#›</a:t>
            </a:fld>
            <a:endParaRPr lang="en-US" altLang="en-US"/>
          </a:p>
        </p:txBody>
      </p:sp>
    </p:spTree>
    <p:extLst>
      <p:ext uri="{BB962C8B-B14F-4D97-AF65-F5344CB8AC3E}">
        <p14:creationId xmlns:p14="http://schemas.microsoft.com/office/powerpoint/2010/main" val="4133972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360D5A3-27DE-4372-ACCE-CAC661A2CC2E}" type="datetime1">
              <a:rPr lang="en-US" smtClean="0"/>
              <a:t>5/14/2024</a:t>
            </a:fld>
            <a:r>
              <a:rPr lang="en-US"/>
              <a:t>11/15/2007</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F1CD300-B26B-4E6E-86B7-7914B1D00A48}" type="slidenum">
              <a:rPr lang="en-US" altLang="en-US"/>
              <a:pPr/>
              <a:t>‹#›</a:t>
            </a:fld>
            <a:endParaRPr lang="en-US" altLang="en-US"/>
          </a:p>
        </p:txBody>
      </p:sp>
    </p:spTree>
    <p:extLst>
      <p:ext uri="{BB962C8B-B14F-4D97-AF65-F5344CB8AC3E}">
        <p14:creationId xmlns:p14="http://schemas.microsoft.com/office/powerpoint/2010/main" val="317692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44DBC2B-2B45-40CF-B952-9F3959F2E958}" type="datetime1">
              <a:rPr lang="en-US" smtClean="0"/>
              <a:t>5/14/2024</a:t>
            </a:fld>
            <a:r>
              <a:rPr lang="en-US"/>
              <a:t>11/15/2007</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4C07B5C-4A91-432F-8A18-D60A428AD735}" type="slidenum">
              <a:rPr lang="en-US" altLang="en-US"/>
              <a:pPr/>
              <a:t>‹#›</a:t>
            </a:fld>
            <a:endParaRPr lang="en-US" altLang="en-US"/>
          </a:p>
        </p:txBody>
      </p:sp>
    </p:spTree>
    <p:extLst>
      <p:ext uri="{BB962C8B-B14F-4D97-AF65-F5344CB8AC3E}">
        <p14:creationId xmlns:p14="http://schemas.microsoft.com/office/powerpoint/2010/main" val="340665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0B522269-1D03-4C46-992E-AAC6938615E9}" type="datetime1">
              <a:rPr lang="en-US" altLang="en-US" smtClean="0"/>
              <a:t>5/14/2024</a:t>
            </a:fld>
            <a:r>
              <a:rPr lang="en-US" altLang="en-US"/>
              <a:t>11/15/2007</a:t>
            </a: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555299E-1584-468B-82DB-ED05E0FF65B7}" type="slidenum">
              <a:rPr lang="zh-CN" altLang="en-US"/>
              <a:pPr/>
              <a:t>‹#›</a:t>
            </a:fld>
            <a:endParaRPr lang="en-US" altLang="zh-CN"/>
          </a:p>
        </p:txBody>
      </p:sp>
    </p:spTree>
    <p:extLst>
      <p:ext uri="{BB962C8B-B14F-4D97-AF65-F5344CB8AC3E}">
        <p14:creationId xmlns:p14="http://schemas.microsoft.com/office/powerpoint/2010/main" val="13426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3C48259-F863-4578-A267-3A15205F7BF5}" type="datetime1">
              <a:rPr lang="en-US" altLang="en-US" smtClean="0"/>
              <a:t>5/14/2024</a:t>
            </a:fld>
            <a:r>
              <a:rPr lang="en-US" altLang="en-US"/>
              <a:t>11/15/2007</a:t>
            </a: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D724C9D3-ABFF-43E5-8029-B41690AC2322}" type="slidenum">
              <a:rPr lang="zh-CN" altLang="en-US"/>
              <a:pPr/>
              <a:t>‹#›</a:t>
            </a:fld>
            <a:endParaRPr lang="en-US" altLang="zh-CN"/>
          </a:p>
        </p:txBody>
      </p:sp>
    </p:spTree>
    <p:extLst>
      <p:ext uri="{BB962C8B-B14F-4D97-AF65-F5344CB8AC3E}">
        <p14:creationId xmlns:p14="http://schemas.microsoft.com/office/powerpoint/2010/main" val="104840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5ECD749F-281F-4003-BA29-48747591660B}" type="datetime1">
              <a:rPr lang="en-US" altLang="en-US" smtClean="0"/>
              <a:t>5/14/2024</a:t>
            </a:fld>
            <a:r>
              <a:rPr lang="en-US" altLang="en-US"/>
              <a:t>11/15/2007</a:t>
            </a: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8EA4B276-7095-44B9-AE96-671F7AB55B75}" type="slidenum">
              <a:rPr lang="zh-CN" altLang="en-US"/>
              <a:pPr/>
              <a:t>‹#›</a:t>
            </a:fld>
            <a:endParaRPr lang="en-US" altLang="zh-CN"/>
          </a:p>
        </p:txBody>
      </p:sp>
    </p:spTree>
    <p:extLst>
      <p:ext uri="{BB962C8B-B14F-4D97-AF65-F5344CB8AC3E}">
        <p14:creationId xmlns:p14="http://schemas.microsoft.com/office/powerpoint/2010/main" val="311090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7D68333-2917-41BF-95B5-F2E40E9EEE73}" type="datetime1">
              <a:rPr lang="en-US" altLang="en-US" smtClean="0"/>
              <a:t>5/14/2024</a:t>
            </a:fld>
            <a:r>
              <a:rPr lang="en-US" altLang="en-US"/>
              <a:t>11/15/2007</a:t>
            </a: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68F3B398-5273-491A-A6B2-3E3F2944DBB6}" type="slidenum">
              <a:rPr lang="zh-CN" altLang="en-US"/>
              <a:pPr/>
              <a:t>‹#›</a:t>
            </a:fld>
            <a:endParaRPr lang="en-US" altLang="zh-CN"/>
          </a:p>
        </p:txBody>
      </p:sp>
    </p:spTree>
    <p:extLst>
      <p:ext uri="{BB962C8B-B14F-4D97-AF65-F5344CB8AC3E}">
        <p14:creationId xmlns:p14="http://schemas.microsoft.com/office/powerpoint/2010/main" val="67452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1EB0DCF-75E0-4E4C-BB4A-B127F85819FD}" type="datetime1">
              <a:rPr lang="en-US" altLang="en-US" smtClean="0"/>
              <a:t>5/14/2024</a:t>
            </a:fld>
            <a:r>
              <a:rPr lang="en-US" altLang="en-US"/>
              <a:t>11/15/2007</a:t>
            </a: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6D1F377-E9E5-4BD7-9363-8E1DE3E66E73}" type="slidenum">
              <a:rPr lang="zh-CN" altLang="en-US"/>
              <a:pPr/>
              <a:t>‹#›</a:t>
            </a:fld>
            <a:endParaRPr lang="en-US" altLang="zh-CN"/>
          </a:p>
        </p:txBody>
      </p:sp>
    </p:spTree>
    <p:extLst>
      <p:ext uri="{BB962C8B-B14F-4D97-AF65-F5344CB8AC3E}">
        <p14:creationId xmlns:p14="http://schemas.microsoft.com/office/powerpoint/2010/main" val="52945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7B72DE9-67D6-48DB-93D3-3729AE673C9B}" type="datetime1">
              <a:rPr lang="en-US" altLang="en-US" smtClean="0"/>
              <a:t>5/14/2024</a:t>
            </a:fld>
            <a:r>
              <a:rPr lang="en-US" altLang="en-US"/>
              <a:t>11/15/2007</a:t>
            </a: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A294997-59E3-4993-AC36-EAFA1492DB12}" type="slidenum">
              <a:rPr lang="zh-CN" altLang="en-US"/>
              <a:pPr/>
              <a:t>‹#›</a:t>
            </a:fld>
            <a:endParaRPr lang="en-US" altLang="zh-CN"/>
          </a:p>
        </p:txBody>
      </p:sp>
    </p:spTree>
    <p:extLst>
      <p:ext uri="{BB962C8B-B14F-4D97-AF65-F5344CB8AC3E}">
        <p14:creationId xmlns:p14="http://schemas.microsoft.com/office/powerpoint/2010/main" val="103832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First level</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ea typeface="宋体" pitchFamily="2" charset="-122"/>
              </a:defRPr>
            </a:lvl1pPr>
          </a:lstStyle>
          <a:p>
            <a:pPr>
              <a:defRPr/>
            </a:pPr>
            <a:fld id="{15A431E7-AC13-4FAF-BB61-ADA870F47F48}" type="datetime1">
              <a:rPr lang="en-US" altLang="en-US" smtClean="0"/>
              <a:t>5/14/2024</a:t>
            </a:fld>
            <a:r>
              <a:rPr lang="en-US" altLang="en-US"/>
              <a:t>11/15/2007</a:t>
            </a: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ea typeface="宋体" panose="02010600030101010101" pitchFamily="2" charset="-122"/>
              </a:defRPr>
            </a:lvl1pPr>
          </a:lstStyle>
          <a:p>
            <a:fld id="{DC745C75-9AB0-424C-9BA3-1A1286F02AB1}" type="slidenum">
              <a:rPr lang="zh-CN" altLang="en-US"/>
              <a:pPr/>
              <a:t>‹#›</a:t>
            </a:fld>
            <a:endParaRPr lang="en-US" altLang="zh-CN"/>
          </a:p>
        </p:txBody>
      </p:sp>
      <p:sp>
        <p:nvSpPr>
          <p:cNvPr id="1031" name="Rectangle 14"/>
          <p:cNvSpPr>
            <a:spLocks noChangeArrowheads="1"/>
          </p:cNvSpPr>
          <p:nvPr userDrawn="1"/>
        </p:nvSpPr>
        <p:spPr bwMode="auto">
          <a:xfrm>
            <a:off x="533400" y="1295400"/>
            <a:ext cx="8610600" cy="76200"/>
          </a:xfrm>
          <a:prstGeom prst="rect">
            <a:avLst/>
          </a:prstGeom>
          <a:solidFill>
            <a:srgbClr val="3333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defRPr/>
            </a:pPr>
            <a:endParaRPr lang="en-US" altLang="en-US" dirty="0"/>
          </a:p>
        </p:txBody>
      </p:sp>
      <p:sp>
        <p:nvSpPr>
          <p:cNvPr id="1032" name="Text Box 15"/>
          <p:cNvSpPr txBox="1">
            <a:spLocks noChangeArrowheads="1"/>
          </p:cNvSpPr>
          <p:nvPr userDrawn="1"/>
        </p:nvSpPr>
        <p:spPr bwMode="auto">
          <a:xfrm>
            <a:off x="2895600" y="6248400"/>
            <a:ext cx="320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algn="ctr" eaLnBrk="1" hangingPunct="1">
              <a:spcBef>
                <a:spcPct val="50000"/>
              </a:spcBef>
              <a:buFontTx/>
              <a:buNone/>
              <a:defRPr/>
            </a:pPr>
            <a:r>
              <a:rPr lang="en-US" altLang="zh-CN" sz="1400" dirty="0">
                <a:ea typeface="SimSun" pitchFamily="2" charset="-122"/>
              </a:rPr>
              <a:t>Song Fu @ Wayne State</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 id="2147484368" r:id="rId12"/>
    <p:sldLayoutId id="2147484369" r:id="rId13"/>
  </p:sldLayoutIdLst>
  <p:hf hdr="0" ftr="0" dt="0"/>
  <p:txStyles>
    <p:titleStyle>
      <a:lvl1pPr algn="l" rtl="0" eaLnBrk="0" fontAlgn="base" hangingPunct="0">
        <a:spcBef>
          <a:spcPct val="0"/>
        </a:spcBef>
        <a:spcAft>
          <a:spcPct val="0"/>
        </a:spcAft>
        <a:defRPr sz="4000">
          <a:solidFill>
            <a:srgbClr val="800000"/>
          </a:solidFill>
          <a:latin typeface="+mj-lt"/>
          <a:ea typeface="+mj-ea"/>
          <a:cs typeface="+mj-cs"/>
        </a:defRPr>
      </a:lvl1pPr>
      <a:lvl2pPr algn="l" rtl="0" eaLnBrk="0" fontAlgn="base" hangingPunct="0">
        <a:spcBef>
          <a:spcPct val="0"/>
        </a:spcBef>
        <a:spcAft>
          <a:spcPct val="0"/>
        </a:spcAft>
        <a:defRPr sz="4000">
          <a:solidFill>
            <a:srgbClr val="800000"/>
          </a:solidFill>
          <a:latin typeface="Arial" charset="0"/>
        </a:defRPr>
      </a:lvl2pPr>
      <a:lvl3pPr algn="l" rtl="0" eaLnBrk="0" fontAlgn="base" hangingPunct="0">
        <a:spcBef>
          <a:spcPct val="0"/>
        </a:spcBef>
        <a:spcAft>
          <a:spcPct val="0"/>
        </a:spcAft>
        <a:defRPr sz="4000">
          <a:solidFill>
            <a:srgbClr val="800000"/>
          </a:solidFill>
          <a:latin typeface="Arial" charset="0"/>
        </a:defRPr>
      </a:lvl3pPr>
      <a:lvl4pPr algn="l" rtl="0" eaLnBrk="0" fontAlgn="base" hangingPunct="0">
        <a:spcBef>
          <a:spcPct val="0"/>
        </a:spcBef>
        <a:spcAft>
          <a:spcPct val="0"/>
        </a:spcAft>
        <a:defRPr sz="4000">
          <a:solidFill>
            <a:srgbClr val="800000"/>
          </a:solidFill>
          <a:latin typeface="Arial" charset="0"/>
        </a:defRPr>
      </a:lvl4pPr>
      <a:lvl5pPr algn="l" rtl="0" eaLnBrk="0" fontAlgn="base" hangingPunct="0">
        <a:spcBef>
          <a:spcPct val="0"/>
        </a:spcBef>
        <a:spcAft>
          <a:spcPct val="0"/>
        </a:spcAft>
        <a:defRPr sz="4000">
          <a:solidFill>
            <a:srgbClr val="800000"/>
          </a:solidFill>
          <a:latin typeface="Arial" charset="0"/>
        </a:defRPr>
      </a:lvl5pPr>
      <a:lvl6pPr marL="457200" algn="l" rtl="0" fontAlgn="base">
        <a:spcBef>
          <a:spcPct val="0"/>
        </a:spcBef>
        <a:spcAft>
          <a:spcPct val="0"/>
        </a:spcAft>
        <a:defRPr sz="4000">
          <a:solidFill>
            <a:srgbClr val="800000"/>
          </a:solidFill>
          <a:latin typeface="Arial" charset="0"/>
        </a:defRPr>
      </a:lvl6pPr>
      <a:lvl7pPr marL="914400" algn="l" rtl="0" fontAlgn="base">
        <a:spcBef>
          <a:spcPct val="0"/>
        </a:spcBef>
        <a:spcAft>
          <a:spcPct val="0"/>
        </a:spcAft>
        <a:defRPr sz="4000">
          <a:solidFill>
            <a:srgbClr val="800000"/>
          </a:solidFill>
          <a:latin typeface="Arial" charset="0"/>
        </a:defRPr>
      </a:lvl7pPr>
      <a:lvl8pPr marL="1371600" algn="l" rtl="0" fontAlgn="base">
        <a:spcBef>
          <a:spcPct val="0"/>
        </a:spcBef>
        <a:spcAft>
          <a:spcPct val="0"/>
        </a:spcAft>
        <a:defRPr sz="4000">
          <a:solidFill>
            <a:srgbClr val="800000"/>
          </a:solidFill>
          <a:latin typeface="Arial" charset="0"/>
        </a:defRPr>
      </a:lvl8pPr>
      <a:lvl9pPr marL="1828800" algn="l" rtl="0" fontAlgn="base">
        <a:spcBef>
          <a:spcPct val="0"/>
        </a:spcBef>
        <a:spcAft>
          <a:spcPct val="0"/>
        </a:spcAft>
        <a:defRPr sz="4000">
          <a:solidFill>
            <a:srgbClr val="800000"/>
          </a:solidFill>
          <a:latin typeface="Arial" charset="0"/>
        </a:defRPr>
      </a:lvl9pPr>
    </p:titleStyle>
    <p:body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defRPr>
            </a:lvl1pPr>
          </a:lstStyle>
          <a:p>
            <a:pPr>
              <a:defRPr/>
            </a:pPr>
            <a:fld id="{57A69636-336E-43FD-91AD-432F8E65102E}" type="datetime1">
              <a:rPr lang="en-US" smtClean="0"/>
              <a:t>5/14/2024</a:t>
            </a:fld>
            <a:r>
              <a:rPr lang="en-US"/>
              <a:t>11/15/2007</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Times New Roman" pitchFamily="18"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5AE2183-B8EC-4B82-B5EA-0F02B8B7600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defRPr>
            </a:lvl1pPr>
          </a:lstStyle>
          <a:p>
            <a:pPr>
              <a:defRPr/>
            </a:pPr>
            <a:fld id="{5A93D8B0-E1DD-4060-B86C-A92F35EB947B}" type="datetime1">
              <a:rPr lang="en-US" smtClean="0"/>
              <a:t>5/14/2024</a:t>
            </a:fld>
            <a:r>
              <a:rPr lang="en-US"/>
              <a:t>11/15/2007</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Times New Roman" pitchFamily="18"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21425ED-76A7-4DF5-BF6F-249D4903B79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5.emf"/><Relationship Id="rId5" Type="http://schemas.openxmlformats.org/officeDocument/2006/relationships/image" Target="../media/image7.emf"/><Relationship Id="rId10" Type="http://schemas.openxmlformats.org/officeDocument/2006/relationships/image" Target="../media/image14.emf"/><Relationship Id="rId4" Type="http://schemas.openxmlformats.org/officeDocument/2006/relationships/image" Target="../media/image6.emf"/><Relationship Id="rId9" Type="http://schemas.openxmlformats.org/officeDocument/2006/relationships/image" Target="../media/image13.emf"/></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1.emf"/><Relationship Id="rId5" Type="http://schemas.openxmlformats.org/officeDocument/2006/relationships/image" Target="../media/image7.emf"/><Relationship Id="rId10" Type="http://schemas.openxmlformats.org/officeDocument/2006/relationships/image" Target="../media/image14.emf"/><Relationship Id="rId4" Type="http://schemas.openxmlformats.org/officeDocument/2006/relationships/image" Target="../media/image6.emf"/><Relationship Id="rId9"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8"/>
          <p:cNvSpPr>
            <a:spLocks noChangeArrowheads="1"/>
          </p:cNvSpPr>
          <p:nvPr/>
        </p:nvSpPr>
        <p:spPr bwMode="auto">
          <a:xfrm>
            <a:off x="34636" y="5635980"/>
            <a:ext cx="8839200" cy="1219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6149" name="Rectangle 3"/>
          <p:cNvSpPr txBox="1">
            <a:spLocks noChangeArrowheads="1"/>
          </p:cNvSpPr>
          <p:nvPr/>
        </p:nvSpPr>
        <p:spPr bwMode="auto">
          <a:xfrm>
            <a:off x="-1" y="-10702"/>
            <a:ext cx="9144000" cy="876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endParaRPr lang="en-US" altLang="zh-CN" sz="1800">
              <a:ea typeface="宋体" panose="02010600030101010101" pitchFamily="2" charset="-122"/>
            </a:endParaRPr>
          </a:p>
        </p:txBody>
      </p:sp>
      <p:sp>
        <p:nvSpPr>
          <p:cNvPr id="11" name="Title 1">
            <a:extLst>
              <a:ext uri="{FF2B5EF4-FFF2-40B4-BE49-F238E27FC236}">
                <a16:creationId xmlns:a16="http://schemas.microsoft.com/office/drawing/2014/main" id="{318FE5F8-B71F-43C2-8344-C5DA241A792F}"/>
              </a:ext>
            </a:extLst>
          </p:cNvPr>
          <p:cNvSpPr>
            <a:spLocks noGrp="1"/>
          </p:cNvSpPr>
          <p:nvPr>
            <p:ph type="ctrTitle"/>
          </p:nvPr>
        </p:nvSpPr>
        <p:spPr>
          <a:xfrm>
            <a:off x="218208" y="591782"/>
            <a:ext cx="8925791" cy="2000019"/>
          </a:xfrm>
        </p:spPr>
        <p:txBody>
          <a:bodyPr>
            <a:noAutofit/>
          </a:bodyPr>
          <a:lstStyle/>
          <a:p>
            <a:pPr algn="ctr">
              <a:lnSpc>
                <a:spcPct val="150000"/>
              </a:lnSpc>
            </a:pPr>
            <a:r>
              <a:rPr lang="en-US" sz="2800" b="1" dirty="0" err="1">
                <a:solidFill>
                  <a:srgbClr val="841525"/>
                </a:solidFill>
              </a:rPr>
              <a:t>IndeXY</a:t>
            </a:r>
            <a:r>
              <a:rPr lang="en-US" sz="2800" b="1" dirty="0">
                <a:solidFill>
                  <a:srgbClr val="841525"/>
                </a:solidFill>
              </a:rPr>
              <a:t>: A Framework for Constructing </a:t>
            </a:r>
            <a:br>
              <a:rPr lang="en-US" sz="2800" b="1" dirty="0">
                <a:solidFill>
                  <a:srgbClr val="841525"/>
                </a:solidFill>
              </a:rPr>
            </a:br>
            <a:r>
              <a:rPr lang="en-US" sz="2800" b="1" dirty="0">
                <a:solidFill>
                  <a:srgbClr val="841525"/>
                </a:solidFill>
              </a:rPr>
              <a:t>Indexes Larger than Memory</a:t>
            </a:r>
          </a:p>
        </p:txBody>
      </p:sp>
      <p:pic>
        <p:nvPicPr>
          <p:cNvPr id="20" name="Picture 2" descr="UTA_1V_Lrg_3c-cmyk.png">
            <a:extLst>
              <a:ext uri="{FF2B5EF4-FFF2-40B4-BE49-F238E27FC236}">
                <a16:creationId xmlns:a16="http://schemas.microsoft.com/office/drawing/2014/main" id="{1994393B-AB5C-4D3E-B28E-D19C8ECF1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79772"/>
            <a:ext cx="1146036" cy="14230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6290176-69E3-9C0E-9092-328402CC02C9}"/>
              </a:ext>
            </a:extLst>
          </p:cNvPr>
          <p:cNvSpPr txBox="1">
            <a:spLocks noChangeArrowheads="1"/>
          </p:cNvSpPr>
          <p:nvPr/>
        </p:nvSpPr>
        <p:spPr>
          <a:xfrm>
            <a:off x="-381000" y="2716993"/>
            <a:ext cx="5638800" cy="942109"/>
          </a:xfrm>
          <a:prstGeom prst="rect">
            <a:avLst/>
          </a:prstGeom>
        </p:spPr>
        <p:txBody>
          <a:bodyPr vert="horz" lIns="91429" tIns="45714" rIns="91429" bIns="45714"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ct val="150000"/>
              </a:lnSpc>
            </a:pPr>
            <a:r>
              <a:rPr lang="en-US" sz="2000" b="1" dirty="0">
                <a:solidFill>
                  <a:schemeClr val="tx1"/>
                </a:solidFill>
                <a:latin typeface="Helvetica" pitchFamily="2" charset="0"/>
              </a:rPr>
              <a:t>Chen Zhong</a:t>
            </a:r>
          </a:p>
          <a:p>
            <a:pPr>
              <a:lnSpc>
                <a:spcPct val="150000"/>
              </a:lnSpc>
            </a:pPr>
            <a:r>
              <a:rPr lang="en-US" sz="2000" b="1" dirty="0" err="1">
                <a:solidFill>
                  <a:schemeClr val="tx1"/>
                </a:solidFill>
                <a:latin typeface="Helvetica" pitchFamily="2" charset="0"/>
              </a:rPr>
              <a:t>Xingsheng</a:t>
            </a:r>
            <a:r>
              <a:rPr lang="en-US" sz="2000" b="1" dirty="0">
                <a:solidFill>
                  <a:schemeClr val="tx1"/>
                </a:solidFill>
                <a:latin typeface="Helvetica" pitchFamily="2" charset="0"/>
              </a:rPr>
              <a:t> Zhao, Song Jiang</a:t>
            </a:r>
            <a:br>
              <a:rPr lang="en-US" sz="1200" dirty="0"/>
            </a:br>
            <a:endParaRPr lang="en-US" sz="1200" b="0" i="0" dirty="0">
              <a:effectLst/>
              <a:latin typeface="Arial" panose="020B0604020202020204" pitchFamily="34" charset="0"/>
            </a:endParaRPr>
          </a:p>
          <a:p>
            <a:endParaRPr lang="en-US" altLang="zh-CN" sz="2000" b="1" dirty="0">
              <a:solidFill>
                <a:schemeClr val="tx1"/>
              </a:solidFill>
              <a:latin typeface="Helvetica" pitchFamily="2" charset="0"/>
            </a:endParaRPr>
          </a:p>
          <a:p>
            <a:endParaRPr lang="en-US" sz="2000" b="1" u="sng" dirty="0">
              <a:solidFill>
                <a:schemeClr val="tx1"/>
              </a:solidFill>
              <a:latin typeface="Helvetica" pitchFamily="2" charset="0"/>
            </a:endParaRPr>
          </a:p>
        </p:txBody>
      </p:sp>
      <p:sp>
        <p:nvSpPr>
          <p:cNvPr id="4" name="Rectangle 3">
            <a:extLst>
              <a:ext uri="{FF2B5EF4-FFF2-40B4-BE49-F238E27FC236}">
                <a16:creationId xmlns:a16="http://schemas.microsoft.com/office/drawing/2014/main" id="{02F7560E-4BB7-3C78-FA55-933C062DB55B}"/>
              </a:ext>
            </a:extLst>
          </p:cNvPr>
          <p:cNvSpPr txBox="1">
            <a:spLocks noChangeArrowheads="1"/>
          </p:cNvSpPr>
          <p:nvPr/>
        </p:nvSpPr>
        <p:spPr>
          <a:xfrm>
            <a:off x="4572000" y="2705917"/>
            <a:ext cx="3796145" cy="843982"/>
          </a:xfrm>
          <a:prstGeom prst="rect">
            <a:avLst/>
          </a:prstGeom>
        </p:spPr>
        <p:txBody>
          <a:bodyPr vert="horz" lIns="91429" tIns="45714" rIns="91429" bIns="45714"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ct val="150000"/>
              </a:lnSpc>
            </a:pPr>
            <a:r>
              <a:rPr lang="en-US" altLang="zh-CN" sz="2000" b="1" dirty="0" err="1">
                <a:solidFill>
                  <a:schemeClr val="tx1"/>
                </a:solidFill>
                <a:latin typeface="Helvetica" pitchFamily="2" charset="0"/>
              </a:rPr>
              <a:t>Qingqing</a:t>
            </a:r>
            <a:r>
              <a:rPr lang="en-US" altLang="zh-CN" sz="2000" b="1" dirty="0">
                <a:solidFill>
                  <a:schemeClr val="tx1"/>
                </a:solidFill>
                <a:latin typeface="Helvetica" pitchFamily="2" charset="0"/>
              </a:rPr>
              <a:t> Zhou, </a:t>
            </a:r>
            <a:r>
              <a:rPr lang="en-US" sz="2000" b="1" u="sng" dirty="0">
                <a:solidFill>
                  <a:schemeClr val="tx1"/>
                </a:solidFill>
                <a:latin typeface="Helvetica" pitchFamily="2" charset="0"/>
              </a:rPr>
              <a:t>Yuxing Chen</a:t>
            </a:r>
            <a:r>
              <a:rPr lang="en-US" sz="2000" b="1" dirty="0">
                <a:solidFill>
                  <a:schemeClr val="tx1"/>
                </a:solidFill>
                <a:latin typeface="Helvetica" pitchFamily="2" charset="0"/>
              </a:rPr>
              <a:t>,</a:t>
            </a:r>
          </a:p>
          <a:p>
            <a:pPr>
              <a:lnSpc>
                <a:spcPct val="150000"/>
              </a:lnSpc>
            </a:pPr>
            <a:r>
              <a:rPr lang="en-US" sz="2000" b="1" dirty="0" err="1">
                <a:solidFill>
                  <a:schemeClr val="tx1"/>
                </a:solidFill>
                <a:latin typeface="Helvetica" pitchFamily="2" charset="0"/>
              </a:rPr>
              <a:t>Kuang</a:t>
            </a:r>
            <a:r>
              <a:rPr lang="en-US" sz="2000" b="1" dirty="0">
                <a:solidFill>
                  <a:schemeClr val="tx1"/>
                </a:solidFill>
                <a:latin typeface="Helvetica" pitchFamily="2" charset="0"/>
              </a:rPr>
              <a:t> He, </a:t>
            </a:r>
            <a:r>
              <a:rPr lang="en-US" sz="2000" b="1" dirty="0" err="1">
                <a:solidFill>
                  <a:schemeClr val="tx1"/>
                </a:solidFill>
                <a:latin typeface="Helvetica" pitchFamily="2" charset="0"/>
              </a:rPr>
              <a:t>Anqun</a:t>
            </a:r>
            <a:r>
              <a:rPr lang="en-US" sz="2000" b="1" dirty="0">
                <a:solidFill>
                  <a:schemeClr val="tx1"/>
                </a:solidFill>
                <a:latin typeface="Helvetica" pitchFamily="2" charset="0"/>
              </a:rPr>
              <a:t> Pan</a:t>
            </a:r>
            <a:br>
              <a:rPr lang="en-US" sz="1200" dirty="0"/>
            </a:br>
            <a:endParaRPr lang="en-US" sz="2000" b="1" u="sng" dirty="0">
              <a:solidFill>
                <a:schemeClr val="tx1"/>
              </a:solidFill>
              <a:latin typeface="Helvetica" pitchFamily="2" charset="0"/>
            </a:endParaRPr>
          </a:p>
        </p:txBody>
      </p:sp>
      <p:pic>
        <p:nvPicPr>
          <p:cNvPr id="1028" name="Picture 4" descr="Tencent Logo and symbol, meaning, history, PNG, brand">
            <a:extLst>
              <a:ext uri="{FF2B5EF4-FFF2-40B4-BE49-F238E27FC236}">
                <a16:creationId xmlns:a16="http://schemas.microsoft.com/office/drawing/2014/main" id="{4B657F92-83C6-F535-3A25-6373D4BAB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038600"/>
            <a:ext cx="2529909" cy="1423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57200" y="152400"/>
            <a:ext cx="10155238" cy="1066800"/>
          </a:xfrm>
        </p:spPr>
        <p:txBody>
          <a:bodyPr/>
          <a:lstStyle/>
          <a:p>
            <a:pPr algn="l"/>
            <a:r>
              <a:rPr lang="en-US" altLang="en-US" sz="2500" b="1" dirty="0"/>
              <a:t>The Big Picture</a:t>
            </a:r>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10</a:t>
            </a:fld>
            <a:endParaRPr lang="en-US" altLang="zh-CN"/>
          </a:p>
        </p:txBody>
      </p:sp>
      <p:pic>
        <p:nvPicPr>
          <p:cNvPr id="7" name="Picture 6">
            <a:extLst>
              <a:ext uri="{FF2B5EF4-FFF2-40B4-BE49-F238E27FC236}">
                <a16:creationId xmlns:a16="http://schemas.microsoft.com/office/drawing/2014/main" id="{BF0E7734-A864-9486-0205-C6BC7A012DD3}"/>
              </a:ext>
            </a:extLst>
          </p:cNvPr>
          <p:cNvPicPr>
            <a:picLocks noChangeAspect="1"/>
          </p:cNvPicPr>
          <p:nvPr/>
        </p:nvPicPr>
        <p:blipFill>
          <a:blip r:embed="rId3"/>
          <a:stretch>
            <a:fillRect/>
          </a:stretch>
        </p:blipFill>
        <p:spPr>
          <a:xfrm>
            <a:off x="3507077" y="1732141"/>
            <a:ext cx="815277" cy="402606"/>
          </a:xfrm>
          <a:prstGeom prst="rect">
            <a:avLst/>
          </a:prstGeom>
        </p:spPr>
      </p:pic>
      <p:pic>
        <p:nvPicPr>
          <p:cNvPr id="8" name="Picture 7">
            <a:extLst>
              <a:ext uri="{FF2B5EF4-FFF2-40B4-BE49-F238E27FC236}">
                <a16:creationId xmlns:a16="http://schemas.microsoft.com/office/drawing/2014/main" id="{C59A38F2-E78F-8645-3DF2-D98877CF922D}"/>
              </a:ext>
            </a:extLst>
          </p:cNvPr>
          <p:cNvPicPr>
            <a:picLocks noChangeAspect="1"/>
          </p:cNvPicPr>
          <p:nvPr/>
        </p:nvPicPr>
        <p:blipFill>
          <a:blip r:embed="rId4"/>
          <a:stretch>
            <a:fillRect/>
          </a:stretch>
        </p:blipFill>
        <p:spPr>
          <a:xfrm>
            <a:off x="3985171" y="1729624"/>
            <a:ext cx="362345" cy="407638"/>
          </a:xfrm>
          <a:prstGeom prst="rect">
            <a:avLst/>
          </a:prstGeom>
        </p:spPr>
      </p:pic>
      <p:pic>
        <p:nvPicPr>
          <p:cNvPr id="18" name="Picture 17">
            <a:extLst>
              <a:ext uri="{FF2B5EF4-FFF2-40B4-BE49-F238E27FC236}">
                <a16:creationId xmlns:a16="http://schemas.microsoft.com/office/drawing/2014/main" id="{7038D578-5B61-AAF2-ED03-747D36545735}"/>
              </a:ext>
            </a:extLst>
          </p:cNvPr>
          <p:cNvPicPr>
            <a:picLocks noChangeAspect="1"/>
          </p:cNvPicPr>
          <p:nvPr/>
        </p:nvPicPr>
        <p:blipFill>
          <a:blip r:embed="rId5"/>
          <a:stretch>
            <a:fillRect/>
          </a:stretch>
        </p:blipFill>
        <p:spPr>
          <a:xfrm>
            <a:off x="2812014" y="2382674"/>
            <a:ext cx="712676" cy="305433"/>
          </a:xfrm>
          <a:prstGeom prst="rect">
            <a:avLst/>
          </a:prstGeom>
        </p:spPr>
      </p:pic>
      <p:pic>
        <p:nvPicPr>
          <p:cNvPr id="19" name="Picture 18">
            <a:extLst>
              <a:ext uri="{FF2B5EF4-FFF2-40B4-BE49-F238E27FC236}">
                <a16:creationId xmlns:a16="http://schemas.microsoft.com/office/drawing/2014/main" id="{EFFC2C90-039A-AD08-E0E6-193F69041962}"/>
              </a:ext>
            </a:extLst>
          </p:cNvPr>
          <p:cNvPicPr>
            <a:picLocks noChangeAspect="1"/>
          </p:cNvPicPr>
          <p:nvPr/>
        </p:nvPicPr>
        <p:blipFill>
          <a:blip r:embed="rId6"/>
          <a:stretch>
            <a:fillRect/>
          </a:stretch>
        </p:blipFill>
        <p:spPr>
          <a:xfrm>
            <a:off x="3171152" y="2396218"/>
            <a:ext cx="368766" cy="314535"/>
          </a:xfrm>
          <a:prstGeom prst="rect">
            <a:avLst/>
          </a:prstGeom>
        </p:spPr>
      </p:pic>
      <p:pic>
        <p:nvPicPr>
          <p:cNvPr id="24" name="Picture 23">
            <a:extLst>
              <a:ext uri="{FF2B5EF4-FFF2-40B4-BE49-F238E27FC236}">
                <a16:creationId xmlns:a16="http://schemas.microsoft.com/office/drawing/2014/main" id="{75593BD5-C90D-A677-E097-93A327C54314}"/>
              </a:ext>
            </a:extLst>
          </p:cNvPr>
          <p:cNvPicPr>
            <a:picLocks noChangeAspect="1"/>
          </p:cNvPicPr>
          <p:nvPr/>
        </p:nvPicPr>
        <p:blipFill>
          <a:blip r:embed="rId7"/>
          <a:stretch>
            <a:fillRect/>
          </a:stretch>
        </p:blipFill>
        <p:spPr>
          <a:xfrm>
            <a:off x="3846923" y="2401250"/>
            <a:ext cx="150977" cy="281824"/>
          </a:xfrm>
          <a:prstGeom prst="rect">
            <a:avLst/>
          </a:prstGeom>
        </p:spPr>
      </p:pic>
      <p:pic>
        <p:nvPicPr>
          <p:cNvPr id="25" name="Picture 24">
            <a:extLst>
              <a:ext uri="{FF2B5EF4-FFF2-40B4-BE49-F238E27FC236}">
                <a16:creationId xmlns:a16="http://schemas.microsoft.com/office/drawing/2014/main" id="{4FA2B162-E575-51AA-F721-543DD4BC0667}"/>
              </a:ext>
            </a:extLst>
          </p:cNvPr>
          <p:cNvPicPr>
            <a:picLocks noChangeAspect="1"/>
          </p:cNvPicPr>
          <p:nvPr/>
        </p:nvPicPr>
        <p:blipFill>
          <a:blip r:embed="rId8"/>
          <a:stretch>
            <a:fillRect/>
          </a:stretch>
        </p:blipFill>
        <p:spPr>
          <a:xfrm>
            <a:off x="3975106" y="2395922"/>
            <a:ext cx="196270" cy="281824"/>
          </a:xfrm>
          <a:prstGeom prst="rect">
            <a:avLst/>
          </a:prstGeom>
        </p:spPr>
      </p:pic>
      <p:pic>
        <p:nvPicPr>
          <p:cNvPr id="34" name="Picture 33">
            <a:extLst>
              <a:ext uri="{FF2B5EF4-FFF2-40B4-BE49-F238E27FC236}">
                <a16:creationId xmlns:a16="http://schemas.microsoft.com/office/drawing/2014/main" id="{A849BDC3-558D-95CB-01E8-8ADBBD9F1492}"/>
              </a:ext>
            </a:extLst>
          </p:cNvPr>
          <p:cNvPicPr>
            <a:picLocks noChangeAspect="1"/>
          </p:cNvPicPr>
          <p:nvPr/>
        </p:nvPicPr>
        <p:blipFill>
          <a:blip r:embed="rId9"/>
          <a:stretch>
            <a:fillRect/>
          </a:stretch>
        </p:blipFill>
        <p:spPr>
          <a:xfrm>
            <a:off x="3100784" y="3099926"/>
            <a:ext cx="2259625" cy="251629"/>
          </a:xfrm>
          <a:prstGeom prst="rect">
            <a:avLst/>
          </a:prstGeom>
        </p:spPr>
      </p:pic>
      <p:pic>
        <p:nvPicPr>
          <p:cNvPr id="45" name="Picture 44">
            <a:extLst>
              <a:ext uri="{FF2B5EF4-FFF2-40B4-BE49-F238E27FC236}">
                <a16:creationId xmlns:a16="http://schemas.microsoft.com/office/drawing/2014/main" id="{88497A68-0F22-EDDB-08EB-0079FD5FBFFA}"/>
              </a:ext>
            </a:extLst>
          </p:cNvPr>
          <p:cNvPicPr>
            <a:picLocks noChangeAspect="1"/>
          </p:cNvPicPr>
          <p:nvPr/>
        </p:nvPicPr>
        <p:blipFill>
          <a:blip r:embed="rId10"/>
          <a:stretch>
            <a:fillRect/>
          </a:stretch>
        </p:blipFill>
        <p:spPr>
          <a:xfrm>
            <a:off x="2577602" y="3638624"/>
            <a:ext cx="3187548" cy="872708"/>
          </a:xfrm>
          <a:prstGeom prst="rect">
            <a:avLst/>
          </a:prstGeom>
        </p:spPr>
      </p:pic>
      <p:sp>
        <p:nvSpPr>
          <p:cNvPr id="9" name="Oval 8">
            <a:extLst>
              <a:ext uri="{FF2B5EF4-FFF2-40B4-BE49-F238E27FC236}">
                <a16:creationId xmlns:a16="http://schemas.microsoft.com/office/drawing/2014/main" id="{6E20171A-9CD5-D3F6-ED89-36781F912244}"/>
              </a:ext>
            </a:extLst>
          </p:cNvPr>
          <p:cNvSpPr/>
          <p:nvPr/>
        </p:nvSpPr>
        <p:spPr bwMode="auto">
          <a:xfrm flipH="1">
            <a:off x="3396437" y="2109620"/>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28" name="Oval 27">
            <a:extLst>
              <a:ext uri="{FF2B5EF4-FFF2-40B4-BE49-F238E27FC236}">
                <a16:creationId xmlns:a16="http://schemas.microsoft.com/office/drawing/2014/main" id="{90D6356C-6973-33C7-3F6E-4AA7DFBA5585}"/>
              </a:ext>
            </a:extLst>
          </p:cNvPr>
          <p:cNvSpPr/>
          <p:nvPr/>
        </p:nvSpPr>
        <p:spPr bwMode="auto">
          <a:xfrm flipH="1">
            <a:off x="3848998" y="2129418"/>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3" name="Oval 32">
            <a:extLst>
              <a:ext uri="{FF2B5EF4-FFF2-40B4-BE49-F238E27FC236}">
                <a16:creationId xmlns:a16="http://schemas.microsoft.com/office/drawing/2014/main" id="{3BC858FB-EEB9-7013-2490-C3E3EFFBEF67}"/>
              </a:ext>
            </a:extLst>
          </p:cNvPr>
          <p:cNvSpPr/>
          <p:nvPr/>
        </p:nvSpPr>
        <p:spPr bwMode="auto">
          <a:xfrm flipH="1">
            <a:off x="4179118" y="2129418"/>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9" name="Oval 48">
            <a:extLst>
              <a:ext uri="{FF2B5EF4-FFF2-40B4-BE49-F238E27FC236}">
                <a16:creationId xmlns:a16="http://schemas.microsoft.com/office/drawing/2014/main" id="{30C05938-6EF9-4CD6-10A3-C39817848F94}"/>
              </a:ext>
            </a:extLst>
          </p:cNvPr>
          <p:cNvSpPr/>
          <p:nvPr/>
        </p:nvSpPr>
        <p:spPr bwMode="auto">
          <a:xfrm flipH="1">
            <a:off x="4199973" y="1447800"/>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cxnSp>
        <p:nvCxnSpPr>
          <p:cNvPr id="51" name="Straight Connector 50">
            <a:extLst>
              <a:ext uri="{FF2B5EF4-FFF2-40B4-BE49-F238E27FC236}">
                <a16:creationId xmlns:a16="http://schemas.microsoft.com/office/drawing/2014/main" id="{F117D0FF-E688-9A1D-07F2-419B013FA33A}"/>
              </a:ext>
            </a:extLst>
          </p:cNvPr>
          <p:cNvCxnSpPr>
            <a:cxnSpLocks/>
            <a:stCxn id="9" idx="4"/>
            <a:endCxn id="59" idx="0"/>
          </p:cNvCxnSpPr>
          <p:nvPr/>
        </p:nvCxnSpPr>
        <p:spPr bwMode="auto">
          <a:xfrm flipH="1">
            <a:off x="3490324" y="2391444"/>
            <a:ext cx="39372" cy="300390"/>
          </a:xfrm>
          <a:prstGeom prst="line">
            <a:avLst/>
          </a:prstGeom>
          <a:noFill/>
          <a:ln w="19050"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F74934F1-37E4-6FA2-BB7D-C37C32F8376B}"/>
              </a:ext>
            </a:extLst>
          </p:cNvPr>
          <p:cNvCxnSpPr>
            <a:cxnSpLocks/>
            <a:stCxn id="49" idx="4"/>
          </p:cNvCxnSpPr>
          <p:nvPr/>
        </p:nvCxnSpPr>
        <p:spPr bwMode="auto">
          <a:xfrm>
            <a:off x="4333232" y="1729624"/>
            <a:ext cx="944274" cy="389080"/>
          </a:xfrm>
          <a:prstGeom prst="line">
            <a:avLst/>
          </a:prstGeom>
          <a:noFill/>
          <a:ln w="19050" cap="flat" cmpd="sng" algn="ctr">
            <a:solidFill>
              <a:schemeClr val="tx1"/>
            </a:solidFill>
            <a:prstDash val="solid"/>
            <a:round/>
            <a:headEnd type="none" w="med" len="med"/>
            <a:tailEnd type="none" w="med" len="med"/>
          </a:ln>
          <a:effectLst/>
        </p:spPr>
      </p:cxnSp>
      <p:sp>
        <p:nvSpPr>
          <p:cNvPr id="57" name="Oval 56">
            <a:extLst>
              <a:ext uri="{FF2B5EF4-FFF2-40B4-BE49-F238E27FC236}">
                <a16:creationId xmlns:a16="http://schemas.microsoft.com/office/drawing/2014/main" id="{2CC36F52-878B-E9C1-CBFD-53DA4A4FF3DB}"/>
              </a:ext>
            </a:extLst>
          </p:cNvPr>
          <p:cNvSpPr/>
          <p:nvPr/>
        </p:nvSpPr>
        <p:spPr bwMode="auto">
          <a:xfrm flipH="1">
            <a:off x="2678755" y="2691834"/>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8" name="Oval 57">
            <a:extLst>
              <a:ext uri="{FF2B5EF4-FFF2-40B4-BE49-F238E27FC236}">
                <a16:creationId xmlns:a16="http://schemas.microsoft.com/office/drawing/2014/main" id="{4E23E7D6-79B5-638B-C07E-767D7DB37B7F}"/>
              </a:ext>
            </a:extLst>
          </p:cNvPr>
          <p:cNvSpPr/>
          <p:nvPr/>
        </p:nvSpPr>
        <p:spPr bwMode="auto">
          <a:xfrm flipH="1">
            <a:off x="3035093" y="2691834"/>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9" name="Oval 58">
            <a:extLst>
              <a:ext uri="{FF2B5EF4-FFF2-40B4-BE49-F238E27FC236}">
                <a16:creationId xmlns:a16="http://schemas.microsoft.com/office/drawing/2014/main" id="{FDED24A1-3464-5794-A311-440B1519AA4C}"/>
              </a:ext>
            </a:extLst>
          </p:cNvPr>
          <p:cNvSpPr/>
          <p:nvPr/>
        </p:nvSpPr>
        <p:spPr bwMode="auto">
          <a:xfrm flipH="1">
            <a:off x="3357065" y="2691834"/>
            <a:ext cx="266518" cy="281824"/>
          </a:xfrm>
          <a:prstGeom prst="ellipse">
            <a:avLst/>
          </a:prstGeom>
          <a:pattFill prst="lgCheck">
            <a:fgClr>
              <a:schemeClr val="accent2"/>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5" name="Oval 9224">
            <a:extLst>
              <a:ext uri="{FF2B5EF4-FFF2-40B4-BE49-F238E27FC236}">
                <a16:creationId xmlns:a16="http://schemas.microsoft.com/office/drawing/2014/main" id="{FB4AA741-6D11-4766-C528-91D25F981061}"/>
              </a:ext>
            </a:extLst>
          </p:cNvPr>
          <p:cNvSpPr/>
          <p:nvPr/>
        </p:nvSpPr>
        <p:spPr bwMode="auto">
          <a:xfrm flipH="1">
            <a:off x="3712134" y="2678838"/>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6" name="Oval 9225">
            <a:extLst>
              <a:ext uri="{FF2B5EF4-FFF2-40B4-BE49-F238E27FC236}">
                <a16:creationId xmlns:a16="http://schemas.microsoft.com/office/drawing/2014/main" id="{81752652-3FCB-8B0F-7829-A420AB9CAA0D}"/>
              </a:ext>
            </a:extLst>
          </p:cNvPr>
          <p:cNvSpPr/>
          <p:nvPr/>
        </p:nvSpPr>
        <p:spPr bwMode="auto">
          <a:xfrm flipH="1">
            <a:off x="4034565" y="2688660"/>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9" name="TextBox 9228">
            <a:extLst>
              <a:ext uri="{FF2B5EF4-FFF2-40B4-BE49-F238E27FC236}">
                <a16:creationId xmlns:a16="http://schemas.microsoft.com/office/drawing/2014/main" id="{B35202E4-E39C-44A4-C24C-27347D142ECA}"/>
              </a:ext>
            </a:extLst>
          </p:cNvPr>
          <p:cNvSpPr txBox="1"/>
          <p:nvPr/>
        </p:nvSpPr>
        <p:spPr>
          <a:xfrm>
            <a:off x="886364" y="2940752"/>
            <a:ext cx="877163" cy="369332"/>
          </a:xfrm>
          <a:prstGeom prst="rect">
            <a:avLst/>
          </a:prstGeom>
          <a:noFill/>
        </p:spPr>
        <p:txBody>
          <a:bodyPr wrap="none" rtlCol="0">
            <a:spAutoFit/>
          </a:bodyPr>
          <a:lstStyle/>
          <a:p>
            <a:pPr>
              <a:buNone/>
            </a:pPr>
            <a:r>
              <a:rPr lang="en-US" sz="1800" dirty="0"/>
              <a:t>DRAM</a:t>
            </a:r>
          </a:p>
        </p:txBody>
      </p:sp>
      <p:cxnSp>
        <p:nvCxnSpPr>
          <p:cNvPr id="9231" name="Straight Connector 9230">
            <a:extLst>
              <a:ext uri="{FF2B5EF4-FFF2-40B4-BE49-F238E27FC236}">
                <a16:creationId xmlns:a16="http://schemas.microsoft.com/office/drawing/2014/main" id="{2FEE0504-5284-51A0-E1D5-D9601F99B23A}"/>
              </a:ext>
            </a:extLst>
          </p:cNvPr>
          <p:cNvCxnSpPr/>
          <p:nvPr/>
        </p:nvCxnSpPr>
        <p:spPr bwMode="auto">
          <a:xfrm>
            <a:off x="828479" y="3515148"/>
            <a:ext cx="8197108" cy="76200"/>
          </a:xfrm>
          <a:prstGeom prst="line">
            <a:avLst/>
          </a:prstGeom>
          <a:noFill/>
          <a:ln w="19050" cap="flat" cmpd="sng" algn="ctr">
            <a:solidFill>
              <a:schemeClr val="tx1"/>
            </a:solidFill>
            <a:prstDash val="lgDash"/>
            <a:round/>
            <a:headEnd type="none" w="med" len="med"/>
            <a:tailEnd type="none" w="med" len="med"/>
          </a:ln>
          <a:effectLst/>
        </p:spPr>
      </p:cxnSp>
      <p:sp>
        <p:nvSpPr>
          <p:cNvPr id="9233" name="TextBox 9232">
            <a:extLst>
              <a:ext uri="{FF2B5EF4-FFF2-40B4-BE49-F238E27FC236}">
                <a16:creationId xmlns:a16="http://schemas.microsoft.com/office/drawing/2014/main" id="{DC85076E-6308-7A5C-C5B9-77970DBD61CB}"/>
              </a:ext>
            </a:extLst>
          </p:cNvPr>
          <p:cNvSpPr txBox="1"/>
          <p:nvPr/>
        </p:nvSpPr>
        <p:spPr>
          <a:xfrm>
            <a:off x="886364" y="3705646"/>
            <a:ext cx="723275" cy="369332"/>
          </a:xfrm>
          <a:prstGeom prst="rect">
            <a:avLst/>
          </a:prstGeom>
          <a:noFill/>
        </p:spPr>
        <p:txBody>
          <a:bodyPr wrap="none" rtlCol="0">
            <a:spAutoFit/>
          </a:bodyPr>
          <a:lstStyle/>
          <a:p>
            <a:pPr>
              <a:buNone/>
            </a:pPr>
            <a:r>
              <a:rPr lang="en-US" sz="1800" dirty="0"/>
              <a:t>DISK</a:t>
            </a:r>
          </a:p>
        </p:txBody>
      </p:sp>
      <p:sp>
        <p:nvSpPr>
          <p:cNvPr id="9234" name="TextBox 9233">
            <a:extLst>
              <a:ext uri="{FF2B5EF4-FFF2-40B4-BE49-F238E27FC236}">
                <a16:creationId xmlns:a16="http://schemas.microsoft.com/office/drawing/2014/main" id="{7AF5499D-830E-5E7F-F8CB-1AF205B991A2}"/>
              </a:ext>
            </a:extLst>
          </p:cNvPr>
          <p:cNvSpPr txBox="1"/>
          <p:nvPr/>
        </p:nvSpPr>
        <p:spPr>
          <a:xfrm>
            <a:off x="5534819" y="3093073"/>
            <a:ext cx="1340175" cy="307777"/>
          </a:xfrm>
          <a:prstGeom prst="rect">
            <a:avLst/>
          </a:prstGeom>
          <a:noFill/>
        </p:spPr>
        <p:txBody>
          <a:bodyPr wrap="none" rtlCol="0">
            <a:spAutoFit/>
          </a:bodyPr>
          <a:lstStyle/>
          <a:p>
            <a:pPr>
              <a:buNone/>
            </a:pPr>
            <a:r>
              <a:rPr lang="en-US" sz="1400" dirty="0">
                <a:latin typeface="+mj-lt"/>
              </a:rPr>
              <a:t>Transfer Layer</a:t>
            </a:r>
          </a:p>
        </p:txBody>
      </p:sp>
      <p:sp>
        <p:nvSpPr>
          <p:cNvPr id="9235" name="TextBox 9234">
            <a:extLst>
              <a:ext uri="{FF2B5EF4-FFF2-40B4-BE49-F238E27FC236}">
                <a16:creationId xmlns:a16="http://schemas.microsoft.com/office/drawing/2014/main" id="{EF40842E-F84E-4ACB-EB21-F707C0EF84E1}"/>
              </a:ext>
            </a:extLst>
          </p:cNvPr>
          <p:cNvSpPr txBox="1"/>
          <p:nvPr/>
        </p:nvSpPr>
        <p:spPr>
          <a:xfrm>
            <a:off x="6881554" y="1887871"/>
            <a:ext cx="1184940" cy="461665"/>
          </a:xfrm>
          <a:prstGeom prst="rect">
            <a:avLst/>
          </a:prstGeom>
          <a:noFill/>
        </p:spPr>
        <p:txBody>
          <a:bodyPr wrap="none" rtlCol="0">
            <a:spAutoFit/>
          </a:bodyPr>
          <a:lstStyle/>
          <a:p>
            <a:pPr>
              <a:buNone/>
            </a:pPr>
            <a:r>
              <a:rPr lang="en-US" dirty="0"/>
              <a:t>Index X</a:t>
            </a:r>
          </a:p>
        </p:txBody>
      </p:sp>
      <p:sp>
        <p:nvSpPr>
          <p:cNvPr id="9236" name="TextBox 9235">
            <a:extLst>
              <a:ext uri="{FF2B5EF4-FFF2-40B4-BE49-F238E27FC236}">
                <a16:creationId xmlns:a16="http://schemas.microsoft.com/office/drawing/2014/main" id="{69FD4BD0-1F3D-07D4-9D56-3A81CADE6A51}"/>
              </a:ext>
            </a:extLst>
          </p:cNvPr>
          <p:cNvSpPr txBox="1"/>
          <p:nvPr/>
        </p:nvSpPr>
        <p:spPr>
          <a:xfrm>
            <a:off x="6874994" y="3890312"/>
            <a:ext cx="1184940" cy="461665"/>
          </a:xfrm>
          <a:prstGeom prst="rect">
            <a:avLst/>
          </a:prstGeom>
          <a:noFill/>
        </p:spPr>
        <p:txBody>
          <a:bodyPr wrap="none" rtlCol="0">
            <a:spAutoFit/>
          </a:bodyPr>
          <a:lstStyle/>
          <a:p>
            <a:pPr>
              <a:buNone/>
            </a:pPr>
            <a:r>
              <a:rPr lang="en-US" dirty="0"/>
              <a:t>Index Y</a:t>
            </a:r>
          </a:p>
        </p:txBody>
      </p:sp>
      <p:cxnSp>
        <p:nvCxnSpPr>
          <p:cNvPr id="2" name="Straight Connector 1">
            <a:extLst>
              <a:ext uri="{FF2B5EF4-FFF2-40B4-BE49-F238E27FC236}">
                <a16:creationId xmlns:a16="http://schemas.microsoft.com/office/drawing/2014/main" id="{555D99CA-A726-E446-AEE9-DD5625B36AA5}"/>
              </a:ext>
            </a:extLst>
          </p:cNvPr>
          <p:cNvCxnSpPr>
            <a:cxnSpLocks/>
          </p:cNvCxnSpPr>
          <p:nvPr/>
        </p:nvCxnSpPr>
        <p:spPr bwMode="auto">
          <a:xfrm flipH="1">
            <a:off x="4312377" y="1757985"/>
            <a:ext cx="23575" cy="371433"/>
          </a:xfrm>
          <a:prstGeom prst="line">
            <a:avLst/>
          </a:prstGeom>
          <a:noFill/>
          <a:ln w="19050"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586DAD53-FE5F-C162-0CA5-88F47853FF70}"/>
              </a:ext>
            </a:extLst>
          </p:cNvPr>
          <p:cNvCxnSpPr>
            <a:cxnSpLocks/>
          </p:cNvCxnSpPr>
          <p:nvPr/>
        </p:nvCxnSpPr>
        <p:spPr bwMode="auto">
          <a:xfrm>
            <a:off x="4333232" y="1729624"/>
            <a:ext cx="311338" cy="414924"/>
          </a:xfrm>
          <a:prstGeom prst="line">
            <a:avLst/>
          </a:prstGeom>
          <a:noFill/>
          <a:ln w="19050" cap="flat" cmpd="sng" algn="ctr">
            <a:solidFill>
              <a:schemeClr val="tx1"/>
            </a:solidFill>
            <a:prstDash val="solid"/>
            <a:round/>
            <a:headEnd type="none" w="med" len="med"/>
            <a:tailEnd type="none" w="med" len="med"/>
          </a:ln>
          <a:effectLst/>
        </p:spPr>
      </p:cxnSp>
      <p:sp>
        <p:nvSpPr>
          <p:cNvPr id="6" name="Oval 5">
            <a:extLst>
              <a:ext uri="{FF2B5EF4-FFF2-40B4-BE49-F238E27FC236}">
                <a16:creationId xmlns:a16="http://schemas.microsoft.com/office/drawing/2014/main" id="{C2BB64DF-C75D-6051-CDBC-875C44C8E7CB}"/>
              </a:ext>
            </a:extLst>
          </p:cNvPr>
          <p:cNvSpPr/>
          <p:nvPr/>
        </p:nvSpPr>
        <p:spPr bwMode="auto">
          <a:xfrm flipH="1">
            <a:off x="4511203" y="2139191"/>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pic>
        <p:nvPicPr>
          <p:cNvPr id="10" name="Picture 9">
            <a:extLst>
              <a:ext uri="{FF2B5EF4-FFF2-40B4-BE49-F238E27FC236}">
                <a16:creationId xmlns:a16="http://schemas.microsoft.com/office/drawing/2014/main" id="{D2FC7227-EFCE-9397-3104-F223E06BBD15}"/>
              </a:ext>
            </a:extLst>
          </p:cNvPr>
          <p:cNvPicPr>
            <a:picLocks noChangeAspect="1"/>
          </p:cNvPicPr>
          <p:nvPr/>
        </p:nvPicPr>
        <p:blipFill>
          <a:blip r:embed="rId11"/>
          <a:stretch>
            <a:fillRect/>
          </a:stretch>
        </p:blipFill>
        <p:spPr>
          <a:xfrm>
            <a:off x="5324841" y="4307255"/>
            <a:ext cx="225948" cy="191713"/>
          </a:xfrm>
          <a:prstGeom prst="rect">
            <a:avLst/>
          </a:prstGeom>
        </p:spPr>
      </p:pic>
      <p:pic>
        <p:nvPicPr>
          <p:cNvPr id="16" name="Picture 15">
            <a:extLst>
              <a:ext uri="{FF2B5EF4-FFF2-40B4-BE49-F238E27FC236}">
                <a16:creationId xmlns:a16="http://schemas.microsoft.com/office/drawing/2014/main" id="{5B33D04E-0C52-61D9-E0D3-6B4D7276CCAD}"/>
              </a:ext>
            </a:extLst>
          </p:cNvPr>
          <p:cNvPicPr>
            <a:picLocks noChangeAspect="1"/>
          </p:cNvPicPr>
          <p:nvPr/>
        </p:nvPicPr>
        <p:blipFill>
          <a:blip r:embed="rId11"/>
          <a:stretch>
            <a:fillRect/>
          </a:stretch>
        </p:blipFill>
        <p:spPr>
          <a:xfrm>
            <a:off x="4210021" y="4307256"/>
            <a:ext cx="225948" cy="191713"/>
          </a:xfrm>
          <a:prstGeom prst="rect">
            <a:avLst/>
          </a:prstGeom>
        </p:spPr>
      </p:pic>
      <p:pic>
        <p:nvPicPr>
          <p:cNvPr id="17" name="Picture 16">
            <a:extLst>
              <a:ext uri="{FF2B5EF4-FFF2-40B4-BE49-F238E27FC236}">
                <a16:creationId xmlns:a16="http://schemas.microsoft.com/office/drawing/2014/main" id="{37FA5F9F-6E9D-6E46-89E1-648B404AA39E}"/>
              </a:ext>
            </a:extLst>
          </p:cNvPr>
          <p:cNvPicPr>
            <a:picLocks noChangeAspect="1"/>
          </p:cNvPicPr>
          <p:nvPr/>
        </p:nvPicPr>
        <p:blipFill>
          <a:blip r:embed="rId11"/>
          <a:stretch>
            <a:fillRect/>
          </a:stretch>
        </p:blipFill>
        <p:spPr>
          <a:xfrm>
            <a:off x="5560756" y="4309307"/>
            <a:ext cx="225948" cy="191713"/>
          </a:xfrm>
          <a:prstGeom prst="rect">
            <a:avLst/>
          </a:prstGeom>
        </p:spPr>
      </p:pic>
      <p:grpSp>
        <p:nvGrpSpPr>
          <p:cNvPr id="32" name="Group 31">
            <a:extLst>
              <a:ext uri="{FF2B5EF4-FFF2-40B4-BE49-F238E27FC236}">
                <a16:creationId xmlns:a16="http://schemas.microsoft.com/office/drawing/2014/main" id="{FD39C8AD-1DDD-6950-313A-3E5E4E1DC921}"/>
              </a:ext>
            </a:extLst>
          </p:cNvPr>
          <p:cNvGrpSpPr/>
          <p:nvPr/>
        </p:nvGrpSpPr>
        <p:grpSpPr>
          <a:xfrm>
            <a:off x="4301083" y="2109620"/>
            <a:ext cx="1082983" cy="1523504"/>
            <a:chOff x="4301083" y="2109620"/>
            <a:chExt cx="1082983" cy="1523504"/>
          </a:xfrm>
        </p:grpSpPr>
        <p:cxnSp>
          <p:nvCxnSpPr>
            <p:cNvPr id="23" name="Straight Arrow Connector 22">
              <a:extLst>
                <a:ext uri="{FF2B5EF4-FFF2-40B4-BE49-F238E27FC236}">
                  <a16:creationId xmlns:a16="http://schemas.microsoft.com/office/drawing/2014/main" id="{1783D502-F7AE-1C94-A4E8-5F39DD4EB53C}"/>
                </a:ext>
              </a:extLst>
            </p:cNvPr>
            <p:cNvCxnSpPr>
              <a:cxnSpLocks/>
            </p:cNvCxnSpPr>
            <p:nvPr/>
          </p:nvCxnSpPr>
          <p:spPr bwMode="auto">
            <a:xfrm flipH="1">
              <a:off x="4738659" y="2401250"/>
              <a:ext cx="455689" cy="724168"/>
            </a:xfrm>
            <a:prstGeom prst="straightConnector1">
              <a:avLst/>
            </a:prstGeom>
            <a:noFill/>
            <a:ln w="25400" cap="flat" cmpd="sng" algn="ctr">
              <a:solidFill>
                <a:schemeClr val="tx1"/>
              </a:solidFill>
              <a:prstDash val="dash"/>
              <a:round/>
              <a:headEnd type="none" w="med" len="med"/>
              <a:tailEnd type="none"/>
            </a:ln>
            <a:effectLst/>
          </p:spPr>
        </p:cxnSp>
        <p:cxnSp>
          <p:nvCxnSpPr>
            <p:cNvPr id="26" name="Straight Arrow Connector 25">
              <a:extLst>
                <a:ext uri="{FF2B5EF4-FFF2-40B4-BE49-F238E27FC236}">
                  <a16:creationId xmlns:a16="http://schemas.microsoft.com/office/drawing/2014/main" id="{601252E9-AFB0-4D61-748E-9F9900E126A1}"/>
                </a:ext>
              </a:extLst>
            </p:cNvPr>
            <p:cNvCxnSpPr>
              <a:cxnSpLocks/>
            </p:cNvCxnSpPr>
            <p:nvPr/>
          </p:nvCxnSpPr>
          <p:spPr bwMode="auto">
            <a:xfrm flipH="1">
              <a:off x="4301083" y="3296019"/>
              <a:ext cx="227847" cy="337105"/>
            </a:xfrm>
            <a:prstGeom prst="straightConnector1">
              <a:avLst/>
            </a:prstGeom>
            <a:noFill/>
            <a:ln w="25400" cap="flat" cmpd="sng" algn="ctr">
              <a:solidFill>
                <a:schemeClr val="tx1"/>
              </a:solidFill>
              <a:prstDash val="dash"/>
              <a:round/>
              <a:headEnd type="none" w="med" len="med"/>
              <a:tailEnd type="none"/>
            </a:ln>
            <a:effectLst/>
          </p:spPr>
        </p:cxnSp>
        <p:sp>
          <p:nvSpPr>
            <p:cNvPr id="31" name="Oval 30">
              <a:extLst>
                <a:ext uri="{FF2B5EF4-FFF2-40B4-BE49-F238E27FC236}">
                  <a16:creationId xmlns:a16="http://schemas.microsoft.com/office/drawing/2014/main" id="{966D4161-12E8-305F-25AF-8FF45CCAD151}"/>
                </a:ext>
              </a:extLst>
            </p:cNvPr>
            <p:cNvSpPr/>
            <p:nvPr/>
          </p:nvSpPr>
          <p:spPr bwMode="auto">
            <a:xfrm flipH="1">
              <a:off x="5117548" y="2109620"/>
              <a:ext cx="266518" cy="281824"/>
            </a:xfrm>
            <a:prstGeom prst="ellipse">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grpSp>
      <p:sp>
        <p:nvSpPr>
          <p:cNvPr id="22" name="Rectangle 3">
            <a:extLst>
              <a:ext uri="{FF2B5EF4-FFF2-40B4-BE49-F238E27FC236}">
                <a16:creationId xmlns:a16="http://schemas.microsoft.com/office/drawing/2014/main" id="{8D5E5AD6-2FE5-FC8C-9C01-A68F852FA4B6}"/>
              </a:ext>
            </a:extLst>
          </p:cNvPr>
          <p:cNvSpPr txBox="1">
            <a:spLocks noChangeArrowheads="1"/>
          </p:cNvSpPr>
          <p:nvPr/>
        </p:nvSpPr>
        <p:spPr bwMode="auto">
          <a:xfrm>
            <a:off x="481484" y="4934798"/>
            <a:ext cx="871696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000" dirty="0">
                <a:cs typeface="Arial"/>
              </a:rPr>
              <a:t>New writes to Index X also go to </a:t>
            </a:r>
            <a:r>
              <a:rPr lang="en-US" sz="2000" dirty="0">
                <a:solidFill>
                  <a:srgbClr val="FF0000"/>
                </a:solidFill>
                <a:cs typeface="Arial"/>
              </a:rPr>
              <a:t>a write-ahead-log</a:t>
            </a:r>
            <a:r>
              <a:rPr lang="en-US" sz="2000" dirty="0">
                <a:cs typeface="Arial"/>
              </a:rPr>
              <a:t> for recovery.</a:t>
            </a:r>
          </a:p>
          <a:p>
            <a:r>
              <a:rPr lang="en-US" sz="2000" dirty="0">
                <a:cs typeface="Arial"/>
              </a:rPr>
              <a:t>A thin </a:t>
            </a:r>
            <a:r>
              <a:rPr lang="en-US" sz="2000" dirty="0">
                <a:solidFill>
                  <a:srgbClr val="FF0000"/>
                </a:solidFill>
                <a:cs typeface="Arial"/>
              </a:rPr>
              <a:t>transfer layer </a:t>
            </a:r>
            <a:r>
              <a:rPr lang="en-US" sz="2000" dirty="0">
                <a:cs typeface="Arial"/>
              </a:rPr>
              <a:t>between Indexes X and Y is set up. </a:t>
            </a:r>
          </a:p>
          <a:p>
            <a:pPr lvl="1" eaLnBrk="1" hangingPunct="1">
              <a:lnSpc>
                <a:spcPct val="90000"/>
              </a:lnSpc>
              <a:buClr>
                <a:schemeClr val="accent2"/>
              </a:buClr>
              <a:defRPr/>
            </a:pPr>
            <a:r>
              <a:rPr lang="en-US" altLang="en-US" sz="2000" dirty="0">
                <a:cs typeface="Arial"/>
              </a:rPr>
              <a:t>A write buffer to form sequences of disk writes </a:t>
            </a:r>
          </a:p>
          <a:p>
            <a:pPr lvl="1" eaLnBrk="1" hangingPunct="1">
              <a:lnSpc>
                <a:spcPct val="90000"/>
              </a:lnSpc>
              <a:buClr>
                <a:schemeClr val="accent2"/>
              </a:buClr>
              <a:defRPr/>
            </a:pPr>
            <a:r>
              <a:rPr lang="en-US" altLang="en-US" sz="2000" dirty="0">
                <a:cs typeface="Arial"/>
              </a:rPr>
              <a:t>A read cache to act as a small block cache.</a:t>
            </a:r>
          </a:p>
          <a:p>
            <a:pPr marL="457200" lvl="1" indent="0" eaLnBrk="1" hangingPunct="1">
              <a:lnSpc>
                <a:spcPct val="90000"/>
              </a:lnSpc>
              <a:buClr>
                <a:schemeClr val="accent2"/>
              </a:buClr>
              <a:buNone/>
              <a:defRPr/>
            </a:pPr>
            <a:endParaRPr lang="en-US" altLang="en-US" sz="2000" dirty="0">
              <a:cs typeface="Arial"/>
            </a:endParaRPr>
          </a:p>
          <a:p>
            <a:pPr marL="457200" lvl="1" indent="0" eaLnBrk="1" hangingPunct="1">
              <a:lnSpc>
                <a:spcPct val="90000"/>
              </a:lnSpc>
              <a:buClr>
                <a:schemeClr val="accent2"/>
              </a:buClr>
              <a:buNone/>
              <a:defRPr/>
            </a:pPr>
            <a:endParaRPr lang="en-US" altLang="en-US" sz="2000" dirty="0">
              <a:cs typeface="Arial"/>
            </a:endParaRPr>
          </a:p>
        </p:txBody>
      </p:sp>
    </p:spTree>
    <p:extLst>
      <p:ext uri="{BB962C8B-B14F-4D97-AF65-F5344CB8AC3E}">
        <p14:creationId xmlns:p14="http://schemas.microsoft.com/office/powerpoint/2010/main" val="8624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57200" y="152400"/>
            <a:ext cx="10155238" cy="1066800"/>
          </a:xfrm>
        </p:spPr>
        <p:txBody>
          <a:bodyPr/>
          <a:lstStyle/>
          <a:p>
            <a:pPr algn="l"/>
            <a:r>
              <a:rPr lang="en-US" altLang="en-US" sz="2500" b="1" dirty="0"/>
              <a:t>Pre-cleaning Sub-trees</a:t>
            </a:r>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11</a:t>
            </a:fld>
            <a:endParaRPr lang="en-US" altLang="zh-CN"/>
          </a:p>
        </p:txBody>
      </p:sp>
      <p:sp>
        <p:nvSpPr>
          <p:cNvPr id="3" name="Rectangle 3">
            <a:extLst>
              <a:ext uri="{FF2B5EF4-FFF2-40B4-BE49-F238E27FC236}">
                <a16:creationId xmlns:a16="http://schemas.microsoft.com/office/drawing/2014/main" id="{50A6742E-3F6B-2BF8-BBA7-8552D01189C1}"/>
              </a:ext>
            </a:extLst>
          </p:cNvPr>
          <p:cNvSpPr txBox="1">
            <a:spLocks noChangeArrowheads="1"/>
          </p:cNvSpPr>
          <p:nvPr/>
        </p:nvSpPr>
        <p:spPr bwMode="auto">
          <a:xfrm>
            <a:off x="93617" y="5132932"/>
            <a:ext cx="9312968" cy="137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000" dirty="0">
                <a:cs typeface="Arial"/>
              </a:rPr>
              <a:t>Search for a sub-tree for pre-cleaning on a </a:t>
            </a:r>
            <a:r>
              <a:rPr lang="en-US" sz="2000" dirty="0">
                <a:solidFill>
                  <a:srgbClr val="C00000"/>
                </a:solidFill>
                <a:cs typeface="Arial"/>
              </a:rPr>
              <a:t>linked list </a:t>
            </a:r>
            <a:r>
              <a:rPr lang="en-US" sz="2000" dirty="0">
                <a:cs typeface="Arial"/>
              </a:rPr>
              <a:t>of inner nodes </a:t>
            </a:r>
          </a:p>
          <a:p>
            <a:r>
              <a:rPr lang="en-US" sz="2000" dirty="0">
                <a:cs typeface="Arial"/>
              </a:rPr>
              <a:t>Use a </a:t>
            </a:r>
            <a:r>
              <a:rPr lang="en-US" sz="2000" dirty="0">
                <a:solidFill>
                  <a:srgbClr val="C00000"/>
                </a:solidFill>
                <a:cs typeface="Arial"/>
              </a:rPr>
              <a:t>two-bit algorithm </a:t>
            </a:r>
            <a:r>
              <a:rPr lang="en-US" sz="2000" dirty="0">
                <a:cs typeface="Arial"/>
              </a:rPr>
              <a:t>to detect subtrees that: </a:t>
            </a:r>
          </a:p>
          <a:p>
            <a:pPr lvl="2" eaLnBrk="1" hangingPunct="1">
              <a:lnSpc>
                <a:spcPct val="90000"/>
              </a:lnSpc>
              <a:buClr>
                <a:schemeClr val="accent2"/>
              </a:buClr>
              <a:defRPr/>
            </a:pPr>
            <a:r>
              <a:rPr lang="en-US" altLang="en-US" sz="1600" dirty="0">
                <a:cs typeface="Arial"/>
              </a:rPr>
              <a:t>have been written before</a:t>
            </a:r>
          </a:p>
          <a:p>
            <a:pPr lvl="2" eaLnBrk="1" hangingPunct="1">
              <a:lnSpc>
                <a:spcPct val="90000"/>
              </a:lnSpc>
              <a:buClr>
                <a:schemeClr val="accent2"/>
              </a:buClr>
              <a:defRPr/>
            </a:pPr>
            <a:r>
              <a:rPr lang="en-US" altLang="en-US" sz="1600" dirty="0">
                <a:cs typeface="Arial"/>
              </a:rPr>
              <a:t>currently not under intensive writes.</a:t>
            </a:r>
            <a:endParaRPr lang="en-US" sz="1600" dirty="0">
              <a:cs typeface="Arial"/>
            </a:endParaRPr>
          </a:p>
          <a:p>
            <a:pPr marL="0" indent="0" algn="l">
              <a:buNone/>
            </a:pPr>
            <a:r>
              <a:rPr lang="en-US" sz="2000" dirty="0">
                <a:cs typeface="Arial"/>
              </a:rPr>
              <a:t> </a:t>
            </a:r>
          </a:p>
          <a:p>
            <a:pPr marL="457200" lvl="1" indent="0" eaLnBrk="1" hangingPunct="1">
              <a:lnSpc>
                <a:spcPct val="90000"/>
              </a:lnSpc>
              <a:buClr>
                <a:schemeClr val="accent2"/>
              </a:buClr>
              <a:buNone/>
              <a:defRPr/>
            </a:pPr>
            <a:endParaRPr lang="en-US" altLang="en-US" sz="2000" dirty="0">
              <a:cs typeface="Arial"/>
            </a:endParaRPr>
          </a:p>
        </p:txBody>
      </p:sp>
      <p:pic>
        <p:nvPicPr>
          <p:cNvPr id="7" name="Picture 6">
            <a:extLst>
              <a:ext uri="{FF2B5EF4-FFF2-40B4-BE49-F238E27FC236}">
                <a16:creationId xmlns:a16="http://schemas.microsoft.com/office/drawing/2014/main" id="{BF0E7734-A864-9486-0205-C6BC7A012DD3}"/>
              </a:ext>
            </a:extLst>
          </p:cNvPr>
          <p:cNvPicPr>
            <a:picLocks noChangeAspect="1"/>
          </p:cNvPicPr>
          <p:nvPr/>
        </p:nvPicPr>
        <p:blipFill>
          <a:blip r:embed="rId3"/>
          <a:stretch>
            <a:fillRect/>
          </a:stretch>
        </p:blipFill>
        <p:spPr>
          <a:xfrm>
            <a:off x="5698962" y="1912645"/>
            <a:ext cx="815277" cy="402606"/>
          </a:xfrm>
          <a:prstGeom prst="rect">
            <a:avLst/>
          </a:prstGeom>
        </p:spPr>
      </p:pic>
      <p:pic>
        <p:nvPicPr>
          <p:cNvPr id="8" name="Picture 7">
            <a:extLst>
              <a:ext uri="{FF2B5EF4-FFF2-40B4-BE49-F238E27FC236}">
                <a16:creationId xmlns:a16="http://schemas.microsoft.com/office/drawing/2014/main" id="{C59A38F2-E78F-8645-3DF2-D98877CF922D}"/>
              </a:ext>
            </a:extLst>
          </p:cNvPr>
          <p:cNvPicPr>
            <a:picLocks noChangeAspect="1"/>
          </p:cNvPicPr>
          <p:nvPr/>
        </p:nvPicPr>
        <p:blipFill>
          <a:blip r:embed="rId4"/>
          <a:stretch>
            <a:fillRect/>
          </a:stretch>
        </p:blipFill>
        <p:spPr>
          <a:xfrm>
            <a:off x="6177056" y="1910128"/>
            <a:ext cx="362345" cy="407638"/>
          </a:xfrm>
          <a:prstGeom prst="rect">
            <a:avLst/>
          </a:prstGeom>
        </p:spPr>
      </p:pic>
      <p:pic>
        <p:nvPicPr>
          <p:cNvPr id="18" name="Picture 17">
            <a:extLst>
              <a:ext uri="{FF2B5EF4-FFF2-40B4-BE49-F238E27FC236}">
                <a16:creationId xmlns:a16="http://schemas.microsoft.com/office/drawing/2014/main" id="{7038D578-5B61-AAF2-ED03-747D36545735}"/>
              </a:ext>
            </a:extLst>
          </p:cNvPr>
          <p:cNvPicPr>
            <a:picLocks noChangeAspect="1"/>
          </p:cNvPicPr>
          <p:nvPr/>
        </p:nvPicPr>
        <p:blipFill>
          <a:blip r:embed="rId5"/>
          <a:stretch>
            <a:fillRect/>
          </a:stretch>
        </p:blipFill>
        <p:spPr>
          <a:xfrm>
            <a:off x="5003899" y="2563178"/>
            <a:ext cx="712676" cy="305433"/>
          </a:xfrm>
          <a:prstGeom prst="rect">
            <a:avLst/>
          </a:prstGeom>
        </p:spPr>
      </p:pic>
      <p:pic>
        <p:nvPicPr>
          <p:cNvPr id="19" name="Picture 18">
            <a:extLst>
              <a:ext uri="{FF2B5EF4-FFF2-40B4-BE49-F238E27FC236}">
                <a16:creationId xmlns:a16="http://schemas.microsoft.com/office/drawing/2014/main" id="{EFFC2C90-039A-AD08-E0E6-193F69041962}"/>
              </a:ext>
            </a:extLst>
          </p:cNvPr>
          <p:cNvPicPr>
            <a:picLocks noChangeAspect="1"/>
          </p:cNvPicPr>
          <p:nvPr/>
        </p:nvPicPr>
        <p:blipFill>
          <a:blip r:embed="rId6"/>
          <a:stretch>
            <a:fillRect/>
          </a:stretch>
        </p:blipFill>
        <p:spPr>
          <a:xfrm>
            <a:off x="5363037" y="2576722"/>
            <a:ext cx="368766" cy="314535"/>
          </a:xfrm>
          <a:prstGeom prst="rect">
            <a:avLst/>
          </a:prstGeom>
        </p:spPr>
      </p:pic>
      <p:pic>
        <p:nvPicPr>
          <p:cNvPr id="24" name="Picture 23">
            <a:extLst>
              <a:ext uri="{FF2B5EF4-FFF2-40B4-BE49-F238E27FC236}">
                <a16:creationId xmlns:a16="http://schemas.microsoft.com/office/drawing/2014/main" id="{75593BD5-C90D-A677-E097-93A327C54314}"/>
              </a:ext>
            </a:extLst>
          </p:cNvPr>
          <p:cNvPicPr>
            <a:picLocks noChangeAspect="1"/>
          </p:cNvPicPr>
          <p:nvPr/>
        </p:nvPicPr>
        <p:blipFill>
          <a:blip r:embed="rId7"/>
          <a:stretch>
            <a:fillRect/>
          </a:stretch>
        </p:blipFill>
        <p:spPr>
          <a:xfrm>
            <a:off x="6038808" y="2581754"/>
            <a:ext cx="150977" cy="281824"/>
          </a:xfrm>
          <a:prstGeom prst="rect">
            <a:avLst/>
          </a:prstGeom>
        </p:spPr>
      </p:pic>
      <p:pic>
        <p:nvPicPr>
          <p:cNvPr id="25" name="Picture 24">
            <a:extLst>
              <a:ext uri="{FF2B5EF4-FFF2-40B4-BE49-F238E27FC236}">
                <a16:creationId xmlns:a16="http://schemas.microsoft.com/office/drawing/2014/main" id="{4FA2B162-E575-51AA-F721-543DD4BC0667}"/>
              </a:ext>
            </a:extLst>
          </p:cNvPr>
          <p:cNvPicPr>
            <a:picLocks noChangeAspect="1"/>
          </p:cNvPicPr>
          <p:nvPr/>
        </p:nvPicPr>
        <p:blipFill>
          <a:blip r:embed="rId8"/>
          <a:stretch>
            <a:fillRect/>
          </a:stretch>
        </p:blipFill>
        <p:spPr>
          <a:xfrm>
            <a:off x="6166991" y="2576426"/>
            <a:ext cx="219258" cy="314832"/>
          </a:xfrm>
          <a:prstGeom prst="rect">
            <a:avLst/>
          </a:prstGeom>
        </p:spPr>
      </p:pic>
      <p:pic>
        <p:nvPicPr>
          <p:cNvPr id="29" name="Picture 28">
            <a:extLst>
              <a:ext uri="{FF2B5EF4-FFF2-40B4-BE49-F238E27FC236}">
                <a16:creationId xmlns:a16="http://schemas.microsoft.com/office/drawing/2014/main" id="{BDB51E89-DE5B-B9FC-DE83-562294F05A95}"/>
              </a:ext>
            </a:extLst>
          </p:cNvPr>
          <p:cNvPicPr>
            <a:picLocks noChangeAspect="1"/>
          </p:cNvPicPr>
          <p:nvPr/>
        </p:nvPicPr>
        <p:blipFill>
          <a:blip r:embed="rId9"/>
          <a:stretch>
            <a:fillRect/>
          </a:stretch>
        </p:blipFill>
        <p:spPr>
          <a:xfrm>
            <a:off x="7268384" y="2581754"/>
            <a:ext cx="216401" cy="281824"/>
          </a:xfrm>
          <a:prstGeom prst="rect">
            <a:avLst/>
          </a:prstGeom>
        </p:spPr>
      </p:pic>
      <p:pic>
        <p:nvPicPr>
          <p:cNvPr id="30" name="Picture 29">
            <a:extLst>
              <a:ext uri="{FF2B5EF4-FFF2-40B4-BE49-F238E27FC236}">
                <a16:creationId xmlns:a16="http://schemas.microsoft.com/office/drawing/2014/main" id="{0B8F08C6-B174-D5F2-ED17-DA7FC8546F08}"/>
              </a:ext>
            </a:extLst>
          </p:cNvPr>
          <p:cNvPicPr>
            <a:picLocks noChangeAspect="1"/>
          </p:cNvPicPr>
          <p:nvPr/>
        </p:nvPicPr>
        <p:blipFill>
          <a:blip r:embed="rId10"/>
          <a:stretch>
            <a:fillRect/>
          </a:stretch>
        </p:blipFill>
        <p:spPr>
          <a:xfrm>
            <a:off x="7469391" y="2583198"/>
            <a:ext cx="226466" cy="291889"/>
          </a:xfrm>
          <a:prstGeom prst="rect">
            <a:avLst/>
          </a:prstGeom>
        </p:spPr>
      </p:pic>
      <p:pic>
        <p:nvPicPr>
          <p:cNvPr id="34" name="Picture 33">
            <a:extLst>
              <a:ext uri="{FF2B5EF4-FFF2-40B4-BE49-F238E27FC236}">
                <a16:creationId xmlns:a16="http://schemas.microsoft.com/office/drawing/2014/main" id="{A849BDC3-558D-95CB-01E8-8ADBBD9F1492}"/>
              </a:ext>
            </a:extLst>
          </p:cNvPr>
          <p:cNvPicPr>
            <a:picLocks noChangeAspect="1"/>
          </p:cNvPicPr>
          <p:nvPr/>
        </p:nvPicPr>
        <p:blipFill>
          <a:blip r:embed="rId11"/>
          <a:stretch>
            <a:fillRect/>
          </a:stretch>
        </p:blipFill>
        <p:spPr>
          <a:xfrm>
            <a:off x="5292669" y="3280430"/>
            <a:ext cx="2259625" cy="251629"/>
          </a:xfrm>
          <a:prstGeom prst="rect">
            <a:avLst/>
          </a:prstGeom>
        </p:spPr>
      </p:pic>
      <p:pic>
        <p:nvPicPr>
          <p:cNvPr id="45" name="Picture 44">
            <a:extLst>
              <a:ext uri="{FF2B5EF4-FFF2-40B4-BE49-F238E27FC236}">
                <a16:creationId xmlns:a16="http://schemas.microsoft.com/office/drawing/2014/main" id="{88497A68-0F22-EDDB-08EB-0079FD5FBFFA}"/>
              </a:ext>
            </a:extLst>
          </p:cNvPr>
          <p:cNvPicPr>
            <a:picLocks noChangeAspect="1"/>
          </p:cNvPicPr>
          <p:nvPr/>
        </p:nvPicPr>
        <p:blipFill>
          <a:blip r:embed="rId12"/>
          <a:stretch>
            <a:fillRect/>
          </a:stretch>
        </p:blipFill>
        <p:spPr>
          <a:xfrm>
            <a:off x="4769487" y="3819128"/>
            <a:ext cx="3187548" cy="872708"/>
          </a:xfrm>
          <a:prstGeom prst="rect">
            <a:avLst/>
          </a:prstGeom>
        </p:spPr>
      </p:pic>
      <p:sp>
        <p:nvSpPr>
          <p:cNvPr id="9" name="Oval 8">
            <a:extLst>
              <a:ext uri="{FF2B5EF4-FFF2-40B4-BE49-F238E27FC236}">
                <a16:creationId xmlns:a16="http://schemas.microsoft.com/office/drawing/2014/main" id="{6E20171A-9CD5-D3F6-ED89-36781F912244}"/>
              </a:ext>
            </a:extLst>
          </p:cNvPr>
          <p:cNvSpPr/>
          <p:nvPr/>
        </p:nvSpPr>
        <p:spPr bwMode="auto">
          <a:xfrm flipH="1">
            <a:off x="5588322" y="2290124"/>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28" name="Oval 27">
            <a:extLst>
              <a:ext uri="{FF2B5EF4-FFF2-40B4-BE49-F238E27FC236}">
                <a16:creationId xmlns:a16="http://schemas.microsoft.com/office/drawing/2014/main" id="{90D6356C-6973-33C7-3F6E-4AA7DFBA5585}"/>
              </a:ext>
            </a:extLst>
          </p:cNvPr>
          <p:cNvSpPr/>
          <p:nvPr/>
        </p:nvSpPr>
        <p:spPr bwMode="auto">
          <a:xfrm flipH="1">
            <a:off x="6040883" y="2309922"/>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dirty="0">
              <a:ln w="0"/>
              <a:effectLst>
                <a:outerShdw blurRad="38100" dist="19050" dir="2700000" algn="tl" rotWithShape="0">
                  <a:schemeClr val="dk1">
                    <a:alpha val="40000"/>
                  </a:schemeClr>
                </a:outerShdw>
              </a:effectLst>
            </a:endParaRPr>
          </a:p>
        </p:txBody>
      </p:sp>
      <p:sp>
        <p:nvSpPr>
          <p:cNvPr id="33" name="Oval 32">
            <a:extLst>
              <a:ext uri="{FF2B5EF4-FFF2-40B4-BE49-F238E27FC236}">
                <a16:creationId xmlns:a16="http://schemas.microsoft.com/office/drawing/2014/main" id="{3BC858FB-EEB9-7013-2490-C3E3EFFBEF67}"/>
              </a:ext>
            </a:extLst>
          </p:cNvPr>
          <p:cNvSpPr/>
          <p:nvPr/>
        </p:nvSpPr>
        <p:spPr bwMode="auto">
          <a:xfrm flipH="1">
            <a:off x="6371003" y="2309922"/>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8" name="Oval 47">
            <a:extLst>
              <a:ext uri="{FF2B5EF4-FFF2-40B4-BE49-F238E27FC236}">
                <a16:creationId xmlns:a16="http://schemas.microsoft.com/office/drawing/2014/main" id="{33482484-A16F-E502-75CB-428D3767404A}"/>
              </a:ext>
            </a:extLst>
          </p:cNvPr>
          <p:cNvSpPr/>
          <p:nvPr/>
        </p:nvSpPr>
        <p:spPr bwMode="auto">
          <a:xfrm flipH="1">
            <a:off x="7336132" y="229920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9" name="Oval 48">
            <a:extLst>
              <a:ext uri="{FF2B5EF4-FFF2-40B4-BE49-F238E27FC236}">
                <a16:creationId xmlns:a16="http://schemas.microsoft.com/office/drawing/2014/main" id="{30C05938-6EF9-4CD6-10A3-C39817848F94}"/>
              </a:ext>
            </a:extLst>
          </p:cNvPr>
          <p:cNvSpPr/>
          <p:nvPr/>
        </p:nvSpPr>
        <p:spPr bwMode="auto">
          <a:xfrm flipH="1">
            <a:off x="6391858" y="1628304"/>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cxnSp>
        <p:nvCxnSpPr>
          <p:cNvPr id="51" name="Straight Connector 50">
            <a:extLst>
              <a:ext uri="{FF2B5EF4-FFF2-40B4-BE49-F238E27FC236}">
                <a16:creationId xmlns:a16="http://schemas.microsoft.com/office/drawing/2014/main" id="{F117D0FF-E688-9A1D-07F2-419B013FA33A}"/>
              </a:ext>
            </a:extLst>
          </p:cNvPr>
          <p:cNvCxnSpPr>
            <a:cxnSpLocks/>
            <a:stCxn id="9" idx="4"/>
            <a:endCxn id="59" idx="0"/>
          </p:cNvCxnSpPr>
          <p:nvPr/>
        </p:nvCxnSpPr>
        <p:spPr bwMode="auto">
          <a:xfrm flipH="1">
            <a:off x="5682209" y="2571948"/>
            <a:ext cx="39372" cy="300390"/>
          </a:xfrm>
          <a:prstGeom prst="line">
            <a:avLst/>
          </a:prstGeom>
          <a:noFill/>
          <a:ln w="19050"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F74934F1-37E4-6FA2-BB7D-C37C32F8376B}"/>
              </a:ext>
            </a:extLst>
          </p:cNvPr>
          <p:cNvCxnSpPr>
            <a:cxnSpLocks/>
            <a:stCxn id="49" idx="4"/>
            <a:endCxn id="48" idx="0"/>
          </p:cNvCxnSpPr>
          <p:nvPr/>
        </p:nvCxnSpPr>
        <p:spPr bwMode="auto">
          <a:xfrm>
            <a:off x="6525117" y="1910128"/>
            <a:ext cx="944274" cy="389080"/>
          </a:xfrm>
          <a:prstGeom prst="line">
            <a:avLst/>
          </a:prstGeom>
          <a:noFill/>
          <a:ln w="19050" cap="flat" cmpd="sng" algn="ctr">
            <a:solidFill>
              <a:schemeClr val="tx1"/>
            </a:solidFill>
            <a:prstDash val="solid"/>
            <a:round/>
            <a:headEnd type="none" w="med" len="med"/>
            <a:tailEnd type="none" w="med" len="med"/>
          </a:ln>
          <a:effectLst/>
        </p:spPr>
      </p:cxnSp>
      <p:sp>
        <p:nvSpPr>
          <p:cNvPr id="57" name="Oval 56">
            <a:extLst>
              <a:ext uri="{FF2B5EF4-FFF2-40B4-BE49-F238E27FC236}">
                <a16:creationId xmlns:a16="http://schemas.microsoft.com/office/drawing/2014/main" id="{2CC36F52-878B-E9C1-CBFD-53DA4A4FF3DB}"/>
              </a:ext>
            </a:extLst>
          </p:cNvPr>
          <p:cNvSpPr/>
          <p:nvPr/>
        </p:nvSpPr>
        <p:spPr bwMode="auto">
          <a:xfrm flipH="1">
            <a:off x="4870640" y="287233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8" name="Oval 57">
            <a:extLst>
              <a:ext uri="{FF2B5EF4-FFF2-40B4-BE49-F238E27FC236}">
                <a16:creationId xmlns:a16="http://schemas.microsoft.com/office/drawing/2014/main" id="{4E23E7D6-79B5-638B-C07E-767D7DB37B7F}"/>
              </a:ext>
            </a:extLst>
          </p:cNvPr>
          <p:cNvSpPr/>
          <p:nvPr/>
        </p:nvSpPr>
        <p:spPr bwMode="auto">
          <a:xfrm flipH="1">
            <a:off x="5226978" y="287233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9" name="Oval 58">
            <a:extLst>
              <a:ext uri="{FF2B5EF4-FFF2-40B4-BE49-F238E27FC236}">
                <a16:creationId xmlns:a16="http://schemas.microsoft.com/office/drawing/2014/main" id="{FDED24A1-3464-5794-A311-440B1519AA4C}"/>
              </a:ext>
            </a:extLst>
          </p:cNvPr>
          <p:cNvSpPr/>
          <p:nvPr/>
        </p:nvSpPr>
        <p:spPr bwMode="auto">
          <a:xfrm flipH="1">
            <a:off x="5548950" y="287233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5" name="Oval 9224">
            <a:extLst>
              <a:ext uri="{FF2B5EF4-FFF2-40B4-BE49-F238E27FC236}">
                <a16:creationId xmlns:a16="http://schemas.microsoft.com/office/drawing/2014/main" id="{FB4AA741-6D11-4766-C528-91D25F981061}"/>
              </a:ext>
            </a:extLst>
          </p:cNvPr>
          <p:cNvSpPr/>
          <p:nvPr/>
        </p:nvSpPr>
        <p:spPr bwMode="auto">
          <a:xfrm flipH="1">
            <a:off x="5904019" y="2859342"/>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6" name="Oval 9225">
            <a:extLst>
              <a:ext uri="{FF2B5EF4-FFF2-40B4-BE49-F238E27FC236}">
                <a16:creationId xmlns:a16="http://schemas.microsoft.com/office/drawing/2014/main" id="{81752652-3FCB-8B0F-7829-A420AB9CAA0D}"/>
              </a:ext>
            </a:extLst>
          </p:cNvPr>
          <p:cNvSpPr/>
          <p:nvPr/>
        </p:nvSpPr>
        <p:spPr bwMode="auto">
          <a:xfrm flipH="1">
            <a:off x="6226450" y="2869164"/>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7" name="Oval 9226">
            <a:extLst>
              <a:ext uri="{FF2B5EF4-FFF2-40B4-BE49-F238E27FC236}">
                <a16:creationId xmlns:a16="http://schemas.microsoft.com/office/drawing/2014/main" id="{AB45B192-6F22-FBB4-2085-B69C1F3F8B1A}"/>
              </a:ext>
            </a:extLst>
          </p:cNvPr>
          <p:cNvSpPr/>
          <p:nvPr/>
        </p:nvSpPr>
        <p:spPr bwMode="auto">
          <a:xfrm flipH="1">
            <a:off x="7123831" y="2859342"/>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8" name="Oval 9227">
            <a:extLst>
              <a:ext uri="{FF2B5EF4-FFF2-40B4-BE49-F238E27FC236}">
                <a16:creationId xmlns:a16="http://schemas.microsoft.com/office/drawing/2014/main" id="{588C83F6-5F34-CFA8-1525-5B429FFF9D8A}"/>
              </a:ext>
            </a:extLst>
          </p:cNvPr>
          <p:cNvSpPr/>
          <p:nvPr/>
        </p:nvSpPr>
        <p:spPr bwMode="auto">
          <a:xfrm flipH="1">
            <a:off x="7552533" y="2847032"/>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cxnSp>
        <p:nvCxnSpPr>
          <p:cNvPr id="9231" name="Straight Connector 9230">
            <a:extLst>
              <a:ext uri="{FF2B5EF4-FFF2-40B4-BE49-F238E27FC236}">
                <a16:creationId xmlns:a16="http://schemas.microsoft.com/office/drawing/2014/main" id="{2FEE0504-5284-51A0-E1D5-D9601F99B23A}"/>
              </a:ext>
            </a:extLst>
          </p:cNvPr>
          <p:cNvCxnSpPr>
            <a:cxnSpLocks/>
          </p:cNvCxnSpPr>
          <p:nvPr/>
        </p:nvCxnSpPr>
        <p:spPr bwMode="auto">
          <a:xfrm>
            <a:off x="4791523" y="3671139"/>
            <a:ext cx="4362933" cy="31713"/>
          </a:xfrm>
          <a:prstGeom prst="line">
            <a:avLst/>
          </a:prstGeom>
          <a:noFill/>
          <a:ln w="19050" cap="flat" cmpd="sng" algn="ctr">
            <a:solidFill>
              <a:schemeClr val="tx1"/>
            </a:solidFill>
            <a:prstDash val="lgDash"/>
            <a:round/>
            <a:headEnd type="none" w="med" len="med"/>
            <a:tailEnd type="none" w="med" len="med"/>
          </a:ln>
          <a:effectLst/>
        </p:spPr>
      </p:cxnSp>
      <p:sp>
        <p:nvSpPr>
          <p:cNvPr id="9234" name="TextBox 9233">
            <a:extLst>
              <a:ext uri="{FF2B5EF4-FFF2-40B4-BE49-F238E27FC236}">
                <a16:creationId xmlns:a16="http://schemas.microsoft.com/office/drawing/2014/main" id="{7AF5499D-830E-5E7F-F8CB-1AF205B991A2}"/>
              </a:ext>
            </a:extLst>
          </p:cNvPr>
          <p:cNvSpPr txBox="1"/>
          <p:nvPr/>
        </p:nvSpPr>
        <p:spPr>
          <a:xfrm>
            <a:off x="7726704" y="3273577"/>
            <a:ext cx="1340175" cy="307777"/>
          </a:xfrm>
          <a:prstGeom prst="rect">
            <a:avLst/>
          </a:prstGeom>
          <a:noFill/>
        </p:spPr>
        <p:txBody>
          <a:bodyPr wrap="none" rtlCol="0">
            <a:spAutoFit/>
          </a:bodyPr>
          <a:lstStyle/>
          <a:p>
            <a:pPr>
              <a:buNone/>
            </a:pPr>
            <a:r>
              <a:rPr lang="en-US" sz="1400" dirty="0">
                <a:latin typeface="+mj-lt"/>
              </a:rPr>
              <a:t>Transfer Layer</a:t>
            </a:r>
          </a:p>
        </p:txBody>
      </p:sp>
      <p:cxnSp>
        <p:nvCxnSpPr>
          <p:cNvPr id="2" name="Straight Connector 1">
            <a:extLst>
              <a:ext uri="{FF2B5EF4-FFF2-40B4-BE49-F238E27FC236}">
                <a16:creationId xmlns:a16="http://schemas.microsoft.com/office/drawing/2014/main" id="{555D99CA-A726-E446-AEE9-DD5625B36AA5}"/>
              </a:ext>
            </a:extLst>
          </p:cNvPr>
          <p:cNvCxnSpPr>
            <a:cxnSpLocks/>
          </p:cNvCxnSpPr>
          <p:nvPr/>
        </p:nvCxnSpPr>
        <p:spPr bwMode="auto">
          <a:xfrm flipH="1">
            <a:off x="6504262" y="1938489"/>
            <a:ext cx="23575" cy="371433"/>
          </a:xfrm>
          <a:prstGeom prst="line">
            <a:avLst/>
          </a:prstGeom>
          <a:noFill/>
          <a:ln w="19050"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586DAD53-FE5F-C162-0CA5-88F47853FF70}"/>
              </a:ext>
            </a:extLst>
          </p:cNvPr>
          <p:cNvCxnSpPr>
            <a:cxnSpLocks/>
          </p:cNvCxnSpPr>
          <p:nvPr/>
        </p:nvCxnSpPr>
        <p:spPr bwMode="auto">
          <a:xfrm>
            <a:off x="6525117" y="1910128"/>
            <a:ext cx="311338" cy="414924"/>
          </a:xfrm>
          <a:prstGeom prst="line">
            <a:avLst/>
          </a:prstGeom>
          <a:noFill/>
          <a:ln w="19050" cap="flat" cmpd="sng" algn="ctr">
            <a:solidFill>
              <a:schemeClr val="tx1"/>
            </a:solidFill>
            <a:prstDash val="solid"/>
            <a:round/>
            <a:headEnd type="none" w="med" len="med"/>
            <a:tailEnd type="none" w="med" len="med"/>
          </a:ln>
          <a:effectLst/>
        </p:spPr>
      </p:cxnSp>
      <p:sp>
        <p:nvSpPr>
          <p:cNvPr id="6" name="Oval 5">
            <a:extLst>
              <a:ext uri="{FF2B5EF4-FFF2-40B4-BE49-F238E27FC236}">
                <a16:creationId xmlns:a16="http://schemas.microsoft.com/office/drawing/2014/main" id="{C2BB64DF-C75D-6051-CDBC-875C44C8E7CB}"/>
              </a:ext>
            </a:extLst>
          </p:cNvPr>
          <p:cNvSpPr/>
          <p:nvPr/>
        </p:nvSpPr>
        <p:spPr bwMode="auto">
          <a:xfrm flipH="1">
            <a:off x="6703088" y="2319695"/>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13" name="Oval 12">
            <a:extLst>
              <a:ext uri="{FF2B5EF4-FFF2-40B4-BE49-F238E27FC236}">
                <a16:creationId xmlns:a16="http://schemas.microsoft.com/office/drawing/2014/main" id="{C8B2426B-FA70-6ADF-E3CF-8203AB51A1F7}"/>
              </a:ext>
            </a:extLst>
          </p:cNvPr>
          <p:cNvSpPr/>
          <p:nvPr/>
        </p:nvSpPr>
        <p:spPr bwMode="auto">
          <a:xfrm flipH="1">
            <a:off x="7333320" y="2286846"/>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grpSp>
        <p:nvGrpSpPr>
          <p:cNvPr id="63" name="Group 62">
            <a:extLst>
              <a:ext uri="{FF2B5EF4-FFF2-40B4-BE49-F238E27FC236}">
                <a16:creationId xmlns:a16="http://schemas.microsoft.com/office/drawing/2014/main" id="{4559558D-3B7E-8123-42E5-1848592E6E4C}"/>
              </a:ext>
            </a:extLst>
          </p:cNvPr>
          <p:cNvGrpSpPr/>
          <p:nvPr/>
        </p:nvGrpSpPr>
        <p:grpSpPr>
          <a:xfrm>
            <a:off x="5815809" y="2439756"/>
            <a:ext cx="1784029" cy="102918"/>
            <a:chOff x="5815809" y="2204223"/>
            <a:chExt cx="1784029" cy="102918"/>
          </a:xfrm>
        </p:grpSpPr>
        <p:cxnSp>
          <p:nvCxnSpPr>
            <p:cNvPr id="16" name="Straight Arrow Connector 15">
              <a:extLst>
                <a:ext uri="{FF2B5EF4-FFF2-40B4-BE49-F238E27FC236}">
                  <a16:creationId xmlns:a16="http://schemas.microsoft.com/office/drawing/2014/main" id="{A87D75C1-A279-1068-46E1-AA6B39888F0D}"/>
                </a:ext>
              </a:extLst>
            </p:cNvPr>
            <p:cNvCxnSpPr>
              <a:cxnSpLocks/>
            </p:cNvCxnSpPr>
            <p:nvPr/>
          </p:nvCxnSpPr>
          <p:spPr bwMode="auto">
            <a:xfrm>
              <a:off x="6547173" y="2262360"/>
              <a:ext cx="194962" cy="9899"/>
            </a:xfrm>
            <a:prstGeom prst="straightConnector1">
              <a:avLst/>
            </a:prstGeom>
            <a:noFill/>
            <a:ln w="12700" cap="flat" cmpd="sng" algn="ctr">
              <a:solidFill>
                <a:srgbClr val="C00000"/>
              </a:solidFill>
              <a:prstDash val="sysDash"/>
              <a:round/>
              <a:headEnd type="none" w="med" len="med"/>
              <a:tailEnd type="triangle"/>
            </a:ln>
            <a:effectLst/>
          </p:spPr>
        </p:cxnSp>
        <p:cxnSp>
          <p:nvCxnSpPr>
            <p:cNvPr id="31" name="Straight Arrow Connector 30">
              <a:extLst>
                <a:ext uri="{FF2B5EF4-FFF2-40B4-BE49-F238E27FC236}">
                  <a16:creationId xmlns:a16="http://schemas.microsoft.com/office/drawing/2014/main" id="{DE713AAA-9DE5-573A-F811-55E99CA0EB5E}"/>
                </a:ext>
              </a:extLst>
            </p:cNvPr>
            <p:cNvCxnSpPr>
              <a:cxnSpLocks/>
            </p:cNvCxnSpPr>
            <p:nvPr/>
          </p:nvCxnSpPr>
          <p:spPr bwMode="auto">
            <a:xfrm>
              <a:off x="5830434" y="2231566"/>
              <a:ext cx="194962" cy="9899"/>
            </a:xfrm>
            <a:prstGeom prst="straightConnector1">
              <a:avLst/>
            </a:prstGeom>
            <a:noFill/>
            <a:ln w="12700" cap="flat" cmpd="sng" algn="ctr">
              <a:solidFill>
                <a:srgbClr val="C00000"/>
              </a:solidFill>
              <a:prstDash val="sysDash"/>
              <a:round/>
              <a:headEnd type="none" w="med" len="med"/>
              <a:tailEnd type="triangle"/>
            </a:ln>
            <a:effectLst/>
          </p:spPr>
        </p:cxnSp>
        <p:cxnSp>
          <p:nvCxnSpPr>
            <p:cNvPr id="37" name="Straight Arrow Connector 36">
              <a:extLst>
                <a:ext uri="{FF2B5EF4-FFF2-40B4-BE49-F238E27FC236}">
                  <a16:creationId xmlns:a16="http://schemas.microsoft.com/office/drawing/2014/main" id="{35DE9EAC-842C-51F2-782C-C4DCABCC6420}"/>
                </a:ext>
              </a:extLst>
            </p:cNvPr>
            <p:cNvCxnSpPr>
              <a:cxnSpLocks/>
            </p:cNvCxnSpPr>
            <p:nvPr/>
          </p:nvCxnSpPr>
          <p:spPr bwMode="auto">
            <a:xfrm>
              <a:off x="6214468" y="2251948"/>
              <a:ext cx="194962" cy="9899"/>
            </a:xfrm>
            <a:prstGeom prst="straightConnector1">
              <a:avLst/>
            </a:prstGeom>
            <a:noFill/>
            <a:ln w="12700" cap="flat" cmpd="sng" algn="ctr">
              <a:solidFill>
                <a:srgbClr val="C00000"/>
              </a:solidFill>
              <a:prstDash val="sysDash"/>
              <a:round/>
              <a:headEnd type="none" w="med" len="med"/>
              <a:tailEnd type="triangle"/>
            </a:ln>
            <a:effectLst/>
          </p:spPr>
        </p:cxnSp>
        <p:cxnSp>
          <p:nvCxnSpPr>
            <p:cNvPr id="38" name="Straight Arrow Connector 37">
              <a:extLst>
                <a:ext uri="{FF2B5EF4-FFF2-40B4-BE49-F238E27FC236}">
                  <a16:creationId xmlns:a16="http://schemas.microsoft.com/office/drawing/2014/main" id="{8A103019-D195-CF3F-0C43-32EB107805BD}"/>
                </a:ext>
              </a:extLst>
            </p:cNvPr>
            <p:cNvCxnSpPr>
              <a:cxnSpLocks/>
            </p:cNvCxnSpPr>
            <p:nvPr/>
          </p:nvCxnSpPr>
          <p:spPr bwMode="auto">
            <a:xfrm flipV="1">
              <a:off x="6960384" y="2230913"/>
              <a:ext cx="355460" cy="13125"/>
            </a:xfrm>
            <a:prstGeom prst="straightConnector1">
              <a:avLst/>
            </a:prstGeom>
            <a:noFill/>
            <a:ln w="12700" cap="flat" cmpd="sng" algn="ctr">
              <a:solidFill>
                <a:srgbClr val="C00000"/>
              </a:solidFill>
              <a:prstDash val="sysDash"/>
              <a:round/>
              <a:headEnd type="none" w="med" len="med"/>
              <a:tailEnd type="triangle"/>
            </a:ln>
            <a:effectLst/>
          </p:spPr>
        </p:cxnSp>
        <p:cxnSp>
          <p:nvCxnSpPr>
            <p:cNvPr id="41" name="Connector: Curved 40">
              <a:extLst>
                <a:ext uri="{FF2B5EF4-FFF2-40B4-BE49-F238E27FC236}">
                  <a16:creationId xmlns:a16="http://schemas.microsoft.com/office/drawing/2014/main" id="{E745D8BB-899C-EE38-B18E-EDACF9833D6C}"/>
                </a:ext>
              </a:extLst>
            </p:cNvPr>
            <p:cNvCxnSpPr>
              <a:cxnSpLocks/>
            </p:cNvCxnSpPr>
            <p:nvPr/>
          </p:nvCxnSpPr>
          <p:spPr bwMode="auto">
            <a:xfrm flipH="1">
              <a:off x="5815809" y="2204223"/>
              <a:ext cx="1784029" cy="102918"/>
            </a:xfrm>
            <a:prstGeom prst="curvedConnector4">
              <a:avLst>
                <a:gd name="adj1" fmla="val -12814"/>
                <a:gd name="adj2" fmla="val 362220"/>
              </a:avLst>
            </a:prstGeom>
            <a:noFill/>
            <a:ln w="19050" cap="flat" cmpd="sng" algn="ctr">
              <a:solidFill>
                <a:srgbClr val="C00000"/>
              </a:solidFill>
              <a:prstDash val="sysDash"/>
              <a:round/>
              <a:headEnd type="none" w="med" len="med"/>
              <a:tailEnd type="triangle"/>
            </a:ln>
            <a:effectLst/>
          </p:spPr>
        </p:cxnSp>
      </p:grpSp>
      <p:sp>
        <p:nvSpPr>
          <p:cNvPr id="56" name="Oval 55">
            <a:extLst>
              <a:ext uri="{FF2B5EF4-FFF2-40B4-BE49-F238E27FC236}">
                <a16:creationId xmlns:a16="http://schemas.microsoft.com/office/drawing/2014/main" id="{B33C99F4-06A8-C9D9-F9EC-83B7606D2D30}"/>
              </a:ext>
            </a:extLst>
          </p:cNvPr>
          <p:cNvSpPr/>
          <p:nvPr/>
        </p:nvSpPr>
        <p:spPr bwMode="auto">
          <a:xfrm flipH="1">
            <a:off x="6034385" y="2307719"/>
            <a:ext cx="266518" cy="281824"/>
          </a:xfrm>
          <a:prstGeom prst="ellipse">
            <a:avLst/>
          </a:prstGeom>
          <a:solidFill>
            <a:srgbClr val="C00000"/>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32" name="TextBox 9231">
            <a:extLst>
              <a:ext uri="{FF2B5EF4-FFF2-40B4-BE49-F238E27FC236}">
                <a16:creationId xmlns:a16="http://schemas.microsoft.com/office/drawing/2014/main" id="{87021B62-BC50-2D3F-CFE1-5446D80EB202}"/>
              </a:ext>
            </a:extLst>
          </p:cNvPr>
          <p:cNvSpPr txBox="1"/>
          <p:nvPr/>
        </p:nvSpPr>
        <p:spPr>
          <a:xfrm>
            <a:off x="228600" y="2724082"/>
            <a:ext cx="696954" cy="634020"/>
          </a:xfrm>
          <a:prstGeom prst="rect">
            <a:avLst/>
          </a:prstGeom>
          <a:noFill/>
          <a:ln>
            <a:solidFill>
              <a:schemeClr val="tx1"/>
            </a:solidFill>
          </a:ln>
        </p:spPr>
        <p:txBody>
          <a:bodyPr wrap="square" rtlCol="0">
            <a:spAutoFit/>
          </a:bodyPr>
          <a:lstStyle/>
          <a:p>
            <a:pPr>
              <a:buNone/>
            </a:pPr>
            <a:r>
              <a:rPr lang="en-US" sz="1600" dirty="0">
                <a:latin typeface="+mn-lt"/>
              </a:rPr>
              <a:t>D = 0</a:t>
            </a:r>
          </a:p>
          <a:p>
            <a:pPr>
              <a:buNone/>
            </a:pPr>
            <a:r>
              <a:rPr lang="en-US" sz="1600" dirty="0">
                <a:latin typeface="+mn-lt"/>
              </a:rPr>
              <a:t>C = 0</a:t>
            </a:r>
          </a:p>
        </p:txBody>
      </p:sp>
      <p:grpSp>
        <p:nvGrpSpPr>
          <p:cNvPr id="9247" name="Group 9246">
            <a:extLst>
              <a:ext uri="{FF2B5EF4-FFF2-40B4-BE49-F238E27FC236}">
                <a16:creationId xmlns:a16="http://schemas.microsoft.com/office/drawing/2014/main" id="{974B90F1-4198-10A2-9684-348F4A23306B}"/>
              </a:ext>
            </a:extLst>
          </p:cNvPr>
          <p:cNvGrpSpPr/>
          <p:nvPr/>
        </p:nvGrpSpPr>
        <p:grpSpPr>
          <a:xfrm>
            <a:off x="6037278" y="1967682"/>
            <a:ext cx="418985" cy="1127193"/>
            <a:chOff x="6037278" y="1732149"/>
            <a:chExt cx="418985" cy="1127193"/>
          </a:xfrm>
        </p:grpSpPr>
        <p:cxnSp>
          <p:nvCxnSpPr>
            <p:cNvPr id="9242" name="Straight Arrow Connector 9241">
              <a:extLst>
                <a:ext uri="{FF2B5EF4-FFF2-40B4-BE49-F238E27FC236}">
                  <a16:creationId xmlns:a16="http://schemas.microsoft.com/office/drawing/2014/main" id="{6A283664-39A1-BF0C-534D-9DDB9D477063}"/>
                </a:ext>
              </a:extLst>
            </p:cNvPr>
            <p:cNvCxnSpPr>
              <a:cxnSpLocks/>
            </p:cNvCxnSpPr>
            <p:nvPr/>
          </p:nvCxnSpPr>
          <p:spPr bwMode="auto">
            <a:xfrm flipH="1">
              <a:off x="6156872" y="1732149"/>
              <a:ext cx="299391" cy="366748"/>
            </a:xfrm>
            <a:prstGeom prst="straightConnector1">
              <a:avLst/>
            </a:prstGeom>
            <a:noFill/>
            <a:ln w="53975" cap="flat" cmpd="sng" algn="ctr">
              <a:solidFill>
                <a:schemeClr val="accent6">
                  <a:lumMod val="50000"/>
                  <a:alpha val="51000"/>
                </a:schemeClr>
              </a:solidFill>
              <a:prstDash val="solid"/>
              <a:round/>
              <a:headEnd type="none" w="med" len="med"/>
              <a:tailEnd type="triangle"/>
            </a:ln>
            <a:effectLst/>
          </p:spPr>
        </p:cxnSp>
        <p:cxnSp>
          <p:nvCxnSpPr>
            <p:cNvPr id="9245" name="Straight Arrow Connector 9244">
              <a:extLst>
                <a:ext uri="{FF2B5EF4-FFF2-40B4-BE49-F238E27FC236}">
                  <a16:creationId xmlns:a16="http://schemas.microsoft.com/office/drawing/2014/main" id="{EAB7C329-D5F6-4D98-5243-6FC94AB3469F}"/>
                </a:ext>
              </a:extLst>
            </p:cNvPr>
            <p:cNvCxnSpPr>
              <a:cxnSpLocks/>
              <a:endCxn id="9225" idx="0"/>
            </p:cNvCxnSpPr>
            <p:nvPr/>
          </p:nvCxnSpPr>
          <p:spPr bwMode="auto">
            <a:xfrm flipH="1">
              <a:off x="6037278" y="2552501"/>
              <a:ext cx="177778" cy="306841"/>
            </a:xfrm>
            <a:prstGeom prst="straightConnector1">
              <a:avLst/>
            </a:prstGeom>
            <a:noFill/>
            <a:ln w="53975" cap="flat" cmpd="sng" algn="ctr">
              <a:solidFill>
                <a:schemeClr val="accent6">
                  <a:lumMod val="50000"/>
                  <a:alpha val="51000"/>
                </a:schemeClr>
              </a:solidFill>
              <a:prstDash val="solid"/>
              <a:round/>
              <a:headEnd type="none" w="med" len="med"/>
              <a:tailEnd type="triangle"/>
            </a:ln>
            <a:effectLst/>
          </p:spPr>
        </p:cxnSp>
      </p:grpSp>
      <p:cxnSp>
        <p:nvCxnSpPr>
          <p:cNvPr id="9255" name="Straight Arrow Connector 9254">
            <a:extLst>
              <a:ext uri="{FF2B5EF4-FFF2-40B4-BE49-F238E27FC236}">
                <a16:creationId xmlns:a16="http://schemas.microsoft.com/office/drawing/2014/main" id="{DC915FF7-654C-D119-9824-8B6869E465B7}"/>
              </a:ext>
            </a:extLst>
          </p:cNvPr>
          <p:cNvCxnSpPr>
            <a:cxnSpLocks/>
          </p:cNvCxnSpPr>
          <p:nvPr/>
        </p:nvCxnSpPr>
        <p:spPr bwMode="auto">
          <a:xfrm>
            <a:off x="5727911" y="2455213"/>
            <a:ext cx="400008" cy="9279"/>
          </a:xfrm>
          <a:prstGeom prst="straightConnector1">
            <a:avLst/>
          </a:prstGeom>
          <a:noFill/>
          <a:ln w="53975" cap="flat" cmpd="sng" algn="ctr">
            <a:solidFill>
              <a:srgbClr val="C00000">
                <a:alpha val="51000"/>
              </a:srgbClr>
            </a:solidFill>
            <a:prstDash val="solid"/>
            <a:round/>
            <a:headEnd type="none" w="med" len="med"/>
            <a:tailEnd type="triangle"/>
          </a:ln>
          <a:effectLst/>
        </p:spPr>
      </p:cxnSp>
      <p:grpSp>
        <p:nvGrpSpPr>
          <p:cNvPr id="9279" name="Group 9278">
            <a:extLst>
              <a:ext uri="{FF2B5EF4-FFF2-40B4-BE49-F238E27FC236}">
                <a16:creationId xmlns:a16="http://schemas.microsoft.com/office/drawing/2014/main" id="{FC855976-389E-D0CC-6B15-DC61CF8818C1}"/>
              </a:ext>
            </a:extLst>
          </p:cNvPr>
          <p:cNvGrpSpPr/>
          <p:nvPr/>
        </p:nvGrpSpPr>
        <p:grpSpPr>
          <a:xfrm>
            <a:off x="522621" y="2004438"/>
            <a:ext cx="1534948" cy="1384356"/>
            <a:chOff x="522621" y="1768905"/>
            <a:chExt cx="1534948" cy="1384356"/>
          </a:xfrm>
        </p:grpSpPr>
        <p:sp>
          <p:nvSpPr>
            <p:cNvPr id="9248" name="TextBox 9247">
              <a:extLst>
                <a:ext uri="{FF2B5EF4-FFF2-40B4-BE49-F238E27FC236}">
                  <a16:creationId xmlns:a16="http://schemas.microsoft.com/office/drawing/2014/main" id="{079EE669-C29A-675D-389B-7D42D6ED0046}"/>
                </a:ext>
              </a:extLst>
            </p:cNvPr>
            <p:cNvSpPr txBox="1"/>
            <p:nvPr/>
          </p:nvSpPr>
          <p:spPr>
            <a:xfrm>
              <a:off x="1360615" y="2519241"/>
              <a:ext cx="696954" cy="634020"/>
            </a:xfrm>
            <a:prstGeom prst="rect">
              <a:avLst/>
            </a:prstGeom>
            <a:noFill/>
            <a:ln>
              <a:solidFill>
                <a:schemeClr val="tx1"/>
              </a:solidFill>
            </a:ln>
          </p:spPr>
          <p:txBody>
            <a:bodyPr wrap="square" rtlCol="0">
              <a:spAutoFit/>
            </a:bodyPr>
            <a:lstStyle/>
            <a:p>
              <a:pPr>
                <a:buNone/>
              </a:pPr>
              <a:r>
                <a:rPr lang="en-US" sz="1600" dirty="0">
                  <a:latin typeface="+mn-lt"/>
                </a:rPr>
                <a:t>D = 1</a:t>
              </a:r>
            </a:p>
            <a:p>
              <a:pPr>
                <a:buNone/>
              </a:pPr>
              <a:r>
                <a:rPr lang="en-US" sz="1600" dirty="0">
                  <a:latin typeface="+mn-lt"/>
                </a:rPr>
                <a:t>C = 0</a:t>
              </a:r>
            </a:p>
          </p:txBody>
        </p:sp>
        <p:cxnSp>
          <p:nvCxnSpPr>
            <p:cNvPr id="9250" name="Straight Arrow Connector 9249">
              <a:extLst>
                <a:ext uri="{FF2B5EF4-FFF2-40B4-BE49-F238E27FC236}">
                  <a16:creationId xmlns:a16="http://schemas.microsoft.com/office/drawing/2014/main" id="{DAAC2AA2-2333-41E5-20CF-A621A3BE2105}"/>
                </a:ext>
              </a:extLst>
            </p:cNvPr>
            <p:cNvCxnSpPr>
              <a:cxnSpLocks/>
            </p:cNvCxnSpPr>
            <p:nvPr/>
          </p:nvCxnSpPr>
          <p:spPr bwMode="auto">
            <a:xfrm>
              <a:off x="925554" y="2685420"/>
              <a:ext cx="400008" cy="9279"/>
            </a:xfrm>
            <a:prstGeom prst="straightConnector1">
              <a:avLst/>
            </a:prstGeom>
            <a:noFill/>
            <a:ln w="53975" cap="flat" cmpd="sng" algn="ctr">
              <a:solidFill>
                <a:schemeClr val="accent6">
                  <a:lumMod val="50000"/>
                  <a:alpha val="51000"/>
                </a:schemeClr>
              </a:solidFill>
              <a:prstDash val="solid"/>
              <a:round/>
              <a:headEnd type="none" w="med" len="med"/>
              <a:tailEnd type="triangle"/>
            </a:ln>
            <a:effectLst/>
          </p:spPr>
        </p:cxnSp>
        <p:sp>
          <p:nvSpPr>
            <p:cNvPr id="9256" name="TextBox 9255">
              <a:extLst>
                <a:ext uri="{FF2B5EF4-FFF2-40B4-BE49-F238E27FC236}">
                  <a16:creationId xmlns:a16="http://schemas.microsoft.com/office/drawing/2014/main" id="{2CE081A7-54F8-5FDF-5030-6212686F7D78}"/>
                </a:ext>
              </a:extLst>
            </p:cNvPr>
            <p:cNvSpPr txBox="1"/>
            <p:nvPr/>
          </p:nvSpPr>
          <p:spPr>
            <a:xfrm>
              <a:off x="522621" y="1768905"/>
              <a:ext cx="1280488" cy="634020"/>
            </a:xfrm>
            <a:prstGeom prst="rect">
              <a:avLst/>
            </a:prstGeom>
            <a:noFill/>
          </p:spPr>
          <p:txBody>
            <a:bodyPr wrap="square" rtlCol="0">
              <a:spAutoFit/>
            </a:bodyPr>
            <a:lstStyle/>
            <a:p>
              <a:pPr algn="ctr">
                <a:buNone/>
              </a:pPr>
              <a:r>
                <a:rPr lang="en-US" sz="1600" b="1" dirty="0">
                  <a:solidFill>
                    <a:schemeClr val="accent6">
                      <a:lumMod val="75000"/>
                    </a:schemeClr>
                  </a:solidFill>
                  <a:latin typeface="+mn-lt"/>
                </a:rPr>
                <a:t>New </a:t>
              </a:r>
            </a:p>
            <a:p>
              <a:pPr algn="ctr">
                <a:buNone/>
              </a:pPr>
              <a:r>
                <a:rPr lang="en-US" sz="1600" b="1" dirty="0">
                  <a:solidFill>
                    <a:schemeClr val="accent6">
                      <a:lumMod val="75000"/>
                    </a:schemeClr>
                  </a:solidFill>
                  <a:latin typeface="+mn-lt"/>
                </a:rPr>
                <a:t>write</a:t>
              </a:r>
            </a:p>
          </p:txBody>
        </p:sp>
      </p:grpSp>
      <p:grpSp>
        <p:nvGrpSpPr>
          <p:cNvPr id="9280" name="Group 9279">
            <a:extLst>
              <a:ext uri="{FF2B5EF4-FFF2-40B4-BE49-F238E27FC236}">
                <a16:creationId xmlns:a16="http://schemas.microsoft.com/office/drawing/2014/main" id="{0EA46B5F-5F4D-9B09-3003-B409C884D4F6}"/>
              </a:ext>
            </a:extLst>
          </p:cNvPr>
          <p:cNvGrpSpPr/>
          <p:nvPr/>
        </p:nvGrpSpPr>
        <p:grpSpPr>
          <a:xfrm>
            <a:off x="1351036" y="2012959"/>
            <a:ext cx="1878100" cy="1355827"/>
            <a:chOff x="1351036" y="1777426"/>
            <a:chExt cx="1878100" cy="1355827"/>
          </a:xfrm>
        </p:grpSpPr>
        <p:sp>
          <p:nvSpPr>
            <p:cNvPr id="44" name="TextBox 43">
              <a:extLst>
                <a:ext uri="{FF2B5EF4-FFF2-40B4-BE49-F238E27FC236}">
                  <a16:creationId xmlns:a16="http://schemas.microsoft.com/office/drawing/2014/main" id="{60613B45-947E-47E1-8530-4989F100D994}"/>
                </a:ext>
              </a:extLst>
            </p:cNvPr>
            <p:cNvSpPr txBox="1"/>
            <p:nvPr/>
          </p:nvSpPr>
          <p:spPr>
            <a:xfrm>
              <a:off x="1351036" y="1777426"/>
              <a:ext cx="1878100" cy="634020"/>
            </a:xfrm>
            <a:prstGeom prst="rect">
              <a:avLst/>
            </a:prstGeom>
            <a:noFill/>
          </p:spPr>
          <p:txBody>
            <a:bodyPr wrap="square" rtlCol="0">
              <a:spAutoFit/>
            </a:bodyPr>
            <a:lstStyle/>
            <a:p>
              <a:pPr algn="ctr">
                <a:buNone/>
              </a:pPr>
              <a:r>
                <a:rPr lang="en-US" sz="1600" b="1" dirty="0">
                  <a:solidFill>
                    <a:srgbClr val="C00000"/>
                  </a:solidFill>
                  <a:latin typeface="+mn-lt"/>
                </a:rPr>
                <a:t>Sub-tree </a:t>
              </a:r>
            </a:p>
            <a:p>
              <a:pPr algn="ctr">
                <a:buNone/>
              </a:pPr>
              <a:r>
                <a:rPr lang="en-US" sz="1600" b="1" dirty="0">
                  <a:solidFill>
                    <a:srgbClr val="C00000"/>
                  </a:solidFill>
                  <a:latin typeface="+mn-lt"/>
                </a:rPr>
                <a:t>Search </a:t>
              </a:r>
            </a:p>
          </p:txBody>
        </p:sp>
        <p:cxnSp>
          <p:nvCxnSpPr>
            <p:cNvPr id="9254" name="Straight Arrow Connector 9253">
              <a:extLst>
                <a:ext uri="{FF2B5EF4-FFF2-40B4-BE49-F238E27FC236}">
                  <a16:creationId xmlns:a16="http://schemas.microsoft.com/office/drawing/2014/main" id="{2579669E-02EA-7045-C1ED-1A0E48B478B9}"/>
                </a:ext>
              </a:extLst>
            </p:cNvPr>
            <p:cNvCxnSpPr>
              <a:cxnSpLocks/>
            </p:cNvCxnSpPr>
            <p:nvPr/>
          </p:nvCxnSpPr>
          <p:spPr bwMode="auto">
            <a:xfrm>
              <a:off x="2057182" y="2685420"/>
              <a:ext cx="400008" cy="9279"/>
            </a:xfrm>
            <a:prstGeom prst="straightConnector1">
              <a:avLst/>
            </a:prstGeom>
            <a:noFill/>
            <a:ln w="53975" cap="flat" cmpd="sng" algn="ctr">
              <a:solidFill>
                <a:srgbClr val="C00000">
                  <a:alpha val="51000"/>
                </a:srgbClr>
              </a:solidFill>
              <a:prstDash val="solid"/>
              <a:round/>
              <a:headEnd type="none" w="med" len="med"/>
              <a:tailEnd type="triangle"/>
            </a:ln>
            <a:effectLst/>
          </p:spPr>
        </p:cxnSp>
        <p:sp>
          <p:nvSpPr>
            <p:cNvPr id="9257" name="TextBox 9256">
              <a:extLst>
                <a:ext uri="{FF2B5EF4-FFF2-40B4-BE49-F238E27FC236}">
                  <a16:creationId xmlns:a16="http://schemas.microsoft.com/office/drawing/2014/main" id="{AB276F33-64DC-2891-0F58-9F69C23F784B}"/>
                </a:ext>
              </a:extLst>
            </p:cNvPr>
            <p:cNvSpPr txBox="1"/>
            <p:nvPr/>
          </p:nvSpPr>
          <p:spPr>
            <a:xfrm>
              <a:off x="2485033" y="2499233"/>
              <a:ext cx="696954" cy="634020"/>
            </a:xfrm>
            <a:prstGeom prst="rect">
              <a:avLst/>
            </a:prstGeom>
            <a:noFill/>
            <a:ln>
              <a:solidFill>
                <a:schemeClr val="tx1"/>
              </a:solidFill>
            </a:ln>
          </p:spPr>
          <p:txBody>
            <a:bodyPr wrap="square" rtlCol="0">
              <a:spAutoFit/>
            </a:bodyPr>
            <a:lstStyle/>
            <a:p>
              <a:pPr>
                <a:buNone/>
              </a:pPr>
              <a:r>
                <a:rPr lang="en-US" sz="1600" dirty="0">
                  <a:latin typeface="+mn-lt"/>
                </a:rPr>
                <a:t>D = 0</a:t>
              </a:r>
            </a:p>
            <a:p>
              <a:pPr>
                <a:buNone/>
              </a:pPr>
              <a:r>
                <a:rPr lang="en-US" sz="1600" dirty="0">
                  <a:latin typeface="+mn-lt"/>
                </a:rPr>
                <a:t>C = 1</a:t>
              </a:r>
            </a:p>
          </p:txBody>
        </p:sp>
      </p:grpSp>
      <p:grpSp>
        <p:nvGrpSpPr>
          <p:cNvPr id="9281" name="Group 9280">
            <a:extLst>
              <a:ext uri="{FF2B5EF4-FFF2-40B4-BE49-F238E27FC236}">
                <a16:creationId xmlns:a16="http://schemas.microsoft.com/office/drawing/2014/main" id="{091BCCE2-DEBA-C372-2F0D-50577B422F8C}"/>
              </a:ext>
            </a:extLst>
          </p:cNvPr>
          <p:cNvGrpSpPr/>
          <p:nvPr/>
        </p:nvGrpSpPr>
        <p:grpSpPr>
          <a:xfrm>
            <a:off x="2720833" y="2018466"/>
            <a:ext cx="1558398" cy="1350320"/>
            <a:chOff x="2720833" y="1782933"/>
            <a:chExt cx="1558398" cy="1350320"/>
          </a:xfrm>
        </p:grpSpPr>
        <p:sp>
          <p:nvSpPr>
            <p:cNvPr id="9258" name="TextBox 9257">
              <a:extLst>
                <a:ext uri="{FF2B5EF4-FFF2-40B4-BE49-F238E27FC236}">
                  <a16:creationId xmlns:a16="http://schemas.microsoft.com/office/drawing/2014/main" id="{E41947A9-CA3C-4AE6-CD1D-4A97E3587F66}"/>
                </a:ext>
              </a:extLst>
            </p:cNvPr>
            <p:cNvSpPr txBox="1"/>
            <p:nvPr/>
          </p:nvSpPr>
          <p:spPr>
            <a:xfrm>
              <a:off x="3582277" y="2499233"/>
              <a:ext cx="696954" cy="634020"/>
            </a:xfrm>
            <a:prstGeom prst="rect">
              <a:avLst/>
            </a:prstGeom>
            <a:noFill/>
            <a:ln>
              <a:solidFill>
                <a:schemeClr val="tx1"/>
              </a:solidFill>
            </a:ln>
          </p:spPr>
          <p:txBody>
            <a:bodyPr wrap="square" rtlCol="0">
              <a:spAutoFit/>
            </a:bodyPr>
            <a:lstStyle/>
            <a:p>
              <a:pPr>
                <a:buNone/>
              </a:pPr>
              <a:r>
                <a:rPr lang="en-US" sz="1600" dirty="0">
                  <a:latin typeface="+mn-lt"/>
                </a:rPr>
                <a:t>D = 1</a:t>
              </a:r>
            </a:p>
            <a:p>
              <a:pPr>
                <a:buNone/>
              </a:pPr>
              <a:r>
                <a:rPr lang="en-US" sz="1600" dirty="0">
                  <a:latin typeface="+mn-lt"/>
                </a:rPr>
                <a:t>C = 1</a:t>
              </a:r>
            </a:p>
          </p:txBody>
        </p:sp>
        <p:cxnSp>
          <p:nvCxnSpPr>
            <p:cNvPr id="9259" name="Straight Arrow Connector 9258">
              <a:extLst>
                <a:ext uri="{FF2B5EF4-FFF2-40B4-BE49-F238E27FC236}">
                  <a16:creationId xmlns:a16="http://schemas.microsoft.com/office/drawing/2014/main" id="{D891D5AF-3FF4-BB9E-7E47-8036F079B224}"/>
                </a:ext>
              </a:extLst>
            </p:cNvPr>
            <p:cNvCxnSpPr>
              <a:cxnSpLocks/>
            </p:cNvCxnSpPr>
            <p:nvPr/>
          </p:nvCxnSpPr>
          <p:spPr bwMode="auto">
            <a:xfrm>
              <a:off x="3181987" y="2694699"/>
              <a:ext cx="400008" cy="9279"/>
            </a:xfrm>
            <a:prstGeom prst="straightConnector1">
              <a:avLst/>
            </a:prstGeom>
            <a:noFill/>
            <a:ln w="53975" cap="flat" cmpd="sng" algn="ctr">
              <a:solidFill>
                <a:schemeClr val="accent6">
                  <a:lumMod val="50000"/>
                  <a:alpha val="51000"/>
                </a:schemeClr>
              </a:solidFill>
              <a:prstDash val="solid"/>
              <a:round/>
              <a:headEnd type="none" w="med" len="med"/>
              <a:tailEnd type="triangle"/>
            </a:ln>
            <a:effectLst/>
          </p:spPr>
        </p:cxnSp>
        <p:sp>
          <p:nvSpPr>
            <p:cNvPr id="9260" name="TextBox 9259">
              <a:extLst>
                <a:ext uri="{FF2B5EF4-FFF2-40B4-BE49-F238E27FC236}">
                  <a16:creationId xmlns:a16="http://schemas.microsoft.com/office/drawing/2014/main" id="{C8654EB2-4F58-28A8-E517-2271450CA3E2}"/>
                </a:ext>
              </a:extLst>
            </p:cNvPr>
            <p:cNvSpPr txBox="1"/>
            <p:nvPr/>
          </p:nvSpPr>
          <p:spPr>
            <a:xfrm>
              <a:off x="2720833" y="1782933"/>
              <a:ext cx="1280488" cy="634020"/>
            </a:xfrm>
            <a:prstGeom prst="rect">
              <a:avLst/>
            </a:prstGeom>
            <a:noFill/>
          </p:spPr>
          <p:txBody>
            <a:bodyPr wrap="square" rtlCol="0">
              <a:spAutoFit/>
            </a:bodyPr>
            <a:lstStyle/>
            <a:p>
              <a:pPr algn="ctr">
                <a:buNone/>
              </a:pPr>
              <a:r>
                <a:rPr lang="en-US" sz="1600" b="1" dirty="0">
                  <a:solidFill>
                    <a:schemeClr val="accent6">
                      <a:lumMod val="75000"/>
                    </a:schemeClr>
                  </a:solidFill>
                  <a:latin typeface="+mn-lt"/>
                </a:rPr>
                <a:t>New </a:t>
              </a:r>
            </a:p>
            <a:p>
              <a:pPr algn="ctr">
                <a:buNone/>
              </a:pPr>
              <a:r>
                <a:rPr lang="en-US" sz="1600" b="1" dirty="0">
                  <a:solidFill>
                    <a:schemeClr val="accent6">
                      <a:lumMod val="75000"/>
                    </a:schemeClr>
                  </a:solidFill>
                  <a:latin typeface="+mn-lt"/>
                </a:rPr>
                <a:t>write</a:t>
              </a:r>
            </a:p>
          </p:txBody>
        </p:sp>
      </p:grpSp>
      <p:grpSp>
        <p:nvGrpSpPr>
          <p:cNvPr id="9282" name="Group 9281">
            <a:extLst>
              <a:ext uri="{FF2B5EF4-FFF2-40B4-BE49-F238E27FC236}">
                <a16:creationId xmlns:a16="http://schemas.microsoft.com/office/drawing/2014/main" id="{69E768AF-DB82-1F01-5973-FD653C9F7568}"/>
              </a:ext>
            </a:extLst>
          </p:cNvPr>
          <p:cNvGrpSpPr/>
          <p:nvPr/>
        </p:nvGrpSpPr>
        <p:grpSpPr>
          <a:xfrm>
            <a:off x="2419729" y="3191537"/>
            <a:ext cx="1878100" cy="864480"/>
            <a:chOff x="2419729" y="2956004"/>
            <a:chExt cx="1878100" cy="864480"/>
          </a:xfrm>
        </p:grpSpPr>
        <p:sp>
          <p:nvSpPr>
            <p:cNvPr id="9261" name="TextBox 9260">
              <a:extLst>
                <a:ext uri="{FF2B5EF4-FFF2-40B4-BE49-F238E27FC236}">
                  <a16:creationId xmlns:a16="http://schemas.microsoft.com/office/drawing/2014/main" id="{D10EE9C4-E766-FD26-7ED5-E08BB32BA29E}"/>
                </a:ext>
              </a:extLst>
            </p:cNvPr>
            <p:cNvSpPr txBox="1"/>
            <p:nvPr/>
          </p:nvSpPr>
          <p:spPr>
            <a:xfrm>
              <a:off x="2419729" y="3186464"/>
              <a:ext cx="1878100" cy="634020"/>
            </a:xfrm>
            <a:prstGeom prst="rect">
              <a:avLst/>
            </a:prstGeom>
            <a:noFill/>
          </p:spPr>
          <p:txBody>
            <a:bodyPr wrap="square" rtlCol="0">
              <a:spAutoFit/>
            </a:bodyPr>
            <a:lstStyle/>
            <a:p>
              <a:pPr algn="ctr">
                <a:buNone/>
              </a:pPr>
              <a:r>
                <a:rPr lang="en-US" sz="1600" b="1" dirty="0">
                  <a:solidFill>
                    <a:srgbClr val="C00000"/>
                  </a:solidFill>
                  <a:latin typeface="+mn-lt"/>
                </a:rPr>
                <a:t>Sub-tree </a:t>
              </a:r>
            </a:p>
            <a:p>
              <a:pPr algn="ctr">
                <a:buNone/>
              </a:pPr>
              <a:r>
                <a:rPr lang="en-US" sz="1600" b="1" dirty="0">
                  <a:solidFill>
                    <a:srgbClr val="C00000"/>
                  </a:solidFill>
                  <a:latin typeface="+mn-lt"/>
                </a:rPr>
                <a:t>Search </a:t>
              </a:r>
            </a:p>
          </p:txBody>
        </p:sp>
        <p:cxnSp>
          <p:nvCxnSpPr>
            <p:cNvPr id="9263" name="Straight Arrow Connector 9262">
              <a:extLst>
                <a:ext uri="{FF2B5EF4-FFF2-40B4-BE49-F238E27FC236}">
                  <a16:creationId xmlns:a16="http://schemas.microsoft.com/office/drawing/2014/main" id="{4D824DBE-0A0C-C779-3203-9414E7F080FF}"/>
                </a:ext>
              </a:extLst>
            </p:cNvPr>
            <p:cNvCxnSpPr>
              <a:cxnSpLocks/>
            </p:cNvCxnSpPr>
            <p:nvPr/>
          </p:nvCxnSpPr>
          <p:spPr bwMode="auto">
            <a:xfrm flipH="1" flipV="1">
              <a:off x="3184287" y="2956004"/>
              <a:ext cx="388006" cy="1919"/>
            </a:xfrm>
            <a:prstGeom prst="straightConnector1">
              <a:avLst/>
            </a:prstGeom>
            <a:noFill/>
            <a:ln w="53975" cap="flat" cmpd="sng" algn="ctr">
              <a:solidFill>
                <a:srgbClr val="C00000">
                  <a:alpha val="51000"/>
                </a:srgbClr>
              </a:solidFill>
              <a:prstDash val="solid"/>
              <a:round/>
              <a:headEnd type="none" w="med" len="med"/>
              <a:tailEnd type="triangle"/>
            </a:ln>
            <a:effectLst/>
          </p:spPr>
        </p:cxnSp>
      </p:grpSp>
      <p:grpSp>
        <p:nvGrpSpPr>
          <p:cNvPr id="9283" name="Group 9282">
            <a:extLst>
              <a:ext uri="{FF2B5EF4-FFF2-40B4-BE49-F238E27FC236}">
                <a16:creationId xmlns:a16="http://schemas.microsoft.com/office/drawing/2014/main" id="{E496DDED-1528-C102-833F-DDDD8342B26E}"/>
              </a:ext>
            </a:extLst>
          </p:cNvPr>
          <p:cNvGrpSpPr/>
          <p:nvPr/>
        </p:nvGrpSpPr>
        <p:grpSpPr>
          <a:xfrm>
            <a:off x="2376741" y="1383814"/>
            <a:ext cx="2018316" cy="2669110"/>
            <a:chOff x="2376741" y="1148281"/>
            <a:chExt cx="2018316" cy="2669110"/>
          </a:xfrm>
        </p:grpSpPr>
        <p:sp>
          <p:nvSpPr>
            <p:cNvPr id="9274" name="Rectangle 9273">
              <a:extLst>
                <a:ext uri="{FF2B5EF4-FFF2-40B4-BE49-F238E27FC236}">
                  <a16:creationId xmlns:a16="http://schemas.microsoft.com/office/drawing/2014/main" id="{3A0E0F05-72B4-6E96-80A4-74E52F9AE7EB}"/>
                </a:ext>
              </a:extLst>
            </p:cNvPr>
            <p:cNvSpPr/>
            <p:nvPr/>
          </p:nvSpPr>
          <p:spPr bwMode="auto">
            <a:xfrm>
              <a:off x="2376741" y="1712051"/>
              <a:ext cx="1986381" cy="2105340"/>
            </a:xfrm>
            <a:prstGeom prst="rect">
              <a:avLst/>
            </a:prstGeom>
            <a:solidFill>
              <a:srgbClr val="C00000">
                <a:alpha val="2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
          <p:nvSpPr>
            <p:cNvPr id="9276" name="TextBox 9275">
              <a:extLst>
                <a:ext uri="{FF2B5EF4-FFF2-40B4-BE49-F238E27FC236}">
                  <a16:creationId xmlns:a16="http://schemas.microsoft.com/office/drawing/2014/main" id="{1370CB8B-BA0E-DC6F-D79F-CCA1B18892AE}"/>
                </a:ext>
              </a:extLst>
            </p:cNvPr>
            <p:cNvSpPr txBox="1"/>
            <p:nvPr/>
          </p:nvSpPr>
          <p:spPr>
            <a:xfrm>
              <a:off x="2516957" y="1148281"/>
              <a:ext cx="1878100" cy="634020"/>
            </a:xfrm>
            <a:prstGeom prst="rect">
              <a:avLst/>
            </a:prstGeom>
            <a:noFill/>
          </p:spPr>
          <p:txBody>
            <a:bodyPr wrap="square" rtlCol="0">
              <a:spAutoFit/>
            </a:bodyPr>
            <a:lstStyle/>
            <a:p>
              <a:pPr algn="ctr">
                <a:buNone/>
              </a:pPr>
              <a:r>
                <a:rPr lang="en-US" sz="1600" b="1" dirty="0">
                  <a:latin typeface="+mn-lt"/>
                </a:rPr>
                <a:t>Under </a:t>
              </a:r>
            </a:p>
            <a:p>
              <a:pPr algn="ctr">
                <a:buNone/>
              </a:pPr>
              <a:r>
                <a:rPr lang="en-US" sz="1600" b="1" dirty="0">
                  <a:latin typeface="+mn-lt"/>
                </a:rPr>
                <a:t>Intensive Writes</a:t>
              </a:r>
            </a:p>
          </p:txBody>
        </p:sp>
      </p:grpSp>
      <p:grpSp>
        <p:nvGrpSpPr>
          <p:cNvPr id="9284" name="Group 9283">
            <a:extLst>
              <a:ext uri="{FF2B5EF4-FFF2-40B4-BE49-F238E27FC236}">
                <a16:creationId xmlns:a16="http://schemas.microsoft.com/office/drawing/2014/main" id="{814686DB-1E7A-1E6C-503F-BCB7A8537FA9}"/>
              </a:ext>
            </a:extLst>
          </p:cNvPr>
          <p:cNvGrpSpPr/>
          <p:nvPr/>
        </p:nvGrpSpPr>
        <p:grpSpPr>
          <a:xfrm>
            <a:off x="555085" y="3327775"/>
            <a:ext cx="2076408" cy="1337299"/>
            <a:chOff x="555085" y="3092242"/>
            <a:chExt cx="2076408" cy="1337299"/>
          </a:xfrm>
        </p:grpSpPr>
        <p:sp>
          <p:nvSpPr>
            <p:cNvPr id="9271" name="Arrow: Curved Down 9270">
              <a:extLst>
                <a:ext uri="{FF2B5EF4-FFF2-40B4-BE49-F238E27FC236}">
                  <a16:creationId xmlns:a16="http://schemas.microsoft.com/office/drawing/2014/main" id="{FBE096E0-F97B-2A07-2523-8D8C8C01ACB6}"/>
                </a:ext>
              </a:extLst>
            </p:cNvPr>
            <p:cNvSpPr/>
            <p:nvPr/>
          </p:nvSpPr>
          <p:spPr bwMode="auto">
            <a:xfrm rot="10800000">
              <a:off x="555085" y="3150877"/>
              <a:ext cx="2076408" cy="493525"/>
            </a:xfrm>
            <a:prstGeom prst="curvedDownArrow">
              <a:avLst/>
            </a:prstGeom>
            <a:solidFill>
              <a:srgbClr val="C00000">
                <a:alpha val="51000"/>
              </a:srgbClr>
            </a:solidFill>
            <a:ln w="9525" cap="flat" cmpd="sng" algn="ctr">
              <a:solidFill>
                <a:srgbClr val="C00000">
                  <a:alpha val="49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
          <p:nvSpPr>
            <p:cNvPr id="9272" name="TextBox 9271">
              <a:extLst>
                <a:ext uri="{FF2B5EF4-FFF2-40B4-BE49-F238E27FC236}">
                  <a16:creationId xmlns:a16="http://schemas.microsoft.com/office/drawing/2014/main" id="{44944B99-676D-158E-407B-0753750E2988}"/>
                </a:ext>
              </a:extLst>
            </p:cNvPr>
            <p:cNvSpPr txBox="1"/>
            <p:nvPr/>
          </p:nvSpPr>
          <p:spPr>
            <a:xfrm>
              <a:off x="677922" y="3092242"/>
              <a:ext cx="1878100" cy="634020"/>
            </a:xfrm>
            <a:prstGeom prst="rect">
              <a:avLst/>
            </a:prstGeom>
            <a:noFill/>
          </p:spPr>
          <p:txBody>
            <a:bodyPr wrap="square" rtlCol="0">
              <a:spAutoFit/>
            </a:bodyPr>
            <a:lstStyle/>
            <a:p>
              <a:pPr algn="ctr">
                <a:buNone/>
              </a:pPr>
              <a:r>
                <a:rPr lang="en-US" sz="1600" b="1" dirty="0">
                  <a:solidFill>
                    <a:srgbClr val="C00000"/>
                  </a:solidFill>
                  <a:latin typeface="+mn-lt"/>
                </a:rPr>
                <a:t>Sub-tree </a:t>
              </a:r>
            </a:p>
            <a:p>
              <a:pPr algn="ctr">
                <a:buNone/>
              </a:pPr>
              <a:r>
                <a:rPr lang="en-US" sz="1600" b="1" dirty="0">
                  <a:solidFill>
                    <a:srgbClr val="C00000"/>
                  </a:solidFill>
                  <a:latin typeface="+mn-lt"/>
                </a:rPr>
                <a:t>Search </a:t>
              </a:r>
            </a:p>
          </p:txBody>
        </p:sp>
        <p:sp>
          <p:nvSpPr>
            <p:cNvPr id="9277" name="TextBox 9276">
              <a:extLst>
                <a:ext uri="{FF2B5EF4-FFF2-40B4-BE49-F238E27FC236}">
                  <a16:creationId xmlns:a16="http://schemas.microsoft.com/office/drawing/2014/main" id="{9D9AA6DB-72C9-9257-9578-799BAA2D74C4}"/>
                </a:ext>
              </a:extLst>
            </p:cNvPr>
            <p:cNvSpPr txBox="1"/>
            <p:nvPr/>
          </p:nvSpPr>
          <p:spPr>
            <a:xfrm>
              <a:off x="555085" y="3844766"/>
              <a:ext cx="1878100" cy="584775"/>
            </a:xfrm>
            <a:prstGeom prst="rect">
              <a:avLst/>
            </a:prstGeom>
            <a:noFill/>
          </p:spPr>
          <p:txBody>
            <a:bodyPr wrap="square" rtlCol="0">
              <a:spAutoFit/>
            </a:bodyPr>
            <a:lstStyle/>
            <a:p>
              <a:pPr algn="ctr">
                <a:buNone/>
              </a:pPr>
              <a:r>
                <a:rPr lang="en-US" sz="1600" b="1" dirty="0">
                  <a:latin typeface="+mn-lt"/>
                </a:rPr>
                <a:t>The subtree found!</a:t>
              </a:r>
            </a:p>
          </p:txBody>
        </p:sp>
      </p:grpSp>
      <p:sp>
        <p:nvSpPr>
          <p:cNvPr id="9278" name="TextBox 9277">
            <a:extLst>
              <a:ext uri="{FF2B5EF4-FFF2-40B4-BE49-F238E27FC236}">
                <a16:creationId xmlns:a16="http://schemas.microsoft.com/office/drawing/2014/main" id="{FF33E30B-3BD7-785D-8304-2CDFF90AF987}"/>
              </a:ext>
            </a:extLst>
          </p:cNvPr>
          <p:cNvSpPr txBox="1"/>
          <p:nvPr/>
        </p:nvSpPr>
        <p:spPr>
          <a:xfrm>
            <a:off x="93617" y="1420792"/>
            <a:ext cx="2126286" cy="634020"/>
          </a:xfrm>
          <a:prstGeom prst="rect">
            <a:avLst/>
          </a:prstGeom>
          <a:noFill/>
          <a:ln>
            <a:noFill/>
          </a:ln>
        </p:spPr>
        <p:txBody>
          <a:bodyPr wrap="square" rtlCol="0">
            <a:spAutoFit/>
          </a:bodyPr>
          <a:lstStyle/>
          <a:p>
            <a:pPr>
              <a:buNone/>
            </a:pPr>
            <a:r>
              <a:rPr lang="en-US" sz="1600" dirty="0">
                <a:latin typeface="+mn-lt"/>
              </a:rPr>
              <a:t>D: Dirty Node</a:t>
            </a:r>
          </a:p>
          <a:p>
            <a:pPr>
              <a:buNone/>
            </a:pPr>
            <a:r>
              <a:rPr lang="en-US" sz="1600" dirty="0">
                <a:latin typeface="+mn-lt"/>
              </a:rPr>
              <a:t>C: Candidate Node</a:t>
            </a:r>
          </a:p>
        </p:txBody>
      </p:sp>
    </p:spTree>
    <p:extLst>
      <p:ext uri="{BB962C8B-B14F-4D97-AF65-F5344CB8AC3E}">
        <p14:creationId xmlns:p14="http://schemas.microsoft.com/office/powerpoint/2010/main" val="1086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232"/>
                                        </p:tgtEl>
                                        <p:attrNameLst>
                                          <p:attrName>style.visibility</p:attrName>
                                        </p:attrNameLst>
                                      </p:cBhvr>
                                      <p:to>
                                        <p:strVal val="visible"/>
                                      </p:to>
                                    </p:set>
                                    <p:animEffect transition="in" filter="wipe(left)">
                                      <p:cBhvr>
                                        <p:cTn id="15" dur="500"/>
                                        <p:tgtEl>
                                          <p:spTgt spid="923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278"/>
                                        </p:tgtEl>
                                        <p:attrNameLst>
                                          <p:attrName>style.visibility</p:attrName>
                                        </p:attrNameLst>
                                      </p:cBhvr>
                                      <p:to>
                                        <p:strVal val="visible"/>
                                      </p:to>
                                    </p:set>
                                    <p:animEffect transition="in" filter="wipe(left)">
                                      <p:cBhvr>
                                        <p:cTn id="18" dur="500"/>
                                        <p:tgtEl>
                                          <p:spTgt spid="927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247"/>
                                        </p:tgtEl>
                                        <p:attrNameLst>
                                          <p:attrName>style.visibility</p:attrName>
                                        </p:attrNameLst>
                                      </p:cBhvr>
                                      <p:to>
                                        <p:strVal val="visible"/>
                                      </p:to>
                                    </p:set>
                                    <p:animEffect transition="in" filter="wipe(up)">
                                      <p:cBhvr>
                                        <p:cTn id="23" dur="500"/>
                                        <p:tgtEl>
                                          <p:spTgt spid="9247"/>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9279"/>
                                        </p:tgtEl>
                                        <p:attrNameLst>
                                          <p:attrName>style.visibility</p:attrName>
                                        </p:attrNameLst>
                                      </p:cBhvr>
                                      <p:to>
                                        <p:strVal val="visible"/>
                                      </p:to>
                                    </p:set>
                                    <p:animEffect transition="in" filter="wipe(left)">
                                      <p:cBhvr>
                                        <p:cTn id="27" dur="500"/>
                                        <p:tgtEl>
                                          <p:spTgt spid="92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55"/>
                                        </p:tgtEl>
                                        <p:attrNameLst>
                                          <p:attrName>style.visibility</p:attrName>
                                        </p:attrNameLst>
                                      </p:cBhvr>
                                      <p:to>
                                        <p:strVal val="visible"/>
                                      </p:to>
                                    </p:set>
                                    <p:animEffect transition="in" filter="wipe(left)">
                                      <p:cBhvr>
                                        <p:cTn id="32" dur="500"/>
                                        <p:tgtEl>
                                          <p:spTgt spid="9255"/>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9280"/>
                                        </p:tgtEl>
                                        <p:attrNameLst>
                                          <p:attrName>style.visibility</p:attrName>
                                        </p:attrNameLst>
                                      </p:cBhvr>
                                      <p:to>
                                        <p:strVal val="visible"/>
                                      </p:to>
                                    </p:set>
                                    <p:animEffect transition="in" filter="wipe(left)">
                                      <p:cBhvr>
                                        <p:cTn id="36" dur="500"/>
                                        <p:tgtEl>
                                          <p:spTgt spid="928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281"/>
                                        </p:tgtEl>
                                        <p:attrNameLst>
                                          <p:attrName>style.visibility</p:attrName>
                                        </p:attrNameLst>
                                      </p:cBhvr>
                                      <p:to>
                                        <p:strVal val="visible"/>
                                      </p:to>
                                    </p:set>
                                    <p:animEffect transition="in" filter="wipe(left)">
                                      <p:cBhvr>
                                        <p:cTn id="41" dur="500"/>
                                        <p:tgtEl>
                                          <p:spTgt spid="928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9282"/>
                                        </p:tgtEl>
                                        <p:attrNameLst>
                                          <p:attrName>style.visibility</p:attrName>
                                        </p:attrNameLst>
                                      </p:cBhvr>
                                      <p:to>
                                        <p:strVal val="visible"/>
                                      </p:to>
                                    </p:set>
                                    <p:animEffect transition="in" filter="wipe(right)">
                                      <p:cBhvr>
                                        <p:cTn id="46" dur="500"/>
                                        <p:tgtEl>
                                          <p:spTgt spid="928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283"/>
                                        </p:tgtEl>
                                        <p:attrNameLst>
                                          <p:attrName>style.visibility</p:attrName>
                                        </p:attrNameLst>
                                      </p:cBhvr>
                                      <p:to>
                                        <p:strVal val="visible"/>
                                      </p:to>
                                    </p:set>
                                    <p:animEffect transition="in" filter="fade">
                                      <p:cBhvr>
                                        <p:cTn id="51" dur="1000"/>
                                        <p:tgtEl>
                                          <p:spTgt spid="92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9284"/>
                                        </p:tgtEl>
                                        <p:attrNameLst>
                                          <p:attrName>style.visibility</p:attrName>
                                        </p:attrNameLst>
                                      </p:cBhvr>
                                      <p:to>
                                        <p:strVal val="visible"/>
                                      </p:to>
                                    </p:set>
                                    <p:animEffect transition="in" filter="wipe(right)">
                                      <p:cBhvr>
                                        <p:cTn id="56" dur="500"/>
                                        <p:tgtEl>
                                          <p:spTgt spid="9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9232" grpId="0" animBg="1"/>
      <p:bldP spid="92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27038" y="235693"/>
            <a:ext cx="2896400" cy="783029"/>
          </a:xfrm>
        </p:spPr>
        <p:txBody>
          <a:bodyPr/>
          <a:lstStyle/>
          <a:p>
            <a:pPr algn="l"/>
            <a:r>
              <a:rPr lang="en-US" altLang="en-US" sz="2500" b="1" dirty="0"/>
              <a:t>Sub-tree Release</a:t>
            </a:r>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12</a:t>
            </a:fld>
            <a:endParaRPr lang="en-US" altLang="zh-CN"/>
          </a:p>
        </p:txBody>
      </p:sp>
      <p:sp>
        <p:nvSpPr>
          <p:cNvPr id="3" name="Rectangle 3">
            <a:extLst>
              <a:ext uri="{FF2B5EF4-FFF2-40B4-BE49-F238E27FC236}">
                <a16:creationId xmlns:a16="http://schemas.microsoft.com/office/drawing/2014/main" id="{50A6742E-3F6B-2BF8-BBA7-8552D01189C1}"/>
              </a:ext>
            </a:extLst>
          </p:cNvPr>
          <p:cNvSpPr txBox="1">
            <a:spLocks noChangeArrowheads="1"/>
          </p:cNvSpPr>
          <p:nvPr/>
        </p:nvSpPr>
        <p:spPr bwMode="auto">
          <a:xfrm>
            <a:off x="34668" y="4523018"/>
            <a:ext cx="9736183" cy="137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lgn="l"/>
            <a:r>
              <a:rPr lang="en-US" sz="2000" dirty="0">
                <a:cs typeface="Arial"/>
              </a:rPr>
              <a:t>When Index X size </a:t>
            </a:r>
            <a:r>
              <a:rPr lang="en-US" sz="2000" dirty="0">
                <a:solidFill>
                  <a:srgbClr val="C00000"/>
                </a:solidFill>
                <a:cs typeface="Arial"/>
              </a:rPr>
              <a:t>approaches its limit</a:t>
            </a:r>
            <a:r>
              <a:rPr lang="en-US" sz="2000" dirty="0">
                <a:cs typeface="Arial"/>
              </a:rPr>
              <a:t>, memory release thread is triggered.</a:t>
            </a:r>
          </a:p>
          <a:p>
            <a:pPr algn="l"/>
            <a:r>
              <a:rPr lang="en-US" sz="2000" dirty="0">
                <a:cs typeface="Arial"/>
              </a:rPr>
              <a:t>Access density of a </a:t>
            </a:r>
            <a:r>
              <a:rPr lang="en-US" sz="2000" b="1" dirty="0">
                <a:solidFill>
                  <a:srgbClr val="C00000"/>
                </a:solidFill>
                <a:cs typeface="Arial"/>
              </a:rPr>
              <a:t>subtree</a:t>
            </a:r>
            <a:r>
              <a:rPr lang="en-US" sz="2000" dirty="0">
                <a:cs typeface="Arial"/>
              </a:rPr>
              <a:t> = # of accesses / the subtree size </a:t>
            </a:r>
          </a:p>
          <a:p>
            <a:pPr algn="l"/>
            <a:r>
              <a:rPr lang="en-US" sz="2000" dirty="0">
                <a:solidFill>
                  <a:srgbClr val="C00000"/>
                </a:solidFill>
                <a:cs typeface="Arial"/>
              </a:rPr>
              <a:t>Efficiently</a:t>
            </a:r>
            <a:r>
              <a:rPr lang="en-US" sz="2000" dirty="0">
                <a:cs typeface="Arial"/>
              </a:rPr>
              <a:t> track the density (see the paper)</a:t>
            </a:r>
          </a:p>
          <a:p>
            <a:r>
              <a:rPr lang="en-US" sz="2000" dirty="0">
                <a:solidFill>
                  <a:srgbClr val="C00000"/>
                </a:solidFill>
                <a:cs typeface="Arial"/>
              </a:rPr>
              <a:t>Density-based subtree ranking </a:t>
            </a:r>
            <a:r>
              <a:rPr lang="en-US" sz="2000" dirty="0">
                <a:cs typeface="Arial"/>
              </a:rPr>
              <a:t>algorithm to find a subtree for release: </a:t>
            </a:r>
          </a:p>
          <a:p>
            <a:pPr lvl="2" eaLnBrk="1" hangingPunct="1">
              <a:lnSpc>
                <a:spcPct val="90000"/>
              </a:lnSpc>
              <a:buClr>
                <a:schemeClr val="accent2"/>
              </a:buClr>
              <a:defRPr/>
            </a:pPr>
            <a:r>
              <a:rPr lang="en-US" altLang="en-US" sz="1600" dirty="0">
                <a:cs typeface="Arial"/>
              </a:rPr>
              <a:t>The subtree is not frequently accessed; and  </a:t>
            </a:r>
          </a:p>
          <a:p>
            <a:pPr lvl="2" eaLnBrk="1" hangingPunct="1">
              <a:lnSpc>
                <a:spcPct val="90000"/>
              </a:lnSpc>
              <a:buClr>
                <a:schemeClr val="accent2"/>
              </a:buClr>
              <a:defRPr/>
            </a:pPr>
            <a:r>
              <a:rPr lang="en-US" altLang="en-US" sz="1600" dirty="0">
                <a:cs typeface="Arial"/>
              </a:rPr>
              <a:t>The subtree is large. </a:t>
            </a:r>
            <a:endParaRPr lang="en-US" sz="1600" dirty="0">
              <a:cs typeface="Arial"/>
            </a:endParaRPr>
          </a:p>
          <a:p>
            <a:pPr marL="0" indent="0" algn="l">
              <a:buNone/>
            </a:pPr>
            <a:r>
              <a:rPr lang="en-US" sz="2000" dirty="0">
                <a:cs typeface="Arial"/>
              </a:rPr>
              <a:t> </a:t>
            </a:r>
          </a:p>
          <a:p>
            <a:pPr marL="457200" lvl="1" indent="0" eaLnBrk="1" hangingPunct="1">
              <a:lnSpc>
                <a:spcPct val="90000"/>
              </a:lnSpc>
              <a:buClr>
                <a:schemeClr val="accent2"/>
              </a:buClr>
              <a:buNone/>
              <a:defRPr/>
            </a:pPr>
            <a:endParaRPr lang="en-US" altLang="en-US" sz="2000" dirty="0">
              <a:cs typeface="Arial"/>
            </a:endParaRPr>
          </a:p>
        </p:txBody>
      </p:sp>
      <p:pic>
        <p:nvPicPr>
          <p:cNvPr id="7" name="Picture 6">
            <a:extLst>
              <a:ext uri="{FF2B5EF4-FFF2-40B4-BE49-F238E27FC236}">
                <a16:creationId xmlns:a16="http://schemas.microsoft.com/office/drawing/2014/main" id="{BF0E7734-A864-9486-0205-C6BC7A012DD3}"/>
              </a:ext>
            </a:extLst>
          </p:cNvPr>
          <p:cNvPicPr>
            <a:picLocks noChangeAspect="1"/>
          </p:cNvPicPr>
          <p:nvPr/>
        </p:nvPicPr>
        <p:blipFill>
          <a:blip r:embed="rId3"/>
          <a:stretch>
            <a:fillRect/>
          </a:stretch>
        </p:blipFill>
        <p:spPr>
          <a:xfrm>
            <a:off x="6472705" y="1603379"/>
            <a:ext cx="815277" cy="402606"/>
          </a:xfrm>
          <a:prstGeom prst="rect">
            <a:avLst/>
          </a:prstGeom>
        </p:spPr>
      </p:pic>
      <p:pic>
        <p:nvPicPr>
          <p:cNvPr id="8" name="Picture 7">
            <a:extLst>
              <a:ext uri="{FF2B5EF4-FFF2-40B4-BE49-F238E27FC236}">
                <a16:creationId xmlns:a16="http://schemas.microsoft.com/office/drawing/2014/main" id="{C59A38F2-E78F-8645-3DF2-D98877CF922D}"/>
              </a:ext>
            </a:extLst>
          </p:cNvPr>
          <p:cNvPicPr>
            <a:picLocks noChangeAspect="1"/>
          </p:cNvPicPr>
          <p:nvPr/>
        </p:nvPicPr>
        <p:blipFill>
          <a:blip r:embed="rId4"/>
          <a:stretch>
            <a:fillRect/>
          </a:stretch>
        </p:blipFill>
        <p:spPr>
          <a:xfrm>
            <a:off x="6950799" y="1600862"/>
            <a:ext cx="362345" cy="407638"/>
          </a:xfrm>
          <a:prstGeom prst="rect">
            <a:avLst/>
          </a:prstGeom>
        </p:spPr>
      </p:pic>
      <p:pic>
        <p:nvPicPr>
          <p:cNvPr id="18" name="Picture 17">
            <a:extLst>
              <a:ext uri="{FF2B5EF4-FFF2-40B4-BE49-F238E27FC236}">
                <a16:creationId xmlns:a16="http://schemas.microsoft.com/office/drawing/2014/main" id="{7038D578-5B61-AAF2-ED03-747D36545735}"/>
              </a:ext>
            </a:extLst>
          </p:cNvPr>
          <p:cNvPicPr>
            <a:picLocks noChangeAspect="1"/>
          </p:cNvPicPr>
          <p:nvPr/>
        </p:nvPicPr>
        <p:blipFill>
          <a:blip r:embed="rId5"/>
          <a:stretch>
            <a:fillRect/>
          </a:stretch>
        </p:blipFill>
        <p:spPr>
          <a:xfrm>
            <a:off x="5777642" y="2253912"/>
            <a:ext cx="712676" cy="305433"/>
          </a:xfrm>
          <a:prstGeom prst="rect">
            <a:avLst/>
          </a:prstGeom>
        </p:spPr>
      </p:pic>
      <p:pic>
        <p:nvPicPr>
          <p:cNvPr id="19" name="Picture 18">
            <a:extLst>
              <a:ext uri="{FF2B5EF4-FFF2-40B4-BE49-F238E27FC236}">
                <a16:creationId xmlns:a16="http://schemas.microsoft.com/office/drawing/2014/main" id="{EFFC2C90-039A-AD08-E0E6-193F69041962}"/>
              </a:ext>
            </a:extLst>
          </p:cNvPr>
          <p:cNvPicPr>
            <a:picLocks noChangeAspect="1"/>
          </p:cNvPicPr>
          <p:nvPr/>
        </p:nvPicPr>
        <p:blipFill>
          <a:blip r:embed="rId6"/>
          <a:stretch>
            <a:fillRect/>
          </a:stretch>
        </p:blipFill>
        <p:spPr>
          <a:xfrm>
            <a:off x="6136780" y="2267456"/>
            <a:ext cx="368766" cy="314535"/>
          </a:xfrm>
          <a:prstGeom prst="rect">
            <a:avLst/>
          </a:prstGeom>
        </p:spPr>
      </p:pic>
      <p:pic>
        <p:nvPicPr>
          <p:cNvPr id="24" name="Picture 23">
            <a:extLst>
              <a:ext uri="{FF2B5EF4-FFF2-40B4-BE49-F238E27FC236}">
                <a16:creationId xmlns:a16="http://schemas.microsoft.com/office/drawing/2014/main" id="{75593BD5-C90D-A677-E097-93A327C54314}"/>
              </a:ext>
            </a:extLst>
          </p:cNvPr>
          <p:cNvPicPr>
            <a:picLocks noChangeAspect="1"/>
          </p:cNvPicPr>
          <p:nvPr/>
        </p:nvPicPr>
        <p:blipFill>
          <a:blip r:embed="rId7"/>
          <a:stretch>
            <a:fillRect/>
          </a:stretch>
        </p:blipFill>
        <p:spPr>
          <a:xfrm>
            <a:off x="6812551" y="2272488"/>
            <a:ext cx="150977" cy="281824"/>
          </a:xfrm>
          <a:prstGeom prst="rect">
            <a:avLst/>
          </a:prstGeom>
        </p:spPr>
      </p:pic>
      <p:pic>
        <p:nvPicPr>
          <p:cNvPr id="25" name="Picture 24">
            <a:extLst>
              <a:ext uri="{FF2B5EF4-FFF2-40B4-BE49-F238E27FC236}">
                <a16:creationId xmlns:a16="http://schemas.microsoft.com/office/drawing/2014/main" id="{4FA2B162-E575-51AA-F721-543DD4BC0667}"/>
              </a:ext>
            </a:extLst>
          </p:cNvPr>
          <p:cNvPicPr>
            <a:picLocks noChangeAspect="1"/>
          </p:cNvPicPr>
          <p:nvPr/>
        </p:nvPicPr>
        <p:blipFill>
          <a:blip r:embed="rId8"/>
          <a:stretch>
            <a:fillRect/>
          </a:stretch>
        </p:blipFill>
        <p:spPr>
          <a:xfrm>
            <a:off x="6940734" y="2267160"/>
            <a:ext cx="219258" cy="314832"/>
          </a:xfrm>
          <a:prstGeom prst="rect">
            <a:avLst/>
          </a:prstGeom>
        </p:spPr>
      </p:pic>
      <p:pic>
        <p:nvPicPr>
          <p:cNvPr id="29" name="Picture 28">
            <a:extLst>
              <a:ext uri="{FF2B5EF4-FFF2-40B4-BE49-F238E27FC236}">
                <a16:creationId xmlns:a16="http://schemas.microsoft.com/office/drawing/2014/main" id="{BDB51E89-DE5B-B9FC-DE83-562294F05A95}"/>
              </a:ext>
            </a:extLst>
          </p:cNvPr>
          <p:cNvPicPr>
            <a:picLocks noChangeAspect="1"/>
          </p:cNvPicPr>
          <p:nvPr/>
        </p:nvPicPr>
        <p:blipFill>
          <a:blip r:embed="rId9"/>
          <a:stretch>
            <a:fillRect/>
          </a:stretch>
        </p:blipFill>
        <p:spPr>
          <a:xfrm>
            <a:off x="8042127" y="2272488"/>
            <a:ext cx="216401" cy="281824"/>
          </a:xfrm>
          <a:prstGeom prst="rect">
            <a:avLst/>
          </a:prstGeom>
        </p:spPr>
      </p:pic>
      <p:pic>
        <p:nvPicPr>
          <p:cNvPr id="30" name="Picture 29">
            <a:extLst>
              <a:ext uri="{FF2B5EF4-FFF2-40B4-BE49-F238E27FC236}">
                <a16:creationId xmlns:a16="http://schemas.microsoft.com/office/drawing/2014/main" id="{0B8F08C6-B174-D5F2-ED17-DA7FC8546F08}"/>
              </a:ext>
            </a:extLst>
          </p:cNvPr>
          <p:cNvPicPr>
            <a:picLocks noChangeAspect="1"/>
          </p:cNvPicPr>
          <p:nvPr/>
        </p:nvPicPr>
        <p:blipFill>
          <a:blip r:embed="rId10"/>
          <a:stretch>
            <a:fillRect/>
          </a:stretch>
        </p:blipFill>
        <p:spPr>
          <a:xfrm>
            <a:off x="8243134" y="2273932"/>
            <a:ext cx="226466" cy="291889"/>
          </a:xfrm>
          <a:prstGeom prst="rect">
            <a:avLst/>
          </a:prstGeom>
        </p:spPr>
      </p:pic>
      <p:pic>
        <p:nvPicPr>
          <p:cNvPr id="34" name="Picture 33">
            <a:extLst>
              <a:ext uri="{FF2B5EF4-FFF2-40B4-BE49-F238E27FC236}">
                <a16:creationId xmlns:a16="http://schemas.microsoft.com/office/drawing/2014/main" id="{A849BDC3-558D-95CB-01E8-8ADBBD9F1492}"/>
              </a:ext>
            </a:extLst>
          </p:cNvPr>
          <p:cNvPicPr>
            <a:picLocks noChangeAspect="1"/>
          </p:cNvPicPr>
          <p:nvPr/>
        </p:nvPicPr>
        <p:blipFill>
          <a:blip r:embed="rId11"/>
          <a:stretch>
            <a:fillRect/>
          </a:stretch>
        </p:blipFill>
        <p:spPr>
          <a:xfrm>
            <a:off x="6066412" y="2971164"/>
            <a:ext cx="2259625" cy="251629"/>
          </a:xfrm>
          <a:prstGeom prst="rect">
            <a:avLst/>
          </a:prstGeom>
        </p:spPr>
      </p:pic>
      <p:pic>
        <p:nvPicPr>
          <p:cNvPr id="45" name="Picture 44">
            <a:extLst>
              <a:ext uri="{FF2B5EF4-FFF2-40B4-BE49-F238E27FC236}">
                <a16:creationId xmlns:a16="http://schemas.microsoft.com/office/drawing/2014/main" id="{88497A68-0F22-EDDB-08EB-0079FD5FBFFA}"/>
              </a:ext>
            </a:extLst>
          </p:cNvPr>
          <p:cNvPicPr>
            <a:picLocks noChangeAspect="1"/>
          </p:cNvPicPr>
          <p:nvPr/>
        </p:nvPicPr>
        <p:blipFill>
          <a:blip r:embed="rId12"/>
          <a:stretch>
            <a:fillRect/>
          </a:stretch>
        </p:blipFill>
        <p:spPr>
          <a:xfrm>
            <a:off x="5543230" y="3509862"/>
            <a:ext cx="3187548" cy="872708"/>
          </a:xfrm>
          <a:prstGeom prst="rect">
            <a:avLst/>
          </a:prstGeom>
        </p:spPr>
      </p:pic>
      <p:sp>
        <p:nvSpPr>
          <p:cNvPr id="9" name="Oval 8">
            <a:extLst>
              <a:ext uri="{FF2B5EF4-FFF2-40B4-BE49-F238E27FC236}">
                <a16:creationId xmlns:a16="http://schemas.microsoft.com/office/drawing/2014/main" id="{6E20171A-9CD5-D3F6-ED89-36781F912244}"/>
              </a:ext>
            </a:extLst>
          </p:cNvPr>
          <p:cNvSpPr/>
          <p:nvPr/>
        </p:nvSpPr>
        <p:spPr bwMode="auto">
          <a:xfrm flipH="1">
            <a:off x="6362065" y="198085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28" name="Oval 27">
            <a:extLst>
              <a:ext uri="{FF2B5EF4-FFF2-40B4-BE49-F238E27FC236}">
                <a16:creationId xmlns:a16="http://schemas.microsoft.com/office/drawing/2014/main" id="{90D6356C-6973-33C7-3F6E-4AA7DFBA5585}"/>
              </a:ext>
            </a:extLst>
          </p:cNvPr>
          <p:cNvSpPr/>
          <p:nvPr/>
        </p:nvSpPr>
        <p:spPr bwMode="auto">
          <a:xfrm flipH="1">
            <a:off x="6814626" y="2000656"/>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dirty="0">
              <a:ln w="0"/>
              <a:effectLst>
                <a:outerShdw blurRad="38100" dist="19050" dir="2700000" algn="tl" rotWithShape="0">
                  <a:schemeClr val="dk1">
                    <a:alpha val="40000"/>
                  </a:schemeClr>
                </a:outerShdw>
              </a:effectLst>
            </a:endParaRPr>
          </a:p>
        </p:txBody>
      </p:sp>
      <p:sp>
        <p:nvSpPr>
          <p:cNvPr id="33" name="Oval 32">
            <a:extLst>
              <a:ext uri="{FF2B5EF4-FFF2-40B4-BE49-F238E27FC236}">
                <a16:creationId xmlns:a16="http://schemas.microsoft.com/office/drawing/2014/main" id="{3BC858FB-EEB9-7013-2490-C3E3EFFBEF67}"/>
              </a:ext>
            </a:extLst>
          </p:cNvPr>
          <p:cNvSpPr/>
          <p:nvPr/>
        </p:nvSpPr>
        <p:spPr bwMode="auto">
          <a:xfrm flipH="1">
            <a:off x="7144746" y="2000656"/>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8" name="Oval 47">
            <a:extLst>
              <a:ext uri="{FF2B5EF4-FFF2-40B4-BE49-F238E27FC236}">
                <a16:creationId xmlns:a16="http://schemas.microsoft.com/office/drawing/2014/main" id="{33482484-A16F-E502-75CB-428D3767404A}"/>
              </a:ext>
            </a:extLst>
          </p:cNvPr>
          <p:cNvSpPr/>
          <p:nvPr/>
        </p:nvSpPr>
        <p:spPr bwMode="auto">
          <a:xfrm flipH="1">
            <a:off x="8109875" y="1989942"/>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cxnSp>
        <p:nvCxnSpPr>
          <p:cNvPr id="51" name="Straight Connector 50">
            <a:extLst>
              <a:ext uri="{FF2B5EF4-FFF2-40B4-BE49-F238E27FC236}">
                <a16:creationId xmlns:a16="http://schemas.microsoft.com/office/drawing/2014/main" id="{F117D0FF-E688-9A1D-07F2-419B013FA33A}"/>
              </a:ext>
            </a:extLst>
          </p:cNvPr>
          <p:cNvCxnSpPr>
            <a:cxnSpLocks/>
            <a:stCxn id="9" idx="4"/>
            <a:endCxn id="59" idx="0"/>
          </p:cNvCxnSpPr>
          <p:nvPr/>
        </p:nvCxnSpPr>
        <p:spPr bwMode="auto">
          <a:xfrm flipH="1">
            <a:off x="6455952" y="2262682"/>
            <a:ext cx="39372" cy="300390"/>
          </a:xfrm>
          <a:prstGeom prst="line">
            <a:avLst/>
          </a:prstGeom>
          <a:noFill/>
          <a:ln w="19050"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F74934F1-37E4-6FA2-BB7D-C37C32F8376B}"/>
              </a:ext>
            </a:extLst>
          </p:cNvPr>
          <p:cNvCxnSpPr>
            <a:cxnSpLocks/>
            <a:stCxn id="49" idx="4"/>
            <a:endCxn id="48" idx="0"/>
          </p:cNvCxnSpPr>
          <p:nvPr/>
        </p:nvCxnSpPr>
        <p:spPr bwMode="auto">
          <a:xfrm>
            <a:off x="7298860" y="1600862"/>
            <a:ext cx="944274" cy="389080"/>
          </a:xfrm>
          <a:prstGeom prst="line">
            <a:avLst/>
          </a:prstGeom>
          <a:noFill/>
          <a:ln w="19050" cap="flat" cmpd="sng" algn="ctr">
            <a:solidFill>
              <a:schemeClr val="tx1"/>
            </a:solidFill>
            <a:prstDash val="solid"/>
            <a:round/>
            <a:headEnd type="none" w="med" len="med"/>
            <a:tailEnd type="none" w="med" len="med"/>
          </a:ln>
          <a:effectLst/>
        </p:spPr>
      </p:cxnSp>
      <p:sp>
        <p:nvSpPr>
          <p:cNvPr id="57" name="Oval 56">
            <a:extLst>
              <a:ext uri="{FF2B5EF4-FFF2-40B4-BE49-F238E27FC236}">
                <a16:creationId xmlns:a16="http://schemas.microsoft.com/office/drawing/2014/main" id="{2CC36F52-878B-E9C1-CBFD-53DA4A4FF3DB}"/>
              </a:ext>
            </a:extLst>
          </p:cNvPr>
          <p:cNvSpPr/>
          <p:nvPr/>
        </p:nvSpPr>
        <p:spPr bwMode="auto">
          <a:xfrm flipH="1">
            <a:off x="5644383" y="2563072"/>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8" name="Oval 57">
            <a:extLst>
              <a:ext uri="{FF2B5EF4-FFF2-40B4-BE49-F238E27FC236}">
                <a16:creationId xmlns:a16="http://schemas.microsoft.com/office/drawing/2014/main" id="{4E23E7D6-79B5-638B-C07E-767D7DB37B7F}"/>
              </a:ext>
            </a:extLst>
          </p:cNvPr>
          <p:cNvSpPr/>
          <p:nvPr/>
        </p:nvSpPr>
        <p:spPr bwMode="auto">
          <a:xfrm flipH="1">
            <a:off x="6000721" y="2563072"/>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9" name="Oval 58">
            <a:extLst>
              <a:ext uri="{FF2B5EF4-FFF2-40B4-BE49-F238E27FC236}">
                <a16:creationId xmlns:a16="http://schemas.microsoft.com/office/drawing/2014/main" id="{FDED24A1-3464-5794-A311-440B1519AA4C}"/>
              </a:ext>
            </a:extLst>
          </p:cNvPr>
          <p:cNvSpPr/>
          <p:nvPr/>
        </p:nvSpPr>
        <p:spPr bwMode="auto">
          <a:xfrm flipH="1">
            <a:off x="6322693" y="2563072"/>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5" name="Oval 9224">
            <a:extLst>
              <a:ext uri="{FF2B5EF4-FFF2-40B4-BE49-F238E27FC236}">
                <a16:creationId xmlns:a16="http://schemas.microsoft.com/office/drawing/2014/main" id="{FB4AA741-6D11-4766-C528-91D25F981061}"/>
              </a:ext>
            </a:extLst>
          </p:cNvPr>
          <p:cNvSpPr/>
          <p:nvPr/>
        </p:nvSpPr>
        <p:spPr bwMode="auto">
          <a:xfrm flipH="1">
            <a:off x="6677762" y="2550076"/>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6" name="Oval 9225">
            <a:extLst>
              <a:ext uri="{FF2B5EF4-FFF2-40B4-BE49-F238E27FC236}">
                <a16:creationId xmlns:a16="http://schemas.microsoft.com/office/drawing/2014/main" id="{81752652-3FCB-8B0F-7829-A420AB9CAA0D}"/>
              </a:ext>
            </a:extLst>
          </p:cNvPr>
          <p:cNvSpPr/>
          <p:nvPr/>
        </p:nvSpPr>
        <p:spPr bwMode="auto">
          <a:xfrm flipH="1">
            <a:off x="7000193" y="255989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7" name="Oval 9226">
            <a:extLst>
              <a:ext uri="{FF2B5EF4-FFF2-40B4-BE49-F238E27FC236}">
                <a16:creationId xmlns:a16="http://schemas.microsoft.com/office/drawing/2014/main" id="{AB45B192-6F22-FBB4-2085-B69C1F3F8B1A}"/>
              </a:ext>
            </a:extLst>
          </p:cNvPr>
          <p:cNvSpPr/>
          <p:nvPr/>
        </p:nvSpPr>
        <p:spPr bwMode="auto">
          <a:xfrm flipH="1">
            <a:off x="7897574" y="2550076"/>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8" name="Oval 9227">
            <a:extLst>
              <a:ext uri="{FF2B5EF4-FFF2-40B4-BE49-F238E27FC236}">
                <a16:creationId xmlns:a16="http://schemas.microsoft.com/office/drawing/2014/main" id="{588C83F6-5F34-CFA8-1525-5B429FFF9D8A}"/>
              </a:ext>
            </a:extLst>
          </p:cNvPr>
          <p:cNvSpPr/>
          <p:nvPr/>
        </p:nvSpPr>
        <p:spPr bwMode="auto">
          <a:xfrm flipH="1">
            <a:off x="8326276" y="2537766"/>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cxnSp>
        <p:nvCxnSpPr>
          <p:cNvPr id="9231" name="Straight Connector 9230">
            <a:extLst>
              <a:ext uri="{FF2B5EF4-FFF2-40B4-BE49-F238E27FC236}">
                <a16:creationId xmlns:a16="http://schemas.microsoft.com/office/drawing/2014/main" id="{2FEE0504-5284-51A0-E1D5-D9601F99B23A}"/>
              </a:ext>
            </a:extLst>
          </p:cNvPr>
          <p:cNvCxnSpPr>
            <a:cxnSpLocks/>
          </p:cNvCxnSpPr>
          <p:nvPr/>
        </p:nvCxnSpPr>
        <p:spPr bwMode="auto">
          <a:xfrm>
            <a:off x="5565266" y="3361873"/>
            <a:ext cx="3165512" cy="45848"/>
          </a:xfrm>
          <a:prstGeom prst="line">
            <a:avLst/>
          </a:prstGeom>
          <a:noFill/>
          <a:ln w="19050" cap="flat" cmpd="sng" algn="ctr">
            <a:solidFill>
              <a:schemeClr val="tx1"/>
            </a:solidFill>
            <a:prstDash val="lgDash"/>
            <a:round/>
            <a:headEnd type="none" w="med" len="med"/>
            <a:tailEnd type="none" w="med" len="med"/>
          </a:ln>
          <a:effectLst/>
        </p:spPr>
      </p:cxnSp>
      <p:cxnSp>
        <p:nvCxnSpPr>
          <p:cNvPr id="2" name="Straight Connector 1">
            <a:extLst>
              <a:ext uri="{FF2B5EF4-FFF2-40B4-BE49-F238E27FC236}">
                <a16:creationId xmlns:a16="http://schemas.microsoft.com/office/drawing/2014/main" id="{555D99CA-A726-E446-AEE9-DD5625B36AA5}"/>
              </a:ext>
            </a:extLst>
          </p:cNvPr>
          <p:cNvCxnSpPr>
            <a:cxnSpLocks/>
          </p:cNvCxnSpPr>
          <p:nvPr/>
        </p:nvCxnSpPr>
        <p:spPr bwMode="auto">
          <a:xfrm flipH="1">
            <a:off x="7278005" y="1629223"/>
            <a:ext cx="23575" cy="371433"/>
          </a:xfrm>
          <a:prstGeom prst="line">
            <a:avLst/>
          </a:prstGeom>
          <a:noFill/>
          <a:ln w="19050"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586DAD53-FE5F-C162-0CA5-88F47853FF70}"/>
              </a:ext>
            </a:extLst>
          </p:cNvPr>
          <p:cNvCxnSpPr>
            <a:cxnSpLocks/>
          </p:cNvCxnSpPr>
          <p:nvPr/>
        </p:nvCxnSpPr>
        <p:spPr bwMode="auto">
          <a:xfrm>
            <a:off x="7298860" y="1600862"/>
            <a:ext cx="311338" cy="414924"/>
          </a:xfrm>
          <a:prstGeom prst="line">
            <a:avLst/>
          </a:prstGeom>
          <a:noFill/>
          <a:ln w="19050" cap="flat" cmpd="sng" algn="ctr">
            <a:solidFill>
              <a:schemeClr val="tx1"/>
            </a:solidFill>
            <a:prstDash val="solid"/>
            <a:round/>
            <a:headEnd type="none" w="med" len="med"/>
            <a:tailEnd type="none" w="med" len="med"/>
          </a:ln>
          <a:effectLst/>
        </p:spPr>
      </p:cxnSp>
      <p:sp>
        <p:nvSpPr>
          <p:cNvPr id="6" name="Oval 5">
            <a:extLst>
              <a:ext uri="{FF2B5EF4-FFF2-40B4-BE49-F238E27FC236}">
                <a16:creationId xmlns:a16="http://schemas.microsoft.com/office/drawing/2014/main" id="{C2BB64DF-C75D-6051-CDBC-875C44C8E7CB}"/>
              </a:ext>
            </a:extLst>
          </p:cNvPr>
          <p:cNvSpPr/>
          <p:nvPr/>
        </p:nvSpPr>
        <p:spPr bwMode="auto">
          <a:xfrm flipH="1">
            <a:off x="7476831" y="2010429"/>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13" name="Oval 12">
            <a:extLst>
              <a:ext uri="{FF2B5EF4-FFF2-40B4-BE49-F238E27FC236}">
                <a16:creationId xmlns:a16="http://schemas.microsoft.com/office/drawing/2014/main" id="{C8B2426B-FA70-6ADF-E3CF-8203AB51A1F7}"/>
              </a:ext>
            </a:extLst>
          </p:cNvPr>
          <p:cNvSpPr/>
          <p:nvPr/>
        </p:nvSpPr>
        <p:spPr bwMode="auto">
          <a:xfrm flipH="1">
            <a:off x="8107063" y="1977580"/>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grpSp>
        <p:nvGrpSpPr>
          <p:cNvPr id="46" name="Group 45">
            <a:extLst>
              <a:ext uri="{FF2B5EF4-FFF2-40B4-BE49-F238E27FC236}">
                <a16:creationId xmlns:a16="http://schemas.microsoft.com/office/drawing/2014/main" id="{DBA117C5-AA9F-1AE1-1F93-25E9E1DEC800}"/>
              </a:ext>
            </a:extLst>
          </p:cNvPr>
          <p:cNvGrpSpPr/>
          <p:nvPr/>
        </p:nvGrpSpPr>
        <p:grpSpPr>
          <a:xfrm>
            <a:off x="7103175" y="1219200"/>
            <a:ext cx="349660" cy="461665"/>
            <a:chOff x="7103175" y="1443042"/>
            <a:chExt cx="349660" cy="461665"/>
          </a:xfrm>
        </p:grpSpPr>
        <p:sp>
          <p:nvSpPr>
            <p:cNvPr id="49" name="Oval 48">
              <a:extLst>
                <a:ext uri="{FF2B5EF4-FFF2-40B4-BE49-F238E27FC236}">
                  <a16:creationId xmlns:a16="http://schemas.microsoft.com/office/drawing/2014/main" id="{30C05938-6EF9-4CD6-10A3-C39817848F94}"/>
                </a:ext>
              </a:extLst>
            </p:cNvPr>
            <p:cNvSpPr/>
            <p:nvPr/>
          </p:nvSpPr>
          <p:spPr bwMode="auto">
            <a:xfrm flipH="1">
              <a:off x="7165601" y="1542880"/>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14" name="TextBox 13">
              <a:extLst>
                <a:ext uri="{FF2B5EF4-FFF2-40B4-BE49-F238E27FC236}">
                  <a16:creationId xmlns:a16="http://schemas.microsoft.com/office/drawing/2014/main" id="{13180170-C60D-E642-4A65-48C00928100C}"/>
                </a:ext>
              </a:extLst>
            </p:cNvPr>
            <p:cNvSpPr txBox="1"/>
            <p:nvPr/>
          </p:nvSpPr>
          <p:spPr>
            <a:xfrm>
              <a:off x="7103175" y="1443042"/>
              <a:ext cx="349660" cy="461665"/>
            </a:xfrm>
            <a:prstGeom prst="rect">
              <a:avLst/>
            </a:prstGeom>
            <a:noFill/>
          </p:spPr>
          <p:txBody>
            <a:bodyPr wrap="square" rtlCol="0">
              <a:spAutoFit/>
            </a:bodyPr>
            <a:lstStyle/>
            <a:p>
              <a:pPr>
                <a:buNone/>
              </a:pPr>
              <a:r>
                <a:rPr lang="en-US" dirty="0">
                  <a:solidFill>
                    <a:srgbClr val="C00000"/>
                  </a:solidFill>
                </a:rPr>
                <a:t>A</a:t>
              </a:r>
            </a:p>
          </p:txBody>
        </p:sp>
      </p:grpSp>
      <p:sp>
        <p:nvSpPr>
          <p:cNvPr id="26" name="TextBox 25">
            <a:extLst>
              <a:ext uri="{FF2B5EF4-FFF2-40B4-BE49-F238E27FC236}">
                <a16:creationId xmlns:a16="http://schemas.microsoft.com/office/drawing/2014/main" id="{0EFAA4B6-0827-9085-2FB8-A03776E2BB3A}"/>
              </a:ext>
            </a:extLst>
          </p:cNvPr>
          <p:cNvSpPr txBox="1"/>
          <p:nvPr/>
        </p:nvSpPr>
        <p:spPr>
          <a:xfrm>
            <a:off x="6310879" y="1921846"/>
            <a:ext cx="349660" cy="400110"/>
          </a:xfrm>
          <a:prstGeom prst="rect">
            <a:avLst/>
          </a:prstGeom>
          <a:noFill/>
        </p:spPr>
        <p:txBody>
          <a:bodyPr wrap="square" rtlCol="0">
            <a:spAutoFit/>
          </a:bodyPr>
          <a:lstStyle/>
          <a:p>
            <a:pPr>
              <a:buNone/>
            </a:pPr>
            <a:r>
              <a:rPr lang="en-US" sz="2000" b="1" dirty="0">
                <a:solidFill>
                  <a:srgbClr val="0070C0"/>
                </a:solidFill>
              </a:rPr>
              <a:t>B</a:t>
            </a:r>
          </a:p>
        </p:txBody>
      </p:sp>
      <p:sp>
        <p:nvSpPr>
          <p:cNvPr id="27" name="TextBox 26">
            <a:extLst>
              <a:ext uri="{FF2B5EF4-FFF2-40B4-BE49-F238E27FC236}">
                <a16:creationId xmlns:a16="http://schemas.microsoft.com/office/drawing/2014/main" id="{B664B017-9810-FC89-B318-48E2D4326453}"/>
              </a:ext>
            </a:extLst>
          </p:cNvPr>
          <p:cNvSpPr txBox="1"/>
          <p:nvPr/>
        </p:nvSpPr>
        <p:spPr>
          <a:xfrm>
            <a:off x="6763457" y="1929963"/>
            <a:ext cx="349660" cy="400110"/>
          </a:xfrm>
          <a:prstGeom prst="rect">
            <a:avLst/>
          </a:prstGeom>
          <a:noFill/>
        </p:spPr>
        <p:txBody>
          <a:bodyPr wrap="square" rtlCol="0">
            <a:spAutoFit/>
          </a:bodyPr>
          <a:lstStyle/>
          <a:p>
            <a:pPr>
              <a:buNone/>
            </a:pPr>
            <a:r>
              <a:rPr lang="en-US" sz="2000" b="1" dirty="0">
                <a:solidFill>
                  <a:srgbClr val="0070C0"/>
                </a:solidFill>
              </a:rPr>
              <a:t>C</a:t>
            </a:r>
          </a:p>
        </p:txBody>
      </p:sp>
      <p:sp>
        <p:nvSpPr>
          <p:cNvPr id="32" name="TextBox 31">
            <a:extLst>
              <a:ext uri="{FF2B5EF4-FFF2-40B4-BE49-F238E27FC236}">
                <a16:creationId xmlns:a16="http://schemas.microsoft.com/office/drawing/2014/main" id="{828C2D93-33D4-34D9-F729-1133DA7419A0}"/>
              </a:ext>
            </a:extLst>
          </p:cNvPr>
          <p:cNvSpPr txBox="1"/>
          <p:nvPr/>
        </p:nvSpPr>
        <p:spPr>
          <a:xfrm>
            <a:off x="7095198" y="1941111"/>
            <a:ext cx="349660" cy="400110"/>
          </a:xfrm>
          <a:prstGeom prst="rect">
            <a:avLst/>
          </a:prstGeom>
          <a:noFill/>
        </p:spPr>
        <p:txBody>
          <a:bodyPr wrap="square" rtlCol="0">
            <a:spAutoFit/>
          </a:bodyPr>
          <a:lstStyle/>
          <a:p>
            <a:pPr>
              <a:buNone/>
            </a:pPr>
            <a:r>
              <a:rPr lang="en-US" sz="2000" b="1" dirty="0">
                <a:solidFill>
                  <a:srgbClr val="0070C0"/>
                </a:solidFill>
              </a:rPr>
              <a:t>D</a:t>
            </a:r>
          </a:p>
        </p:txBody>
      </p:sp>
      <p:sp>
        <p:nvSpPr>
          <p:cNvPr id="35" name="TextBox 34">
            <a:extLst>
              <a:ext uri="{FF2B5EF4-FFF2-40B4-BE49-F238E27FC236}">
                <a16:creationId xmlns:a16="http://schemas.microsoft.com/office/drawing/2014/main" id="{D8A00CF8-6169-20DB-5E2E-8A3694833032}"/>
              </a:ext>
            </a:extLst>
          </p:cNvPr>
          <p:cNvSpPr txBox="1"/>
          <p:nvPr/>
        </p:nvSpPr>
        <p:spPr>
          <a:xfrm>
            <a:off x="7436774" y="1950422"/>
            <a:ext cx="349660" cy="400110"/>
          </a:xfrm>
          <a:prstGeom prst="rect">
            <a:avLst/>
          </a:prstGeom>
          <a:noFill/>
        </p:spPr>
        <p:txBody>
          <a:bodyPr wrap="square" rtlCol="0">
            <a:spAutoFit/>
          </a:bodyPr>
          <a:lstStyle/>
          <a:p>
            <a:pPr>
              <a:buNone/>
            </a:pPr>
            <a:r>
              <a:rPr lang="en-US" sz="2000" b="1" dirty="0">
                <a:solidFill>
                  <a:srgbClr val="0070C0"/>
                </a:solidFill>
              </a:rPr>
              <a:t>E</a:t>
            </a:r>
          </a:p>
        </p:txBody>
      </p:sp>
      <p:sp>
        <p:nvSpPr>
          <p:cNvPr id="36" name="TextBox 35">
            <a:extLst>
              <a:ext uri="{FF2B5EF4-FFF2-40B4-BE49-F238E27FC236}">
                <a16:creationId xmlns:a16="http://schemas.microsoft.com/office/drawing/2014/main" id="{B7BAE575-E774-E500-C39B-49CDAFBE8AFC}"/>
              </a:ext>
            </a:extLst>
          </p:cNvPr>
          <p:cNvSpPr txBox="1"/>
          <p:nvPr/>
        </p:nvSpPr>
        <p:spPr>
          <a:xfrm>
            <a:off x="8066222" y="1919573"/>
            <a:ext cx="349660" cy="400110"/>
          </a:xfrm>
          <a:prstGeom prst="rect">
            <a:avLst/>
          </a:prstGeom>
          <a:noFill/>
        </p:spPr>
        <p:txBody>
          <a:bodyPr wrap="square" rtlCol="0">
            <a:spAutoFit/>
          </a:bodyPr>
          <a:lstStyle/>
          <a:p>
            <a:pPr>
              <a:buNone/>
            </a:pPr>
            <a:r>
              <a:rPr lang="en-US" sz="2000" b="1" dirty="0">
                <a:solidFill>
                  <a:srgbClr val="0070C0"/>
                </a:solidFill>
              </a:rPr>
              <a:t>F</a:t>
            </a:r>
          </a:p>
        </p:txBody>
      </p:sp>
      <p:sp>
        <p:nvSpPr>
          <p:cNvPr id="39" name="TextBox 38">
            <a:extLst>
              <a:ext uri="{FF2B5EF4-FFF2-40B4-BE49-F238E27FC236}">
                <a16:creationId xmlns:a16="http://schemas.microsoft.com/office/drawing/2014/main" id="{580CCD95-BB41-E227-3F7A-EB5E07879021}"/>
              </a:ext>
            </a:extLst>
          </p:cNvPr>
          <p:cNvSpPr txBox="1"/>
          <p:nvPr/>
        </p:nvSpPr>
        <p:spPr>
          <a:xfrm>
            <a:off x="6310879" y="2507171"/>
            <a:ext cx="349660" cy="400110"/>
          </a:xfrm>
          <a:prstGeom prst="rect">
            <a:avLst/>
          </a:prstGeom>
          <a:noFill/>
        </p:spPr>
        <p:txBody>
          <a:bodyPr wrap="square" rtlCol="0">
            <a:spAutoFit/>
          </a:bodyPr>
          <a:lstStyle/>
          <a:p>
            <a:pPr>
              <a:buNone/>
            </a:pPr>
            <a:r>
              <a:rPr lang="en-US" sz="2000" b="1" dirty="0">
                <a:solidFill>
                  <a:srgbClr val="002060"/>
                </a:solidFill>
              </a:rPr>
              <a:t>I</a:t>
            </a:r>
          </a:p>
        </p:txBody>
      </p:sp>
      <p:sp>
        <p:nvSpPr>
          <p:cNvPr id="40" name="TextBox 39">
            <a:extLst>
              <a:ext uri="{FF2B5EF4-FFF2-40B4-BE49-F238E27FC236}">
                <a16:creationId xmlns:a16="http://schemas.microsoft.com/office/drawing/2014/main" id="{4D76D37F-DC74-4CCD-7C9E-5B4C02155E5E}"/>
              </a:ext>
            </a:extLst>
          </p:cNvPr>
          <p:cNvSpPr txBox="1"/>
          <p:nvPr/>
        </p:nvSpPr>
        <p:spPr>
          <a:xfrm>
            <a:off x="5586179" y="2490567"/>
            <a:ext cx="349660" cy="400110"/>
          </a:xfrm>
          <a:prstGeom prst="rect">
            <a:avLst/>
          </a:prstGeom>
          <a:noFill/>
        </p:spPr>
        <p:txBody>
          <a:bodyPr wrap="square" rtlCol="0">
            <a:spAutoFit/>
          </a:bodyPr>
          <a:lstStyle/>
          <a:p>
            <a:pPr>
              <a:buNone/>
            </a:pPr>
            <a:r>
              <a:rPr lang="en-US" sz="2000" b="1" dirty="0">
                <a:solidFill>
                  <a:srgbClr val="002060"/>
                </a:solidFill>
              </a:rPr>
              <a:t>G</a:t>
            </a:r>
          </a:p>
        </p:txBody>
      </p:sp>
      <p:sp>
        <p:nvSpPr>
          <p:cNvPr id="42" name="TextBox 41">
            <a:extLst>
              <a:ext uri="{FF2B5EF4-FFF2-40B4-BE49-F238E27FC236}">
                <a16:creationId xmlns:a16="http://schemas.microsoft.com/office/drawing/2014/main" id="{5BBC8FA3-3D78-F680-3D3B-BFA9829F820D}"/>
              </a:ext>
            </a:extLst>
          </p:cNvPr>
          <p:cNvSpPr txBox="1"/>
          <p:nvPr/>
        </p:nvSpPr>
        <p:spPr>
          <a:xfrm>
            <a:off x="5947781" y="2499968"/>
            <a:ext cx="349660" cy="400110"/>
          </a:xfrm>
          <a:prstGeom prst="rect">
            <a:avLst/>
          </a:prstGeom>
          <a:noFill/>
        </p:spPr>
        <p:txBody>
          <a:bodyPr wrap="square" rtlCol="0">
            <a:spAutoFit/>
          </a:bodyPr>
          <a:lstStyle/>
          <a:p>
            <a:pPr>
              <a:buNone/>
            </a:pPr>
            <a:r>
              <a:rPr lang="en-US" sz="2000" b="1" dirty="0">
                <a:solidFill>
                  <a:srgbClr val="002060"/>
                </a:solidFill>
              </a:rPr>
              <a:t>H</a:t>
            </a:r>
          </a:p>
        </p:txBody>
      </p:sp>
      <p:sp>
        <p:nvSpPr>
          <p:cNvPr id="9237" name="TextBox 9236">
            <a:extLst>
              <a:ext uri="{FF2B5EF4-FFF2-40B4-BE49-F238E27FC236}">
                <a16:creationId xmlns:a16="http://schemas.microsoft.com/office/drawing/2014/main" id="{FA60F99B-6929-BC5B-A833-E0F603F02025}"/>
              </a:ext>
            </a:extLst>
          </p:cNvPr>
          <p:cNvSpPr txBox="1"/>
          <p:nvPr/>
        </p:nvSpPr>
        <p:spPr>
          <a:xfrm>
            <a:off x="1052932" y="1500842"/>
            <a:ext cx="607859" cy="461665"/>
          </a:xfrm>
          <a:prstGeom prst="rect">
            <a:avLst/>
          </a:prstGeom>
          <a:noFill/>
        </p:spPr>
        <p:txBody>
          <a:bodyPr wrap="none" rtlCol="0">
            <a:spAutoFit/>
          </a:bodyPr>
          <a:lstStyle/>
          <a:p>
            <a:pPr>
              <a:buNone/>
            </a:pPr>
            <a:r>
              <a:rPr lang="en-US" dirty="0">
                <a:latin typeface="+mj-lt"/>
              </a:rPr>
              <a:t>😞</a:t>
            </a:r>
          </a:p>
        </p:txBody>
      </p:sp>
      <p:grpSp>
        <p:nvGrpSpPr>
          <p:cNvPr id="9341" name="Group 9340">
            <a:extLst>
              <a:ext uri="{FF2B5EF4-FFF2-40B4-BE49-F238E27FC236}">
                <a16:creationId xmlns:a16="http://schemas.microsoft.com/office/drawing/2014/main" id="{576AE54F-0AE1-B664-C351-8BFF95FD3B4C}"/>
              </a:ext>
            </a:extLst>
          </p:cNvPr>
          <p:cNvGrpSpPr/>
          <p:nvPr/>
        </p:nvGrpSpPr>
        <p:grpSpPr>
          <a:xfrm>
            <a:off x="286366" y="1590681"/>
            <a:ext cx="1257659" cy="2415940"/>
            <a:chOff x="286366" y="1590681"/>
            <a:chExt cx="1257659" cy="2415940"/>
          </a:xfrm>
        </p:grpSpPr>
        <p:sp>
          <p:nvSpPr>
            <p:cNvPr id="43" name="Rectangle 42">
              <a:extLst>
                <a:ext uri="{FF2B5EF4-FFF2-40B4-BE49-F238E27FC236}">
                  <a16:creationId xmlns:a16="http://schemas.microsoft.com/office/drawing/2014/main" id="{28FE9FA4-15EC-5723-9190-CE251B866A6C}"/>
                </a:ext>
              </a:extLst>
            </p:cNvPr>
            <p:cNvSpPr/>
            <p:nvPr/>
          </p:nvSpPr>
          <p:spPr bwMode="auto">
            <a:xfrm>
              <a:off x="752727" y="1590681"/>
              <a:ext cx="370231" cy="183831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
          <p:nvSpPr>
            <p:cNvPr id="50" name="Oval 49">
              <a:extLst>
                <a:ext uri="{FF2B5EF4-FFF2-40B4-BE49-F238E27FC236}">
                  <a16:creationId xmlns:a16="http://schemas.microsoft.com/office/drawing/2014/main" id="{858FC5C3-0DF6-0FD7-22BB-A134B6B4119B}"/>
                </a:ext>
              </a:extLst>
            </p:cNvPr>
            <p:cNvSpPr/>
            <p:nvPr/>
          </p:nvSpPr>
          <p:spPr bwMode="auto">
            <a:xfrm flipH="1">
              <a:off x="817963" y="1627614"/>
              <a:ext cx="263424" cy="1801386"/>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53" name="TextBox 52">
              <a:extLst>
                <a:ext uri="{FF2B5EF4-FFF2-40B4-BE49-F238E27FC236}">
                  <a16:creationId xmlns:a16="http://schemas.microsoft.com/office/drawing/2014/main" id="{7FF76240-D9EA-8B02-D733-FF6F0389DA68}"/>
                </a:ext>
              </a:extLst>
            </p:cNvPr>
            <p:cNvSpPr txBox="1"/>
            <p:nvPr/>
          </p:nvSpPr>
          <p:spPr>
            <a:xfrm>
              <a:off x="739112" y="2202357"/>
              <a:ext cx="349660" cy="461665"/>
            </a:xfrm>
            <a:prstGeom prst="rect">
              <a:avLst/>
            </a:prstGeom>
            <a:noFill/>
          </p:spPr>
          <p:txBody>
            <a:bodyPr wrap="square" rtlCol="0">
              <a:spAutoFit/>
            </a:bodyPr>
            <a:lstStyle/>
            <a:p>
              <a:pPr>
                <a:buNone/>
              </a:pPr>
              <a:r>
                <a:rPr lang="en-US" dirty="0">
                  <a:solidFill>
                    <a:srgbClr val="C00000"/>
                  </a:solidFill>
                </a:rPr>
                <a:t>A</a:t>
              </a:r>
            </a:p>
          </p:txBody>
        </p:sp>
        <p:cxnSp>
          <p:nvCxnSpPr>
            <p:cNvPr id="60" name="Straight Connector 59">
              <a:extLst>
                <a:ext uri="{FF2B5EF4-FFF2-40B4-BE49-F238E27FC236}">
                  <a16:creationId xmlns:a16="http://schemas.microsoft.com/office/drawing/2014/main" id="{351A7FCD-C2A8-4FDF-A54B-4677E13EDA9B}"/>
                </a:ext>
              </a:extLst>
            </p:cNvPr>
            <p:cNvCxnSpPr/>
            <p:nvPr/>
          </p:nvCxnSpPr>
          <p:spPr bwMode="auto">
            <a:xfrm>
              <a:off x="286366" y="1590681"/>
              <a:ext cx="390925" cy="0"/>
            </a:xfrm>
            <a:prstGeom prst="line">
              <a:avLst/>
            </a:prstGeom>
            <a:noFill/>
            <a:ln w="15875"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744566D9-5CB9-1025-EB61-FB30FCD21583}"/>
                </a:ext>
              </a:extLst>
            </p:cNvPr>
            <p:cNvCxnSpPr/>
            <p:nvPr/>
          </p:nvCxnSpPr>
          <p:spPr bwMode="auto">
            <a:xfrm>
              <a:off x="311562" y="3418952"/>
              <a:ext cx="390925" cy="0"/>
            </a:xfrm>
            <a:prstGeom prst="line">
              <a:avLst/>
            </a:prstGeom>
            <a:noFill/>
            <a:ln w="15875" cap="flat" cmpd="sng" algn="ctr">
              <a:solidFill>
                <a:schemeClr val="tx1"/>
              </a:solidFill>
              <a:prstDash val="solid"/>
              <a:round/>
              <a:headEnd type="none" w="med" len="med"/>
              <a:tailEnd type="none" w="med" len="med"/>
            </a:ln>
            <a:effectLst/>
          </p:spPr>
        </p:cxnSp>
        <p:cxnSp>
          <p:nvCxnSpPr>
            <p:cNvPr id="9216" name="Straight Arrow Connector 9215">
              <a:extLst>
                <a:ext uri="{FF2B5EF4-FFF2-40B4-BE49-F238E27FC236}">
                  <a16:creationId xmlns:a16="http://schemas.microsoft.com/office/drawing/2014/main" id="{D1F718D0-57FF-7ADC-4E5F-C599B1135EB9}"/>
                </a:ext>
              </a:extLst>
            </p:cNvPr>
            <p:cNvCxnSpPr>
              <a:cxnSpLocks/>
            </p:cNvCxnSpPr>
            <p:nvPr/>
          </p:nvCxnSpPr>
          <p:spPr bwMode="auto">
            <a:xfrm>
              <a:off x="504061" y="3114519"/>
              <a:ext cx="0" cy="296036"/>
            </a:xfrm>
            <a:prstGeom prst="straightConnector1">
              <a:avLst/>
            </a:prstGeom>
            <a:noFill/>
            <a:ln w="12700" cap="flat" cmpd="sng" algn="ctr">
              <a:solidFill>
                <a:schemeClr val="tx1"/>
              </a:solidFill>
              <a:prstDash val="solid"/>
              <a:round/>
              <a:headEnd type="none" w="med" len="med"/>
              <a:tailEnd type="triangle"/>
            </a:ln>
            <a:effectLst/>
          </p:spPr>
        </p:cxnSp>
        <p:cxnSp>
          <p:nvCxnSpPr>
            <p:cNvPr id="9217" name="Straight Arrow Connector 9216">
              <a:extLst>
                <a:ext uri="{FF2B5EF4-FFF2-40B4-BE49-F238E27FC236}">
                  <a16:creationId xmlns:a16="http://schemas.microsoft.com/office/drawing/2014/main" id="{07C24B02-D64C-2EE2-12BA-ABAE8C96A1CA}"/>
                </a:ext>
              </a:extLst>
            </p:cNvPr>
            <p:cNvCxnSpPr>
              <a:cxnSpLocks/>
            </p:cNvCxnSpPr>
            <p:nvPr/>
          </p:nvCxnSpPr>
          <p:spPr bwMode="auto">
            <a:xfrm flipV="1">
              <a:off x="1336823" y="2038781"/>
              <a:ext cx="0" cy="301437"/>
            </a:xfrm>
            <a:prstGeom prst="straightConnector1">
              <a:avLst/>
            </a:prstGeom>
            <a:noFill/>
            <a:ln w="12700" cap="flat" cmpd="sng" algn="ctr">
              <a:solidFill>
                <a:schemeClr val="tx1"/>
              </a:solidFill>
              <a:prstDash val="solid"/>
              <a:round/>
              <a:headEnd type="none" w="med" len="med"/>
              <a:tailEnd type="triangle"/>
            </a:ln>
            <a:effectLst/>
          </p:spPr>
        </p:cxnSp>
        <p:sp>
          <p:nvSpPr>
            <p:cNvPr id="9221" name="TextBox 9220">
              <a:extLst>
                <a:ext uri="{FF2B5EF4-FFF2-40B4-BE49-F238E27FC236}">
                  <a16:creationId xmlns:a16="http://schemas.microsoft.com/office/drawing/2014/main" id="{A54C29E7-C6C8-A35E-F37F-4A266812F69E}"/>
                </a:ext>
              </a:extLst>
            </p:cNvPr>
            <p:cNvSpPr txBox="1"/>
            <p:nvPr/>
          </p:nvSpPr>
          <p:spPr>
            <a:xfrm rot="16200000">
              <a:off x="-151789" y="2383211"/>
              <a:ext cx="1303697" cy="246221"/>
            </a:xfrm>
            <a:prstGeom prst="rect">
              <a:avLst/>
            </a:prstGeom>
            <a:noFill/>
          </p:spPr>
          <p:txBody>
            <a:bodyPr wrap="square" rtlCol="0">
              <a:spAutoFit/>
            </a:bodyPr>
            <a:lstStyle/>
            <a:p>
              <a:pPr algn="ctr">
                <a:buNone/>
              </a:pPr>
              <a:r>
                <a:rPr lang="en-US" sz="1000" dirty="0">
                  <a:latin typeface="+mj-lt"/>
                </a:rPr>
                <a:t>Index Limit Size</a:t>
              </a:r>
            </a:p>
          </p:txBody>
        </p:sp>
        <p:cxnSp>
          <p:nvCxnSpPr>
            <p:cNvPr id="9224" name="Straight Connector 9223">
              <a:extLst>
                <a:ext uri="{FF2B5EF4-FFF2-40B4-BE49-F238E27FC236}">
                  <a16:creationId xmlns:a16="http://schemas.microsoft.com/office/drawing/2014/main" id="{C7B66FB4-C567-6CB9-EEB4-817116BE7548}"/>
                </a:ext>
              </a:extLst>
            </p:cNvPr>
            <p:cNvCxnSpPr/>
            <p:nvPr/>
          </p:nvCxnSpPr>
          <p:spPr bwMode="auto">
            <a:xfrm>
              <a:off x="1153100" y="3418952"/>
              <a:ext cx="390925" cy="0"/>
            </a:xfrm>
            <a:prstGeom prst="line">
              <a:avLst/>
            </a:prstGeom>
            <a:noFill/>
            <a:ln w="15875" cap="flat" cmpd="sng" algn="ctr">
              <a:solidFill>
                <a:schemeClr val="tx1"/>
              </a:solidFill>
              <a:prstDash val="solid"/>
              <a:round/>
              <a:headEnd type="none" w="med" len="med"/>
              <a:tailEnd type="none" w="med" len="med"/>
            </a:ln>
            <a:effectLst/>
          </p:spPr>
        </p:cxnSp>
        <p:cxnSp>
          <p:nvCxnSpPr>
            <p:cNvPr id="9229" name="Straight Connector 9228">
              <a:extLst>
                <a:ext uri="{FF2B5EF4-FFF2-40B4-BE49-F238E27FC236}">
                  <a16:creationId xmlns:a16="http://schemas.microsoft.com/office/drawing/2014/main" id="{5E00BAA1-EF7D-B710-4DEE-B50116984C54}"/>
                </a:ext>
              </a:extLst>
            </p:cNvPr>
            <p:cNvCxnSpPr/>
            <p:nvPr/>
          </p:nvCxnSpPr>
          <p:spPr bwMode="auto">
            <a:xfrm>
              <a:off x="1153100" y="2014764"/>
              <a:ext cx="390925" cy="0"/>
            </a:xfrm>
            <a:prstGeom prst="line">
              <a:avLst/>
            </a:prstGeom>
            <a:noFill/>
            <a:ln w="15875" cap="flat" cmpd="sng" algn="ctr">
              <a:solidFill>
                <a:schemeClr val="tx1"/>
              </a:solidFill>
              <a:prstDash val="solid"/>
              <a:round/>
              <a:headEnd type="none" w="med" len="med"/>
              <a:tailEnd type="none" w="med" len="med"/>
            </a:ln>
            <a:effectLst/>
          </p:spPr>
        </p:cxnSp>
        <p:sp>
          <p:nvSpPr>
            <p:cNvPr id="9235" name="TextBox 9234">
              <a:extLst>
                <a:ext uri="{FF2B5EF4-FFF2-40B4-BE49-F238E27FC236}">
                  <a16:creationId xmlns:a16="http://schemas.microsoft.com/office/drawing/2014/main" id="{EE5D8E7A-C25A-4B9D-F770-434DF3215A73}"/>
                </a:ext>
              </a:extLst>
            </p:cNvPr>
            <p:cNvSpPr txBox="1"/>
            <p:nvPr/>
          </p:nvSpPr>
          <p:spPr>
            <a:xfrm rot="16200000">
              <a:off x="889070" y="2607902"/>
              <a:ext cx="931348" cy="246221"/>
            </a:xfrm>
            <a:prstGeom prst="rect">
              <a:avLst/>
            </a:prstGeom>
            <a:noFill/>
          </p:spPr>
          <p:txBody>
            <a:bodyPr wrap="square" rtlCol="0">
              <a:spAutoFit/>
            </a:bodyPr>
            <a:lstStyle/>
            <a:p>
              <a:pPr algn="ctr">
                <a:buNone/>
              </a:pPr>
              <a:r>
                <a:rPr lang="en-US" sz="1000" dirty="0">
                  <a:latin typeface="+mj-lt"/>
                </a:rPr>
                <a:t>Target Size</a:t>
              </a:r>
            </a:p>
          </p:txBody>
        </p:sp>
        <p:cxnSp>
          <p:nvCxnSpPr>
            <p:cNvPr id="9236" name="Straight Arrow Connector 9235">
              <a:extLst>
                <a:ext uri="{FF2B5EF4-FFF2-40B4-BE49-F238E27FC236}">
                  <a16:creationId xmlns:a16="http://schemas.microsoft.com/office/drawing/2014/main" id="{BB938582-3EDA-7639-BF97-4172872EEFB7}"/>
                </a:ext>
              </a:extLst>
            </p:cNvPr>
            <p:cNvCxnSpPr>
              <a:cxnSpLocks/>
            </p:cNvCxnSpPr>
            <p:nvPr/>
          </p:nvCxnSpPr>
          <p:spPr bwMode="auto">
            <a:xfrm>
              <a:off x="1336855" y="3114519"/>
              <a:ext cx="0" cy="296036"/>
            </a:xfrm>
            <a:prstGeom prst="straightConnector1">
              <a:avLst/>
            </a:prstGeom>
            <a:noFill/>
            <a:ln w="12700" cap="flat" cmpd="sng" algn="ctr">
              <a:solidFill>
                <a:schemeClr val="tx1"/>
              </a:solidFill>
              <a:prstDash val="solid"/>
              <a:round/>
              <a:headEnd type="none" w="med" len="med"/>
              <a:tailEnd type="triangle"/>
            </a:ln>
            <a:effectLst/>
          </p:spPr>
        </p:cxnSp>
        <p:sp>
          <p:nvSpPr>
            <p:cNvPr id="9289" name="TextBox 9288">
              <a:extLst>
                <a:ext uri="{FF2B5EF4-FFF2-40B4-BE49-F238E27FC236}">
                  <a16:creationId xmlns:a16="http://schemas.microsoft.com/office/drawing/2014/main" id="{4C6E7FF5-B7DD-DB48-5328-11043D6C097F}"/>
                </a:ext>
              </a:extLst>
            </p:cNvPr>
            <p:cNvSpPr txBox="1"/>
            <p:nvPr/>
          </p:nvSpPr>
          <p:spPr>
            <a:xfrm>
              <a:off x="562302" y="3668067"/>
              <a:ext cx="809837" cy="338554"/>
            </a:xfrm>
            <a:prstGeom prst="rect">
              <a:avLst/>
            </a:prstGeom>
            <a:noFill/>
          </p:spPr>
          <p:txBody>
            <a:bodyPr wrap="none" rtlCol="0">
              <a:spAutoFit/>
            </a:bodyPr>
            <a:lstStyle/>
            <a:p>
              <a:pPr algn="ctr">
                <a:buNone/>
              </a:pPr>
              <a:r>
                <a:rPr lang="en-US" sz="1600" dirty="0">
                  <a:latin typeface="+mj-lt"/>
                </a:rPr>
                <a:t>Initially</a:t>
              </a:r>
            </a:p>
          </p:txBody>
        </p:sp>
      </p:grpSp>
      <p:grpSp>
        <p:nvGrpSpPr>
          <p:cNvPr id="9342" name="Group 9341">
            <a:extLst>
              <a:ext uri="{FF2B5EF4-FFF2-40B4-BE49-F238E27FC236}">
                <a16:creationId xmlns:a16="http://schemas.microsoft.com/office/drawing/2014/main" id="{B805C083-086C-D8FC-58A9-8D2EFAD63C53}"/>
              </a:ext>
            </a:extLst>
          </p:cNvPr>
          <p:cNvGrpSpPr/>
          <p:nvPr/>
        </p:nvGrpSpPr>
        <p:grpSpPr>
          <a:xfrm>
            <a:off x="1908902" y="1558370"/>
            <a:ext cx="1654620" cy="2701366"/>
            <a:chOff x="1908902" y="1558370"/>
            <a:chExt cx="1654620" cy="2701366"/>
          </a:xfrm>
        </p:grpSpPr>
        <p:sp>
          <p:nvSpPr>
            <p:cNvPr id="54" name="TextBox 53">
              <a:extLst>
                <a:ext uri="{FF2B5EF4-FFF2-40B4-BE49-F238E27FC236}">
                  <a16:creationId xmlns:a16="http://schemas.microsoft.com/office/drawing/2014/main" id="{CE9BBEB6-3699-4636-310E-308C738578CB}"/>
                </a:ext>
              </a:extLst>
            </p:cNvPr>
            <p:cNvSpPr txBox="1"/>
            <p:nvPr/>
          </p:nvSpPr>
          <p:spPr>
            <a:xfrm>
              <a:off x="1908902" y="3625716"/>
              <a:ext cx="1654620" cy="634020"/>
            </a:xfrm>
            <a:prstGeom prst="rect">
              <a:avLst/>
            </a:prstGeom>
            <a:noFill/>
          </p:spPr>
          <p:txBody>
            <a:bodyPr wrap="none" rtlCol="0">
              <a:spAutoFit/>
            </a:bodyPr>
            <a:lstStyle/>
            <a:p>
              <a:pPr algn="ctr">
                <a:buNone/>
              </a:pPr>
              <a:r>
                <a:rPr lang="en-US" sz="1600" dirty="0">
                  <a:latin typeface="+mj-lt"/>
                </a:rPr>
                <a:t>Replace/Sorted </a:t>
              </a:r>
            </a:p>
            <a:p>
              <a:pPr algn="ctr">
                <a:buNone/>
              </a:pPr>
              <a:r>
                <a:rPr lang="en-US" sz="1600" dirty="0">
                  <a:latin typeface="+mj-lt"/>
                </a:rPr>
                <a:t>by density</a:t>
              </a:r>
            </a:p>
          </p:txBody>
        </p:sp>
        <p:sp>
          <p:nvSpPr>
            <p:cNvPr id="9238" name="Rectangle 9237">
              <a:extLst>
                <a:ext uri="{FF2B5EF4-FFF2-40B4-BE49-F238E27FC236}">
                  <a16:creationId xmlns:a16="http://schemas.microsoft.com/office/drawing/2014/main" id="{53264F59-7DF6-B20D-E54C-DE5E68F58793}"/>
                </a:ext>
              </a:extLst>
            </p:cNvPr>
            <p:cNvSpPr/>
            <p:nvPr/>
          </p:nvSpPr>
          <p:spPr bwMode="auto">
            <a:xfrm>
              <a:off x="2529114" y="1590681"/>
              <a:ext cx="370231" cy="183831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
          <p:nvSpPr>
            <p:cNvPr id="9239" name="Oval 9238">
              <a:extLst>
                <a:ext uri="{FF2B5EF4-FFF2-40B4-BE49-F238E27FC236}">
                  <a16:creationId xmlns:a16="http://schemas.microsoft.com/office/drawing/2014/main" id="{7E07A4B7-5FE9-1475-C92A-9165166B506A}"/>
                </a:ext>
              </a:extLst>
            </p:cNvPr>
            <p:cNvSpPr/>
            <p:nvPr/>
          </p:nvSpPr>
          <p:spPr bwMode="auto">
            <a:xfrm flipH="1">
              <a:off x="2586844" y="1643345"/>
              <a:ext cx="265039" cy="566897"/>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cxnSp>
          <p:nvCxnSpPr>
            <p:cNvPr id="9241" name="Straight Connector 9240">
              <a:extLst>
                <a:ext uri="{FF2B5EF4-FFF2-40B4-BE49-F238E27FC236}">
                  <a16:creationId xmlns:a16="http://schemas.microsoft.com/office/drawing/2014/main" id="{F24C6A60-CD08-72C2-A46E-9AFD6CF1D844}"/>
                </a:ext>
              </a:extLst>
            </p:cNvPr>
            <p:cNvCxnSpPr/>
            <p:nvPr/>
          </p:nvCxnSpPr>
          <p:spPr bwMode="auto">
            <a:xfrm>
              <a:off x="2062753" y="1590681"/>
              <a:ext cx="390925" cy="0"/>
            </a:xfrm>
            <a:prstGeom prst="line">
              <a:avLst/>
            </a:prstGeom>
            <a:noFill/>
            <a:ln w="15875" cap="flat" cmpd="sng" algn="ctr">
              <a:solidFill>
                <a:schemeClr val="tx1"/>
              </a:solidFill>
              <a:prstDash val="solid"/>
              <a:round/>
              <a:headEnd type="none" w="med" len="med"/>
              <a:tailEnd type="none" w="med" len="med"/>
            </a:ln>
            <a:effectLst/>
          </p:spPr>
        </p:cxnSp>
        <p:cxnSp>
          <p:nvCxnSpPr>
            <p:cNvPr id="9243" name="Straight Connector 9242">
              <a:extLst>
                <a:ext uri="{FF2B5EF4-FFF2-40B4-BE49-F238E27FC236}">
                  <a16:creationId xmlns:a16="http://schemas.microsoft.com/office/drawing/2014/main" id="{9958AD2E-197C-C169-30A6-FF02C774BCBF}"/>
                </a:ext>
              </a:extLst>
            </p:cNvPr>
            <p:cNvCxnSpPr/>
            <p:nvPr/>
          </p:nvCxnSpPr>
          <p:spPr bwMode="auto">
            <a:xfrm>
              <a:off x="2087949" y="3418952"/>
              <a:ext cx="390925" cy="0"/>
            </a:xfrm>
            <a:prstGeom prst="line">
              <a:avLst/>
            </a:prstGeom>
            <a:noFill/>
            <a:ln w="15875" cap="flat" cmpd="sng" algn="ctr">
              <a:solidFill>
                <a:schemeClr val="tx1"/>
              </a:solidFill>
              <a:prstDash val="solid"/>
              <a:round/>
              <a:headEnd type="none" w="med" len="med"/>
              <a:tailEnd type="none" w="med" len="med"/>
            </a:ln>
            <a:effectLst/>
          </p:spPr>
        </p:cxnSp>
        <p:cxnSp>
          <p:nvCxnSpPr>
            <p:cNvPr id="9244" name="Straight Arrow Connector 9243">
              <a:extLst>
                <a:ext uri="{FF2B5EF4-FFF2-40B4-BE49-F238E27FC236}">
                  <a16:creationId xmlns:a16="http://schemas.microsoft.com/office/drawing/2014/main" id="{479B62F8-4092-2BB0-8A29-946197BF1DEC}"/>
                </a:ext>
              </a:extLst>
            </p:cNvPr>
            <p:cNvCxnSpPr>
              <a:cxnSpLocks/>
            </p:cNvCxnSpPr>
            <p:nvPr/>
          </p:nvCxnSpPr>
          <p:spPr bwMode="auto">
            <a:xfrm>
              <a:off x="2280448" y="3114519"/>
              <a:ext cx="0" cy="296036"/>
            </a:xfrm>
            <a:prstGeom prst="straightConnector1">
              <a:avLst/>
            </a:prstGeom>
            <a:noFill/>
            <a:ln w="12700" cap="flat" cmpd="sng" algn="ctr">
              <a:solidFill>
                <a:schemeClr val="tx1"/>
              </a:solidFill>
              <a:prstDash val="solid"/>
              <a:round/>
              <a:headEnd type="none" w="med" len="med"/>
              <a:tailEnd type="triangle"/>
            </a:ln>
            <a:effectLst/>
          </p:spPr>
        </p:cxnSp>
        <p:cxnSp>
          <p:nvCxnSpPr>
            <p:cNvPr id="9246" name="Straight Arrow Connector 9245">
              <a:extLst>
                <a:ext uri="{FF2B5EF4-FFF2-40B4-BE49-F238E27FC236}">
                  <a16:creationId xmlns:a16="http://schemas.microsoft.com/office/drawing/2014/main" id="{83C625CA-CDB5-62EA-CD98-B18EBF876CE2}"/>
                </a:ext>
              </a:extLst>
            </p:cNvPr>
            <p:cNvCxnSpPr>
              <a:cxnSpLocks/>
            </p:cNvCxnSpPr>
            <p:nvPr/>
          </p:nvCxnSpPr>
          <p:spPr bwMode="auto">
            <a:xfrm flipV="1">
              <a:off x="2268724" y="1603270"/>
              <a:ext cx="0" cy="301437"/>
            </a:xfrm>
            <a:prstGeom prst="straightConnector1">
              <a:avLst/>
            </a:prstGeom>
            <a:noFill/>
            <a:ln w="12700" cap="flat" cmpd="sng" algn="ctr">
              <a:solidFill>
                <a:schemeClr val="tx1"/>
              </a:solidFill>
              <a:prstDash val="solid"/>
              <a:round/>
              <a:headEnd type="none" w="med" len="med"/>
              <a:tailEnd type="triangle"/>
            </a:ln>
            <a:effectLst/>
          </p:spPr>
        </p:cxnSp>
        <p:sp>
          <p:nvSpPr>
            <p:cNvPr id="9249" name="TextBox 9248">
              <a:extLst>
                <a:ext uri="{FF2B5EF4-FFF2-40B4-BE49-F238E27FC236}">
                  <a16:creationId xmlns:a16="http://schemas.microsoft.com/office/drawing/2014/main" id="{744BAF7F-07C2-47F8-DED5-5E50EE4606FD}"/>
                </a:ext>
              </a:extLst>
            </p:cNvPr>
            <p:cNvSpPr txBox="1"/>
            <p:nvPr/>
          </p:nvSpPr>
          <p:spPr>
            <a:xfrm rot="16200000">
              <a:off x="1624598" y="2383211"/>
              <a:ext cx="1303697" cy="246221"/>
            </a:xfrm>
            <a:prstGeom prst="rect">
              <a:avLst/>
            </a:prstGeom>
            <a:noFill/>
          </p:spPr>
          <p:txBody>
            <a:bodyPr wrap="square" rtlCol="0">
              <a:spAutoFit/>
            </a:bodyPr>
            <a:lstStyle/>
            <a:p>
              <a:pPr algn="ctr">
                <a:buNone/>
              </a:pPr>
              <a:r>
                <a:rPr lang="en-US" sz="1000" dirty="0">
                  <a:latin typeface="+mj-lt"/>
                </a:rPr>
                <a:t>Index Limit Size</a:t>
              </a:r>
            </a:p>
          </p:txBody>
        </p:sp>
        <p:sp>
          <p:nvSpPr>
            <p:cNvPr id="9265" name="TextBox 9264">
              <a:extLst>
                <a:ext uri="{FF2B5EF4-FFF2-40B4-BE49-F238E27FC236}">
                  <a16:creationId xmlns:a16="http://schemas.microsoft.com/office/drawing/2014/main" id="{D4543663-B7E3-4B9E-E55B-5D9C15479AC4}"/>
                </a:ext>
              </a:extLst>
            </p:cNvPr>
            <p:cNvSpPr txBox="1"/>
            <p:nvPr/>
          </p:nvSpPr>
          <p:spPr>
            <a:xfrm>
              <a:off x="2801203" y="1558370"/>
              <a:ext cx="607859" cy="461665"/>
            </a:xfrm>
            <a:prstGeom prst="rect">
              <a:avLst/>
            </a:prstGeom>
            <a:noFill/>
          </p:spPr>
          <p:txBody>
            <a:bodyPr wrap="none" rtlCol="0">
              <a:spAutoFit/>
            </a:bodyPr>
            <a:lstStyle/>
            <a:p>
              <a:pPr>
                <a:buNone/>
              </a:pPr>
              <a:r>
                <a:rPr lang="en-US" dirty="0">
                  <a:latin typeface="+mj-lt"/>
                </a:rPr>
                <a:t>😞</a:t>
              </a:r>
            </a:p>
          </p:txBody>
        </p:sp>
        <p:sp>
          <p:nvSpPr>
            <p:cNvPr id="9273" name="Oval 9272">
              <a:extLst>
                <a:ext uri="{FF2B5EF4-FFF2-40B4-BE49-F238E27FC236}">
                  <a16:creationId xmlns:a16="http://schemas.microsoft.com/office/drawing/2014/main" id="{11972CEC-A6FB-EBA2-3D6A-597D8FD4A17F}"/>
                </a:ext>
              </a:extLst>
            </p:cNvPr>
            <p:cNvSpPr/>
            <p:nvPr/>
          </p:nvSpPr>
          <p:spPr bwMode="auto">
            <a:xfrm flipH="1">
              <a:off x="2605981" y="2838345"/>
              <a:ext cx="260563" cy="347830"/>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275" name="TextBox 9274">
              <a:extLst>
                <a:ext uri="{FF2B5EF4-FFF2-40B4-BE49-F238E27FC236}">
                  <a16:creationId xmlns:a16="http://schemas.microsoft.com/office/drawing/2014/main" id="{EED0A7B8-A3DA-1CFE-BD3B-503B29B3A1ED}"/>
                </a:ext>
              </a:extLst>
            </p:cNvPr>
            <p:cNvSpPr txBox="1"/>
            <p:nvPr/>
          </p:nvSpPr>
          <p:spPr>
            <a:xfrm>
              <a:off x="2551335" y="1714241"/>
              <a:ext cx="349660" cy="369332"/>
            </a:xfrm>
            <a:prstGeom prst="rect">
              <a:avLst/>
            </a:prstGeom>
            <a:noFill/>
          </p:spPr>
          <p:txBody>
            <a:bodyPr wrap="square" rtlCol="0">
              <a:spAutoFit/>
            </a:bodyPr>
            <a:lstStyle/>
            <a:p>
              <a:pPr>
                <a:buNone/>
              </a:pPr>
              <a:r>
                <a:rPr lang="en-US" sz="1800" b="1" dirty="0">
                  <a:solidFill>
                    <a:srgbClr val="0070C0"/>
                  </a:solidFill>
                </a:rPr>
                <a:t>B</a:t>
              </a:r>
            </a:p>
          </p:txBody>
        </p:sp>
        <p:sp>
          <p:nvSpPr>
            <p:cNvPr id="9285" name="TextBox 9284">
              <a:extLst>
                <a:ext uri="{FF2B5EF4-FFF2-40B4-BE49-F238E27FC236}">
                  <a16:creationId xmlns:a16="http://schemas.microsoft.com/office/drawing/2014/main" id="{4561D146-C415-7D13-D571-74CB0732AD43}"/>
                </a:ext>
              </a:extLst>
            </p:cNvPr>
            <p:cNvSpPr txBox="1"/>
            <p:nvPr/>
          </p:nvSpPr>
          <p:spPr>
            <a:xfrm>
              <a:off x="2568039" y="2231668"/>
              <a:ext cx="349660" cy="369332"/>
            </a:xfrm>
            <a:prstGeom prst="rect">
              <a:avLst/>
            </a:prstGeom>
            <a:noFill/>
          </p:spPr>
          <p:txBody>
            <a:bodyPr wrap="square" rtlCol="0">
              <a:spAutoFit/>
            </a:bodyPr>
            <a:lstStyle/>
            <a:p>
              <a:pPr>
                <a:buNone/>
              </a:pPr>
              <a:r>
                <a:rPr lang="en-US" sz="1800" b="1" dirty="0">
                  <a:solidFill>
                    <a:srgbClr val="0070C0"/>
                  </a:solidFill>
                </a:rPr>
                <a:t>F</a:t>
              </a:r>
            </a:p>
          </p:txBody>
        </p:sp>
        <p:sp>
          <p:nvSpPr>
            <p:cNvPr id="9286" name="TextBox 9285">
              <a:extLst>
                <a:ext uri="{FF2B5EF4-FFF2-40B4-BE49-F238E27FC236}">
                  <a16:creationId xmlns:a16="http://schemas.microsoft.com/office/drawing/2014/main" id="{881C2E4E-31C0-519A-731E-7F698D71F2FB}"/>
                </a:ext>
              </a:extLst>
            </p:cNvPr>
            <p:cNvSpPr txBox="1"/>
            <p:nvPr/>
          </p:nvSpPr>
          <p:spPr>
            <a:xfrm>
              <a:off x="2541855" y="2825318"/>
              <a:ext cx="349660" cy="369332"/>
            </a:xfrm>
            <a:prstGeom prst="rect">
              <a:avLst/>
            </a:prstGeom>
            <a:noFill/>
          </p:spPr>
          <p:txBody>
            <a:bodyPr wrap="square" rtlCol="0">
              <a:spAutoFit/>
            </a:bodyPr>
            <a:lstStyle/>
            <a:p>
              <a:pPr>
                <a:buNone/>
              </a:pPr>
              <a:r>
                <a:rPr lang="en-US" sz="1800" b="1" dirty="0">
                  <a:solidFill>
                    <a:srgbClr val="0070C0"/>
                  </a:solidFill>
                </a:rPr>
                <a:t>C</a:t>
              </a:r>
            </a:p>
          </p:txBody>
        </p:sp>
        <p:sp>
          <p:nvSpPr>
            <p:cNvPr id="9287" name="TextBox 9286">
              <a:extLst>
                <a:ext uri="{FF2B5EF4-FFF2-40B4-BE49-F238E27FC236}">
                  <a16:creationId xmlns:a16="http://schemas.microsoft.com/office/drawing/2014/main" id="{5CE22940-3ACE-2946-53C2-07E7F0226EE2}"/>
                </a:ext>
              </a:extLst>
            </p:cNvPr>
            <p:cNvSpPr txBox="1"/>
            <p:nvPr/>
          </p:nvSpPr>
          <p:spPr>
            <a:xfrm>
              <a:off x="2544328" y="2519979"/>
              <a:ext cx="349660" cy="369332"/>
            </a:xfrm>
            <a:prstGeom prst="rect">
              <a:avLst/>
            </a:prstGeom>
            <a:noFill/>
          </p:spPr>
          <p:txBody>
            <a:bodyPr wrap="square" rtlCol="0">
              <a:spAutoFit/>
            </a:bodyPr>
            <a:lstStyle/>
            <a:p>
              <a:pPr>
                <a:buNone/>
              </a:pPr>
              <a:r>
                <a:rPr lang="en-US" sz="1800" b="1" dirty="0">
                  <a:solidFill>
                    <a:srgbClr val="0070C0"/>
                  </a:solidFill>
                </a:rPr>
                <a:t>D</a:t>
              </a:r>
            </a:p>
          </p:txBody>
        </p:sp>
        <p:sp>
          <p:nvSpPr>
            <p:cNvPr id="9288" name="TextBox 9287">
              <a:extLst>
                <a:ext uri="{FF2B5EF4-FFF2-40B4-BE49-F238E27FC236}">
                  <a16:creationId xmlns:a16="http://schemas.microsoft.com/office/drawing/2014/main" id="{FFDC7599-DB2F-C4E5-0F3A-BD0EC4C46BA7}"/>
                </a:ext>
              </a:extLst>
            </p:cNvPr>
            <p:cNvSpPr txBox="1"/>
            <p:nvPr/>
          </p:nvSpPr>
          <p:spPr>
            <a:xfrm flipH="1">
              <a:off x="2568393" y="3105418"/>
              <a:ext cx="390925" cy="369332"/>
            </a:xfrm>
            <a:prstGeom prst="rect">
              <a:avLst/>
            </a:prstGeom>
            <a:noFill/>
          </p:spPr>
          <p:txBody>
            <a:bodyPr wrap="square" rtlCol="0">
              <a:spAutoFit/>
            </a:bodyPr>
            <a:lstStyle/>
            <a:p>
              <a:pPr>
                <a:buNone/>
              </a:pPr>
              <a:r>
                <a:rPr lang="en-US" sz="1800" b="1" dirty="0">
                  <a:solidFill>
                    <a:srgbClr val="0070C0"/>
                  </a:solidFill>
                </a:rPr>
                <a:t>E</a:t>
              </a:r>
            </a:p>
          </p:txBody>
        </p:sp>
        <p:sp>
          <p:nvSpPr>
            <p:cNvPr id="9319" name="Oval 9318">
              <a:extLst>
                <a:ext uri="{FF2B5EF4-FFF2-40B4-BE49-F238E27FC236}">
                  <a16:creationId xmlns:a16="http://schemas.microsoft.com/office/drawing/2014/main" id="{1BF87972-1220-26F6-0424-952D47FE6E5E}"/>
                </a:ext>
              </a:extLst>
            </p:cNvPr>
            <p:cNvSpPr/>
            <p:nvPr/>
          </p:nvSpPr>
          <p:spPr bwMode="auto">
            <a:xfrm flipH="1">
              <a:off x="2600498" y="2593781"/>
              <a:ext cx="236256" cy="22073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cxnSp>
          <p:nvCxnSpPr>
            <p:cNvPr id="9320" name="Straight Arrow Connector 9319">
              <a:extLst>
                <a:ext uri="{FF2B5EF4-FFF2-40B4-BE49-F238E27FC236}">
                  <a16:creationId xmlns:a16="http://schemas.microsoft.com/office/drawing/2014/main" id="{DA5144C9-F28B-80B8-3CE8-37680F4C23AF}"/>
                </a:ext>
              </a:extLst>
            </p:cNvPr>
            <p:cNvCxnSpPr>
              <a:cxnSpLocks/>
            </p:cNvCxnSpPr>
            <p:nvPr/>
          </p:nvCxnSpPr>
          <p:spPr bwMode="auto">
            <a:xfrm flipV="1">
              <a:off x="3097968" y="2049701"/>
              <a:ext cx="0" cy="301437"/>
            </a:xfrm>
            <a:prstGeom prst="straightConnector1">
              <a:avLst/>
            </a:prstGeom>
            <a:noFill/>
            <a:ln w="12700" cap="flat" cmpd="sng" algn="ctr">
              <a:solidFill>
                <a:schemeClr val="tx1"/>
              </a:solidFill>
              <a:prstDash val="solid"/>
              <a:round/>
              <a:headEnd type="none" w="med" len="med"/>
              <a:tailEnd type="triangle"/>
            </a:ln>
            <a:effectLst/>
          </p:spPr>
        </p:cxnSp>
        <p:cxnSp>
          <p:nvCxnSpPr>
            <p:cNvPr id="9321" name="Straight Connector 9320">
              <a:extLst>
                <a:ext uri="{FF2B5EF4-FFF2-40B4-BE49-F238E27FC236}">
                  <a16:creationId xmlns:a16="http://schemas.microsoft.com/office/drawing/2014/main" id="{6C06B91A-1C5D-ABB7-5EAB-057A0250E3D5}"/>
                </a:ext>
              </a:extLst>
            </p:cNvPr>
            <p:cNvCxnSpPr/>
            <p:nvPr/>
          </p:nvCxnSpPr>
          <p:spPr bwMode="auto">
            <a:xfrm>
              <a:off x="2914245" y="3429872"/>
              <a:ext cx="390925" cy="0"/>
            </a:xfrm>
            <a:prstGeom prst="line">
              <a:avLst/>
            </a:prstGeom>
            <a:noFill/>
            <a:ln w="15875" cap="flat" cmpd="sng" algn="ctr">
              <a:solidFill>
                <a:schemeClr val="tx1"/>
              </a:solidFill>
              <a:prstDash val="solid"/>
              <a:round/>
              <a:headEnd type="none" w="med" len="med"/>
              <a:tailEnd type="none" w="med" len="med"/>
            </a:ln>
            <a:effectLst/>
          </p:spPr>
        </p:cxnSp>
        <p:cxnSp>
          <p:nvCxnSpPr>
            <p:cNvPr id="9322" name="Straight Connector 9321">
              <a:extLst>
                <a:ext uri="{FF2B5EF4-FFF2-40B4-BE49-F238E27FC236}">
                  <a16:creationId xmlns:a16="http://schemas.microsoft.com/office/drawing/2014/main" id="{C341C431-0DDA-8AE8-1715-C61CBD366667}"/>
                </a:ext>
              </a:extLst>
            </p:cNvPr>
            <p:cNvCxnSpPr/>
            <p:nvPr/>
          </p:nvCxnSpPr>
          <p:spPr bwMode="auto">
            <a:xfrm>
              <a:off x="2914245" y="2025684"/>
              <a:ext cx="390925" cy="0"/>
            </a:xfrm>
            <a:prstGeom prst="line">
              <a:avLst/>
            </a:prstGeom>
            <a:noFill/>
            <a:ln w="15875" cap="flat" cmpd="sng" algn="ctr">
              <a:solidFill>
                <a:schemeClr val="tx1"/>
              </a:solidFill>
              <a:prstDash val="solid"/>
              <a:round/>
              <a:headEnd type="none" w="med" len="med"/>
              <a:tailEnd type="none" w="med" len="med"/>
            </a:ln>
            <a:effectLst/>
          </p:spPr>
        </p:cxnSp>
        <p:sp>
          <p:nvSpPr>
            <p:cNvPr id="9323" name="TextBox 9322">
              <a:extLst>
                <a:ext uri="{FF2B5EF4-FFF2-40B4-BE49-F238E27FC236}">
                  <a16:creationId xmlns:a16="http://schemas.microsoft.com/office/drawing/2014/main" id="{33588420-0C7B-893A-78B2-A346A6C07860}"/>
                </a:ext>
              </a:extLst>
            </p:cNvPr>
            <p:cNvSpPr txBox="1"/>
            <p:nvPr/>
          </p:nvSpPr>
          <p:spPr>
            <a:xfrm rot="16200000">
              <a:off x="2650215" y="2618822"/>
              <a:ext cx="931348" cy="246221"/>
            </a:xfrm>
            <a:prstGeom prst="rect">
              <a:avLst/>
            </a:prstGeom>
            <a:noFill/>
          </p:spPr>
          <p:txBody>
            <a:bodyPr wrap="square" rtlCol="0">
              <a:spAutoFit/>
            </a:bodyPr>
            <a:lstStyle/>
            <a:p>
              <a:pPr algn="ctr">
                <a:buNone/>
              </a:pPr>
              <a:r>
                <a:rPr lang="en-US" sz="1000" dirty="0">
                  <a:latin typeface="+mj-lt"/>
                </a:rPr>
                <a:t>Target Size</a:t>
              </a:r>
            </a:p>
          </p:txBody>
        </p:sp>
        <p:cxnSp>
          <p:nvCxnSpPr>
            <p:cNvPr id="9324" name="Straight Arrow Connector 9323">
              <a:extLst>
                <a:ext uri="{FF2B5EF4-FFF2-40B4-BE49-F238E27FC236}">
                  <a16:creationId xmlns:a16="http://schemas.microsoft.com/office/drawing/2014/main" id="{268E95B8-D9CF-887A-8961-3CB6D7C7BBBC}"/>
                </a:ext>
              </a:extLst>
            </p:cNvPr>
            <p:cNvCxnSpPr>
              <a:cxnSpLocks/>
            </p:cNvCxnSpPr>
            <p:nvPr/>
          </p:nvCxnSpPr>
          <p:spPr bwMode="auto">
            <a:xfrm>
              <a:off x="3098000" y="3125439"/>
              <a:ext cx="0" cy="296036"/>
            </a:xfrm>
            <a:prstGeom prst="straightConnector1">
              <a:avLst/>
            </a:prstGeom>
            <a:noFill/>
            <a:ln w="12700" cap="flat" cmpd="sng" algn="ctr">
              <a:solidFill>
                <a:schemeClr val="tx1"/>
              </a:solidFill>
              <a:prstDash val="solid"/>
              <a:round/>
              <a:headEnd type="none" w="med" len="med"/>
              <a:tailEnd type="triangle"/>
            </a:ln>
            <a:effectLst/>
          </p:spPr>
        </p:cxnSp>
        <p:sp>
          <p:nvSpPr>
            <p:cNvPr id="9325" name="Oval 9324">
              <a:extLst>
                <a:ext uri="{FF2B5EF4-FFF2-40B4-BE49-F238E27FC236}">
                  <a16:creationId xmlns:a16="http://schemas.microsoft.com/office/drawing/2014/main" id="{967B1BEF-F13E-DD78-5D10-EA2A1AA22123}"/>
                </a:ext>
              </a:extLst>
            </p:cNvPr>
            <p:cNvSpPr/>
            <p:nvPr/>
          </p:nvSpPr>
          <p:spPr bwMode="auto">
            <a:xfrm flipH="1">
              <a:off x="2610845" y="3191964"/>
              <a:ext cx="236256" cy="22073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326" name="Oval 9325">
              <a:extLst>
                <a:ext uri="{FF2B5EF4-FFF2-40B4-BE49-F238E27FC236}">
                  <a16:creationId xmlns:a16="http://schemas.microsoft.com/office/drawing/2014/main" id="{E2F72227-A7D1-6DA5-E311-C2C898BFE9DD}"/>
                </a:ext>
              </a:extLst>
            </p:cNvPr>
            <p:cNvSpPr/>
            <p:nvPr/>
          </p:nvSpPr>
          <p:spPr bwMode="auto">
            <a:xfrm flipH="1">
              <a:off x="2605931" y="2226544"/>
              <a:ext cx="260563" cy="347830"/>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grpSp>
      <p:grpSp>
        <p:nvGrpSpPr>
          <p:cNvPr id="9344" name="Group 9343">
            <a:extLst>
              <a:ext uri="{FF2B5EF4-FFF2-40B4-BE49-F238E27FC236}">
                <a16:creationId xmlns:a16="http://schemas.microsoft.com/office/drawing/2014/main" id="{8A1F7BB7-4B43-D6E3-A594-188299D78EA8}"/>
              </a:ext>
            </a:extLst>
          </p:cNvPr>
          <p:cNvGrpSpPr/>
          <p:nvPr/>
        </p:nvGrpSpPr>
        <p:grpSpPr>
          <a:xfrm>
            <a:off x="3781078" y="1537624"/>
            <a:ext cx="1249426" cy="2003583"/>
            <a:chOff x="3781078" y="1537624"/>
            <a:chExt cx="1249426" cy="2003583"/>
          </a:xfrm>
        </p:grpSpPr>
        <p:sp>
          <p:nvSpPr>
            <p:cNvPr id="9269" name="Oval 9268">
              <a:extLst>
                <a:ext uri="{FF2B5EF4-FFF2-40B4-BE49-F238E27FC236}">
                  <a16:creationId xmlns:a16="http://schemas.microsoft.com/office/drawing/2014/main" id="{D6254958-81A6-2D52-D448-37221654FED7}"/>
                </a:ext>
              </a:extLst>
            </p:cNvPr>
            <p:cNvSpPr/>
            <p:nvPr/>
          </p:nvSpPr>
          <p:spPr bwMode="auto">
            <a:xfrm flipH="1">
              <a:off x="4339068" y="2993370"/>
              <a:ext cx="246222" cy="255410"/>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270" name="Oval 9269">
              <a:extLst>
                <a:ext uri="{FF2B5EF4-FFF2-40B4-BE49-F238E27FC236}">
                  <a16:creationId xmlns:a16="http://schemas.microsoft.com/office/drawing/2014/main" id="{E7E83836-3562-23CF-8038-C3117D2A3E13}"/>
                </a:ext>
              </a:extLst>
            </p:cNvPr>
            <p:cNvSpPr/>
            <p:nvPr/>
          </p:nvSpPr>
          <p:spPr bwMode="auto">
            <a:xfrm flipH="1">
              <a:off x="4319053" y="1614114"/>
              <a:ext cx="236256" cy="22073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290" name="Rectangle 9289">
              <a:extLst>
                <a:ext uri="{FF2B5EF4-FFF2-40B4-BE49-F238E27FC236}">
                  <a16:creationId xmlns:a16="http://schemas.microsoft.com/office/drawing/2014/main" id="{BDA4C07A-3DB5-F4AC-8E99-20F36B81B45F}"/>
                </a:ext>
              </a:extLst>
            </p:cNvPr>
            <p:cNvSpPr/>
            <p:nvPr/>
          </p:nvSpPr>
          <p:spPr bwMode="auto">
            <a:xfrm>
              <a:off x="4237492" y="1587004"/>
              <a:ext cx="403493" cy="18838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9292" name="Straight Connector 9291">
              <a:extLst>
                <a:ext uri="{FF2B5EF4-FFF2-40B4-BE49-F238E27FC236}">
                  <a16:creationId xmlns:a16="http://schemas.microsoft.com/office/drawing/2014/main" id="{C7E0ED9E-659E-5F0C-E958-64E16AAD8C1A}"/>
                </a:ext>
              </a:extLst>
            </p:cNvPr>
            <p:cNvCxnSpPr/>
            <p:nvPr/>
          </p:nvCxnSpPr>
          <p:spPr bwMode="auto">
            <a:xfrm>
              <a:off x="3781078" y="1613819"/>
              <a:ext cx="390925" cy="0"/>
            </a:xfrm>
            <a:prstGeom prst="line">
              <a:avLst/>
            </a:prstGeom>
            <a:noFill/>
            <a:ln w="15875" cap="flat" cmpd="sng" algn="ctr">
              <a:solidFill>
                <a:schemeClr val="tx1"/>
              </a:solidFill>
              <a:prstDash val="solid"/>
              <a:round/>
              <a:headEnd type="none" w="med" len="med"/>
              <a:tailEnd type="none" w="med" len="med"/>
            </a:ln>
            <a:effectLst/>
          </p:spPr>
        </p:cxnSp>
        <p:cxnSp>
          <p:nvCxnSpPr>
            <p:cNvPr id="9293" name="Straight Connector 9292">
              <a:extLst>
                <a:ext uri="{FF2B5EF4-FFF2-40B4-BE49-F238E27FC236}">
                  <a16:creationId xmlns:a16="http://schemas.microsoft.com/office/drawing/2014/main" id="{8C216AC8-DBF0-4658-C0A7-B72FC6B8D49E}"/>
                </a:ext>
              </a:extLst>
            </p:cNvPr>
            <p:cNvCxnSpPr/>
            <p:nvPr/>
          </p:nvCxnSpPr>
          <p:spPr bwMode="auto">
            <a:xfrm>
              <a:off x="3806274" y="3442090"/>
              <a:ext cx="390925" cy="0"/>
            </a:xfrm>
            <a:prstGeom prst="line">
              <a:avLst/>
            </a:prstGeom>
            <a:noFill/>
            <a:ln w="15875" cap="flat" cmpd="sng" algn="ctr">
              <a:solidFill>
                <a:schemeClr val="tx1"/>
              </a:solidFill>
              <a:prstDash val="solid"/>
              <a:round/>
              <a:headEnd type="none" w="med" len="med"/>
              <a:tailEnd type="none" w="med" len="med"/>
            </a:ln>
            <a:effectLst/>
          </p:spPr>
        </p:cxnSp>
        <p:cxnSp>
          <p:nvCxnSpPr>
            <p:cNvPr id="9294" name="Straight Arrow Connector 9293">
              <a:extLst>
                <a:ext uri="{FF2B5EF4-FFF2-40B4-BE49-F238E27FC236}">
                  <a16:creationId xmlns:a16="http://schemas.microsoft.com/office/drawing/2014/main" id="{574195E0-B551-1497-FF88-BC9E17E29C13}"/>
                </a:ext>
              </a:extLst>
            </p:cNvPr>
            <p:cNvCxnSpPr>
              <a:cxnSpLocks/>
            </p:cNvCxnSpPr>
            <p:nvPr/>
          </p:nvCxnSpPr>
          <p:spPr bwMode="auto">
            <a:xfrm>
              <a:off x="3998773" y="3167801"/>
              <a:ext cx="0" cy="296036"/>
            </a:xfrm>
            <a:prstGeom prst="straightConnector1">
              <a:avLst/>
            </a:prstGeom>
            <a:noFill/>
            <a:ln w="12700" cap="flat" cmpd="sng" algn="ctr">
              <a:solidFill>
                <a:schemeClr val="tx1"/>
              </a:solidFill>
              <a:prstDash val="solid"/>
              <a:round/>
              <a:headEnd type="none" w="med" len="med"/>
              <a:tailEnd type="triangle"/>
            </a:ln>
            <a:effectLst/>
          </p:spPr>
        </p:cxnSp>
        <p:cxnSp>
          <p:nvCxnSpPr>
            <p:cNvPr id="9295" name="Straight Arrow Connector 9294">
              <a:extLst>
                <a:ext uri="{FF2B5EF4-FFF2-40B4-BE49-F238E27FC236}">
                  <a16:creationId xmlns:a16="http://schemas.microsoft.com/office/drawing/2014/main" id="{2D3B0EDA-653E-2AA4-620F-AFB7A66A263F}"/>
                </a:ext>
              </a:extLst>
            </p:cNvPr>
            <p:cNvCxnSpPr>
              <a:cxnSpLocks/>
            </p:cNvCxnSpPr>
            <p:nvPr/>
          </p:nvCxnSpPr>
          <p:spPr bwMode="auto">
            <a:xfrm flipV="1">
              <a:off x="3987049" y="1626408"/>
              <a:ext cx="0" cy="301437"/>
            </a:xfrm>
            <a:prstGeom prst="straightConnector1">
              <a:avLst/>
            </a:prstGeom>
            <a:noFill/>
            <a:ln w="12700" cap="flat" cmpd="sng" algn="ctr">
              <a:solidFill>
                <a:schemeClr val="tx1"/>
              </a:solidFill>
              <a:prstDash val="solid"/>
              <a:round/>
              <a:headEnd type="none" w="med" len="med"/>
              <a:tailEnd type="triangle"/>
            </a:ln>
            <a:effectLst/>
          </p:spPr>
        </p:cxnSp>
        <p:sp>
          <p:nvSpPr>
            <p:cNvPr id="9296" name="TextBox 9295">
              <a:extLst>
                <a:ext uri="{FF2B5EF4-FFF2-40B4-BE49-F238E27FC236}">
                  <a16:creationId xmlns:a16="http://schemas.microsoft.com/office/drawing/2014/main" id="{178AFE82-CA55-94D9-55EF-2E39A2FD2073}"/>
                </a:ext>
              </a:extLst>
            </p:cNvPr>
            <p:cNvSpPr txBox="1"/>
            <p:nvPr/>
          </p:nvSpPr>
          <p:spPr>
            <a:xfrm rot="16200000">
              <a:off x="3342923" y="2406349"/>
              <a:ext cx="1303697" cy="246221"/>
            </a:xfrm>
            <a:prstGeom prst="rect">
              <a:avLst/>
            </a:prstGeom>
            <a:noFill/>
          </p:spPr>
          <p:txBody>
            <a:bodyPr wrap="square" rtlCol="0">
              <a:spAutoFit/>
            </a:bodyPr>
            <a:lstStyle/>
            <a:p>
              <a:pPr algn="ctr">
                <a:buNone/>
              </a:pPr>
              <a:r>
                <a:rPr lang="en-US" sz="1000" dirty="0">
                  <a:latin typeface="+mj-lt"/>
                </a:rPr>
                <a:t>Index Limit Size</a:t>
              </a:r>
            </a:p>
          </p:txBody>
        </p:sp>
        <p:sp>
          <p:nvSpPr>
            <p:cNvPr id="9303" name="Oval 9302">
              <a:extLst>
                <a:ext uri="{FF2B5EF4-FFF2-40B4-BE49-F238E27FC236}">
                  <a16:creationId xmlns:a16="http://schemas.microsoft.com/office/drawing/2014/main" id="{6E48BACF-380A-932E-6BE8-1D8966F46049}"/>
                </a:ext>
              </a:extLst>
            </p:cNvPr>
            <p:cNvSpPr/>
            <p:nvPr/>
          </p:nvSpPr>
          <p:spPr bwMode="auto">
            <a:xfrm flipH="1">
              <a:off x="4313343" y="2088326"/>
              <a:ext cx="260563" cy="347830"/>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304" name="Oval 9303">
              <a:extLst>
                <a:ext uri="{FF2B5EF4-FFF2-40B4-BE49-F238E27FC236}">
                  <a16:creationId xmlns:a16="http://schemas.microsoft.com/office/drawing/2014/main" id="{4F3FBA1A-6051-165D-F242-A2448FD788AD}"/>
                </a:ext>
              </a:extLst>
            </p:cNvPr>
            <p:cNvSpPr/>
            <p:nvPr/>
          </p:nvSpPr>
          <p:spPr bwMode="auto">
            <a:xfrm flipH="1">
              <a:off x="4321524" y="2437680"/>
              <a:ext cx="269674" cy="255410"/>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305" name="Oval 9304">
              <a:extLst>
                <a:ext uri="{FF2B5EF4-FFF2-40B4-BE49-F238E27FC236}">
                  <a16:creationId xmlns:a16="http://schemas.microsoft.com/office/drawing/2014/main" id="{2807F57D-8663-B33F-275C-989D137B536E}"/>
                </a:ext>
              </a:extLst>
            </p:cNvPr>
            <p:cNvSpPr/>
            <p:nvPr/>
          </p:nvSpPr>
          <p:spPr bwMode="auto">
            <a:xfrm flipH="1">
              <a:off x="4327342" y="3228359"/>
              <a:ext cx="269674" cy="255410"/>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306" name="Oval 9305">
              <a:extLst>
                <a:ext uri="{FF2B5EF4-FFF2-40B4-BE49-F238E27FC236}">
                  <a16:creationId xmlns:a16="http://schemas.microsoft.com/office/drawing/2014/main" id="{15FF82A0-4889-FC94-9C7D-C508F923CD73}"/>
                </a:ext>
              </a:extLst>
            </p:cNvPr>
            <p:cNvSpPr/>
            <p:nvPr/>
          </p:nvSpPr>
          <p:spPr bwMode="auto">
            <a:xfrm flipH="1">
              <a:off x="4335340" y="2688243"/>
              <a:ext cx="255857" cy="338007"/>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308" name="TextBox 9307">
              <a:extLst>
                <a:ext uri="{FF2B5EF4-FFF2-40B4-BE49-F238E27FC236}">
                  <a16:creationId xmlns:a16="http://schemas.microsoft.com/office/drawing/2014/main" id="{696E625C-24BB-95EC-E642-7FEC0255B9F4}"/>
                </a:ext>
              </a:extLst>
            </p:cNvPr>
            <p:cNvSpPr txBox="1"/>
            <p:nvPr/>
          </p:nvSpPr>
          <p:spPr>
            <a:xfrm>
              <a:off x="4280079" y="2069022"/>
              <a:ext cx="349660" cy="369332"/>
            </a:xfrm>
            <a:prstGeom prst="rect">
              <a:avLst/>
            </a:prstGeom>
            <a:noFill/>
          </p:spPr>
          <p:txBody>
            <a:bodyPr wrap="square" rtlCol="0">
              <a:spAutoFit/>
            </a:bodyPr>
            <a:lstStyle/>
            <a:p>
              <a:pPr>
                <a:buNone/>
              </a:pPr>
              <a:r>
                <a:rPr lang="en-US" sz="1800" b="1" dirty="0">
                  <a:solidFill>
                    <a:srgbClr val="0070C0"/>
                  </a:solidFill>
                </a:rPr>
                <a:t>F</a:t>
              </a:r>
            </a:p>
          </p:txBody>
        </p:sp>
        <p:sp>
          <p:nvSpPr>
            <p:cNvPr id="9309" name="TextBox 9308">
              <a:extLst>
                <a:ext uri="{FF2B5EF4-FFF2-40B4-BE49-F238E27FC236}">
                  <a16:creationId xmlns:a16="http://schemas.microsoft.com/office/drawing/2014/main" id="{855D403C-ABF0-BB3B-8F38-E4F1123EA88D}"/>
                </a:ext>
              </a:extLst>
            </p:cNvPr>
            <p:cNvSpPr txBox="1"/>
            <p:nvPr/>
          </p:nvSpPr>
          <p:spPr>
            <a:xfrm>
              <a:off x="4269895" y="2685411"/>
              <a:ext cx="349660" cy="369332"/>
            </a:xfrm>
            <a:prstGeom prst="rect">
              <a:avLst/>
            </a:prstGeom>
            <a:noFill/>
          </p:spPr>
          <p:txBody>
            <a:bodyPr wrap="square" rtlCol="0">
              <a:spAutoFit/>
            </a:bodyPr>
            <a:lstStyle/>
            <a:p>
              <a:pPr>
                <a:buNone/>
              </a:pPr>
              <a:r>
                <a:rPr lang="en-US" sz="1800" b="1" dirty="0">
                  <a:solidFill>
                    <a:srgbClr val="0070C0"/>
                  </a:solidFill>
                </a:rPr>
                <a:t>C</a:t>
              </a:r>
            </a:p>
          </p:txBody>
        </p:sp>
        <p:sp>
          <p:nvSpPr>
            <p:cNvPr id="9310" name="TextBox 9309">
              <a:extLst>
                <a:ext uri="{FF2B5EF4-FFF2-40B4-BE49-F238E27FC236}">
                  <a16:creationId xmlns:a16="http://schemas.microsoft.com/office/drawing/2014/main" id="{039BDBC0-9434-9EFF-646B-DA144F5D23B0}"/>
                </a:ext>
              </a:extLst>
            </p:cNvPr>
            <p:cNvSpPr txBox="1"/>
            <p:nvPr/>
          </p:nvSpPr>
          <p:spPr>
            <a:xfrm>
              <a:off x="4287589" y="2362970"/>
              <a:ext cx="349660" cy="369332"/>
            </a:xfrm>
            <a:prstGeom prst="rect">
              <a:avLst/>
            </a:prstGeom>
            <a:noFill/>
          </p:spPr>
          <p:txBody>
            <a:bodyPr wrap="square" rtlCol="0">
              <a:spAutoFit/>
            </a:bodyPr>
            <a:lstStyle/>
            <a:p>
              <a:pPr>
                <a:buNone/>
              </a:pPr>
              <a:r>
                <a:rPr lang="en-US" sz="1800" b="1" dirty="0">
                  <a:solidFill>
                    <a:srgbClr val="0070C0"/>
                  </a:solidFill>
                </a:rPr>
                <a:t>D</a:t>
              </a:r>
            </a:p>
          </p:txBody>
        </p:sp>
        <p:sp>
          <p:nvSpPr>
            <p:cNvPr id="9311" name="TextBox 9310">
              <a:extLst>
                <a:ext uri="{FF2B5EF4-FFF2-40B4-BE49-F238E27FC236}">
                  <a16:creationId xmlns:a16="http://schemas.microsoft.com/office/drawing/2014/main" id="{F00C7CFC-CE51-7B47-18E4-434C37EAEA62}"/>
                </a:ext>
              </a:extLst>
            </p:cNvPr>
            <p:cNvSpPr txBox="1"/>
            <p:nvPr/>
          </p:nvSpPr>
          <p:spPr>
            <a:xfrm rot="10800000" flipV="1">
              <a:off x="4293698" y="3171875"/>
              <a:ext cx="609062" cy="369332"/>
            </a:xfrm>
            <a:prstGeom prst="rect">
              <a:avLst/>
            </a:prstGeom>
            <a:noFill/>
          </p:spPr>
          <p:txBody>
            <a:bodyPr wrap="square" rtlCol="0">
              <a:spAutoFit/>
            </a:bodyPr>
            <a:lstStyle/>
            <a:p>
              <a:pPr>
                <a:buNone/>
              </a:pPr>
              <a:r>
                <a:rPr lang="en-US" sz="1800" b="1" dirty="0">
                  <a:solidFill>
                    <a:srgbClr val="0070C0"/>
                  </a:solidFill>
                </a:rPr>
                <a:t>E</a:t>
              </a:r>
            </a:p>
          </p:txBody>
        </p:sp>
        <p:cxnSp>
          <p:nvCxnSpPr>
            <p:cNvPr id="9314" name="Straight Arrow Connector 9313">
              <a:extLst>
                <a:ext uri="{FF2B5EF4-FFF2-40B4-BE49-F238E27FC236}">
                  <a16:creationId xmlns:a16="http://schemas.microsoft.com/office/drawing/2014/main" id="{82DC4645-AFD0-84D5-4131-2489151EBD63}"/>
                </a:ext>
              </a:extLst>
            </p:cNvPr>
            <p:cNvCxnSpPr>
              <a:cxnSpLocks/>
            </p:cNvCxnSpPr>
            <p:nvPr/>
          </p:nvCxnSpPr>
          <p:spPr bwMode="auto">
            <a:xfrm flipV="1">
              <a:off x="4823302" y="2076376"/>
              <a:ext cx="0" cy="301437"/>
            </a:xfrm>
            <a:prstGeom prst="straightConnector1">
              <a:avLst/>
            </a:prstGeom>
            <a:noFill/>
            <a:ln w="12700" cap="flat" cmpd="sng" algn="ctr">
              <a:solidFill>
                <a:schemeClr val="tx1"/>
              </a:solidFill>
              <a:prstDash val="solid"/>
              <a:round/>
              <a:headEnd type="none" w="med" len="med"/>
              <a:tailEnd type="triangle"/>
            </a:ln>
            <a:effectLst/>
          </p:spPr>
        </p:cxnSp>
        <p:cxnSp>
          <p:nvCxnSpPr>
            <p:cNvPr id="9315" name="Straight Connector 9314">
              <a:extLst>
                <a:ext uri="{FF2B5EF4-FFF2-40B4-BE49-F238E27FC236}">
                  <a16:creationId xmlns:a16="http://schemas.microsoft.com/office/drawing/2014/main" id="{949735F3-5615-B3F7-06A7-95C814AE5F83}"/>
                </a:ext>
              </a:extLst>
            </p:cNvPr>
            <p:cNvCxnSpPr/>
            <p:nvPr/>
          </p:nvCxnSpPr>
          <p:spPr bwMode="auto">
            <a:xfrm>
              <a:off x="4639579" y="3486691"/>
              <a:ext cx="390925" cy="0"/>
            </a:xfrm>
            <a:prstGeom prst="line">
              <a:avLst/>
            </a:prstGeom>
            <a:noFill/>
            <a:ln w="15875" cap="flat" cmpd="sng" algn="ctr">
              <a:solidFill>
                <a:schemeClr val="tx1"/>
              </a:solidFill>
              <a:prstDash val="solid"/>
              <a:round/>
              <a:headEnd type="none" w="med" len="med"/>
              <a:tailEnd type="none" w="med" len="med"/>
            </a:ln>
            <a:effectLst/>
          </p:spPr>
        </p:cxnSp>
        <p:cxnSp>
          <p:nvCxnSpPr>
            <p:cNvPr id="9316" name="Straight Connector 9315">
              <a:extLst>
                <a:ext uri="{FF2B5EF4-FFF2-40B4-BE49-F238E27FC236}">
                  <a16:creationId xmlns:a16="http://schemas.microsoft.com/office/drawing/2014/main" id="{584887D0-DCC2-E1D3-E5C4-C36019F6A693}"/>
                </a:ext>
              </a:extLst>
            </p:cNvPr>
            <p:cNvCxnSpPr/>
            <p:nvPr/>
          </p:nvCxnSpPr>
          <p:spPr bwMode="auto">
            <a:xfrm>
              <a:off x="4639579" y="2082503"/>
              <a:ext cx="390925" cy="0"/>
            </a:xfrm>
            <a:prstGeom prst="line">
              <a:avLst/>
            </a:prstGeom>
            <a:noFill/>
            <a:ln w="15875" cap="flat" cmpd="sng" algn="ctr">
              <a:solidFill>
                <a:schemeClr val="tx1"/>
              </a:solidFill>
              <a:prstDash val="solid"/>
              <a:round/>
              <a:headEnd type="none" w="med" len="med"/>
              <a:tailEnd type="none" w="med" len="med"/>
            </a:ln>
            <a:effectLst/>
          </p:spPr>
        </p:cxnSp>
        <p:sp>
          <p:nvSpPr>
            <p:cNvPr id="9317" name="TextBox 9316">
              <a:extLst>
                <a:ext uri="{FF2B5EF4-FFF2-40B4-BE49-F238E27FC236}">
                  <a16:creationId xmlns:a16="http://schemas.microsoft.com/office/drawing/2014/main" id="{02FD7E3D-DE44-DA9D-2FA2-D1FDBBCB2E2D}"/>
                </a:ext>
              </a:extLst>
            </p:cNvPr>
            <p:cNvSpPr txBox="1"/>
            <p:nvPr/>
          </p:nvSpPr>
          <p:spPr>
            <a:xfrm rot="16200000">
              <a:off x="4375549" y="2645497"/>
              <a:ext cx="931348" cy="246221"/>
            </a:xfrm>
            <a:prstGeom prst="rect">
              <a:avLst/>
            </a:prstGeom>
            <a:noFill/>
          </p:spPr>
          <p:txBody>
            <a:bodyPr wrap="square" rtlCol="0">
              <a:spAutoFit/>
            </a:bodyPr>
            <a:lstStyle/>
            <a:p>
              <a:pPr algn="ctr">
                <a:buNone/>
              </a:pPr>
              <a:r>
                <a:rPr lang="en-US" sz="1000" dirty="0">
                  <a:latin typeface="+mj-lt"/>
                </a:rPr>
                <a:t>Target Size</a:t>
              </a:r>
            </a:p>
          </p:txBody>
        </p:sp>
        <p:cxnSp>
          <p:nvCxnSpPr>
            <p:cNvPr id="9318" name="Straight Arrow Connector 9317">
              <a:extLst>
                <a:ext uri="{FF2B5EF4-FFF2-40B4-BE49-F238E27FC236}">
                  <a16:creationId xmlns:a16="http://schemas.microsoft.com/office/drawing/2014/main" id="{348BAD81-4A61-E6ED-1188-90B0AF0B3135}"/>
                </a:ext>
              </a:extLst>
            </p:cNvPr>
            <p:cNvCxnSpPr>
              <a:cxnSpLocks/>
            </p:cNvCxnSpPr>
            <p:nvPr/>
          </p:nvCxnSpPr>
          <p:spPr bwMode="auto">
            <a:xfrm>
              <a:off x="4823334" y="3182258"/>
              <a:ext cx="0" cy="296036"/>
            </a:xfrm>
            <a:prstGeom prst="straightConnector1">
              <a:avLst/>
            </a:prstGeom>
            <a:noFill/>
            <a:ln w="12700" cap="flat" cmpd="sng" algn="ctr">
              <a:solidFill>
                <a:schemeClr val="tx1"/>
              </a:solidFill>
              <a:prstDash val="solid"/>
              <a:round/>
              <a:headEnd type="none" w="med" len="med"/>
              <a:tailEnd type="triangle"/>
            </a:ln>
            <a:effectLst/>
          </p:spPr>
        </p:cxnSp>
        <p:sp>
          <p:nvSpPr>
            <p:cNvPr id="9327" name="Oval 9326">
              <a:extLst>
                <a:ext uri="{FF2B5EF4-FFF2-40B4-BE49-F238E27FC236}">
                  <a16:creationId xmlns:a16="http://schemas.microsoft.com/office/drawing/2014/main" id="{C192CB31-C43A-AA45-56EB-0EA621361ECB}"/>
                </a:ext>
              </a:extLst>
            </p:cNvPr>
            <p:cNvSpPr/>
            <p:nvPr/>
          </p:nvSpPr>
          <p:spPr bwMode="auto">
            <a:xfrm flipH="1">
              <a:off x="4319053" y="1854848"/>
              <a:ext cx="236256" cy="22073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329" name="TextBox 9328">
              <a:extLst>
                <a:ext uri="{FF2B5EF4-FFF2-40B4-BE49-F238E27FC236}">
                  <a16:creationId xmlns:a16="http://schemas.microsoft.com/office/drawing/2014/main" id="{D2BA0DFD-5ECA-28C9-12A4-2216B8A8741F}"/>
                </a:ext>
              </a:extLst>
            </p:cNvPr>
            <p:cNvSpPr txBox="1"/>
            <p:nvPr/>
          </p:nvSpPr>
          <p:spPr>
            <a:xfrm>
              <a:off x="4247788" y="1537624"/>
              <a:ext cx="349660" cy="369332"/>
            </a:xfrm>
            <a:prstGeom prst="rect">
              <a:avLst/>
            </a:prstGeom>
            <a:noFill/>
          </p:spPr>
          <p:txBody>
            <a:bodyPr wrap="square" rtlCol="0">
              <a:spAutoFit/>
            </a:bodyPr>
            <a:lstStyle/>
            <a:p>
              <a:pPr>
                <a:buNone/>
              </a:pPr>
              <a:r>
                <a:rPr lang="en-US" sz="1800" b="1" dirty="0">
                  <a:solidFill>
                    <a:srgbClr val="002060"/>
                  </a:solidFill>
                </a:rPr>
                <a:t>G</a:t>
              </a:r>
            </a:p>
          </p:txBody>
        </p:sp>
        <p:sp>
          <p:nvSpPr>
            <p:cNvPr id="9330" name="TextBox 9329">
              <a:extLst>
                <a:ext uri="{FF2B5EF4-FFF2-40B4-BE49-F238E27FC236}">
                  <a16:creationId xmlns:a16="http://schemas.microsoft.com/office/drawing/2014/main" id="{745F21E7-9DFA-DCD4-5BB7-C0E94A1FA446}"/>
                </a:ext>
              </a:extLst>
            </p:cNvPr>
            <p:cNvSpPr txBox="1"/>
            <p:nvPr/>
          </p:nvSpPr>
          <p:spPr>
            <a:xfrm>
              <a:off x="4298936" y="1779448"/>
              <a:ext cx="349660" cy="369332"/>
            </a:xfrm>
            <a:prstGeom prst="rect">
              <a:avLst/>
            </a:prstGeom>
            <a:noFill/>
          </p:spPr>
          <p:txBody>
            <a:bodyPr wrap="square" rtlCol="0">
              <a:spAutoFit/>
            </a:bodyPr>
            <a:lstStyle/>
            <a:p>
              <a:pPr>
                <a:buNone/>
              </a:pPr>
              <a:r>
                <a:rPr lang="en-US" sz="1800" b="1" dirty="0">
                  <a:solidFill>
                    <a:srgbClr val="002060"/>
                  </a:solidFill>
                </a:rPr>
                <a:t>I</a:t>
              </a:r>
            </a:p>
          </p:txBody>
        </p:sp>
        <p:sp>
          <p:nvSpPr>
            <p:cNvPr id="9331" name="TextBox 9330">
              <a:extLst>
                <a:ext uri="{FF2B5EF4-FFF2-40B4-BE49-F238E27FC236}">
                  <a16:creationId xmlns:a16="http://schemas.microsoft.com/office/drawing/2014/main" id="{79FDA775-4D5F-81EF-4A27-566CB16015EF}"/>
                </a:ext>
              </a:extLst>
            </p:cNvPr>
            <p:cNvSpPr txBox="1"/>
            <p:nvPr/>
          </p:nvSpPr>
          <p:spPr>
            <a:xfrm flipV="1">
              <a:off x="4223516" y="2940864"/>
              <a:ext cx="414891" cy="369332"/>
            </a:xfrm>
            <a:prstGeom prst="rect">
              <a:avLst/>
            </a:prstGeom>
            <a:noFill/>
          </p:spPr>
          <p:txBody>
            <a:bodyPr wrap="square" rtlCol="0">
              <a:spAutoFit/>
            </a:bodyPr>
            <a:lstStyle/>
            <a:p>
              <a:pPr>
                <a:buNone/>
              </a:pPr>
              <a:r>
                <a:rPr lang="en-US" sz="1800" b="1" dirty="0">
                  <a:solidFill>
                    <a:srgbClr val="002060"/>
                  </a:solidFill>
                </a:rPr>
                <a:t>H</a:t>
              </a:r>
            </a:p>
          </p:txBody>
        </p:sp>
      </p:grpSp>
      <p:grpSp>
        <p:nvGrpSpPr>
          <p:cNvPr id="9343" name="Group 9342">
            <a:extLst>
              <a:ext uri="{FF2B5EF4-FFF2-40B4-BE49-F238E27FC236}">
                <a16:creationId xmlns:a16="http://schemas.microsoft.com/office/drawing/2014/main" id="{3335FD18-1227-8FBB-926A-A49FFBA7F479}"/>
              </a:ext>
            </a:extLst>
          </p:cNvPr>
          <p:cNvGrpSpPr/>
          <p:nvPr/>
        </p:nvGrpSpPr>
        <p:grpSpPr>
          <a:xfrm>
            <a:off x="4172003" y="1587379"/>
            <a:ext cx="905154" cy="480230"/>
            <a:chOff x="4433115" y="321944"/>
            <a:chExt cx="905154" cy="480230"/>
          </a:xfrm>
        </p:grpSpPr>
        <p:sp>
          <p:nvSpPr>
            <p:cNvPr id="9333" name="TextBox 9332">
              <a:extLst>
                <a:ext uri="{FF2B5EF4-FFF2-40B4-BE49-F238E27FC236}">
                  <a16:creationId xmlns:a16="http://schemas.microsoft.com/office/drawing/2014/main" id="{F9142E94-97D9-7FDD-2935-7E4F117516A9}"/>
                </a:ext>
              </a:extLst>
            </p:cNvPr>
            <p:cNvSpPr txBox="1"/>
            <p:nvPr/>
          </p:nvSpPr>
          <p:spPr>
            <a:xfrm>
              <a:off x="4823302" y="340509"/>
              <a:ext cx="500149" cy="461665"/>
            </a:xfrm>
            <a:prstGeom prst="rect">
              <a:avLst/>
            </a:prstGeom>
            <a:noFill/>
          </p:spPr>
          <p:txBody>
            <a:bodyPr wrap="square">
              <a:spAutoFit/>
            </a:bodyPr>
            <a:lstStyle/>
            <a:p>
              <a:pPr>
                <a:buNone/>
              </a:pPr>
              <a:r>
                <a:rPr lang="en-US" dirty="0"/>
                <a:t>😊</a:t>
              </a:r>
            </a:p>
          </p:txBody>
        </p:sp>
        <p:sp>
          <p:nvSpPr>
            <p:cNvPr id="9337" name="Rectangle 9336">
              <a:extLst>
                <a:ext uri="{FF2B5EF4-FFF2-40B4-BE49-F238E27FC236}">
                  <a16:creationId xmlns:a16="http://schemas.microsoft.com/office/drawing/2014/main" id="{F05F765D-6478-AC5C-B7D7-0F5ADCAC196A}"/>
                </a:ext>
              </a:extLst>
            </p:cNvPr>
            <p:cNvSpPr/>
            <p:nvPr/>
          </p:nvSpPr>
          <p:spPr bwMode="auto">
            <a:xfrm>
              <a:off x="4433115" y="321944"/>
              <a:ext cx="905154" cy="480230"/>
            </a:xfrm>
            <a:prstGeom prst="rect">
              <a:avLst/>
            </a:prstGeom>
            <a:solidFill>
              <a:srgbClr val="FF0000">
                <a:alpha val="22000"/>
              </a:srgbClr>
            </a:solid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17" name="Group 16">
            <a:extLst>
              <a:ext uri="{FF2B5EF4-FFF2-40B4-BE49-F238E27FC236}">
                <a16:creationId xmlns:a16="http://schemas.microsoft.com/office/drawing/2014/main" id="{336396C3-DB72-8F14-C6B8-B30D244824E8}"/>
              </a:ext>
            </a:extLst>
          </p:cNvPr>
          <p:cNvGrpSpPr/>
          <p:nvPr/>
        </p:nvGrpSpPr>
        <p:grpSpPr>
          <a:xfrm>
            <a:off x="1693111" y="1276719"/>
            <a:ext cx="402531" cy="2152281"/>
            <a:chOff x="-71623" y="1289810"/>
            <a:chExt cx="402531" cy="2152281"/>
          </a:xfrm>
        </p:grpSpPr>
        <p:sp>
          <p:nvSpPr>
            <p:cNvPr id="10" name="Flowchart: Extract 9">
              <a:extLst>
                <a:ext uri="{FF2B5EF4-FFF2-40B4-BE49-F238E27FC236}">
                  <a16:creationId xmlns:a16="http://schemas.microsoft.com/office/drawing/2014/main" id="{948AB009-3E0B-1C82-7BC2-8F1AA256998E}"/>
                </a:ext>
              </a:extLst>
            </p:cNvPr>
            <p:cNvSpPr/>
            <p:nvPr/>
          </p:nvSpPr>
          <p:spPr bwMode="auto">
            <a:xfrm>
              <a:off x="205565" y="1600863"/>
              <a:ext cx="125343" cy="1841228"/>
            </a:xfrm>
            <a:prstGeom prst="flowChartExtract">
              <a:avLst/>
            </a:prstGeom>
            <a:gradFill>
              <a:gsLst>
                <a:gs pos="77000">
                  <a:srgbClr val="F8807E"/>
                </a:gs>
                <a:gs pos="100000">
                  <a:srgbClr val="FF0000"/>
                </a:gs>
                <a:gs pos="54000">
                  <a:schemeClr val="accent1">
                    <a:lumMod val="5000"/>
                    <a:lumOff val="95000"/>
                  </a:schemeClr>
                </a:gs>
                <a:gs pos="6993">
                  <a:schemeClr val="accent6"/>
                </a:gs>
                <a:gs pos="21000">
                  <a:schemeClr val="accent1">
                    <a:lumMod val="45000"/>
                    <a:lumOff val="55000"/>
                  </a:schemeClr>
                </a:gs>
                <a:gs pos="53875">
                  <a:srgbClr val="8F96DA"/>
                </a:gs>
                <a:gs pos="53750">
                  <a:schemeClr val="accent6"/>
                </a:gs>
                <a:gs pos="53500">
                  <a:srgbClr val="B3FFEC"/>
                </a:gs>
                <a:gs pos="5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
          <p:nvSpPr>
            <p:cNvPr id="16" name="TextBox 15">
              <a:extLst>
                <a:ext uri="{FF2B5EF4-FFF2-40B4-BE49-F238E27FC236}">
                  <a16:creationId xmlns:a16="http://schemas.microsoft.com/office/drawing/2014/main" id="{880DE11B-D4CF-F413-652D-2A4B73E23350}"/>
                </a:ext>
              </a:extLst>
            </p:cNvPr>
            <p:cNvSpPr txBox="1"/>
            <p:nvPr/>
          </p:nvSpPr>
          <p:spPr>
            <a:xfrm rot="16200000">
              <a:off x="-532819" y="1751006"/>
              <a:ext cx="1230169" cy="307777"/>
            </a:xfrm>
            <a:prstGeom prst="rect">
              <a:avLst/>
            </a:prstGeom>
            <a:noFill/>
          </p:spPr>
          <p:txBody>
            <a:bodyPr wrap="square">
              <a:spAutoFit/>
            </a:bodyPr>
            <a:lstStyle/>
            <a:p>
              <a:pPr algn="ctr">
                <a:buNone/>
              </a:pPr>
              <a:r>
                <a:rPr lang="en-US" sz="1400" dirty="0">
                  <a:latin typeface="+mn-lt"/>
                </a:rPr>
                <a:t>Low density</a:t>
              </a:r>
            </a:p>
          </p:txBody>
        </p:sp>
      </p:grpSp>
    </p:spTree>
    <p:extLst>
      <p:ext uri="{BB962C8B-B14F-4D97-AF65-F5344CB8AC3E}">
        <p14:creationId xmlns:p14="http://schemas.microsoft.com/office/powerpoint/2010/main" val="322560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500"/>
                                        <p:tgtEl>
                                          <p:spTgt spid="3">
                                            <p:txEl>
                                              <p:pRg st="6" end="6"/>
                                            </p:txEl>
                                          </p:spTgt>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9341"/>
                                        </p:tgtEl>
                                        <p:attrNameLst>
                                          <p:attrName>style.visibility</p:attrName>
                                        </p:attrNameLst>
                                      </p:cBhvr>
                                      <p:to>
                                        <p:strVal val="visible"/>
                                      </p:to>
                                    </p:set>
                                    <p:animEffect transition="in" filter="wipe(up)">
                                      <p:cBhvr>
                                        <p:cTn id="25" dur="500"/>
                                        <p:tgtEl>
                                          <p:spTgt spid="93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237"/>
                                        </p:tgtEl>
                                        <p:attrNameLst>
                                          <p:attrName>style.visibility</p:attrName>
                                        </p:attrNameLst>
                                      </p:cBhvr>
                                      <p:to>
                                        <p:strVal val="visible"/>
                                      </p:to>
                                    </p:set>
                                    <p:animEffect transition="in" filter="wipe(down)">
                                      <p:cBhvr>
                                        <p:cTn id="30" dur="500"/>
                                        <p:tgtEl>
                                          <p:spTgt spid="923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342"/>
                                        </p:tgtEl>
                                        <p:attrNameLst>
                                          <p:attrName>style.visibility</p:attrName>
                                        </p:attrNameLst>
                                      </p:cBhvr>
                                      <p:to>
                                        <p:strVal val="visible"/>
                                      </p:to>
                                    </p:set>
                                    <p:animEffect transition="in" filter="wipe(up)">
                                      <p:cBhvr>
                                        <p:cTn id="35" dur="500"/>
                                        <p:tgtEl>
                                          <p:spTgt spid="934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9344"/>
                                        </p:tgtEl>
                                        <p:attrNameLst>
                                          <p:attrName>style.visibility</p:attrName>
                                        </p:attrNameLst>
                                      </p:cBhvr>
                                      <p:to>
                                        <p:strVal val="visible"/>
                                      </p:to>
                                    </p:set>
                                    <p:animEffect transition="in" filter="wipe(up)">
                                      <p:cBhvr>
                                        <p:cTn id="45" dur="500"/>
                                        <p:tgtEl>
                                          <p:spTgt spid="93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343"/>
                                        </p:tgtEl>
                                        <p:attrNameLst>
                                          <p:attrName>style.visibility</p:attrName>
                                        </p:attrNameLst>
                                      </p:cBhvr>
                                      <p:to>
                                        <p:strVal val="visible"/>
                                      </p:to>
                                    </p:set>
                                    <p:animEffect transition="in" filter="wipe(left)">
                                      <p:cBhvr>
                                        <p:cTn id="50" dur="500"/>
                                        <p:tgtEl>
                                          <p:spTgt spid="9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8432800" cy="1066800"/>
          </a:xfrm>
        </p:spPr>
        <p:txBody>
          <a:bodyPr/>
          <a:lstStyle/>
          <a:p>
            <a:pPr eaLnBrk="1" hangingPunct="1"/>
            <a:r>
              <a:rPr lang="en" sz="3000" b="1" dirty="0"/>
              <a:t>Performance Evaluation</a:t>
            </a:r>
            <a:endParaRPr lang="en-US" altLang="en-US" sz="30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2" name="Rectangle 3">
            <a:extLst>
              <a:ext uri="{FF2B5EF4-FFF2-40B4-BE49-F238E27FC236}">
                <a16:creationId xmlns:a16="http://schemas.microsoft.com/office/drawing/2014/main" id="{CDC97CE7-B599-4FC4-8A21-D0B9378A5965}"/>
              </a:ext>
            </a:extLst>
          </p:cNvPr>
          <p:cNvSpPr txBox="1">
            <a:spLocks noChangeArrowheads="1"/>
          </p:cNvSpPr>
          <p:nvPr/>
        </p:nvSpPr>
        <p:spPr bwMode="auto">
          <a:xfrm>
            <a:off x="304800" y="1484467"/>
            <a:ext cx="8534400" cy="476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ct val="90000"/>
              </a:lnSpc>
              <a:buClr>
                <a:schemeClr val="accent2"/>
              </a:buClr>
              <a:defRPr/>
            </a:pPr>
            <a:r>
              <a:rPr lang="en-US" sz="2000" dirty="0"/>
              <a:t>The workloads</a:t>
            </a:r>
            <a:endParaRPr lang="en-US" altLang="en-US" sz="2000" dirty="0">
              <a:cs typeface="Arial"/>
            </a:endParaRPr>
          </a:p>
          <a:p>
            <a:pPr lvl="1" eaLnBrk="1" hangingPunct="1">
              <a:lnSpc>
                <a:spcPct val="90000"/>
              </a:lnSpc>
              <a:buClr>
                <a:schemeClr val="accent2"/>
              </a:buClr>
              <a:defRPr/>
            </a:pPr>
            <a:r>
              <a:rPr lang="en-US" sz="1600" dirty="0">
                <a:solidFill>
                  <a:srgbClr val="FF0000"/>
                </a:solidFill>
              </a:rPr>
              <a:t>Micro-benchmarks</a:t>
            </a:r>
            <a:r>
              <a:rPr lang="en-US" sz="1600" dirty="0"/>
              <a:t> </a:t>
            </a:r>
          </a:p>
          <a:p>
            <a:pPr lvl="1" eaLnBrk="1" hangingPunct="1">
              <a:lnSpc>
                <a:spcPct val="90000"/>
              </a:lnSpc>
              <a:buClr>
                <a:schemeClr val="accent2"/>
              </a:buClr>
              <a:defRPr/>
            </a:pPr>
            <a:r>
              <a:rPr lang="en-US" sz="1600" dirty="0">
                <a:solidFill>
                  <a:srgbClr val="FF0000"/>
                </a:solidFill>
              </a:rPr>
              <a:t>YCSB</a:t>
            </a:r>
            <a:r>
              <a:rPr lang="en-US" sz="1600" dirty="0"/>
              <a:t> </a:t>
            </a:r>
          </a:p>
          <a:p>
            <a:pPr lvl="1" eaLnBrk="1" hangingPunct="1">
              <a:lnSpc>
                <a:spcPct val="90000"/>
              </a:lnSpc>
              <a:buClr>
                <a:schemeClr val="accent2"/>
              </a:buClr>
              <a:defRPr/>
            </a:pPr>
            <a:r>
              <a:rPr lang="en-US" sz="1600" dirty="0">
                <a:solidFill>
                  <a:srgbClr val="FF0000"/>
                </a:solidFill>
              </a:rPr>
              <a:t>TPC-C</a:t>
            </a:r>
            <a:endParaRPr lang="en-US" sz="1600" dirty="0"/>
          </a:p>
          <a:p>
            <a:pPr eaLnBrk="1" hangingPunct="1">
              <a:lnSpc>
                <a:spcPct val="90000"/>
              </a:lnSpc>
              <a:buClr>
                <a:schemeClr val="accent2"/>
              </a:buClr>
              <a:defRPr/>
            </a:pPr>
            <a:r>
              <a:rPr lang="en-US" altLang="en-US" sz="2000" dirty="0">
                <a:cs typeface="Arial"/>
              </a:rPr>
              <a:t>Experiment setup</a:t>
            </a:r>
          </a:p>
          <a:p>
            <a:pPr lvl="1" eaLnBrk="1" hangingPunct="1">
              <a:lnSpc>
                <a:spcPct val="90000"/>
              </a:lnSpc>
              <a:buClr>
                <a:schemeClr val="accent2"/>
              </a:buClr>
              <a:defRPr/>
            </a:pPr>
            <a:r>
              <a:rPr lang="en-US" sz="1600" dirty="0"/>
              <a:t> Intel Xeon Platinum 8255C CPU processors</a:t>
            </a:r>
          </a:p>
          <a:p>
            <a:pPr lvl="1" eaLnBrk="1" hangingPunct="1">
              <a:lnSpc>
                <a:spcPct val="90000"/>
              </a:lnSpc>
              <a:buClr>
                <a:schemeClr val="accent2"/>
              </a:buClr>
              <a:defRPr/>
            </a:pPr>
            <a:r>
              <a:rPr lang="en-US" altLang="en-US" sz="1600" dirty="0">
                <a:cs typeface="Arial"/>
              </a:rPr>
              <a:t> 128 GB DRAM, 512 GB SAMSUNG MZ7LH480 SSD</a:t>
            </a:r>
          </a:p>
          <a:p>
            <a:pPr eaLnBrk="1" hangingPunct="1">
              <a:lnSpc>
                <a:spcPct val="90000"/>
              </a:lnSpc>
              <a:buClr>
                <a:schemeClr val="accent2"/>
              </a:buClr>
              <a:defRPr/>
            </a:pPr>
            <a:r>
              <a:rPr lang="en-US" sz="2000" dirty="0"/>
              <a:t>The system</a:t>
            </a:r>
            <a:endParaRPr lang="en-US" altLang="en-US" sz="2000" dirty="0">
              <a:cs typeface="Arial"/>
            </a:endParaRPr>
          </a:p>
          <a:p>
            <a:pPr lvl="1" eaLnBrk="1" hangingPunct="1">
              <a:lnSpc>
                <a:spcPct val="90000"/>
              </a:lnSpc>
              <a:buClr>
                <a:schemeClr val="accent2"/>
              </a:buClr>
              <a:defRPr/>
            </a:pPr>
            <a:endParaRPr lang="en-US" sz="2000" dirty="0"/>
          </a:p>
          <a:p>
            <a:pPr lvl="1" eaLnBrk="1" hangingPunct="1">
              <a:lnSpc>
                <a:spcPct val="90000"/>
              </a:lnSpc>
              <a:buClr>
                <a:schemeClr val="accent2"/>
              </a:buClr>
              <a:defRPr/>
            </a:pPr>
            <a:endParaRPr lang="en-US" sz="1600" dirty="0"/>
          </a:p>
          <a:p>
            <a:pPr marL="457200" lvl="1" indent="0" eaLnBrk="1" hangingPunct="1">
              <a:lnSpc>
                <a:spcPct val="90000"/>
              </a:lnSpc>
              <a:buClr>
                <a:schemeClr val="accent2"/>
              </a:buClr>
              <a:buNone/>
              <a:defRPr/>
            </a:pPr>
            <a:endParaRPr lang="en-US" altLang="en-US" sz="2400" kern="0" dirty="0"/>
          </a:p>
        </p:txBody>
      </p:sp>
      <p:sp>
        <p:nvSpPr>
          <p:cNvPr id="3" name="Slide Number Placeholder 2">
            <a:extLst>
              <a:ext uri="{FF2B5EF4-FFF2-40B4-BE49-F238E27FC236}">
                <a16:creationId xmlns:a16="http://schemas.microsoft.com/office/drawing/2014/main" id="{B0DB77DE-5346-4DC3-ABB9-3D0AD97B3A95}"/>
              </a:ext>
            </a:extLst>
          </p:cNvPr>
          <p:cNvSpPr>
            <a:spLocks noGrp="1"/>
          </p:cNvSpPr>
          <p:nvPr>
            <p:ph type="sldNum" sz="quarter" idx="10"/>
          </p:nvPr>
        </p:nvSpPr>
        <p:spPr/>
        <p:txBody>
          <a:bodyPr/>
          <a:lstStyle/>
          <a:p>
            <a:fld id="{DDEE6574-8C8B-4EBF-8010-E5CDDCBFAAB8}" type="slidenum">
              <a:rPr lang="zh-CN" altLang="en-US" smtClean="0"/>
              <a:pPr/>
              <a:t>13</a:t>
            </a:fld>
            <a:endParaRPr lang="en-US" altLang="zh-CN" dirty="0"/>
          </a:p>
        </p:txBody>
      </p:sp>
      <p:graphicFrame>
        <p:nvGraphicFramePr>
          <p:cNvPr id="6" name="Table 5">
            <a:extLst>
              <a:ext uri="{FF2B5EF4-FFF2-40B4-BE49-F238E27FC236}">
                <a16:creationId xmlns:a16="http://schemas.microsoft.com/office/drawing/2014/main" id="{1915FCD9-6D09-2FE2-AA79-41D59D62DC1B}"/>
              </a:ext>
            </a:extLst>
          </p:cNvPr>
          <p:cNvGraphicFramePr>
            <a:graphicFrameLocks noGrp="1"/>
          </p:cNvGraphicFramePr>
          <p:nvPr>
            <p:extLst>
              <p:ext uri="{D42A27DB-BD31-4B8C-83A1-F6EECF244321}">
                <p14:modId xmlns:p14="http://schemas.microsoft.com/office/powerpoint/2010/main" val="1051577708"/>
              </p:ext>
            </p:extLst>
          </p:nvPr>
        </p:nvGraphicFramePr>
        <p:xfrm>
          <a:off x="762000" y="3979830"/>
          <a:ext cx="7467600" cy="1524000"/>
        </p:xfrm>
        <a:graphic>
          <a:graphicData uri="http://schemas.openxmlformats.org/drawingml/2006/table">
            <a:tbl>
              <a:tblPr firstRow="1" bandRow="1">
                <a:tableStyleId>{0505E3EF-67EA-436B-97B2-0124C06EBD24}</a:tableStyleId>
              </a:tblPr>
              <a:tblGrid>
                <a:gridCol w="2489200">
                  <a:extLst>
                    <a:ext uri="{9D8B030D-6E8A-4147-A177-3AD203B41FA5}">
                      <a16:colId xmlns:a16="http://schemas.microsoft.com/office/drawing/2014/main" val="3762283984"/>
                    </a:ext>
                  </a:extLst>
                </a:gridCol>
                <a:gridCol w="2489200">
                  <a:extLst>
                    <a:ext uri="{9D8B030D-6E8A-4147-A177-3AD203B41FA5}">
                      <a16:colId xmlns:a16="http://schemas.microsoft.com/office/drawing/2014/main" val="4025350404"/>
                    </a:ext>
                  </a:extLst>
                </a:gridCol>
                <a:gridCol w="2489200">
                  <a:extLst>
                    <a:ext uri="{9D8B030D-6E8A-4147-A177-3AD203B41FA5}">
                      <a16:colId xmlns:a16="http://schemas.microsoft.com/office/drawing/2014/main" val="2727176370"/>
                    </a:ext>
                  </a:extLst>
                </a:gridCol>
              </a:tblGrid>
              <a:tr h="228600">
                <a:tc>
                  <a:txBody>
                    <a:bodyPr/>
                    <a:lstStyle/>
                    <a:p>
                      <a:pPr algn="ctr"/>
                      <a:r>
                        <a:rPr lang="en-US" sz="1400" dirty="0">
                          <a:solidFill>
                            <a:schemeClr val="bg1"/>
                          </a:solidFill>
                        </a:rPr>
                        <a:t>Systems</a:t>
                      </a:r>
                    </a:p>
                  </a:txBody>
                  <a:tcPr>
                    <a:lnT w="12700" cap="flat" cmpd="sng" algn="ctr">
                      <a:solidFill>
                        <a:schemeClr val="tx1"/>
                      </a:solidFill>
                      <a:prstDash val="solid"/>
                      <a:round/>
                      <a:headEnd type="none" w="med" len="med"/>
                      <a:tailEnd type="none" w="med" len="med"/>
                    </a:lnT>
                    <a:solidFill>
                      <a:srgbClr val="333399"/>
                    </a:solidFill>
                  </a:tcPr>
                </a:tc>
                <a:tc>
                  <a:txBody>
                    <a:bodyPr/>
                    <a:lstStyle/>
                    <a:p>
                      <a:pPr algn="ctr"/>
                      <a:r>
                        <a:rPr lang="en-US" sz="1400" dirty="0">
                          <a:solidFill>
                            <a:schemeClr val="bg1"/>
                          </a:solidFill>
                        </a:rPr>
                        <a:t>Index X</a:t>
                      </a:r>
                    </a:p>
                  </a:txBody>
                  <a:tcPr>
                    <a:lnT w="12700" cap="flat" cmpd="sng" algn="ctr">
                      <a:solidFill>
                        <a:schemeClr val="tx1"/>
                      </a:solidFill>
                      <a:prstDash val="solid"/>
                      <a:round/>
                      <a:headEnd type="none" w="med" len="med"/>
                      <a:tailEnd type="none" w="med" len="med"/>
                    </a:lnT>
                    <a:solidFill>
                      <a:srgbClr val="333399"/>
                    </a:solidFill>
                  </a:tcPr>
                </a:tc>
                <a:tc>
                  <a:txBody>
                    <a:bodyPr/>
                    <a:lstStyle/>
                    <a:p>
                      <a:pPr algn="ctr"/>
                      <a:r>
                        <a:rPr lang="en-US" sz="1400" dirty="0">
                          <a:solidFill>
                            <a:schemeClr val="bg1"/>
                          </a:solidFill>
                        </a:rPr>
                        <a:t>Index Y</a:t>
                      </a:r>
                    </a:p>
                  </a:txBody>
                  <a:tcPr>
                    <a:lnT w="12700" cap="flat" cmpd="sng" algn="ctr">
                      <a:solidFill>
                        <a:schemeClr val="tx1"/>
                      </a:solidFill>
                      <a:prstDash val="solid"/>
                      <a:round/>
                      <a:headEnd type="none" w="med" len="med"/>
                      <a:tailEnd type="none" w="med" len="med"/>
                    </a:lnT>
                    <a:solidFill>
                      <a:srgbClr val="333399"/>
                    </a:solidFill>
                  </a:tcPr>
                </a:tc>
                <a:extLst>
                  <a:ext uri="{0D108BD9-81ED-4DB2-BD59-A6C34878D82A}">
                    <a16:rowId xmlns:a16="http://schemas.microsoft.com/office/drawing/2014/main" val="2029601541"/>
                  </a:ext>
                </a:extLst>
              </a:tr>
              <a:tr h="228600">
                <a:tc>
                  <a:txBody>
                    <a:bodyPr/>
                    <a:lstStyle/>
                    <a:p>
                      <a:pPr algn="ctr"/>
                      <a:r>
                        <a:rPr lang="en-US" sz="1400" b="1" dirty="0">
                          <a:solidFill>
                            <a:srgbClr val="FF0000"/>
                          </a:solidFill>
                        </a:rPr>
                        <a:t>B+ – B+</a:t>
                      </a:r>
                    </a:p>
                  </a:txBody>
                  <a:tcPr/>
                </a:tc>
                <a:tc>
                  <a:txBody>
                    <a:bodyPr/>
                    <a:lstStyle/>
                    <a:p>
                      <a:pPr algn="ctr"/>
                      <a:r>
                        <a:rPr lang="en-US" sz="1400" dirty="0"/>
                        <a:t>B+ Index</a:t>
                      </a:r>
                    </a:p>
                  </a:txBody>
                  <a:tcPr/>
                </a:tc>
                <a:tc>
                  <a:txBody>
                    <a:bodyPr/>
                    <a:lstStyle/>
                    <a:p>
                      <a:pPr algn="ctr"/>
                      <a:r>
                        <a:rPr lang="en-US" sz="1400" dirty="0"/>
                        <a:t>B+ Index</a:t>
                      </a:r>
                    </a:p>
                  </a:txBody>
                  <a:tcPr/>
                </a:tc>
                <a:extLst>
                  <a:ext uri="{0D108BD9-81ED-4DB2-BD59-A6C34878D82A}">
                    <a16:rowId xmlns:a16="http://schemas.microsoft.com/office/drawing/2014/main" val="4076972127"/>
                  </a:ext>
                </a:extLst>
              </a:tr>
              <a:tr h="228600">
                <a:tc>
                  <a:txBody>
                    <a:bodyPr/>
                    <a:lstStyle/>
                    <a:p>
                      <a:pPr marL="0" algn="ctr" defTabSz="914400" rtl="0" eaLnBrk="1" latinLnBrk="0" hangingPunct="1"/>
                      <a:r>
                        <a:rPr lang="en-US" sz="1400" b="1" kern="1200" dirty="0">
                          <a:solidFill>
                            <a:srgbClr val="FF0000"/>
                          </a:solidFill>
                          <a:latin typeface="+mn-lt"/>
                          <a:ea typeface="+mn-ea"/>
                          <a:cs typeface="+mn-cs"/>
                        </a:rPr>
                        <a:t>ART – B+</a:t>
                      </a:r>
                    </a:p>
                  </a:txBody>
                  <a:tcPr/>
                </a:tc>
                <a:tc>
                  <a:txBody>
                    <a:bodyPr/>
                    <a:lstStyle/>
                    <a:p>
                      <a:pPr algn="ctr"/>
                      <a:r>
                        <a:rPr lang="en-US" sz="1400" dirty="0"/>
                        <a:t>ART Index</a:t>
                      </a:r>
                    </a:p>
                  </a:txBody>
                  <a:tcPr/>
                </a:tc>
                <a:tc>
                  <a:txBody>
                    <a:bodyPr/>
                    <a:lstStyle/>
                    <a:p>
                      <a:pPr algn="ctr"/>
                      <a:r>
                        <a:rPr lang="en-US" sz="1400" dirty="0"/>
                        <a:t>B+ Index</a:t>
                      </a:r>
                    </a:p>
                  </a:txBody>
                  <a:tcPr/>
                </a:tc>
                <a:extLst>
                  <a:ext uri="{0D108BD9-81ED-4DB2-BD59-A6C34878D82A}">
                    <a16:rowId xmlns:a16="http://schemas.microsoft.com/office/drawing/2014/main" val="4099684368"/>
                  </a:ext>
                </a:extLst>
              </a:tr>
              <a:tr h="228600">
                <a:tc>
                  <a:txBody>
                    <a:bodyPr/>
                    <a:lstStyle/>
                    <a:p>
                      <a:pPr marL="0" algn="ctr" defTabSz="914400" rtl="0" eaLnBrk="1" latinLnBrk="0" hangingPunct="1"/>
                      <a:r>
                        <a:rPr lang="en-US" sz="1400" b="1" kern="1200" dirty="0">
                          <a:solidFill>
                            <a:srgbClr val="FF0000"/>
                          </a:solidFill>
                          <a:latin typeface="+mn-lt"/>
                          <a:ea typeface="+mn-ea"/>
                          <a:cs typeface="+mn-cs"/>
                        </a:rPr>
                        <a:t>ART – LSM</a:t>
                      </a:r>
                    </a:p>
                  </a:txBody>
                  <a:tcPr/>
                </a:tc>
                <a:tc>
                  <a:txBody>
                    <a:bodyPr/>
                    <a:lstStyle/>
                    <a:p>
                      <a:pPr algn="ctr"/>
                      <a:r>
                        <a:rPr lang="en-US" sz="1400" dirty="0"/>
                        <a:t>ART Index</a:t>
                      </a:r>
                    </a:p>
                  </a:txBody>
                  <a:tcPr/>
                </a:tc>
                <a:tc>
                  <a:txBody>
                    <a:bodyPr/>
                    <a:lstStyle/>
                    <a:p>
                      <a:pPr algn="ctr"/>
                      <a:r>
                        <a:rPr lang="en-US" sz="1400" dirty="0"/>
                        <a:t>LSM-tree Index</a:t>
                      </a:r>
                    </a:p>
                  </a:txBody>
                  <a:tcPr/>
                </a:tc>
                <a:extLst>
                  <a:ext uri="{0D108BD9-81ED-4DB2-BD59-A6C34878D82A}">
                    <a16:rowId xmlns:a16="http://schemas.microsoft.com/office/drawing/2014/main" val="3453323119"/>
                  </a:ext>
                </a:extLst>
              </a:tr>
              <a:tr h="228600">
                <a:tc>
                  <a:txBody>
                    <a:bodyPr/>
                    <a:lstStyle/>
                    <a:p>
                      <a:pPr marL="0" algn="ctr" defTabSz="914400" rtl="0" eaLnBrk="1" latinLnBrk="0" hangingPunct="1"/>
                      <a:r>
                        <a:rPr lang="en-US" sz="1400" b="1" kern="1200" dirty="0" err="1">
                          <a:solidFill>
                            <a:srgbClr val="FF0000"/>
                          </a:solidFill>
                          <a:latin typeface="+mn-lt"/>
                          <a:ea typeface="+mn-ea"/>
                          <a:cs typeface="+mn-cs"/>
                        </a:rPr>
                        <a:t>RocksDB</a:t>
                      </a:r>
                      <a:endParaRPr lang="en-US" sz="1400" b="1" kern="1200" dirty="0">
                        <a:solidFill>
                          <a:srgbClr val="FF0000"/>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algn="ctr"/>
                      <a:r>
                        <a:rPr lang="en-US" sz="1400" dirty="0" err="1"/>
                        <a:t>RocksDB</a:t>
                      </a:r>
                      <a:r>
                        <a:rPr lang="en-US" sz="1400" dirty="0"/>
                        <a:t> buffer</a:t>
                      </a:r>
                    </a:p>
                  </a:txBody>
                  <a:tcPr>
                    <a:lnB w="12700" cap="flat" cmpd="sng" algn="ctr">
                      <a:solidFill>
                        <a:schemeClr val="tx1"/>
                      </a:solidFill>
                      <a:prstDash val="solid"/>
                      <a:round/>
                      <a:headEnd type="none" w="med" len="med"/>
                      <a:tailEnd type="none" w="med" len="med"/>
                    </a:lnB>
                  </a:tcPr>
                </a:tc>
                <a:tc>
                  <a:txBody>
                    <a:bodyPr/>
                    <a:lstStyle/>
                    <a:p>
                      <a:pPr algn="ctr"/>
                      <a:r>
                        <a:rPr lang="en-US" sz="1400" dirty="0"/>
                        <a:t>LSM-tree Index</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313472"/>
                  </a:ext>
                </a:extLst>
              </a:tr>
            </a:tbl>
          </a:graphicData>
        </a:graphic>
      </p:graphicFrame>
      <p:sp>
        <p:nvSpPr>
          <p:cNvPr id="7" name="TextBox 6">
            <a:extLst>
              <a:ext uri="{FF2B5EF4-FFF2-40B4-BE49-F238E27FC236}">
                <a16:creationId xmlns:a16="http://schemas.microsoft.com/office/drawing/2014/main" id="{C68430B5-977D-83C2-06E5-8049A94B259B}"/>
              </a:ext>
            </a:extLst>
          </p:cNvPr>
          <p:cNvSpPr txBox="1"/>
          <p:nvPr/>
        </p:nvSpPr>
        <p:spPr>
          <a:xfrm>
            <a:off x="762000" y="5629982"/>
            <a:ext cx="4600940" cy="338554"/>
          </a:xfrm>
          <a:prstGeom prst="rect">
            <a:avLst/>
          </a:prstGeom>
          <a:noFill/>
        </p:spPr>
        <p:txBody>
          <a:bodyPr wrap="none" rtlCol="0">
            <a:spAutoFit/>
          </a:bodyPr>
          <a:lstStyle/>
          <a:p>
            <a:pPr>
              <a:buNone/>
            </a:pPr>
            <a:r>
              <a:rPr lang="en-US" sz="1600" dirty="0"/>
              <a:t>* </a:t>
            </a:r>
            <a:r>
              <a:rPr lang="en-US" altLang="en-US" sz="1600" dirty="0">
                <a:cs typeface="Arial"/>
              </a:rPr>
              <a:t>Use </a:t>
            </a:r>
            <a:r>
              <a:rPr lang="en-US" altLang="en-US" sz="1600" dirty="0" err="1">
                <a:cs typeface="Arial"/>
              </a:rPr>
              <a:t>LeanStore</a:t>
            </a:r>
            <a:r>
              <a:rPr lang="en-US" altLang="en-US" sz="1600" dirty="0">
                <a:cs typeface="Arial"/>
              </a:rPr>
              <a:t> as a representative of B+ tree design</a:t>
            </a:r>
          </a:p>
        </p:txBody>
      </p:sp>
    </p:spTree>
    <p:extLst>
      <p:ext uri="{BB962C8B-B14F-4D97-AF65-F5344CB8AC3E}">
        <p14:creationId xmlns:p14="http://schemas.microsoft.com/office/powerpoint/2010/main" val="403117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4953295" cy="1066800"/>
          </a:xfrm>
        </p:spPr>
        <p:txBody>
          <a:bodyPr/>
          <a:lstStyle/>
          <a:p>
            <a:pPr eaLnBrk="1" hangingPunct="1"/>
            <a:r>
              <a:rPr lang="en" sz="2800" b="1" dirty="0"/>
              <a:t>Write Performance (</a:t>
            </a:r>
            <a:r>
              <a:rPr lang="en-US" altLang="en-US" sz="2800" dirty="0"/>
              <a:t>memory limit = 5GB</a:t>
            </a:r>
            <a:r>
              <a:rPr lang="en" sz="2800" b="1" dirty="0"/>
              <a:t>)</a:t>
            </a:r>
            <a:endParaRPr lang="en-US" altLang="en-US" sz="28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0DC9C600-D47A-44A3-B6EF-484A96266040}"/>
              </a:ext>
            </a:extLst>
          </p:cNvPr>
          <p:cNvSpPr>
            <a:spLocks noGrp="1"/>
          </p:cNvSpPr>
          <p:nvPr>
            <p:ph type="sldNum" sz="quarter" idx="10"/>
          </p:nvPr>
        </p:nvSpPr>
        <p:spPr/>
        <p:txBody>
          <a:bodyPr/>
          <a:lstStyle/>
          <a:p>
            <a:fld id="{DDEE6574-8C8B-4EBF-8010-E5CDDCBFAAB8}" type="slidenum">
              <a:rPr lang="zh-CN" altLang="en-US" smtClean="0"/>
              <a:pPr/>
              <a:t>14</a:t>
            </a:fld>
            <a:endParaRPr lang="en-US" altLang="zh-CN"/>
          </a:p>
        </p:txBody>
      </p:sp>
      <p:pic>
        <p:nvPicPr>
          <p:cNvPr id="4" name="Picture 3" descr="A graph of a number of keys&#10;&#10;Description automatically generated">
            <a:extLst>
              <a:ext uri="{FF2B5EF4-FFF2-40B4-BE49-F238E27FC236}">
                <a16:creationId xmlns:a16="http://schemas.microsoft.com/office/drawing/2014/main" id="{2E859462-39BA-BC11-9A72-D17DA6EC8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53" y="2132198"/>
            <a:ext cx="4391248" cy="3974452"/>
          </a:xfrm>
          <a:prstGeom prst="rect">
            <a:avLst/>
          </a:prstGeom>
        </p:spPr>
      </p:pic>
      <p:sp>
        <p:nvSpPr>
          <p:cNvPr id="10" name="Rectangle 3">
            <a:extLst>
              <a:ext uri="{FF2B5EF4-FFF2-40B4-BE49-F238E27FC236}">
                <a16:creationId xmlns:a16="http://schemas.microsoft.com/office/drawing/2014/main" id="{9FB94A0E-8630-AF17-02C5-838214EC4143}"/>
              </a:ext>
            </a:extLst>
          </p:cNvPr>
          <p:cNvSpPr txBox="1">
            <a:spLocks noChangeArrowheads="1"/>
          </p:cNvSpPr>
          <p:nvPr/>
        </p:nvSpPr>
        <p:spPr bwMode="auto">
          <a:xfrm>
            <a:off x="180753" y="1323086"/>
            <a:ext cx="8782494" cy="61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eaLnBrk="1" hangingPunct="1">
              <a:lnSpc>
                <a:spcPct val="90000"/>
              </a:lnSpc>
              <a:buClr>
                <a:schemeClr val="accent2"/>
              </a:buClr>
              <a:buNone/>
              <a:defRPr/>
            </a:pPr>
            <a:r>
              <a:rPr lang="en-US" altLang="en-US" sz="2000" kern="0" dirty="0"/>
              <a:t>Insert 800 million unique random key-value 16B pairs (12GB working set).</a:t>
            </a:r>
          </a:p>
        </p:txBody>
      </p:sp>
      <p:pic>
        <p:nvPicPr>
          <p:cNvPr id="12" name="Picture 11" descr="A graph of a number of keys&#10;&#10;Description automatically generated">
            <a:extLst>
              <a:ext uri="{FF2B5EF4-FFF2-40B4-BE49-F238E27FC236}">
                <a16:creationId xmlns:a16="http://schemas.microsoft.com/office/drawing/2014/main" id="{DC3ED214-6C2C-C93F-5EA7-2F9D35EEE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118021"/>
            <a:ext cx="4391247" cy="3974451"/>
          </a:xfrm>
          <a:prstGeom prst="rect">
            <a:avLst/>
          </a:prstGeom>
        </p:spPr>
      </p:pic>
      <p:grpSp>
        <p:nvGrpSpPr>
          <p:cNvPr id="23" name="Group 22">
            <a:extLst>
              <a:ext uri="{FF2B5EF4-FFF2-40B4-BE49-F238E27FC236}">
                <a16:creationId xmlns:a16="http://schemas.microsoft.com/office/drawing/2014/main" id="{467BF6F7-3D8D-8191-3F66-6126B3564607}"/>
              </a:ext>
            </a:extLst>
          </p:cNvPr>
          <p:cNvGrpSpPr/>
          <p:nvPr/>
        </p:nvGrpSpPr>
        <p:grpSpPr>
          <a:xfrm>
            <a:off x="5389857" y="2711975"/>
            <a:ext cx="3467100" cy="1432269"/>
            <a:chOff x="5334000" y="2687155"/>
            <a:chExt cx="3467100" cy="1432269"/>
          </a:xfrm>
        </p:grpSpPr>
        <p:sp>
          <p:nvSpPr>
            <p:cNvPr id="7" name="TextBox 6">
              <a:extLst>
                <a:ext uri="{FF2B5EF4-FFF2-40B4-BE49-F238E27FC236}">
                  <a16:creationId xmlns:a16="http://schemas.microsoft.com/office/drawing/2014/main" id="{9911C5F7-6AE1-ED2B-20EA-5C4502507ABC}"/>
                </a:ext>
              </a:extLst>
            </p:cNvPr>
            <p:cNvSpPr txBox="1"/>
            <p:nvPr/>
          </p:nvSpPr>
          <p:spPr>
            <a:xfrm>
              <a:off x="6210300" y="3534649"/>
              <a:ext cx="2590800" cy="584775"/>
            </a:xfrm>
            <a:prstGeom prst="rect">
              <a:avLst/>
            </a:prstGeom>
            <a:noFill/>
            <a:ln w="31750">
              <a:solidFill>
                <a:srgbClr val="FF0000"/>
              </a:solidFill>
            </a:ln>
          </p:spPr>
          <p:txBody>
            <a:bodyPr wrap="square" rtlCol="0">
              <a:spAutoFit/>
            </a:bodyPr>
            <a:lstStyle/>
            <a:p>
              <a:pPr algn="ctr">
                <a:buNone/>
              </a:pPr>
              <a:r>
                <a:rPr lang="en-US" sz="1600" b="1" dirty="0">
                  <a:solidFill>
                    <a:srgbClr val="FF0000"/>
                  </a:solidFill>
                  <a:latin typeface="+mn-lt"/>
                </a:rPr>
                <a:t>B+ tree (Index X) quickly consumes all memory.  </a:t>
              </a:r>
            </a:p>
          </p:txBody>
        </p:sp>
        <p:cxnSp>
          <p:nvCxnSpPr>
            <p:cNvPr id="13" name="Straight Arrow Connector 12">
              <a:extLst>
                <a:ext uri="{FF2B5EF4-FFF2-40B4-BE49-F238E27FC236}">
                  <a16:creationId xmlns:a16="http://schemas.microsoft.com/office/drawing/2014/main" id="{8802B1BF-DA3B-D6F1-1EDD-FF4A30EA279E}"/>
                </a:ext>
              </a:extLst>
            </p:cNvPr>
            <p:cNvCxnSpPr>
              <a:cxnSpLocks/>
            </p:cNvCxnSpPr>
            <p:nvPr/>
          </p:nvCxnSpPr>
          <p:spPr bwMode="auto">
            <a:xfrm flipH="1" flipV="1">
              <a:off x="5334000" y="2687155"/>
              <a:ext cx="1219200" cy="856065"/>
            </a:xfrm>
            <a:prstGeom prst="straightConnector1">
              <a:avLst/>
            </a:prstGeom>
            <a:noFill/>
            <a:ln w="66675" cap="flat" cmpd="sng" algn="ctr">
              <a:solidFill>
                <a:srgbClr val="FF0000">
                  <a:alpha val="69000"/>
                </a:srgbClr>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EDA67FBD-5FB7-DE5C-2644-DD926E4265FE}"/>
              </a:ext>
            </a:extLst>
          </p:cNvPr>
          <p:cNvGrpSpPr/>
          <p:nvPr/>
        </p:nvGrpSpPr>
        <p:grpSpPr>
          <a:xfrm>
            <a:off x="5638800" y="3926349"/>
            <a:ext cx="3142807" cy="1427970"/>
            <a:chOff x="5638800" y="3926349"/>
            <a:chExt cx="3142807" cy="1427970"/>
          </a:xfrm>
        </p:grpSpPr>
        <p:sp>
          <p:nvSpPr>
            <p:cNvPr id="19" name="TextBox 18">
              <a:extLst>
                <a:ext uri="{FF2B5EF4-FFF2-40B4-BE49-F238E27FC236}">
                  <a16:creationId xmlns:a16="http://schemas.microsoft.com/office/drawing/2014/main" id="{D9A7A112-5781-202B-28F5-E9857A0C8AED}"/>
                </a:ext>
              </a:extLst>
            </p:cNvPr>
            <p:cNvSpPr txBox="1"/>
            <p:nvPr/>
          </p:nvSpPr>
          <p:spPr>
            <a:xfrm>
              <a:off x="6190807" y="4769544"/>
              <a:ext cx="2590800" cy="584775"/>
            </a:xfrm>
            <a:prstGeom prst="rect">
              <a:avLst/>
            </a:prstGeom>
            <a:noFill/>
            <a:ln w="31750">
              <a:solidFill>
                <a:srgbClr val="008000"/>
              </a:solidFill>
            </a:ln>
          </p:spPr>
          <p:txBody>
            <a:bodyPr wrap="square" rtlCol="0">
              <a:spAutoFit/>
            </a:bodyPr>
            <a:lstStyle/>
            <a:p>
              <a:pPr algn="ctr">
                <a:buNone/>
              </a:pPr>
              <a:r>
                <a:rPr lang="en-US" sz="1600" b="1" dirty="0">
                  <a:solidFill>
                    <a:srgbClr val="008000"/>
                  </a:solidFill>
                  <a:latin typeface="+mn-lt"/>
                </a:rPr>
                <a:t>ART tree store KVs, instead of blocks. </a:t>
              </a:r>
            </a:p>
          </p:txBody>
        </p:sp>
        <p:cxnSp>
          <p:nvCxnSpPr>
            <p:cNvPr id="20" name="Straight Arrow Connector 19">
              <a:extLst>
                <a:ext uri="{FF2B5EF4-FFF2-40B4-BE49-F238E27FC236}">
                  <a16:creationId xmlns:a16="http://schemas.microsoft.com/office/drawing/2014/main" id="{88723FE8-5303-1ED3-1276-6F62B3882C58}"/>
                </a:ext>
              </a:extLst>
            </p:cNvPr>
            <p:cNvCxnSpPr>
              <a:cxnSpLocks/>
            </p:cNvCxnSpPr>
            <p:nvPr/>
          </p:nvCxnSpPr>
          <p:spPr bwMode="auto">
            <a:xfrm flipH="1" flipV="1">
              <a:off x="5638800" y="3926349"/>
              <a:ext cx="1219200" cy="856065"/>
            </a:xfrm>
            <a:prstGeom prst="straightConnector1">
              <a:avLst/>
            </a:prstGeom>
            <a:noFill/>
            <a:ln w="66675" cap="flat" cmpd="sng" algn="ctr">
              <a:solidFill>
                <a:srgbClr val="008000">
                  <a:alpha val="69000"/>
                </a:srgbClr>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5F8C8EB0-2739-AF4F-7A2C-E63409C6F65B}"/>
              </a:ext>
            </a:extLst>
          </p:cNvPr>
          <p:cNvGrpSpPr/>
          <p:nvPr/>
        </p:nvGrpSpPr>
        <p:grpSpPr>
          <a:xfrm>
            <a:off x="1234758" y="3691391"/>
            <a:ext cx="3552881" cy="3043978"/>
            <a:chOff x="1234758" y="3691391"/>
            <a:chExt cx="3552881" cy="3043978"/>
          </a:xfrm>
        </p:grpSpPr>
        <p:sp>
          <p:nvSpPr>
            <p:cNvPr id="38" name="TextBox 37">
              <a:extLst>
                <a:ext uri="{FF2B5EF4-FFF2-40B4-BE49-F238E27FC236}">
                  <a16:creationId xmlns:a16="http://schemas.microsoft.com/office/drawing/2014/main" id="{3DA34330-30AA-0AAA-7751-B06FE173B8C4}"/>
                </a:ext>
              </a:extLst>
            </p:cNvPr>
            <p:cNvSpPr txBox="1"/>
            <p:nvPr/>
          </p:nvSpPr>
          <p:spPr>
            <a:xfrm>
              <a:off x="2196839" y="6150594"/>
              <a:ext cx="2590800" cy="584775"/>
            </a:xfrm>
            <a:prstGeom prst="rect">
              <a:avLst/>
            </a:prstGeom>
            <a:noFill/>
            <a:ln w="31750">
              <a:solidFill>
                <a:srgbClr val="008000"/>
              </a:solidFill>
            </a:ln>
          </p:spPr>
          <p:txBody>
            <a:bodyPr wrap="square" rtlCol="0">
              <a:spAutoFit/>
            </a:bodyPr>
            <a:lstStyle/>
            <a:p>
              <a:pPr algn="ctr">
                <a:buNone/>
              </a:pPr>
              <a:r>
                <a:rPr lang="en-US" sz="1600" b="1" dirty="0">
                  <a:solidFill>
                    <a:srgbClr val="008000"/>
                  </a:solidFill>
                  <a:latin typeface="+mn-lt"/>
                </a:rPr>
                <a:t>Choose the right Index X (ART tree) for high perf</a:t>
              </a:r>
            </a:p>
          </p:txBody>
        </p:sp>
        <p:cxnSp>
          <p:nvCxnSpPr>
            <p:cNvPr id="39" name="Straight Arrow Connector 38">
              <a:extLst>
                <a:ext uri="{FF2B5EF4-FFF2-40B4-BE49-F238E27FC236}">
                  <a16:creationId xmlns:a16="http://schemas.microsoft.com/office/drawing/2014/main" id="{B1C7DB36-919E-D70B-84AA-770EE1B77BEF}"/>
                </a:ext>
              </a:extLst>
            </p:cNvPr>
            <p:cNvCxnSpPr>
              <a:cxnSpLocks/>
            </p:cNvCxnSpPr>
            <p:nvPr/>
          </p:nvCxnSpPr>
          <p:spPr bwMode="auto">
            <a:xfrm flipH="1" flipV="1">
              <a:off x="1234758" y="3691391"/>
              <a:ext cx="1141619" cy="2459203"/>
            </a:xfrm>
            <a:prstGeom prst="straightConnector1">
              <a:avLst/>
            </a:prstGeom>
            <a:noFill/>
            <a:ln w="66675" cap="flat" cmpd="sng" algn="ctr">
              <a:solidFill>
                <a:srgbClr val="008000">
                  <a:alpha val="69000"/>
                </a:srgbClr>
              </a:solidFill>
              <a:prstDash val="solid"/>
              <a:round/>
              <a:headEnd type="none" w="med" len="med"/>
              <a:tailEnd type="triangle"/>
            </a:ln>
            <a:effectLst/>
          </p:spPr>
        </p:cxnSp>
      </p:grpSp>
      <p:grpSp>
        <p:nvGrpSpPr>
          <p:cNvPr id="22" name="Group 21">
            <a:extLst>
              <a:ext uri="{FF2B5EF4-FFF2-40B4-BE49-F238E27FC236}">
                <a16:creationId xmlns:a16="http://schemas.microsoft.com/office/drawing/2014/main" id="{DDE19704-8E86-3F2A-BE10-F9A8582396AC}"/>
              </a:ext>
            </a:extLst>
          </p:cNvPr>
          <p:cNvGrpSpPr/>
          <p:nvPr/>
        </p:nvGrpSpPr>
        <p:grpSpPr>
          <a:xfrm>
            <a:off x="4634075" y="2551267"/>
            <a:ext cx="1461925" cy="2620864"/>
            <a:chOff x="4634075" y="2551267"/>
            <a:chExt cx="1461925" cy="2620864"/>
          </a:xfrm>
        </p:grpSpPr>
        <p:sp>
          <p:nvSpPr>
            <p:cNvPr id="5" name="Rectangle 4">
              <a:extLst>
                <a:ext uri="{FF2B5EF4-FFF2-40B4-BE49-F238E27FC236}">
                  <a16:creationId xmlns:a16="http://schemas.microsoft.com/office/drawing/2014/main" id="{D190CD82-5378-C26E-FB25-CE5CEAEC1E63}"/>
                </a:ext>
              </a:extLst>
            </p:cNvPr>
            <p:cNvSpPr/>
            <p:nvPr/>
          </p:nvSpPr>
          <p:spPr bwMode="auto">
            <a:xfrm>
              <a:off x="5181600" y="2551267"/>
              <a:ext cx="914400" cy="2470299"/>
            </a:xfrm>
            <a:prstGeom prst="rect">
              <a:avLst/>
            </a:prstGeom>
            <a:solidFill>
              <a:srgbClr val="C00000">
                <a:alpha val="2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Rectangle 20">
              <a:extLst>
                <a:ext uri="{FF2B5EF4-FFF2-40B4-BE49-F238E27FC236}">
                  <a16:creationId xmlns:a16="http://schemas.microsoft.com/office/drawing/2014/main" id="{0012279C-4B9D-D37D-863D-96829A4C2639}"/>
                </a:ext>
              </a:extLst>
            </p:cNvPr>
            <p:cNvSpPr/>
            <p:nvPr/>
          </p:nvSpPr>
          <p:spPr bwMode="auto">
            <a:xfrm>
              <a:off x="4634075" y="2701832"/>
              <a:ext cx="307128" cy="2470299"/>
            </a:xfrm>
            <a:prstGeom prst="rect">
              <a:avLst/>
            </a:prstGeom>
            <a:solidFill>
              <a:srgbClr val="C00000">
                <a:alpha val="2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35" name="Group 34">
            <a:extLst>
              <a:ext uri="{FF2B5EF4-FFF2-40B4-BE49-F238E27FC236}">
                <a16:creationId xmlns:a16="http://schemas.microsoft.com/office/drawing/2014/main" id="{4F2F1868-CC31-7A51-F8E5-CA5F587C2B27}"/>
              </a:ext>
            </a:extLst>
          </p:cNvPr>
          <p:cNvGrpSpPr/>
          <p:nvPr/>
        </p:nvGrpSpPr>
        <p:grpSpPr>
          <a:xfrm>
            <a:off x="222009" y="2712928"/>
            <a:ext cx="1574945" cy="2862631"/>
            <a:chOff x="227437" y="2597392"/>
            <a:chExt cx="1574945" cy="2862631"/>
          </a:xfrm>
        </p:grpSpPr>
        <p:sp>
          <p:nvSpPr>
            <p:cNvPr id="25" name="Rectangle 24">
              <a:extLst>
                <a:ext uri="{FF2B5EF4-FFF2-40B4-BE49-F238E27FC236}">
                  <a16:creationId xmlns:a16="http://schemas.microsoft.com/office/drawing/2014/main" id="{16B17C02-5E3F-E72A-E2EF-6B8A038F10ED}"/>
                </a:ext>
              </a:extLst>
            </p:cNvPr>
            <p:cNvSpPr/>
            <p:nvPr/>
          </p:nvSpPr>
          <p:spPr bwMode="auto">
            <a:xfrm>
              <a:off x="859629" y="2597392"/>
              <a:ext cx="942753" cy="2185021"/>
            </a:xfrm>
            <a:prstGeom prst="rect">
              <a:avLst/>
            </a:prstGeom>
            <a:solidFill>
              <a:srgbClr val="C00000">
                <a:alpha val="2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
          <p:nvSpPr>
            <p:cNvPr id="26" name="Rectangle 25">
              <a:extLst>
                <a:ext uri="{FF2B5EF4-FFF2-40B4-BE49-F238E27FC236}">
                  <a16:creationId xmlns:a16="http://schemas.microsoft.com/office/drawing/2014/main" id="{22F88ADB-84F5-E78F-6115-BAFF50FCF6AD}"/>
                </a:ext>
              </a:extLst>
            </p:cNvPr>
            <p:cNvSpPr/>
            <p:nvPr/>
          </p:nvSpPr>
          <p:spPr bwMode="auto">
            <a:xfrm>
              <a:off x="227437" y="2654811"/>
              <a:ext cx="307128" cy="2805212"/>
            </a:xfrm>
            <a:prstGeom prst="rect">
              <a:avLst/>
            </a:prstGeom>
            <a:solidFill>
              <a:srgbClr val="C00000">
                <a:alpha val="2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34" name="Group 33">
            <a:extLst>
              <a:ext uri="{FF2B5EF4-FFF2-40B4-BE49-F238E27FC236}">
                <a16:creationId xmlns:a16="http://schemas.microsoft.com/office/drawing/2014/main" id="{3E4B2796-13AD-84B6-0AD1-7882CBF5EC46}"/>
              </a:ext>
            </a:extLst>
          </p:cNvPr>
          <p:cNvGrpSpPr/>
          <p:nvPr/>
        </p:nvGrpSpPr>
        <p:grpSpPr>
          <a:xfrm>
            <a:off x="990600" y="3124200"/>
            <a:ext cx="490868" cy="1314893"/>
            <a:chOff x="990600" y="3124200"/>
            <a:chExt cx="490868" cy="1314893"/>
          </a:xfrm>
        </p:grpSpPr>
        <p:cxnSp>
          <p:nvCxnSpPr>
            <p:cNvPr id="28" name="Straight Connector 27">
              <a:extLst>
                <a:ext uri="{FF2B5EF4-FFF2-40B4-BE49-F238E27FC236}">
                  <a16:creationId xmlns:a16="http://schemas.microsoft.com/office/drawing/2014/main" id="{A87E2663-6C51-36E5-F2D3-464DF9CF9CF6}"/>
                </a:ext>
              </a:extLst>
            </p:cNvPr>
            <p:cNvCxnSpPr/>
            <p:nvPr/>
          </p:nvCxnSpPr>
          <p:spPr bwMode="auto">
            <a:xfrm>
              <a:off x="1219200" y="3124200"/>
              <a:ext cx="0" cy="1295400"/>
            </a:xfrm>
            <a:prstGeom prst="line">
              <a:avLst/>
            </a:prstGeom>
            <a:noFill/>
            <a:ln w="50800" cap="flat" cmpd="sng" algn="ctr">
              <a:solidFill>
                <a:srgbClr val="008000"/>
              </a:solidFill>
              <a:prstDash val="solid"/>
              <a:round/>
              <a:headEnd type="triangle" w="lg" len="med"/>
              <a:tailEnd type="triangle" w="med" len="med"/>
            </a:ln>
            <a:effectLst/>
          </p:spPr>
        </p:cxnSp>
        <p:cxnSp>
          <p:nvCxnSpPr>
            <p:cNvPr id="32" name="Straight Connector 31">
              <a:extLst>
                <a:ext uri="{FF2B5EF4-FFF2-40B4-BE49-F238E27FC236}">
                  <a16:creationId xmlns:a16="http://schemas.microsoft.com/office/drawing/2014/main" id="{F96373D5-E43E-3C5F-9B1C-54A2124C27EC}"/>
                </a:ext>
              </a:extLst>
            </p:cNvPr>
            <p:cNvCxnSpPr/>
            <p:nvPr/>
          </p:nvCxnSpPr>
          <p:spPr bwMode="auto">
            <a:xfrm>
              <a:off x="990600" y="3124200"/>
              <a:ext cx="457200" cy="0"/>
            </a:xfrm>
            <a:prstGeom prst="line">
              <a:avLst/>
            </a:prstGeom>
            <a:noFill/>
            <a:ln w="31750"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CF8190C6-1E66-C797-579A-B4DC2088B16A}"/>
                </a:ext>
              </a:extLst>
            </p:cNvPr>
            <p:cNvCxnSpPr/>
            <p:nvPr/>
          </p:nvCxnSpPr>
          <p:spPr bwMode="auto">
            <a:xfrm>
              <a:off x="1024268" y="4439093"/>
              <a:ext cx="457200" cy="0"/>
            </a:xfrm>
            <a:prstGeom prst="line">
              <a:avLst/>
            </a:prstGeom>
            <a:noFill/>
            <a:ln w="3175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26990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righ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right)">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5278438" cy="1066800"/>
          </a:xfrm>
        </p:spPr>
        <p:txBody>
          <a:bodyPr/>
          <a:lstStyle/>
          <a:p>
            <a:pPr eaLnBrk="1" hangingPunct="1"/>
            <a:r>
              <a:rPr lang="en" sz="2800" b="1" dirty="0"/>
              <a:t>The YCSB Benchmark </a:t>
            </a:r>
            <a:r>
              <a:rPr lang="en" sz="2800" dirty="0"/>
              <a:t>(</a:t>
            </a:r>
            <a:r>
              <a:rPr lang="en-US" sz="2800" dirty="0"/>
              <a:t>memory limit = 5 GB)</a:t>
            </a:r>
            <a:endParaRPr lang="en-US" altLang="en-US" sz="28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0DC9C600-D47A-44A3-B6EF-484A96266040}"/>
              </a:ext>
            </a:extLst>
          </p:cNvPr>
          <p:cNvSpPr>
            <a:spLocks noGrp="1"/>
          </p:cNvSpPr>
          <p:nvPr>
            <p:ph type="sldNum" sz="quarter" idx="10"/>
          </p:nvPr>
        </p:nvSpPr>
        <p:spPr/>
        <p:txBody>
          <a:bodyPr/>
          <a:lstStyle/>
          <a:p>
            <a:fld id="{DDEE6574-8C8B-4EBF-8010-E5CDDCBFAAB8}" type="slidenum">
              <a:rPr lang="zh-CN" altLang="en-US" smtClean="0"/>
              <a:pPr/>
              <a:t>15</a:t>
            </a:fld>
            <a:endParaRPr lang="en-US" altLang="zh-CN"/>
          </a:p>
        </p:txBody>
      </p:sp>
      <p:pic>
        <p:nvPicPr>
          <p:cNvPr id="4" name="Picture 3" descr="A graph of different colored bars&#10;&#10;Description automatically generated">
            <a:extLst>
              <a:ext uri="{FF2B5EF4-FFF2-40B4-BE49-F238E27FC236}">
                <a16:creationId xmlns:a16="http://schemas.microsoft.com/office/drawing/2014/main" id="{703F6F6E-CFAC-83C4-3463-08391DB9C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38" y="1220936"/>
            <a:ext cx="7719536" cy="3535362"/>
          </a:xfrm>
          <a:prstGeom prst="rect">
            <a:avLst/>
          </a:prstGeom>
        </p:spPr>
      </p:pic>
      <p:pic>
        <p:nvPicPr>
          <p:cNvPr id="7" name="Picture 6">
            <a:extLst>
              <a:ext uri="{FF2B5EF4-FFF2-40B4-BE49-F238E27FC236}">
                <a16:creationId xmlns:a16="http://schemas.microsoft.com/office/drawing/2014/main" id="{C7A41816-70B0-8091-DAF2-1CB999A94EBD}"/>
              </a:ext>
            </a:extLst>
          </p:cNvPr>
          <p:cNvPicPr>
            <a:picLocks noChangeAspect="1"/>
          </p:cNvPicPr>
          <p:nvPr/>
        </p:nvPicPr>
        <p:blipFill>
          <a:blip r:embed="rId4"/>
          <a:stretch>
            <a:fillRect/>
          </a:stretch>
        </p:blipFill>
        <p:spPr>
          <a:xfrm>
            <a:off x="274638" y="4726172"/>
            <a:ext cx="6966588" cy="2093465"/>
          </a:xfrm>
          <a:prstGeom prst="rect">
            <a:avLst/>
          </a:prstGeom>
        </p:spPr>
      </p:pic>
      <p:grpSp>
        <p:nvGrpSpPr>
          <p:cNvPr id="11" name="Group 10">
            <a:extLst>
              <a:ext uri="{FF2B5EF4-FFF2-40B4-BE49-F238E27FC236}">
                <a16:creationId xmlns:a16="http://schemas.microsoft.com/office/drawing/2014/main" id="{B7A2E209-CC7A-5D0B-51B5-FB5FE5EF5406}"/>
              </a:ext>
            </a:extLst>
          </p:cNvPr>
          <p:cNvGrpSpPr/>
          <p:nvPr/>
        </p:nvGrpSpPr>
        <p:grpSpPr>
          <a:xfrm>
            <a:off x="1447800" y="1814818"/>
            <a:ext cx="4895303" cy="634020"/>
            <a:chOff x="1447800" y="1814818"/>
            <a:chExt cx="4895303" cy="634020"/>
          </a:xfrm>
        </p:grpSpPr>
        <p:sp>
          <p:nvSpPr>
            <p:cNvPr id="5" name="TextBox 4">
              <a:extLst>
                <a:ext uri="{FF2B5EF4-FFF2-40B4-BE49-F238E27FC236}">
                  <a16:creationId xmlns:a16="http://schemas.microsoft.com/office/drawing/2014/main" id="{329EB919-1640-5003-35AE-1A88B33498AC}"/>
                </a:ext>
              </a:extLst>
            </p:cNvPr>
            <p:cNvSpPr txBox="1"/>
            <p:nvPr/>
          </p:nvSpPr>
          <p:spPr>
            <a:xfrm>
              <a:off x="1925709" y="1814818"/>
              <a:ext cx="4417394" cy="634020"/>
            </a:xfrm>
            <a:prstGeom prst="rect">
              <a:avLst/>
            </a:prstGeom>
            <a:solidFill>
              <a:schemeClr val="bg1"/>
            </a:solidFill>
            <a:ln w="31750">
              <a:solidFill>
                <a:srgbClr val="008000"/>
              </a:solidFill>
            </a:ln>
          </p:spPr>
          <p:txBody>
            <a:bodyPr wrap="square" rtlCol="0">
              <a:spAutoFit/>
            </a:bodyPr>
            <a:lstStyle/>
            <a:p>
              <a:pPr marL="342900" indent="-342900">
                <a:buAutoNum type="arabicParenBoth"/>
              </a:pPr>
              <a:r>
                <a:rPr lang="en-US" sz="1600" b="1" dirty="0">
                  <a:solidFill>
                    <a:srgbClr val="008000"/>
                  </a:solidFill>
                  <a:latin typeface="+mn-lt"/>
                </a:rPr>
                <a:t>ART tree is fast for in-memory writes</a:t>
              </a:r>
            </a:p>
            <a:p>
              <a:pPr marL="342900" indent="-342900">
                <a:buAutoNum type="arabicParenBoth"/>
              </a:pPr>
              <a:r>
                <a:rPr lang="en-US" sz="1600" b="1" dirty="0">
                  <a:solidFill>
                    <a:srgbClr val="008000"/>
                  </a:solidFill>
                  <a:latin typeface="+mn-lt"/>
                </a:rPr>
                <a:t>LSM tree is fast for random disk writes</a:t>
              </a:r>
            </a:p>
          </p:txBody>
        </p:sp>
        <p:cxnSp>
          <p:nvCxnSpPr>
            <p:cNvPr id="6" name="Straight Arrow Connector 5">
              <a:extLst>
                <a:ext uri="{FF2B5EF4-FFF2-40B4-BE49-F238E27FC236}">
                  <a16:creationId xmlns:a16="http://schemas.microsoft.com/office/drawing/2014/main" id="{1EF974B1-7BF5-C325-7D9C-814CC2555B85}"/>
                </a:ext>
              </a:extLst>
            </p:cNvPr>
            <p:cNvCxnSpPr>
              <a:cxnSpLocks/>
            </p:cNvCxnSpPr>
            <p:nvPr/>
          </p:nvCxnSpPr>
          <p:spPr bwMode="auto">
            <a:xfrm flipV="1">
              <a:off x="1447800" y="1998789"/>
              <a:ext cx="477909" cy="288947"/>
            </a:xfrm>
            <a:prstGeom prst="straightConnector1">
              <a:avLst/>
            </a:prstGeom>
            <a:noFill/>
            <a:ln w="66675" cap="flat" cmpd="sng" algn="ctr">
              <a:solidFill>
                <a:srgbClr val="008000">
                  <a:alpha val="69000"/>
                </a:srgbClr>
              </a:solidFill>
              <a:prstDash val="solid"/>
              <a:round/>
              <a:headEnd type="none" w="med" len="med"/>
              <a:tailEnd type="triangle"/>
            </a:ln>
            <a:effectLst/>
          </p:spPr>
        </p:cxnSp>
      </p:grpSp>
      <p:sp>
        <p:nvSpPr>
          <p:cNvPr id="13" name="Rectangle 12">
            <a:extLst>
              <a:ext uri="{FF2B5EF4-FFF2-40B4-BE49-F238E27FC236}">
                <a16:creationId xmlns:a16="http://schemas.microsoft.com/office/drawing/2014/main" id="{812462DB-76A9-B946-5877-E17EEED05805}"/>
              </a:ext>
            </a:extLst>
          </p:cNvPr>
          <p:cNvSpPr/>
          <p:nvPr/>
        </p:nvSpPr>
        <p:spPr bwMode="auto">
          <a:xfrm>
            <a:off x="529458" y="4981584"/>
            <a:ext cx="3228474" cy="368596"/>
          </a:xfrm>
          <a:prstGeom prst="rect">
            <a:avLst/>
          </a:prstGeom>
          <a:solidFill>
            <a:srgbClr val="C00000">
              <a:alpha val="2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1597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5278438" cy="1066800"/>
          </a:xfrm>
        </p:spPr>
        <p:txBody>
          <a:bodyPr/>
          <a:lstStyle/>
          <a:p>
            <a:pPr eaLnBrk="1" hangingPunct="1"/>
            <a:r>
              <a:rPr lang="en" sz="2800" b="1" dirty="0"/>
              <a:t>The YCSB Benchmark </a:t>
            </a:r>
            <a:r>
              <a:rPr lang="en" sz="2800" dirty="0"/>
              <a:t>(</a:t>
            </a:r>
            <a:r>
              <a:rPr lang="en-US" sz="2800" dirty="0"/>
              <a:t>memory limit = 5 GB)</a:t>
            </a:r>
            <a:endParaRPr lang="en-US" altLang="en-US" sz="28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0DC9C600-D47A-44A3-B6EF-484A96266040}"/>
              </a:ext>
            </a:extLst>
          </p:cNvPr>
          <p:cNvSpPr>
            <a:spLocks noGrp="1"/>
          </p:cNvSpPr>
          <p:nvPr>
            <p:ph type="sldNum" sz="quarter" idx="10"/>
          </p:nvPr>
        </p:nvSpPr>
        <p:spPr/>
        <p:txBody>
          <a:bodyPr/>
          <a:lstStyle/>
          <a:p>
            <a:fld id="{DDEE6574-8C8B-4EBF-8010-E5CDDCBFAAB8}" type="slidenum">
              <a:rPr lang="zh-CN" altLang="en-US" smtClean="0"/>
              <a:pPr/>
              <a:t>16</a:t>
            </a:fld>
            <a:endParaRPr lang="en-US" altLang="zh-CN"/>
          </a:p>
        </p:txBody>
      </p:sp>
      <p:pic>
        <p:nvPicPr>
          <p:cNvPr id="4" name="Picture 3" descr="A graph of different colored bars&#10;&#10;Description automatically generated">
            <a:extLst>
              <a:ext uri="{FF2B5EF4-FFF2-40B4-BE49-F238E27FC236}">
                <a16:creationId xmlns:a16="http://schemas.microsoft.com/office/drawing/2014/main" id="{703F6F6E-CFAC-83C4-3463-08391DB9C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38" y="1220936"/>
            <a:ext cx="7719536" cy="3535362"/>
          </a:xfrm>
          <a:prstGeom prst="rect">
            <a:avLst/>
          </a:prstGeom>
        </p:spPr>
      </p:pic>
      <p:pic>
        <p:nvPicPr>
          <p:cNvPr id="7" name="Picture 6">
            <a:extLst>
              <a:ext uri="{FF2B5EF4-FFF2-40B4-BE49-F238E27FC236}">
                <a16:creationId xmlns:a16="http://schemas.microsoft.com/office/drawing/2014/main" id="{C7A41816-70B0-8091-DAF2-1CB999A94EBD}"/>
              </a:ext>
            </a:extLst>
          </p:cNvPr>
          <p:cNvPicPr>
            <a:picLocks noChangeAspect="1"/>
          </p:cNvPicPr>
          <p:nvPr/>
        </p:nvPicPr>
        <p:blipFill>
          <a:blip r:embed="rId4"/>
          <a:stretch>
            <a:fillRect/>
          </a:stretch>
        </p:blipFill>
        <p:spPr>
          <a:xfrm>
            <a:off x="274638" y="4726172"/>
            <a:ext cx="6966588" cy="2093465"/>
          </a:xfrm>
          <a:prstGeom prst="rect">
            <a:avLst/>
          </a:prstGeom>
        </p:spPr>
      </p:pic>
      <p:sp>
        <p:nvSpPr>
          <p:cNvPr id="13" name="Rectangle 12">
            <a:extLst>
              <a:ext uri="{FF2B5EF4-FFF2-40B4-BE49-F238E27FC236}">
                <a16:creationId xmlns:a16="http://schemas.microsoft.com/office/drawing/2014/main" id="{812462DB-76A9-B946-5877-E17EEED05805}"/>
              </a:ext>
            </a:extLst>
          </p:cNvPr>
          <p:cNvSpPr/>
          <p:nvPr/>
        </p:nvSpPr>
        <p:spPr bwMode="auto">
          <a:xfrm>
            <a:off x="522484" y="5925880"/>
            <a:ext cx="3661542" cy="262270"/>
          </a:xfrm>
          <a:prstGeom prst="rect">
            <a:avLst/>
          </a:prstGeom>
          <a:solidFill>
            <a:srgbClr val="C00000">
              <a:alpha val="2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grpSp>
        <p:nvGrpSpPr>
          <p:cNvPr id="18" name="Group 17">
            <a:extLst>
              <a:ext uri="{FF2B5EF4-FFF2-40B4-BE49-F238E27FC236}">
                <a16:creationId xmlns:a16="http://schemas.microsoft.com/office/drawing/2014/main" id="{E96B4377-4DEC-297A-9DA0-0BB4C765A2C9}"/>
              </a:ext>
            </a:extLst>
          </p:cNvPr>
          <p:cNvGrpSpPr/>
          <p:nvPr/>
        </p:nvGrpSpPr>
        <p:grpSpPr>
          <a:xfrm>
            <a:off x="4356259" y="937622"/>
            <a:ext cx="4787741" cy="2796178"/>
            <a:chOff x="4356259" y="937622"/>
            <a:chExt cx="4787741" cy="2796178"/>
          </a:xfrm>
        </p:grpSpPr>
        <p:sp>
          <p:nvSpPr>
            <p:cNvPr id="3" name="TextBox 2">
              <a:extLst>
                <a:ext uri="{FF2B5EF4-FFF2-40B4-BE49-F238E27FC236}">
                  <a16:creationId xmlns:a16="http://schemas.microsoft.com/office/drawing/2014/main" id="{1530C21C-4DEB-AF2A-52CE-06A18C011643}"/>
                </a:ext>
              </a:extLst>
            </p:cNvPr>
            <p:cNvSpPr txBox="1"/>
            <p:nvPr/>
          </p:nvSpPr>
          <p:spPr>
            <a:xfrm>
              <a:off x="4356259" y="937622"/>
              <a:ext cx="4787741" cy="338554"/>
            </a:xfrm>
            <a:prstGeom prst="rect">
              <a:avLst/>
            </a:prstGeom>
            <a:solidFill>
              <a:schemeClr val="bg1"/>
            </a:solidFill>
            <a:ln w="31750">
              <a:solidFill>
                <a:srgbClr val="FF0000"/>
              </a:solidFill>
            </a:ln>
          </p:spPr>
          <p:txBody>
            <a:bodyPr wrap="square" rtlCol="0">
              <a:spAutoFit/>
            </a:bodyPr>
            <a:lstStyle/>
            <a:p>
              <a:pPr>
                <a:buNone/>
              </a:pPr>
              <a:r>
                <a:rPr lang="en-US" sz="1600" b="1" dirty="0">
                  <a:solidFill>
                    <a:srgbClr val="FF0000"/>
                  </a:solidFill>
                  <a:latin typeface="+mn-lt"/>
                </a:rPr>
                <a:t>B+-B+ doesn’t use right index for each index</a:t>
              </a:r>
            </a:p>
          </p:txBody>
        </p:sp>
        <p:cxnSp>
          <p:nvCxnSpPr>
            <p:cNvPr id="10" name="Straight Arrow Connector 9">
              <a:extLst>
                <a:ext uri="{FF2B5EF4-FFF2-40B4-BE49-F238E27FC236}">
                  <a16:creationId xmlns:a16="http://schemas.microsoft.com/office/drawing/2014/main" id="{5715B478-EB43-C973-8623-348D0055C0AB}"/>
                </a:ext>
              </a:extLst>
            </p:cNvPr>
            <p:cNvCxnSpPr>
              <a:cxnSpLocks/>
              <a:stCxn id="3" idx="2"/>
            </p:cNvCxnSpPr>
            <p:nvPr/>
          </p:nvCxnSpPr>
          <p:spPr bwMode="auto">
            <a:xfrm flipH="1">
              <a:off x="5715000" y="1276176"/>
              <a:ext cx="1035130" cy="2457624"/>
            </a:xfrm>
            <a:prstGeom prst="straightConnector1">
              <a:avLst/>
            </a:prstGeom>
            <a:noFill/>
            <a:ln w="66675" cap="flat" cmpd="sng" algn="ctr">
              <a:solidFill>
                <a:srgbClr val="FF0000"/>
              </a:solidFill>
              <a:prstDash val="solid"/>
              <a:round/>
              <a:headEnd type="none" w="med" len="med"/>
              <a:tailEnd type="triangle"/>
            </a:ln>
            <a:effectLst/>
          </p:spPr>
        </p:cxnSp>
      </p:grpSp>
    </p:spTree>
    <p:extLst>
      <p:ext uri="{BB962C8B-B14F-4D97-AF65-F5344CB8AC3E}">
        <p14:creationId xmlns:p14="http://schemas.microsoft.com/office/powerpoint/2010/main" val="374138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4897438" cy="1066800"/>
          </a:xfrm>
        </p:spPr>
        <p:txBody>
          <a:bodyPr/>
          <a:lstStyle/>
          <a:p>
            <a:pPr eaLnBrk="1" hangingPunct="1"/>
            <a:r>
              <a:rPr lang="en" sz="2800" b="1" dirty="0"/>
              <a:t>The YCSB Benchmark </a:t>
            </a:r>
            <a:r>
              <a:rPr lang="en" sz="2800" dirty="0"/>
              <a:t>(</a:t>
            </a:r>
            <a:r>
              <a:rPr lang="en-US" sz="2800" dirty="0"/>
              <a:t>memory limit = 5 GB)</a:t>
            </a:r>
            <a:endParaRPr lang="en-US" altLang="en-US" sz="28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0DC9C600-D47A-44A3-B6EF-484A96266040}"/>
              </a:ext>
            </a:extLst>
          </p:cNvPr>
          <p:cNvSpPr>
            <a:spLocks noGrp="1"/>
          </p:cNvSpPr>
          <p:nvPr>
            <p:ph type="sldNum" sz="quarter" idx="10"/>
          </p:nvPr>
        </p:nvSpPr>
        <p:spPr/>
        <p:txBody>
          <a:bodyPr/>
          <a:lstStyle/>
          <a:p>
            <a:fld id="{DDEE6574-8C8B-4EBF-8010-E5CDDCBFAAB8}" type="slidenum">
              <a:rPr lang="zh-CN" altLang="en-US" smtClean="0"/>
              <a:pPr/>
              <a:t>17</a:t>
            </a:fld>
            <a:endParaRPr lang="en-US" altLang="zh-CN"/>
          </a:p>
        </p:txBody>
      </p:sp>
      <p:pic>
        <p:nvPicPr>
          <p:cNvPr id="4" name="Picture 3" descr="A graph of different colored bars&#10;&#10;Description automatically generated">
            <a:extLst>
              <a:ext uri="{FF2B5EF4-FFF2-40B4-BE49-F238E27FC236}">
                <a16:creationId xmlns:a16="http://schemas.microsoft.com/office/drawing/2014/main" id="{703F6F6E-CFAC-83C4-3463-08391DB9C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38" y="1220936"/>
            <a:ext cx="7719536" cy="3535362"/>
          </a:xfrm>
          <a:prstGeom prst="rect">
            <a:avLst/>
          </a:prstGeom>
        </p:spPr>
      </p:pic>
      <p:pic>
        <p:nvPicPr>
          <p:cNvPr id="7" name="Picture 6">
            <a:extLst>
              <a:ext uri="{FF2B5EF4-FFF2-40B4-BE49-F238E27FC236}">
                <a16:creationId xmlns:a16="http://schemas.microsoft.com/office/drawing/2014/main" id="{C7A41816-70B0-8091-DAF2-1CB999A94EBD}"/>
              </a:ext>
            </a:extLst>
          </p:cNvPr>
          <p:cNvPicPr>
            <a:picLocks noChangeAspect="1"/>
          </p:cNvPicPr>
          <p:nvPr/>
        </p:nvPicPr>
        <p:blipFill>
          <a:blip r:embed="rId4"/>
          <a:stretch>
            <a:fillRect/>
          </a:stretch>
        </p:blipFill>
        <p:spPr>
          <a:xfrm>
            <a:off x="274638" y="4726172"/>
            <a:ext cx="6966588" cy="2093465"/>
          </a:xfrm>
          <a:prstGeom prst="rect">
            <a:avLst/>
          </a:prstGeom>
        </p:spPr>
      </p:pic>
      <p:sp>
        <p:nvSpPr>
          <p:cNvPr id="13" name="Rectangle 12">
            <a:extLst>
              <a:ext uri="{FF2B5EF4-FFF2-40B4-BE49-F238E27FC236}">
                <a16:creationId xmlns:a16="http://schemas.microsoft.com/office/drawing/2014/main" id="{812462DB-76A9-B946-5877-E17EEED05805}"/>
              </a:ext>
            </a:extLst>
          </p:cNvPr>
          <p:cNvSpPr/>
          <p:nvPr/>
        </p:nvSpPr>
        <p:spPr bwMode="auto">
          <a:xfrm>
            <a:off x="511964" y="6248400"/>
            <a:ext cx="6422236" cy="228600"/>
          </a:xfrm>
          <a:prstGeom prst="rect">
            <a:avLst/>
          </a:prstGeom>
          <a:solidFill>
            <a:srgbClr val="C00000">
              <a:alpha val="2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grpSp>
        <p:nvGrpSpPr>
          <p:cNvPr id="6" name="Group 5">
            <a:extLst>
              <a:ext uri="{FF2B5EF4-FFF2-40B4-BE49-F238E27FC236}">
                <a16:creationId xmlns:a16="http://schemas.microsoft.com/office/drawing/2014/main" id="{E7D5CEB7-7554-85E6-2C25-DC877C631DDC}"/>
              </a:ext>
            </a:extLst>
          </p:cNvPr>
          <p:cNvGrpSpPr/>
          <p:nvPr/>
        </p:nvGrpSpPr>
        <p:grpSpPr>
          <a:xfrm>
            <a:off x="3581400" y="1019761"/>
            <a:ext cx="5562600" cy="3018839"/>
            <a:chOff x="3581400" y="1019761"/>
            <a:chExt cx="5562600" cy="3018839"/>
          </a:xfrm>
        </p:grpSpPr>
        <p:sp>
          <p:nvSpPr>
            <p:cNvPr id="3" name="TextBox 2">
              <a:extLst>
                <a:ext uri="{FF2B5EF4-FFF2-40B4-BE49-F238E27FC236}">
                  <a16:creationId xmlns:a16="http://schemas.microsoft.com/office/drawing/2014/main" id="{1530C21C-4DEB-AF2A-52CE-06A18C011643}"/>
                </a:ext>
              </a:extLst>
            </p:cNvPr>
            <p:cNvSpPr txBox="1"/>
            <p:nvPr/>
          </p:nvSpPr>
          <p:spPr>
            <a:xfrm>
              <a:off x="3581400" y="1019761"/>
              <a:ext cx="5562600" cy="338554"/>
            </a:xfrm>
            <a:prstGeom prst="rect">
              <a:avLst/>
            </a:prstGeom>
            <a:solidFill>
              <a:schemeClr val="bg1"/>
            </a:solidFill>
            <a:ln w="31750">
              <a:solidFill>
                <a:srgbClr val="FF0000"/>
              </a:solidFill>
            </a:ln>
          </p:spPr>
          <p:txBody>
            <a:bodyPr wrap="square" rtlCol="0">
              <a:spAutoFit/>
            </a:bodyPr>
            <a:lstStyle/>
            <a:p>
              <a:pPr algn="ctr">
                <a:buNone/>
              </a:pPr>
              <a:r>
                <a:rPr lang="en-US" sz="1600" b="1" dirty="0">
                  <a:solidFill>
                    <a:srgbClr val="FF0000"/>
                  </a:solidFill>
                  <a:latin typeface="+mn-lt"/>
                </a:rPr>
                <a:t>LSM tree is not a right choice of Index Y for scans</a:t>
              </a:r>
            </a:p>
          </p:txBody>
        </p:sp>
        <p:cxnSp>
          <p:nvCxnSpPr>
            <p:cNvPr id="10" name="Straight Arrow Connector 9">
              <a:extLst>
                <a:ext uri="{FF2B5EF4-FFF2-40B4-BE49-F238E27FC236}">
                  <a16:creationId xmlns:a16="http://schemas.microsoft.com/office/drawing/2014/main" id="{5715B478-EB43-C973-8623-348D0055C0AB}"/>
                </a:ext>
              </a:extLst>
            </p:cNvPr>
            <p:cNvCxnSpPr>
              <a:cxnSpLocks/>
            </p:cNvCxnSpPr>
            <p:nvPr/>
          </p:nvCxnSpPr>
          <p:spPr bwMode="auto">
            <a:xfrm flipH="1">
              <a:off x="6096000" y="1390213"/>
              <a:ext cx="685800" cy="2648387"/>
            </a:xfrm>
            <a:prstGeom prst="straightConnector1">
              <a:avLst/>
            </a:prstGeom>
            <a:noFill/>
            <a:ln w="66675" cap="flat" cmpd="sng" algn="ctr">
              <a:solidFill>
                <a:srgbClr val="FF0000">
                  <a:alpha val="69000"/>
                </a:srgbClr>
              </a:solidFill>
              <a:prstDash val="solid"/>
              <a:round/>
              <a:headEnd type="none" w="med" len="med"/>
              <a:tailEnd type="triangle"/>
            </a:ln>
            <a:effectLst/>
          </p:spPr>
        </p:cxnSp>
      </p:grpSp>
    </p:spTree>
    <p:extLst>
      <p:ext uri="{BB962C8B-B14F-4D97-AF65-F5344CB8AC3E}">
        <p14:creationId xmlns:p14="http://schemas.microsoft.com/office/powerpoint/2010/main" val="122670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4745038" cy="1066800"/>
          </a:xfrm>
        </p:spPr>
        <p:txBody>
          <a:bodyPr/>
          <a:lstStyle/>
          <a:p>
            <a:pPr eaLnBrk="1" hangingPunct="1"/>
            <a:r>
              <a:rPr lang="en" sz="3000" b="1" dirty="0"/>
              <a:t>Read Performance (Micro-benchmark)</a:t>
            </a:r>
            <a:endParaRPr lang="en-US" altLang="en-US" sz="30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0DC9C600-D47A-44A3-B6EF-484A96266040}"/>
              </a:ext>
            </a:extLst>
          </p:cNvPr>
          <p:cNvSpPr>
            <a:spLocks noGrp="1"/>
          </p:cNvSpPr>
          <p:nvPr>
            <p:ph type="sldNum" sz="quarter" idx="10"/>
          </p:nvPr>
        </p:nvSpPr>
        <p:spPr/>
        <p:txBody>
          <a:bodyPr/>
          <a:lstStyle/>
          <a:p>
            <a:fld id="{DDEE6574-8C8B-4EBF-8010-E5CDDCBFAAB8}" type="slidenum">
              <a:rPr lang="zh-CN" altLang="en-US" smtClean="0"/>
              <a:pPr/>
              <a:t>18</a:t>
            </a:fld>
            <a:endParaRPr lang="en-US" altLang="zh-CN"/>
          </a:p>
        </p:txBody>
      </p:sp>
      <p:pic>
        <p:nvPicPr>
          <p:cNvPr id="8" name="Picture 7" descr="A graph with a line and numbers&#10;&#10;Description automatically generated with medium confidence">
            <a:extLst>
              <a:ext uri="{FF2B5EF4-FFF2-40B4-BE49-F238E27FC236}">
                <a16:creationId xmlns:a16="http://schemas.microsoft.com/office/drawing/2014/main" id="{4E75F45C-FDA8-367E-784C-C5ACCC8CA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962" y="2057400"/>
            <a:ext cx="2525730" cy="2286000"/>
          </a:xfrm>
          <a:prstGeom prst="rect">
            <a:avLst/>
          </a:prstGeom>
        </p:spPr>
      </p:pic>
      <p:pic>
        <p:nvPicPr>
          <p:cNvPr id="10" name="Picture 9" descr="A graph of access units&#10;&#10;Description automatically generated with medium confidence">
            <a:extLst>
              <a:ext uri="{FF2B5EF4-FFF2-40B4-BE49-F238E27FC236}">
                <a16:creationId xmlns:a16="http://schemas.microsoft.com/office/drawing/2014/main" id="{44680D00-CB1A-F0EF-B7B9-65BBDFC303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350" y="2057400"/>
            <a:ext cx="3715461" cy="2286000"/>
          </a:xfrm>
          <a:prstGeom prst="rect">
            <a:avLst/>
          </a:prstGeom>
        </p:spPr>
      </p:pic>
      <p:sp>
        <p:nvSpPr>
          <p:cNvPr id="12" name="TextBox 11">
            <a:extLst>
              <a:ext uri="{FF2B5EF4-FFF2-40B4-BE49-F238E27FC236}">
                <a16:creationId xmlns:a16="http://schemas.microsoft.com/office/drawing/2014/main" id="{105477C9-723B-C3C4-DAFD-5A43A38F236B}"/>
              </a:ext>
            </a:extLst>
          </p:cNvPr>
          <p:cNvSpPr txBox="1"/>
          <p:nvPr/>
        </p:nvSpPr>
        <p:spPr>
          <a:xfrm>
            <a:off x="5490962" y="4476480"/>
            <a:ext cx="2798884" cy="634020"/>
          </a:xfrm>
          <a:prstGeom prst="rect">
            <a:avLst/>
          </a:prstGeom>
          <a:noFill/>
        </p:spPr>
        <p:txBody>
          <a:bodyPr wrap="square" rtlCol="0">
            <a:spAutoFit/>
          </a:bodyPr>
          <a:lstStyle/>
          <a:p>
            <a:pPr>
              <a:buNone/>
            </a:pPr>
            <a:r>
              <a:rPr lang="en-US" sz="1600" dirty="0"/>
              <a:t>Read throughput with </a:t>
            </a:r>
          </a:p>
          <a:p>
            <a:pPr>
              <a:buNone/>
            </a:pPr>
            <a:r>
              <a:rPr lang="en-US" sz="1600" dirty="0"/>
              <a:t>Various Zipfian distributions</a:t>
            </a:r>
          </a:p>
        </p:txBody>
      </p:sp>
      <p:sp>
        <p:nvSpPr>
          <p:cNvPr id="13" name="TextBox 12">
            <a:extLst>
              <a:ext uri="{FF2B5EF4-FFF2-40B4-BE49-F238E27FC236}">
                <a16:creationId xmlns:a16="http://schemas.microsoft.com/office/drawing/2014/main" id="{6AF2A920-7169-720F-7735-F2760124D9DE}"/>
              </a:ext>
            </a:extLst>
          </p:cNvPr>
          <p:cNvSpPr txBox="1"/>
          <p:nvPr/>
        </p:nvSpPr>
        <p:spPr>
          <a:xfrm>
            <a:off x="889325" y="4624213"/>
            <a:ext cx="3839513" cy="338554"/>
          </a:xfrm>
          <a:prstGeom prst="rect">
            <a:avLst/>
          </a:prstGeom>
          <a:noFill/>
        </p:spPr>
        <p:txBody>
          <a:bodyPr wrap="none" rtlCol="0">
            <a:spAutoFit/>
          </a:bodyPr>
          <a:lstStyle/>
          <a:p>
            <a:pPr>
              <a:buNone/>
            </a:pPr>
            <a:r>
              <a:rPr lang="en-US" sz="1600" dirty="0"/>
              <a:t>Lookup performance with shifting workload</a:t>
            </a:r>
          </a:p>
        </p:txBody>
      </p:sp>
      <p:sp>
        <p:nvSpPr>
          <p:cNvPr id="3" name="TextBox 2">
            <a:extLst>
              <a:ext uri="{FF2B5EF4-FFF2-40B4-BE49-F238E27FC236}">
                <a16:creationId xmlns:a16="http://schemas.microsoft.com/office/drawing/2014/main" id="{6D4FD24B-2842-9B77-B039-D7875E68C268}"/>
              </a:ext>
            </a:extLst>
          </p:cNvPr>
          <p:cNvSpPr txBox="1"/>
          <p:nvPr/>
        </p:nvSpPr>
        <p:spPr>
          <a:xfrm>
            <a:off x="4774907" y="5364937"/>
            <a:ext cx="3957839" cy="338554"/>
          </a:xfrm>
          <a:prstGeom prst="rect">
            <a:avLst/>
          </a:prstGeom>
          <a:solidFill>
            <a:schemeClr val="bg1"/>
          </a:solidFill>
          <a:ln w="31750">
            <a:solidFill>
              <a:srgbClr val="FF0000"/>
            </a:solidFill>
          </a:ln>
        </p:spPr>
        <p:txBody>
          <a:bodyPr wrap="square" rtlCol="0">
            <a:spAutoFit/>
          </a:bodyPr>
          <a:lstStyle/>
          <a:p>
            <a:pPr>
              <a:buNone/>
            </a:pPr>
            <a:r>
              <a:rPr lang="en-US" sz="1600" b="1" dirty="0">
                <a:solidFill>
                  <a:srgbClr val="FF0000"/>
                </a:solidFill>
                <a:latin typeface="+mn-lt"/>
              </a:rPr>
              <a:t>Mem</a:t>
            </a:r>
            <a:r>
              <a:rPr lang="en-US" altLang="zh-CN" sz="1600" b="1" dirty="0">
                <a:solidFill>
                  <a:srgbClr val="FF0000"/>
                </a:solidFill>
                <a:latin typeface="+mn-lt"/>
              </a:rPr>
              <a:t>ory enough to cache the read data</a:t>
            </a:r>
            <a:endParaRPr lang="en-US" sz="1600" b="1" dirty="0">
              <a:solidFill>
                <a:srgbClr val="FF0000"/>
              </a:solidFill>
              <a:latin typeface="+mn-lt"/>
            </a:endParaRPr>
          </a:p>
        </p:txBody>
      </p:sp>
      <p:cxnSp>
        <p:nvCxnSpPr>
          <p:cNvPr id="4" name="Straight Arrow Connector 9">
            <a:extLst>
              <a:ext uri="{FF2B5EF4-FFF2-40B4-BE49-F238E27FC236}">
                <a16:creationId xmlns:a16="http://schemas.microsoft.com/office/drawing/2014/main" id="{339FEEEC-EA5A-7AC9-7731-264D6CB3E3C3}"/>
              </a:ext>
            </a:extLst>
          </p:cNvPr>
          <p:cNvCxnSpPr>
            <a:cxnSpLocks/>
          </p:cNvCxnSpPr>
          <p:nvPr/>
        </p:nvCxnSpPr>
        <p:spPr bwMode="auto">
          <a:xfrm flipH="1" flipV="1">
            <a:off x="6623704" y="3712577"/>
            <a:ext cx="1986897" cy="1545223"/>
          </a:xfrm>
          <a:prstGeom prst="straightConnector1">
            <a:avLst/>
          </a:prstGeom>
          <a:noFill/>
          <a:ln w="66675" cap="flat" cmpd="sng" algn="ctr">
            <a:solidFill>
              <a:srgbClr val="FF0000"/>
            </a:solidFill>
            <a:prstDash val="solid"/>
            <a:round/>
            <a:headEnd type="none" w="med" len="med"/>
            <a:tailEnd type="triangle"/>
          </a:ln>
          <a:effectLst/>
        </p:spPr>
      </p:cxnSp>
      <p:sp>
        <p:nvSpPr>
          <p:cNvPr id="14" name="TextBox 2">
            <a:extLst>
              <a:ext uri="{FF2B5EF4-FFF2-40B4-BE49-F238E27FC236}">
                <a16:creationId xmlns:a16="http://schemas.microsoft.com/office/drawing/2014/main" id="{08C34AF1-F6AE-3AC7-B5C0-E9C8D011B46E}"/>
              </a:ext>
            </a:extLst>
          </p:cNvPr>
          <p:cNvSpPr txBox="1"/>
          <p:nvPr/>
        </p:nvSpPr>
        <p:spPr>
          <a:xfrm>
            <a:off x="708972" y="5241826"/>
            <a:ext cx="3957839" cy="584775"/>
          </a:xfrm>
          <a:prstGeom prst="rect">
            <a:avLst/>
          </a:prstGeom>
          <a:solidFill>
            <a:schemeClr val="bg1"/>
          </a:solidFill>
          <a:ln w="31750">
            <a:solidFill>
              <a:srgbClr val="FF0000"/>
            </a:solidFill>
          </a:ln>
        </p:spPr>
        <p:txBody>
          <a:bodyPr wrap="square" rtlCol="0">
            <a:spAutoFit/>
          </a:bodyPr>
          <a:lstStyle/>
          <a:p>
            <a:pPr>
              <a:buNone/>
            </a:pPr>
            <a:r>
              <a:rPr lang="en-US" sz="1600" b="1" dirty="0">
                <a:solidFill>
                  <a:srgbClr val="FF0000"/>
                </a:solidFill>
                <a:latin typeface="+mn-lt"/>
              </a:rPr>
              <a:t>Index adapt the workload shift by choosing right subtree to release</a:t>
            </a:r>
          </a:p>
        </p:txBody>
      </p:sp>
      <p:cxnSp>
        <p:nvCxnSpPr>
          <p:cNvPr id="15" name="Straight Arrow Connector 9">
            <a:extLst>
              <a:ext uri="{FF2B5EF4-FFF2-40B4-BE49-F238E27FC236}">
                <a16:creationId xmlns:a16="http://schemas.microsoft.com/office/drawing/2014/main" id="{645F5464-D128-E46A-BF58-19688580C0A2}"/>
              </a:ext>
            </a:extLst>
          </p:cNvPr>
          <p:cNvCxnSpPr>
            <a:cxnSpLocks/>
          </p:cNvCxnSpPr>
          <p:nvPr/>
        </p:nvCxnSpPr>
        <p:spPr bwMode="auto">
          <a:xfrm flipV="1">
            <a:off x="708972" y="2835374"/>
            <a:ext cx="738829" cy="2275126"/>
          </a:xfrm>
          <a:prstGeom prst="straightConnector1">
            <a:avLst/>
          </a:prstGeom>
          <a:noFill/>
          <a:ln w="6667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350664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176645"/>
            <a:ext cx="7772400" cy="1066800"/>
          </a:xfrm>
        </p:spPr>
        <p:txBody>
          <a:bodyPr/>
          <a:lstStyle/>
          <a:p>
            <a:r>
              <a:rPr lang="en-US" altLang="en-US" sz="3200" b="1" dirty="0"/>
              <a:t>A Summary</a:t>
            </a:r>
          </a:p>
        </p:txBody>
      </p:sp>
      <p:sp>
        <p:nvSpPr>
          <p:cNvPr id="3" name="Content Placeholder 2"/>
          <p:cNvSpPr>
            <a:spLocks noGrp="1"/>
          </p:cNvSpPr>
          <p:nvPr>
            <p:ph idx="1"/>
          </p:nvPr>
        </p:nvSpPr>
        <p:spPr>
          <a:xfrm>
            <a:off x="148206" y="1524000"/>
            <a:ext cx="8991600" cy="4572000"/>
          </a:xfrm>
        </p:spPr>
        <p:txBody>
          <a:bodyPr>
            <a:noAutofit/>
          </a:bodyPr>
          <a:lstStyle/>
          <a:p>
            <a:pPr>
              <a:lnSpc>
                <a:spcPct val="150000"/>
              </a:lnSpc>
            </a:pPr>
            <a:r>
              <a:rPr lang="en-US" sz="2400" dirty="0" err="1"/>
              <a:t>IndeXY</a:t>
            </a:r>
            <a:r>
              <a:rPr lang="en-US" sz="2400" dirty="0"/>
              <a:t> is a framework for a </a:t>
            </a:r>
            <a:r>
              <a:rPr lang="en-US" sz="2400" dirty="0">
                <a:solidFill>
                  <a:srgbClr val="FF0000"/>
                </a:solidFill>
              </a:rPr>
              <a:t>decoupled </a:t>
            </a:r>
            <a:r>
              <a:rPr lang="en-US" sz="2400" dirty="0"/>
              <a:t>deployment of indexes in the memory and on the disk. </a:t>
            </a:r>
          </a:p>
          <a:p>
            <a:pPr>
              <a:lnSpc>
                <a:spcPct val="150000"/>
              </a:lnSpc>
            </a:pPr>
            <a:r>
              <a:rPr lang="en-US" sz="2400" dirty="0" err="1"/>
              <a:t>IndeXY</a:t>
            </a:r>
            <a:r>
              <a:rPr lang="en-US" sz="2400" dirty="0"/>
              <a:t> provides highly efficient supports for </a:t>
            </a:r>
            <a:r>
              <a:rPr lang="en-US" sz="2400" dirty="0">
                <a:solidFill>
                  <a:srgbClr val="FF0000"/>
                </a:solidFill>
              </a:rPr>
              <a:t>migrating</a:t>
            </a:r>
            <a:r>
              <a:rPr lang="en-US" sz="2400" dirty="0"/>
              <a:t> index subsets between memory and disk.  </a:t>
            </a:r>
          </a:p>
          <a:p>
            <a:pPr>
              <a:lnSpc>
                <a:spcPct val="150000"/>
              </a:lnSpc>
            </a:pPr>
            <a:r>
              <a:rPr lang="en-US" sz="2400" dirty="0"/>
              <a:t>With the ease of </a:t>
            </a:r>
            <a:r>
              <a:rPr lang="en-US" sz="2400" dirty="0">
                <a:solidFill>
                  <a:srgbClr val="FF0000"/>
                </a:solidFill>
              </a:rPr>
              <a:t>selection and integration </a:t>
            </a:r>
            <a:r>
              <a:rPr lang="en-US" sz="2400" dirty="0"/>
              <a:t>of two indexes, </a:t>
            </a:r>
            <a:r>
              <a:rPr lang="en-US" sz="2400" dirty="0" err="1"/>
              <a:t>IndeXY</a:t>
            </a:r>
            <a:r>
              <a:rPr lang="en-US" sz="2400" dirty="0"/>
              <a:t> makes quick development of high-performance extensible indexes possible. </a:t>
            </a:r>
          </a:p>
        </p:txBody>
      </p:sp>
      <p:sp>
        <p:nvSpPr>
          <p:cNvPr id="44036" name="Slide Number Placeholder 6"/>
          <p:cNvSpPr>
            <a:spLocks noGrp="1"/>
          </p:cNvSpPr>
          <p:nvPr>
            <p:ph type="sldNum" sz="quarter" idx="10"/>
          </p:nvPr>
        </p:nvSpPr>
        <p:spPr>
          <a:xfrm>
            <a:off x="5943600" y="6096000"/>
            <a:ext cx="2743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B50F0DA5-1D9B-438D-B031-5D022185C255}" type="slidenum">
              <a:rPr lang="en-US" altLang="en-US" sz="1400">
                <a:latin typeface="Times New Roman" panose="02020603050405020304" pitchFamily="18" charset="0"/>
              </a:rPr>
              <a:pPr eaLnBrk="1" hangingPunct="1">
                <a:buFontTx/>
                <a:buNone/>
              </a:pPr>
              <a:t>19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7587864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5202238" cy="1066800"/>
          </a:xfrm>
        </p:spPr>
        <p:txBody>
          <a:bodyPr/>
          <a:lstStyle/>
          <a:p>
            <a:pPr eaLnBrk="1" hangingPunct="1"/>
            <a:r>
              <a:rPr lang="en-US" sz="3000" b="1" dirty="0"/>
              <a:t>Insufficient Memory for Large Indexes</a:t>
            </a:r>
            <a:endParaRPr lang="en-US" altLang="en-US" sz="30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2" name="Rectangle 3">
            <a:extLst>
              <a:ext uri="{FF2B5EF4-FFF2-40B4-BE49-F238E27FC236}">
                <a16:creationId xmlns:a16="http://schemas.microsoft.com/office/drawing/2014/main" id="{CDC97CE7-B599-4FC4-8A21-D0B9378A5965}"/>
              </a:ext>
            </a:extLst>
          </p:cNvPr>
          <p:cNvSpPr txBox="1">
            <a:spLocks noChangeArrowheads="1"/>
          </p:cNvSpPr>
          <p:nvPr/>
        </p:nvSpPr>
        <p:spPr bwMode="auto">
          <a:xfrm>
            <a:off x="285028" y="3348761"/>
            <a:ext cx="8432801" cy="459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ct val="90000"/>
              </a:lnSpc>
              <a:buClr>
                <a:schemeClr val="accent2"/>
              </a:buClr>
              <a:defRPr/>
            </a:pPr>
            <a:r>
              <a:rPr lang="en-US" altLang="en-US" sz="2400" dirty="0">
                <a:cs typeface="Arial"/>
              </a:rPr>
              <a:t>Keep them all in the memory?</a:t>
            </a:r>
          </a:p>
          <a:p>
            <a:pPr lvl="1" eaLnBrk="1" hangingPunct="1">
              <a:lnSpc>
                <a:spcPct val="90000"/>
              </a:lnSpc>
              <a:buClr>
                <a:schemeClr val="accent2"/>
              </a:buClr>
              <a:defRPr/>
            </a:pPr>
            <a:r>
              <a:rPr lang="en-US" altLang="en-US" sz="2000" dirty="0">
                <a:cs typeface="Arial"/>
              </a:rPr>
              <a:t>Usually </a:t>
            </a:r>
            <a:r>
              <a:rPr lang="en-US" altLang="en-US" sz="2000" dirty="0">
                <a:solidFill>
                  <a:srgbClr val="FF0000"/>
                </a:solidFill>
                <a:cs typeface="Arial"/>
              </a:rPr>
              <a:t>too large</a:t>
            </a:r>
            <a:r>
              <a:rPr lang="en-US" altLang="en-US" sz="2000" dirty="0">
                <a:cs typeface="Arial"/>
              </a:rPr>
              <a:t>: </a:t>
            </a:r>
          </a:p>
          <a:p>
            <a:pPr lvl="2" eaLnBrk="1" hangingPunct="1">
              <a:lnSpc>
                <a:spcPct val="90000"/>
              </a:lnSpc>
              <a:buClr>
                <a:schemeClr val="accent2"/>
              </a:buClr>
              <a:buFont typeface="Wingdings" panose="05000000000000000000" pitchFamily="2" charset="2"/>
              <a:buChar char="Ø"/>
              <a:defRPr/>
            </a:pPr>
            <a:r>
              <a:rPr lang="en-US" altLang="en-US" sz="1600" dirty="0">
                <a:cs typeface="Arial"/>
              </a:rPr>
              <a:t>For example, about 55% of the memory is occupied by the indexes in H-Store. </a:t>
            </a:r>
          </a:p>
          <a:p>
            <a:pPr lvl="1" eaLnBrk="1" hangingPunct="1">
              <a:lnSpc>
                <a:spcPct val="90000"/>
              </a:lnSpc>
              <a:buClr>
                <a:schemeClr val="accent2"/>
              </a:buClr>
              <a:defRPr/>
            </a:pPr>
            <a:r>
              <a:rPr lang="en-US" altLang="en-US" sz="2000" dirty="0">
                <a:cs typeface="Arial"/>
              </a:rPr>
              <a:t>Often </a:t>
            </a:r>
            <a:r>
              <a:rPr lang="en-US" altLang="en-US" sz="2000" dirty="0">
                <a:solidFill>
                  <a:srgbClr val="FF0000"/>
                </a:solidFill>
                <a:cs typeface="Arial"/>
              </a:rPr>
              <a:t>not necessary</a:t>
            </a:r>
            <a:r>
              <a:rPr lang="en-US" altLang="en-US" sz="2000" dirty="0">
                <a:cs typeface="Arial"/>
              </a:rPr>
              <a:t>:</a:t>
            </a:r>
          </a:p>
          <a:p>
            <a:pPr lvl="2" eaLnBrk="1" hangingPunct="1">
              <a:lnSpc>
                <a:spcPct val="90000"/>
              </a:lnSpc>
              <a:buClr>
                <a:schemeClr val="accent2"/>
              </a:buClr>
              <a:buFont typeface="Wingdings" panose="05000000000000000000" pitchFamily="2" charset="2"/>
              <a:buChar char="Ø"/>
              <a:defRPr/>
            </a:pPr>
            <a:r>
              <a:rPr lang="en-US" altLang="en-US" sz="1600" dirty="0">
                <a:cs typeface="Arial"/>
              </a:rPr>
              <a:t>Not all parts of an index are accessed at a time.   </a:t>
            </a:r>
          </a:p>
          <a:p>
            <a:pPr marL="914400" lvl="2" indent="0" eaLnBrk="1" hangingPunct="1">
              <a:lnSpc>
                <a:spcPct val="90000"/>
              </a:lnSpc>
              <a:buClr>
                <a:schemeClr val="accent2"/>
              </a:buClr>
              <a:buNone/>
              <a:defRPr/>
            </a:pPr>
            <a:endParaRPr lang="en-US" altLang="en-US" sz="2400" kern="0" dirty="0"/>
          </a:p>
          <a:p>
            <a:pPr eaLnBrk="1" hangingPunct="1">
              <a:lnSpc>
                <a:spcPct val="90000"/>
              </a:lnSpc>
              <a:buClr>
                <a:schemeClr val="accent2"/>
              </a:buClr>
              <a:defRPr/>
            </a:pPr>
            <a:r>
              <a:rPr lang="en-US" altLang="en-US" sz="2400" kern="0" dirty="0"/>
              <a:t>An apparent solution: </a:t>
            </a:r>
          </a:p>
          <a:p>
            <a:pPr lvl="1" eaLnBrk="1" hangingPunct="1">
              <a:lnSpc>
                <a:spcPct val="90000"/>
              </a:lnSpc>
              <a:buClr>
                <a:schemeClr val="accent2"/>
              </a:buClr>
              <a:defRPr/>
            </a:pPr>
            <a:r>
              <a:rPr lang="en-US" altLang="en-US" sz="2000" dirty="0">
                <a:solidFill>
                  <a:srgbClr val="000000"/>
                </a:solidFill>
                <a:cs typeface="Arial"/>
              </a:rPr>
              <a:t>Use the </a:t>
            </a:r>
            <a:r>
              <a:rPr lang="en-US" altLang="en-US" sz="2000" dirty="0">
                <a:solidFill>
                  <a:srgbClr val="FF0000"/>
                </a:solidFill>
                <a:cs typeface="Arial"/>
              </a:rPr>
              <a:t>disk</a:t>
            </a:r>
            <a:r>
              <a:rPr lang="en-US" altLang="en-US" sz="2000" dirty="0">
                <a:solidFill>
                  <a:srgbClr val="000000"/>
                </a:solidFill>
                <a:cs typeface="Arial"/>
              </a:rPr>
              <a:t> as the memory extension</a:t>
            </a:r>
            <a:endParaRPr lang="en-US" sz="2000" dirty="0">
              <a:solidFill>
                <a:srgbClr val="000000"/>
              </a:solidFill>
              <a:cs typeface="Arial"/>
            </a:endParaRPr>
          </a:p>
          <a:p>
            <a:pPr lvl="1" eaLnBrk="1" hangingPunct="1">
              <a:lnSpc>
                <a:spcPct val="90000"/>
              </a:lnSpc>
              <a:buClr>
                <a:schemeClr val="accent2"/>
              </a:buClr>
              <a:defRPr/>
            </a:pPr>
            <a:r>
              <a:rPr lang="en-US" altLang="en-US" sz="2000" dirty="0">
                <a:solidFill>
                  <a:srgbClr val="000000"/>
                </a:solidFill>
                <a:cs typeface="Arial"/>
              </a:rPr>
              <a:t>A large index </a:t>
            </a:r>
            <a:r>
              <a:rPr lang="en-US" altLang="en-US" sz="2000" dirty="0">
                <a:solidFill>
                  <a:srgbClr val="FF0000"/>
                </a:solidFill>
                <a:cs typeface="Arial"/>
              </a:rPr>
              <a:t>spans</a:t>
            </a:r>
            <a:r>
              <a:rPr lang="en-US" altLang="en-US" sz="2000" dirty="0">
                <a:solidFill>
                  <a:srgbClr val="000000"/>
                </a:solidFill>
                <a:cs typeface="Arial"/>
              </a:rPr>
              <a:t> memory and disk </a:t>
            </a:r>
          </a:p>
          <a:p>
            <a:pPr eaLnBrk="1" hangingPunct="1">
              <a:lnSpc>
                <a:spcPct val="90000"/>
              </a:lnSpc>
              <a:buClr>
                <a:schemeClr val="accent2"/>
              </a:buClr>
              <a:defRPr/>
            </a:pPr>
            <a:endParaRPr lang="en-US" altLang="en-US" sz="2400" dirty="0">
              <a:solidFill>
                <a:srgbClr val="000000"/>
              </a:solidFill>
              <a:cs typeface="Arial"/>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2</a:t>
            </a:fld>
            <a:endParaRPr lang="en-US" altLang="zh-CN"/>
          </a:p>
        </p:txBody>
      </p:sp>
      <p:pic>
        <p:nvPicPr>
          <p:cNvPr id="2050" name="Picture 2" descr="Interview Questions: Database Indexes">
            <a:extLst>
              <a:ext uri="{FF2B5EF4-FFF2-40B4-BE49-F238E27FC236}">
                <a16:creationId xmlns:a16="http://schemas.microsoft.com/office/drawing/2014/main" id="{04F88290-8661-E518-7E25-BCD796807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1434236"/>
            <a:ext cx="4705350" cy="19621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0A6742E-3F6B-2BF8-BBA7-8552D01189C1}"/>
              </a:ext>
            </a:extLst>
          </p:cNvPr>
          <p:cNvSpPr txBox="1">
            <a:spLocks noChangeArrowheads="1"/>
          </p:cNvSpPr>
          <p:nvPr/>
        </p:nvSpPr>
        <p:spPr bwMode="auto">
          <a:xfrm>
            <a:off x="271174" y="1287031"/>
            <a:ext cx="6358226"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lnSpc>
                <a:spcPct val="90000"/>
              </a:lnSpc>
              <a:buClr>
                <a:schemeClr val="accent2"/>
              </a:buClr>
              <a:defRPr/>
            </a:pPr>
            <a:r>
              <a:rPr lang="en-US" sz="2400" dirty="0">
                <a:cs typeface="Arial"/>
              </a:rPr>
              <a:t>Indexes are one of the </a:t>
            </a:r>
            <a:r>
              <a:rPr lang="en-US" sz="2400" dirty="0">
                <a:solidFill>
                  <a:srgbClr val="FF0000"/>
                </a:solidFill>
                <a:cs typeface="Arial"/>
              </a:rPr>
              <a:t>most performance-critical</a:t>
            </a:r>
            <a:r>
              <a:rPr lang="en-US" sz="2400" dirty="0">
                <a:cs typeface="Arial"/>
              </a:rPr>
              <a:t> component in a DB.</a:t>
            </a:r>
          </a:p>
        </p:txBody>
      </p:sp>
    </p:spTree>
    <p:extLst>
      <p:ext uri="{BB962C8B-B14F-4D97-AF65-F5344CB8AC3E}">
        <p14:creationId xmlns:p14="http://schemas.microsoft.com/office/powerpoint/2010/main" val="183034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176645"/>
            <a:ext cx="7772400" cy="1066800"/>
          </a:xfrm>
        </p:spPr>
        <p:txBody>
          <a:bodyPr/>
          <a:lstStyle/>
          <a:p>
            <a:r>
              <a:rPr lang="en-US" altLang="en-US" sz="3200" b="1" dirty="0"/>
              <a:t>Backup Slides</a:t>
            </a:r>
          </a:p>
        </p:txBody>
      </p:sp>
      <p:sp>
        <p:nvSpPr>
          <p:cNvPr id="44036" name="Slide Number Placeholder 6"/>
          <p:cNvSpPr>
            <a:spLocks noGrp="1"/>
          </p:cNvSpPr>
          <p:nvPr>
            <p:ph type="sldNum" sz="quarter" idx="10"/>
          </p:nvPr>
        </p:nvSpPr>
        <p:spPr>
          <a:xfrm>
            <a:off x="5943600" y="6096000"/>
            <a:ext cx="27432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B50F0DA5-1D9B-438D-B031-5D022185C255}" type="slidenum">
              <a:rPr lang="en-US" altLang="en-US" sz="1400">
                <a:latin typeface="Times New Roman" panose="02020603050405020304" pitchFamily="18" charset="0"/>
              </a:rPr>
              <a:pPr eaLnBrk="1" hangingPunct="1">
                <a:buFontTx/>
                <a:buNone/>
              </a:pPr>
              <a:t>20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3805767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8432800" cy="1066800"/>
          </a:xfrm>
        </p:spPr>
        <p:txBody>
          <a:bodyPr/>
          <a:lstStyle/>
          <a:p>
            <a:pPr eaLnBrk="1" hangingPunct="1"/>
            <a:r>
              <a:rPr lang="en" sz="3000" b="1" dirty="0"/>
              <a:t>TPC-C benchmark</a:t>
            </a:r>
            <a:endParaRPr lang="en-US" altLang="en-US" sz="30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0DC9C600-D47A-44A3-B6EF-484A96266040}"/>
              </a:ext>
            </a:extLst>
          </p:cNvPr>
          <p:cNvSpPr>
            <a:spLocks noGrp="1"/>
          </p:cNvSpPr>
          <p:nvPr>
            <p:ph type="sldNum" sz="quarter" idx="10"/>
          </p:nvPr>
        </p:nvSpPr>
        <p:spPr/>
        <p:txBody>
          <a:bodyPr/>
          <a:lstStyle/>
          <a:p>
            <a:fld id="{DDEE6574-8C8B-4EBF-8010-E5CDDCBFAAB8}" type="slidenum">
              <a:rPr lang="zh-CN" altLang="en-US" smtClean="0"/>
              <a:pPr/>
              <a:t>21</a:t>
            </a:fld>
            <a:endParaRPr lang="en-US" altLang="zh-CN" dirty="0"/>
          </a:p>
        </p:txBody>
      </p:sp>
      <p:pic>
        <p:nvPicPr>
          <p:cNvPr id="5" name="Picture 4" descr="A graph of different colored lines&#10;&#10;Description automatically generated">
            <a:extLst>
              <a:ext uri="{FF2B5EF4-FFF2-40B4-BE49-F238E27FC236}">
                <a16:creationId xmlns:a16="http://schemas.microsoft.com/office/drawing/2014/main" id="{7DE85EC6-1ACE-1462-788A-DE523A2E7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914" y="3352800"/>
            <a:ext cx="2589451" cy="2385391"/>
          </a:xfrm>
          <a:prstGeom prst="rect">
            <a:avLst/>
          </a:prstGeom>
        </p:spPr>
      </p:pic>
      <p:sp>
        <p:nvSpPr>
          <p:cNvPr id="7" name="TextBox 6">
            <a:extLst>
              <a:ext uri="{FF2B5EF4-FFF2-40B4-BE49-F238E27FC236}">
                <a16:creationId xmlns:a16="http://schemas.microsoft.com/office/drawing/2014/main" id="{DF9BCE39-B9FD-12B5-E2AB-0CE0ED645953}"/>
              </a:ext>
            </a:extLst>
          </p:cNvPr>
          <p:cNvSpPr txBox="1"/>
          <p:nvPr/>
        </p:nvSpPr>
        <p:spPr>
          <a:xfrm>
            <a:off x="436562" y="1220310"/>
            <a:ext cx="7111242" cy="904863"/>
          </a:xfrm>
          <a:prstGeom prst="rect">
            <a:avLst/>
          </a:prstGeom>
          <a:noFill/>
        </p:spPr>
        <p:txBody>
          <a:bodyPr wrap="none" rtlCol="0">
            <a:spAutoFit/>
          </a:bodyPr>
          <a:lstStyle/>
          <a:p>
            <a:pPr>
              <a:buNone/>
            </a:pPr>
            <a:r>
              <a:rPr lang="en-US" dirty="0"/>
              <a:t>100 warehouse (~ 10GB)</a:t>
            </a:r>
          </a:p>
          <a:p>
            <a:pPr>
              <a:buNone/>
            </a:pPr>
            <a:r>
              <a:rPr lang="en-US" dirty="0"/>
              <a:t>New Order and Payment transactions are enabled (90%)</a:t>
            </a:r>
          </a:p>
        </p:txBody>
      </p:sp>
      <p:pic>
        <p:nvPicPr>
          <p:cNvPr id="9" name="Picture 8" descr="A graph of a number of transactions&#10;&#10;Description automatically generated">
            <a:extLst>
              <a:ext uri="{FF2B5EF4-FFF2-40B4-BE49-F238E27FC236}">
                <a16:creationId xmlns:a16="http://schemas.microsoft.com/office/drawing/2014/main" id="{7D9EF52F-AC1F-257C-9C3F-287E60F0C0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958" y="2133600"/>
            <a:ext cx="2013735" cy="1828800"/>
          </a:xfrm>
          <a:prstGeom prst="rect">
            <a:avLst/>
          </a:prstGeom>
        </p:spPr>
      </p:pic>
      <p:pic>
        <p:nvPicPr>
          <p:cNvPr id="11" name="Picture 10" descr="A graph of a number of transactions&#10;&#10;Description automatically generated with medium confidence">
            <a:extLst>
              <a:ext uri="{FF2B5EF4-FFF2-40B4-BE49-F238E27FC236}">
                <a16:creationId xmlns:a16="http://schemas.microsoft.com/office/drawing/2014/main" id="{519159CA-B351-8B4A-14FE-6E47DBE56B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6865" y="2133600"/>
            <a:ext cx="2013735" cy="1828800"/>
          </a:xfrm>
          <a:prstGeom prst="rect">
            <a:avLst/>
          </a:prstGeom>
        </p:spPr>
      </p:pic>
      <p:pic>
        <p:nvPicPr>
          <p:cNvPr id="13" name="Picture 12" descr="A graph of a graph of a graph&#10;&#10;Description automatically generated with medium confidence">
            <a:extLst>
              <a:ext uri="{FF2B5EF4-FFF2-40B4-BE49-F238E27FC236}">
                <a16:creationId xmlns:a16="http://schemas.microsoft.com/office/drawing/2014/main" id="{DB72EAC8-A8DD-E381-DF8B-3E577DF493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949" y="4219665"/>
            <a:ext cx="2027434" cy="1828800"/>
          </a:xfrm>
          <a:prstGeom prst="rect">
            <a:avLst/>
          </a:prstGeom>
        </p:spPr>
      </p:pic>
      <p:pic>
        <p:nvPicPr>
          <p:cNvPr id="15" name="Picture 14" descr="A graph of a number of transactions&#10;&#10;Description automatically generated">
            <a:extLst>
              <a:ext uri="{FF2B5EF4-FFF2-40B4-BE49-F238E27FC236}">
                <a16:creationId xmlns:a16="http://schemas.microsoft.com/office/drawing/2014/main" id="{67A35A37-3974-80E4-884F-9DAC139069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3166" y="4219665"/>
            <a:ext cx="2027434" cy="1828800"/>
          </a:xfrm>
          <a:prstGeom prst="rect">
            <a:avLst/>
          </a:prstGeom>
        </p:spPr>
      </p:pic>
      <p:sp>
        <p:nvSpPr>
          <p:cNvPr id="16" name="TextBox 15">
            <a:extLst>
              <a:ext uri="{FF2B5EF4-FFF2-40B4-BE49-F238E27FC236}">
                <a16:creationId xmlns:a16="http://schemas.microsoft.com/office/drawing/2014/main" id="{FB6F122C-6D6D-799E-5012-5626AC31B227}"/>
              </a:ext>
            </a:extLst>
          </p:cNvPr>
          <p:cNvSpPr txBox="1"/>
          <p:nvPr/>
        </p:nvSpPr>
        <p:spPr>
          <a:xfrm>
            <a:off x="5181600" y="5976107"/>
            <a:ext cx="853119" cy="338554"/>
          </a:xfrm>
          <a:prstGeom prst="rect">
            <a:avLst/>
          </a:prstGeom>
          <a:noFill/>
        </p:spPr>
        <p:txBody>
          <a:bodyPr wrap="none" rtlCol="0">
            <a:spAutoFit/>
          </a:bodyPr>
          <a:lstStyle/>
          <a:p>
            <a:pPr>
              <a:buNone/>
            </a:pPr>
            <a:r>
              <a:rPr lang="en-US" sz="1600" dirty="0"/>
              <a:t>8 thread</a:t>
            </a:r>
          </a:p>
        </p:txBody>
      </p:sp>
      <p:sp>
        <p:nvSpPr>
          <p:cNvPr id="17" name="TextBox 16">
            <a:extLst>
              <a:ext uri="{FF2B5EF4-FFF2-40B4-BE49-F238E27FC236}">
                <a16:creationId xmlns:a16="http://schemas.microsoft.com/office/drawing/2014/main" id="{BE2AA6DC-3AE9-D210-6ABE-A659B860CC2C}"/>
              </a:ext>
            </a:extLst>
          </p:cNvPr>
          <p:cNvSpPr txBox="1"/>
          <p:nvPr/>
        </p:nvSpPr>
        <p:spPr>
          <a:xfrm>
            <a:off x="7322579" y="3903991"/>
            <a:ext cx="853119" cy="338554"/>
          </a:xfrm>
          <a:prstGeom prst="rect">
            <a:avLst/>
          </a:prstGeom>
          <a:noFill/>
        </p:spPr>
        <p:txBody>
          <a:bodyPr wrap="none" rtlCol="0">
            <a:spAutoFit/>
          </a:bodyPr>
          <a:lstStyle/>
          <a:p>
            <a:pPr>
              <a:buNone/>
            </a:pPr>
            <a:r>
              <a:rPr lang="en-US" sz="1600" dirty="0"/>
              <a:t>4 thread</a:t>
            </a:r>
          </a:p>
        </p:txBody>
      </p:sp>
      <p:sp>
        <p:nvSpPr>
          <p:cNvPr id="18" name="TextBox 17">
            <a:extLst>
              <a:ext uri="{FF2B5EF4-FFF2-40B4-BE49-F238E27FC236}">
                <a16:creationId xmlns:a16="http://schemas.microsoft.com/office/drawing/2014/main" id="{AFDD0ACE-9E8E-6C82-400C-DE3A5E3AA34F}"/>
              </a:ext>
            </a:extLst>
          </p:cNvPr>
          <p:cNvSpPr txBox="1"/>
          <p:nvPr/>
        </p:nvSpPr>
        <p:spPr>
          <a:xfrm>
            <a:off x="5380889" y="3907304"/>
            <a:ext cx="853119" cy="338554"/>
          </a:xfrm>
          <a:prstGeom prst="rect">
            <a:avLst/>
          </a:prstGeom>
          <a:noFill/>
        </p:spPr>
        <p:txBody>
          <a:bodyPr wrap="none" rtlCol="0">
            <a:spAutoFit/>
          </a:bodyPr>
          <a:lstStyle/>
          <a:p>
            <a:pPr>
              <a:buNone/>
            </a:pPr>
            <a:r>
              <a:rPr lang="en-US" sz="1600" dirty="0"/>
              <a:t>2 thread</a:t>
            </a:r>
          </a:p>
        </p:txBody>
      </p:sp>
      <p:sp>
        <p:nvSpPr>
          <p:cNvPr id="19" name="TextBox 18">
            <a:extLst>
              <a:ext uri="{FF2B5EF4-FFF2-40B4-BE49-F238E27FC236}">
                <a16:creationId xmlns:a16="http://schemas.microsoft.com/office/drawing/2014/main" id="{26A7D368-2133-9F0C-93B4-199140C8C485}"/>
              </a:ext>
            </a:extLst>
          </p:cNvPr>
          <p:cNvSpPr txBox="1"/>
          <p:nvPr/>
        </p:nvSpPr>
        <p:spPr>
          <a:xfrm>
            <a:off x="7391400" y="6001771"/>
            <a:ext cx="955711" cy="338554"/>
          </a:xfrm>
          <a:prstGeom prst="rect">
            <a:avLst/>
          </a:prstGeom>
          <a:noFill/>
        </p:spPr>
        <p:txBody>
          <a:bodyPr wrap="none" rtlCol="0">
            <a:spAutoFit/>
          </a:bodyPr>
          <a:lstStyle/>
          <a:p>
            <a:pPr>
              <a:buNone/>
            </a:pPr>
            <a:r>
              <a:rPr lang="en-US" sz="1600" dirty="0"/>
              <a:t>16 thread</a:t>
            </a:r>
          </a:p>
        </p:txBody>
      </p:sp>
    </p:spTree>
    <p:extLst>
      <p:ext uri="{BB962C8B-B14F-4D97-AF65-F5344CB8AC3E}">
        <p14:creationId xmlns:p14="http://schemas.microsoft.com/office/powerpoint/2010/main" val="1685973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4897438" cy="1066800"/>
          </a:xfrm>
        </p:spPr>
        <p:txBody>
          <a:bodyPr/>
          <a:lstStyle/>
          <a:p>
            <a:pPr eaLnBrk="1" hangingPunct="1"/>
            <a:r>
              <a:rPr lang="en" sz="3000" b="1" dirty="0"/>
              <a:t>Read Performance (Micro-benchmark)</a:t>
            </a:r>
            <a:endParaRPr lang="en-US" altLang="en-US" sz="30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0DC9C600-D47A-44A3-B6EF-484A96266040}"/>
              </a:ext>
            </a:extLst>
          </p:cNvPr>
          <p:cNvSpPr>
            <a:spLocks noGrp="1"/>
          </p:cNvSpPr>
          <p:nvPr>
            <p:ph type="sldNum" sz="quarter" idx="10"/>
          </p:nvPr>
        </p:nvSpPr>
        <p:spPr/>
        <p:txBody>
          <a:bodyPr/>
          <a:lstStyle/>
          <a:p>
            <a:fld id="{DDEE6574-8C8B-4EBF-8010-E5CDDCBFAAB8}" type="slidenum">
              <a:rPr lang="zh-CN" altLang="en-US" smtClean="0"/>
              <a:pPr/>
              <a:t>22</a:t>
            </a:fld>
            <a:endParaRPr lang="en-US" altLang="zh-CN"/>
          </a:p>
        </p:txBody>
      </p:sp>
      <p:pic>
        <p:nvPicPr>
          <p:cNvPr id="6" name="Picture 5" descr="A graph of different colored lines&#10;&#10;Description automatically generated">
            <a:extLst>
              <a:ext uri="{FF2B5EF4-FFF2-40B4-BE49-F238E27FC236}">
                <a16:creationId xmlns:a16="http://schemas.microsoft.com/office/drawing/2014/main" id="{CBB274FD-A1E3-A7F5-A283-B0CF17177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955"/>
            <a:ext cx="4313506" cy="3904089"/>
          </a:xfrm>
          <a:prstGeom prst="rect">
            <a:avLst/>
          </a:prstGeom>
        </p:spPr>
      </p:pic>
      <p:pic>
        <p:nvPicPr>
          <p:cNvPr id="8" name="Picture 7" descr="A graph with a line and numbers&#10;&#10;Description automatically generated with medium confidence">
            <a:extLst>
              <a:ext uri="{FF2B5EF4-FFF2-40B4-BE49-F238E27FC236}">
                <a16:creationId xmlns:a16="http://schemas.microsoft.com/office/drawing/2014/main" id="{4E75F45C-FDA8-367E-784C-C5ACCC8CA9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265" y="1452146"/>
            <a:ext cx="3965713" cy="3589307"/>
          </a:xfrm>
          <a:prstGeom prst="rect">
            <a:avLst/>
          </a:prstGeom>
        </p:spPr>
      </p:pic>
      <p:sp>
        <p:nvSpPr>
          <p:cNvPr id="11" name="TextBox 10">
            <a:extLst>
              <a:ext uri="{FF2B5EF4-FFF2-40B4-BE49-F238E27FC236}">
                <a16:creationId xmlns:a16="http://schemas.microsoft.com/office/drawing/2014/main" id="{50C3820F-F8FE-25A2-9692-BBC7DE94EDC6}"/>
              </a:ext>
            </a:extLst>
          </p:cNvPr>
          <p:cNvSpPr txBox="1"/>
          <p:nvPr/>
        </p:nvSpPr>
        <p:spPr>
          <a:xfrm>
            <a:off x="1524000" y="5614380"/>
            <a:ext cx="2359428" cy="634020"/>
          </a:xfrm>
          <a:prstGeom prst="rect">
            <a:avLst/>
          </a:prstGeom>
          <a:noFill/>
        </p:spPr>
        <p:txBody>
          <a:bodyPr wrap="none" rtlCol="0">
            <a:spAutoFit/>
          </a:bodyPr>
          <a:lstStyle/>
          <a:p>
            <a:pPr>
              <a:buNone/>
            </a:pPr>
            <a:r>
              <a:rPr lang="en-US" sz="1600" dirty="0"/>
              <a:t>Read throughput with </a:t>
            </a:r>
          </a:p>
          <a:p>
            <a:pPr>
              <a:buNone/>
            </a:pPr>
            <a:r>
              <a:rPr lang="en-US" sz="1600" dirty="0"/>
              <a:t>different working set sizes</a:t>
            </a:r>
          </a:p>
        </p:txBody>
      </p:sp>
      <p:sp>
        <p:nvSpPr>
          <p:cNvPr id="12" name="TextBox 11">
            <a:extLst>
              <a:ext uri="{FF2B5EF4-FFF2-40B4-BE49-F238E27FC236}">
                <a16:creationId xmlns:a16="http://schemas.microsoft.com/office/drawing/2014/main" id="{105477C9-723B-C3C4-DAFD-5A43A38F236B}"/>
              </a:ext>
            </a:extLst>
          </p:cNvPr>
          <p:cNvSpPr txBox="1"/>
          <p:nvPr/>
        </p:nvSpPr>
        <p:spPr>
          <a:xfrm>
            <a:off x="5791200" y="5460637"/>
            <a:ext cx="2551981" cy="634020"/>
          </a:xfrm>
          <a:prstGeom prst="rect">
            <a:avLst/>
          </a:prstGeom>
          <a:noFill/>
        </p:spPr>
        <p:txBody>
          <a:bodyPr wrap="none" rtlCol="0">
            <a:spAutoFit/>
          </a:bodyPr>
          <a:lstStyle/>
          <a:p>
            <a:pPr>
              <a:buNone/>
            </a:pPr>
            <a:r>
              <a:rPr lang="en-US" sz="1600" dirty="0"/>
              <a:t>Read throughput with </a:t>
            </a:r>
          </a:p>
          <a:p>
            <a:pPr>
              <a:buNone/>
            </a:pPr>
            <a:r>
              <a:rPr lang="en-US" sz="1600" dirty="0"/>
              <a:t>Various Zipfian distributions</a:t>
            </a:r>
          </a:p>
        </p:txBody>
      </p:sp>
    </p:spTree>
    <p:extLst>
      <p:ext uri="{BB962C8B-B14F-4D97-AF65-F5344CB8AC3E}">
        <p14:creationId xmlns:p14="http://schemas.microsoft.com/office/powerpoint/2010/main" val="205408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4745038" cy="1066800"/>
          </a:xfrm>
        </p:spPr>
        <p:txBody>
          <a:bodyPr/>
          <a:lstStyle/>
          <a:p>
            <a:pPr eaLnBrk="1" hangingPunct="1"/>
            <a:r>
              <a:rPr lang="en" sz="3000" b="1" dirty="0"/>
              <a:t>Read Performance (Micro-benchmark)</a:t>
            </a:r>
            <a:endParaRPr lang="en-US" altLang="en-US" sz="30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0DC9C600-D47A-44A3-B6EF-484A96266040}"/>
              </a:ext>
            </a:extLst>
          </p:cNvPr>
          <p:cNvSpPr>
            <a:spLocks noGrp="1"/>
          </p:cNvSpPr>
          <p:nvPr>
            <p:ph type="sldNum" sz="quarter" idx="10"/>
          </p:nvPr>
        </p:nvSpPr>
        <p:spPr/>
        <p:txBody>
          <a:bodyPr/>
          <a:lstStyle/>
          <a:p>
            <a:fld id="{DDEE6574-8C8B-4EBF-8010-E5CDDCBFAAB8}" type="slidenum">
              <a:rPr lang="zh-CN" altLang="en-US" smtClean="0"/>
              <a:pPr/>
              <a:t>23</a:t>
            </a:fld>
            <a:endParaRPr lang="en-US" altLang="zh-CN"/>
          </a:p>
        </p:txBody>
      </p:sp>
      <p:pic>
        <p:nvPicPr>
          <p:cNvPr id="6" name="Picture 5" descr="A graph of different colored lines&#10;&#10;Description automatically generated">
            <a:extLst>
              <a:ext uri="{FF2B5EF4-FFF2-40B4-BE49-F238E27FC236}">
                <a16:creationId xmlns:a16="http://schemas.microsoft.com/office/drawing/2014/main" id="{CBB274FD-A1E3-A7F5-A283-B0CF17177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191" y="1263870"/>
            <a:ext cx="2525730" cy="2286000"/>
          </a:xfrm>
          <a:prstGeom prst="rect">
            <a:avLst/>
          </a:prstGeom>
        </p:spPr>
      </p:pic>
      <p:pic>
        <p:nvPicPr>
          <p:cNvPr id="8" name="Picture 7" descr="A graph with a line and numbers&#10;&#10;Description automatically generated with medium confidence">
            <a:extLst>
              <a:ext uri="{FF2B5EF4-FFF2-40B4-BE49-F238E27FC236}">
                <a16:creationId xmlns:a16="http://schemas.microsoft.com/office/drawing/2014/main" id="{4E75F45C-FDA8-367E-784C-C5ACCC8CA9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4685" y="1263870"/>
            <a:ext cx="2525730" cy="2286000"/>
          </a:xfrm>
          <a:prstGeom prst="rect">
            <a:avLst/>
          </a:prstGeom>
        </p:spPr>
      </p:pic>
      <p:pic>
        <p:nvPicPr>
          <p:cNvPr id="10" name="Picture 9" descr="A graph of access units&#10;&#10;Description automatically generated with medium confidence">
            <a:extLst>
              <a:ext uri="{FF2B5EF4-FFF2-40B4-BE49-F238E27FC236}">
                <a16:creationId xmlns:a16="http://schemas.microsoft.com/office/drawing/2014/main" id="{44680D00-CB1A-F0EF-B7B9-65BBDFC303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103" y="4369879"/>
            <a:ext cx="3715461" cy="2286000"/>
          </a:xfrm>
          <a:prstGeom prst="rect">
            <a:avLst/>
          </a:prstGeom>
        </p:spPr>
      </p:pic>
      <p:sp>
        <p:nvSpPr>
          <p:cNvPr id="11" name="TextBox 10">
            <a:extLst>
              <a:ext uri="{FF2B5EF4-FFF2-40B4-BE49-F238E27FC236}">
                <a16:creationId xmlns:a16="http://schemas.microsoft.com/office/drawing/2014/main" id="{50C3820F-F8FE-25A2-9692-BBC7DE94EDC6}"/>
              </a:ext>
            </a:extLst>
          </p:cNvPr>
          <p:cNvSpPr txBox="1"/>
          <p:nvPr/>
        </p:nvSpPr>
        <p:spPr>
          <a:xfrm>
            <a:off x="1609889" y="3549870"/>
            <a:ext cx="2359428" cy="634020"/>
          </a:xfrm>
          <a:prstGeom prst="rect">
            <a:avLst/>
          </a:prstGeom>
          <a:noFill/>
        </p:spPr>
        <p:txBody>
          <a:bodyPr wrap="none" rtlCol="0">
            <a:spAutoFit/>
          </a:bodyPr>
          <a:lstStyle/>
          <a:p>
            <a:pPr>
              <a:buNone/>
            </a:pPr>
            <a:r>
              <a:rPr lang="en-US" sz="1600" dirty="0"/>
              <a:t>Read throughput with </a:t>
            </a:r>
          </a:p>
          <a:p>
            <a:pPr>
              <a:buNone/>
            </a:pPr>
            <a:r>
              <a:rPr lang="en-US" sz="1600" dirty="0"/>
              <a:t>different working set sizes</a:t>
            </a:r>
          </a:p>
        </p:txBody>
      </p:sp>
      <p:sp>
        <p:nvSpPr>
          <p:cNvPr id="12" name="TextBox 11">
            <a:extLst>
              <a:ext uri="{FF2B5EF4-FFF2-40B4-BE49-F238E27FC236}">
                <a16:creationId xmlns:a16="http://schemas.microsoft.com/office/drawing/2014/main" id="{105477C9-723B-C3C4-DAFD-5A43A38F236B}"/>
              </a:ext>
            </a:extLst>
          </p:cNvPr>
          <p:cNvSpPr txBox="1"/>
          <p:nvPr/>
        </p:nvSpPr>
        <p:spPr>
          <a:xfrm>
            <a:off x="5504216" y="3549870"/>
            <a:ext cx="2551981" cy="634020"/>
          </a:xfrm>
          <a:prstGeom prst="rect">
            <a:avLst/>
          </a:prstGeom>
          <a:noFill/>
        </p:spPr>
        <p:txBody>
          <a:bodyPr wrap="none" rtlCol="0">
            <a:spAutoFit/>
          </a:bodyPr>
          <a:lstStyle/>
          <a:p>
            <a:pPr>
              <a:buNone/>
            </a:pPr>
            <a:r>
              <a:rPr lang="en-US" sz="1600" dirty="0"/>
              <a:t>Read throughput with </a:t>
            </a:r>
          </a:p>
          <a:p>
            <a:pPr>
              <a:buNone/>
            </a:pPr>
            <a:r>
              <a:rPr lang="en-US" sz="1600" dirty="0"/>
              <a:t>Various Zipfian distributions</a:t>
            </a:r>
          </a:p>
        </p:txBody>
      </p:sp>
      <p:sp>
        <p:nvSpPr>
          <p:cNvPr id="13" name="TextBox 12">
            <a:extLst>
              <a:ext uri="{FF2B5EF4-FFF2-40B4-BE49-F238E27FC236}">
                <a16:creationId xmlns:a16="http://schemas.microsoft.com/office/drawing/2014/main" id="{6AF2A920-7169-720F-7735-F2760124D9DE}"/>
              </a:ext>
            </a:extLst>
          </p:cNvPr>
          <p:cNvSpPr txBox="1"/>
          <p:nvPr/>
        </p:nvSpPr>
        <p:spPr>
          <a:xfrm>
            <a:off x="4724400" y="5235979"/>
            <a:ext cx="3839513" cy="338554"/>
          </a:xfrm>
          <a:prstGeom prst="rect">
            <a:avLst/>
          </a:prstGeom>
          <a:noFill/>
        </p:spPr>
        <p:txBody>
          <a:bodyPr wrap="none" rtlCol="0">
            <a:spAutoFit/>
          </a:bodyPr>
          <a:lstStyle/>
          <a:p>
            <a:pPr>
              <a:buNone/>
            </a:pPr>
            <a:r>
              <a:rPr lang="en-US" sz="1600" dirty="0"/>
              <a:t>Lookup performance with shifting workload</a:t>
            </a:r>
          </a:p>
        </p:txBody>
      </p:sp>
    </p:spTree>
    <p:extLst>
      <p:ext uri="{BB962C8B-B14F-4D97-AF65-F5344CB8AC3E}">
        <p14:creationId xmlns:p14="http://schemas.microsoft.com/office/powerpoint/2010/main" val="215952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5126038" cy="1066800"/>
          </a:xfrm>
        </p:spPr>
        <p:txBody>
          <a:bodyPr/>
          <a:lstStyle/>
          <a:p>
            <a:pPr algn="l"/>
            <a:r>
              <a:rPr lang="en-US" altLang="en-US" sz="2500" b="1" dirty="0"/>
              <a:t>State-of-the-art Practices - A C</a:t>
            </a:r>
            <a:r>
              <a:rPr lang="en-US" sz="2500" b="1" dirty="0"/>
              <a:t>o-design approach</a:t>
            </a:r>
            <a:r>
              <a:rPr lang="en-US" altLang="en-US" sz="2500" b="1" dirty="0"/>
              <a:t> </a:t>
            </a:r>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3</a:t>
            </a:fld>
            <a:endParaRPr lang="en-US" altLang="zh-CN"/>
          </a:p>
        </p:txBody>
      </p:sp>
      <p:sp>
        <p:nvSpPr>
          <p:cNvPr id="3" name="Rectangle 3">
            <a:extLst>
              <a:ext uri="{FF2B5EF4-FFF2-40B4-BE49-F238E27FC236}">
                <a16:creationId xmlns:a16="http://schemas.microsoft.com/office/drawing/2014/main" id="{50A6742E-3F6B-2BF8-BBA7-8552D01189C1}"/>
              </a:ext>
            </a:extLst>
          </p:cNvPr>
          <p:cNvSpPr txBox="1">
            <a:spLocks noChangeArrowheads="1"/>
          </p:cNvSpPr>
          <p:nvPr/>
        </p:nvSpPr>
        <p:spPr bwMode="auto">
          <a:xfrm>
            <a:off x="427038" y="1371600"/>
            <a:ext cx="826322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400" dirty="0">
                <a:cs typeface="Arial"/>
              </a:rPr>
              <a:t>In-memory databases:</a:t>
            </a:r>
          </a:p>
          <a:p>
            <a:pPr lvl="1" eaLnBrk="1" hangingPunct="1">
              <a:lnSpc>
                <a:spcPct val="90000"/>
              </a:lnSpc>
              <a:buClr>
                <a:schemeClr val="accent2"/>
              </a:buClr>
              <a:defRPr/>
            </a:pPr>
            <a:r>
              <a:rPr lang="en-US" sz="2000" dirty="0">
                <a:solidFill>
                  <a:srgbClr val="000000"/>
                </a:solidFill>
                <a:cs typeface="Arial"/>
              </a:rPr>
              <a:t>migrate a selected subset of tuples out of the memory</a:t>
            </a:r>
          </a:p>
          <a:p>
            <a:pPr lvl="2" eaLnBrk="1" hangingPunct="1">
              <a:lnSpc>
                <a:spcPct val="90000"/>
              </a:lnSpc>
              <a:buClr>
                <a:schemeClr val="accent2"/>
              </a:buClr>
              <a:buFont typeface="Wingdings" panose="05000000000000000000" pitchFamily="2" charset="2"/>
              <a:buChar char="Ø"/>
              <a:defRPr/>
            </a:pPr>
            <a:r>
              <a:rPr lang="en-US" sz="1600" dirty="0">
                <a:cs typeface="Arial"/>
              </a:rPr>
              <a:t>E.g., Siberia and Anti-Caching. </a:t>
            </a:r>
            <a:r>
              <a:rPr lang="en-US" altLang="en-US" sz="2000" dirty="0">
                <a:cs typeface="Arial"/>
              </a:rPr>
              <a:t>  </a:t>
            </a:r>
          </a:p>
          <a:p>
            <a:pPr lvl="1" eaLnBrk="1" hangingPunct="1">
              <a:lnSpc>
                <a:spcPct val="90000"/>
              </a:lnSpc>
              <a:buClr>
                <a:schemeClr val="accent2"/>
              </a:buClr>
              <a:defRPr/>
            </a:pPr>
            <a:r>
              <a:rPr lang="en-US" altLang="en-US" sz="2000" dirty="0">
                <a:solidFill>
                  <a:srgbClr val="000000"/>
                </a:solidFill>
                <a:cs typeface="Arial"/>
              </a:rPr>
              <a:t>migrate only </a:t>
            </a:r>
            <a:r>
              <a:rPr lang="en-US" altLang="en-US" sz="2000" dirty="0">
                <a:solidFill>
                  <a:srgbClr val="FF0000"/>
                </a:solidFill>
                <a:cs typeface="Arial"/>
              </a:rPr>
              <a:t>subset of tuples, instead of index</a:t>
            </a:r>
            <a:r>
              <a:rPr lang="en-US" altLang="en-US" sz="2000" dirty="0">
                <a:solidFill>
                  <a:srgbClr val="000000"/>
                </a:solidFill>
                <a:cs typeface="Arial"/>
              </a:rPr>
              <a:t>.  </a:t>
            </a:r>
          </a:p>
          <a:p>
            <a:pPr lvl="1" eaLnBrk="1" hangingPunct="1">
              <a:lnSpc>
                <a:spcPct val="90000"/>
              </a:lnSpc>
              <a:buClr>
                <a:schemeClr val="accent2"/>
              </a:buClr>
              <a:defRPr/>
            </a:pPr>
            <a:r>
              <a:rPr lang="en-US" altLang="en-US" sz="2000" dirty="0">
                <a:solidFill>
                  <a:srgbClr val="FF0000"/>
                </a:solidFill>
                <a:cs typeface="Arial"/>
              </a:rPr>
              <a:t>cust</a:t>
            </a:r>
            <a:r>
              <a:rPr lang="en-US" sz="2000" dirty="0">
                <a:solidFill>
                  <a:srgbClr val="FF0000"/>
                </a:solidFill>
                <a:cs typeface="Arial"/>
              </a:rPr>
              <a:t>omized</a:t>
            </a:r>
            <a:r>
              <a:rPr lang="en-US" sz="2000" dirty="0">
                <a:solidFill>
                  <a:srgbClr val="000000"/>
                </a:solidFill>
                <a:cs typeface="Arial"/>
              </a:rPr>
              <a:t> to database systems</a:t>
            </a:r>
          </a:p>
          <a:p>
            <a:pPr lvl="2" eaLnBrk="1" hangingPunct="1">
              <a:lnSpc>
                <a:spcPct val="90000"/>
              </a:lnSpc>
              <a:buClr>
                <a:schemeClr val="accent2"/>
              </a:buClr>
              <a:buFont typeface="Wingdings" panose="05000000000000000000" pitchFamily="2" charset="2"/>
              <a:buChar char="Ø"/>
              <a:defRPr/>
            </a:pPr>
            <a:r>
              <a:rPr lang="en-US" sz="1600" dirty="0">
                <a:solidFill>
                  <a:srgbClr val="000000"/>
                </a:solidFill>
                <a:cs typeface="Arial"/>
              </a:rPr>
              <a:t>E.g., respectively, Microsoft Hekaton and H-Store.</a:t>
            </a:r>
          </a:p>
          <a:p>
            <a:pPr marL="914400" lvl="2" indent="0" eaLnBrk="1" hangingPunct="1">
              <a:lnSpc>
                <a:spcPct val="90000"/>
              </a:lnSpc>
              <a:buClr>
                <a:schemeClr val="accent2"/>
              </a:buClr>
              <a:buNone/>
              <a:defRPr/>
            </a:pPr>
            <a:endParaRPr lang="en-US" dirty="0"/>
          </a:p>
          <a:p>
            <a:r>
              <a:rPr lang="en-US" sz="2400" dirty="0">
                <a:cs typeface="Arial"/>
              </a:rPr>
              <a:t>On-disk databases: </a:t>
            </a:r>
          </a:p>
          <a:p>
            <a:pPr lvl="1" eaLnBrk="1" hangingPunct="1">
              <a:lnSpc>
                <a:spcPct val="90000"/>
              </a:lnSpc>
              <a:buClr>
                <a:schemeClr val="accent2"/>
              </a:buClr>
              <a:defRPr/>
            </a:pPr>
            <a:r>
              <a:rPr lang="en-US" altLang="en-US" sz="2000" dirty="0">
                <a:cs typeface="Arial"/>
              </a:rPr>
              <a:t>cache the indexes in the memory</a:t>
            </a:r>
          </a:p>
          <a:p>
            <a:pPr lvl="1" eaLnBrk="1" hangingPunct="1">
              <a:lnSpc>
                <a:spcPct val="90000"/>
              </a:lnSpc>
              <a:buClr>
                <a:schemeClr val="accent2"/>
              </a:buClr>
              <a:defRPr/>
            </a:pPr>
            <a:r>
              <a:rPr lang="en-US" altLang="en-US" sz="2000" dirty="0">
                <a:cs typeface="Arial"/>
              </a:rPr>
              <a:t>optimize the buffer cache management  </a:t>
            </a:r>
          </a:p>
          <a:p>
            <a:pPr lvl="2" eaLnBrk="1" hangingPunct="1">
              <a:lnSpc>
                <a:spcPct val="90000"/>
              </a:lnSpc>
              <a:buClr>
                <a:schemeClr val="accent2"/>
              </a:buClr>
              <a:buFont typeface="Wingdings" panose="05000000000000000000" pitchFamily="2" charset="2"/>
              <a:buChar char="Ø"/>
              <a:defRPr/>
            </a:pPr>
            <a:r>
              <a:rPr lang="en-US" altLang="en-US" sz="1600" dirty="0">
                <a:cs typeface="Arial"/>
              </a:rPr>
              <a:t>For example, </a:t>
            </a:r>
            <a:r>
              <a:rPr lang="en-US" sz="1600" dirty="0" err="1">
                <a:cs typeface="Arial"/>
              </a:rPr>
              <a:t>LeanStore</a:t>
            </a:r>
            <a:r>
              <a:rPr lang="en-US" sz="1600" dirty="0">
                <a:cs typeface="Arial"/>
              </a:rPr>
              <a:t> uses pointer swizzling</a:t>
            </a:r>
          </a:p>
          <a:p>
            <a:pPr lvl="1" eaLnBrk="1" hangingPunct="1">
              <a:lnSpc>
                <a:spcPct val="90000"/>
              </a:lnSpc>
              <a:buClr>
                <a:schemeClr val="accent2"/>
              </a:buClr>
              <a:defRPr/>
            </a:pPr>
            <a:r>
              <a:rPr lang="en-US" altLang="en-US" sz="2000" dirty="0">
                <a:cs typeface="Arial"/>
              </a:rPr>
              <a:t>use the </a:t>
            </a:r>
            <a:r>
              <a:rPr lang="en-US" altLang="en-US" sz="2000" dirty="0">
                <a:solidFill>
                  <a:srgbClr val="FF0000"/>
                </a:solidFill>
                <a:cs typeface="Arial"/>
              </a:rPr>
              <a:t>common</a:t>
            </a:r>
            <a:r>
              <a:rPr lang="en-US" altLang="en-US" sz="2000" dirty="0">
                <a:cs typeface="Arial"/>
              </a:rPr>
              <a:t> paged index structure for memory and disk</a:t>
            </a:r>
          </a:p>
          <a:p>
            <a:pPr lvl="2" eaLnBrk="1" hangingPunct="1">
              <a:lnSpc>
                <a:spcPct val="90000"/>
              </a:lnSpc>
              <a:buClr>
                <a:schemeClr val="accent2"/>
              </a:buClr>
              <a:buFont typeface="Wingdings" panose="05000000000000000000" pitchFamily="2" charset="2"/>
              <a:buChar char="Ø"/>
              <a:defRPr/>
            </a:pPr>
            <a:r>
              <a:rPr lang="en-US" altLang="en-US" sz="1600" dirty="0">
                <a:solidFill>
                  <a:srgbClr val="FF0000"/>
                </a:solidFill>
                <a:cs typeface="Arial"/>
              </a:rPr>
              <a:t>Not</a:t>
            </a:r>
            <a:r>
              <a:rPr lang="en-US" altLang="en-US" sz="1600" dirty="0">
                <a:cs typeface="Arial"/>
              </a:rPr>
              <a:t> </a:t>
            </a:r>
            <a:r>
              <a:rPr lang="en-US" altLang="en-US" sz="1600" dirty="0">
                <a:solidFill>
                  <a:srgbClr val="FF0000"/>
                </a:solidFill>
                <a:cs typeface="Arial"/>
              </a:rPr>
              <a:t>customized</a:t>
            </a:r>
            <a:r>
              <a:rPr lang="en-US" altLang="en-US" sz="1600" dirty="0">
                <a:cs typeface="Arial"/>
              </a:rPr>
              <a:t> to the devices’ different characterizations.   </a:t>
            </a:r>
          </a:p>
        </p:txBody>
      </p:sp>
    </p:spTree>
    <p:extLst>
      <p:ext uri="{BB962C8B-B14F-4D97-AF65-F5344CB8AC3E}">
        <p14:creationId xmlns:p14="http://schemas.microsoft.com/office/powerpoint/2010/main" val="266477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5354638" cy="1066800"/>
          </a:xfrm>
        </p:spPr>
        <p:txBody>
          <a:bodyPr/>
          <a:lstStyle/>
          <a:p>
            <a:pPr algn="l"/>
            <a:r>
              <a:rPr lang="en-US" sz="2500" b="1" dirty="0" err="1"/>
              <a:t>IndeXY</a:t>
            </a:r>
            <a:r>
              <a:rPr lang="en-US" sz="2500" b="1" dirty="0"/>
              <a:t>: a Framework for Extensible Indexes</a:t>
            </a:r>
            <a:endParaRPr lang="en-US" altLang="en-US" sz="2500" b="1" dirty="0"/>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4</a:t>
            </a:fld>
            <a:endParaRPr lang="en-US" altLang="zh-CN"/>
          </a:p>
        </p:txBody>
      </p:sp>
      <p:sp>
        <p:nvSpPr>
          <p:cNvPr id="3" name="Rectangle 3">
            <a:extLst>
              <a:ext uri="{FF2B5EF4-FFF2-40B4-BE49-F238E27FC236}">
                <a16:creationId xmlns:a16="http://schemas.microsoft.com/office/drawing/2014/main" id="{50A6742E-3F6B-2BF8-BBA7-8552D01189C1}"/>
              </a:ext>
            </a:extLst>
          </p:cNvPr>
          <p:cNvSpPr txBox="1">
            <a:spLocks noChangeArrowheads="1"/>
          </p:cNvSpPr>
          <p:nvPr/>
        </p:nvSpPr>
        <p:spPr bwMode="auto">
          <a:xfrm>
            <a:off x="213519" y="1531520"/>
            <a:ext cx="871696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sz="2000" dirty="0">
                <a:cs typeface="Arial"/>
              </a:rPr>
              <a:t>Support </a:t>
            </a:r>
            <a:r>
              <a:rPr lang="en-US" sz="2000" dirty="0">
                <a:solidFill>
                  <a:srgbClr val="FF0000"/>
                </a:solidFill>
                <a:cs typeface="Arial"/>
              </a:rPr>
              <a:t>integration</a:t>
            </a:r>
            <a:r>
              <a:rPr lang="en-US" sz="2000" dirty="0">
                <a:cs typeface="Arial"/>
              </a:rPr>
              <a:t> of </a:t>
            </a:r>
            <a:r>
              <a:rPr lang="en-US" altLang="en-US" sz="2000" dirty="0">
                <a:cs typeface="Arial"/>
              </a:rPr>
              <a:t>in-memory index (</a:t>
            </a:r>
            <a:r>
              <a:rPr lang="en-US" altLang="en-US" sz="2000" dirty="0">
                <a:solidFill>
                  <a:srgbClr val="FF0000"/>
                </a:solidFill>
                <a:cs typeface="Arial"/>
              </a:rPr>
              <a:t>Index X</a:t>
            </a:r>
            <a:r>
              <a:rPr lang="en-US" altLang="en-US" sz="2000" dirty="0">
                <a:cs typeface="Arial"/>
              </a:rPr>
              <a:t>) and on-disk index (</a:t>
            </a:r>
            <a:r>
              <a:rPr lang="en-US" altLang="en-US" sz="2000" dirty="0">
                <a:solidFill>
                  <a:srgbClr val="FF0000"/>
                </a:solidFill>
                <a:cs typeface="Arial"/>
              </a:rPr>
              <a:t>Index Y</a:t>
            </a:r>
            <a:r>
              <a:rPr lang="en-US" altLang="en-US" sz="2000" dirty="0">
                <a:cs typeface="Arial"/>
              </a:rPr>
              <a:t>). </a:t>
            </a:r>
            <a:endParaRPr lang="en-US" sz="2000" dirty="0">
              <a:cs typeface="Arial"/>
            </a:endParaRPr>
          </a:p>
          <a:p>
            <a:pPr lvl="1" eaLnBrk="1" hangingPunct="1">
              <a:lnSpc>
                <a:spcPct val="90000"/>
              </a:lnSpc>
              <a:buClr>
                <a:schemeClr val="accent2"/>
              </a:buClr>
              <a:defRPr/>
            </a:pPr>
            <a:r>
              <a:rPr lang="en-US" sz="2000" dirty="0">
                <a:solidFill>
                  <a:srgbClr val="000000"/>
                </a:solidFill>
                <a:cs typeface="Arial"/>
              </a:rPr>
              <a:t>Each can be </a:t>
            </a:r>
            <a:r>
              <a:rPr lang="en-US" sz="2000" dirty="0">
                <a:solidFill>
                  <a:srgbClr val="FF0000"/>
                </a:solidFill>
                <a:cs typeface="Arial"/>
              </a:rPr>
              <a:t>independently</a:t>
            </a:r>
            <a:r>
              <a:rPr lang="en-US" sz="2000" dirty="0">
                <a:solidFill>
                  <a:srgbClr val="000000"/>
                </a:solidFill>
                <a:cs typeface="Arial"/>
              </a:rPr>
              <a:t> selected</a:t>
            </a:r>
          </a:p>
          <a:p>
            <a:pPr lvl="1" eaLnBrk="1" hangingPunct="1">
              <a:lnSpc>
                <a:spcPct val="90000"/>
              </a:lnSpc>
              <a:buClr>
                <a:schemeClr val="accent2"/>
              </a:buClr>
              <a:defRPr/>
            </a:pPr>
            <a:r>
              <a:rPr lang="en-US" sz="2000" dirty="0">
                <a:solidFill>
                  <a:srgbClr val="000000"/>
                </a:solidFill>
                <a:cs typeface="Arial"/>
              </a:rPr>
              <a:t>Each was designed for its </a:t>
            </a:r>
            <a:r>
              <a:rPr lang="en-US" sz="2000" dirty="0">
                <a:solidFill>
                  <a:srgbClr val="FF0000"/>
                </a:solidFill>
                <a:cs typeface="Arial"/>
              </a:rPr>
              <a:t>target device</a:t>
            </a:r>
            <a:r>
              <a:rPr lang="en-US" sz="2000" dirty="0">
                <a:solidFill>
                  <a:srgbClr val="000000"/>
                </a:solidFill>
                <a:cs typeface="Arial"/>
              </a:rPr>
              <a:t>.</a:t>
            </a:r>
          </a:p>
          <a:p>
            <a:pPr marL="457200" lvl="1" indent="0" eaLnBrk="1" hangingPunct="1">
              <a:lnSpc>
                <a:spcPct val="90000"/>
              </a:lnSpc>
              <a:buClr>
                <a:schemeClr val="accent2"/>
              </a:buClr>
              <a:buNone/>
              <a:defRPr/>
            </a:pPr>
            <a:endParaRPr lang="en-US" dirty="0"/>
          </a:p>
          <a:p>
            <a:r>
              <a:rPr lang="en-US" sz="2000" dirty="0">
                <a:cs typeface="Arial"/>
              </a:rPr>
              <a:t>Provide a </a:t>
            </a:r>
            <a:r>
              <a:rPr lang="en-US" sz="2000" dirty="0">
                <a:solidFill>
                  <a:srgbClr val="FF0000"/>
                </a:solidFill>
                <a:cs typeface="Arial"/>
              </a:rPr>
              <a:t>virtual-memory-like</a:t>
            </a:r>
            <a:r>
              <a:rPr lang="en-US" sz="2000" dirty="0">
                <a:cs typeface="Arial"/>
              </a:rPr>
              <a:t> infrastructure at the key-value granularity. </a:t>
            </a:r>
          </a:p>
          <a:p>
            <a:pPr lvl="1" eaLnBrk="1" hangingPunct="1">
              <a:lnSpc>
                <a:spcPct val="90000"/>
              </a:lnSpc>
              <a:buClr>
                <a:schemeClr val="accent2"/>
              </a:buClr>
              <a:defRPr/>
            </a:pPr>
            <a:r>
              <a:rPr lang="en-US" altLang="en-US" sz="2000" dirty="0">
                <a:cs typeface="Arial"/>
              </a:rPr>
              <a:t>The index becomes ‘</a:t>
            </a:r>
            <a:r>
              <a:rPr lang="en-US" altLang="en-US" sz="2000" dirty="0">
                <a:solidFill>
                  <a:srgbClr val="FF0000"/>
                </a:solidFill>
                <a:cs typeface="Arial"/>
              </a:rPr>
              <a:t>swappable</a:t>
            </a:r>
            <a:r>
              <a:rPr lang="en-US" altLang="en-US" sz="2000" dirty="0">
                <a:cs typeface="Arial"/>
              </a:rPr>
              <a:t>’</a:t>
            </a:r>
          </a:p>
          <a:p>
            <a:pPr lvl="1" eaLnBrk="1" hangingPunct="1">
              <a:lnSpc>
                <a:spcPct val="90000"/>
              </a:lnSpc>
              <a:buClr>
                <a:schemeClr val="accent2"/>
              </a:buClr>
              <a:defRPr/>
            </a:pPr>
            <a:r>
              <a:rPr lang="en-US" altLang="en-US" sz="2000" dirty="0">
                <a:cs typeface="Arial"/>
              </a:rPr>
              <a:t>Automate the process of maintaining a designated index </a:t>
            </a:r>
            <a:r>
              <a:rPr lang="en-US" altLang="en-US" sz="2000" dirty="0">
                <a:solidFill>
                  <a:srgbClr val="FF0000"/>
                </a:solidFill>
                <a:cs typeface="Arial"/>
              </a:rPr>
              <a:t>memory limit</a:t>
            </a:r>
            <a:r>
              <a:rPr lang="en-US" altLang="en-US" sz="2000" dirty="0">
                <a:cs typeface="Arial"/>
              </a:rPr>
              <a:t> by selecting keys for unloading to the disk. </a:t>
            </a:r>
          </a:p>
          <a:p>
            <a:pPr marL="457200" lvl="1" indent="0" eaLnBrk="1" hangingPunct="1">
              <a:lnSpc>
                <a:spcPct val="90000"/>
              </a:lnSpc>
              <a:buClr>
                <a:schemeClr val="accent2"/>
              </a:buClr>
              <a:buNone/>
              <a:defRPr/>
            </a:pPr>
            <a:endParaRPr lang="en-US" altLang="en-US" sz="2000" dirty="0">
              <a:cs typeface="Arial"/>
            </a:endParaRPr>
          </a:p>
        </p:txBody>
      </p:sp>
    </p:spTree>
    <p:extLst>
      <p:ext uri="{BB962C8B-B14F-4D97-AF65-F5344CB8AC3E}">
        <p14:creationId xmlns:p14="http://schemas.microsoft.com/office/powerpoint/2010/main" val="411473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36562" y="122238"/>
            <a:ext cx="10155238" cy="1066800"/>
          </a:xfrm>
        </p:spPr>
        <p:txBody>
          <a:bodyPr/>
          <a:lstStyle/>
          <a:p>
            <a:pPr algn="l"/>
            <a:r>
              <a:rPr lang="en-US" altLang="en-US" sz="2500" b="1" dirty="0"/>
              <a:t>The Design Challenges</a:t>
            </a:r>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5</a:t>
            </a:fld>
            <a:endParaRPr lang="en-US" altLang="zh-CN"/>
          </a:p>
        </p:txBody>
      </p:sp>
      <p:sp>
        <p:nvSpPr>
          <p:cNvPr id="3" name="Rectangle 3">
            <a:extLst>
              <a:ext uri="{FF2B5EF4-FFF2-40B4-BE49-F238E27FC236}">
                <a16:creationId xmlns:a16="http://schemas.microsoft.com/office/drawing/2014/main" id="{50A6742E-3F6B-2BF8-BBA7-8552D01189C1}"/>
              </a:ext>
            </a:extLst>
          </p:cNvPr>
          <p:cNvSpPr txBox="1">
            <a:spLocks noChangeArrowheads="1"/>
          </p:cNvSpPr>
          <p:nvPr/>
        </p:nvSpPr>
        <p:spPr bwMode="auto">
          <a:xfrm>
            <a:off x="274638" y="1676400"/>
            <a:ext cx="871696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altLang="en-US" sz="2000" dirty="0">
                <a:cs typeface="Arial"/>
              </a:rPr>
              <a:t>How to </a:t>
            </a:r>
            <a:r>
              <a:rPr lang="en-US" altLang="en-US" sz="2000" dirty="0">
                <a:solidFill>
                  <a:srgbClr val="FF0000"/>
                </a:solidFill>
                <a:cs typeface="Arial"/>
              </a:rPr>
              <a:t>minimize</a:t>
            </a:r>
            <a:r>
              <a:rPr lang="en-US" altLang="en-US" sz="2000" dirty="0">
                <a:cs typeface="Arial"/>
              </a:rPr>
              <a:t> the changes to the existing Indexes X and Y? </a:t>
            </a:r>
          </a:p>
          <a:p>
            <a:pPr lvl="1" eaLnBrk="1" hangingPunct="1">
              <a:lnSpc>
                <a:spcPct val="90000"/>
              </a:lnSpc>
              <a:buClr>
                <a:schemeClr val="accent2"/>
              </a:buClr>
              <a:defRPr/>
            </a:pPr>
            <a:r>
              <a:rPr lang="en-US" altLang="en-US" sz="2000" dirty="0">
                <a:cs typeface="Arial"/>
              </a:rPr>
              <a:t>No structural change to their data structures. </a:t>
            </a:r>
          </a:p>
          <a:p>
            <a:pPr lvl="1" eaLnBrk="1" hangingPunct="1">
              <a:lnSpc>
                <a:spcPct val="90000"/>
              </a:lnSpc>
              <a:buClr>
                <a:schemeClr val="accent2"/>
              </a:buClr>
              <a:defRPr/>
            </a:pPr>
            <a:r>
              <a:rPr lang="en-US" altLang="en-US" sz="2000" dirty="0">
                <a:cs typeface="Arial"/>
              </a:rPr>
              <a:t>No logic change to the access algorithms.</a:t>
            </a:r>
          </a:p>
          <a:p>
            <a:endParaRPr lang="en-US" sz="2000" dirty="0">
              <a:cs typeface="Arial"/>
            </a:endParaRPr>
          </a:p>
          <a:p>
            <a:r>
              <a:rPr lang="en-US" sz="2000" dirty="0">
                <a:cs typeface="Arial"/>
              </a:rPr>
              <a:t>How to </a:t>
            </a:r>
            <a:r>
              <a:rPr lang="en-US" sz="2000" dirty="0">
                <a:solidFill>
                  <a:srgbClr val="FF0000"/>
                </a:solidFill>
                <a:cs typeface="Arial"/>
              </a:rPr>
              <a:t>efficiently</a:t>
            </a:r>
            <a:r>
              <a:rPr lang="en-US" sz="2000" dirty="0">
                <a:cs typeface="Arial"/>
              </a:rPr>
              <a:t> track access hotness?</a:t>
            </a:r>
          </a:p>
          <a:p>
            <a:pPr lvl="1" eaLnBrk="1" hangingPunct="1">
              <a:lnSpc>
                <a:spcPct val="90000"/>
              </a:lnSpc>
              <a:buClr>
                <a:schemeClr val="accent2"/>
              </a:buClr>
              <a:defRPr/>
            </a:pPr>
            <a:r>
              <a:rPr lang="en-US" sz="2000" dirty="0">
                <a:solidFill>
                  <a:srgbClr val="000000"/>
                </a:solidFill>
                <a:cs typeface="Arial"/>
              </a:rPr>
              <a:t>Access unit is small (individual keys). </a:t>
            </a:r>
          </a:p>
          <a:p>
            <a:pPr lvl="1" eaLnBrk="1" hangingPunct="1">
              <a:lnSpc>
                <a:spcPct val="90000"/>
              </a:lnSpc>
              <a:buClr>
                <a:schemeClr val="accent2"/>
              </a:buClr>
              <a:defRPr/>
            </a:pPr>
            <a:r>
              <a:rPr lang="en-US" sz="2000" dirty="0">
                <a:solidFill>
                  <a:srgbClr val="000000"/>
                </a:solidFill>
                <a:cs typeface="Arial"/>
              </a:rPr>
              <a:t>Both time and space overhead needs to be considered.</a:t>
            </a:r>
          </a:p>
          <a:p>
            <a:pPr marL="457200" lvl="1" indent="0" eaLnBrk="1" hangingPunct="1">
              <a:lnSpc>
                <a:spcPct val="90000"/>
              </a:lnSpc>
              <a:buClr>
                <a:schemeClr val="accent2"/>
              </a:buClr>
              <a:buNone/>
              <a:defRPr/>
            </a:pPr>
            <a:endParaRPr lang="en-US" dirty="0"/>
          </a:p>
          <a:p>
            <a:r>
              <a:rPr lang="en-US" sz="2000" dirty="0">
                <a:cs typeface="Arial"/>
              </a:rPr>
              <a:t>How to generate </a:t>
            </a:r>
            <a:r>
              <a:rPr lang="en-US" sz="2000" dirty="0">
                <a:solidFill>
                  <a:srgbClr val="FF0000"/>
                </a:solidFill>
                <a:cs typeface="Arial"/>
              </a:rPr>
              <a:t>high-performance</a:t>
            </a:r>
            <a:r>
              <a:rPr lang="en-US" sz="2000" dirty="0">
                <a:cs typeface="Arial"/>
              </a:rPr>
              <a:t> write requests to Index Y?</a:t>
            </a:r>
          </a:p>
          <a:p>
            <a:pPr lvl="1" eaLnBrk="1" hangingPunct="1">
              <a:lnSpc>
                <a:spcPct val="90000"/>
              </a:lnSpc>
              <a:buClr>
                <a:schemeClr val="accent2"/>
              </a:buClr>
              <a:defRPr/>
            </a:pPr>
            <a:r>
              <a:rPr lang="en-US" altLang="en-US" sz="2000" dirty="0">
                <a:cs typeface="Arial"/>
              </a:rPr>
              <a:t>Sequential writes are friendly to disk performance. </a:t>
            </a:r>
          </a:p>
          <a:p>
            <a:pPr lvl="1" eaLnBrk="1" hangingPunct="1">
              <a:lnSpc>
                <a:spcPct val="90000"/>
              </a:lnSpc>
              <a:buClr>
                <a:schemeClr val="accent2"/>
              </a:buClr>
              <a:defRPr/>
            </a:pPr>
            <a:r>
              <a:rPr lang="en-US" altLang="en-US" sz="2000" dirty="0">
                <a:cs typeface="Arial"/>
              </a:rPr>
              <a:t>Both temporal and spatial locality needs to be considered. </a:t>
            </a:r>
          </a:p>
          <a:p>
            <a:pPr marL="457200" lvl="1" indent="0" eaLnBrk="1" hangingPunct="1">
              <a:lnSpc>
                <a:spcPct val="90000"/>
              </a:lnSpc>
              <a:buClr>
                <a:schemeClr val="accent2"/>
              </a:buClr>
              <a:buNone/>
              <a:defRPr/>
            </a:pPr>
            <a:endParaRPr lang="en-US" altLang="en-US" sz="2000" dirty="0">
              <a:cs typeface="Arial"/>
            </a:endParaRPr>
          </a:p>
          <a:p>
            <a:pPr marL="457200" lvl="1" indent="0" eaLnBrk="1" hangingPunct="1">
              <a:lnSpc>
                <a:spcPct val="90000"/>
              </a:lnSpc>
              <a:buClr>
                <a:schemeClr val="accent2"/>
              </a:buClr>
              <a:buNone/>
              <a:defRPr/>
            </a:pPr>
            <a:endParaRPr lang="en-US" altLang="en-US" sz="2000" dirty="0">
              <a:cs typeface="Arial"/>
            </a:endParaRPr>
          </a:p>
        </p:txBody>
      </p:sp>
    </p:spTree>
    <p:extLst>
      <p:ext uri="{BB962C8B-B14F-4D97-AF65-F5344CB8AC3E}">
        <p14:creationId xmlns:p14="http://schemas.microsoft.com/office/powerpoint/2010/main" val="82205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57200" y="152400"/>
            <a:ext cx="10155238" cy="1066800"/>
          </a:xfrm>
        </p:spPr>
        <p:txBody>
          <a:bodyPr/>
          <a:lstStyle/>
          <a:p>
            <a:pPr algn="l"/>
            <a:r>
              <a:rPr lang="en-US" altLang="en-US" sz="2500" b="1" dirty="0"/>
              <a:t>The Big Picture</a:t>
            </a:r>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6</a:t>
            </a:fld>
            <a:endParaRPr lang="en-US" altLang="zh-CN"/>
          </a:p>
        </p:txBody>
      </p:sp>
      <p:sp>
        <p:nvSpPr>
          <p:cNvPr id="3" name="Rectangle 3">
            <a:extLst>
              <a:ext uri="{FF2B5EF4-FFF2-40B4-BE49-F238E27FC236}">
                <a16:creationId xmlns:a16="http://schemas.microsoft.com/office/drawing/2014/main" id="{50A6742E-3F6B-2BF8-BBA7-8552D01189C1}"/>
              </a:ext>
            </a:extLst>
          </p:cNvPr>
          <p:cNvSpPr txBox="1">
            <a:spLocks noChangeArrowheads="1"/>
          </p:cNvSpPr>
          <p:nvPr/>
        </p:nvSpPr>
        <p:spPr bwMode="auto">
          <a:xfrm>
            <a:off x="440632" y="4846979"/>
            <a:ext cx="8716962" cy="61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l">
              <a:buNone/>
            </a:pPr>
            <a:r>
              <a:rPr lang="en-US" altLang="en-US" sz="2000" dirty="0">
                <a:cs typeface="Arial"/>
              </a:rPr>
              <a:t>The</a:t>
            </a:r>
            <a:r>
              <a:rPr lang="en-US" sz="2000" dirty="0">
                <a:cs typeface="Arial"/>
              </a:rPr>
              <a:t> framework’s major features are </a:t>
            </a:r>
            <a:r>
              <a:rPr lang="en-US" sz="2000" dirty="0">
                <a:solidFill>
                  <a:srgbClr val="FF0000"/>
                </a:solidFill>
                <a:cs typeface="Arial"/>
              </a:rPr>
              <a:t>integrated into Index X</a:t>
            </a:r>
            <a:r>
              <a:rPr lang="en-US" sz="2000" dirty="0">
                <a:cs typeface="Arial"/>
              </a:rPr>
              <a:t>. </a:t>
            </a:r>
          </a:p>
          <a:p>
            <a:pPr marL="457200" lvl="1" indent="0" eaLnBrk="1" hangingPunct="1">
              <a:lnSpc>
                <a:spcPct val="90000"/>
              </a:lnSpc>
              <a:buClr>
                <a:schemeClr val="accent2"/>
              </a:buClr>
              <a:buNone/>
              <a:defRPr/>
            </a:pPr>
            <a:endParaRPr lang="en-US" altLang="en-US" sz="2000" dirty="0">
              <a:cs typeface="Arial"/>
            </a:endParaRPr>
          </a:p>
        </p:txBody>
      </p:sp>
      <p:pic>
        <p:nvPicPr>
          <p:cNvPr id="7" name="Picture 6">
            <a:extLst>
              <a:ext uri="{FF2B5EF4-FFF2-40B4-BE49-F238E27FC236}">
                <a16:creationId xmlns:a16="http://schemas.microsoft.com/office/drawing/2014/main" id="{BF0E7734-A864-9486-0205-C6BC7A012DD3}"/>
              </a:ext>
            </a:extLst>
          </p:cNvPr>
          <p:cNvPicPr>
            <a:picLocks noChangeAspect="1"/>
          </p:cNvPicPr>
          <p:nvPr/>
        </p:nvPicPr>
        <p:blipFill>
          <a:blip r:embed="rId3"/>
          <a:stretch>
            <a:fillRect/>
          </a:stretch>
        </p:blipFill>
        <p:spPr>
          <a:xfrm>
            <a:off x="3507077" y="1732141"/>
            <a:ext cx="815277" cy="402606"/>
          </a:xfrm>
          <a:prstGeom prst="rect">
            <a:avLst/>
          </a:prstGeom>
        </p:spPr>
      </p:pic>
      <p:pic>
        <p:nvPicPr>
          <p:cNvPr id="8" name="Picture 7">
            <a:extLst>
              <a:ext uri="{FF2B5EF4-FFF2-40B4-BE49-F238E27FC236}">
                <a16:creationId xmlns:a16="http://schemas.microsoft.com/office/drawing/2014/main" id="{C59A38F2-E78F-8645-3DF2-D98877CF922D}"/>
              </a:ext>
            </a:extLst>
          </p:cNvPr>
          <p:cNvPicPr>
            <a:picLocks noChangeAspect="1"/>
          </p:cNvPicPr>
          <p:nvPr/>
        </p:nvPicPr>
        <p:blipFill>
          <a:blip r:embed="rId4"/>
          <a:stretch>
            <a:fillRect/>
          </a:stretch>
        </p:blipFill>
        <p:spPr>
          <a:xfrm>
            <a:off x="3985171" y="1729624"/>
            <a:ext cx="362345" cy="407638"/>
          </a:xfrm>
          <a:prstGeom prst="rect">
            <a:avLst/>
          </a:prstGeom>
        </p:spPr>
      </p:pic>
      <p:pic>
        <p:nvPicPr>
          <p:cNvPr id="18" name="Picture 17">
            <a:extLst>
              <a:ext uri="{FF2B5EF4-FFF2-40B4-BE49-F238E27FC236}">
                <a16:creationId xmlns:a16="http://schemas.microsoft.com/office/drawing/2014/main" id="{7038D578-5B61-AAF2-ED03-747D36545735}"/>
              </a:ext>
            </a:extLst>
          </p:cNvPr>
          <p:cNvPicPr>
            <a:picLocks noChangeAspect="1"/>
          </p:cNvPicPr>
          <p:nvPr/>
        </p:nvPicPr>
        <p:blipFill>
          <a:blip r:embed="rId5"/>
          <a:stretch>
            <a:fillRect/>
          </a:stretch>
        </p:blipFill>
        <p:spPr>
          <a:xfrm>
            <a:off x="2812014" y="2382674"/>
            <a:ext cx="712676" cy="305433"/>
          </a:xfrm>
          <a:prstGeom prst="rect">
            <a:avLst/>
          </a:prstGeom>
        </p:spPr>
      </p:pic>
      <p:pic>
        <p:nvPicPr>
          <p:cNvPr id="19" name="Picture 18">
            <a:extLst>
              <a:ext uri="{FF2B5EF4-FFF2-40B4-BE49-F238E27FC236}">
                <a16:creationId xmlns:a16="http://schemas.microsoft.com/office/drawing/2014/main" id="{EFFC2C90-039A-AD08-E0E6-193F69041962}"/>
              </a:ext>
            </a:extLst>
          </p:cNvPr>
          <p:cNvPicPr>
            <a:picLocks noChangeAspect="1"/>
          </p:cNvPicPr>
          <p:nvPr/>
        </p:nvPicPr>
        <p:blipFill>
          <a:blip r:embed="rId6"/>
          <a:stretch>
            <a:fillRect/>
          </a:stretch>
        </p:blipFill>
        <p:spPr>
          <a:xfrm>
            <a:off x="3171152" y="2396218"/>
            <a:ext cx="368766" cy="314535"/>
          </a:xfrm>
          <a:prstGeom prst="rect">
            <a:avLst/>
          </a:prstGeom>
        </p:spPr>
      </p:pic>
      <p:pic>
        <p:nvPicPr>
          <p:cNvPr id="24" name="Picture 23">
            <a:extLst>
              <a:ext uri="{FF2B5EF4-FFF2-40B4-BE49-F238E27FC236}">
                <a16:creationId xmlns:a16="http://schemas.microsoft.com/office/drawing/2014/main" id="{75593BD5-C90D-A677-E097-93A327C54314}"/>
              </a:ext>
            </a:extLst>
          </p:cNvPr>
          <p:cNvPicPr>
            <a:picLocks noChangeAspect="1"/>
          </p:cNvPicPr>
          <p:nvPr/>
        </p:nvPicPr>
        <p:blipFill>
          <a:blip r:embed="rId7"/>
          <a:stretch>
            <a:fillRect/>
          </a:stretch>
        </p:blipFill>
        <p:spPr>
          <a:xfrm>
            <a:off x="3846923" y="2401250"/>
            <a:ext cx="150977" cy="281824"/>
          </a:xfrm>
          <a:prstGeom prst="rect">
            <a:avLst/>
          </a:prstGeom>
        </p:spPr>
      </p:pic>
      <p:pic>
        <p:nvPicPr>
          <p:cNvPr id="25" name="Picture 24">
            <a:extLst>
              <a:ext uri="{FF2B5EF4-FFF2-40B4-BE49-F238E27FC236}">
                <a16:creationId xmlns:a16="http://schemas.microsoft.com/office/drawing/2014/main" id="{4FA2B162-E575-51AA-F721-543DD4BC0667}"/>
              </a:ext>
            </a:extLst>
          </p:cNvPr>
          <p:cNvPicPr>
            <a:picLocks noChangeAspect="1"/>
          </p:cNvPicPr>
          <p:nvPr/>
        </p:nvPicPr>
        <p:blipFill>
          <a:blip r:embed="rId8"/>
          <a:stretch>
            <a:fillRect/>
          </a:stretch>
        </p:blipFill>
        <p:spPr>
          <a:xfrm>
            <a:off x="3975106" y="2395922"/>
            <a:ext cx="196270" cy="281824"/>
          </a:xfrm>
          <a:prstGeom prst="rect">
            <a:avLst/>
          </a:prstGeom>
        </p:spPr>
      </p:pic>
      <p:pic>
        <p:nvPicPr>
          <p:cNvPr id="29" name="Picture 28">
            <a:extLst>
              <a:ext uri="{FF2B5EF4-FFF2-40B4-BE49-F238E27FC236}">
                <a16:creationId xmlns:a16="http://schemas.microsoft.com/office/drawing/2014/main" id="{BDB51E89-DE5B-B9FC-DE83-562294F05A95}"/>
              </a:ext>
            </a:extLst>
          </p:cNvPr>
          <p:cNvPicPr>
            <a:picLocks noChangeAspect="1"/>
          </p:cNvPicPr>
          <p:nvPr/>
        </p:nvPicPr>
        <p:blipFill>
          <a:blip r:embed="rId9"/>
          <a:stretch>
            <a:fillRect/>
          </a:stretch>
        </p:blipFill>
        <p:spPr>
          <a:xfrm>
            <a:off x="5076499" y="2401250"/>
            <a:ext cx="216401" cy="281824"/>
          </a:xfrm>
          <a:prstGeom prst="rect">
            <a:avLst/>
          </a:prstGeom>
        </p:spPr>
      </p:pic>
      <p:pic>
        <p:nvPicPr>
          <p:cNvPr id="30" name="Picture 29">
            <a:extLst>
              <a:ext uri="{FF2B5EF4-FFF2-40B4-BE49-F238E27FC236}">
                <a16:creationId xmlns:a16="http://schemas.microsoft.com/office/drawing/2014/main" id="{0B8F08C6-B174-D5F2-ED17-DA7FC8546F08}"/>
              </a:ext>
            </a:extLst>
          </p:cNvPr>
          <p:cNvPicPr>
            <a:picLocks noChangeAspect="1"/>
          </p:cNvPicPr>
          <p:nvPr/>
        </p:nvPicPr>
        <p:blipFill>
          <a:blip r:embed="rId10"/>
          <a:stretch>
            <a:fillRect/>
          </a:stretch>
        </p:blipFill>
        <p:spPr>
          <a:xfrm>
            <a:off x="5277506" y="2402694"/>
            <a:ext cx="226466" cy="291889"/>
          </a:xfrm>
          <a:prstGeom prst="rect">
            <a:avLst/>
          </a:prstGeom>
        </p:spPr>
      </p:pic>
      <p:pic>
        <p:nvPicPr>
          <p:cNvPr id="34" name="Picture 33">
            <a:extLst>
              <a:ext uri="{FF2B5EF4-FFF2-40B4-BE49-F238E27FC236}">
                <a16:creationId xmlns:a16="http://schemas.microsoft.com/office/drawing/2014/main" id="{A849BDC3-558D-95CB-01E8-8ADBBD9F1492}"/>
              </a:ext>
            </a:extLst>
          </p:cNvPr>
          <p:cNvPicPr>
            <a:picLocks noChangeAspect="1"/>
          </p:cNvPicPr>
          <p:nvPr/>
        </p:nvPicPr>
        <p:blipFill>
          <a:blip r:embed="rId11"/>
          <a:stretch>
            <a:fillRect/>
          </a:stretch>
        </p:blipFill>
        <p:spPr>
          <a:xfrm>
            <a:off x="3100784" y="3099926"/>
            <a:ext cx="2259625" cy="251629"/>
          </a:xfrm>
          <a:prstGeom prst="rect">
            <a:avLst/>
          </a:prstGeom>
        </p:spPr>
      </p:pic>
      <p:pic>
        <p:nvPicPr>
          <p:cNvPr id="45" name="Picture 44">
            <a:extLst>
              <a:ext uri="{FF2B5EF4-FFF2-40B4-BE49-F238E27FC236}">
                <a16:creationId xmlns:a16="http://schemas.microsoft.com/office/drawing/2014/main" id="{88497A68-0F22-EDDB-08EB-0079FD5FBFFA}"/>
              </a:ext>
            </a:extLst>
          </p:cNvPr>
          <p:cNvPicPr>
            <a:picLocks noChangeAspect="1"/>
          </p:cNvPicPr>
          <p:nvPr/>
        </p:nvPicPr>
        <p:blipFill>
          <a:blip r:embed="rId12"/>
          <a:stretch>
            <a:fillRect/>
          </a:stretch>
        </p:blipFill>
        <p:spPr>
          <a:xfrm>
            <a:off x="2577602" y="3638624"/>
            <a:ext cx="3187548" cy="872708"/>
          </a:xfrm>
          <a:prstGeom prst="rect">
            <a:avLst/>
          </a:prstGeom>
        </p:spPr>
      </p:pic>
      <p:sp>
        <p:nvSpPr>
          <p:cNvPr id="9" name="Oval 8">
            <a:extLst>
              <a:ext uri="{FF2B5EF4-FFF2-40B4-BE49-F238E27FC236}">
                <a16:creationId xmlns:a16="http://schemas.microsoft.com/office/drawing/2014/main" id="{6E20171A-9CD5-D3F6-ED89-36781F912244}"/>
              </a:ext>
            </a:extLst>
          </p:cNvPr>
          <p:cNvSpPr/>
          <p:nvPr/>
        </p:nvSpPr>
        <p:spPr bwMode="auto">
          <a:xfrm flipH="1">
            <a:off x="3396437" y="2109620"/>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28" name="Oval 27">
            <a:extLst>
              <a:ext uri="{FF2B5EF4-FFF2-40B4-BE49-F238E27FC236}">
                <a16:creationId xmlns:a16="http://schemas.microsoft.com/office/drawing/2014/main" id="{90D6356C-6973-33C7-3F6E-4AA7DFBA5585}"/>
              </a:ext>
            </a:extLst>
          </p:cNvPr>
          <p:cNvSpPr/>
          <p:nvPr/>
        </p:nvSpPr>
        <p:spPr bwMode="auto">
          <a:xfrm flipH="1">
            <a:off x="3848998" y="212941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33" name="Oval 32">
            <a:extLst>
              <a:ext uri="{FF2B5EF4-FFF2-40B4-BE49-F238E27FC236}">
                <a16:creationId xmlns:a16="http://schemas.microsoft.com/office/drawing/2014/main" id="{3BC858FB-EEB9-7013-2490-C3E3EFFBEF67}"/>
              </a:ext>
            </a:extLst>
          </p:cNvPr>
          <p:cNvSpPr/>
          <p:nvPr/>
        </p:nvSpPr>
        <p:spPr bwMode="auto">
          <a:xfrm flipH="1">
            <a:off x="4179118" y="212941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48" name="Oval 47">
            <a:extLst>
              <a:ext uri="{FF2B5EF4-FFF2-40B4-BE49-F238E27FC236}">
                <a16:creationId xmlns:a16="http://schemas.microsoft.com/office/drawing/2014/main" id="{33482484-A16F-E502-75CB-428D3767404A}"/>
              </a:ext>
            </a:extLst>
          </p:cNvPr>
          <p:cNvSpPr/>
          <p:nvPr/>
        </p:nvSpPr>
        <p:spPr bwMode="auto">
          <a:xfrm flipH="1">
            <a:off x="5144247" y="2118704"/>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49" name="Oval 48">
            <a:extLst>
              <a:ext uri="{FF2B5EF4-FFF2-40B4-BE49-F238E27FC236}">
                <a16:creationId xmlns:a16="http://schemas.microsoft.com/office/drawing/2014/main" id="{30C05938-6EF9-4CD6-10A3-C39817848F94}"/>
              </a:ext>
            </a:extLst>
          </p:cNvPr>
          <p:cNvSpPr/>
          <p:nvPr/>
        </p:nvSpPr>
        <p:spPr bwMode="auto">
          <a:xfrm flipH="1">
            <a:off x="4199973" y="1447800"/>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cxnSp>
        <p:nvCxnSpPr>
          <p:cNvPr id="51" name="Straight Connector 50">
            <a:extLst>
              <a:ext uri="{FF2B5EF4-FFF2-40B4-BE49-F238E27FC236}">
                <a16:creationId xmlns:a16="http://schemas.microsoft.com/office/drawing/2014/main" id="{F117D0FF-E688-9A1D-07F2-419B013FA33A}"/>
              </a:ext>
            </a:extLst>
          </p:cNvPr>
          <p:cNvCxnSpPr>
            <a:cxnSpLocks/>
            <a:stCxn id="9" idx="4"/>
            <a:endCxn id="59" idx="0"/>
          </p:cNvCxnSpPr>
          <p:nvPr/>
        </p:nvCxnSpPr>
        <p:spPr bwMode="auto">
          <a:xfrm flipH="1">
            <a:off x="3490324" y="2391444"/>
            <a:ext cx="39372" cy="300390"/>
          </a:xfrm>
          <a:prstGeom prst="line">
            <a:avLst/>
          </a:prstGeom>
          <a:noFill/>
          <a:ln w="19050"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F74934F1-37E4-6FA2-BB7D-C37C32F8376B}"/>
              </a:ext>
            </a:extLst>
          </p:cNvPr>
          <p:cNvCxnSpPr>
            <a:cxnSpLocks/>
            <a:stCxn id="49" idx="4"/>
            <a:endCxn id="48" idx="0"/>
          </p:cNvCxnSpPr>
          <p:nvPr/>
        </p:nvCxnSpPr>
        <p:spPr bwMode="auto">
          <a:xfrm>
            <a:off x="4333232" y="1729624"/>
            <a:ext cx="944274" cy="389080"/>
          </a:xfrm>
          <a:prstGeom prst="line">
            <a:avLst/>
          </a:prstGeom>
          <a:noFill/>
          <a:ln w="19050" cap="flat" cmpd="sng" algn="ctr">
            <a:solidFill>
              <a:schemeClr val="tx1"/>
            </a:solidFill>
            <a:prstDash val="solid"/>
            <a:round/>
            <a:headEnd type="none" w="med" len="med"/>
            <a:tailEnd type="none" w="med" len="med"/>
          </a:ln>
          <a:effectLst/>
        </p:spPr>
      </p:cxnSp>
      <p:sp>
        <p:nvSpPr>
          <p:cNvPr id="57" name="Oval 56">
            <a:extLst>
              <a:ext uri="{FF2B5EF4-FFF2-40B4-BE49-F238E27FC236}">
                <a16:creationId xmlns:a16="http://schemas.microsoft.com/office/drawing/2014/main" id="{2CC36F52-878B-E9C1-CBFD-53DA4A4FF3DB}"/>
              </a:ext>
            </a:extLst>
          </p:cNvPr>
          <p:cNvSpPr/>
          <p:nvPr/>
        </p:nvSpPr>
        <p:spPr bwMode="auto">
          <a:xfrm flipH="1">
            <a:off x="2678755" y="2691834"/>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58" name="Oval 57">
            <a:extLst>
              <a:ext uri="{FF2B5EF4-FFF2-40B4-BE49-F238E27FC236}">
                <a16:creationId xmlns:a16="http://schemas.microsoft.com/office/drawing/2014/main" id="{4E23E7D6-79B5-638B-C07E-767D7DB37B7F}"/>
              </a:ext>
            </a:extLst>
          </p:cNvPr>
          <p:cNvSpPr/>
          <p:nvPr/>
        </p:nvSpPr>
        <p:spPr bwMode="auto">
          <a:xfrm flipH="1">
            <a:off x="3035093" y="2691834"/>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59" name="Oval 58">
            <a:extLst>
              <a:ext uri="{FF2B5EF4-FFF2-40B4-BE49-F238E27FC236}">
                <a16:creationId xmlns:a16="http://schemas.microsoft.com/office/drawing/2014/main" id="{FDED24A1-3464-5794-A311-440B1519AA4C}"/>
              </a:ext>
            </a:extLst>
          </p:cNvPr>
          <p:cNvSpPr/>
          <p:nvPr/>
        </p:nvSpPr>
        <p:spPr bwMode="auto">
          <a:xfrm flipH="1">
            <a:off x="3357065" y="2691834"/>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225" name="Oval 9224">
            <a:extLst>
              <a:ext uri="{FF2B5EF4-FFF2-40B4-BE49-F238E27FC236}">
                <a16:creationId xmlns:a16="http://schemas.microsoft.com/office/drawing/2014/main" id="{FB4AA741-6D11-4766-C528-91D25F981061}"/>
              </a:ext>
            </a:extLst>
          </p:cNvPr>
          <p:cNvSpPr/>
          <p:nvPr/>
        </p:nvSpPr>
        <p:spPr bwMode="auto">
          <a:xfrm flipH="1">
            <a:off x="3712134" y="267883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226" name="Oval 9225">
            <a:extLst>
              <a:ext uri="{FF2B5EF4-FFF2-40B4-BE49-F238E27FC236}">
                <a16:creationId xmlns:a16="http://schemas.microsoft.com/office/drawing/2014/main" id="{81752652-3FCB-8B0F-7829-A420AB9CAA0D}"/>
              </a:ext>
            </a:extLst>
          </p:cNvPr>
          <p:cNvSpPr/>
          <p:nvPr/>
        </p:nvSpPr>
        <p:spPr bwMode="auto">
          <a:xfrm flipH="1">
            <a:off x="4034565" y="2688660"/>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227" name="Oval 9226">
            <a:extLst>
              <a:ext uri="{FF2B5EF4-FFF2-40B4-BE49-F238E27FC236}">
                <a16:creationId xmlns:a16="http://schemas.microsoft.com/office/drawing/2014/main" id="{AB45B192-6F22-FBB4-2085-B69C1F3F8B1A}"/>
              </a:ext>
            </a:extLst>
          </p:cNvPr>
          <p:cNvSpPr/>
          <p:nvPr/>
        </p:nvSpPr>
        <p:spPr bwMode="auto">
          <a:xfrm flipH="1">
            <a:off x="4931946" y="267883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228" name="Oval 9227">
            <a:extLst>
              <a:ext uri="{FF2B5EF4-FFF2-40B4-BE49-F238E27FC236}">
                <a16:creationId xmlns:a16="http://schemas.microsoft.com/office/drawing/2014/main" id="{588C83F6-5F34-CFA8-1525-5B429FFF9D8A}"/>
              </a:ext>
            </a:extLst>
          </p:cNvPr>
          <p:cNvSpPr/>
          <p:nvPr/>
        </p:nvSpPr>
        <p:spPr bwMode="auto">
          <a:xfrm flipH="1">
            <a:off x="5360648" y="2666528"/>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9229" name="TextBox 9228">
            <a:extLst>
              <a:ext uri="{FF2B5EF4-FFF2-40B4-BE49-F238E27FC236}">
                <a16:creationId xmlns:a16="http://schemas.microsoft.com/office/drawing/2014/main" id="{B35202E4-E39C-44A4-C24C-27347D142ECA}"/>
              </a:ext>
            </a:extLst>
          </p:cNvPr>
          <p:cNvSpPr txBox="1"/>
          <p:nvPr/>
        </p:nvSpPr>
        <p:spPr>
          <a:xfrm>
            <a:off x="886364" y="2940752"/>
            <a:ext cx="877163" cy="369332"/>
          </a:xfrm>
          <a:prstGeom prst="rect">
            <a:avLst/>
          </a:prstGeom>
          <a:noFill/>
        </p:spPr>
        <p:txBody>
          <a:bodyPr wrap="none" rtlCol="0">
            <a:spAutoFit/>
          </a:bodyPr>
          <a:lstStyle/>
          <a:p>
            <a:pPr>
              <a:buNone/>
            </a:pPr>
            <a:r>
              <a:rPr lang="en-US" sz="1800" dirty="0"/>
              <a:t>DRAM</a:t>
            </a:r>
          </a:p>
        </p:txBody>
      </p:sp>
      <p:cxnSp>
        <p:nvCxnSpPr>
          <p:cNvPr id="9231" name="Straight Connector 9230">
            <a:extLst>
              <a:ext uri="{FF2B5EF4-FFF2-40B4-BE49-F238E27FC236}">
                <a16:creationId xmlns:a16="http://schemas.microsoft.com/office/drawing/2014/main" id="{2FEE0504-5284-51A0-E1D5-D9601F99B23A}"/>
              </a:ext>
            </a:extLst>
          </p:cNvPr>
          <p:cNvCxnSpPr/>
          <p:nvPr/>
        </p:nvCxnSpPr>
        <p:spPr bwMode="auto">
          <a:xfrm>
            <a:off x="828479" y="3515148"/>
            <a:ext cx="8197108" cy="76200"/>
          </a:xfrm>
          <a:prstGeom prst="line">
            <a:avLst/>
          </a:prstGeom>
          <a:noFill/>
          <a:ln w="19050" cap="flat" cmpd="sng" algn="ctr">
            <a:solidFill>
              <a:schemeClr val="tx1"/>
            </a:solidFill>
            <a:prstDash val="lgDash"/>
            <a:round/>
            <a:headEnd type="none" w="med" len="med"/>
            <a:tailEnd type="none" w="med" len="med"/>
          </a:ln>
          <a:effectLst/>
        </p:spPr>
      </p:cxnSp>
      <p:sp>
        <p:nvSpPr>
          <p:cNvPr id="9233" name="TextBox 9232">
            <a:extLst>
              <a:ext uri="{FF2B5EF4-FFF2-40B4-BE49-F238E27FC236}">
                <a16:creationId xmlns:a16="http://schemas.microsoft.com/office/drawing/2014/main" id="{DC85076E-6308-7A5C-C5B9-77970DBD61CB}"/>
              </a:ext>
            </a:extLst>
          </p:cNvPr>
          <p:cNvSpPr txBox="1"/>
          <p:nvPr/>
        </p:nvSpPr>
        <p:spPr>
          <a:xfrm>
            <a:off x="886364" y="3705646"/>
            <a:ext cx="723275" cy="369332"/>
          </a:xfrm>
          <a:prstGeom prst="rect">
            <a:avLst/>
          </a:prstGeom>
          <a:noFill/>
        </p:spPr>
        <p:txBody>
          <a:bodyPr wrap="none" rtlCol="0">
            <a:spAutoFit/>
          </a:bodyPr>
          <a:lstStyle/>
          <a:p>
            <a:pPr>
              <a:buNone/>
            </a:pPr>
            <a:r>
              <a:rPr lang="en-US" sz="1800" dirty="0"/>
              <a:t>DISK</a:t>
            </a:r>
          </a:p>
        </p:txBody>
      </p:sp>
      <p:sp>
        <p:nvSpPr>
          <p:cNvPr id="9234" name="TextBox 9233">
            <a:extLst>
              <a:ext uri="{FF2B5EF4-FFF2-40B4-BE49-F238E27FC236}">
                <a16:creationId xmlns:a16="http://schemas.microsoft.com/office/drawing/2014/main" id="{7AF5499D-830E-5E7F-F8CB-1AF205B991A2}"/>
              </a:ext>
            </a:extLst>
          </p:cNvPr>
          <p:cNvSpPr txBox="1"/>
          <p:nvPr/>
        </p:nvSpPr>
        <p:spPr>
          <a:xfrm>
            <a:off x="5534819" y="3093073"/>
            <a:ext cx="1340175" cy="307777"/>
          </a:xfrm>
          <a:prstGeom prst="rect">
            <a:avLst/>
          </a:prstGeom>
          <a:noFill/>
        </p:spPr>
        <p:txBody>
          <a:bodyPr wrap="none" rtlCol="0">
            <a:spAutoFit/>
          </a:bodyPr>
          <a:lstStyle/>
          <a:p>
            <a:pPr>
              <a:buNone/>
            </a:pPr>
            <a:r>
              <a:rPr lang="en-US" sz="1400" dirty="0">
                <a:latin typeface="+mj-lt"/>
              </a:rPr>
              <a:t>Transfer Layer</a:t>
            </a:r>
          </a:p>
        </p:txBody>
      </p:sp>
      <p:sp>
        <p:nvSpPr>
          <p:cNvPr id="9235" name="TextBox 9234">
            <a:extLst>
              <a:ext uri="{FF2B5EF4-FFF2-40B4-BE49-F238E27FC236}">
                <a16:creationId xmlns:a16="http://schemas.microsoft.com/office/drawing/2014/main" id="{EF40842E-F84E-4ACB-EB21-F707C0EF84E1}"/>
              </a:ext>
            </a:extLst>
          </p:cNvPr>
          <p:cNvSpPr txBox="1"/>
          <p:nvPr/>
        </p:nvSpPr>
        <p:spPr>
          <a:xfrm>
            <a:off x="6265406" y="1955866"/>
            <a:ext cx="1184940" cy="461665"/>
          </a:xfrm>
          <a:prstGeom prst="rect">
            <a:avLst/>
          </a:prstGeom>
          <a:noFill/>
        </p:spPr>
        <p:txBody>
          <a:bodyPr wrap="none" rtlCol="0">
            <a:spAutoFit/>
          </a:bodyPr>
          <a:lstStyle/>
          <a:p>
            <a:pPr>
              <a:buNone/>
            </a:pPr>
            <a:r>
              <a:rPr lang="en-US" dirty="0">
                <a:solidFill>
                  <a:srgbClr val="FF0000"/>
                </a:solidFill>
              </a:rPr>
              <a:t>Index X</a:t>
            </a:r>
          </a:p>
        </p:txBody>
      </p:sp>
      <p:sp>
        <p:nvSpPr>
          <p:cNvPr id="9236" name="TextBox 9235">
            <a:extLst>
              <a:ext uri="{FF2B5EF4-FFF2-40B4-BE49-F238E27FC236}">
                <a16:creationId xmlns:a16="http://schemas.microsoft.com/office/drawing/2014/main" id="{69FD4BD0-1F3D-07D4-9D56-3A81CADE6A51}"/>
              </a:ext>
            </a:extLst>
          </p:cNvPr>
          <p:cNvSpPr txBox="1"/>
          <p:nvPr/>
        </p:nvSpPr>
        <p:spPr>
          <a:xfrm>
            <a:off x="6265406" y="3902005"/>
            <a:ext cx="1184940" cy="461665"/>
          </a:xfrm>
          <a:prstGeom prst="rect">
            <a:avLst/>
          </a:prstGeom>
          <a:noFill/>
        </p:spPr>
        <p:txBody>
          <a:bodyPr wrap="none" rtlCol="0">
            <a:spAutoFit/>
          </a:bodyPr>
          <a:lstStyle/>
          <a:p>
            <a:pPr>
              <a:buNone/>
            </a:pPr>
            <a:r>
              <a:rPr lang="en-US" dirty="0">
                <a:solidFill>
                  <a:srgbClr val="FF0000"/>
                </a:solidFill>
              </a:rPr>
              <a:t>Index Y</a:t>
            </a:r>
          </a:p>
        </p:txBody>
      </p:sp>
      <p:cxnSp>
        <p:nvCxnSpPr>
          <p:cNvPr id="9237" name="Straight Connector 9236">
            <a:extLst>
              <a:ext uri="{FF2B5EF4-FFF2-40B4-BE49-F238E27FC236}">
                <a16:creationId xmlns:a16="http://schemas.microsoft.com/office/drawing/2014/main" id="{32C9BF3E-1817-44ED-376E-8B6EF17AC600}"/>
              </a:ext>
            </a:extLst>
          </p:cNvPr>
          <p:cNvCxnSpPr>
            <a:cxnSpLocks/>
            <a:endCxn id="33" idx="0"/>
          </p:cNvCxnSpPr>
          <p:nvPr/>
        </p:nvCxnSpPr>
        <p:spPr bwMode="auto">
          <a:xfrm flipH="1">
            <a:off x="4312377" y="1757985"/>
            <a:ext cx="23575" cy="371433"/>
          </a:xfrm>
          <a:prstGeom prst="line">
            <a:avLst/>
          </a:prstGeom>
          <a:noFill/>
          <a:ln w="19050" cap="flat" cmpd="sng" algn="ctr">
            <a:solidFill>
              <a:schemeClr val="tx1"/>
            </a:solidFill>
            <a:prstDash val="solid"/>
            <a:round/>
            <a:headEnd type="none" w="med" len="med"/>
            <a:tailEnd type="none" w="med" len="med"/>
          </a:ln>
          <a:effectLst/>
        </p:spPr>
      </p:cxnSp>
      <p:cxnSp>
        <p:nvCxnSpPr>
          <p:cNvPr id="9240" name="Straight Connector 9239">
            <a:extLst>
              <a:ext uri="{FF2B5EF4-FFF2-40B4-BE49-F238E27FC236}">
                <a16:creationId xmlns:a16="http://schemas.microsoft.com/office/drawing/2014/main" id="{CEE56A2C-AC8D-C28C-81E4-7A11813E4B48}"/>
              </a:ext>
            </a:extLst>
          </p:cNvPr>
          <p:cNvCxnSpPr>
            <a:cxnSpLocks/>
            <a:stCxn id="49" idx="4"/>
          </p:cNvCxnSpPr>
          <p:nvPr/>
        </p:nvCxnSpPr>
        <p:spPr bwMode="auto">
          <a:xfrm>
            <a:off x="4333232" y="1729624"/>
            <a:ext cx="311338" cy="414924"/>
          </a:xfrm>
          <a:prstGeom prst="line">
            <a:avLst/>
          </a:prstGeom>
          <a:noFill/>
          <a:ln w="19050" cap="flat" cmpd="sng" algn="ctr">
            <a:solidFill>
              <a:schemeClr val="tx1"/>
            </a:solidFill>
            <a:prstDash val="solid"/>
            <a:round/>
            <a:headEnd type="none" w="med" len="med"/>
            <a:tailEnd type="none" w="med" len="med"/>
          </a:ln>
          <a:effectLst/>
        </p:spPr>
      </p:cxnSp>
      <p:sp>
        <p:nvSpPr>
          <p:cNvPr id="9243" name="Oval 9242">
            <a:extLst>
              <a:ext uri="{FF2B5EF4-FFF2-40B4-BE49-F238E27FC236}">
                <a16:creationId xmlns:a16="http://schemas.microsoft.com/office/drawing/2014/main" id="{AC4DA676-A2CB-6162-B377-45B395917A73}"/>
              </a:ext>
            </a:extLst>
          </p:cNvPr>
          <p:cNvSpPr/>
          <p:nvPr/>
        </p:nvSpPr>
        <p:spPr bwMode="auto">
          <a:xfrm flipH="1">
            <a:off x="4511203" y="2139191"/>
            <a:ext cx="266518" cy="28182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Tree>
    <p:extLst>
      <p:ext uri="{BB962C8B-B14F-4D97-AF65-F5344CB8AC3E}">
        <p14:creationId xmlns:p14="http://schemas.microsoft.com/office/powerpoint/2010/main" val="149111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35"/>
                                        </p:tgtEl>
                                        <p:attrNameLst>
                                          <p:attrName>style.visibility</p:attrName>
                                        </p:attrNameLst>
                                      </p:cBhvr>
                                      <p:to>
                                        <p:strVal val="visible"/>
                                      </p:to>
                                    </p:set>
                                    <p:animEffect transition="in" filter="wipe(left)">
                                      <p:cBhvr>
                                        <p:cTn id="7" dur="500"/>
                                        <p:tgtEl>
                                          <p:spTgt spid="92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36"/>
                                        </p:tgtEl>
                                        <p:attrNameLst>
                                          <p:attrName>style.visibility</p:attrName>
                                        </p:attrNameLst>
                                      </p:cBhvr>
                                      <p:to>
                                        <p:strVal val="visible"/>
                                      </p:to>
                                    </p:set>
                                    <p:animEffect transition="in" filter="wipe(left)">
                                      <p:cBhvr>
                                        <p:cTn id="11" dur="500"/>
                                        <p:tgtEl>
                                          <p:spTgt spid="92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235" grpId="0"/>
      <p:bldP spid="92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57200" y="152400"/>
            <a:ext cx="10155238" cy="1066800"/>
          </a:xfrm>
        </p:spPr>
        <p:txBody>
          <a:bodyPr/>
          <a:lstStyle/>
          <a:p>
            <a:pPr algn="l"/>
            <a:r>
              <a:rPr lang="en-US" altLang="en-US" sz="2500" b="1" dirty="0"/>
              <a:t>The Big Picture</a:t>
            </a:r>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7</a:t>
            </a:fld>
            <a:endParaRPr lang="en-US" altLang="zh-CN"/>
          </a:p>
        </p:txBody>
      </p:sp>
      <p:sp>
        <p:nvSpPr>
          <p:cNvPr id="3" name="Rectangle 3">
            <a:extLst>
              <a:ext uri="{FF2B5EF4-FFF2-40B4-BE49-F238E27FC236}">
                <a16:creationId xmlns:a16="http://schemas.microsoft.com/office/drawing/2014/main" id="{50A6742E-3F6B-2BF8-BBA7-8552D01189C1}"/>
              </a:ext>
            </a:extLst>
          </p:cNvPr>
          <p:cNvSpPr txBox="1">
            <a:spLocks noChangeArrowheads="1"/>
          </p:cNvSpPr>
          <p:nvPr/>
        </p:nvSpPr>
        <p:spPr bwMode="auto">
          <a:xfrm>
            <a:off x="440632" y="4846979"/>
            <a:ext cx="8716962" cy="61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lgn="l">
              <a:buNone/>
            </a:pPr>
            <a:r>
              <a:rPr lang="en-US" altLang="en-US" sz="2000" dirty="0">
                <a:cs typeface="Arial"/>
              </a:rPr>
              <a:t>The</a:t>
            </a:r>
            <a:r>
              <a:rPr lang="en-US" sz="2000" dirty="0">
                <a:cs typeface="Arial"/>
              </a:rPr>
              <a:t> framework’s major features are </a:t>
            </a:r>
            <a:r>
              <a:rPr lang="en-US" sz="2000" dirty="0">
                <a:solidFill>
                  <a:srgbClr val="FF0000"/>
                </a:solidFill>
                <a:cs typeface="Arial"/>
              </a:rPr>
              <a:t>integrated into Index X</a:t>
            </a:r>
            <a:r>
              <a:rPr lang="en-US" sz="2000" dirty="0">
                <a:cs typeface="Arial"/>
              </a:rPr>
              <a:t>. </a:t>
            </a:r>
          </a:p>
          <a:p>
            <a:pPr marL="457200" lvl="1" indent="0" eaLnBrk="1" hangingPunct="1">
              <a:lnSpc>
                <a:spcPct val="90000"/>
              </a:lnSpc>
              <a:buClr>
                <a:schemeClr val="accent2"/>
              </a:buClr>
              <a:buNone/>
              <a:defRPr/>
            </a:pPr>
            <a:endParaRPr lang="en-US" altLang="en-US" sz="2000" dirty="0">
              <a:cs typeface="Arial"/>
            </a:endParaRPr>
          </a:p>
        </p:txBody>
      </p:sp>
      <p:pic>
        <p:nvPicPr>
          <p:cNvPr id="7" name="Picture 6">
            <a:extLst>
              <a:ext uri="{FF2B5EF4-FFF2-40B4-BE49-F238E27FC236}">
                <a16:creationId xmlns:a16="http://schemas.microsoft.com/office/drawing/2014/main" id="{BF0E7734-A864-9486-0205-C6BC7A012DD3}"/>
              </a:ext>
            </a:extLst>
          </p:cNvPr>
          <p:cNvPicPr>
            <a:picLocks noChangeAspect="1"/>
          </p:cNvPicPr>
          <p:nvPr/>
        </p:nvPicPr>
        <p:blipFill>
          <a:blip r:embed="rId3"/>
          <a:stretch>
            <a:fillRect/>
          </a:stretch>
        </p:blipFill>
        <p:spPr>
          <a:xfrm>
            <a:off x="3507077" y="1732141"/>
            <a:ext cx="815277" cy="402606"/>
          </a:xfrm>
          <a:prstGeom prst="rect">
            <a:avLst/>
          </a:prstGeom>
        </p:spPr>
      </p:pic>
      <p:pic>
        <p:nvPicPr>
          <p:cNvPr id="8" name="Picture 7">
            <a:extLst>
              <a:ext uri="{FF2B5EF4-FFF2-40B4-BE49-F238E27FC236}">
                <a16:creationId xmlns:a16="http://schemas.microsoft.com/office/drawing/2014/main" id="{C59A38F2-E78F-8645-3DF2-D98877CF922D}"/>
              </a:ext>
            </a:extLst>
          </p:cNvPr>
          <p:cNvPicPr>
            <a:picLocks noChangeAspect="1"/>
          </p:cNvPicPr>
          <p:nvPr/>
        </p:nvPicPr>
        <p:blipFill>
          <a:blip r:embed="rId4"/>
          <a:stretch>
            <a:fillRect/>
          </a:stretch>
        </p:blipFill>
        <p:spPr>
          <a:xfrm>
            <a:off x="3985171" y="1729624"/>
            <a:ext cx="362345" cy="407638"/>
          </a:xfrm>
          <a:prstGeom prst="rect">
            <a:avLst/>
          </a:prstGeom>
        </p:spPr>
      </p:pic>
      <p:pic>
        <p:nvPicPr>
          <p:cNvPr id="18" name="Picture 17">
            <a:extLst>
              <a:ext uri="{FF2B5EF4-FFF2-40B4-BE49-F238E27FC236}">
                <a16:creationId xmlns:a16="http://schemas.microsoft.com/office/drawing/2014/main" id="{7038D578-5B61-AAF2-ED03-747D36545735}"/>
              </a:ext>
            </a:extLst>
          </p:cNvPr>
          <p:cNvPicPr>
            <a:picLocks noChangeAspect="1"/>
          </p:cNvPicPr>
          <p:nvPr/>
        </p:nvPicPr>
        <p:blipFill>
          <a:blip r:embed="rId5"/>
          <a:stretch>
            <a:fillRect/>
          </a:stretch>
        </p:blipFill>
        <p:spPr>
          <a:xfrm>
            <a:off x="2812014" y="2382674"/>
            <a:ext cx="712676" cy="305433"/>
          </a:xfrm>
          <a:prstGeom prst="rect">
            <a:avLst/>
          </a:prstGeom>
        </p:spPr>
      </p:pic>
      <p:pic>
        <p:nvPicPr>
          <p:cNvPr id="19" name="Picture 18">
            <a:extLst>
              <a:ext uri="{FF2B5EF4-FFF2-40B4-BE49-F238E27FC236}">
                <a16:creationId xmlns:a16="http://schemas.microsoft.com/office/drawing/2014/main" id="{EFFC2C90-039A-AD08-E0E6-193F69041962}"/>
              </a:ext>
            </a:extLst>
          </p:cNvPr>
          <p:cNvPicPr>
            <a:picLocks noChangeAspect="1"/>
          </p:cNvPicPr>
          <p:nvPr/>
        </p:nvPicPr>
        <p:blipFill>
          <a:blip r:embed="rId6"/>
          <a:stretch>
            <a:fillRect/>
          </a:stretch>
        </p:blipFill>
        <p:spPr>
          <a:xfrm>
            <a:off x="3171152" y="2396218"/>
            <a:ext cx="368766" cy="314535"/>
          </a:xfrm>
          <a:prstGeom prst="rect">
            <a:avLst/>
          </a:prstGeom>
        </p:spPr>
      </p:pic>
      <p:pic>
        <p:nvPicPr>
          <p:cNvPr id="24" name="Picture 23">
            <a:extLst>
              <a:ext uri="{FF2B5EF4-FFF2-40B4-BE49-F238E27FC236}">
                <a16:creationId xmlns:a16="http://schemas.microsoft.com/office/drawing/2014/main" id="{75593BD5-C90D-A677-E097-93A327C54314}"/>
              </a:ext>
            </a:extLst>
          </p:cNvPr>
          <p:cNvPicPr>
            <a:picLocks noChangeAspect="1"/>
          </p:cNvPicPr>
          <p:nvPr/>
        </p:nvPicPr>
        <p:blipFill>
          <a:blip r:embed="rId7"/>
          <a:stretch>
            <a:fillRect/>
          </a:stretch>
        </p:blipFill>
        <p:spPr>
          <a:xfrm>
            <a:off x="3846923" y="2401250"/>
            <a:ext cx="150977" cy="281824"/>
          </a:xfrm>
          <a:prstGeom prst="rect">
            <a:avLst/>
          </a:prstGeom>
        </p:spPr>
      </p:pic>
      <p:pic>
        <p:nvPicPr>
          <p:cNvPr id="25" name="Picture 24">
            <a:extLst>
              <a:ext uri="{FF2B5EF4-FFF2-40B4-BE49-F238E27FC236}">
                <a16:creationId xmlns:a16="http://schemas.microsoft.com/office/drawing/2014/main" id="{4FA2B162-E575-51AA-F721-543DD4BC0667}"/>
              </a:ext>
            </a:extLst>
          </p:cNvPr>
          <p:cNvPicPr>
            <a:picLocks noChangeAspect="1"/>
          </p:cNvPicPr>
          <p:nvPr/>
        </p:nvPicPr>
        <p:blipFill>
          <a:blip r:embed="rId8"/>
          <a:stretch>
            <a:fillRect/>
          </a:stretch>
        </p:blipFill>
        <p:spPr>
          <a:xfrm>
            <a:off x="3975106" y="2395922"/>
            <a:ext cx="196270" cy="281824"/>
          </a:xfrm>
          <a:prstGeom prst="rect">
            <a:avLst/>
          </a:prstGeom>
        </p:spPr>
      </p:pic>
      <p:pic>
        <p:nvPicPr>
          <p:cNvPr id="29" name="Picture 28">
            <a:extLst>
              <a:ext uri="{FF2B5EF4-FFF2-40B4-BE49-F238E27FC236}">
                <a16:creationId xmlns:a16="http://schemas.microsoft.com/office/drawing/2014/main" id="{BDB51E89-DE5B-B9FC-DE83-562294F05A95}"/>
              </a:ext>
            </a:extLst>
          </p:cNvPr>
          <p:cNvPicPr>
            <a:picLocks noChangeAspect="1"/>
          </p:cNvPicPr>
          <p:nvPr/>
        </p:nvPicPr>
        <p:blipFill>
          <a:blip r:embed="rId9"/>
          <a:stretch>
            <a:fillRect/>
          </a:stretch>
        </p:blipFill>
        <p:spPr>
          <a:xfrm>
            <a:off x="5076499" y="2401250"/>
            <a:ext cx="216401" cy="281824"/>
          </a:xfrm>
          <a:prstGeom prst="rect">
            <a:avLst/>
          </a:prstGeom>
        </p:spPr>
      </p:pic>
      <p:pic>
        <p:nvPicPr>
          <p:cNvPr id="30" name="Picture 29">
            <a:extLst>
              <a:ext uri="{FF2B5EF4-FFF2-40B4-BE49-F238E27FC236}">
                <a16:creationId xmlns:a16="http://schemas.microsoft.com/office/drawing/2014/main" id="{0B8F08C6-B174-D5F2-ED17-DA7FC8546F08}"/>
              </a:ext>
            </a:extLst>
          </p:cNvPr>
          <p:cNvPicPr>
            <a:picLocks noChangeAspect="1"/>
          </p:cNvPicPr>
          <p:nvPr/>
        </p:nvPicPr>
        <p:blipFill>
          <a:blip r:embed="rId10"/>
          <a:stretch>
            <a:fillRect/>
          </a:stretch>
        </p:blipFill>
        <p:spPr>
          <a:xfrm>
            <a:off x="5277506" y="2402694"/>
            <a:ext cx="226466" cy="291889"/>
          </a:xfrm>
          <a:prstGeom prst="rect">
            <a:avLst/>
          </a:prstGeom>
        </p:spPr>
      </p:pic>
      <p:pic>
        <p:nvPicPr>
          <p:cNvPr id="34" name="Picture 33">
            <a:extLst>
              <a:ext uri="{FF2B5EF4-FFF2-40B4-BE49-F238E27FC236}">
                <a16:creationId xmlns:a16="http://schemas.microsoft.com/office/drawing/2014/main" id="{A849BDC3-558D-95CB-01E8-8ADBBD9F1492}"/>
              </a:ext>
            </a:extLst>
          </p:cNvPr>
          <p:cNvPicPr>
            <a:picLocks noChangeAspect="1"/>
          </p:cNvPicPr>
          <p:nvPr/>
        </p:nvPicPr>
        <p:blipFill>
          <a:blip r:embed="rId11"/>
          <a:stretch>
            <a:fillRect/>
          </a:stretch>
        </p:blipFill>
        <p:spPr>
          <a:xfrm>
            <a:off x="3100784" y="3099926"/>
            <a:ext cx="2259625" cy="251629"/>
          </a:xfrm>
          <a:prstGeom prst="rect">
            <a:avLst/>
          </a:prstGeom>
        </p:spPr>
      </p:pic>
      <p:pic>
        <p:nvPicPr>
          <p:cNvPr id="45" name="Picture 44">
            <a:extLst>
              <a:ext uri="{FF2B5EF4-FFF2-40B4-BE49-F238E27FC236}">
                <a16:creationId xmlns:a16="http://schemas.microsoft.com/office/drawing/2014/main" id="{88497A68-0F22-EDDB-08EB-0079FD5FBFFA}"/>
              </a:ext>
            </a:extLst>
          </p:cNvPr>
          <p:cNvPicPr>
            <a:picLocks noChangeAspect="1"/>
          </p:cNvPicPr>
          <p:nvPr/>
        </p:nvPicPr>
        <p:blipFill>
          <a:blip r:embed="rId12"/>
          <a:stretch>
            <a:fillRect/>
          </a:stretch>
        </p:blipFill>
        <p:spPr>
          <a:xfrm>
            <a:off x="2577602" y="3638624"/>
            <a:ext cx="3187548" cy="872708"/>
          </a:xfrm>
          <a:prstGeom prst="rect">
            <a:avLst/>
          </a:prstGeom>
        </p:spPr>
      </p:pic>
      <p:sp>
        <p:nvSpPr>
          <p:cNvPr id="9" name="Oval 8">
            <a:extLst>
              <a:ext uri="{FF2B5EF4-FFF2-40B4-BE49-F238E27FC236}">
                <a16:creationId xmlns:a16="http://schemas.microsoft.com/office/drawing/2014/main" id="{6E20171A-9CD5-D3F6-ED89-36781F912244}"/>
              </a:ext>
            </a:extLst>
          </p:cNvPr>
          <p:cNvSpPr/>
          <p:nvPr/>
        </p:nvSpPr>
        <p:spPr bwMode="auto">
          <a:xfrm flipH="1">
            <a:off x="3396437" y="2109620"/>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28" name="Oval 27">
            <a:extLst>
              <a:ext uri="{FF2B5EF4-FFF2-40B4-BE49-F238E27FC236}">
                <a16:creationId xmlns:a16="http://schemas.microsoft.com/office/drawing/2014/main" id="{90D6356C-6973-33C7-3F6E-4AA7DFBA5585}"/>
              </a:ext>
            </a:extLst>
          </p:cNvPr>
          <p:cNvSpPr/>
          <p:nvPr/>
        </p:nvSpPr>
        <p:spPr bwMode="auto">
          <a:xfrm flipH="1">
            <a:off x="3848998" y="2129418"/>
            <a:ext cx="266518" cy="281824"/>
          </a:xfrm>
          <a:prstGeom prst="ellipse">
            <a:avLst/>
          </a:prstGeom>
          <a:solidFill>
            <a:srgbClr val="FF0000">
              <a:alpha val="50000"/>
            </a:srgb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3" name="Oval 32">
            <a:extLst>
              <a:ext uri="{FF2B5EF4-FFF2-40B4-BE49-F238E27FC236}">
                <a16:creationId xmlns:a16="http://schemas.microsoft.com/office/drawing/2014/main" id="{3BC858FB-EEB9-7013-2490-C3E3EFFBEF67}"/>
              </a:ext>
            </a:extLst>
          </p:cNvPr>
          <p:cNvSpPr/>
          <p:nvPr/>
        </p:nvSpPr>
        <p:spPr bwMode="auto">
          <a:xfrm flipH="1">
            <a:off x="4179118" y="2129418"/>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8" name="Oval 47">
            <a:extLst>
              <a:ext uri="{FF2B5EF4-FFF2-40B4-BE49-F238E27FC236}">
                <a16:creationId xmlns:a16="http://schemas.microsoft.com/office/drawing/2014/main" id="{33482484-A16F-E502-75CB-428D3767404A}"/>
              </a:ext>
            </a:extLst>
          </p:cNvPr>
          <p:cNvSpPr/>
          <p:nvPr/>
        </p:nvSpPr>
        <p:spPr bwMode="auto">
          <a:xfrm flipH="1">
            <a:off x="5144247" y="2118704"/>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9" name="Oval 48">
            <a:extLst>
              <a:ext uri="{FF2B5EF4-FFF2-40B4-BE49-F238E27FC236}">
                <a16:creationId xmlns:a16="http://schemas.microsoft.com/office/drawing/2014/main" id="{30C05938-6EF9-4CD6-10A3-C39817848F94}"/>
              </a:ext>
            </a:extLst>
          </p:cNvPr>
          <p:cNvSpPr/>
          <p:nvPr/>
        </p:nvSpPr>
        <p:spPr bwMode="auto">
          <a:xfrm flipH="1">
            <a:off x="4199973" y="1447800"/>
            <a:ext cx="266518" cy="281824"/>
          </a:xfrm>
          <a:prstGeom prst="ellipse">
            <a:avLst/>
          </a:prstGeom>
          <a:solidFill>
            <a:srgbClr val="FF0000">
              <a:alpha val="50000"/>
            </a:srgb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cxnSp>
        <p:nvCxnSpPr>
          <p:cNvPr id="51" name="Straight Connector 50">
            <a:extLst>
              <a:ext uri="{FF2B5EF4-FFF2-40B4-BE49-F238E27FC236}">
                <a16:creationId xmlns:a16="http://schemas.microsoft.com/office/drawing/2014/main" id="{F117D0FF-E688-9A1D-07F2-419B013FA33A}"/>
              </a:ext>
            </a:extLst>
          </p:cNvPr>
          <p:cNvCxnSpPr>
            <a:cxnSpLocks/>
            <a:stCxn id="9" idx="4"/>
            <a:endCxn id="59" idx="0"/>
          </p:cNvCxnSpPr>
          <p:nvPr/>
        </p:nvCxnSpPr>
        <p:spPr bwMode="auto">
          <a:xfrm flipH="1">
            <a:off x="3490324" y="2391444"/>
            <a:ext cx="39372" cy="300390"/>
          </a:xfrm>
          <a:prstGeom prst="line">
            <a:avLst/>
          </a:prstGeom>
          <a:noFill/>
          <a:ln w="19050"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F74934F1-37E4-6FA2-BB7D-C37C32F8376B}"/>
              </a:ext>
            </a:extLst>
          </p:cNvPr>
          <p:cNvCxnSpPr>
            <a:cxnSpLocks/>
            <a:stCxn id="49" idx="4"/>
            <a:endCxn id="48" idx="0"/>
          </p:cNvCxnSpPr>
          <p:nvPr/>
        </p:nvCxnSpPr>
        <p:spPr bwMode="auto">
          <a:xfrm>
            <a:off x="4333232" y="1729624"/>
            <a:ext cx="944274" cy="389080"/>
          </a:xfrm>
          <a:prstGeom prst="line">
            <a:avLst/>
          </a:prstGeom>
          <a:noFill/>
          <a:ln w="19050" cap="flat" cmpd="sng" algn="ctr">
            <a:solidFill>
              <a:schemeClr val="tx1"/>
            </a:solidFill>
            <a:prstDash val="solid"/>
            <a:round/>
            <a:headEnd type="none" w="med" len="med"/>
            <a:tailEnd type="none" w="med" len="med"/>
          </a:ln>
          <a:effectLst/>
        </p:spPr>
      </p:cxnSp>
      <p:sp>
        <p:nvSpPr>
          <p:cNvPr id="57" name="Oval 56">
            <a:extLst>
              <a:ext uri="{FF2B5EF4-FFF2-40B4-BE49-F238E27FC236}">
                <a16:creationId xmlns:a16="http://schemas.microsoft.com/office/drawing/2014/main" id="{2CC36F52-878B-E9C1-CBFD-53DA4A4FF3DB}"/>
              </a:ext>
            </a:extLst>
          </p:cNvPr>
          <p:cNvSpPr/>
          <p:nvPr/>
        </p:nvSpPr>
        <p:spPr bwMode="auto">
          <a:xfrm flipH="1">
            <a:off x="2678755" y="2691834"/>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8" name="Oval 57">
            <a:extLst>
              <a:ext uri="{FF2B5EF4-FFF2-40B4-BE49-F238E27FC236}">
                <a16:creationId xmlns:a16="http://schemas.microsoft.com/office/drawing/2014/main" id="{4E23E7D6-79B5-638B-C07E-767D7DB37B7F}"/>
              </a:ext>
            </a:extLst>
          </p:cNvPr>
          <p:cNvSpPr/>
          <p:nvPr/>
        </p:nvSpPr>
        <p:spPr bwMode="auto">
          <a:xfrm flipH="1">
            <a:off x="3035093" y="2691834"/>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9" name="Oval 58">
            <a:extLst>
              <a:ext uri="{FF2B5EF4-FFF2-40B4-BE49-F238E27FC236}">
                <a16:creationId xmlns:a16="http://schemas.microsoft.com/office/drawing/2014/main" id="{FDED24A1-3464-5794-A311-440B1519AA4C}"/>
              </a:ext>
            </a:extLst>
          </p:cNvPr>
          <p:cNvSpPr/>
          <p:nvPr/>
        </p:nvSpPr>
        <p:spPr bwMode="auto">
          <a:xfrm flipH="1">
            <a:off x="3357065" y="2691834"/>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5" name="Oval 9224">
            <a:extLst>
              <a:ext uri="{FF2B5EF4-FFF2-40B4-BE49-F238E27FC236}">
                <a16:creationId xmlns:a16="http://schemas.microsoft.com/office/drawing/2014/main" id="{FB4AA741-6D11-4766-C528-91D25F981061}"/>
              </a:ext>
            </a:extLst>
          </p:cNvPr>
          <p:cNvSpPr/>
          <p:nvPr/>
        </p:nvSpPr>
        <p:spPr bwMode="auto">
          <a:xfrm flipH="1">
            <a:off x="3712134" y="2678838"/>
            <a:ext cx="266518" cy="281824"/>
          </a:xfrm>
          <a:prstGeom prst="ellipse">
            <a:avLst/>
          </a:prstGeom>
          <a:solidFill>
            <a:srgbClr val="FF0000">
              <a:alpha val="50000"/>
            </a:srgb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6" name="Oval 9225">
            <a:extLst>
              <a:ext uri="{FF2B5EF4-FFF2-40B4-BE49-F238E27FC236}">
                <a16:creationId xmlns:a16="http://schemas.microsoft.com/office/drawing/2014/main" id="{81752652-3FCB-8B0F-7829-A420AB9CAA0D}"/>
              </a:ext>
            </a:extLst>
          </p:cNvPr>
          <p:cNvSpPr/>
          <p:nvPr/>
        </p:nvSpPr>
        <p:spPr bwMode="auto">
          <a:xfrm flipH="1">
            <a:off x="4034565" y="2688660"/>
            <a:ext cx="266518" cy="281824"/>
          </a:xfrm>
          <a:prstGeom prst="ellipse">
            <a:avLst/>
          </a:prstGeom>
          <a:solidFill>
            <a:srgbClr val="FF0000">
              <a:alpha val="50000"/>
            </a:srgb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7" name="Oval 9226">
            <a:extLst>
              <a:ext uri="{FF2B5EF4-FFF2-40B4-BE49-F238E27FC236}">
                <a16:creationId xmlns:a16="http://schemas.microsoft.com/office/drawing/2014/main" id="{AB45B192-6F22-FBB4-2085-B69C1F3F8B1A}"/>
              </a:ext>
            </a:extLst>
          </p:cNvPr>
          <p:cNvSpPr/>
          <p:nvPr/>
        </p:nvSpPr>
        <p:spPr bwMode="auto">
          <a:xfrm flipH="1">
            <a:off x="4931946" y="2678838"/>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8" name="Oval 9227">
            <a:extLst>
              <a:ext uri="{FF2B5EF4-FFF2-40B4-BE49-F238E27FC236}">
                <a16:creationId xmlns:a16="http://schemas.microsoft.com/office/drawing/2014/main" id="{588C83F6-5F34-CFA8-1525-5B429FFF9D8A}"/>
              </a:ext>
            </a:extLst>
          </p:cNvPr>
          <p:cNvSpPr/>
          <p:nvPr/>
        </p:nvSpPr>
        <p:spPr bwMode="auto">
          <a:xfrm flipH="1">
            <a:off x="5360648" y="2666528"/>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9" name="TextBox 9228">
            <a:extLst>
              <a:ext uri="{FF2B5EF4-FFF2-40B4-BE49-F238E27FC236}">
                <a16:creationId xmlns:a16="http://schemas.microsoft.com/office/drawing/2014/main" id="{B35202E4-E39C-44A4-C24C-27347D142ECA}"/>
              </a:ext>
            </a:extLst>
          </p:cNvPr>
          <p:cNvSpPr txBox="1"/>
          <p:nvPr/>
        </p:nvSpPr>
        <p:spPr>
          <a:xfrm>
            <a:off x="886364" y="2940752"/>
            <a:ext cx="877163" cy="369332"/>
          </a:xfrm>
          <a:prstGeom prst="rect">
            <a:avLst/>
          </a:prstGeom>
          <a:noFill/>
        </p:spPr>
        <p:txBody>
          <a:bodyPr wrap="none" rtlCol="0">
            <a:spAutoFit/>
          </a:bodyPr>
          <a:lstStyle/>
          <a:p>
            <a:pPr>
              <a:buNone/>
            </a:pPr>
            <a:r>
              <a:rPr lang="en-US" sz="1800" dirty="0"/>
              <a:t>DRAM</a:t>
            </a:r>
          </a:p>
        </p:txBody>
      </p:sp>
      <p:cxnSp>
        <p:nvCxnSpPr>
          <p:cNvPr id="9231" name="Straight Connector 9230">
            <a:extLst>
              <a:ext uri="{FF2B5EF4-FFF2-40B4-BE49-F238E27FC236}">
                <a16:creationId xmlns:a16="http://schemas.microsoft.com/office/drawing/2014/main" id="{2FEE0504-5284-51A0-E1D5-D9601F99B23A}"/>
              </a:ext>
            </a:extLst>
          </p:cNvPr>
          <p:cNvCxnSpPr/>
          <p:nvPr/>
        </p:nvCxnSpPr>
        <p:spPr bwMode="auto">
          <a:xfrm>
            <a:off x="828479" y="3515148"/>
            <a:ext cx="8197108" cy="76200"/>
          </a:xfrm>
          <a:prstGeom prst="line">
            <a:avLst/>
          </a:prstGeom>
          <a:noFill/>
          <a:ln w="19050" cap="flat" cmpd="sng" algn="ctr">
            <a:solidFill>
              <a:schemeClr val="tx1"/>
            </a:solidFill>
            <a:prstDash val="lgDash"/>
            <a:round/>
            <a:headEnd type="none" w="med" len="med"/>
            <a:tailEnd type="none" w="med" len="med"/>
          </a:ln>
          <a:effectLst/>
        </p:spPr>
      </p:cxnSp>
      <p:sp>
        <p:nvSpPr>
          <p:cNvPr id="9233" name="TextBox 9232">
            <a:extLst>
              <a:ext uri="{FF2B5EF4-FFF2-40B4-BE49-F238E27FC236}">
                <a16:creationId xmlns:a16="http://schemas.microsoft.com/office/drawing/2014/main" id="{DC85076E-6308-7A5C-C5B9-77970DBD61CB}"/>
              </a:ext>
            </a:extLst>
          </p:cNvPr>
          <p:cNvSpPr txBox="1"/>
          <p:nvPr/>
        </p:nvSpPr>
        <p:spPr>
          <a:xfrm>
            <a:off x="886364" y="3705646"/>
            <a:ext cx="723275" cy="369332"/>
          </a:xfrm>
          <a:prstGeom prst="rect">
            <a:avLst/>
          </a:prstGeom>
          <a:noFill/>
        </p:spPr>
        <p:txBody>
          <a:bodyPr wrap="none" rtlCol="0">
            <a:spAutoFit/>
          </a:bodyPr>
          <a:lstStyle/>
          <a:p>
            <a:pPr>
              <a:buNone/>
            </a:pPr>
            <a:r>
              <a:rPr lang="en-US" sz="1800" dirty="0"/>
              <a:t>DISK</a:t>
            </a:r>
          </a:p>
        </p:txBody>
      </p:sp>
      <p:sp>
        <p:nvSpPr>
          <p:cNvPr id="9234" name="TextBox 9233">
            <a:extLst>
              <a:ext uri="{FF2B5EF4-FFF2-40B4-BE49-F238E27FC236}">
                <a16:creationId xmlns:a16="http://schemas.microsoft.com/office/drawing/2014/main" id="{7AF5499D-830E-5E7F-F8CB-1AF205B991A2}"/>
              </a:ext>
            </a:extLst>
          </p:cNvPr>
          <p:cNvSpPr txBox="1"/>
          <p:nvPr/>
        </p:nvSpPr>
        <p:spPr>
          <a:xfrm>
            <a:off x="5534819" y="3093073"/>
            <a:ext cx="1340175" cy="307777"/>
          </a:xfrm>
          <a:prstGeom prst="rect">
            <a:avLst/>
          </a:prstGeom>
          <a:noFill/>
        </p:spPr>
        <p:txBody>
          <a:bodyPr wrap="none" rtlCol="0">
            <a:spAutoFit/>
          </a:bodyPr>
          <a:lstStyle/>
          <a:p>
            <a:pPr>
              <a:buNone/>
            </a:pPr>
            <a:r>
              <a:rPr lang="en-US" sz="1400" dirty="0">
                <a:latin typeface="+mj-lt"/>
              </a:rPr>
              <a:t>Transfer Layer</a:t>
            </a:r>
          </a:p>
        </p:txBody>
      </p:sp>
      <p:sp>
        <p:nvSpPr>
          <p:cNvPr id="9235" name="TextBox 9234">
            <a:extLst>
              <a:ext uri="{FF2B5EF4-FFF2-40B4-BE49-F238E27FC236}">
                <a16:creationId xmlns:a16="http://schemas.microsoft.com/office/drawing/2014/main" id="{EF40842E-F84E-4ACB-EB21-F707C0EF84E1}"/>
              </a:ext>
            </a:extLst>
          </p:cNvPr>
          <p:cNvSpPr txBox="1"/>
          <p:nvPr/>
        </p:nvSpPr>
        <p:spPr>
          <a:xfrm>
            <a:off x="6265406" y="1955866"/>
            <a:ext cx="1184940" cy="461665"/>
          </a:xfrm>
          <a:prstGeom prst="rect">
            <a:avLst/>
          </a:prstGeom>
          <a:noFill/>
        </p:spPr>
        <p:txBody>
          <a:bodyPr wrap="none" rtlCol="0">
            <a:spAutoFit/>
          </a:bodyPr>
          <a:lstStyle/>
          <a:p>
            <a:pPr>
              <a:buNone/>
            </a:pPr>
            <a:r>
              <a:rPr lang="en-US" dirty="0">
                <a:solidFill>
                  <a:srgbClr val="FF0000"/>
                </a:solidFill>
              </a:rPr>
              <a:t>Index X</a:t>
            </a:r>
          </a:p>
        </p:txBody>
      </p:sp>
      <p:sp>
        <p:nvSpPr>
          <p:cNvPr id="9236" name="TextBox 9235">
            <a:extLst>
              <a:ext uri="{FF2B5EF4-FFF2-40B4-BE49-F238E27FC236}">
                <a16:creationId xmlns:a16="http://schemas.microsoft.com/office/drawing/2014/main" id="{69FD4BD0-1F3D-07D4-9D56-3A81CADE6A51}"/>
              </a:ext>
            </a:extLst>
          </p:cNvPr>
          <p:cNvSpPr txBox="1"/>
          <p:nvPr/>
        </p:nvSpPr>
        <p:spPr>
          <a:xfrm>
            <a:off x="6265406" y="3902005"/>
            <a:ext cx="1184940" cy="461665"/>
          </a:xfrm>
          <a:prstGeom prst="rect">
            <a:avLst/>
          </a:prstGeom>
          <a:noFill/>
        </p:spPr>
        <p:txBody>
          <a:bodyPr wrap="none" rtlCol="0">
            <a:spAutoFit/>
          </a:bodyPr>
          <a:lstStyle/>
          <a:p>
            <a:pPr>
              <a:buNone/>
            </a:pPr>
            <a:r>
              <a:rPr lang="en-US" dirty="0">
                <a:solidFill>
                  <a:srgbClr val="FF0000"/>
                </a:solidFill>
              </a:rPr>
              <a:t>Index Y</a:t>
            </a:r>
          </a:p>
        </p:txBody>
      </p:sp>
      <p:cxnSp>
        <p:nvCxnSpPr>
          <p:cNvPr id="2" name="Straight Connector 1">
            <a:extLst>
              <a:ext uri="{FF2B5EF4-FFF2-40B4-BE49-F238E27FC236}">
                <a16:creationId xmlns:a16="http://schemas.microsoft.com/office/drawing/2014/main" id="{555D99CA-A726-E446-AEE9-DD5625B36AA5}"/>
              </a:ext>
            </a:extLst>
          </p:cNvPr>
          <p:cNvCxnSpPr>
            <a:cxnSpLocks/>
          </p:cNvCxnSpPr>
          <p:nvPr/>
        </p:nvCxnSpPr>
        <p:spPr bwMode="auto">
          <a:xfrm flipH="1">
            <a:off x="4312377" y="1757985"/>
            <a:ext cx="23575" cy="371433"/>
          </a:xfrm>
          <a:prstGeom prst="line">
            <a:avLst/>
          </a:prstGeom>
          <a:noFill/>
          <a:ln w="19050"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586DAD53-FE5F-C162-0CA5-88F47853FF70}"/>
              </a:ext>
            </a:extLst>
          </p:cNvPr>
          <p:cNvCxnSpPr>
            <a:cxnSpLocks/>
          </p:cNvCxnSpPr>
          <p:nvPr/>
        </p:nvCxnSpPr>
        <p:spPr bwMode="auto">
          <a:xfrm>
            <a:off x="4333232" y="1729624"/>
            <a:ext cx="311338" cy="414924"/>
          </a:xfrm>
          <a:prstGeom prst="line">
            <a:avLst/>
          </a:prstGeom>
          <a:noFill/>
          <a:ln w="19050" cap="flat" cmpd="sng" algn="ctr">
            <a:solidFill>
              <a:schemeClr val="tx1"/>
            </a:solidFill>
            <a:prstDash val="solid"/>
            <a:round/>
            <a:headEnd type="none" w="med" len="med"/>
            <a:tailEnd type="none" w="med" len="med"/>
          </a:ln>
          <a:effectLst/>
        </p:spPr>
      </p:cxnSp>
      <p:sp>
        <p:nvSpPr>
          <p:cNvPr id="6" name="Oval 5">
            <a:extLst>
              <a:ext uri="{FF2B5EF4-FFF2-40B4-BE49-F238E27FC236}">
                <a16:creationId xmlns:a16="http://schemas.microsoft.com/office/drawing/2014/main" id="{C2BB64DF-C75D-6051-CDBC-875C44C8E7CB}"/>
              </a:ext>
            </a:extLst>
          </p:cNvPr>
          <p:cNvSpPr/>
          <p:nvPr/>
        </p:nvSpPr>
        <p:spPr bwMode="auto">
          <a:xfrm flipH="1">
            <a:off x="4511203" y="2139191"/>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2112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57200" y="152400"/>
            <a:ext cx="10155238" cy="1066800"/>
          </a:xfrm>
        </p:spPr>
        <p:txBody>
          <a:bodyPr/>
          <a:lstStyle/>
          <a:p>
            <a:pPr algn="l"/>
            <a:r>
              <a:rPr lang="en-US" altLang="en-US" sz="2500" b="1" dirty="0"/>
              <a:t>The Big Picture</a:t>
            </a:r>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8</a:t>
            </a:fld>
            <a:endParaRPr lang="en-US" altLang="zh-CN"/>
          </a:p>
        </p:txBody>
      </p:sp>
      <p:sp>
        <p:nvSpPr>
          <p:cNvPr id="3" name="Rectangle 3">
            <a:extLst>
              <a:ext uri="{FF2B5EF4-FFF2-40B4-BE49-F238E27FC236}">
                <a16:creationId xmlns:a16="http://schemas.microsoft.com/office/drawing/2014/main" id="{50A6742E-3F6B-2BF8-BBA7-8552D01189C1}"/>
              </a:ext>
            </a:extLst>
          </p:cNvPr>
          <p:cNvSpPr txBox="1">
            <a:spLocks noChangeArrowheads="1"/>
          </p:cNvSpPr>
          <p:nvPr/>
        </p:nvSpPr>
        <p:spPr bwMode="auto">
          <a:xfrm>
            <a:off x="440632" y="4846979"/>
            <a:ext cx="8716962" cy="185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buNone/>
            </a:pPr>
            <a:r>
              <a:rPr lang="en-US" sz="2000" dirty="0">
                <a:cs typeface="Arial"/>
              </a:rPr>
              <a:t>Not actively dirty sub-trees will be </a:t>
            </a:r>
            <a:r>
              <a:rPr lang="en-US" sz="2000" dirty="0">
                <a:solidFill>
                  <a:srgbClr val="FF0000"/>
                </a:solidFill>
                <a:cs typeface="Arial"/>
              </a:rPr>
              <a:t>cleaned</a:t>
            </a:r>
            <a:r>
              <a:rPr lang="en-US" sz="2000" dirty="0">
                <a:cs typeface="Arial"/>
              </a:rPr>
              <a:t>.</a:t>
            </a:r>
          </a:p>
          <a:p>
            <a:pPr lvl="1" eaLnBrk="1" hangingPunct="1">
              <a:lnSpc>
                <a:spcPct val="90000"/>
              </a:lnSpc>
              <a:buClr>
                <a:schemeClr val="accent2"/>
              </a:buClr>
              <a:defRPr/>
            </a:pPr>
            <a:r>
              <a:rPr lang="en-US" altLang="en-US" sz="2000" dirty="0">
                <a:cs typeface="Arial"/>
              </a:rPr>
              <a:t>a background pre-cleaning process </a:t>
            </a:r>
          </a:p>
          <a:p>
            <a:pPr lvl="1" eaLnBrk="1" hangingPunct="1">
              <a:lnSpc>
                <a:spcPct val="90000"/>
              </a:lnSpc>
              <a:buClr>
                <a:schemeClr val="accent2"/>
              </a:buClr>
              <a:defRPr/>
            </a:pPr>
            <a:r>
              <a:rPr lang="en-US" altLang="en-US" sz="2000" dirty="0">
                <a:cs typeface="Arial"/>
              </a:rPr>
              <a:t>prepare for later quick space reclamation.</a:t>
            </a:r>
            <a:endParaRPr lang="en-US" sz="2000" dirty="0">
              <a:cs typeface="Arial"/>
            </a:endParaRPr>
          </a:p>
          <a:p>
            <a:pPr marL="0" indent="0" algn="l">
              <a:buNone/>
            </a:pPr>
            <a:r>
              <a:rPr lang="en-US" sz="2000" dirty="0">
                <a:cs typeface="Arial"/>
              </a:rPr>
              <a:t> </a:t>
            </a:r>
          </a:p>
          <a:p>
            <a:pPr marL="457200" lvl="1" indent="0" eaLnBrk="1" hangingPunct="1">
              <a:lnSpc>
                <a:spcPct val="90000"/>
              </a:lnSpc>
              <a:buClr>
                <a:schemeClr val="accent2"/>
              </a:buClr>
              <a:buNone/>
              <a:defRPr/>
            </a:pPr>
            <a:endParaRPr lang="en-US" altLang="en-US" sz="2000" dirty="0">
              <a:cs typeface="Arial"/>
            </a:endParaRPr>
          </a:p>
        </p:txBody>
      </p:sp>
      <p:pic>
        <p:nvPicPr>
          <p:cNvPr id="7" name="Picture 6">
            <a:extLst>
              <a:ext uri="{FF2B5EF4-FFF2-40B4-BE49-F238E27FC236}">
                <a16:creationId xmlns:a16="http://schemas.microsoft.com/office/drawing/2014/main" id="{BF0E7734-A864-9486-0205-C6BC7A012DD3}"/>
              </a:ext>
            </a:extLst>
          </p:cNvPr>
          <p:cNvPicPr>
            <a:picLocks noChangeAspect="1"/>
          </p:cNvPicPr>
          <p:nvPr/>
        </p:nvPicPr>
        <p:blipFill>
          <a:blip r:embed="rId3"/>
          <a:stretch>
            <a:fillRect/>
          </a:stretch>
        </p:blipFill>
        <p:spPr>
          <a:xfrm>
            <a:off x="3507077" y="1732141"/>
            <a:ext cx="815277" cy="402606"/>
          </a:xfrm>
          <a:prstGeom prst="rect">
            <a:avLst/>
          </a:prstGeom>
        </p:spPr>
      </p:pic>
      <p:pic>
        <p:nvPicPr>
          <p:cNvPr id="8" name="Picture 7">
            <a:extLst>
              <a:ext uri="{FF2B5EF4-FFF2-40B4-BE49-F238E27FC236}">
                <a16:creationId xmlns:a16="http://schemas.microsoft.com/office/drawing/2014/main" id="{C59A38F2-E78F-8645-3DF2-D98877CF922D}"/>
              </a:ext>
            </a:extLst>
          </p:cNvPr>
          <p:cNvPicPr>
            <a:picLocks noChangeAspect="1"/>
          </p:cNvPicPr>
          <p:nvPr/>
        </p:nvPicPr>
        <p:blipFill>
          <a:blip r:embed="rId4"/>
          <a:stretch>
            <a:fillRect/>
          </a:stretch>
        </p:blipFill>
        <p:spPr>
          <a:xfrm>
            <a:off x="3985171" y="1729624"/>
            <a:ext cx="362345" cy="407638"/>
          </a:xfrm>
          <a:prstGeom prst="rect">
            <a:avLst/>
          </a:prstGeom>
        </p:spPr>
      </p:pic>
      <p:pic>
        <p:nvPicPr>
          <p:cNvPr id="18" name="Picture 17">
            <a:extLst>
              <a:ext uri="{FF2B5EF4-FFF2-40B4-BE49-F238E27FC236}">
                <a16:creationId xmlns:a16="http://schemas.microsoft.com/office/drawing/2014/main" id="{7038D578-5B61-AAF2-ED03-747D36545735}"/>
              </a:ext>
            </a:extLst>
          </p:cNvPr>
          <p:cNvPicPr>
            <a:picLocks noChangeAspect="1"/>
          </p:cNvPicPr>
          <p:nvPr/>
        </p:nvPicPr>
        <p:blipFill>
          <a:blip r:embed="rId5"/>
          <a:stretch>
            <a:fillRect/>
          </a:stretch>
        </p:blipFill>
        <p:spPr>
          <a:xfrm>
            <a:off x="2812014" y="2382674"/>
            <a:ext cx="712676" cy="305433"/>
          </a:xfrm>
          <a:prstGeom prst="rect">
            <a:avLst/>
          </a:prstGeom>
        </p:spPr>
      </p:pic>
      <p:pic>
        <p:nvPicPr>
          <p:cNvPr id="19" name="Picture 18">
            <a:extLst>
              <a:ext uri="{FF2B5EF4-FFF2-40B4-BE49-F238E27FC236}">
                <a16:creationId xmlns:a16="http://schemas.microsoft.com/office/drawing/2014/main" id="{EFFC2C90-039A-AD08-E0E6-193F69041962}"/>
              </a:ext>
            </a:extLst>
          </p:cNvPr>
          <p:cNvPicPr>
            <a:picLocks noChangeAspect="1"/>
          </p:cNvPicPr>
          <p:nvPr/>
        </p:nvPicPr>
        <p:blipFill>
          <a:blip r:embed="rId6"/>
          <a:stretch>
            <a:fillRect/>
          </a:stretch>
        </p:blipFill>
        <p:spPr>
          <a:xfrm>
            <a:off x="3171152" y="2396218"/>
            <a:ext cx="368766" cy="314535"/>
          </a:xfrm>
          <a:prstGeom prst="rect">
            <a:avLst/>
          </a:prstGeom>
        </p:spPr>
      </p:pic>
      <p:pic>
        <p:nvPicPr>
          <p:cNvPr id="24" name="Picture 23">
            <a:extLst>
              <a:ext uri="{FF2B5EF4-FFF2-40B4-BE49-F238E27FC236}">
                <a16:creationId xmlns:a16="http://schemas.microsoft.com/office/drawing/2014/main" id="{75593BD5-C90D-A677-E097-93A327C54314}"/>
              </a:ext>
            </a:extLst>
          </p:cNvPr>
          <p:cNvPicPr>
            <a:picLocks noChangeAspect="1"/>
          </p:cNvPicPr>
          <p:nvPr/>
        </p:nvPicPr>
        <p:blipFill>
          <a:blip r:embed="rId7"/>
          <a:stretch>
            <a:fillRect/>
          </a:stretch>
        </p:blipFill>
        <p:spPr>
          <a:xfrm>
            <a:off x="3846923" y="2401250"/>
            <a:ext cx="150977" cy="281824"/>
          </a:xfrm>
          <a:prstGeom prst="rect">
            <a:avLst/>
          </a:prstGeom>
        </p:spPr>
      </p:pic>
      <p:pic>
        <p:nvPicPr>
          <p:cNvPr id="25" name="Picture 24">
            <a:extLst>
              <a:ext uri="{FF2B5EF4-FFF2-40B4-BE49-F238E27FC236}">
                <a16:creationId xmlns:a16="http://schemas.microsoft.com/office/drawing/2014/main" id="{4FA2B162-E575-51AA-F721-543DD4BC0667}"/>
              </a:ext>
            </a:extLst>
          </p:cNvPr>
          <p:cNvPicPr>
            <a:picLocks noChangeAspect="1"/>
          </p:cNvPicPr>
          <p:nvPr/>
        </p:nvPicPr>
        <p:blipFill>
          <a:blip r:embed="rId8"/>
          <a:stretch>
            <a:fillRect/>
          </a:stretch>
        </p:blipFill>
        <p:spPr>
          <a:xfrm>
            <a:off x="3975106" y="2395922"/>
            <a:ext cx="196270" cy="281824"/>
          </a:xfrm>
          <a:prstGeom prst="rect">
            <a:avLst/>
          </a:prstGeom>
        </p:spPr>
      </p:pic>
      <p:pic>
        <p:nvPicPr>
          <p:cNvPr id="29" name="Picture 28">
            <a:extLst>
              <a:ext uri="{FF2B5EF4-FFF2-40B4-BE49-F238E27FC236}">
                <a16:creationId xmlns:a16="http://schemas.microsoft.com/office/drawing/2014/main" id="{BDB51E89-DE5B-B9FC-DE83-562294F05A95}"/>
              </a:ext>
            </a:extLst>
          </p:cNvPr>
          <p:cNvPicPr>
            <a:picLocks noChangeAspect="1"/>
          </p:cNvPicPr>
          <p:nvPr/>
        </p:nvPicPr>
        <p:blipFill>
          <a:blip r:embed="rId9"/>
          <a:stretch>
            <a:fillRect/>
          </a:stretch>
        </p:blipFill>
        <p:spPr>
          <a:xfrm>
            <a:off x="5076499" y="2401250"/>
            <a:ext cx="216401" cy="281824"/>
          </a:xfrm>
          <a:prstGeom prst="rect">
            <a:avLst/>
          </a:prstGeom>
        </p:spPr>
      </p:pic>
      <p:pic>
        <p:nvPicPr>
          <p:cNvPr id="30" name="Picture 29">
            <a:extLst>
              <a:ext uri="{FF2B5EF4-FFF2-40B4-BE49-F238E27FC236}">
                <a16:creationId xmlns:a16="http://schemas.microsoft.com/office/drawing/2014/main" id="{0B8F08C6-B174-D5F2-ED17-DA7FC8546F08}"/>
              </a:ext>
            </a:extLst>
          </p:cNvPr>
          <p:cNvPicPr>
            <a:picLocks noChangeAspect="1"/>
          </p:cNvPicPr>
          <p:nvPr/>
        </p:nvPicPr>
        <p:blipFill>
          <a:blip r:embed="rId10"/>
          <a:stretch>
            <a:fillRect/>
          </a:stretch>
        </p:blipFill>
        <p:spPr>
          <a:xfrm>
            <a:off x="5277506" y="2402694"/>
            <a:ext cx="226466" cy="291889"/>
          </a:xfrm>
          <a:prstGeom prst="rect">
            <a:avLst/>
          </a:prstGeom>
        </p:spPr>
      </p:pic>
      <p:pic>
        <p:nvPicPr>
          <p:cNvPr id="34" name="Picture 33">
            <a:extLst>
              <a:ext uri="{FF2B5EF4-FFF2-40B4-BE49-F238E27FC236}">
                <a16:creationId xmlns:a16="http://schemas.microsoft.com/office/drawing/2014/main" id="{A849BDC3-558D-95CB-01E8-8ADBBD9F1492}"/>
              </a:ext>
            </a:extLst>
          </p:cNvPr>
          <p:cNvPicPr>
            <a:picLocks noChangeAspect="1"/>
          </p:cNvPicPr>
          <p:nvPr/>
        </p:nvPicPr>
        <p:blipFill>
          <a:blip r:embed="rId11"/>
          <a:stretch>
            <a:fillRect/>
          </a:stretch>
        </p:blipFill>
        <p:spPr>
          <a:xfrm>
            <a:off x="3100784" y="3099926"/>
            <a:ext cx="2259625" cy="251629"/>
          </a:xfrm>
          <a:prstGeom prst="rect">
            <a:avLst/>
          </a:prstGeom>
        </p:spPr>
      </p:pic>
      <p:pic>
        <p:nvPicPr>
          <p:cNvPr id="45" name="Picture 44">
            <a:extLst>
              <a:ext uri="{FF2B5EF4-FFF2-40B4-BE49-F238E27FC236}">
                <a16:creationId xmlns:a16="http://schemas.microsoft.com/office/drawing/2014/main" id="{88497A68-0F22-EDDB-08EB-0079FD5FBFFA}"/>
              </a:ext>
            </a:extLst>
          </p:cNvPr>
          <p:cNvPicPr>
            <a:picLocks noChangeAspect="1"/>
          </p:cNvPicPr>
          <p:nvPr/>
        </p:nvPicPr>
        <p:blipFill>
          <a:blip r:embed="rId12"/>
          <a:stretch>
            <a:fillRect/>
          </a:stretch>
        </p:blipFill>
        <p:spPr>
          <a:xfrm>
            <a:off x="2577602" y="3638624"/>
            <a:ext cx="3187548" cy="872708"/>
          </a:xfrm>
          <a:prstGeom prst="rect">
            <a:avLst/>
          </a:prstGeom>
        </p:spPr>
      </p:pic>
      <p:sp>
        <p:nvSpPr>
          <p:cNvPr id="9" name="Oval 8">
            <a:extLst>
              <a:ext uri="{FF2B5EF4-FFF2-40B4-BE49-F238E27FC236}">
                <a16:creationId xmlns:a16="http://schemas.microsoft.com/office/drawing/2014/main" id="{6E20171A-9CD5-D3F6-ED89-36781F912244}"/>
              </a:ext>
            </a:extLst>
          </p:cNvPr>
          <p:cNvSpPr/>
          <p:nvPr/>
        </p:nvSpPr>
        <p:spPr bwMode="auto">
          <a:xfrm flipH="1">
            <a:off x="3396437" y="2109620"/>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28" name="Oval 27">
            <a:extLst>
              <a:ext uri="{FF2B5EF4-FFF2-40B4-BE49-F238E27FC236}">
                <a16:creationId xmlns:a16="http://schemas.microsoft.com/office/drawing/2014/main" id="{90D6356C-6973-33C7-3F6E-4AA7DFBA5585}"/>
              </a:ext>
            </a:extLst>
          </p:cNvPr>
          <p:cNvSpPr/>
          <p:nvPr/>
        </p:nvSpPr>
        <p:spPr bwMode="auto">
          <a:xfrm flipH="1">
            <a:off x="3848998" y="2129418"/>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3" name="Oval 32">
            <a:extLst>
              <a:ext uri="{FF2B5EF4-FFF2-40B4-BE49-F238E27FC236}">
                <a16:creationId xmlns:a16="http://schemas.microsoft.com/office/drawing/2014/main" id="{3BC858FB-EEB9-7013-2490-C3E3EFFBEF67}"/>
              </a:ext>
            </a:extLst>
          </p:cNvPr>
          <p:cNvSpPr/>
          <p:nvPr/>
        </p:nvSpPr>
        <p:spPr bwMode="auto">
          <a:xfrm flipH="1">
            <a:off x="4179118" y="2129418"/>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8" name="Oval 47">
            <a:extLst>
              <a:ext uri="{FF2B5EF4-FFF2-40B4-BE49-F238E27FC236}">
                <a16:creationId xmlns:a16="http://schemas.microsoft.com/office/drawing/2014/main" id="{33482484-A16F-E502-75CB-428D3767404A}"/>
              </a:ext>
            </a:extLst>
          </p:cNvPr>
          <p:cNvSpPr/>
          <p:nvPr/>
        </p:nvSpPr>
        <p:spPr bwMode="auto">
          <a:xfrm flipH="1">
            <a:off x="5144247" y="2118704"/>
            <a:ext cx="266518" cy="281824"/>
          </a:xfrm>
          <a:prstGeom prst="ellipse">
            <a:avLst/>
          </a:prstGeom>
          <a:pattFill prst="lgCheck">
            <a:fgClr>
              <a:schemeClr val="accent2"/>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9" name="Oval 48">
            <a:extLst>
              <a:ext uri="{FF2B5EF4-FFF2-40B4-BE49-F238E27FC236}">
                <a16:creationId xmlns:a16="http://schemas.microsoft.com/office/drawing/2014/main" id="{30C05938-6EF9-4CD6-10A3-C39817848F94}"/>
              </a:ext>
            </a:extLst>
          </p:cNvPr>
          <p:cNvSpPr/>
          <p:nvPr/>
        </p:nvSpPr>
        <p:spPr bwMode="auto">
          <a:xfrm flipH="1">
            <a:off x="4199973" y="1447800"/>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cxnSp>
        <p:nvCxnSpPr>
          <p:cNvPr id="51" name="Straight Connector 50">
            <a:extLst>
              <a:ext uri="{FF2B5EF4-FFF2-40B4-BE49-F238E27FC236}">
                <a16:creationId xmlns:a16="http://schemas.microsoft.com/office/drawing/2014/main" id="{F117D0FF-E688-9A1D-07F2-419B013FA33A}"/>
              </a:ext>
            </a:extLst>
          </p:cNvPr>
          <p:cNvCxnSpPr>
            <a:cxnSpLocks/>
            <a:stCxn id="9" idx="4"/>
            <a:endCxn id="59" idx="0"/>
          </p:cNvCxnSpPr>
          <p:nvPr/>
        </p:nvCxnSpPr>
        <p:spPr bwMode="auto">
          <a:xfrm flipH="1">
            <a:off x="3490324" y="2391444"/>
            <a:ext cx="39372" cy="300390"/>
          </a:xfrm>
          <a:prstGeom prst="line">
            <a:avLst/>
          </a:prstGeom>
          <a:noFill/>
          <a:ln w="19050"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F74934F1-37E4-6FA2-BB7D-C37C32F8376B}"/>
              </a:ext>
            </a:extLst>
          </p:cNvPr>
          <p:cNvCxnSpPr>
            <a:cxnSpLocks/>
            <a:stCxn id="49" idx="4"/>
            <a:endCxn id="48" idx="0"/>
          </p:cNvCxnSpPr>
          <p:nvPr/>
        </p:nvCxnSpPr>
        <p:spPr bwMode="auto">
          <a:xfrm>
            <a:off x="4333232" y="1729624"/>
            <a:ext cx="944274" cy="389080"/>
          </a:xfrm>
          <a:prstGeom prst="line">
            <a:avLst/>
          </a:prstGeom>
          <a:noFill/>
          <a:ln w="19050" cap="flat" cmpd="sng" algn="ctr">
            <a:solidFill>
              <a:schemeClr val="tx1"/>
            </a:solidFill>
            <a:prstDash val="solid"/>
            <a:round/>
            <a:headEnd type="none" w="med" len="med"/>
            <a:tailEnd type="none" w="med" len="med"/>
          </a:ln>
          <a:effectLst/>
        </p:spPr>
      </p:cxnSp>
      <p:sp>
        <p:nvSpPr>
          <p:cNvPr id="57" name="Oval 56">
            <a:extLst>
              <a:ext uri="{FF2B5EF4-FFF2-40B4-BE49-F238E27FC236}">
                <a16:creationId xmlns:a16="http://schemas.microsoft.com/office/drawing/2014/main" id="{2CC36F52-878B-E9C1-CBFD-53DA4A4FF3DB}"/>
              </a:ext>
            </a:extLst>
          </p:cNvPr>
          <p:cNvSpPr/>
          <p:nvPr/>
        </p:nvSpPr>
        <p:spPr bwMode="auto">
          <a:xfrm flipH="1">
            <a:off x="2678755" y="2691834"/>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8" name="Oval 57">
            <a:extLst>
              <a:ext uri="{FF2B5EF4-FFF2-40B4-BE49-F238E27FC236}">
                <a16:creationId xmlns:a16="http://schemas.microsoft.com/office/drawing/2014/main" id="{4E23E7D6-79B5-638B-C07E-767D7DB37B7F}"/>
              </a:ext>
            </a:extLst>
          </p:cNvPr>
          <p:cNvSpPr/>
          <p:nvPr/>
        </p:nvSpPr>
        <p:spPr bwMode="auto">
          <a:xfrm flipH="1">
            <a:off x="3035093" y="2691834"/>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9" name="Oval 58">
            <a:extLst>
              <a:ext uri="{FF2B5EF4-FFF2-40B4-BE49-F238E27FC236}">
                <a16:creationId xmlns:a16="http://schemas.microsoft.com/office/drawing/2014/main" id="{FDED24A1-3464-5794-A311-440B1519AA4C}"/>
              </a:ext>
            </a:extLst>
          </p:cNvPr>
          <p:cNvSpPr/>
          <p:nvPr/>
        </p:nvSpPr>
        <p:spPr bwMode="auto">
          <a:xfrm flipH="1">
            <a:off x="3357065" y="2691834"/>
            <a:ext cx="266518" cy="281824"/>
          </a:xfrm>
          <a:prstGeom prst="ellipse">
            <a:avLst/>
          </a:prstGeom>
          <a:pattFill prst="lgCheck">
            <a:fgClr>
              <a:schemeClr val="accent2"/>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5" name="Oval 9224">
            <a:extLst>
              <a:ext uri="{FF2B5EF4-FFF2-40B4-BE49-F238E27FC236}">
                <a16:creationId xmlns:a16="http://schemas.microsoft.com/office/drawing/2014/main" id="{FB4AA741-6D11-4766-C528-91D25F981061}"/>
              </a:ext>
            </a:extLst>
          </p:cNvPr>
          <p:cNvSpPr/>
          <p:nvPr/>
        </p:nvSpPr>
        <p:spPr bwMode="auto">
          <a:xfrm flipH="1">
            <a:off x="3712134" y="2678838"/>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6" name="Oval 9225">
            <a:extLst>
              <a:ext uri="{FF2B5EF4-FFF2-40B4-BE49-F238E27FC236}">
                <a16:creationId xmlns:a16="http://schemas.microsoft.com/office/drawing/2014/main" id="{81752652-3FCB-8B0F-7829-A420AB9CAA0D}"/>
              </a:ext>
            </a:extLst>
          </p:cNvPr>
          <p:cNvSpPr/>
          <p:nvPr/>
        </p:nvSpPr>
        <p:spPr bwMode="auto">
          <a:xfrm flipH="1">
            <a:off x="4034565" y="2688660"/>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7" name="Oval 9226">
            <a:extLst>
              <a:ext uri="{FF2B5EF4-FFF2-40B4-BE49-F238E27FC236}">
                <a16:creationId xmlns:a16="http://schemas.microsoft.com/office/drawing/2014/main" id="{AB45B192-6F22-FBB4-2085-B69C1F3F8B1A}"/>
              </a:ext>
            </a:extLst>
          </p:cNvPr>
          <p:cNvSpPr/>
          <p:nvPr/>
        </p:nvSpPr>
        <p:spPr bwMode="auto">
          <a:xfrm flipH="1">
            <a:off x="4931946" y="2678838"/>
            <a:ext cx="266518" cy="281824"/>
          </a:xfrm>
          <a:prstGeom prst="ellipse">
            <a:avLst/>
          </a:prstGeom>
          <a:pattFill prst="lgCheck">
            <a:fgClr>
              <a:schemeClr val="accent2"/>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8" name="Oval 9227">
            <a:extLst>
              <a:ext uri="{FF2B5EF4-FFF2-40B4-BE49-F238E27FC236}">
                <a16:creationId xmlns:a16="http://schemas.microsoft.com/office/drawing/2014/main" id="{588C83F6-5F34-CFA8-1525-5B429FFF9D8A}"/>
              </a:ext>
            </a:extLst>
          </p:cNvPr>
          <p:cNvSpPr/>
          <p:nvPr/>
        </p:nvSpPr>
        <p:spPr bwMode="auto">
          <a:xfrm flipH="1">
            <a:off x="5360648" y="2666528"/>
            <a:ext cx="266518" cy="281824"/>
          </a:xfrm>
          <a:prstGeom prst="ellipse">
            <a:avLst/>
          </a:prstGeom>
          <a:pattFill prst="lgCheck">
            <a:fgClr>
              <a:schemeClr val="accent2"/>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9" name="TextBox 9228">
            <a:extLst>
              <a:ext uri="{FF2B5EF4-FFF2-40B4-BE49-F238E27FC236}">
                <a16:creationId xmlns:a16="http://schemas.microsoft.com/office/drawing/2014/main" id="{B35202E4-E39C-44A4-C24C-27347D142ECA}"/>
              </a:ext>
            </a:extLst>
          </p:cNvPr>
          <p:cNvSpPr txBox="1"/>
          <p:nvPr/>
        </p:nvSpPr>
        <p:spPr>
          <a:xfrm>
            <a:off x="886364" y="2940752"/>
            <a:ext cx="877163" cy="369332"/>
          </a:xfrm>
          <a:prstGeom prst="rect">
            <a:avLst/>
          </a:prstGeom>
          <a:noFill/>
        </p:spPr>
        <p:txBody>
          <a:bodyPr wrap="none" rtlCol="0">
            <a:spAutoFit/>
          </a:bodyPr>
          <a:lstStyle/>
          <a:p>
            <a:pPr>
              <a:buNone/>
            </a:pPr>
            <a:r>
              <a:rPr lang="en-US" sz="1800" dirty="0"/>
              <a:t>DRAM</a:t>
            </a:r>
          </a:p>
        </p:txBody>
      </p:sp>
      <p:cxnSp>
        <p:nvCxnSpPr>
          <p:cNvPr id="9231" name="Straight Connector 9230">
            <a:extLst>
              <a:ext uri="{FF2B5EF4-FFF2-40B4-BE49-F238E27FC236}">
                <a16:creationId xmlns:a16="http://schemas.microsoft.com/office/drawing/2014/main" id="{2FEE0504-5284-51A0-E1D5-D9601F99B23A}"/>
              </a:ext>
            </a:extLst>
          </p:cNvPr>
          <p:cNvCxnSpPr/>
          <p:nvPr/>
        </p:nvCxnSpPr>
        <p:spPr bwMode="auto">
          <a:xfrm>
            <a:off x="828479" y="3515148"/>
            <a:ext cx="8197108" cy="76200"/>
          </a:xfrm>
          <a:prstGeom prst="line">
            <a:avLst/>
          </a:prstGeom>
          <a:noFill/>
          <a:ln w="19050" cap="flat" cmpd="sng" algn="ctr">
            <a:solidFill>
              <a:schemeClr val="tx1"/>
            </a:solidFill>
            <a:prstDash val="lgDash"/>
            <a:round/>
            <a:headEnd type="none" w="med" len="med"/>
            <a:tailEnd type="none" w="med" len="med"/>
          </a:ln>
          <a:effectLst/>
        </p:spPr>
      </p:cxnSp>
      <p:sp>
        <p:nvSpPr>
          <p:cNvPr id="9233" name="TextBox 9232">
            <a:extLst>
              <a:ext uri="{FF2B5EF4-FFF2-40B4-BE49-F238E27FC236}">
                <a16:creationId xmlns:a16="http://schemas.microsoft.com/office/drawing/2014/main" id="{DC85076E-6308-7A5C-C5B9-77970DBD61CB}"/>
              </a:ext>
            </a:extLst>
          </p:cNvPr>
          <p:cNvSpPr txBox="1"/>
          <p:nvPr/>
        </p:nvSpPr>
        <p:spPr>
          <a:xfrm>
            <a:off x="886364" y="3705646"/>
            <a:ext cx="723275" cy="369332"/>
          </a:xfrm>
          <a:prstGeom prst="rect">
            <a:avLst/>
          </a:prstGeom>
          <a:noFill/>
        </p:spPr>
        <p:txBody>
          <a:bodyPr wrap="none" rtlCol="0">
            <a:spAutoFit/>
          </a:bodyPr>
          <a:lstStyle/>
          <a:p>
            <a:pPr>
              <a:buNone/>
            </a:pPr>
            <a:r>
              <a:rPr lang="en-US" sz="1800" dirty="0"/>
              <a:t>DISK</a:t>
            </a:r>
          </a:p>
        </p:txBody>
      </p:sp>
      <p:sp>
        <p:nvSpPr>
          <p:cNvPr id="9234" name="TextBox 9233">
            <a:extLst>
              <a:ext uri="{FF2B5EF4-FFF2-40B4-BE49-F238E27FC236}">
                <a16:creationId xmlns:a16="http://schemas.microsoft.com/office/drawing/2014/main" id="{7AF5499D-830E-5E7F-F8CB-1AF205B991A2}"/>
              </a:ext>
            </a:extLst>
          </p:cNvPr>
          <p:cNvSpPr txBox="1"/>
          <p:nvPr/>
        </p:nvSpPr>
        <p:spPr>
          <a:xfrm>
            <a:off x="5534819" y="3093073"/>
            <a:ext cx="1340175" cy="307777"/>
          </a:xfrm>
          <a:prstGeom prst="rect">
            <a:avLst/>
          </a:prstGeom>
          <a:noFill/>
        </p:spPr>
        <p:txBody>
          <a:bodyPr wrap="none" rtlCol="0">
            <a:spAutoFit/>
          </a:bodyPr>
          <a:lstStyle/>
          <a:p>
            <a:pPr>
              <a:buNone/>
            </a:pPr>
            <a:r>
              <a:rPr lang="en-US" sz="1400" dirty="0">
                <a:latin typeface="+mj-lt"/>
              </a:rPr>
              <a:t>Transfer Layer</a:t>
            </a:r>
          </a:p>
        </p:txBody>
      </p:sp>
      <p:sp>
        <p:nvSpPr>
          <p:cNvPr id="9235" name="TextBox 9234">
            <a:extLst>
              <a:ext uri="{FF2B5EF4-FFF2-40B4-BE49-F238E27FC236}">
                <a16:creationId xmlns:a16="http://schemas.microsoft.com/office/drawing/2014/main" id="{EF40842E-F84E-4ACB-EB21-F707C0EF84E1}"/>
              </a:ext>
            </a:extLst>
          </p:cNvPr>
          <p:cNvSpPr txBox="1"/>
          <p:nvPr/>
        </p:nvSpPr>
        <p:spPr>
          <a:xfrm>
            <a:off x="6265406" y="1955866"/>
            <a:ext cx="1184940" cy="461665"/>
          </a:xfrm>
          <a:prstGeom prst="rect">
            <a:avLst/>
          </a:prstGeom>
          <a:noFill/>
        </p:spPr>
        <p:txBody>
          <a:bodyPr wrap="none" rtlCol="0">
            <a:spAutoFit/>
          </a:bodyPr>
          <a:lstStyle/>
          <a:p>
            <a:pPr>
              <a:buNone/>
            </a:pPr>
            <a:r>
              <a:rPr lang="en-US" dirty="0"/>
              <a:t>Index X</a:t>
            </a:r>
          </a:p>
        </p:txBody>
      </p:sp>
      <p:sp>
        <p:nvSpPr>
          <p:cNvPr id="9236" name="TextBox 9235">
            <a:extLst>
              <a:ext uri="{FF2B5EF4-FFF2-40B4-BE49-F238E27FC236}">
                <a16:creationId xmlns:a16="http://schemas.microsoft.com/office/drawing/2014/main" id="{69FD4BD0-1F3D-07D4-9D56-3A81CADE6A51}"/>
              </a:ext>
            </a:extLst>
          </p:cNvPr>
          <p:cNvSpPr txBox="1"/>
          <p:nvPr/>
        </p:nvSpPr>
        <p:spPr>
          <a:xfrm>
            <a:off x="6265406" y="3902005"/>
            <a:ext cx="1184940" cy="461665"/>
          </a:xfrm>
          <a:prstGeom prst="rect">
            <a:avLst/>
          </a:prstGeom>
          <a:noFill/>
        </p:spPr>
        <p:txBody>
          <a:bodyPr wrap="none" rtlCol="0">
            <a:spAutoFit/>
          </a:bodyPr>
          <a:lstStyle/>
          <a:p>
            <a:pPr>
              <a:buNone/>
            </a:pPr>
            <a:r>
              <a:rPr lang="en-US" dirty="0"/>
              <a:t>Index Y</a:t>
            </a:r>
          </a:p>
        </p:txBody>
      </p:sp>
      <p:cxnSp>
        <p:nvCxnSpPr>
          <p:cNvPr id="2" name="Straight Connector 1">
            <a:extLst>
              <a:ext uri="{FF2B5EF4-FFF2-40B4-BE49-F238E27FC236}">
                <a16:creationId xmlns:a16="http://schemas.microsoft.com/office/drawing/2014/main" id="{555D99CA-A726-E446-AEE9-DD5625B36AA5}"/>
              </a:ext>
            </a:extLst>
          </p:cNvPr>
          <p:cNvCxnSpPr>
            <a:cxnSpLocks/>
          </p:cNvCxnSpPr>
          <p:nvPr/>
        </p:nvCxnSpPr>
        <p:spPr bwMode="auto">
          <a:xfrm flipH="1">
            <a:off x="4312377" y="1757985"/>
            <a:ext cx="23575" cy="371433"/>
          </a:xfrm>
          <a:prstGeom prst="line">
            <a:avLst/>
          </a:prstGeom>
          <a:noFill/>
          <a:ln w="19050"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586DAD53-FE5F-C162-0CA5-88F47853FF70}"/>
              </a:ext>
            </a:extLst>
          </p:cNvPr>
          <p:cNvCxnSpPr>
            <a:cxnSpLocks/>
          </p:cNvCxnSpPr>
          <p:nvPr/>
        </p:nvCxnSpPr>
        <p:spPr bwMode="auto">
          <a:xfrm>
            <a:off x="4333232" y="1729624"/>
            <a:ext cx="311338" cy="414924"/>
          </a:xfrm>
          <a:prstGeom prst="line">
            <a:avLst/>
          </a:prstGeom>
          <a:noFill/>
          <a:ln w="19050" cap="flat" cmpd="sng" algn="ctr">
            <a:solidFill>
              <a:schemeClr val="tx1"/>
            </a:solidFill>
            <a:prstDash val="solid"/>
            <a:round/>
            <a:headEnd type="none" w="med" len="med"/>
            <a:tailEnd type="none" w="med" len="med"/>
          </a:ln>
          <a:effectLst/>
        </p:spPr>
      </p:cxnSp>
      <p:sp>
        <p:nvSpPr>
          <p:cNvPr id="6" name="Oval 5">
            <a:extLst>
              <a:ext uri="{FF2B5EF4-FFF2-40B4-BE49-F238E27FC236}">
                <a16:creationId xmlns:a16="http://schemas.microsoft.com/office/drawing/2014/main" id="{C2BB64DF-C75D-6051-CDBC-875C44C8E7CB}"/>
              </a:ext>
            </a:extLst>
          </p:cNvPr>
          <p:cNvSpPr/>
          <p:nvPr/>
        </p:nvSpPr>
        <p:spPr bwMode="auto">
          <a:xfrm flipH="1">
            <a:off x="4511203" y="2139191"/>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C9BDDA56-3DA2-77EB-154A-AC5328FD1965}"/>
              </a:ext>
            </a:extLst>
          </p:cNvPr>
          <p:cNvSpPr/>
          <p:nvPr/>
        </p:nvSpPr>
        <p:spPr bwMode="auto">
          <a:xfrm>
            <a:off x="4846036" y="1936353"/>
            <a:ext cx="861735" cy="1089931"/>
          </a:xfrm>
          <a:prstGeom prst="rect">
            <a:avLst/>
          </a:pr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TextBox 11">
            <a:extLst>
              <a:ext uri="{FF2B5EF4-FFF2-40B4-BE49-F238E27FC236}">
                <a16:creationId xmlns:a16="http://schemas.microsoft.com/office/drawing/2014/main" id="{6CDB253D-7F87-FD13-BCBA-8E40D2D1A351}"/>
              </a:ext>
            </a:extLst>
          </p:cNvPr>
          <p:cNvSpPr txBox="1"/>
          <p:nvPr/>
        </p:nvSpPr>
        <p:spPr>
          <a:xfrm>
            <a:off x="4584726" y="1495603"/>
            <a:ext cx="2114681" cy="369332"/>
          </a:xfrm>
          <a:prstGeom prst="rect">
            <a:avLst/>
          </a:prstGeom>
          <a:noFill/>
        </p:spPr>
        <p:txBody>
          <a:bodyPr wrap="none" rtlCol="0">
            <a:spAutoFit/>
          </a:bodyPr>
          <a:lstStyle/>
          <a:p>
            <a:pPr>
              <a:buNone/>
            </a:pPr>
            <a:r>
              <a:rPr lang="en-US" sz="1800" dirty="0"/>
              <a:t>Subtree Pre-cleaning</a:t>
            </a:r>
          </a:p>
        </p:txBody>
      </p:sp>
      <p:sp>
        <p:nvSpPr>
          <p:cNvPr id="13" name="Oval 12">
            <a:extLst>
              <a:ext uri="{FF2B5EF4-FFF2-40B4-BE49-F238E27FC236}">
                <a16:creationId xmlns:a16="http://schemas.microsoft.com/office/drawing/2014/main" id="{C8B2426B-FA70-6ADF-E3CF-8203AB51A1F7}"/>
              </a:ext>
            </a:extLst>
          </p:cNvPr>
          <p:cNvSpPr/>
          <p:nvPr/>
        </p:nvSpPr>
        <p:spPr bwMode="auto">
          <a:xfrm flipH="1">
            <a:off x="5141435" y="2106342"/>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099F7D74-6B37-94AF-E035-016FA4037173}"/>
              </a:ext>
            </a:extLst>
          </p:cNvPr>
          <p:cNvSpPr/>
          <p:nvPr/>
        </p:nvSpPr>
        <p:spPr bwMode="auto">
          <a:xfrm flipH="1">
            <a:off x="4929134" y="2666476"/>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15" name="Oval 14">
            <a:extLst>
              <a:ext uri="{FF2B5EF4-FFF2-40B4-BE49-F238E27FC236}">
                <a16:creationId xmlns:a16="http://schemas.microsoft.com/office/drawing/2014/main" id="{C2872D00-8A5F-10C6-2990-4DBD9F496309}"/>
              </a:ext>
            </a:extLst>
          </p:cNvPr>
          <p:cNvSpPr/>
          <p:nvPr/>
        </p:nvSpPr>
        <p:spPr bwMode="auto">
          <a:xfrm flipH="1">
            <a:off x="5357836" y="2654166"/>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cxnSp>
        <p:nvCxnSpPr>
          <p:cNvPr id="17" name="Straight Arrow Connector 16">
            <a:extLst>
              <a:ext uri="{FF2B5EF4-FFF2-40B4-BE49-F238E27FC236}">
                <a16:creationId xmlns:a16="http://schemas.microsoft.com/office/drawing/2014/main" id="{BF6F2F86-0C06-5E47-CFB2-2FF6F2A2F694}"/>
              </a:ext>
            </a:extLst>
          </p:cNvPr>
          <p:cNvCxnSpPr>
            <a:cxnSpLocks/>
          </p:cNvCxnSpPr>
          <p:nvPr/>
        </p:nvCxnSpPr>
        <p:spPr bwMode="auto">
          <a:xfrm flipH="1">
            <a:off x="3662955" y="2935990"/>
            <a:ext cx="1179964" cy="163936"/>
          </a:xfrm>
          <a:prstGeom prst="straightConnector1">
            <a:avLst/>
          </a:prstGeom>
          <a:noFill/>
          <a:ln w="15875" cap="flat" cmpd="sng" algn="ctr">
            <a:solidFill>
              <a:schemeClr val="accent2"/>
            </a:solidFill>
            <a:prstDash val="solid"/>
            <a:round/>
            <a:headEnd type="none" w="med" len="med"/>
            <a:tailEnd type="triangle"/>
          </a:ln>
          <a:effectLst/>
        </p:spPr>
      </p:cxnSp>
      <p:pic>
        <p:nvPicPr>
          <p:cNvPr id="21" name="Picture 20">
            <a:extLst>
              <a:ext uri="{FF2B5EF4-FFF2-40B4-BE49-F238E27FC236}">
                <a16:creationId xmlns:a16="http://schemas.microsoft.com/office/drawing/2014/main" id="{446DC262-7689-74DB-A23C-C41C878FAC42}"/>
              </a:ext>
            </a:extLst>
          </p:cNvPr>
          <p:cNvPicPr>
            <a:picLocks noChangeAspect="1"/>
          </p:cNvPicPr>
          <p:nvPr/>
        </p:nvPicPr>
        <p:blipFill>
          <a:blip r:embed="rId13"/>
          <a:stretch>
            <a:fillRect/>
          </a:stretch>
        </p:blipFill>
        <p:spPr>
          <a:xfrm>
            <a:off x="5324841" y="4307255"/>
            <a:ext cx="225948" cy="191713"/>
          </a:xfrm>
          <a:prstGeom prst="rect">
            <a:avLst/>
          </a:prstGeom>
        </p:spPr>
      </p:pic>
      <p:pic>
        <p:nvPicPr>
          <p:cNvPr id="22" name="Picture 21">
            <a:extLst>
              <a:ext uri="{FF2B5EF4-FFF2-40B4-BE49-F238E27FC236}">
                <a16:creationId xmlns:a16="http://schemas.microsoft.com/office/drawing/2014/main" id="{31776A64-E727-9FB1-9D3D-4FFB43BC3D6F}"/>
              </a:ext>
            </a:extLst>
          </p:cNvPr>
          <p:cNvPicPr>
            <a:picLocks noChangeAspect="1"/>
          </p:cNvPicPr>
          <p:nvPr/>
        </p:nvPicPr>
        <p:blipFill>
          <a:blip r:embed="rId13"/>
          <a:stretch>
            <a:fillRect/>
          </a:stretch>
        </p:blipFill>
        <p:spPr>
          <a:xfrm>
            <a:off x="4210021" y="4307256"/>
            <a:ext cx="225948" cy="191713"/>
          </a:xfrm>
          <a:prstGeom prst="rect">
            <a:avLst/>
          </a:prstGeom>
        </p:spPr>
      </p:pic>
      <p:pic>
        <p:nvPicPr>
          <p:cNvPr id="23" name="Picture 22">
            <a:extLst>
              <a:ext uri="{FF2B5EF4-FFF2-40B4-BE49-F238E27FC236}">
                <a16:creationId xmlns:a16="http://schemas.microsoft.com/office/drawing/2014/main" id="{251AA9F7-AF4B-94F4-ED57-4C547CB987DE}"/>
              </a:ext>
            </a:extLst>
          </p:cNvPr>
          <p:cNvPicPr>
            <a:picLocks noChangeAspect="1"/>
          </p:cNvPicPr>
          <p:nvPr/>
        </p:nvPicPr>
        <p:blipFill>
          <a:blip r:embed="rId13"/>
          <a:stretch>
            <a:fillRect/>
          </a:stretch>
        </p:blipFill>
        <p:spPr>
          <a:xfrm>
            <a:off x="5560756" y="4309307"/>
            <a:ext cx="225948" cy="191713"/>
          </a:xfrm>
          <a:prstGeom prst="rect">
            <a:avLst/>
          </a:prstGeom>
        </p:spPr>
      </p:pic>
    </p:spTree>
    <p:extLst>
      <p:ext uri="{BB962C8B-B14F-4D97-AF65-F5344CB8AC3E}">
        <p14:creationId xmlns:p14="http://schemas.microsoft.com/office/powerpoint/2010/main" val="345009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grpId="0" nodeType="clickEffect">
                                  <p:stCondLst>
                                    <p:cond delay="0"/>
                                  </p:stCondLst>
                                  <p:childTnLst>
                                    <p:animEffect transition="out" filter="wipe(left)">
                                      <p:cBhvr>
                                        <p:cTn id="14" dur="1000"/>
                                        <p:tgtEl>
                                          <p:spTgt spid="48"/>
                                        </p:tgtEl>
                                      </p:cBhvr>
                                    </p:animEffect>
                                    <p:set>
                                      <p:cBhvr>
                                        <p:cTn id="15" dur="1" fill="hold">
                                          <p:stCondLst>
                                            <p:cond delay="999"/>
                                          </p:stCondLst>
                                        </p:cTn>
                                        <p:tgtEl>
                                          <p:spTgt spid="48"/>
                                        </p:tgtEl>
                                        <p:attrNameLst>
                                          <p:attrName>style.visibility</p:attrName>
                                        </p:attrNameLst>
                                      </p:cBhvr>
                                      <p:to>
                                        <p:strVal val="hidden"/>
                                      </p:to>
                                    </p:set>
                                  </p:childTnLst>
                                </p:cTn>
                              </p:par>
                              <p:par>
                                <p:cTn id="16" presetID="22" presetClass="exit" presetSubtype="8" fill="hold" grpId="0" nodeType="withEffect">
                                  <p:stCondLst>
                                    <p:cond delay="0"/>
                                  </p:stCondLst>
                                  <p:childTnLst>
                                    <p:animEffect transition="out" filter="wipe(left)">
                                      <p:cBhvr>
                                        <p:cTn id="17" dur="1000"/>
                                        <p:tgtEl>
                                          <p:spTgt spid="9227"/>
                                        </p:tgtEl>
                                      </p:cBhvr>
                                    </p:animEffect>
                                    <p:set>
                                      <p:cBhvr>
                                        <p:cTn id="18" dur="1" fill="hold">
                                          <p:stCondLst>
                                            <p:cond delay="999"/>
                                          </p:stCondLst>
                                        </p:cTn>
                                        <p:tgtEl>
                                          <p:spTgt spid="9227"/>
                                        </p:tgtEl>
                                        <p:attrNameLst>
                                          <p:attrName>style.visibility</p:attrName>
                                        </p:attrNameLst>
                                      </p:cBhvr>
                                      <p:to>
                                        <p:strVal val="hidden"/>
                                      </p:to>
                                    </p:set>
                                  </p:childTnLst>
                                </p:cTn>
                              </p:par>
                              <p:par>
                                <p:cTn id="19" presetID="22" presetClass="exit" presetSubtype="8" fill="hold" grpId="0" nodeType="withEffect">
                                  <p:stCondLst>
                                    <p:cond delay="0"/>
                                  </p:stCondLst>
                                  <p:childTnLst>
                                    <p:animEffect transition="out" filter="wipe(left)">
                                      <p:cBhvr>
                                        <p:cTn id="20" dur="1000"/>
                                        <p:tgtEl>
                                          <p:spTgt spid="9228"/>
                                        </p:tgtEl>
                                      </p:cBhvr>
                                    </p:animEffect>
                                    <p:set>
                                      <p:cBhvr>
                                        <p:cTn id="21" dur="1" fill="hold">
                                          <p:stCondLst>
                                            <p:cond delay="999"/>
                                          </p:stCondLst>
                                        </p:cTn>
                                        <p:tgtEl>
                                          <p:spTgt spid="9228"/>
                                        </p:tgtEl>
                                        <p:attrNameLst>
                                          <p:attrName>style.visibility</p:attrName>
                                        </p:attrNameLst>
                                      </p:cBhvr>
                                      <p:to>
                                        <p:strVal val="hidden"/>
                                      </p:to>
                                    </p:set>
                                  </p:childTnLst>
                                </p:cTn>
                              </p:par>
                              <p:par>
                                <p:cTn id="22" presetID="22" presetClass="entr" presetSubtype="8"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1000"/>
                                        <p:tgtEl>
                                          <p:spTgt spid="1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1000"/>
                                        <p:tgtEl>
                                          <p:spTgt spid="15"/>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right)">
                                      <p:cBhvr>
                                        <p:cTn id="34" dur="500"/>
                                        <p:tgtEl>
                                          <p:spTgt spid="17"/>
                                        </p:tgtEl>
                                      </p:cBhvr>
                                    </p:animEffect>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par>
                                <p:cTn id="42" presetID="22" presetClass="entr" presetSubtype="1"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up)">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9227" grpId="0" animBg="1"/>
      <p:bldP spid="9228" grpId="0" animBg="1"/>
      <p:bldP spid="11" grpId="0" animBg="1"/>
      <p:bldP spid="12" grpId="0"/>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57200" y="152400"/>
            <a:ext cx="10155238" cy="1066800"/>
          </a:xfrm>
        </p:spPr>
        <p:txBody>
          <a:bodyPr/>
          <a:lstStyle/>
          <a:p>
            <a:pPr algn="l"/>
            <a:r>
              <a:rPr lang="en-US" altLang="en-US" sz="2500" b="1" dirty="0"/>
              <a:t>The Big Picture</a:t>
            </a:r>
          </a:p>
        </p:txBody>
      </p:sp>
      <p:sp>
        <p:nvSpPr>
          <p:cNvPr id="9219" name="AutoShape 2" descr="Image result for google"/>
          <p:cNvSpPr>
            <a:spLocks noChangeAspect="1" noChangeArrowheads="1"/>
          </p:cNvSpPr>
          <p:nvPr/>
        </p:nvSpPr>
        <p:spPr bwMode="auto">
          <a:xfrm>
            <a:off x="2746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Char char="•"/>
            </a:pPr>
            <a:endParaRPr lang="en-US" altLang="en-US" sz="240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94AA144-0165-49DA-8FA9-52FEB1940251}"/>
              </a:ext>
            </a:extLst>
          </p:cNvPr>
          <p:cNvSpPr>
            <a:spLocks noGrp="1"/>
          </p:cNvSpPr>
          <p:nvPr>
            <p:ph type="sldNum" sz="quarter" idx="10"/>
          </p:nvPr>
        </p:nvSpPr>
        <p:spPr/>
        <p:txBody>
          <a:bodyPr/>
          <a:lstStyle/>
          <a:p>
            <a:fld id="{DDEE6574-8C8B-4EBF-8010-E5CDDCBFAAB8}" type="slidenum">
              <a:rPr lang="zh-CN" altLang="en-US" smtClean="0"/>
              <a:pPr/>
              <a:t>9</a:t>
            </a:fld>
            <a:endParaRPr lang="en-US" altLang="zh-CN"/>
          </a:p>
        </p:txBody>
      </p:sp>
      <p:sp>
        <p:nvSpPr>
          <p:cNvPr id="3" name="Rectangle 3">
            <a:extLst>
              <a:ext uri="{FF2B5EF4-FFF2-40B4-BE49-F238E27FC236}">
                <a16:creationId xmlns:a16="http://schemas.microsoft.com/office/drawing/2014/main" id="{50A6742E-3F6B-2BF8-BBA7-8552D01189C1}"/>
              </a:ext>
            </a:extLst>
          </p:cNvPr>
          <p:cNvSpPr txBox="1">
            <a:spLocks noChangeArrowheads="1"/>
          </p:cNvSpPr>
          <p:nvPr/>
        </p:nvSpPr>
        <p:spPr bwMode="auto">
          <a:xfrm>
            <a:off x="440632" y="4846979"/>
            <a:ext cx="8716962" cy="185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a:buNone/>
            </a:pPr>
            <a:r>
              <a:rPr lang="en-US" sz="2000" dirty="0">
                <a:cs typeface="Arial"/>
              </a:rPr>
              <a:t>Large and cold subtrees will be selected for </a:t>
            </a:r>
            <a:r>
              <a:rPr lang="en-US" sz="2000" dirty="0">
                <a:solidFill>
                  <a:srgbClr val="FF0000"/>
                </a:solidFill>
                <a:cs typeface="Arial"/>
              </a:rPr>
              <a:t>release.</a:t>
            </a:r>
          </a:p>
          <a:p>
            <a:pPr lvl="1" eaLnBrk="1" hangingPunct="1">
              <a:lnSpc>
                <a:spcPct val="90000"/>
              </a:lnSpc>
              <a:buClr>
                <a:schemeClr val="accent2"/>
              </a:buClr>
              <a:defRPr/>
            </a:pPr>
            <a:r>
              <a:rPr lang="en-US" sz="2000" dirty="0">
                <a:solidFill>
                  <a:srgbClr val="000000"/>
                </a:solidFill>
                <a:cs typeface="Arial"/>
              </a:rPr>
              <a:t>space reclamation to keep the index size below its memory limit.   </a:t>
            </a:r>
            <a:endParaRPr lang="en-US" dirty="0"/>
          </a:p>
          <a:p>
            <a:pPr marL="0" indent="0" algn="l">
              <a:buNone/>
            </a:pPr>
            <a:r>
              <a:rPr lang="en-US" sz="2000" dirty="0">
                <a:cs typeface="Arial"/>
              </a:rPr>
              <a:t> </a:t>
            </a:r>
          </a:p>
          <a:p>
            <a:pPr marL="457200" lvl="1" indent="0" eaLnBrk="1" hangingPunct="1">
              <a:lnSpc>
                <a:spcPct val="90000"/>
              </a:lnSpc>
              <a:buClr>
                <a:schemeClr val="accent2"/>
              </a:buClr>
              <a:buNone/>
              <a:defRPr/>
            </a:pPr>
            <a:endParaRPr lang="en-US" altLang="en-US" sz="2000" dirty="0">
              <a:cs typeface="Arial"/>
            </a:endParaRPr>
          </a:p>
        </p:txBody>
      </p:sp>
      <p:pic>
        <p:nvPicPr>
          <p:cNvPr id="7" name="Picture 6">
            <a:extLst>
              <a:ext uri="{FF2B5EF4-FFF2-40B4-BE49-F238E27FC236}">
                <a16:creationId xmlns:a16="http://schemas.microsoft.com/office/drawing/2014/main" id="{BF0E7734-A864-9486-0205-C6BC7A012DD3}"/>
              </a:ext>
            </a:extLst>
          </p:cNvPr>
          <p:cNvPicPr>
            <a:picLocks noChangeAspect="1"/>
          </p:cNvPicPr>
          <p:nvPr/>
        </p:nvPicPr>
        <p:blipFill>
          <a:blip r:embed="rId3"/>
          <a:stretch>
            <a:fillRect/>
          </a:stretch>
        </p:blipFill>
        <p:spPr>
          <a:xfrm>
            <a:off x="3507077" y="1732141"/>
            <a:ext cx="815277" cy="402606"/>
          </a:xfrm>
          <a:prstGeom prst="rect">
            <a:avLst/>
          </a:prstGeom>
        </p:spPr>
      </p:pic>
      <p:pic>
        <p:nvPicPr>
          <p:cNvPr id="8" name="Picture 7">
            <a:extLst>
              <a:ext uri="{FF2B5EF4-FFF2-40B4-BE49-F238E27FC236}">
                <a16:creationId xmlns:a16="http://schemas.microsoft.com/office/drawing/2014/main" id="{C59A38F2-E78F-8645-3DF2-D98877CF922D}"/>
              </a:ext>
            </a:extLst>
          </p:cNvPr>
          <p:cNvPicPr>
            <a:picLocks noChangeAspect="1"/>
          </p:cNvPicPr>
          <p:nvPr/>
        </p:nvPicPr>
        <p:blipFill>
          <a:blip r:embed="rId4"/>
          <a:stretch>
            <a:fillRect/>
          </a:stretch>
        </p:blipFill>
        <p:spPr>
          <a:xfrm>
            <a:off x="3985171" y="1729624"/>
            <a:ext cx="362345" cy="407638"/>
          </a:xfrm>
          <a:prstGeom prst="rect">
            <a:avLst/>
          </a:prstGeom>
        </p:spPr>
      </p:pic>
      <p:pic>
        <p:nvPicPr>
          <p:cNvPr id="18" name="Picture 17">
            <a:extLst>
              <a:ext uri="{FF2B5EF4-FFF2-40B4-BE49-F238E27FC236}">
                <a16:creationId xmlns:a16="http://schemas.microsoft.com/office/drawing/2014/main" id="{7038D578-5B61-AAF2-ED03-747D36545735}"/>
              </a:ext>
            </a:extLst>
          </p:cNvPr>
          <p:cNvPicPr>
            <a:picLocks noChangeAspect="1"/>
          </p:cNvPicPr>
          <p:nvPr/>
        </p:nvPicPr>
        <p:blipFill>
          <a:blip r:embed="rId5"/>
          <a:stretch>
            <a:fillRect/>
          </a:stretch>
        </p:blipFill>
        <p:spPr>
          <a:xfrm>
            <a:off x="2812014" y="2382674"/>
            <a:ext cx="712676" cy="305433"/>
          </a:xfrm>
          <a:prstGeom prst="rect">
            <a:avLst/>
          </a:prstGeom>
        </p:spPr>
      </p:pic>
      <p:pic>
        <p:nvPicPr>
          <p:cNvPr id="19" name="Picture 18">
            <a:extLst>
              <a:ext uri="{FF2B5EF4-FFF2-40B4-BE49-F238E27FC236}">
                <a16:creationId xmlns:a16="http://schemas.microsoft.com/office/drawing/2014/main" id="{EFFC2C90-039A-AD08-E0E6-193F69041962}"/>
              </a:ext>
            </a:extLst>
          </p:cNvPr>
          <p:cNvPicPr>
            <a:picLocks noChangeAspect="1"/>
          </p:cNvPicPr>
          <p:nvPr/>
        </p:nvPicPr>
        <p:blipFill>
          <a:blip r:embed="rId6"/>
          <a:stretch>
            <a:fillRect/>
          </a:stretch>
        </p:blipFill>
        <p:spPr>
          <a:xfrm>
            <a:off x="3171152" y="2396218"/>
            <a:ext cx="368766" cy="314535"/>
          </a:xfrm>
          <a:prstGeom prst="rect">
            <a:avLst/>
          </a:prstGeom>
        </p:spPr>
      </p:pic>
      <p:pic>
        <p:nvPicPr>
          <p:cNvPr id="24" name="Picture 23">
            <a:extLst>
              <a:ext uri="{FF2B5EF4-FFF2-40B4-BE49-F238E27FC236}">
                <a16:creationId xmlns:a16="http://schemas.microsoft.com/office/drawing/2014/main" id="{75593BD5-C90D-A677-E097-93A327C54314}"/>
              </a:ext>
            </a:extLst>
          </p:cNvPr>
          <p:cNvPicPr>
            <a:picLocks noChangeAspect="1"/>
          </p:cNvPicPr>
          <p:nvPr/>
        </p:nvPicPr>
        <p:blipFill>
          <a:blip r:embed="rId7"/>
          <a:stretch>
            <a:fillRect/>
          </a:stretch>
        </p:blipFill>
        <p:spPr>
          <a:xfrm>
            <a:off x="3846923" y="2401250"/>
            <a:ext cx="150977" cy="281824"/>
          </a:xfrm>
          <a:prstGeom prst="rect">
            <a:avLst/>
          </a:prstGeom>
        </p:spPr>
      </p:pic>
      <p:pic>
        <p:nvPicPr>
          <p:cNvPr id="25" name="Picture 24">
            <a:extLst>
              <a:ext uri="{FF2B5EF4-FFF2-40B4-BE49-F238E27FC236}">
                <a16:creationId xmlns:a16="http://schemas.microsoft.com/office/drawing/2014/main" id="{4FA2B162-E575-51AA-F721-543DD4BC0667}"/>
              </a:ext>
            </a:extLst>
          </p:cNvPr>
          <p:cNvPicPr>
            <a:picLocks noChangeAspect="1"/>
          </p:cNvPicPr>
          <p:nvPr/>
        </p:nvPicPr>
        <p:blipFill>
          <a:blip r:embed="rId8"/>
          <a:stretch>
            <a:fillRect/>
          </a:stretch>
        </p:blipFill>
        <p:spPr>
          <a:xfrm>
            <a:off x="3975106" y="2395922"/>
            <a:ext cx="196270" cy="281824"/>
          </a:xfrm>
          <a:prstGeom prst="rect">
            <a:avLst/>
          </a:prstGeom>
        </p:spPr>
      </p:pic>
      <p:pic>
        <p:nvPicPr>
          <p:cNvPr id="34" name="Picture 33">
            <a:extLst>
              <a:ext uri="{FF2B5EF4-FFF2-40B4-BE49-F238E27FC236}">
                <a16:creationId xmlns:a16="http://schemas.microsoft.com/office/drawing/2014/main" id="{A849BDC3-558D-95CB-01E8-8ADBBD9F1492}"/>
              </a:ext>
            </a:extLst>
          </p:cNvPr>
          <p:cNvPicPr>
            <a:picLocks noChangeAspect="1"/>
          </p:cNvPicPr>
          <p:nvPr/>
        </p:nvPicPr>
        <p:blipFill>
          <a:blip r:embed="rId9"/>
          <a:stretch>
            <a:fillRect/>
          </a:stretch>
        </p:blipFill>
        <p:spPr>
          <a:xfrm>
            <a:off x="3100784" y="3099926"/>
            <a:ext cx="2259625" cy="251629"/>
          </a:xfrm>
          <a:prstGeom prst="rect">
            <a:avLst/>
          </a:prstGeom>
        </p:spPr>
      </p:pic>
      <p:pic>
        <p:nvPicPr>
          <p:cNvPr id="45" name="Picture 44">
            <a:extLst>
              <a:ext uri="{FF2B5EF4-FFF2-40B4-BE49-F238E27FC236}">
                <a16:creationId xmlns:a16="http://schemas.microsoft.com/office/drawing/2014/main" id="{88497A68-0F22-EDDB-08EB-0079FD5FBFFA}"/>
              </a:ext>
            </a:extLst>
          </p:cNvPr>
          <p:cNvPicPr>
            <a:picLocks noChangeAspect="1"/>
          </p:cNvPicPr>
          <p:nvPr/>
        </p:nvPicPr>
        <p:blipFill>
          <a:blip r:embed="rId10"/>
          <a:stretch>
            <a:fillRect/>
          </a:stretch>
        </p:blipFill>
        <p:spPr>
          <a:xfrm>
            <a:off x="2577602" y="3638624"/>
            <a:ext cx="3187548" cy="872708"/>
          </a:xfrm>
          <a:prstGeom prst="rect">
            <a:avLst/>
          </a:prstGeom>
        </p:spPr>
      </p:pic>
      <p:sp>
        <p:nvSpPr>
          <p:cNvPr id="9" name="Oval 8">
            <a:extLst>
              <a:ext uri="{FF2B5EF4-FFF2-40B4-BE49-F238E27FC236}">
                <a16:creationId xmlns:a16="http://schemas.microsoft.com/office/drawing/2014/main" id="{6E20171A-9CD5-D3F6-ED89-36781F912244}"/>
              </a:ext>
            </a:extLst>
          </p:cNvPr>
          <p:cNvSpPr/>
          <p:nvPr/>
        </p:nvSpPr>
        <p:spPr bwMode="auto">
          <a:xfrm flipH="1">
            <a:off x="3396437" y="2109620"/>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28" name="Oval 27">
            <a:extLst>
              <a:ext uri="{FF2B5EF4-FFF2-40B4-BE49-F238E27FC236}">
                <a16:creationId xmlns:a16="http://schemas.microsoft.com/office/drawing/2014/main" id="{90D6356C-6973-33C7-3F6E-4AA7DFBA5585}"/>
              </a:ext>
            </a:extLst>
          </p:cNvPr>
          <p:cNvSpPr/>
          <p:nvPr/>
        </p:nvSpPr>
        <p:spPr bwMode="auto">
          <a:xfrm flipH="1">
            <a:off x="3848998" y="2129418"/>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3" name="Oval 32">
            <a:extLst>
              <a:ext uri="{FF2B5EF4-FFF2-40B4-BE49-F238E27FC236}">
                <a16:creationId xmlns:a16="http://schemas.microsoft.com/office/drawing/2014/main" id="{3BC858FB-EEB9-7013-2490-C3E3EFFBEF67}"/>
              </a:ext>
            </a:extLst>
          </p:cNvPr>
          <p:cNvSpPr/>
          <p:nvPr/>
        </p:nvSpPr>
        <p:spPr bwMode="auto">
          <a:xfrm flipH="1">
            <a:off x="4179118" y="2129418"/>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9" name="Oval 48">
            <a:extLst>
              <a:ext uri="{FF2B5EF4-FFF2-40B4-BE49-F238E27FC236}">
                <a16:creationId xmlns:a16="http://schemas.microsoft.com/office/drawing/2014/main" id="{30C05938-6EF9-4CD6-10A3-C39817848F94}"/>
              </a:ext>
            </a:extLst>
          </p:cNvPr>
          <p:cNvSpPr/>
          <p:nvPr/>
        </p:nvSpPr>
        <p:spPr bwMode="auto">
          <a:xfrm flipH="1">
            <a:off x="4199973" y="1447800"/>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cxnSp>
        <p:nvCxnSpPr>
          <p:cNvPr id="51" name="Straight Connector 50">
            <a:extLst>
              <a:ext uri="{FF2B5EF4-FFF2-40B4-BE49-F238E27FC236}">
                <a16:creationId xmlns:a16="http://schemas.microsoft.com/office/drawing/2014/main" id="{F117D0FF-E688-9A1D-07F2-419B013FA33A}"/>
              </a:ext>
            </a:extLst>
          </p:cNvPr>
          <p:cNvCxnSpPr>
            <a:cxnSpLocks/>
            <a:stCxn id="9" idx="4"/>
            <a:endCxn id="59" idx="0"/>
          </p:cNvCxnSpPr>
          <p:nvPr/>
        </p:nvCxnSpPr>
        <p:spPr bwMode="auto">
          <a:xfrm flipH="1">
            <a:off x="3490324" y="2391444"/>
            <a:ext cx="39372" cy="300390"/>
          </a:xfrm>
          <a:prstGeom prst="line">
            <a:avLst/>
          </a:prstGeom>
          <a:noFill/>
          <a:ln w="19050"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F74934F1-37E4-6FA2-BB7D-C37C32F8376B}"/>
              </a:ext>
            </a:extLst>
          </p:cNvPr>
          <p:cNvCxnSpPr>
            <a:cxnSpLocks/>
            <a:stCxn id="49" idx="4"/>
          </p:cNvCxnSpPr>
          <p:nvPr/>
        </p:nvCxnSpPr>
        <p:spPr bwMode="auto">
          <a:xfrm>
            <a:off x="4333232" y="1729624"/>
            <a:ext cx="944274" cy="389080"/>
          </a:xfrm>
          <a:prstGeom prst="line">
            <a:avLst/>
          </a:prstGeom>
          <a:noFill/>
          <a:ln w="19050" cap="flat" cmpd="sng" algn="ctr">
            <a:solidFill>
              <a:schemeClr val="tx1"/>
            </a:solidFill>
            <a:prstDash val="solid"/>
            <a:round/>
            <a:headEnd type="none" w="med" len="med"/>
            <a:tailEnd type="none" w="med" len="med"/>
          </a:ln>
          <a:effectLst/>
        </p:spPr>
      </p:cxnSp>
      <p:sp>
        <p:nvSpPr>
          <p:cNvPr id="57" name="Oval 56">
            <a:extLst>
              <a:ext uri="{FF2B5EF4-FFF2-40B4-BE49-F238E27FC236}">
                <a16:creationId xmlns:a16="http://schemas.microsoft.com/office/drawing/2014/main" id="{2CC36F52-878B-E9C1-CBFD-53DA4A4FF3DB}"/>
              </a:ext>
            </a:extLst>
          </p:cNvPr>
          <p:cNvSpPr/>
          <p:nvPr/>
        </p:nvSpPr>
        <p:spPr bwMode="auto">
          <a:xfrm flipH="1">
            <a:off x="2678755" y="2691834"/>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8" name="Oval 57">
            <a:extLst>
              <a:ext uri="{FF2B5EF4-FFF2-40B4-BE49-F238E27FC236}">
                <a16:creationId xmlns:a16="http://schemas.microsoft.com/office/drawing/2014/main" id="{4E23E7D6-79B5-638B-C07E-767D7DB37B7F}"/>
              </a:ext>
            </a:extLst>
          </p:cNvPr>
          <p:cNvSpPr/>
          <p:nvPr/>
        </p:nvSpPr>
        <p:spPr bwMode="auto">
          <a:xfrm flipH="1">
            <a:off x="3035093" y="2691834"/>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9" name="Oval 58">
            <a:extLst>
              <a:ext uri="{FF2B5EF4-FFF2-40B4-BE49-F238E27FC236}">
                <a16:creationId xmlns:a16="http://schemas.microsoft.com/office/drawing/2014/main" id="{FDED24A1-3464-5794-A311-440B1519AA4C}"/>
              </a:ext>
            </a:extLst>
          </p:cNvPr>
          <p:cNvSpPr/>
          <p:nvPr/>
        </p:nvSpPr>
        <p:spPr bwMode="auto">
          <a:xfrm flipH="1">
            <a:off x="3357065" y="2691834"/>
            <a:ext cx="266518" cy="281824"/>
          </a:xfrm>
          <a:prstGeom prst="ellipse">
            <a:avLst/>
          </a:prstGeom>
          <a:pattFill prst="lgCheck">
            <a:fgClr>
              <a:schemeClr val="accent2"/>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5" name="Oval 9224">
            <a:extLst>
              <a:ext uri="{FF2B5EF4-FFF2-40B4-BE49-F238E27FC236}">
                <a16:creationId xmlns:a16="http://schemas.microsoft.com/office/drawing/2014/main" id="{FB4AA741-6D11-4766-C528-91D25F981061}"/>
              </a:ext>
            </a:extLst>
          </p:cNvPr>
          <p:cNvSpPr/>
          <p:nvPr/>
        </p:nvSpPr>
        <p:spPr bwMode="auto">
          <a:xfrm flipH="1">
            <a:off x="3712134" y="2678838"/>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6" name="Oval 9225">
            <a:extLst>
              <a:ext uri="{FF2B5EF4-FFF2-40B4-BE49-F238E27FC236}">
                <a16:creationId xmlns:a16="http://schemas.microsoft.com/office/drawing/2014/main" id="{81752652-3FCB-8B0F-7829-A420AB9CAA0D}"/>
              </a:ext>
            </a:extLst>
          </p:cNvPr>
          <p:cNvSpPr/>
          <p:nvPr/>
        </p:nvSpPr>
        <p:spPr bwMode="auto">
          <a:xfrm flipH="1">
            <a:off x="4034565" y="2688660"/>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9229" name="TextBox 9228">
            <a:extLst>
              <a:ext uri="{FF2B5EF4-FFF2-40B4-BE49-F238E27FC236}">
                <a16:creationId xmlns:a16="http://schemas.microsoft.com/office/drawing/2014/main" id="{B35202E4-E39C-44A4-C24C-27347D142ECA}"/>
              </a:ext>
            </a:extLst>
          </p:cNvPr>
          <p:cNvSpPr txBox="1"/>
          <p:nvPr/>
        </p:nvSpPr>
        <p:spPr>
          <a:xfrm>
            <a:off x="886364" y="2940752"/>
            <a:ext cx="877163" cy="369332"/>
          </a:xfrm>
          <a:prstGeom prst="rect">
            <a:avLst/>
          </a:prstGeom>
          <a:noFill/>
        </p:spPr>
        <p:txBody>
          <a:bodyPr wrap="none" rtlCol="0">
            <a:spAutoFit/>
          </a:bodyPr>
          <a:lstStyle/>
          <a:p>
            <a:pPr>
              <a:buNone/>
            </a:pPr>
            <a:r>
              <a:rPr lang="en-US" sz="1800" dirty="0"/>
              <a:t>DRAM</a:t>
            </a:r>
          </a:p>
        </p:txBody>
      </p:sp>
      <p:cxnSp>
        <p:nvCxnSpPr>
          <p:cNvPr id="9231" name="Straight Connector 9230">
            <a:extLst>
              <a:ext uri="{FF2B5EF4-FFF2-40B4-BE49-F238E27FC236}">
                <a16:creationId xmlns:a16="http://schemas.microsoft.com/office/drawing/2014/main" id="{2FEE0504-5284-51A0-E1D5-D9601F99B23A}"/>
              </a:ext>
            </a:extLst>
          </p:cNvPr>
          <p:cNvCxnSpPr/>
          <p:nvPr/>
        </p:nvCxnSpPr>
        <p:spPr bwMode="auto">
          <a:xfrm>
            <a:off x="828479" y="3515148"/>
            <a:ext cx="8197108" cy="76200"/>
          </a:xfrm>
          <a:prstGeom prst="line">
            <a:avLst/>
          </a:prstGeom>
          <a:noFill/>
          <a:ln w="19050" cap="flat" cmpd="sng" algn="ctr">
            <a:solidFill>
              <a:schemeClr val="tx1"/>
            </a:solidFill>
            <a:prstDash val="lgDash"/>
            <a:round/>
            <a:headEnd type="none" w="med" len="med"/>
            <a:tailEnd type="none" w="med" len="med"/>
          </a:ln>
          <a:effectLst/>
        </p:spPr>
      </p:cxnSp>
      <p:sp>
        <p:nvSpPr>
          <p:cNvPr id="9233" name="TextBox 9232">
            <a:extLst>
              <a:ext uri="{FF2B5EF4-FFF2-40B4-BE49-F238E27FC236}">
                <a16:creationId xmlns:a16="http://schemas.microsoft.com/office/drawing/2014/main" id="{DC85076E-6308-7A5C-C5B9-77970DBD61CB}"/>
              </a:ext>
            </a:extLst>
          </p:cNvPr>
          <p:cNvSpPr txBox="1"/>
          <p:nvPr/>
        </p:nvSpPr>
        <p:spPr>
          <a:xfrm>
            <a:off x="886364" y="3705646"/>
            <a:ext cx="723275" cy="369332"/>
          </a:xfrm>
          <a:prstGeom prst="rect">
            <a:avLst/>
          </a:prstGeom>
          <a:noFill/>
        </p:spPr>
        <p:txBody>
          <a:bodyPr wrap="none" rtlCol="0">
            <a:spAutoFit/>
          </a:bodyPr>
          <a:lstStyle/>
          <a:p>
            <a:pPr>
              <a:buNone/>
            </a:pPr>
            <a:r>
              <a:rPr lang="en-US" sz="1800" dirty="0"/>
              <a:t>DISK</a:t>
            </a:r>
          </a:p>
        </p:txBody>
      </p:sp>
      <p:sp>
        <p:nvSpPr>
          <p:cNvPr id="9234" name="TextBox 9233">
            <a:extLst>
              <a:ext uri="{FF2B5EF4-FFF2-40B4-BE49-F238E27FC236}">
                <a16:creationId xmlns:a16="http://schemas.microsoft.com/office/drawing/2014/main" id="{7AF5499D-830E-5E7F-F8CB-1AF205B991A2}"/>
              </a:ext>
            </a:extLst>
          </p:cNvPr>
          <p:cNvSpPr txBox="1"/>
          <p:nvPr/>
        </p:nvSpPr>
        <p:spPr>
          <a:xfrm>
            <a:off x="5534819" y="3093073"/>
            <a:ext cx="1340175" cy="307777"/>
          </a:xfrm>
          <a:prstGeom prst="rect">
            <a:avLst/>
          </a:prstGeom>
          <a:noFill/>
        </p:spPr>
        <p:txBody>
          <a:bodyPr wrap="none" rtlCol="0">
            <a:spAutoFit/>
          </a:bodyPr>
          <a:lstStyle/>
          <a:p>
            <a:pPr>
              <a:buNone/>
            </a:pPr>
            <a:r>
              <a:rPr lang="en-US" sz="1400" dirty="0">
                <a:latin typeface="+mj-lt"/>
              </a:rPr>
              <a:t>Transfer Layer</a:t>
            </a:r>
          </a:p>
        </p:txBody>
      </p:sp>
      <p:sp>
        <p:nvSpPr>
          <p:cNvPr id="9235" name="TextBox 9234">
            <a:extLst>
              <a:ext uri="{FF2B5EF4-FFF2-40B4-BE49-F238E27FC236}">
                <a16:creationId xmlns:a16="http://schemas.microsoft.com/office/drawing/2014/main" id="{EF40842E-F84E-4ACB-EB21-F707C0EF84E1}"/>
              </a:ext>
            </a:extLst>
          </p:cNvPr>
          <p:cNvSpPr txBox="1"/>
          <p:nvPr/>
        </p:nvSpPr>
        <p:spPr>
          <a:xfrm>
            <a:off x="6881554" y="1887871"/>
            <a:ext cx="1184940" cy="461665"/>
          </a:xfrm>
          <a:prstGeom prst="rect">
            <a:avLst/>
          </a:prstGeom>
          <a:noFill/>
        </p:spPr>
        <p:txBody>
          <a:bodyPr wrap="none" rtlCol="0">
            <a:spAutoFit/>
          </a:bodyPr>
          <a:lstStyle/>
          <a:p>
            <a:pPr>
              <a:buNone/>
            </a:pPr>
            <a:r>
              <a:rPr lang="en-US" dirty="0"/>
              <a:t>Index X</a:t>
            </a:r>
          </a:p>
        </p:txBody>
      </p:sp>
      <p:sp>
        <p:nvSpPr>
          <p:cNvPr id="9236" name="TextBox 9235">
            <a:extLst>
              <a:ext uri="{FF2B5EF4-FFF2-40B4-BE49-F238E27FC236}">
                <a16:creationId xmlns:a16="http://schemas.microsoft.com/office/drawing/2014/main" id="{69FD4BD0-1F3D-07D4-9D56-3A81CADE6A51}"/>
              </a:ext>
            </a:extLst>
          </p:cNvPr>
          <p:cNvSpPr txBox="1"/>
          <p:nvPr/>
        </p:nvSpPr>
        <p:spPr>
          <a:xfrm>
            <a:off x="6874994" y="3890312"/>
            <a:ext cx="1184940" cy="461665"/>
          </a:xfrm>
          <a:prstGeom prst="rect">
            <a:avLst/>
          </a:prstGeom>
          <a:noFill/>
        </p:spPr>
        <p:txBody>
          <a:bodyPr wrap="none" rtlCol="0">
            <a:spAutoFit/>
          </a:bodyPr>
          <a:lstStyle/>
          <a:p>
            <a:pPr>
              <a:buNone/>
            </a:pPr>
            <a:r>
              <a:rPr lang="en-US" dirty="0"/>
              <a:t>Index Y</a:t>
            </a:r>
          </a:p>
        </p:txBody>
      </p:sp>
      <p:cxnSp>
        <p:nvCxnSpPr>
          <p:cNvPr id="2" name="Straight Connector 1">
            <a:extLst>
              <a:ext uri="{FF2B5EF4-FFF2-40B4-BE49-F238E27FC236}">
                <a16:creationId xmlns:a16="http://schemas.microsoft.com/office/drawing/2014/main" id="{555D99CA-A726-E446-AEE9-DD5625B36AA5}"/>
              </a:ext>
            </a:extLst>
          </p:cNvPr>
          <p:cNvCxnSpPr>
            <a:cxnSpLocks/>
          </p:cNvCxnSpPr>
          <p:nvPr/>
        </p:nvCxnSpPr>
        <p:spPr bwMode="auto">
          <a:xfrm flipH="1">
            <a:off x="4312377" y="1757985"/>
            <a:ext cx="23575" cy="371433"/>
          </a:xfrm>
          <a:prstGeom prst="line">
            <a:avLst/>
          </a:prstGeom>
          <a:noFill/>
          <a:ln w="19050"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586DAD53-FE5F-C162-0CA5-88F47853FF70}"/>
              </a:ext>
            </a:extLst>
          </p:cNvPr>
          <p:cNvCxnSpPr>
            <a:cxnSpLocks/>
          </p:cNvCxnSpPr>
          <p:nvPr/>
        </p:nvCxnSpPr>
        <p:spPr bwMode="auto">
          <a:xfrm>
            <a:off x="4333232" y="1729624"/>
            <a:ext cx="311338" cy="414924"/>
          </a:xfrm>
          <a:prstGeom prst="line">
            <a:avLst/>
          </a:prstGeom>
          <a:noFill/>
          <a:ln w="19050" cap="flat" cmpd="sng" algn="ctr">
            <a:solidFill>
              <a:schemeClr val="tx1"/>
            </a:solidFill>
            <a:prstDash val="solid"/>
            <a:round/>
            <a:headEnd type="none" w="med" len="med"/>
            <a:tailEnd type="none" w="med" len="med"/>
          </a:ln>
          <a:effectLst/>
        </p:spPr>
      </p:cxnSp>
      <p:sp>
        <p:nvSpPr>
          <p:cNvPr id="6" name="Oval 5">
            <a:extLst>
              <a:ext uri="{FF2B5EF4-FFF2-40B4-BE49-F238E27FC236}">
                <a16:creationId xmlns:a16="http://schemas.microsoft.com/office/drawing/2014/main" id="{C2BB64DF-C75D-6051-CDBC-875C44C8E7CB}"/>
              </a:ext>
            </a:extLst>
          </p:cNvPr>
          <p:cNvSpPr/>
          <p:nvPr/>
        </p:nvSpPr>
        <p:spPr bwMode="auto">
          <a:xfrm flipH="1">
            <a:off x="4511203" y="2139191"/>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6CDB253D-7F87-FD13-BCBA-8E40D2D1A351}"/>
              </a:ext>
            </a:extLst>
          </p:cNvPr>
          <p:cNvSpPr txBox="1"/>
          <p:nvPr/>
        </p:nvSpPr>
        <p:spPr>
          <a:xfrm>
            <a:off x="4684013" y="1414246"/>
            <a:ext cx="1665841" cy="369332"/>
          </a:xfrm>
          <a:prstGeom prst="rect">
            <a:avLst/>
          </a:prstGeom>
          <a:noFill/>
        </p:spPr>
        <p:txBody>
          <a:bodyPr wrap="none" rtlCol="0">
            <a:spAutoFit/>
          </a:bodyPr>
          <a:lstStyle/>
          <a:p>
            <a:pPr>
              <a:buNone/>
            </a:pPr>
            <a:r>
              <a:rPr lang="en-US" sz="1800" dirty="0"/>
              <a:t>Subtree Release</a:t>
            </a:r>
          </a:p>
        </p:txBody>
      </p:sp>
      <p:grpSp>
        <p:nvGrpSpPr>
          <p:cNvPr id="20" name="Group 19">
            <a:extLst>
              <a:ext uri="{FF2B5EF4-FFF2-40B4-BE49-F238E27FC236}">
                <a16:creationId xmlns:a16="http://schemas.microsoft.com/office/drawing/2014/main" id="{06493325-F079-58D0-73BE-685077B4CD56}"/>
              </a:ext>
            </a:extLst>
          </p:cNvPr>
          <p:cNvGrpSpPr/>
          <p:nvPr/>
        </p:nvGrpSpPr>
        <p:grpSpPr>
          <a:xfrm>
            <a:off x="4850433" y="1933110"/>
            <a:ext cx="861735" cy="1089931"/>
            <a:chOff x="4846036" y="1936353"/>
            <a:chExt cx="861735" cy="1089931"/>
          </a:xfrm>
        </p:grpSpPr>
        <p:pic>
          <p:nvPicPr>
            <p:cNvPr id="29" name="Picture 28">
              <a:extLst>
                <a:ext uri="{FF2B5EF4-FFF2-40B4-BE49-F238E27FC236}">
                  <a16:creationId xmlns:a16="http://schemas.microsoft.com/office/drawing/2014/main" id="{BDB51E89-DE5B-B9FC-DE83-562294F05A95}"/>
                </a:ext>
              </a:extLst>
            </p:cNvPr>
            <p:cNvPicPr>
              <a:picLocks noChangeAspect="1"/>
            </p:cNvPicPr>
            <p:nvPr/>
          </p:nvPicPr>
          <p:blipFill>
            <a:blip r:embed="rId11"/>
            <a:stretch>
              <a:fillRect/>
            </a:stretch>
          </p:blipFill>
          <p:spPr>
            <a:xfrm>
              <a:off x="5076499" y="2401250"/>
              <a:ext cx="216401" cy="281824"/>
            </a:xfrm>
            <a:prstGeom prst="rect">
              <a:avLst/>
            </a:prstGeom>
          </p:spPr>
        </p:pic>
        <p:pic>
          <p:nvPicPr>
            <p:cNvPr id="30" name="Picture 29">
              <a:extLst>
                <a:ext uri="{FF2B5EF4-FFF2-40B4-BE49-F238E27FC236}">
                  <a16:creationId xmlns:a16="http://schemas.microsoft.com/office/drawing/2014/main" id="{0B8F08C6-B174-D5F2-ED17-DA7FC8546F08}"/>
                </a:ext>
              </a:extLst>
            </p:cNvPr>
            <p:cNvPicPr>
              <a:picLocks noChangeAspect="1"/>
            </p:cNvPicPr>
            <p:nvPr/>
          </p:nvPicPr>
          <p:blipFill>
            <a:blip r:embed="rId12"/>
            <a:stretch>
              <a:fillRect/>
            </a:stretch>
          </p:blipFill>
          <p:spPr>
            <a:xfrm>
              <a:off x="5277506" y="2402694"/>
              <a:ext cx="226466" cy="291889"/>
            </a:xfrm>
            <a:prstGeom prst="rect">
              <a:avLst/>
            </a:prstGeom>
          </p:spPr>
        </p:pic>
        <p:sp>
          <p:nvSpPr>
            <p:cNvPr id="11" name="Rectangle 10">
              <a:extLst>
                <a:ext uri="{FF2B5EF4-FFF2-40B4-BE49-F238E27FC236}">
                  <a16:creationId xmlns:a16="http://schemas.microsoft.com/office/drawing/2014/main" id="{C9BDDA56-3DA2-77EB-154A-AC5328FD1965}"/>
                </a:ext>
              </a:extLst>
            </p:cNvPr>
            <p:cNvSpPr/>
            <p:nvPr/>
          </p:nvSpPr>
          <p:spPr bwMode="auto">
            <a:xfrm>
              <a:off x="4846036" y="1936353"/>
              <a:ext cx="861735" cy="1089931"/>
            </a:xfrm>
            <a:prstGeom prst="rect">
              <a:avLst/>
            </a:pr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Oval 12">
              <a:extLst>
                <a:ext uri="{FF2B5EF4-FFF2-40B4-BE49-F238E27FC236}">
                  <a16:creationId xmlns:a16="http://schemas.microsoft.com/office/drawing/2014/main" id="{C8B2426B-FA70-6ADF-E3CF-8203AB51A1F7}"/>
                </a:ext>
              </a:extLst>
            </p:cNvPr>
            <p:cNvSpPr/>
            <p:nvPr/>
          </p:nvSpPr>
          <p:spPr bwMode="auto">
            <a:xfrm flipH="1">
              <a:off x="5119005" y="2109517"/>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099F7D74-6B37-94AF-E035-016FA4037173}"/>
                </a:ext>
              </a:extLst>
            </p:cNvPr>
            <p:cNvSpPr/>
            <p:nvPr/>
          </p:nvSpPr>
          <p:spPr bwMode="auto">
            <a:xfrm flipH="1">
              <a:off x="4906704" y="2669651"/>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15" name="Oval 14">
              <a:extLst>
                <a:ext uri="{FF2B5EF4-FFF2-40B4-BE49-F238E27FC236}">
                  <a16:creationId xmlns:a16="http://schemas.microsoft.com/office/drawing/2014/main" id="{C2872D00-8A5F-10C6-2990-4DBD9F496309}"/>
                </a:ext>
              </a:extLst>
            </p:cNvPr>
            <p:cNvSpPr/>
            <p:nvPr/>
          </p:nvSpPr>
          <p:spPr bwMode="auto">
            <a:xfrm flipH="1">
              <a:off x="5335406" y="2657341"/>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grpSp>
      <p:pic>
        <p:nvPicPr>
          <p:cNvPr id="10" name="Picture 9">
            <a:extLst>
              <a:ext uri="{FF2B5EF4-FFF2-40B4-BE49-F238E27FC236}">
                <a16:creationId xmlns:a16="http://schemas.microsoft.com/office/drawing/2014/main" id="{D2FC7227-EFCE-9397-3104-F223E06BBD15}"/>
              </a:ext>
            </a:extLst>
          </p:cNvPr>
          <p:cNvPicPr>
            <a:picLocks noChangeAspect="1"/>
          </p:cNvPicPr>
          <p:nvPr/>
        </p:nvPicPr>
        <p:blipFill>
          <a:blip r:embed="rId13"/>
          <a:stretch>
            <a:fillRect/>
          </a:stretch>
        </p:blipFill>
        <p:spPr>
          <a:xfrm>
            <a:off x="5324841" y="4307255"/>
            <a:ext cx="225948" cy="191713"/>
          </a:xfrm>
          <a:prstGeom prst="rect">
            <a:avLst/>
          </a:prstGeom>
        </p:spPr>
      </p:pic>
      <p:pic>
        <p:nvPicPr>
          <p:cNvPr id="16" name="Picture 15">
            <a:extLst>
              <a:ext uri="{FF2B5EF4-FFF2-40B4-BE49-F238E27FC236}">
                <a16:creationId xmlns:a16="http://schemas.microsoft.com/office/drawing/2014/main" id="{5B33D04E-0C52-61D9-E0D3-6B4D7276CCAD}"/>
              </a:ext>
            </a:extLst>
          </p:cNvPr>
          <p:cNvPicPr>
            <a:picLocks noChangeAspect="1"/>
          </p:cNvPicPr>
          <p:nvPr/>
        </p:nvPicPr>
        <p:blipFill>
          <a:blip r:embed="rId13"/>
          <a:stretch>
            <a:fillRect/>
          </a:stretch>
        </p:blipFill>
        <p:spPr>
          <a:xfrm>
            <a:off x="4210021" y="4307256"/>
            <a:ext cx="225948" cy="191713"/>
          </a:xfrm>
          <a:prstGeom prst="rect">
            <a:avLst/>
          </a:prstGeom>
        </p:spPr>
      </p:pic>
      <p:pic>
        <p:nvPicPr>
          <p:cNvPr id="17" name="Picture 16">
            <a:extLst>
              <a:ext uri="{FF2B5EF4-FFF2-40B4-BE49-F238E27FC236}">
                <a16:creationId xmlns:a16="http://schemas.microsoft.com/office/drawing/2014/main" id="{37FA5F9F-6E9D-6E46-89E1-648B404AA39E}"/>
              </a:ext>
            </a:extLst>
          </p:cNvPr>
          <p:cNvPicPr>
            <a:picLocks noChangeAspect="1"/>
          </p:cNvPicPr>
          <p:nvPr/>
        </p:nvPicPr>
        <p:blipFill>
          <a:blip r:embed="rId13"/>
          <a:stretch>
            <a:fillRect/>
          </a:stretch>
        </p:blipFill>
        <p:spPr>
          <a:xfrm>
            <a:off x="5560756" y="4309307"/>
            <a:ext cx="225948" cy="191713"/>
          </a:xfrm>
          <a:prstGeom prst="rect">
            <a:avLst/>
          </a:prstGeom>
        </p:spPr>
      </p:pic>
      <p:grpSp>
        <p:nvGrpSpPr>
          <p:cNvPr id="32" name="Group 31">
            <a:extLst>
              <a:ext uri="{FF2B5EF4-FFF2-40B4-BE49-F238E27FC236}">
                <a16:creationId xmlns:a16="http://schemas.microsoft.com/office/drawing/2014/main" id="{FD39C8AD-1DDD-6950-313A-3E5E4E1DC921}"/>
              </a:ext>
            </a:extLst>
          </p:cNvPr>
          <p:cNvGrpSpPr/>
          <p:nvPr/>
        </p:nvGrpSpPr>
        <p:grpSpPr>
          <a:xfrm>
            <a:off x="4301083" y="2109620"/>
            <a:ext cx="1082983" cy="1523504"/>
            <a:chOff x="4301083" y="2109620"/>
            <a:chExt cx="1082983" cy="1523504"/>
          </a:xfrm>
        </p:grpSpPr>
        <p:cxnSp>
          <p:nvCxnSpPr>
            <p:cNvPr id="23" name="Straight Arrow Connector 22">
              <a:extLst>
                <a:ext uri="{FF2B5EF4-FFF2-40B4-BE49-F238E27FC236}">
                  <a16:creationId xmlns:a16="http://schemas.microsoft.com/office/drawing/2014/main" id="{1783D502-F7AE-1C94-A4E8-5F39DD4EB53C}"/>
                </a:ext>
              </a:extLst>
            </p:cNvPr>
            <p:cNvCxnSpPr>
              <a:cxnSpLocks/>
            </p:cNvCxnSpPr>
            <p:nvPr/>
          </p:nvCxnSpPr>
          <p:spPr bwMode="auto">
            <a:xfrm flipH="1">
              <a:off x="4738659" y="2401250"/>
              <a:ext cx="455689" cy="724168"/>
            </a:xfrm>
            <a:prstGeom prst="straightConnector1">
              <a:avLst/>
            </a:prstGeom>
            <a:noFill/>
            <a:ln w="25400" cap="flat" cmpd="sng" algn="ctr">
              <a:solidFill>
                <a:schemeClr val="tx1"/>
              </a:solidFill>
              <a:prstDash val="dash"/>
              <a:round/>
              <a:headEnd type="none" w="med" len="med"/>
              <a:tailEnd type="none"/>
            </a:ln>
            <a:effectLst/>
          </p:spPr>
        </p:cxnSp>
        <p:cxnSp>
          <p:nvCxnSpPr>
            <p:cNvPr id="26" name="Straight Arrow Connector 25">
              <a:extLst>
                <a:ext uri="{FF2B5EF4-FFF2-40B4-BE49-F238E27FC236}">
                  <a16:creationId xmlns:a16="http://schemas.microsoft.com/office/drawing/2014/main" id="{601252E9-AFB0-4D61-748E-9F9900E126A1}"/>
                </a:ext>
              </a:extLst>
            </p:cNvPr>
            <p:cNvCxnSpPr>
              <a:cxnSpLocks/>
            </p:cNvCxnSpPr>
            <p:nvPr/>
          </p:nvCxnSpPr>
          <p:spPr bwMode="auto">
            <a:xfrm flipH="1">
              <a:off x="4301083" y="3296019"/>
              <a:ext cx="227847" cy="337105"/>
            </a:xfrm>
            <a:prstGeom prst="straightConnector1">
              <a:avLst/>
            </a:prstGeom>
            <a:noFill/>
            <a:ln w="25400" cap="flat" cmpd="sng" algn="ctr">
              <a:solidFill>
                <a:schemeClr val="tx1"/>
              </a:solidFill>
              <a:prstDash val="dash"/>
              <a:round/>
              <a:headEnd type="none" w="med" len="med"/>
              <a:tailEnd type="none"/>
            </a:ln>
            <a:effectLst/>
          </p:spPr>
        </p:cxnSp>
        <p:sp>
          <p:nvSpPr>
            <p:cNvPr id="31" name="Oval 30">
              <a:extLst>
                <a:ext uri="{FF2B5EF4-FFF2-40B4-BE49-F238E27FC236}">
                  <a16:creationId xmlns:a16="http://schemas.microsoft.com/office/drawing/2014/main" id="{966D4161-12E8-305F-25AF-8FF45CCAD151}"/>
                </a:ext>
              </a:extLst>
            </p:cNvPr>
            <p:cNvSpPr/>
            <p:nvPr/>
          </p:nvSpPr>
          <p:spPr bwMode="auto">
            <a:xfrm flipH="1">
              <a:off x="5117548" y="2109620"/>
              <a:ext cx="266518" cy="281824"/>
            </a:xfrm>
            <a:prstGeom prst="ellipse">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grpSp>
      <p:sp>
        <p:nvSpPr>
          <p:cNvPr id="35" name="TextBox 34">
            <a:extLst>
              <a:ext uri="{FF2B5EF4-FFF2-40B4-BE49-F238E27FC236}">
                <a16:creationId xmlns:a16="http://schemas.microsoft.com/office/drawing/2014/main" id="{35044649-B7E2-C11C-CC92-EBC6C6A8B588}"/>
              </a:ext>
            </a:extLst>
          </p:cNvPr>
          <p:cNvSpPr txBox="1"/>
          <p:nvPr/>
        </p:nvSpPr>
        <p:spPr>
          <a:xfrm>
            <a:off x="5176678" y="2327704"/>
            <a:ext cx="1257075" cy="338554"/>
          </a:xfrm>
          <a:prstGeom prst="rect">
            <a:avLst/>
          </a:prstGeom>
          <a:noFill/>
        </p:spPr>
        <p:txBody>
          <a:bodyPr wrap="none" rtlCol="0">
            <a:spAutoFit/>
          </a:bodyPr>
          <a:lstStyle/>
          <a:p>
            <a:pPr>
              <a:buNone/>
            </a:pPr>
            <a:r>
              <a:rPr lang="en-US" sz="1600" dirty="0">
                <a:solidFill>
                  <a:srgbClr val="C00000"/>
                </a:solidFill>
                <a:latin typeface="+mj-lt"/>
              </a:rPr>
              <a:t>Mount point</a:t>
            </a:r>
          </a:p>
        </p:txBody>
      </p:sp>
    </p:spTree>
    <p:extLst>
      <p:ext uri="{BB962C8B-B14F-4D97-AF65-F5344CB8AC3E}">
        <p14:creationId xmlns:p14="http://schemas.microsoft.com/office/powerpoint/2010/main" val="331048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par>
                                <p:cTn id="12" presetID="22" presetClass="entr" presetSubtype="4" fill="hold" nodeType="with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wipe(down)">
                                      <p:cBhvr>
                                        <p:cTn id="14"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SONG@CMHMKEJFUVWXY5K7" val="2826"/>
  <p:tag name="DEFAULTFONTSIZE" val="10"/>
  <p:tag name="DEFAULTWIDTH" val="388"/>
  <p:tag name="DEFAULTHEIGHT" val="287"/>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99783</TotalTime>
  <Words>2342</Words>
  <Application>Microsoft Office PowerPoint</Application>
  <PresentationFormat>全屏显示(4:3)</PresentationFormat>
  <Paragraphs>332</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23</vt:i4>
      </vt:variant>
    </vt:vector>
  </HeadingPairs>
  <TitlesOfParts>
    <vt:vector size="33" baseType="lpstr">
      <vt:lpstr>NimbusRomNo9L-Regu</vt:lpstr>
      <vt:lpstr>NimbusRomNo9L-ReguItal</vt:lpstr>
      <vt:lpstr>Arial</vt:lpstr>
      <vt:lpstr>Calibri</vt:lpstr>
      <vt:lpstr>Helvetica</vt:lpstr>
      <vt:lpstr>Times New Roman</vt:lpstr>
      <vt:lpstr>Wingdings</vt:lpstr>
      <vt:lpstr>Default Design</vt:lpstr>
      <vt:lpstr>Custom Design</vt:lpstr>
      <vt:lpstr>1_Custom Design</vt:lpstr>
      <vt:lpstr>IndeXY: A Framework for Constructing  Indexes Larger than Memory</vt:lpstr>
      <vt:lpstr>Insufficient Memory for Large Indexes</vt:lpstr>
      <vt:lpstr>State-of-the-art Practices - A Co-design approach </vt:lpstr>
      <vt:lpstr>IndeXY: a Framework for Extensible Indexes</vt:lpstr>
      <vt:lpstr>The Design Challenges</vt:lpstr>
      <vt:lpstr>The Big Picture</vt:lpstr>
      <vt:lpstr>The Big Picture</vt:lpstr>
      <vt:lpstr>The Big Picture</vt:lpstr>
      <vt:lpstr>The Big Picture</vt:lpstr>
      <vt:lpstr>The Big Picture</vt:lpstr>
      <vt:lpstr>Pre-cleaning Sub-trees</vt:lpstr>
      <vt:lpstr>Sub-tree Release</vt:lpstr>
      <vt:lpstr>Performance Evaluation</vt:lpstr>
      <vt:lpstr>Write Performance (memory limit = 5GB)</vt:lpstr>
      <vt:lpstr>The YCSB Benchmark (memory limit = 5 GB)</vt:lpstr>
      <vt:lpstr>The YCSB Benchmark (memory limit = 5 GB)</vt:lpstr>
      <vt:lpstr>The YCSB Benchmark (memory limit = 5 GB)</vt:lpstr>
      <vt:lpstr>Read Performance (Micro-benchmark)</vt:lpstr>
      <vt:lpstr>A Summary</vt:lpstr>
      <vt:lpstr>Backup Slides</vt:lpstr>
      <vt:lpstr>TPC-C benchmark</vt:lpstr>
      <vt:lpstr>Read Performance (Micro-benchmark)</vt:lpstr>
      <vt:lpstr>Read Performance (Micro-benchmark)</vt:lpstr>
    </vt:vector>
  </TitlesOfParts>
  <Company>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Coordinated Spatio-Temporal Access Control Model for Mobile Computing in Coalition Environments</dc:title>
  <dc:creator>PC</dc:creator>
  <cp:lastModifiedBy>T186853</cp:lastModifiedBy>
  <cp:revision>1168</cp:revision>
  <dcterms:created xsi:type="dcterms:W3CDTF">2005-03-28T13:21:58Z</dcterms:created>
  <dcterms:modified xsi:type="dcterms:W3CDTF">2024-05-13T21:33:44Z</dcterms:modified>
</cp:coreProperties>
</file>