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B12E3-3F4E-4636-A91E-0A3DF37895E5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A1F2-DBAC-4D4F-B431-987919C65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62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72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5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4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1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7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5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8847-D8E4-4E63-B6C2-1FBC42C677F0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3ECA-6E18-48C8-9218-67E0F2451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78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94835" y="-249149"/>
            <a:ext cx="2603157" cy="7364627"/>
          </a:xfrm>
          <a:prstGeom prst="rect">
            <a:avLst/>
          </a:prstGeom>
          <a:solidFill>
            <a:srgbClr val="A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" t="4444" r="37034" b="60961"/>
          <a:stretch/>
        </p:blipFill>
        <p:spPr>
          <a:xfrm>
            <a:off x="-1" y="0"/>
            <a:ext cx="10511481" cy="686633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737772" y="2827768"/>
            <a:ext cx="2924433" cy="7742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828359" y="2827768"/>
            <a:ext cx="3559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accent5">
                    <a:lumMod val="50000"/>
                  </a:schemeClr>
                </a:solidFill>
              </a:rPr>
              <a:t>For more info:</a:t>
            </a:r>
            <a:endParaRPr lang="en-AU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AU" sz="2000" b="1" dirty="0" smtClean="0">
                <a:solidFill>
                  <a:schemeClr val="accent5">
                    <a:lumMod val="50000"/>
                  </a:schemeClr>
                </a:solidFill>
              </a:rPr>
              <a:t>chris.watkins@csiro.au</a:t>
            </a:r>
            <a:endParaRPr lang="en-AU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Watkins, Chris (IM&amp;T, Clayton)</dc:creator>
  <cp:lastModifiedBy>Watkins, Chris (IM&amp;T, Clayton)</cp:lastModifiedBy>
  <cp:revision>5</cp:revision>
  <cp:lastPrinted>2018-03-13T00:00:34Z</cp:lastPrinted>
  <dcterms:created xsi:type="dcterms:W3CDTF">2018-03-12T23:39:43Z</dcterms:created>
  <dcterms:modified xsi:type="dcterms:W3CDTF">2018-07-25T00:22:21Z</dcterms:modified>
</cp:coreProperties>
</file>