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6311-68B1-4049-8CD1-D2B858EF3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ENERGY EFFICIENCY</a:t>
            </a:r>
            <a:br>
              <a:rPr lang="es-MX" dirty="0"/>
            </a:br>
            <a:r>
              <a:rPr lang="es-MX" sz="3200" dirty="0" err="1"/>
              <a:t>Refreshing</a:t>
            </a:r>
            <a:r>
              <a:rPr lang="es-MX" sz="3200" dirty="0"/>
              <a:t> </a:t>
            </a:r>
            <a:r>
              <a:rPr lang="es-MX" sz="3200" dirty="0" err="1"/>
              <a:t>beverages</a:t>
            </a:r>
            <a:r>
              <a:rPr lang="es-MX" sz="3200" dirty="0"/>
              <a:t> </a:t>
            </a:r>
            <a:r>
              <a:rPr lang="es-MX" sz="3200" dirty="0" err="1"/>
              <a:t>factory</a:t>
            </a:r>
            <a:r>
              <a:rPr lang="es-MX" sz="3200" dirty="0"/>
              <a:t> “juguitos”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7DF4C-257E-4FB0-A9A2-2619DD5FF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Suicide </a:t>
            </a:r>
            <a:r>
              <a:rPr lang="es-MX" dirty="0" err="1"/>
              <a:t>Squad</a:t>
            </a:r>
            <a:endParaRPr lang="es-MX" dirty="0"/>
          </a:p>
          <a:p>
            <a:r>
              <a:rPr lang="es-MX" dirty="0"/>
              <a:t>PROJECTO 1</a:t>
            </a:r>
          </a:p>
        </p:txBody>
      </p:sp>
    </p:spTree>
    <p:extLst>
      <p:ext uri="{BB962C8B-B14F-4D97-AF65-F5344CB8AC3E}">
        <p14:creationId xmlns:p14="http://schemas.microsoft.com/office/powerpoint/2010/main" val="8997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58DB-9B3E-4085-AE5A-24A0A8AD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 STATEMENT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60A54-CE48-43F7-B0DD-CCDA018C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beverages</a:t>
            </a:r>
            <a:r>
              <a:rPr lang="es-MX" sz="3200" dirty="0"/>
              <a:t> </a:t>
            </a:r>
            <a:r>
              <a:rPr lang="es-MX" sz="3200" dirty="0" err="1"/>
              <a:t>factory</a:t>
            </a:r>
            <a:r>
              <a:rPr lang="es-MX" sz="3200" dirty="0"/>
              <a:t> “Juguitos” has a </a:t>
            </a:r>
            <a:r>
              <a:rPr lang="es-MX" sz="3200" dirty="0" err="1"/>
              <a:t>production</a:t>
            </a:r>
            <a:r>
              <a:rPr lang="es-MX" sz="3200" dirty="0"/>
              <a:t> Schedule </a:t>
            </a:r>
            <a:r>
              <a:rPr lang="es-MX" sz="3200" dirty="0" err="1"/>
              <a:t>that</a:t>
            </a:r>
            <a:r>
              <a:rPr lang="es-MX" sz="3200" dirty="0"/>
              <a:t> </a:t>
            </a:r>
            <a:r>
              <a:rPr lang="es-MX" sz="3200" dirty="0" err="1"/>
              <a:t>is</a:t>
            </a:r>
            <a:r>
              <a:rPr lang="es-MX" sz="3200" dirty="0"/>
              <a:t> active 24/7, 365 </a:t>
            </a:r>
            <a:r>
              <a:rPr lang="es-MX" sz="3200" dirty="0" err="1"/>
              <a:t>days</a:t>
            </a:r>
            <a:r>
              <a:rPr lang="es-MX" sz="3200" dirty="0"/>
              <a:t> a </a:t>
            </a:r>
            <a:r>
              <a:rPr lang="es-MX" sz="3200" dirty="0" err="1"/>
              <a:t>year</a:t>
            </a:r>
            <a:r>
              <a:rPr lang="es-MX" sz="3200" dirty="0"/>
              <a:t>.</a:t>
            </a:r>
          </a:p>
          <a:p>
            <a:r>
              <a:rPr lang="es-MX" sz="3200" dirty="0" err="1"/>
              <a:t>For</a:t>
            </a:r>
            <a:r>
              <a:rPr lang="es-MX" sz="3200" dirty="0"/>
              <a:t> </a:t>
            </a:r>
            <a:r>
              <a:rPr lang="es-MX" sz="3200" dirty="0" err="1"/>
              <a:t>this</a:t>
            </a:r>
            <a:r>
              <a:rPr lang="es-MX" sz="3200" dirty="0"/>
              <a:t> </a:t>
            </a:r>
            <a:r>
              <a:rPr lang="es-MX" sz="3200" dirty="0" err="1"/>
              <a:t>project</a:t>
            </a:r>
            <a:r>
              <a:rPr lang="es-MX" sz="3200" dirty="0"/>
              <a:t> </a:t>
            </a:r>
            <a:r>
              <a:rPr lang="es-MX" sz="3200" dirty="0" err="1"/>
              <a:t>we</a:t>
            </a:r>
            <a:r>
              <a:rPr lang="es-MX" sz="3200" dirty="0"/>
              <a:t> </a:t>
            </a:r>
            <a:r>
              <a:rPr lang="es-MX" sz="3200" dirty="0" err="1"/>
              <a:t>will</a:t>
            </a:r>
            <a:r>
              <a:rPr lang="es-MX" sz="3200" dirty="0"/>
              <a:t> </a:t>
            </a:r>
            <a:r>
              <a:rPr lang="es-MX" sz="3200" dirty="0" err="1"/>
              <a:t>analise</a:t>
            </a:r>
            <a:r>
              <a:rPr lang="es-MX" sz="3200" dirty="0"/>
              <a:t> data </a:t>
            </a:r>
            <a:r>
              <a:rPr lang="es-MX" sz="3200" dirty="0" err="1"/>
              <a:t>from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first</a:t>
            </a:r>
            <a:r>
              <a:rPr lang="es-MX" sz="3200" dirty="0"/>
              <a:t> 6 </a:t>
            </a:r>
            <a:r>
              <a:rPr lang="es-MX" sz="3200" dirty="0" err="1"/>
              <a:t>months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year</a:t>
            </a:r>
            <a:r>
              <a:rPr lang="es-MX" sz="3200" dirty="0"/>
              <a:t>.</a:t>
            </a:r>
          </a:p>
          <a:p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factory</a:t>
            </a:r>
            <a:r>
              <a:rPr lang="es-MX" sz="3200" dirty="0"/>
              <a:t> has 4 </a:t>
            </a:r>
            <a:r>
              <a:rPr lang="es-MX" sz="3200" dirty="0" err="1"/>
              <a:t>production</a:t>
            </a:r>
            <a:r>
              <a:rPr lang="es-MX" sz="3200" dirty="0"/>
              <a:t> </a:t>
            </a:r>
            <a:r>
              <a:rPr lang="es-MX" sz="3200" dirty="0" err="1"/>
              <a:t>lanes</a:t>
            </a:r>
            <a:r>
              <a:rPr lang="es-MX" sz="3200" dirty="0"/>
              <a:t>, </a:t>
            </a:r>
            <a:r>
              <a:rPr lang="es-MX" sz="3200" dirty="0" err="1"/>
              <a:t>we</a:t>
            </a:r>
            <a:r>
              <a:rPr lang="es-MX" sz="3200" dirty="0"/>
              <a:t> </a:t>
            </a:r>
            <a:r>
              <a:rPr lang="es-MX" sz="3200" dirty="0" err="1"/>
              <a:t>will</a:t>
            </a:r>
            <a:r>
              <a:rPr lang="es-MX" sz="3200" dirty="0"/>
              <a:t> </a:t>
            </a:r>
            <a:r>
              <a:rPr lang="es-MX" sz="3200" dirty="0" err="1"/>
              <a:t>attempt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explain</a:t>
            </a:r>
            <a:r>
              <a:rPr lang="es-MX" sz="3200" dirty="0"/>
              <a:t> </a:t>
            </a:r>
            <a:r>
              <a:rPr lang="es-MX" sz="3200" dirty="0" err="1"/>
              <a:t>how</a:t>
            </a:r>
            <a:r>
              <a:rPr lang="es-MX" sz="3200" dirty="0"/>
              <a:t> </a:t>
            </a:r>
            <a:r>
              <a:rPr lang="es-MX" sz="3200" dirty="0" err="1"/>
              <a:t>does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volumen </a:t>
            </a:r>
            <a:r>
              <a:rPr lang="es-MX" sz="3200" dirty="0" err="1"/>
              <a:t>produced</a:t>
            </a:r>
            <a:r>
              <a:rPr lang="es-MX" sz="3200" dirty="0"/>
              <a:t> </a:t>
            </a:r>
            <a:r>
              <a:rPr lang="es-MX" sz="3200" dirty="0" err="1"/>
              <a:t>impacts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energy</a:t>
            </a:r>
            <a:r>
              <a:rPr lang="es-MX" sz="3200" dirty="0"/>
              <a:t> </a:t>
            </a:r>
            <a:r>
              <a:rPr lang="es-MX" sz="3200" dirty="0" err="1"/>
              <a:t>intake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</a:t>
            </a:r>
            <a:r>
              <a:rPr lang="es-MX" sz="3200" dirty="0" err="1"/>
              <a:t>each</a:t>
            </a:r>
            <a:r>
              <a:rPr lang="es-MX" sz="3200" dirty="0"/>
              <a:t> </a:t>
            </a:r>
            <a:r>
              <a:rPr lang="es-MX" sz="3200" dirty="0" err="1"/>
              <a:t>lane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3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58DB-9B3E-4085-AE5A-24A0A8AD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 STATEMENT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60A54-CE48-43F7-B0DD-CCDA018C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supply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lane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amount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refrigeration</a:t>
            </a:r>
            <a:r>
              <a:rPr lang="es-MX" dirty="0"/>
              <a:t> and air </a:t>
            </a:r>
            <a:r>
              <a:rPr lang="es-MX" dirty="0" err="1"/>
              <a:t>compressors</a:t>
            </a:r>
            <a:r>
              <a:rPr lang="es-MX" dirty="0"/>
              <a:t>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produce,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factory</a:t>
            </a:r>
            <a:r>
              <a:rPr lang="es-MX" dirty="0"/>
              <a:t> has:</a:t>
            </a:r>
          </a:p>
          <a:p>
            <a:pPr lvl="1"/>
            <a:r>
              <a:rPr lang="es-MX" dirty="0"/>
              <a:t>12 </a:t>
            </a:r>
            <a:r>
              <a:rPr lang="es-MX" dirty="0" err="1"/>
              <a:t>compressorss</a:t>
            </a:r>
            <a:r>
              <a:rPr lang="es-MX" dirty="0"/>
              <a:t>:</a:t>
            </a:r>
          </a:p>
          <a:p>
            <a:pPr lvl="2"/>
            <a:r>
              <a:rPr lang="es-MX" dirty="0"/>
              <a:t>6 air </a:t>
            </a:r>
            <a:r>
              <a:rPr lang="es-MX" dirty="0" err="1"/>
              <a:t>compressors</a:t>
            </a:r>
            <a:endParaRPr lang="es-MX" dirty="0"/>
          </a:p>
          <a:p>
            <a:pPr lvl="3"/>
            <a:r>
              <a:rPr lang="es-MX" dirty="0"/>
              <a:t>2 </a:t>
            </a:r>
            <a:r>
              <a:rPr lang="es-MX" dirty="0" err="1"/>
              <a:t>big</a:t>
            </a:r>
            <a:r>
              <a:rPr lang="es-MX" dirty="0"/>
              <a:t> AC (mas de 200 HP)</a:t>
            </a:r>
          </a:p>
          <a:p>
            <a:pPr lvl="3"/>
            <a:r>
              <a:rPr lang="es-MX" dirty="0"/>
              <a:t>4 </a:t>
            </a:r>
            <a:r>
              <a:rPr lang="es-MX" dirty="0" err="1"/>
              <a:t>small</a:t>
            </a:r>
            <a:r>
              <a:rPr lang="es-MX" dirty="0"/>
              <a:t> AC (60 HP)</a:t>
            </a:r>
          </a:p>
          <a:p>
            <a:pPr lvl="2"/>
            <a:r>
              <a:rPr lang="es-MX" dirty="0"/>
              <a:t>4 </a:t>
            </a:r>
            <a:r>
              <a:rPr lang="es-MX" dirty="0" err="1"/>
              <a:t>Ammonia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250 HP (</a:t>
            </a:r>
            <a:r>
              <a:rPr lang="es-MX" dirty="0" err="1"/>
              <a:t>refrigeration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2 </a:t>
            </a:r>
            <a:r>
              <a:rPr lang="es-MX" dirty="0" err="1"/>
              <a:t>reciprocating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200 HP (</a:t>
            </a:r>
            <a:r>
              <a:rPr lang="es-MX" dirty="0" err="1"/>
              <a:t>displacement</a:t>
            </a:r>
            <a:r>
              <a:rPr lang="es-MX" dirty="0"/>
              <a:t>/</a:t>
            </a:r>
            <a:r>
              <a:rPr lang="es-MX" dirty="0" err="1"/>
              <a:t>movement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</a:t>
            </a:r>
            <a:r>
              <a:rPr lang="es-MX" dirty="0" err="1"/>
              <a:t>feed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4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lanes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purpose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determine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combination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</a:t>
            </a:r>
            <a:r>
              <a:rPr lang="es-MX" dirty="0" err="1"/>
              <a:t>presents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/>
              <a:t>lowest </a:t>
            </a:r>
            <a:r>
              <a:rPr lang="es-MX" dirty="0" err="1"/>
              <a:t>energy</a:t>
            </a:r>
            <a:r>
              <a:rPr lang="es-MX" dirty="0"/>
              <a:t> </a:t>
            </a:r>
            <a:r>
              <a:rPr lang="es-MX" dirty="0" err="1"/>
              <a:t>intake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08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3B26-E51C-45A6-B04C-A49B13FA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6077"/>
            <a:ext cx="8610600" cy="653610"/>
          </a:xfrm>
        </p:spPr>
        <p:txBody>
          <a:bodyPr/>
          <a:lstStyle/>
          <a:p>
            <a:r>
              <a:rPr lang="es-MX" dirty="0"/>
              <a:t>Factory </a:t>
            </a:r>
            <a:r>
              <a:rPr lang="es-MX" dirty="0" err="1"/>
              <a:t>diagram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BAE871-F661-4186-AB12-8E9E377F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17638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21007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3B26-E51C-45A6-B04C-A49B13FA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1029417"/>
            <a:ext cx="7000461" cy="653610"/>
          </a:xfrm>
        </p:spPr>
        <p:txBody>
          <a:bodyPr>
            <a:noAutofit/>
          </a:bodyPr>
          <a:lstStyle/>
          <a:p>
            <a:r>
              <a:rPr lang="es-MX" sz="2400" b="1" dirty="0" err="1"/>
              <a:t>There</a:t>
            </a:r>
            <a:r>
              <a:rPr lang="es-MX" sz="2400" b="1" dirty="0"/>
              <a:t> are </a:t>
            </a:r>
            <a:r>
              <a:rPr lang="es-MX" sz="2400" b="1" dirty="0" err="1"/>
              <a:t>over</a:t>
            </a:r>
            <a:r>
              <a:rPr lang="es-MX" sz="2400" b="1" dirty="0"/>
              <a:t> 5,700 </a:t>
            </a:r>
            <a:r>
              <a:rPr lang="es-MX" sz="2400" b="1" dirty="0" err="1"/>
              <a:t>combinations</a:t>
            </a:r>
            <a:r>
              <a:rPr lang="es-MX" sz="2400" b="1" dirty="0"/>
              <a:t> in </a:t>
            </a:r>
            <a:r>
              <a:rPr lang="es-MX" sz="2400" b="1" dirty="0" err="1"/>
              <a:t>which</a:t>
            </a:r>
            <a:r>
              <a:rPr lang="es-MX" sz="2400" b="1" dirty="0"/>
              <a:t> te </a:t>
            </a:r>
            <a:r>
              <a:rPr lang="es-MX" sz="2400" b="1" dirty="0" err="1"/>
              <a:t>compressors</a:t>
            </a:r>
            <a:r>
              <a:rPr lang="es-MX" sz="2400" b="1" dirty="0"/>
              <a:t> </a:t>
            </a:r>
            <a:r>
              <a:rPr lang="es-MX" sz="2400" b="1" dirty="0" err="1"/>
              <a:t>may</a:t>
            </a:r>
            <a:r>
              <a:rPr lang="es-MX" sz="2400" b="1" dirty="0"/>
              <a:t> be </a:t>
            </a:r>
            <a:r>
              <a:rPr lang="es-MX" sz="2400" b="1" dirty="0" err="1"/>
              <a:t>connected</a:t>
            </a:r>
            <a:r>
              <a:rPr lang="es-MX" sz="2400" b="1" dirty="0"/>
              <a:t> </a:t>
            </a:r>
            <a:r>
              <a:rPr lang="es-MX" sz="2400" b="1" dirty="0" err="1"/>
              <a:t>to</a:t>
            </a:r>
            <a:r>
              <a:rPr lang="es-MX" sz="2400" b="1" dirty="0"/>
              <a:t> </a:t>
            </a:r>
            <a:r>
              <a:rPr lang="es-MX" sz="2400" b="1" dirty="0" err="1"/>
              <a:t>all</a:t>
            </a:r>
            <a:r>
              <a:rPr lang="es-MX" sz="2400" b="1" dirty="0"/>
              <a:t> 4 </a:t>
            </a:r>
            <a:r>
              <a:rPr lang="es-MX" sz="2400" b="1" dirty="0" err="1"/>
              <a:t>production</a:t>
            </a:r>
            <a:r>
              <a:rPr lang="es-MX" sz="2400" b="1" dirty="0"/>
              <a:t> </a:t>
            </a:r>
            <a:r>
              <a:rPr lang="es-MX" sz="2400" b="1" dirty="0" err="1"/>
              <a:t>lanes</a:t>
            </a:r>
            <a:r>
              <a:rPr lang="es-MX" sz="2400" b="1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BAE871-F661-4186-AB12-8E9E377F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28800" y="1960978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191418274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2527</TotalTime>
  <Words>177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ENERGY EFFICIENCY Refreshing beverages factory “juguitos”</vt:lpstr>
      <vt:lpstr>PROBLEM STATEMENT 1</vt:lpstr>
      <vt:lpstr>PROBLEM STATEMENT 2</vt:lpstr>
      <vt:lpstr>Factory diagram</vt:lpstr>
      <vt:lpstr>There are over 5,700 combinations in which te compressors may be connected to all 4 production lanes.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Eficiencia energética fabrica refresquera “juguitos”</dc:title>
  <dc:creator>angie.gloriav@gmail.com</dc:creator>
  <cp:lastModifiedBy>angie.gloriav@gmail.com</cp:lastModifiedBy>
  <cp:revision>16</cp:revision>
  <dcterms:created xsi:type="dcterms:W3CDTF">2019-07-19T00:32:36Z</dcterms:created>
  <dcterms:modified xsi:type="dcterms:W3CDTF">2019-07-20T18:40:16Z</dcterms:modified>
</cp:coreProperties>
</file>