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903" r:id="rId3"/>
    <p:sldId id="904" r:id="rId4"/>
    <p:sldId id="913" r:id="rId5"/>
    <p:sldId id="911" r:id="rId6"/>
    <p:sldId id="906" r:id="rId7"/>
    <p:sldId id="914" r:id="rId8"/>
    <p:sldId id="907" r:id="rId9"/>
    <p:sldId id="908" r:id="rId10"/>
    <p:sldId id="910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864" r:id="rId20"/>
    <p:sldId id="924" r:id="rId21"/>
    <p:sldId id="925" r:id="rId22"/>
    <p:sldId id="923" r:id="rId23"/>
    <p:sldId id="926" r:id="rId24"/>
    <p:sldId id="927" r:id="rId25"/>
    <p:sldId id="928" r:id="rId26"/>
    <p:sldId id="931" r:id="rId27"/>
    <p:sldId id="9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5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" autoAdjust="0"/>
    <p:restoredTop sz="95282" autoAdjust="0"/>
  </p:normalViewPr>
  <p:slideViewPr>
    <p:cSldViewPr snapToGrid="0" snapToObjects="1">
      <p:cViewPr varScale="1">
        <p:scale>
          <a:sx n="89" d="100"/>
          <a:sy n="89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CSE 5523: </a:t>
            </a:r>
            <a:br>
              <a:rPr lang="en-US" dirty="0"/>
            </a:br>
            <a:r>
              <a:rPr lang="en-US" dirty="0"/>
              <a:t>HW2+3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/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9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Pocket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48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(random order!)</a:t>
                </a:r>
              </a:p>
              <a:p>
                <a:pPr lvl="2"/>
                <a:r>
                  <a:rPr lang="en-US" sz="24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3"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Update: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Evaluate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 the “training data” and calculate the training accuracy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If training accuracy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“higher” than the training accuracy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442327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Soft-margin SVM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935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regularization coefficients (i.e., reg_coeff)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80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4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821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Bernoulli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one-dimensional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77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2342-666C-465F-86A6-3457005B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A7EA-B231-49E0-A3A2-F15ECEFC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implement:</a:t>
            </a:r>
          </a:p>
          <a:p>
            <a:pPr lvl="1"/>
            <a:r>
              <a:rPr lang="en-US" dirty="0"/>
              <a:t>Linear logistic regression</a:t>
            </a:r>
          </a:p>
          <a:p>
            <a:pPr lvl="1"/>
            <a:r>
              <a:rPr lang="en-US" dirty="0"/>
              <a:t>Pocket algorithm (improved perceptron)</a:t>
            </a:r>
          </a:p>
          <a:p>
            <a:pPr lvl="1"/>
            <a:r>
              <a:rPr lang="en-US" dirty="0"/>
              <a:t>Linear soft-margin SVM</a:t>
            </a:r>
          </a:p>
          <a:p>
            <a:pPr lvl="1"/>
            <a:r>
              <a:rPr lang="en-US" dirty="0"/>
              <a:t>Linear Naïve Bayes</a:t>
            </a:r>
          </a:p>
          <a:p>
            <a:pPr lvl="1"/>
            <a:r>
              <a:rPr lang="en-US" dirty="0"/>
              <a:t>Linear Gaussian discriminative analysis</a:t>
            </a:r>
          </a:p>
          <a:p>
            <a:pPr lvl="1"/>
            <a:r>
              <a:rPr lang="en-US" dirty="0"/>
              <a:t>Nonlinear Naïve Bayes</a:t>
            </a:r>
          </a:p>
          <a:p>
            <a:pPr lvl="1"/>
            <a:r>
              <a:rPr lang="en-US" dirty="0"/>
              <a:t>Nonlinear Gaussian discriminative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11 or 12 for how to compute them</a:t>
                </a: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a vector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a vector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Gaussian discriminant analysis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776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Bernoulli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multi-dimensional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3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10, 11 for how to compute them</a:t>
                </a:r>
              </a:p>
              <a:p>
                <a:r>
                  <a:rPr lang="en-US" dirty="0"/>
                  <a:t>See also your homework #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covariance matrix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your homework # 2 for how to compute 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5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 data source</a:t>
                </a:r>
              </a:p>
              <a:p>
                <a:pPr lvl="1"/>
                <a:r>
                  <a:rPr lang="en-US" dirty="0"/>
                  <a:t>2D linear </a:t>
                </a:r>
              </a:p>
              <a:p>
                <a:pPr lvl="1"/>
                <a:r>
                  <a:rPr lang="en-US" dirty="0"/>
                  <a:t>2D noisy linear</a:t>
                </a:r>
              </a:p>
              <a:p>
                <a:pPr lvl="1"/>
                <a:r>
                  <a:rPr lang="en-US" dirty="0"/>
                  <a:t>2D quadratic (circle)</a:t>
                </a:r>
              </a:p>
              <a:p>
                <a:pPr lvl="1"/>
                <a:r>
                  <a:rPr lang="en-US" dirty="0"/>
                  <a:t>MNIST (&lt;5 vs. &gt;=5)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vl="1"/>
                <a:r>
                  <a:rPr lang="en-US" dirty="0"/>
                  <a:t>A column as an instance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95C2DA4-A634-44A1-BF60-C1B81416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387" y="3939229"/>
            <a:ext cx="3903333" cy="29275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227F1A2-929E-41B1-8674-8D9193D4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34" y="1436688"/>
            <a:ext cx="3903333" cy="2927500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00B0AD7D-A036-47BC-B842-0A018DAD8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827" y="4435318"/>
            <a:ext cx="3453600" cy="193531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B5314A-A38D-4615-BEE2-488CB9A45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304" y="1445416"/>
            <a:ext cx="3891696" cy="29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F2C-C4C9-4C58-A277-2459391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not appended with “1” yet.</a:t>
                </a:r>
              </a:p>
              <a:p>
                <a:r>
                  <a:rPr lang="en-US" dirty="0"/>
                  <a:t>For feature transform for a 2D data instance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Again, you need to append “1” to 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if you want 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directly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 the homework, we have done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you!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76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dirty="0"/>
                  <a:t>;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the loss on the </a:t>
                </a:r>
                <a:r>
                  <a:rPr lang="en-US" i="1" dirty="0"/>
                  <a:t>i</a:t>
                </a:r>
                <a:r>
                  <a:rPr lang="en-US" dirty="0"/>
                  <a:t>-th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−1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/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19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873</Words>
  <Application>Microsoft Office PowerPoint</Application>
  <PresentationFormat>Widescreen</PresentationFormat>
  <Paragraphs>165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5523:  HW2+3</vt:lpstr>
      <vt:lpstr>Outline</vt:lpstr>
      <vt:lpstr>Data</vt:lpstr>
      <vt:lpstr>Data</vt:lpstr>
      <vt:lpstr>Accuracy</vt:lpstr>
      <vt:lpstr>Logistic regression</vt:lpstr>
      <vt:lpstr>Logistic regression</vt:lpstr>
      <vt:lpstr>Gradient descent (GD) for logistic regression</vt:lpstr>
      <vt:lpstr>Gradient descent (GD) for logistic regression</vt:lpstr>
      <vt:lpstr>Gradient descent (GD) for logistic regression</vt:lpstr>
      <vt:lpstr>Pocket algorithm</vt:lpstr>
      <vt:lpstr>Pocket algorithm</vt:lpstr>
      <vt:lpstr>Pocket algorithm</vt:lpstr>
      <vt:lpstr>Soft-margin SVM algorithm</vt:lpstr>
      <vt:lpstr>Soft-margin SVM</vt:lpstr>
      <vt:lpstr>Gradient descent (GD) for soft-margin SVM</vt:lpstr>
      <vt:lpstr>Gradient descent (GD) for soft-margin SVM</vt:lpstr>
      <vt:lpstr>Naïve Bayes</vt:lpstr>
      <vt:lpstr>Naïve Bayes</vt:lpstr>
      <vt:lpstr>Nonlinear Naïve Bayes</vt:lpstr>
      <vt:lpstr>Linear Naïve Bayes</vt:lpstr>
      <vt:lpstr>Prediction (please do “log” to prevent overflow)</vt:lpstr>
      <vt:lpstr>Gaussian discriminant analysis</vt:lpstr>
      <vt:lpstr>GDA</vt:lpstr>
      <vt:lpstr>Nonlinear GDA</vt:lpstr>
      <vt:lpstr>Linear GDA</vt:lpstr>
      <vt:lpstr>Prediction (please do “log” to prevent overflow)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578</cp:revision>
  <dcterms:created xsi:type="dcterms:W3CDTF">2020-06-25T19:45:53Z</dcterms:created>
  <dcterms:modified xsi:type="dcterms:W3CDTF">2021-03-11T06:20:10Z</dcterms:modified>
</cp:coreProperties>
</file>