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4"/>
  </p:sldMasterIdLst>
  <p:sldIdLst>
    <p:sldId id="298" r:id="rId5"/>
    <p:sldId id="303" r:id="rId6"/>
    <p:sldId id="300" r:id="rId7"/>
    <p:sldId id="301" r:id="rId8"/>
    <p:sldId id="30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19" autoAdjust="0"/>
  </p:normalViewPr>
  <p:slideViewPr>
    <p:cSldViewPr snapToGrid="0">
      <p:cViewPr varScale="1">
        <p:scale>
          <a:sx n="61" d="100"/>
          <a:sy n="61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9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93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51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5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8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4/28/2021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7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023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42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4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595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644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4/28/2021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3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87" r:id="rId7"/>
    <p:sldLayoutId id="2147483688" r:id="rId8"/>
    <p:sldLayoutId id="2147483689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F170EFE-379D-4F4E-B0A6-0A53F6F76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l="3559" r="2219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Multiplier Snake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By: Karan Munday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A7B56-17A7-4D8D-91A9-1FCB23009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F0D1D-6A1D-4558-B36D-F88B54507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PvP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snakes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“fruits” on the map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Designed for 2 person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PvP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but can handle more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 games can be running at any given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24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A7B56-17A7-4D8D-91A9-1FCB23009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Server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F0D1D-6A1D-4558-B36D-F88B54507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Uses web sockets and json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Very little data 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Asynchronies data handling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 concurrent games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04A80F-BC9A-4F0D-858D-0AC34BA4F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168" y="2487214"/>
            <a:ext cx="4543659" cy="398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2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A7B56-17A7-4D8D-91A9-1FCB23009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Client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F0D1D-6A1D-4558-B36D-F88B54507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Multi-Threaded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Constantly listening for changes</a:t>
            </a:r>
          </a:p>
          <a:p>
            <a:pPr marL="73152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Constantly drawing the game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Asynchronies data handling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 and Create a lobby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Customize your snake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7F2CE2-43C2-4F33-BCE6-0EE7BA63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046" y="2383621"/>
            <a:ext cx="3981795" cy="400185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867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A7B56-17A7-4D8D-91A9-1FCB23009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F0D1D-6A1D-4558-B36D-F88B54507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250246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{479107B3-5C18-4061-B562-452CFA1CF03C}tf22712842_win32</Template>
  <TotalTime>117</TotalTime>
  <Words>75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Multiplier Snake Game</vt:lpstr>
      <vt:lpstr>Introduction</vt:lpstr>
      <vt:lpstr>Server Implementation</vt:lpstr>
      <vt:lpstr>Client Implementation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Multiplier snake game</dc:title>
  <dc:creator>Karan Munday</dc:creator>
  <cp:lastModifiedBy>Karan Munday</cp:lastModifiedBy>
  <cp:revision>33</cp:revision>
  <dcterms:created xsi:type="dcterms:W3CDTF">2021-04-28T13:59:04Z</dcterms:created>
  <dcterms:modified xsi:type="dcterms:W3CDTF">2021-04-28T23:09:53Z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