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7" r:id="rId5"/>
    <p:sldId id="259" r:id="rId6"/>
    <p:sldId id="262" r:id="rId7"/>
    <p:sldId id="263" r:id="rId8"/>
    <p:sldId id="261" r:id="rId9"/>
    <p:sldId id="264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35455" y="365760"/>
            <a:ext cx="9070975" cy="6492240"/>
          </a:xfrm>
        </p:spPr>
        <p:txBody>
          <a:bodyPr>
            <a:normAutofit/>
          </a:bodyPr>
          <a:lstStyle/>
          <a:p>
            <a:r>
              <a:rPr lang="pt-BR" altLang="en-US" sz="3200"/>
              <a:t>Atores</a:t>
            </a:r>
            <a:endParaRPr lang="pt-BR" altLang="en-US" sz="3200"/>
          </a:p>
          <a:p>
            <a:pPr algn="just"/>
            <a:r>
              <a:rPr lang="pt-BR" altLang="en-US"/>
              <a:t>-Jovens e entusiastas do mundo gamer</a:t>
            </a:r>
            <a:endParaRPr lang="pt-BR" altLang="en-US"/>
          </a:p>
          <a:p>
            <a:r>
              <a:rPr lang="pt-BR" altLang="en-US" sz="3200"/>
              <a:t>Cenário (usuário) </a:t>
            </a:r>
            <a:endParaRPr lang="pt-BR" altLang="en-US" sz="3200"/>
          </a:p>
          <a:p>
            <a:pPr algn="just"/>
            <a:r>
              <a:rPr lang="pt-BR" altLang="en-US"/>
              <a:t>-Acesso aos produtos e pesquisa pelos itens desejados</a:t>
            </a:r>
            <a:endParaRPr lang="pt-BR" altLang="en-US"/>
          </a:p>
          <a:p>
            <a:pPr algn="just"/>
            <a:r>
              <a:rPr lang="pt-BR" altLang="en-US"/>
              <a:t>-Login/cadastro dos usuários  no site</a:t>
            </a:r>
            <a:endParaRPr lang="pt-BR" altLang="en-US"/>
          </a:p>
          <a:p>
            <a:r>
              <a:rPr lang="pt-BR" altLang="en-US" sz="3200"/>
              <a:t>Cenário (site)</a:t>
            </a:r>
            <a:endParaRPr lang="pt-BR" altLang="en-US" sz="3200"/>
          </a:p>
          <a:p>
            <a:pPr algn="just"/>
            <a:r>
              <a:rPr lang="pt-BR" altLang="en-US"/>
              <a:t>- Manter os dados dos usuários cadastrados e suas preferências</a:t>
            </a:r>
            <a:endParaRPr lang="pt-BR" altLang="en-US"/>
          </a:p>
          <a:p>
            <a:r>
              <a:rPr lang="pt-BR" altLang="en-US" sz="3200"/>
              <a:t>Use case</a:t>
            </a:r>
            <a:endParaRPr lang="pt-BR" altLang="en-US" sz="3200"/>
          </a:p>
          <a:p>
            <a:pPr algn="just"/>
            <a:r>
              <a:rPr lang="pt-BR" altLang="en-US"/>
              <a:t>- Usuários irão utilizar o site para pesquisar sobre os seus produtos de interesse através das guias de produtos e poderão realizar compras dos produtos através do site.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Finalidade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Este documento de visão de negócio tem a finalidade de apresentar uma visão da estrutura do projeto do site GAMEMANIA, contendo as especificações do usuário para manter o usuário informado sobre o site e suas funcionalidades.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Escopo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site tem como públlico alvo os fás e entusiastas do mundo gamer, visando o mercado A,B,C em sua maioria.</a:t>
            </a:r>
            <a:endParaRPr lang="pt-BR" altLang="en-US"/>
          </a:p>
          <a:p>
            <a:pPr algn="just"/>
            <a:r>
              <a:rPr lang="pt-BR" altLang="en-US"/>
              <a:t>O site foi desenvolvido para facilitar o acesso e ser intuitivo pelo usuário em qualquer dispositivo.</a:t>
            </a:r>
            <a:endParaRPr lang="pt-BR" altLang="en-US"/>
          </a:p>
          <a:p>
            <a:pPr algn="just"/>
            <a:r>
              <a:rPr lang="pt-BR" altLang="en-US"/>
              <a:t>O site fo idesenvolvido especificamente visando o mundo gamer, oferecendo uma grande variedade de produtos e fácil acesso às preferências do cliente.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Visão geral do produto	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pt-BR" altLang="en-US"/>
              <a:t>O que é?</a:t>
            </a:r>
            <a:endParaRPr lang="pt-BR" altLang="en-US"/>
          </a:p>
          <a:p>
            <a:r>
              <a:rPr lang="pt-BR" altLang="en-US"/>
              <a:t>Um site especializado no mundo gamer.</a:t>
            </a:r>
            <a:endParaRPr lang="pt-BR" altLang="en-US"/>
          </a:p>
          <a:p>
            <a:r>
              <a:rPr lang="pt-BR" altLang="en-US"/>
              <a:t>Seus benefícios:</a:t>
            </a:r>
            <a:endParaRPr lang="pt-BR" altLang="en-US"/>
          </a:p>
          <a:p>
            <a:r>
              <a:rPr lang="pt-BR" altLang="en-US"/>
              <a:t>O site oferecerá uma grande variedade de produtos e a loja terá uma excelente exposição online, aumentando as vendas.</a:t>
            </a:r>
            <a:endParaRPr lang="pt-BR" altLang="en-US"/>
          </a:p>
          <a:p>
            <a:r>
              <a:rPr lang="pt-BR" altLang="en-US"/>
              <a:t>Sua utilidade:</a:t>
            </a:r>
            <a:endParaRPr lang="pt-BR" altLang="en-US"/>
          </a:p>
          <a:p>
            <a:r>
              <a:rPr lang="pt-BR" altLang="en-US"/>
              <a:t>O site estando na internet gerará uma excelente visibilidade à loja, gerando fidelidade do cliente por meio de cadastro e login e segurança.</a:t>
            </a:r>
            <a:endParaRPr lang="pt-BR" altLang="en-US"/>
          </a:p>
          <a:p>
            <a:r>
              <a:rPr lang="pt-BR" altLang="en-US"/>
              <a:t>O contexto:</a:t>
            </a:r>
            <a:endParaRPr lang="pt-BR" altLang="en-US"/>
          </a:p>
          <a:p>
            <a:r>
              <a:rPr lang="pt-BR" altLang="en-US"/>
              <a:t>Estará inserido dentro do universo gamer, onde vários usuários poderão acessar o site e realizar compras.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Visão geral do produto	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pt-BR" altLang="en-US"/>
              <a:t>O desenvolvimento:</a:t>
            </a:r>
            <a:endParaRPr lang="pt-BR" altLang="en-US"/>
          </a:p>
          <a:p>
            <a:r>
              <a:rPr lang="pt-BR" altLang="en-US"/>
              <a:t>O site será desnevolvido para trazer a loja física para o contexto online, podendo atingir um público mais amplo geograficamente.</a:t>
            </a:r>
            <a:endParaRPr lang="pt-BR" altLang="en-US"/>
          </a:p>
          <a:p>
            <a:r>
              <a:rPr lang="pt-BR" altLang="en-US"/>
              <a:t>Seus usuários:</a:t>
            </a:r>
            <a:endParaRPr lang="pt-BR" altLang="en-US"/>
          </a:p>
          <a:p>
            <a:r>
              <a:rPr lang="pt-BR" altLang="en-US"/>
              <a:t>Pessoas, fás e entusiastas do mundo dos games de todas as idades.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Posicionamento do mercado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4655" y="1584325"/>
            <a:ext cx="2056765" cy="4351655"/>
          </a:xfrm>
        </p:spPr>
        <p:txBody>
          <a:bodyPr/>
          <a:p>
            <a:r>
              <a:rPr lang="pt-BR" altLang="en-US"/>
              <a:t>Cliente	</a:t>
            </a:r>
            <a:endParaRPr lang="pt-BR" altLang="en-US"/>
          </a:p>
          <a:p>
            <a:r>
              <a:rPr lang="pt-BR" altLang="en-US"/>
              <a:t>Púlbico Alvo</a:t>
            </a:r>
            <a:endParaRPr lang="pt-BR" altLang="en-US"/>
          </a:p>
          <a:p>
            <a:r>
              <a:rPr lang="pt-BR" altLang="en-US"/>
              <a:t>Objetivo</a:t>
            </a:r>
            <a:endParaRPr lang="pt-BR" altLang="en-US"/>
          </a:p>
        </p:txBody>
      </p:sp>
      <p:sp>
        <p:nvSpPr>
          <p:cNvPr id="7" name="Espaço Reservado para Conteúdo 2"/>
          <p:cNvSpPr>
            <a:spLocks noGrp="1"/>
          </p:cNvSpPr>
          <p:nvPr/>
        </p:nvSpPr>
        <p:spPr>
          <a:xfrm>
            <a:off x="2471420" y="1584325"/>
            <a:ext cx="75253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/>
              <a:t>Site GameMania</a:t>
            </a:r>
            <a:endParaRPr lang="pt-BR" altLang="en-US"/>
          </a:p>
          <a:p>
            <a:r>
              <a:rPr lang="pt-BR" altLang="en-US"/>
              <a:t>Jovens e entusiastas gamers</a:t>
            </a:r>
            <a:endParaRPr lang="pt-BR" altLang="en-US"/>
          </a:p>
          <a:p>
            <a:pPr algn="just"/>
            <a:r>
              <a:rPr lang="pt-BR" altLang="en-US"/>
              <a:t>Proporcionar uma plataforma de fácil acesso para compra de produtos de todos os ramos gamer, desde jogos, videogames, consoles e PC.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Equipes e clientes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4655" y="1584325"/>
            <a:ext cx="2056765" cy="4351655"/>
          </a:xfrm>
        </p:spPr>
        <p:txBody>
          <a:bodyPr/>
          <a:p>
            <a:endParaRPr lang="pt-BR" altLang="en-US"/>
          </a:p>
          <a:p>
            <a:r>
              <a:rPr lang="pt-BR" altLang="en-US"/>
              <a:t>Cliente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Usuário</a:t>
            </a:r>
            <a:endParaRPr lang="pt-BR" altLang="en-US"/>
          </a:p>
        </p:txBody>
      </p:sp>
      <p:sp>
        <p:nvSpPr>
          <p:cNvPr id="7" name="Espaço Reservado para Conteúdo 2"/>
          <p:cNvSpPr>
            <a:spLocks noGrp="1"/>
          </p:cNvSpPr>
          <p:nvPr/>
        </p:nvSpPr>
        <p:spPr>
          <a:xfrm>
            <a:off x="2471420" y="1584325"/>
            <a:ext cx="75253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en-US"/>
              <a:t>Solicitam o produto e são responsáveis por fornecer as informações e parâmetros a serem seguidos para o desenvolvimento do projeto, validar o projeto e realizar o pagamento.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Utilizar o sistema.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Equipes e clientes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4655" y="1584325"/>
            <a:ext cx="2694940" cy="4351655"/>
          </a:xfrm>
        </p:spPr>
        <p:txBody>
          <a:bodyPr>
            <a:normAutofit/>
          </a:bodyPr>
          <a:p>
            <a:r>
              <a:rPr lang="pt-BR" altLang="en-US"/>
              <a:t>Representante</a:t>
            </a:r>
            <a:endParaRPr lang="pt-BR" altLang="en-US"/>
          </a:p>
          <a:p>
            <a:r>
              <a:rPr lang="pt-BR" altLang="en-US"/>
              <a:t>Descrição</a:t>
            </a:r>
            <a:endParaRPr lang="pt-BR" altLang="en-US"/>
          </a:p>
          <a:p>
            <a:r>
              <a:rPr lang="pt-BR" altLang="en-US"/>
              <a:t>Formação</a:t>
            </a:r>
            <a:endParaRPr lang="pt-BR" altLang="en-US"/>
          </a:p>
          <a:p>
            <a:r>
              <a:rPr lang="pt-BR" altLang="en-US"/>
              <a:t>Responsabilidade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Critérios</a:t>
            </a:r>
            <a:endParaRPr lang="pt-BR" altLang="en-US"/>
          </a:p>
          <a:p>
            <a:r>
              <a:rPr lang="pt-BR" altLang="en-US"/>
              <a:t>Envolvimento</a:t>
            </a:r>
            <a:endParaRPr lang="pt-BR" altLang="en-US"/>
          </a:p>
        </p:txBody>
      </p:sp>
      <p:sp>
        <p:nvSpPr>
          <p:cNvPr id="7" name="Espaço Reservado para Conteúdo 2"/>
          <p:cNvSpPr>
            <a:spLocks noGrp="1"/>
          </p:cNvSpPr>
          <p:nvPr/>
        </p:nvSpPr>
        <p:spPr>
          <a:xfrm>
            <a:off x="3110230" y="1584325"/>
            <a:ext cx="68865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/>
              <a:t>Alexandre Hoss</a:t>
            </a:r>
            <a:endParaRPr lang="pt-BR" altLang="en-US"/>
          </a:p>
          <a:p>
            <a:r>
              <a:rPr lang="pt-BR" altLang="en-US"/>
              <a:t>Responsável pela criação e construção do site</a:t>
            </a:r>
            <a:endParaRPr lang="pt-BR" altLang="en-US"/>
          </a:p>
          <a:p>
            <a:r>
              <a:rPr lang="pt-BR" altLang="en-US"/>
              <a:t>Full Stack - Senai</a:t>
            </a:r>
            <a:endParaRPr lang="pt-BR" altLang="en-US"/>
          </a:p>
          <a:p>
            <a:r>
              <a:rPr lang="pt-BR" altLang="en-US"/>
              <a:t>Realizar o desenvolvimento do site de acordo com as solicitações do cliente.</a:t>
            </a:r>
            <a:endParaRPr lang="pt-BR" altLang="en-US"/>
          </a:p>
          <a:p>
            <a:r>
              <a:rPr lang="pt-BR" altLang="en-US"/>
              <a:t>Aprovação pelo cliente.</a:t>
            </a:r>
            <a:endParaRPr lang="pt-BR" altLang="en-US"/>
          </a:p>
          <a:p>
            <a:r>
              <a:rPr lang="pt-BR" altLang="en-US"/>
              <a:t>Dedicação integral no projeto.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Concorrência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699770"/>
          </a:xfrm>
        </p:spPr>
        <p:txBody>
          <a:bodyPr>
            <a:normAutofit fontScale="25000"/>
          </a:bodyPr>
          <a:p>
            <a:r>
              <a:rPr lang="pt-BR" altLang="en-US" sz="11200"/>
              <a:t>O site terá concorrência com os outros sites especializados no ramo.</a:t>
            </a:r>
            <a:endParaRPr lang="pt-BR" altLang="en-US" sz="11200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</p:txBody>
      </p:sp>
      <p:sp>
        <p:nvSpPr>
          <p:cNvPr id="4" name="Título 1"/>
          <p:cNvSpPr>
            <a:spLocks noGrp="1"/>
          </p:cNvSpPr>
          <p:nvPr/>
        </p:nvSpPr>
        <p:spPr>
          <a:xfrm>
            <a:off x="647700" y="24390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pt-BR" altLang="en-US"/>
              <a:t>Restrições</a:t>
            </a:r>
            <a:endParaRPr lang="pt-BR" altLang="en-US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647700" y="3834130"/>
            <a:ext cx="10515600" cy="720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11200"/>
              <a:t>O site não possui restrições, qualquer usuário poderá acessar</a:t>
            </a:r>
            <a:endParaRPr lang="pt-BR" altLang="en-US" sz="11200"/>
          </a:p>
          <a:p>
            <a:r>
              <a:rPr lang="pt-BR" altLang="en-US"/>
              <a:t> </a:t>
            </a:r>
            <a:endParaRPr lang="pt-BR" alt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647700" y="439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pt-BR" altLang="en-US"/>
              <a:t>Requisitos</a:t>
            </a:r>
            <a:endParaRPr lang="pt-BR" altLang="en-US"/>
          </a:p>
        </p:txBody>
      </p:sp>
      <p:sp>
        <p:nvSpPr>
          <p:cNvPr id="9" name="Espaço Reservado para Conteúdo 2"/>
          <p:cNvSpPr>
            <a:spLocks noGrp="1"/>
          </p:cNvSpPr>
          <p:nvPr/>
        </p:nvSpPr>
        <p:spPr>
          <a:xfrm>
            <a:off x="647700" y="5649595"/>
            <a:ext cx="10515600" cy="720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7000"/>
              <a:t>Sistema operacional Linux ou Windows e qualquer browser atualizado.</a:t>
            </a:r>
            <a:r>
              <a:rPr lang="pt-BR" altLang="en-US"/>
              <a:t> 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2695</Words>
  <Application>WPS Presentation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Finalidade</vt:lpstr>
      <vt:lpstr>Escopo</vt:lpstr>
      <vt:lpstr>Visão geral do produto	</vt:lpstr>
      <vt:lpstr>Visão geral do produto	</vt:lpstr>
      <vt:lpstr>Posicionamenot do mercado</vt:lpstr>
      <vt:lpstr>Equipes e clientes</vt:lpstr>
      <vt:lpstr>Equipes e clientes</vt:lpstr>
      <vt:lpstr>Concorrência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Spark</cp:lastModifiedBy>
  <cp:revision>3</cp:revision>
  <dcterms:created xsi:type="dcterms:W3CDTF">2022-09-19T19:44:00Z</dcterms:created>
  <dcterms:modified xsi:type="dcterms:W3CDTF">2022-09-19T20:32:57Z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1046-11.2.0.11306</vt:lpwstr>
  </property>
  <property fmtid="{D5CDD505-2E9C-101B-9397-08002B2CF9AE}" pid="3" name="ICV">
    <vt:lpwstr>C2781E7B63B94EA39642CC651480040E</vt:lpwstr>
  </property>
</Properties>
</file>