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260" r:id="rId4"/>
    <p:sldId id="256" r:id="rId5"/>
    <p:sldId id="258" r:id="rId6"/>
    <p:sldId id="261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59945" cy="692848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867275" y="1400175"/>
            <a:ext cx="691896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BR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método permite buscar todos os cadastros realizados, apresentando todas as informações de todos os cadastros.</a:t>
            </a:r>
            <a:endParaRPr lang="pt-BR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eta para cima 7"/>
          <p:cNvSpPr/>
          <p:nvPr/>
        </p:nvSpPr>
        <p:spPr>
          <a:xfrm rot="11820000">
            <a:off x="7059930" y="2043430"/>
            <a:ext cx="385445" cy="2658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918075" y="2140585"/>
            <a:ext cx="69189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BR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Procura um item específico, sendo necessário informar o ID do produto</a:t>
            </a:r>
            <a:endParaRPr lang="pt-BR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eta para cima 5"/>
          <p:cNvSpPr/>
          <p:nvPr/>
        </p:nvSpPr>
        <p:spPr>
          <a:xfrm rot="20820000">
            <a:off x="7961630" y="447040"/>
            <a:ext cx="385445" cy="16935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Seta para cima 4"/>
          <p:cNvSpPr/>
          <p:nvPr/>
        </p:nvSpPr>
        <p:spPr>
          <a:xfrm rot="17340000">
            <a:off x="3862070" y="1204595"/>
            <a:ext cx="385445" cy="16935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918075" y="2140585"/>
            <a:ext cx="691896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BR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método permite cadastrar produtos. Gera um ID contínuo para cada item cadastrado.</a:t>
            </a:r>
            <a:endParaRPr lang="pt-BR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eta para cima 6"/>
          <p:cNvSpPr/>
          <p:nvPr/>
        </p:nvSpPr>
        <p:spPr>
          <a:xfrm rot="16620000">
            <a:off x="3742055" y="1588135"/>
            <a:ext cx="385445" cy="16935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918075" y="2140585"/>
            <a:ext cx="69189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BR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método modifica informação  do item com o ID especificado. Devem ser colocados todos os campos do item, pois os campos faltantes serão apagados</a:t>
            </a:r>
            <a:endParaRPr lang="pt-BR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eta para cima 4"/>
          <p:cNvSpPr/>
          <p:nvPr/>
        </p:nvSpPr>
        <p:spPr>
          <a:xfrm rot="20820000">
            <a:off x="7951470" y="425450"/>
            <a:ext cx="385445" cy="16935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Seta para cima 6"/>
          <p:cNvSpPr/>
          <p:nvPr/>
        </p:nvSpPr>
        <p:spPr>
          <a:xfrm rot="16560000">
            <a:off x="3878580" y="1682750"/>
            <a:ext cx="385445" cy="16935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918075" y="2140585"/>
            <a:ext cx="691896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BR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método atualiza apenas o campo da informação  do item com o ID especificado, sem apagar os demais campos </a:t>
            </a:r>
            <a:endParaRPr lang="pt-BR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eta para cima 5"/>
          <p:cNvSpPr/>
          <p:nvPr/>
        </p:nvSpPr>
        <p:spPr>
          <a:xfrm rot="20820000">
            <a:off x="7961630" y="447040"/>
            <a:ext cx="385445" cy="16935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Seta para cima 4"/>
          <p:cNvSpPr/>
          <p:nvPr/>
        </p:nvSpPr>
        <p:spPr>
          <a:xfrm rot="15240000">
            <a:off x="3858260" y="1734185"/>
            <a:ext cx="385445" cy="16935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40005"/>
            <a:ext cx="12192635" cy="689800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4918075" y="2140585"/>
            <a:ext cx="69189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BR" altLang="en-US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método apaga o item com o ID solicitado e retorna como vazio.</a:t>
            </a:r>
            <a:endParaRPr lang="pt-BR" altLang="en-US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eta para a direita 4"/>
          <p:cNvSpPr/>
          <p:nvPr/>
        </p:nvSpPr>
        <p:spPr>
          <a:xfrm rot="8460000">
            <a:off x="3770630" y="2444115"/>
            <a:ext cx="1121410" cy="567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Seta para cima 5"/>
          <p:cNvSpPr/>
          <p:nvPr/>
        </p:nvSpPr>
        <p:spPr>
          <a:xfrm rot="20820000">
            <a:off x="7961630" y="447040"/>
            <a:ext cx="385445" cy="16935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Presentation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Spark</cp:lastModifiedBy>
  <cp:revision>2</cp:revision>
  <dcterms:created xsi:type="dcterms:W3CDTF">2022-09-26T13:41:49Z</dcterms:created>
  <dcterms:modified xsi:type="dcterms:W3CDTF">2022-09-26T14:30:43Z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1046-11.2.0.11341</vt:lpwstr>
  </property>
  <property fmtid="{D5CDD505-2E9C-101B-9397-08002B2CF9AE}" pid="3" name="ICV">
    <vt:lpwstr>09EDCE12D5604A5E8DCAE81CF526DAC7</vt:lpwstr>
  </property>
</Properties>
</file>