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  <p:sldMasterId id="2147483678" r:id="rId10"/>
  </p:sldMasterIdLst>
  <p:notesMasterIdLst>
    <p:notesMasterId r:id="rId14"/>
  </p:notesMasterIdLst>
  <p:handoutMasterIdLst>
    <p:handoutMasterId r:id="rId15"/>
  </p:handoutMasterIdLst>
  <p:sldIdLst>
    <p:sldId id="260" r:id="rId11"/>
    <p:sldId id="261" r:id="rId12"/>
    <p:sldId id="262" r:id="rId13"/>
  </p:sldIdLst>
  <p:sldSz cx="12190413" cy="6858000"/>
  <p:notesSz cx="6858000" cy="9144000"/>
  <p:custDataLst>
    <p:tags r:id="rId1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AA529-BE95-47A0-BE92-71F0BCF8D6EC}" v="1335" dt="2022-11-20T08:46:43.601"/>
    <p1510:client id="{B890C59D-3F25-BA12-A2B2-BA8DF45C2CA9}" v="5" dt="2022-11-19T17:25:01.795"/>
    <p1510:client id="{DC47A5B1-8597-44B1-AF4E-D0F083F2825F}" v="1018" vWet="1020" dt="2022-11-19T17:24:06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2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2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-3600"/>
            <a:ext cx="12193200" cy="68616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113676" name="text" descr="{&quot;templafy&quot;:{&quot;id&quot;:&quot;11a05e40-5ab6-473b-9392-e936b79a266d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>
                <a:solidFill>
                  <a:schemeClr val="bg1"/>
                </a:solidFill>
                <a:latin typeface="+mn-lt"/>
              </a:rPr>
              <a:t>DTU Energy</a:t>
            </a:r>
          </a:p>
        </p:txBody>
      </p:sp>
      <p:sp>
        <p:nvSpPr>
          <p:cNvPr id="5" name="date" descr="{&quot;templafy&quot;:{&quot;id&quot;:&quot;fd93de27-11f3-4758-8b36-154877414931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11 November 2022</a:t>
            </a:r>
          </a:p>
        </p:txBody>
      </p:sp>
      <p:sp>
        <p:nvSpPr>
          <p:cNvPr id="7" name="text" descr="{&quot;templafy&quot;:{&quot;id&quot;:&quot;d58644f4-c2f3-447c-a26d-450f0de6074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>
                <a:solidFill>
                  <a:schemeClr val="bg1"/>
                </a:solidFill>
                <a:latin typeface="+mn-lt"/>
              </a:rPr>
              <a:t>Case Company Presentation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82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113676" name="text" descr="{&quot;templafy&quot;:{&quot;id&quot;:&quot;44c0d8de-0117-45a0-a897-91eb4ef9c738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>
                <a:solidFill>
                  <a:schemeClr val="bg1"/>
                </a:solidFill>
                <a:latin typeface="+mn-lt"/>
              </a:rPr>
              <a:t>DTU Energy</a:t>
            </a:r>
          </a:p>
        </p:txBody>
      </p:sp>
      <p:sp>
        <p:nvSpPr>
          <p:cNvPr id="5" name="date" descr="{&quot;templafy&quot;:{&quot;id&quot;:&quot;2ca9f849-2fa9-4edb-aee8-96d98475634d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11 November 2022</a:t>
            </a:r>
          </a:p>
        </p:txBody>
      </p:sp>
      <p:sp>
        <p:nvSpPr>
          <p:cNvPr id="7" name="text" descr="{&quot;templafy&quot;:{&quot;id&quot;:&quot;206da4e6-991d-4475-a5e4-928ab8a3da64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>
                <a:solidFill>
                  <a:schemeClr val="bg1"/>
                </a:solidFill>
                <a:latin typeface="+mn-lt"/>
              </a:rPr>
              <a:t>Analysis Day - Problem 7 - Group 1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77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8" y="1445252"/>
            <a:ext cx="11458232" cy="1503532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8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Synthesis Reactor</a:t>
            </a:r>
            <a:br>
              <a:rPr lang="en-GB" sz="2000" b="0" dirty="0">
                <a:effectLst/>
              </a:rPr>
            </a:br>
            <a:r>
              <a:rPr lang="en-GB" sz="5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Methanol</a:t>
            </a:r>
            <a:br>
              <a:rPr lang="en-GB" sz="2400" b="0" dirty="0">
                <a:effectLst/>
              </a:rPr>
            </a:br>
            <a:br>
              <a:rPr lang="en-GB" sz="2400" dirty="0"/>
            </a:br>
            <a:endParaRPr lang="en-GB" sz="9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4ED49BAE-8BA0-94AA-217A-088560478B36}"/>
              </a:ext>
            </a:extLst>
          </p:cNvPr>
          <p:cNvSpPr txBox="1">
            <a:spLocks/>
          </p:cNvSpPr>
          <p:nvPr/>
        </p:nvSpPr>
        <p:spPr bwMode="auto">
          <a:xfrm>
            <a:off x="294206" y="4756039"/>
            <a:ext cx="10840028" cy="65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3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pt-BR" sz="1800" kern="0" dirty="0"/>
              <a:t>Anna Boese • Giacomo Bristot • Louie Nyeland • Nikolas Vitaliti • Rúna Brimnes • Theodora Dragani</a:t>
            </a:r>
          </a:p>
          <a:p>
            <a:endParaRPr lang="pt-BR" sz="1800" kern="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F545-CC3A-7D1A-F9CE-59923BE1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Methanol</a:t>
            </a:r>
            <a:r>
              <a:rPr lang="it-IT" dirty="0"/>
              <a:t> </a:t>
            </a:r>
            <a:r>
              <a:rPr lang="it-IT" dirty="0" err="1"/>
              <a:t>synthesis</a:t>
            </a:r>
            <a:r>
              <a:rPr lang="it-IT" dirty="0"/>
              <a:t> from CO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AD56B-820E-B458-872B-777B4F9802CB}"/>
                  </a:ext>
                </a:extLst>
              </p:cNvPr>
              <p:cNvSpPr>
                <a:spLocks/>
              </p:cNvSpPr>
              <p:nvPr>
                <p:ph idx="1"/>
              </p:nvPr>
            </p:nvSpPr>
            <p:spPr>
              <a:xfrm>
                <a:off x="1774800" y="1706400"/>
                <a:ext cx="9999278" cy="451529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 err="1">
                    <a:latin typeface="+mj-lt"/>
                  </a:rPr>
                  <a:t>Synthesis</a:t>
                </a:r>
                <a:r>
                  <a:rPr lang="it-IT" i="1" dirty="0">
                    <a:latin typeface="+mj-lt"/>
                  </a:rPr>
                  <a:t> </a:t>
                </a:r>
                <a:r>
                  <a:rPr lang="it-IT" b="0" i="1" dirty="0">
                    <a:latin typeface="+mj-lt"/>
                  </a:rPr>
                  <a:t>from CO or CO_2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Production by:</a:t>
                </a:r>
              </a:p>
              <a:p>
                <a:pPr lvl="1"/>
                <a:r>
                  <a:rPr lang="en-GB" dirty="0"/>
                  <a:t>Coal gasification</a:t>
                </a:r>
              </a:p>
              <a:p>
                <a:pPr lvl="1"/>
                <a:r>
                  <a:rPr lang="en-GB" dirty="0"/>
                  <a:t>Natural gas reformation into syngas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Good fuel for gasoline engines</a:t>
                </a:r>
              </a:p>
              <a:p>
                <a:r>
                  <a:rPr lang="en-GB" dirty="0"/>
                  <a:t>Combustion in diesel engines possible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AD56B-820E-B458-872B-777B4F980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00" y="1706400"/>
                <a:ext cx="9999278" cy="4515291"/>
              </a:xfrm>
              <a:blipFill>
                <a:blip r:embed="rId2"/>
                <a:stretch>
                  <a:fillRect l="-1341" t="-1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5181A-7320-55B8-557A-97CA9A3AD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72F9D-A08A-5C65-1502-89FF283EE4B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34870" y="1630985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⇌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874A8-6B7D-D20B-B8BE-4AF8DFB07385}"/>
                  </a:ext>
                </a:extLst>
              </p:cNvPr>
              <p:cNvSpPr txBox="1"/>
              <p:nvPr/>
            </p:nvSpPr>
            <p:spPr>
              <a:xfrm>
                <a:off x="3431357" y="1706400"/>
                <a:ext cx="6708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874A8-6B7D-D20B-B8BE-4AF8DFB07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357" y="1706400"/>
                <a:ext cx="670825" cy="246221"/>
              </a:xfrm>
              <a:prstGeom prst="rect">
                <a:avLst/>
              </a:prstGeom>
              <a:blipFill>
                <a:blip r:embed="rId3"/>
                <a:stretch>
                  <a:fillRect l="-6364" r="-5455" b="-1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42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2512-2055-E17D-0BD4-15D4C43D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Aspen Plus Setup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50D3-E1CD-ED7D-A448-EA1EEEA6E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3783E9-7A31-2012-1BA4-CED732F386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370" y="2065413"/>
            <a:ext cx="4810092" cy="33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57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79238E"/>
        </a:solidFill>
        <a:ln w="9525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{"type":"shape","id":"11a05e40-5ab6-473b-9392-e936b79a266d","elementConfiguration":{"binding":"UserProfile.Offices.Workarea_{{DocumentLanguage}}","disableUpdates":false,"type":"text"}},{"type":"shape","id":"fd93de27-11f3-4758-8b36-154877414931","elementConfiguration":{"format":"{{DateFormats.GeneralDate}}","binding":"Form.Date","disableUpdates":false,"type":"date"}},{"type":"shape","id":"d58644f4-c2f3-447c-a26d-450f0de60740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08RP+RZEPfm6R90ToQ7Eeg=="},{"name":"PresentationTitle","value":"PE9Y3GS2kwoIUZEAoIrOIEWhRyWguBOiqnbvaKtp0UY="}]}]]></Templafy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74BB949-6AE5-4C42-A981-2EBE06C054FD}">
  <ds:schemaRefs/>
</ds:datastoreItem>
</file>

<file path=customXml/itemProps2.xml><?xml version="1.0" encoding="utf-8"?>
<ds:datastoreItem xmlns:ds="http://schemas.openxmlformats.org/officeDocument/2006/customXml" ds:itemID="{9587AFF5-BFB0-40A3-85CA-ADEED7540807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B0AC7027-D4D8-4E70-9F6B-33F7D651B70E}">
  <ds:schemaRefs/>
</ds:datastoreItem>
</file>

<file path=customXml/itemProps5.xml><?xml version="1.0" encoding="utf-8"?>
<ds:datastoreItem xmlns:ds="http://schemas.openxmlformats.org/officeDocument/2006/customXml" ds:itemID="{D27AE696-61B6-4B19-9CED-6F2A3F244FE3}">
  <ds:schemaRefs/>
</ds:datastoreItem>
</file>

<file path=customXml/itemProps6.xml><?xml version="1.0" encoding="utf-8"?>
<ds:datastoreItem xmlns:ds="http://schemas.openxmlformats.org/officeDocument/2006/customXml" ds:itemID="{1680B9DC-2D51-4402-BB2C-B8DE0C5AC522}">
  <ds:schemaRefs/>
</ds:datastoreItem>
</file>

<file path=customXml/itemProps7.xml><?xml version="1.0" encoding="utf-8"?>
<ds:datastoreItem xmlns:ds="http://schemas.openxmlformats.org/officeDocument/2006/customXml" ds:itemID="{43763224-B85A-4B53-A86A-261D26A71C30}">
  <ds:schemaRefs/>
</ds:datastoreItem>
</file>

<file path=customXml/itemProps8.xml><?xml version="1.0" encoding="utf-8"?>
<ds:datastoreItem xmlns:ds="http://schemas.openxmlformats.org/officeDocument/2006/customXml" ds:itemID="{6B8AD017-B053-4E30-93B9-B28A44CEC3A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20</TotalTime>
  <Words>70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</vt:lpstr>
      <vt:lpstr>Cambria Math</vt:lpstr>
      <vt:lpstr>Verdana</vt:lpstr>
      <vt:lpstr>Blank</vt:lpstr>
      <vt:lpstr>Blank</vt:lpstr>
      <vt:lpstr>The Synthesis Reactor Methanol  </vt:lpstr>
      <vt:lpstr>Methanol synthesis from CO</vt:lpstr>
      <vt:lpstr>Aspen Plus Setup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Nikolas Vitaliti</cp:lastModifiedBy>
  <cp:revision>3</cp:revision>
  <dcterms:created xsi:type="dcterms:W3CDTF">2017-07-31T08:31:56Z</dcterms:created>
  <dcterms:modified xsi:type="dcterms:W3CDTF">2023-02-14T09:41:53Z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637672894252728931</vt:lpwstr>
  </property>
  <property fmtid="{D5CDD505-2E9C-101B-9397-08002B2CF9AE}" pid="6" name="TemplafyLanguageCode">
    <vt:lpwstr>en-GB</vt:lpwstr>
  </property>
</Properties>
</file>