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54CD-E332-4AEC-9AD5-3D7829689AB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939B-07AF-43F1-BF48-975838FC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PUMA Network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6457" y="14478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Control 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057" y="1447800"/>
            <a:ext cx="5198773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Configuration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3640" y="5181600"/>
            <a:ext cx="157551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14613" y="5181600"/>
            <a:ext cx="1447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to interfaces file parser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1634" y="3953814"/>
            <a:ext cx="300077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Interfaces file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057" y="3953814"/>
            <a:ext cx="1844898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collection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00460" y="5181600"/>
            <a:ext cx="1306668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interfaces file parser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6040" y="5334000"/>
            <a:ext cx="157551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8440" y="5486400"/>
            <a:ext cx="157551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73970" y="26670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9056" y="2667000"/>
            <a:ext cx="5198773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3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371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3327" y="41148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1726" y="4123386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4123386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Control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3327" y="52578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card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0889" y="2895600"/>
            <a:ext cx="453443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behavior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2895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PUMA Network Manager</vt:lpstr>
      <vt:lpstr>Server</vt:lpstr>
      <vt:lpstr>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PUMA Network Manager</dc:title>
  <dc:creator>Administrator</dc:creator>
  <cp:lastModifiedBy>Administrator</cp:lastModifiedBy>
  <cp:revision>3</cp:revision>
  <dcterms:created xsi:type="dcterms:W3CDTF">2016-09-30T02:34:03Z</dcterms:created>
  <dcterms:modified xsi:type="dcterms:W3CDTF">2016-09-30T02:49:30Z</dcterms:modified>
</cp:coreProperties>
</file>