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eem" initials="R" lastIdx="1" clrIdx="0">
    <p:extLst>
      <p:ext uri="{19B8F6BF-5375-455C-9EA6-DF929625EA0E}">
        <p15:presenceInfo xmlns:p15="http://schemas.microsoft.com/office/powerpoint/2012/main" userId="Rane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/>
          <a:lstStyle>
            <a:lvl1pPr algn="l"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February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6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February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6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February 26,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9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1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cap="none" spc="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cap="none" spc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>
              <a:defRPr sz="1050" cap="none" spc="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February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10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14000"/>
        </a:lnSpc>
        <a:spcBef>
          <a:spcPts val="1000"/>
        </a:spcBef>
        <a:buFont typeface="Calibri Light" panose="020F0302020204030204" pitchFamily="34" charset="0"/>
        <a:buChar char="→"/>
        <a:defRPr sz="20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14000"/>
        </a:lnSpc>
        <a:spcBef>
          <a:spcPts val="500"/>
        </a:spcBef>
        <a:buFont typeface="Calibri Light" panose="020F0302020204030204" pitchFamily="34" charset="0"/>
        <a:buChar char="→"/>
        <a:defRPr sz="20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14000"/>
        </a:lnSpc>
        <a:spcBef>
          <a:spcPts val="500"/>
        </a:spcBef>
        <a:buFont typeface="Calibri Light" panose="020F0302020204030204" pitchFamily="34" charset="0"/>
        <a:buChar char="→"/>
        <a:defRPr sz="20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14000"/>
        </a:lnSpc>
        <a:spcBef>
          <a:spcPts val="500"/>
        </a:spcBef>
        <a:buFont typeface="Calibri Light" panose="020F0302020204030204" pitchFamily="34" charset="0"/>
        <a:buChar char="→"/>
        <a:defRPr sz="20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14000"/>
        </a:lnSpc>
        <a:spcBef>
          <a:spcPts val="500"/>
        </a:spcBef>
        <a:buFont typeface="Calibri Light" panose="020F0302020204030204" pitchFamily="34" charset="0"/>
        <a:buChar char="→"/>
        <a:defRPr sz="20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BA0AFC0-BCD0-4BE7-B21D-13531CACF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-77456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dirty="0"/>
              <a:t>        Gym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1A0AC7E-9B5B-4CAD-B28B-165FB7892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655" y="2014800"/>
            <a:ext cx="5432045" cy="3326456"/>
          </a:xfrm>
        </p:spPr>
        <p:txBody>
          <a:bodyPr>
            <a:normAutofit/>
          </a:bodyPr>
          <a:lstStyle/>
          <a:p>
            <a:endParaRPr lang="en-US" sz="6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مكعبات قرنفلية وزرقاء">
            <a:extLst>
              <a:ext uri="{FF2B5EF4-FFF2-40B4-BE49-F238E27FC236}">
                <a16:creationId xmlns:a16="http://schemas.microsoft.com/office/drawing/2014/main" id="{1F01F012-3E2B-A4A4-A59A-BD62AB2BE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69" r="-1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E1DDAF-BF10-42D3-8BC2-F7251866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378" y="172900"/>
            <a:ext cx="2587244" cy="741500"/>
          </a:xfrm>
        </p:spPr>
        <p:txBody>
          <a:bodyPr/>
          <a:lstStyle/>
          <a:p>
            <a:r>
              <a:rPr lang="en-US" dirty="0"/>
              <a:t>DASHBORD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F0795440-911B-4609-A1F5-B96C5E786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56" y="914400"/>
            <a:ext cx="10537687" cy="4145780"/>
          </a:xfr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34378CC6-F2CE-4754-A0AA-64AB492E3953}"/>
              </a:ext>
            </a:extLst>
          </p:cNvPr>
          <p:cNvSpPr txBox="1"/>
          <p:nvPr/>
        </p:nvSpPr>
        <p:spPr>
          <a:xfrm>
            <a:off x="609600" y="54323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0" i="0" dirty="0">
                <a:effectLst/>
                <a:latin typeface="DM Sans"/>
              </a:rPr>
              <a:t>There are things that need to be fixed, such as the term 'dashboard' and annual income." and Remove this symbol</a:t>
            </a:r>
            <a:r>
              <a:rPr lang="ar-SY" b="0" i="0" dirty="0">
                <a:effectLst/>
                <a:latin typeface="DM Sans"/>
              </a:rPr>
              <a:t>"$"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1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E8441C3-D16D-4ED8-9214-68F154FB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328" y="147500"/>
            <a:ext cx="2117344" cy="678000"/>
          </a:xfrm>
        </p:spPr>
        <p:txBody>
          <a:bodyPr/>
          <a:lstStyle/>
          <a:p>
            <a:r>
              <a:rPr lang="en-US" dirty="0"/>
              <a:t>COACHES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74115A5-E353-49F2-B95A-B7FC2D29F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" y="960438"/>
            <a:ext cx="11301983" cy="4734062"/>
          </a:xfr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7F6D4E07-C9AB-4AC9-A02A-1086BB3EE497}"/>
              </a:ext>
            </a:extLst>
          </p:cNvPr>
          <p:cNvSpPr txBox="1"/>
          <p:nvPr/>
        </p:nvSpPr>
        <p:spPr>
          <a:xfrm>
            <a:off x="4724400" y="5981700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0" i="0" dirty="0">
                <a:effectLst/>
                <a:latin typeface="DM Sans"/>
              </a:rPr>
              <a:t>There is no data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9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4EAAD4B-8080-48B0-8F96-8D3008F1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9" y="102532"/>
            <a:ext cx="2993644" cy="817700"/>
          </a:xfrm>
        </p:spPr>
        <p:txBody>
          <a:bodyPr/>
          <a:lstStyle/>
          <a:p>
            <a:r>
              <a:rPr lang="en-US" dirty="0"/>
              <a:t>USER-PROFILE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ACC3AAF-50BE-4043-9625-2D0D3055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41400"/>
            <a:ext cx="10820399" cy="4896368"/>
          </a:xfr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84958794-DC15-4427-9C6E-FFE94930E244}"/>
              </a:ext>
            </a:extLst>
          </p:cNvPr>
          <p:cNvSpPr txBox="1"/>
          <p:nvPr/>
        </p:nvSpPr>
        <p:spPr>
          <a:xfrm>
            <a:off x="4571999" y="6099868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0" i="0" dirty="0">
                <a:effectLst/>
                <a:latin typeface="DM Sans"/>
              </a:rPr>
              <a:t>There is no user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3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4FDE85-1109-4FB8-A7D2-7138475C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256" y="0"/>
            <a:ext cx="1888744" cy="1141200"/>
          </a:xfrm>
        </p:spPr>
        <p:txBody>
          <a:bodyPr/>
          <a:lstStyle/>
          <a:p>
            <a:r>
              <a:rPr lang="en-US" dirty="0"/>
              <a:t>PLAYERS</a:t>
            </a:r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7FE2BAB8-0745-48A5-98C8-3C053A5D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141200"/>
            <a:ext cx="11976100" cy="3783012"/>
          </a:xfr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A8379936-45DA-4AB5-A44F-A4E75FD1F793}"/>
              </a:ext>
            </a:extLst>
          </p:cNvPr>
          <p:cNvSpPr txBox="1"/>
          <p:nvPr/>
        </p:nvSpPr>
        <p:spPr>
          <a:xfrm>
            <a:off x="1663700" y="54991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 There is no data here. There is no error in the inspect.</a:t>
            </a:r>
          </a:p>
        </p:txBody>
      </p:sp>
    </p:spTree>
    <p:extLst>
      <p:ext uri="{BB962C8B-B14F-4D97-AF65-F5344CB8AC3E}">
        <p14:creationId xmlns:p14="http://schemas.microsoft.com/office/powerpoint/2010/main" val="164782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4A94DB-21D6-43BD-A0E6-44601416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156" y="0"/>
            <a:ext cx="2244344" cy="728800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BCE2CF1E-E56D-456C-8E2E-1C06A5F29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104900"/>
            <a:ext cx="10909299" cy="4413250"/>
          </a:xfr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74591F1C-3578-49A5-8F89-7309524971C1}"/>
              </a:ext>
            </a:extLst>
          </p:cNvPr>
          <p:cNvSpPr txBox="1"/>
          <p:nvPr/>
        </p:nvSpPr>
        <p:spPr>
          <a:xfrm>
            <a:off x="2527300" y="579313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 There is no data here. There is no error in the inspect.</a:t>
            </a:r>
          </a:p>
        </p:txBody>
      </p:sp>
    </p:spTree>
    <p:extLst>
      <p:ext uri="{BB962C8B-B14F-4D97-AF65-F5344CB8AC3E}">
        <p14:creationId xmlns:p14="http://schemas.microsoft.com/office/powerpoint/2010/main" val="254599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3E41071-43FF-48D5-B926-461D348F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856" y="0"/>
            <a:ext cx="3793744" cy="754200"/>
          </a:xfrm>
        </p:spPr>
        <p:txBody>
          <a:bodyPr/>
          <a:lstStyle/>
          <a:p>
            <a:r>
              <a:rPr lang="en-US" dirty="0"/>
              <a:t>SUBSCRIPTIONS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BEFB5989-762E-4370-A6E0-0BED7AE1E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" y="1013619"/>
            <a:ext cx="11301984" cy="4830762"/>
          </a:xfrm>
        </p:spPr>
      </p:pic>
    </p:spTree>
    <p:extLst>
      <p:ext uri="{BB962C8B-B14F-4D97-AF65-F5344CB8AC3E}">
        <p14:creationId xmlns:p14="http://schemas.microsoft.com/office/powerpoint/2010/main" val="110737288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LeftStep">
      <a:dk1>
        <a:srgbClr val="000000"/>
      </a:dk1>
      <a:lt1>
        <a:srgbClr val="FFFFFF"/>
      </a:lt1>
      <a:dk2>
        <a:srgbClr val="3F2441"/>
      </a:dk2>
      <a:lt2>
        <a:srgbClr val="E2E8E7"/>
      </a:lt2>
      <a:accent1>
        <a:srgbClr val="D68797"/>
      </a:accent1>
      <a:accent2>
        <a:srgbClr val="CD6CA8"/>
      </a:accent2>
      <a:accent3>
        <a:srgbClr val="D387D6"/>
      </a:accent3>
      <a:accent4>
        <a:srgbClr val="A16CCD"/>
      </a:accent4>
      <a:accent5>
        <a:srgbClr val="9187D6"/>
      </a:accent5>
      <a:accent6>
        <a:srgbClr val="6C88CD"/>
      </a:accent6>
      <a:hlink>
        <a:srgbClr val="568E83"/>
      </a:hlink>
      <a:folHlink>
        <a:srgbClr val="7F7F7F"/>
      </a:folHlink>
    </a:clrScheme>
    <a:fontScheme name="Custom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73</Words>
  <Application>Microsoft Office PowerPoint</Application>
  <PresentationFormat>شاشة عريضة</PresentationFormat>
  <Paragraphs>12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ThinLineVTI</vt:lpstr>
      <vt:lpstr>        Gym</vt:lpstr>
      <vt:lpstr>DASHBORD</vt:lpstr>
      <vt:lpstr>COACHES</vt:lpstr>
      <vt:lpstr>USER-PROFILE</vt:lpstr>
      <vt:lpstr>PLAYERS</vt:lpstr>
      <vt:lpstr>REPORTS</vt:lpstr>
      <vt:lpstr>SUBSCRIPTIONS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Gym</dc:title>
  <dc:creator>Raneem</dc:creator>
  <cp:lastModifiedBy>Raneem</cp:lastModifiedBy>
  <cp:revision>3</cp:revision>
  <dcterms:created xsi:type="dcterms:W3CDTF">2024-02-26T08:03:56Z</dcterms:created>
  <dcterms:modified xsi:type="dcterms:W3CDTF">2024-02-26T13:11:19Z</dcterms:modified>
</cp:coreProperties>
</file>