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3109-1BFE-2AC9-40E6-0FF86ED21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0BD66-D89B-C5F1-DD02-D66EB6594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69659-C279-21FF-2ED2-3D025D7F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16CA-1A5E-44D4-B087-174505412A7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7F0C3-AAD1-B1F8-2A15-B69E579F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6CBE4-8090-9586-E513-05B44508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A3E6-873E-41EE-883F-1F6B35285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2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38AF-8636-0658-4AC6-A044FE98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18477-9572-1C63-840E-57BA235FE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8654-5AF4-9F34-E4BF-1AD1CFF6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16CA-1A5E-44D4-B087-174505412A7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BAAB2-2FF5-8D39-46B0-908EDC54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1ED66-CC06-F574-9E9D-8D4BD2B2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A3E6-873E-41EE-883F-1F6B35285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6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0B6B1-0724-A565-4AE8-934507B58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043CE-AA8A-CF86-799E-BC588AB1B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419A-F3C6-2C96-9EE2-E4515D52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16CA-1A5E-44D4-B087-174505412A7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7561-30DF-C83B-ABBB-C669F8AA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3F226-1FD9-2D11-B171-FA61FE9A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A3E6-873E-41EE-883F-1F6B35285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8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8886-DA1A-2B84-7454-C06071D7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24D6F-7684-AB35-D6E8-10F92CD94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0B00A-05B9-180D-A3AC-8811D439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16CA-1A5E-44D4-B087-174505412A7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55D52-42F0-4694-EBB6-24E708E1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B5F92-F888-1FEE-2C25-160FCE95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A3E6-873E-41EE-883F-1F6B35285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62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11BA-5CD1-1AD5-D12A-8356E222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65FC3-BF59-7F28-89BA-713A1A4F5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63B63-0C98-66EB-DEF1-1510C8EA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16CA-1A5E-44D4-B087-174505412A7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EA07-527B-B422-99DD-67DA425B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03061-319A-7B8B-97A9-2D79F6A6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A3E6-873E-41EE-883F-1F6B35285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2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2430-091B-066E-A06B-9D48C28A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92CE-836F-4DF0-09C4-63C93E5AF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EFC2E-19BF-08B3-7A5F-B1BABE5D4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E426E-1239-7413-1CF8-BB4FC384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16CA-1A5E-44D4-B087-174505412A7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CBFB9-1C09-06C5-87EF-9D1CE407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819DE-BC64-B1E1-663D-6D1A7B40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A3E6-873E-41EE-883F-1F6B35285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09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2D1A-85F4-9612-0198-9C1B8579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945C5-68E9-961B-B20E-3BD4E91CD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AAB33-D2EA-210E-B5DA-6ADDB6C04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652B3-7ED2-3549-294F-C6FF4840C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E5FD5-EDC2-6C3C-4DAD-7FFA4A79F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D577C-AC0E-8C35-82AD-0E659F74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16CA-1A5E-44D4-B087-174505412A7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7BBCF-E53D-F764-ADFD-6239D758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4A630-8BBD-4A58-A70E-97266CA8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A3E6-873E-41EE-883F-1F6B35285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6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D22F-20F8-0332-F34B-2508C1F7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00368-B47F-8C39-51FB-17A28A82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16CA-1A5E-44D4-B087-174505412A7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A1847-E74B-0592-8D9D-10300779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ACAA0-EBAB-FECE-4425-343C4252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A3E6-873E-41EE-883F-1F6B35285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7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60CAA-A0DC-6AD2-0E2A-2ABEEC83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16CA-1A5E-44D4-B087-174505412A7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AAB3C-FA17-AD3A-ACEB-28251EE0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92752-E1BA-EA31-577C-0681D6B7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A3E6-873E-41EE-883F-1F6B35285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0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218F-6A53-F896-01DC-B19105C9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54D85-A7C7-69B0-5231-E59D2B8A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085D0-269E-BA9A-E6D6-195D23E0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93C51-9149-20CD-92AC-C20B5A9A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16CA-1A5E-44D4-B087-174505412A7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140B4-E5AD-1035-C727-98E74676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173F4-F198-3943-A91F-2BFB7B5D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A3E6-873E-41EE-883F-1F6B35285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6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4EED-B037-1707-B952-4E6A29D1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4755C-D8B9-B6FE-7D28-874A0D985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41379-2CF1-6088-9143-0B259B75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1D570-F25E-57AA-D387-C9131DEA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16CA-1A5E-44D4-B087-174505412A7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2DDE3-EDCD-F55F-DE99-4DF150F0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6F811-5825-FBBF-7614-9CFD1C91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A3E6-873E-41EE-883F-1F6B35285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88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B24D1-4AE1-F100-41E9-2A258F0F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0D2E5-F42F-6C51-5BE9-7F511A8ED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E7FD-A91C-DD7C-C3BE-008C8CC7C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16CA-1A5E-44D4-B087-174505412A7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6AD8D-9EEB-F5AB-0920-8CABA2F5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E7B13-B2D0-1C22-79BE-F7FA7EE32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FA3E6-873E-41EE-883F-1F6B35285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B08EE8-3F89-3C93-5632-A69640BCE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8" b="19298"/>
          <a:stretch/>
        </p:blipFill>
        <p:spPr>
          <a:xfrm>
            <a:off x="1382071" y="537573"/>
            <a:ext cx="7198814" cy="318442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592B3A8-5DBC-81D8-27DD-2B2344582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6019" y="2000612"/>
            <a:ext cx="5679518" cy="488331"/>
          </a:xfrm>
        </p:spPr>
        <p:txBody>
          <a:bodyPr>
            <a:normAutofit/>
          </a:bodyPr>
          <a:lstStyle/>
          <a:p>
            <a:r>
              <a:rPr lang="zh-CN" altLang="en-US" dirty="0"/>
              <a:t>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562B2-46BD-CF60-CA19-038907C9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9176" y="3585333"/>
            <a:ext cx="6600272" cy="293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9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92B3A8-5DBC-81D8-27DD-2B2344582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4269" y="-3695700"/>
            <a:ext cx="7724703" cy="15011400"/>
          </a:xfrm>
        </p:spPr>
        <p:txBody>
          <a:bodyPr>
            <a:normAutofit/>
          </a:bodyPr>
          <a:lstStyle/>
          <a:p>
            <a:r>
              <a:rPr lang="en-GB" altLang="zh-CN" sz="1800" b="1" dirty="0"/>
              <a:t>	</a:t>
            </a:r>
          </a:p>
          <a:p>
            <a:r>
              <a:rPr lang="en-US" altLang="zh-CN" sz="1800" b="1" dirty="0"/>
              <a:t>The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Envelope</a:t>
            </a:r>
          </a:p>
          <a:p>
            <a:r>
              <a:rPr lang="en-GB" altLang="zh-CN" sz="1800" b="1" dirty="0"/>
              <a:t>by</a:t>
            </a:r>
          </a:p>
          <a:p>
            <a:r>
              <a:rPr lang="zh-CN" altLang="en-US" sz="1800" b="1" dirty="0"/>
              <a:t>春田花花课题组</a:t>
            </a:r>
          </a:p>
          <a:p>
            <a:endParaRPr lang="zh-CN" altLang="en-US" sz="1800" b="1" dirty="0"/>
          </a:p>
          <a:p>
            <a:endParaRPr lang="zh-CN" altLang="en-US" sz="1800" b="1" dirty="0"/>
          </a:p>
          <a:p>
            <a:r>
              <a:rPr lang="zh-CN" altLang="en-US" sz="1800" b="1" dirty="0"/>
              <a:t>制作人名单</a:t>
            </a:r>
          </a:p>
          <a:p>
            <a:r>
              <a:rPr lang="en-US" altLang="zh-CN" sz="1800" b="1" dirty="0"/>
              <a:t>——————————————————</a:t>
            </a:r>
          </a:p>
          <a:p>
            <a:r>
              <a:rPr lang="zh-CN" altLang="en-US" sz="1800" b="1" dirty="0"/>
              <a:t>（以下名单按照姓名首字母排序）</a:t>
            </a:r>
            <a:endParaRPr lang="en-US" altLang="zh-CN" sz="1800" b="1" dirty="0"/>
          </a:p>
          <a:p>
            <a:endParaRPr lang="zh-CN" altLang="en-US" sz="1800" b="1" dirty="0"/>
          </a:p>
          <a:p>
            <a:r>
              <a:rPr lang="zh-CN" altLang="en-US" sz="1800" b="1" dirty="0"/>
              <a:t>马宁蔚</a:t>
            </a:r>
            <a:r>
              <a:rPr lang="en-US" altLang="zh-CN" sz="1800" b="1" dirty="0"/>
              <a:t>	       </a:t>
            </a:r>
            <a:r>
              <a:rPr lang="zh-CN" altLang="en-US" sz="1800" b="1" dirty="0"/>
              <a:t>程序	</a:t>
            </a:r>
          </a:p>
          <a:p>
            <a:r>
              <a:rPr lang="zh-CN" altLang="en-US" sz="1800" b="1" dirty="0"/>
              <a:t>沈心悦	文案策划</a:t>
            </a:r>
          </a:p>
          <a:p>
            <a:r>
              <a:rPr lang="zh-CN" altLang="en-US" sz="1800" b="1" dirty="0"/>
              <a:t>孙绮婧	美术原画</a:t>
            </a:r>
          </a:p>
          <a:p>
            <a:r>
              <a:rPr lang="zh-CN" altLang="en-US" sz="1800" b="1" dirty="0"/>
              <a:t>许翀	游戏</a:t>
            </a:r>
            <a:r>
              <a:rPr lang="en-GB" altLang="zh-CN" sz="1800" b="1" dirty="0"/>
              <a:t>PM</a:t>
            </a:r>
          </a:p>
          <a:p>
            <a:r>
              <a:rPr lang="zh-CN" altLang="en-US" sz="1800" b="1" dirty="0"/>
              <a:t>张榕悦	关卡策划 </a:t>
            </a:r>
          </a:p>
          <a:p>
            <a:endParaRPr lang="zh-CN" altLang="en-US" sz="1800" b="1" dirty="0"/>
          </a:p>
          <a:p>
            <a:endParaRPr lang="zh-CN" altLang="en-US" sz="1800" b="1" dirty="0"/>
          </a:p>
          <a:p>
            <a:r>
              <a:rPr lang="zh-CN" altLang="en-US" sz="1800" b="1" dirty="0"/>
              <a:t>游戏音乐</a:t>
            </a:r>
          </a:p>
          <a:p>
            <a:r>
              <a:rPr lang="en-US" altLang="zh-CN" sz="1800" b="1" dirty="0"/>
              <a:t>——————————————————</a:t>
            </a:r>
          </a:p>
          <a:p>
            <a:r>
              <a:rPr lang="en-GB" altLang="zh-CN" sz="1800" b="1" dirty="0"/>
              <a:t>Fragments - Idealism </a:t>
            </a:r>
          </a:p>
          <a:p>
            <a:r>
              <a:rPr lang="en-GB" altLang="zh-CN" sz="1800" b="1" dirty="0"/>
              <a:t>Ever Fall  - </a:t>
            </a:r>
            <a:r>
              <a:rPr lang="en-GB" altLang="zh-CN" sz="1800" b="1" dirty="0" err="1"/>
              <a:t>Toyko</a:t>
            </a:r>
            <a:endParaRPr lang="en-GB" altLang="zh-CN" sz="1800" b="1" dirty="0"/>
          </a:p>
          <a:p>
            <a:r>
              <a:rPr lang="en-GB" altLang="zh-CN" sz="1800" b="1" dirty="0"/>
              <a:t>Pulse - </a:t>
            </a:r>
            <a:r>
              <a:rPr lang="en-GB" altLang="zh-CN" sz="1800" b="1" dirty="0" err="1"/>
              <a:t>Dilip</a:t>
            </a:r>
            <a:endParaRPr lang="en-GB" altLang="zh-CN" sz="1800" b="1" dirty="0"/>
          </a:p>
          <a:p>
            <a:endParaRPr lang="en-GB" altLang="zh-CN" sz="1800" b="1" dirty="0"/>
          </a:p>
          <a:p>
            <a:r>
              <a:rPr lang="en-GB" altLang="zh-CN" sz="1800" b="1" dirty="0"/>
              <a:t>Riot Games Music - Sessions: Diana</a:t>
            </a:r>
          </a:p>
          <a:p>
            <a:r>
              <a:rPr lang="en-GB" altLang="zh-CN" sz="1800" b="1" dirty="0"/>
              <a:t>	</a:t>
            </a:r>
          </a:p>
          <a:p>
            <a:endParaRPr lang="en-GB" altLang="zh-CN" sz="1800" b="1" dirty="0"/>
          </a:p>
          <a:p>
            <a:endParaRPr lang="en-GB" altLang="zh-CN" sz="1800" b="1" dirty="0"/>
          </a:p>
          <a:p>
            <a:endParaRPr lang="en-GB" altLang="zh-CN" sz="1800" b="1" dirty="0"/>
          </a:p>
          <a:p>
            <a:endParaRPr lang="en-GB" altLang="zh-CN" sz="1800" b="1" dirty="0"/>
          </a:p>
          <a:p>
            <a:endParaRPr lang="en-GB" altLang="zh-CN" sz="1800" b="1" dirty="0"/>
          </a:p>
          <a:p>
            <a:endParaRPr lang="en-GB" altLang="zh-CN" sz="1800" b="1" dirty="0"/>
          </a:p>
          <a:p>
            <a:endParaRPr lang="en-GB" altLang="zh-CN" sz="1800" b="1" dirty="0"/>
          </a:p>
          <a:p>
            <a:endParaRPr lang="en-GB" altLang="zh-CN" sz="1800" b="1" dirty="0"/>
          </a:p>
          <a:p>
            <a:r>
              <a:rPr lang="zh-CN" altLang="en-US" sz="1800" b="1" dirty="0"/>
              <a:t>感谢您的游玩</a:t>
            </a:r>
            <a:r>
              <a:rPr lang="en-US" altLang="zh-CN" sz="1800" b="1" dirty="0"/>
              <a:t>!</a:t>
            </a:r>
          </a:p>
          <a:p>
            <a:r>
              <a:rPr lang="en-US" altLang="zh-CN" sz="1800" b="1" dirty="0"/>
              <a:t>Thank you for playing</a:t>
            </a:r>
          </a:p>
        </p:txBody>
      </p:sp>
    </p:spTree>
    <p:extLst>
      <p:ext uri="{BB962C8B-B14F-4D97-AF65-F5344CB8AC3E}">
        <p14:creationId xmlns:p14="http://schemas.microsoft.com/office/powerpoint/2010/main" val="37631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AFAA6B-0DAA-0DF8-5946-6B9E1A71704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" y="391017"/>
            <a:ext cx="12192000" cy="3860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368810-9DDD-76FE-D660-D8B383BA69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0641"/>
            <a:ext cx="11957050" cy="3282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B2D474-17BF-1BE9-E02D-61EB84A3F3B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391017"/>
            <a:ext cx="12192000" cy="45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1BB2BA8-50A7-CF82-0814-530FD923A94D}"/>
              </a:ext>
            </a:extLst>
          </p:cNvPr>
          <p:cNvSpPr txBox="1"/>
          <p:nvPr/>
        </p:nvSpPr>
        <p:spPr>
          <a:xfrm>
            <a:off x="1709530" y="437322"/>
            <a:ext cx="201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我跳不高</a:t>
            </a:r>
            <a:r>
              <a:rPr lang="en-US" altLang="zh-CN" dirty="0">
                <a:solidFill>
                  <a:schemeClr val="bg1"/>
                </a:solidFill>
              </a:rPr>
              <a:t>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B2B4F7-A36A-993E-EAC9-AB702E3042E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1155"/>
            <a:ext cx="12192000" cy="219568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43770B-86BC-7203-2F8D-CB909B2F9540}"/>
              </a:ext>
            </a:extLst>
          </p:cNvPr>
          <p:cNvSpPr/>
          <p:nvPr/>
        </p:nvSpPr>
        <p:spPr>
          <a:xfrm>
            <a:off x="2640169" y="1307206"/>
            <a:ext cx="5125792" cy="11655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43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马 宁蔚</dc:creator>
  <cp:lastModifiedBy>马 宁蔚</cp:lastModifiedBy>
  <cp:revision>15</cp:revision>
  <dcterms:created xsi:type="dcterms:W3CDTF">2022-10-25T08:42:42Z</dcterms:created>
  <dcterms:modified xsi:type="dcterms:W3CDTF">2022-10-26T23:12:39Z</dcterms:modified>
</cp:coreProperties>
</file>