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DE99-50F9-4098-A20B-65B8067D6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Presentacion SigmaShop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13056-F553-4A92-9D22-B7770C037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-Axel lange, ignacio falk</a:t>
            </a:r>
          </a:p>
        </p:txBody>
      </p:sp>
    </p:spTree>
    <p:extLst>
      <p:ext uri="{BB962C8B-B14F-4D97-AF65-F5344CB8AC3E}">
        <p14:creationId xmlns:p14="http://schemas.microsoft.com/office/powerpoint/2010/main" val="429490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44849-9C9D-4182-BA59-46456E92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967CA-9E0C-45BA-8671-1779EB9D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660" y="2946400"/>
            <a:ext cx="4941046" cy="3416300"/>
          </a:xfrm>
        </p:spPr>
        <p:txBody>
          <a:bodyPr>
            <a:normAutofit/>
          </a:bodyPr>
          <a:lstStyle/>
          <a:p>
            <a:r>
              <a:rPr lang="es-ES" sz="2400" dirty="0"/>
              <a:t>SigmaShop nace de una idea de crear una pagina web que funcione como tienda online para comprar productos nuevos o usados de hardware dandole al usuario un amplio catalogo de compra!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01FEBD-F797-49FE-A05D-0E42DCFA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4" y="2848596"/>
            <a:ext cx="3076575" cy="30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76517-F73D-4EEA-96D6-FE59B1BF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Tematica SigmaShop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07828-55E5-456C-ADA0-7FC7CAAE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0842" y="3079750"/>
            <a:ext cx="4825158" cy="3416301"/>
          </a:xfrm>
        </p:spPr>
        <p:txBody>
          <a:bodyPr>
            <a:normAutofit/>
          </a:bodyPr>
          <a:lstStyle/>
          <a:p>
            <a:r>
              <a:rPr lang="es-ES" sz="2000" dirty="0"/>
              <a:t>Con sigmaShop buscamos una estetica oscura con contrastes blancos en este caso el color que ocupa el rol de oscuro es el morado jugando con una paleta de colores morados y otra de grises y blancos.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0C06375-67FB-41F4-A223-6AB01B54C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9579" y="2722035"/>
            <a:ext cx="3103560" cy="1359075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859BBE-C282-42AA-9D1C-8E911931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498" y="4525257"/>
            <a:ext cx="2941721" cy="13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4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6</TotalTime>
  <Words>80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Sala de reuniones Ion</vt:lpstr>
      <vt:lpstr>Presentacion SigmaShop</vt:lpstr>
      <vt:lpstr>Contexto</vt:lpstr>
      <vt:lpstr>Tematica SigmaShop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SigmaShop</dc:title>
  <dc:creator>Vina del Mar</dc:creator>
  <cp:lastModifiedBy>Vina del Mar</cp:lastModifiedBy>
  <cp:revision>1</cp:revision>
  <dcterms:created xsi:type="dcterms:W3CDTF">2023-07-06T12:28:41Z</dcterms:created>
  <dcterms:modified xsi:type="dcterms:W3CDTF">2023-07-06T12:34:57Z</dcterms:modified>
</cp:coreProperties>
</file>