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6DB85-E3DB-4B5F-AC08-27DEC9B74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3F2A08-7675-49B0-B9D1-CE7D994BD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3E4D0A-9363-4AC1-B4E2-5A94DE914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3198-6BF0-4294-BC95-D4D2030E7425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81F333-3808-4265-ACC6-E11A8E9A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CCD631-40D2-4511-83E1-56B72C46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BC3C-3BCF-46D6-88AF-4F508E952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35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723E8-C616-4737-8F7B-DCE2E476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1903FD2-504D-4525-A9CF-077583308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7BC727-F1E4-466A-9545-36CE1381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3198-6BF0-4294-BC95-D4D2030E7425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B6A8DD-44B1-47C1-97B8-33E8126B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9D406E-57F6-4713-984A-F77157F5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BC3C-3BCF-46D6-88AF-4F508E952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704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4143B46-57C1-4474-AB0F-E544E31BF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7D8B46-33F6-44B8-B367-2726B8E31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295AEA-0703-4892-99C6-B000EE065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3198-6BF0-4294-BC95-D4D2030E7425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E343B5-8441-4969-8BD6-C2CA56BF8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6C4A52-D25F-48C9-B506-E49CC708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BC3C-3BCF-46D6-88AF-4F508E952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8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1CFFC3-FAC6-4B4F-99D4-70C341736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9556D1-94C0-42E7-B491-A7A1B384E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AF6EB6-741A-48D0-836C-118C124A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3198-6BF0-4294-BC95-D4D2030E7425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658E21-8D49-4FC3-B83D-DC4A6C7F4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BCFA51-2AA4-4F3E-B8D5-147F4097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BC3C-3BCF-46D6-88AF-4F508E952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18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9647C6-7094-435A-8475-0D16B9BFC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AC37B8-5D8B-4472-AE82-83A7F94E7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BDC6F4-77AC-478D-956B-2154D9F3C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3198-6BF0-4294-BC95-D4D2030E7425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D37DAA-780C-41FD-B3FF-ED874B603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17651D-5419-49C1-AF5C-39A3608C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BC3C-3BCF-46D6-88AF-4F508E952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0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08E46-6258-44CA-813F-C8C302C58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2B3018-BE68-4391-A462-C1CD67BF4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DD2EEE-88E5-46D0-9BC9-007A0B90D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DDFBAA-7E47-4D72-9AE0-B6EBCACE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3198-6BF0-4294-BC95-D4D2030E7425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8BCADF-9071-4BE1-A88B-908BD8F8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48400F-1932-4854-8966-705E144A8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BC3C-3BCF-46D6-88AF-4F508E952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690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2DDDCB-2145-4C30-8D95-42F9A90FA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3F1B71-D613-4224-94EC-6200A3103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5CF56D-57CF-41B8-AC54-9D1BF2C19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C631BCA-70CC-4E00-BC09-7DED20D8D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2DA8377-440F-4D6B-9213-9F5AA0525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B92CD16-7795-43C3-AEB5-80E4055B1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3198-6BF0-4294-BC95-D4D2030E7425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4FFD535-D1C6-4EF6-828D-039C57019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D25DDB4-E1C2-49C6-AABD-2A3CA001D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BC3C-3BCF-46D6-88AF-4F508E952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54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BE0F01-9699-46CE-BD0A-DB127836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DEFF73-F517-47FB-A234-15B22C1E5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3198-6BF0-4294-BC95-D4D2030E7425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F399296-D3D1-4083-A979-CF68A056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C2996B-4AAE-4056-9CCA-6A7143C6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BC3C-3BCF-46D6-88AF-4F508E952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65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2B8E155-F792-45DD-BF91-DC238AB6D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3198-6BF0-4294-BC95-D4D2030E7425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309D1F6-7EE6-43FE-92BB-54BFD609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D9F3DB-7A49-4BA9-B687-005A268CF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BC3C-3BCF-46D6-88AF-4F508E952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410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7FF74B-8625-4679-840B-04F0C5D3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1F31F1-E09A-4DDC-AFE2-0FFC5F4B8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22A2FE-75C4-4C05-9F4B-4AD31AD4F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28C544-3FC1-4225-B534-4E2432893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3198-6BF0-4294-BC95-D4D2030E7425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9D253E-6E2F-4A0D-8293-932B1F5F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690702-4961-45AC-8599-BDB92CF99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BC3C-3BCF-46D6-88AF-4F508E952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10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74D18-EAD1-4487-A8D7-79F67CE17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19A2CCD-1926-472E-A501-ED486A69E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7918D0-77FF-4C51-A2D8-31F997A43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A4631D-2103-42CE-B246-086DB7BB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3198-6BF0-4294-BC95-D4D2030E7425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80A419-C249-46A2-AD1A-1581BD23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4B0362-B9A0-42EE-8E04-03C72994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BC3C-3BCF-46D6-88AF-4F508E952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77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E9FD3FF-5FD2-4F70-8830-4970B3E5C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EE400A-33F0-4184-A8A5-65FF84F48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204584-02AC-4EB2-AC7B-BA42977AE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43198-6BF0-4294-BC95-D4D2030E7425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CFDB6A-5A72-4F13-ACF6-B855E8C29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E55299-4EFE-4E9F-A48F-929B3648C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ABC3C-3BCF-46D6-88AF-4F508E952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0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A042E302-6FF6-4A4A-A651-F9CCEC70F8D5}"/>
              </a:ext>
            </a:extLst>
          </p:cNvPr>
          <p:cNvSpPr/>
          <p:nvPr/>
        </p:nvSpPr>
        <p:spPr>
          <a:xfrm>
            <a:off x="806450" y="2451100"/>
            <a:ext cx="1917700" cy="9779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Commande validée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8AD106A-4A4A-4FA8-8856-E553E2B52DAE}"/>
              </a:ext>
            </a:extLst>
          </p:cNvPr>
          <p:cNvCxnSpPr>
            <a:stCxn id="8" idx="6"/>
          </p:cNvCxnSpPr>
          <p:nvPr/>
        </p:nvCxnSpPr>
        <p:spPr>
          <a:xfrm>
            <a:off x="2724150" y="2940050"/>
            <a:ext cx="82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CDD8B0FF-1EFD-446B-909F-BA1BAD0C8BED}"/>
              </a:ext>
            </a:extLst>
          </p:cNvPr>
          <p:cNvSpPr/>
          <p:nvPr/>
        </p:nvSpPr>
        <p:spPr>
          <a:xfrm>
            <a:off x="3556720" y="2422525"/>
            <a:ext cx="1917700" cy="977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Commande en attente de préparation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0AC73F6-B5B6-4F86-9D40-EDAF9B72CBE2}"/>
              </a:ext>
            </a:extLst>
          </p:cNvPr>
          <p:cNvCxnSpPr>
            <a:cxnSpLocks/>
            <a:stCxn id="8" idx="6"/>
            <a:endCxn id="16" idx="1"/>
          </p:cNvCxnSpPr>
          <p:nvPr/>
        </p:nvCxnSpPr>
        <p:spPr>
          <a:xfrm>
            <a:off x="2724150" y="2940050"/>
            <a:ext cx="1113411" cy="93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C380C497-A547-4D3D-BD86-47ED4F0F7A01}"/>
              </a:ext>
            </a:extLst>
          </p:cNvPr>
          <p:cNvSpPr/>
          <p:nvPr/>
        </p:nvSpPr>
        <p:spPr>
          <a:xfrm>
            <a:off x="3556720" y="3733800"/>
            <a:ext cx="1917700" cy="9779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Commande annulée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2B78F72-3A01-4CE2-938C-FF3F75F64695}"/>
              </a:ext>
            </a:extLst>
          </p:cNvPr>
          <p:cNvSpPr/>
          <p:nvPr/>
        </p:nvSpPr>
        <p:spPr>
          <a:xfrm>
            <a:off x="6306990" y="2422525"/>
            <a:ext cx="2051050" cy="9683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Commande en préparation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3F450FB1-932C-4E35-89F7-E62D198E6674}"/>
              </a:ext>
            </a:extLst>
          </p:cNvPr>
          <p:cNvCxnSpPr/>
          <p:nvPr/>
        </p:nvCxnSpPr>
        <p:spPr>
          <a:xfrm>
            <a:off x="5474420" y="2901950"/>
            <a:ext cx="82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FC076-1C88-47DE-9BA3-A085405D87F7}"/>
              </a:ext>
            </a:extLst>
          </p:cNvPr>
          <p:cNvSpPr/>
          <p:nvPr/>
        </p:nvSpPr>
        <p:spPr>
          <a:xfrm>
            <a:off x="806450" y="914399"/>
            <a:ext cx="10294790" cy="1028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Cycle de vie d’une commande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9CEFBC7-C7BD-4632-BCD3-2BBA77C6CD3D}"/>
              </a:ext>
            </a:extLst>
          </p:cNvPr>
          <p:cNvCxnSpPr/>
          <p:nvPr/>
        </p:nvCxnSpPr>
        <p:spPr>
          <a:xfrm>
            <a:off x="8358040" y="2901950"/>
            <a:ext cx="82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C72E1F44-C44E-4860-BEFA-F7CCB7A11716}"/>
              </a:ext>
            </a:extLst>
          </p:cNvPr>
          <p:cNvSpPr/>
          <p:nvPr/>
        </p:nvSpPr>
        <p:spPr>
          <a:xfrm>
            <a:off x="9183540" y="2413000"/>
            <a:ext cx="1917700" cy="9779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Commande en cours de  livraison</a:t>
            </a:r>
          </a:p>
        </p:txBody>
      </p:sp>
    </p:spTree>
    <p:extLst>
      <p:ext uri="{BB962C8B-B14F-4D97-AF65-F5344CB8AC3E}">
        <p14:creationId xmlns:p14="http://schemas.microsoft.com/office/powerpoint/2010/main" val="36193915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22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MICHEL</dc:creator>
  <cp:lastModifiedBy>Axel MICHEL</cp:lastModifiedBy>
  <cp:revision>4</cp:revision>
  <dcterms:created xsi:type="dcterms:W3CDTF">2019-05-27T23:50:15Z</dcterms:created>
  <dcterms:modified xsi:type="dcterms:W3CDTF">2019-05-28T00:32:55Z</dcterms:modified>
</cp:coreProperties>
</file>