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4"/>
    <p:restoredTop sz="94670"/>
  </p:normalViewPr>
  <p:slideViewPr>
    <p:cSldViewPr snapToGrid="0" snapToObjects="1">
      <p:cViewPr varScale="1">
        <p:scale>
          <a:sx n="87" d="100"/>
          <a:sy n="87" d="100"/>
        </p:scale>
        <p:origin x="22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801C-8612-074B-9657-FDD0DA435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24844-45C1-6A4B-9B14-74B0FFC49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DCF58-BE23-594F-A34C-B3B52197A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9E8E-E2D0-A041-8D11-9EC1FCD68A0B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AA5EC-5DE5-3740-B0F6-3F141F98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8A3AB-B18A-424F-A757-A7C27AAA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684A-C368-984D-87D5-E9E6957A4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5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84286-09B2-5845-8517-77C390BD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E7EEF-50B3-E64B-858B-5C95ACB76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82A45-170F-BE47-95A6-6B8E7112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9E8E-E2D0-A041-8D11-9EC1FCD68A0B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9EED8-8D38-0044-9507-C82DDCA8A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7B3D3-7201-3940-818F-7FFC89C1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684A-C368-984D-87D5-E9E6957A4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0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98D477-F606-8E46-8CE6-B03756614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12C65-219D-7345-822A-0EC307148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E04AC-9E92-9049-9D40-2D35E99F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9E8E-E2D0-A041-8D11-9EC1FCD68A0B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9D68C-6146-A843-A9DE-DE3EC0C0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4465C-9FD1-F841-B551-AAB7E566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684A-C368-984D-87D5-E9E6957A4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9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4D868-08D1-6846-8333-5CCE456A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8E422-7D2B-B745-9E6A-81BE9169D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A78E2-52A7-A840-95B7-465300A0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9E8E-E2D0-A041-8D11-9EC1FCD68A0B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B7AEC-992C-EC40-8CF8-FEF8B6BD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4A670-B098-F044-8B36-C1522B36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684A-C368-984D-87D5-E9E6957A4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6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771C-62F6-7541-8756-EFF9C112F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09135-4500-5B48-B99A-33B6D646B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C6104-38E4-E749-84EE-A3C44681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9E8E-E2D0-A041-8D11-9EC1FCD68A0B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06653-55C6-3443-951B-1142E8ABB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ED0C8-E540-C649-B72D-E45087E6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684A-C368-984D-87D5-E9E6957A4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7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DCE8-8B8D-194E-9BEE-463EF442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81AA4-9635-EA42-9CB2-92BECA11E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60FDB-34F5-A74B-A41D-D29A78CFB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E8935-83AD-F345-9EE2-50CF51403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9E8E-E2D0-A041-8D11-9EC1FCD68A0B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F386A-2D22-8142-BA43-6E886F90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9BE4B-5B5D-3A46-9291-A729EDFA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684A-C368-984D-87D5-E9E6957A4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1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036A-A940-F847-AD68-9452136A2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0472D-72D2-D64C-A69A-818617091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1C252-02B3-DA41-8D68-E779B93FC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6D70FD-3A18-4A4D-B387-27E979A78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722F44-55A6-B646-89F0-173BD60EA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A7448D-BBAD-5E4C-BB69-4E623CF2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9E8E-E2D0-A041-8D11-9EC1FCD68A0B}" type="datetimeFigureOut">
              <a:rPr lang="en-US" smtClean="0"/>
              <a:t>1/4/21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65CD6-2857-ED42-B89E-4CE4C80E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BDAE4-D5E6-B341-9D2D-4794F743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684A-C368-984D-87D5-E9E6957A4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0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7BBA-007A-0843-9930-678BCADDB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31F26-1F26-6142-BD4C-69BB2F2F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9E8E-E2D0-A041-8D11-9EC1FCD68A0B}" type="datetimeFigureOut">
              <a:rPr lang="en-US" smtClean="0"/>
              <a:t>1/4/21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7DBB2-2406-CC46-A21C-7842C963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602ED-8DDF-CC49-B122-E8CEC2C0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684A-C368-984D-87D5-E9E6957A4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3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B1D0B-C166-5244-A41E-A2DF158A5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9E8E-E2D0-A041-8D11-9EC1FCD68A0B}" type="datetimeFigureOut">
              <a:rPr lang="en-US" smtClean="0"/>
              <a:t>1/4/21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181AF4-B185-A44A-A0FC-CD40DE25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ED3D8-2B1F-5B4E-94BC-8376EE24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684A-C368-984D-87D5-E9E6957A4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1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94B7-28FB-6F44-B46C-857DA7596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753BB-1B26-F847-A7D5-49F25867C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90758-957B-2249-84A7-2AEC26714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1679A-F772-414B-BD32-846B0FEA2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9E8E-E2D0-A041-8D11-9EC1FCD68A0B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3350D-912E-7B45-A2AC-1F7B8444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C68CC-3AAA-624A-B221-62F7E2A6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684A-C368-984D-87D5-E9E6957A4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7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C7E8-A4A4-F34E-92C0-C5BEE413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4F09B-92AC-2B45-98D4-2679E50D3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596EF-F113-C142-80E3-D49D6B57D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1192E-DBAC-474A-9B24-6042CEEAD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9E8E-E2D0-A041-8D11-9EC1FCD68A0B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658E4-6775-9F4F-ADC6-42D76AC8E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E098C-75F7-8845-B305-5D17EB88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684A-C368-984D-87D5-E9E6957A4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3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87DF0-8D26-1546-B91E-9E99F7395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E02D1-FDEB-1546-868C-788757349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C1597-D891-2047-9A74-010907C7C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79E8E-E2D0-A041-8D11-9EC1FCD68A0B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703D4-3AE3-C843-9DF2-F79922D2B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BF61E-F190-0243-8796-438697811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B684A-C368-984D-87D5-E9E6957A4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6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FF55B85-809B-114D-8FE5-8F6AB98A3516}"/>
              </a:ext>
            </a:extLst>
          </p:cNvPr>
          <p:cNvSpPr/>
          <p:nvPr/>
        </p:nvSpPr>
        <p:spPr>
          <a:xfrm>
            <a:off x="1114816" y="438411"/>
            <a:ext cx="2492680" cy="538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0D9B7BE-CCD9-C44C-BFB7-B94DAD47D096}"/>
              </a:ext>
            </a:extLst>
          </p:cNvPr>
          <p:cNvSpPr/>
          <p:nvPr/>
        </p:nvSpPr>
        <p:spPr>
          <a:xfrm>
            <a:off x="1114816" y="5622696"/>
            <a:ext cx="2492680" cy="538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F9ACC17-8594-E84F-B63B-E1C1214FE4F8}"/>
              </a:ext>
            </a:extLst>
          </p:cNvPr>
          <p:cNvSpPr/>
          <p:nvPr/>
        </p:nvSpPr>
        <p:spPr>
          <a:xfrm>
            <a:off x="1114816" y="1121229"/>
            <a:ext cx="2492680" cy="4419599"/>
          </a:xfrm>
          <a:prstGeom prst="roundRect">
            <a:avLst>
              <a:gd name="adj" fmla="val 48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1311339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Freeman</dc:creator>
  <cp:lastModifiedBy>Alex Freeman</cp:lastModifiedBy>
  <cp:revision>1</cp:revision>
  <dcterms:created xsi:type="dcterms:W3CDTF">2021-01-04T04:04:36Z</dcterms:created>
  <dcterms:modified xsi:type="dcterms:W3CDTF">2021-01-04T04:06:10Z</dcterms:modified>
</cp:coreProperties>
</file>