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D0BD4-8428-43F1-A9CD-08B9F5EAD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E0B319-993D-4527-BE26-507362578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Gautier Roux</a:t>
            </a:r>
          </a:p>
          <a:p>
            <a:r>
              <a:rPr lang="fr-FR" dirty="0"/>
              <a:t>Baptiste CANDAU </a:t>
            </a:r>
          </a:p>
          <a:p>
            <a:r>
              <a:rPr lang="fr-FR" dirty="0"/>
              <a:t>THOMAS DIDIOT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21A40B-44E8-4DAE-ACA8-CAF27EC1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275" y="5467350"/>
            <a:ext cx="19907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7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C34AC-039E-4826-8303-EFBADCE7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Logo et nom</a:t>
            </a:r>
            <a:br>
              <a:rPr lang="fr-FR" u="sng" dirty="0"/>
            </a:br>
            <a:endParaRPr lang="fr-FR" u="sng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DEDC8EE-ED4A-4199-99C0-BCB8EF1A3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168" y="1853248"/>
            <a:ext cx="4670607" cy="4195762"/>
          </a:xfrm>
        </p:spPr>
      </p:pic>
    </p:spTree>
    <p:extLst>
      <p:ext uri="{BB962C8B-B14F-4D97-AF65-F5344CB8AC3E}">
        <p14:creationId xmlns:p14="http://schemas.microsoft.com/office/powerpoint/2010/main" val="39635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7C9F0-9E07-43BE-9EBB-4629B3FF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Police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53BEBD3-5F64-46C7-9EE0-CCD9BBDBE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286" y="2052638"/>
            <a:ext cx="704320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0004C-1B70-41B9-AE21-54DFFEFB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Couleurs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04D154B-EAA1-49B4-8F2C-B91C7AA45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833503"/>
            <a:ext cx="8947150" cy="263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13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13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Charte graphique </vt:lpstr>
      <vt:lpstr>Logo et nom </vt:lpstr>
      <vt:lpstr>Police</vt:lpstr>
      <vt:lpstr>Couleurs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graphique </dc:title>
  <dc:creator>Thomas Didiot</dc:creator>
  <cp:lastModifiedBy>Thomas Didiot</cp:lastModifiedBy>
  <cp:revision>4</cp:revision>
  <dcterms:created xsi:type="dcterms:W3CDTF">2019-02-04T16:08:49Z</dcterms:created>
  <dcterms:modified xsi:type="dcterms:W3CDTF">2019-02-04T16:39:17Z</dcterms:modified>
</cp:coreProperties>
</file>