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65C555-CECA-4382-933E-EA070E6F9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Chiffrage financier de la partie développement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2B4C3F-EFCB-418E-A415-FD1E489BB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Gautier roux </a:t>
            </a:r>
          </a:p>
          <a:p>
            <a:r>
              <a:rPr lang="fr-FR" dirty="0"/>
              <a:t>Baptiste </a:t>
            </a:r>
            <a:r>
              <a:rPr lang="fr-FR" dirty="0" err="1"/>
              <a:t>candau</a:t>
            </a:r>
            <a:r>
              <a:rPr lang="fr-FR" dirty="0"/>
              <a:t> </a:t>
            </a:r>
          </a:p>
          <a:p>
            <a:r>
              <a:rPr lang="fr-FR" dirty="0"/>
              <a:t>Thomas </a:t>
            </a:r>
            <a:r>
              <a:rPr lang="fr-FR" dirty="0" err="1"/>
              <a:t>didiot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17D6C2-045A-4C7A-B4E9-7DC040E5E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275" y="5467350"/>
            <a:ext cx="19907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2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2B591-53A6-4C1F-87B7-135C4030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Soit 3 développeurs full stack junior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95745-51EE-4AF3-B699-EEAA279EE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fr-FR" dirty="0"/>
              <a:t>On prend pour référence la fourchette de prix Junior : </a:t>
            </a:r>
          </a:p>
          <a:p>
            <a:pPr lvl="1"/>
            <a:r>
              <a:rPr lang="fr-FR" dirty="0"/>
              <a:t>Soit environ 35 000 € Brut / An  </a:t>
            </a:r>
          </a:p>
          <a:p>
            <a:pPr lvl="2"/>
            <a:r>
              <a:rPr lang="fr-FR" dirty="0"/>
              <a:t>Sur une semaine de 40h et en prenant en compte 5 semaines de vacances </a:t>
            </a:r>
          </a:p>
          <a:p>
            <a:pPr lvl="3"/>
            <a:r>
              <a:rPr lang="fr-FR" dirty="0"/>
              <a:t>Notre développeur full stack junior est donc payé </a:t>
            </a:r>
          </a:p>
          <a:p>
            <a:pPr lvl="3"/>
            <a:endParaRPr lang="fr-FR" dirty="0"/>
          </a:p>
          <a:p>
            <a:pPr marL="1371600" lvl="3" indent="0">
              <a:buNone/>
            </a:pPr>
            <a:r>
              <a:rPr lang="fr-FR" dirty="0"/>
              <a:t>		</a:t>
            </a:r>
            <a:r>
              <a:rPr lang="fr-FR" sz="2000" dirty="0"/>
              <a:t>Environ 20 € / Heure</a:t>
            </a:r>
          </a:p>
        </p:txBody>
      </p:sp>
    </p:spTree>
    <p:extLst>
      <p:ext uri="{BB962C8B-B14F-4D97-AF65-F5344CB8AC3E}">
        <p14:creationId xmlns:p14="http://schemas.microsoft.com/office/powerpoint/2010/main" val="33670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10DF7-C452-4FB7-8799-90857BE0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Calcul du prix du projet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838DB0-5BE0-45BC-B65A-B17D4830B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Soit environ 250h/dev pour le projet </a:t>
            </a:r>
          </a:p>
          <a:p>
            <a:pPr lvl="1"/>
            <a:r>
              <a:rPr lang="fr-FR" dirty="0"/>
              <a:t>Prenant à plein temps les 3 développeurs full stack juniors</a:t>
            </a:r>
          </a:p>
          <a:p>
            <a:pPr lvl="2"/>
            <a:r>
              <a:rPr lang="fr-FR" dirty="0"/>
              <a:t>Soit 250h * 20 € / h * 3 = 15 000 € </a:t>
            </a:r>
          </a:p>
          <a:p>
            <a:pPr lvl="4"/>
            <a:r>
              <a:rPr lang="fr-FR" dirty="0"/>
              <a:t>Plus marge de l’entreprise 			</a:t>
            </a:r>
          </a:p>
          <a:p>
            <a:pPr marL="1828800" lvl="4" indent="0">
              <a:buNone/>
            </a:pPr>
            <a:r>
              <a:rPr lang="fr-FR" dirty="0"/>
              <a:t>	</a:t>
            </a:r>
          </a:p>
          <a:p>
            <a:pPr marL="1828800" lvl="4" indent="0">
              <a:buNone/>
            </a:pPr>
            <a:r>
              <a:rPr lang="fr-FR" sz="2800" dirty="0"/>
              <a:t>			17 000 €</a:t>
            </a:r>
          </a:p>
        </p:txBody>
      </p:sp>
    </p:spTree>
    <p:extLst>
      <p:ext uri="{BB962C8B-B14F-4D97-AF65-F5344CB8AC3E}">
        <p14:creationId xmlns:p14="http://schemas.microsoft.com/office/powerpoint/2010/main" val="4170383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98</Words>
  <Application>Microsoft Office PowerPoint</Application>
  <PresentationFormat>Grand écran</PresentationFormat>
  <Paragraphs>18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Chiffrage financier de la partie développement</vt:lpstr>
      <vt:lpstr>Soit 3 développeurs full stack junior </vt:lpstr>
      <vt:lpstr>Calcul du prix du projet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Chiffrage financier de la partie développement</dc:title>
  <dc:creator>Thomas Didiot</dc:creator>
  <cp:lastModifiedBy>Thomas Didiot</cp:lastModifiedBy>
  <cp:revision>6</cp:revision>
  <dcterms:created xsi:type="dcterms:W3CDTF">2019-02-04T17:05:16Z</dcterms:created>
  <dcterms:modified xsi:type="dcterms:W3CDTF">2019-02-04T17:55:22Z</dcterms:modified>
</cp:coreProperties>
</file>