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701100" y="929025"/>
            <a:ext cx="2093399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Browser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701100" y="2026350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Controller.java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701100" y="3407475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</a:t>
            </a:r>
            <a:br>
              <a:rPr lang="es"/>
            </a:br>
            <a:r>
              <a:rPr lang="es"/>
              <a:t>Usuario.java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349500" y="2026350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View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Login.jsp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nuevaEntrevista.jsp</a:t>
            </a:r>
          </a:p>
        </p:txBody>
      </p:sp>
      <p:sp>
        <p:nvSpPr>
          <p:cNvPr id="57" name="Shape 57"/>
          <p:cNvSpPr/>
          <p:nvPr/>
        </p:nvSpPr>
        <p:spPr>
          <a:xfrm>
            <a:off x="5349500" y="3407475"/>
            <a:ext cx="2093400" cy="807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5596700" y="3734775"/>
            <a:ext cx="15989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JavaDB</a:t>
            </a:r>
          </a:p>
        </p:txBody>
      </p:sp>
      <p:cxnSp>
        <p:nvCxnSpPr>
          <p:cNvPr id="59" name="Shape 59"/>
          <p:cNvCxnSpPr>
            <a:stCxn id="53" idx="2"/>
            <a:endCxn id="54" idx="0"/>
          </p:cNvCxnSpPr>
          <p:nvPr/>
        </p:nvCxnSpPr>
        <p:spPr>
          <a:xfrm>
            <a:off x="2747799" y="1452225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>
            <a:off x="2711225" y="2833350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61" name="Shape 61"/>
          <p:cNvCxnSpPr>
            <a:stCxn id="57" idx="2"/>
          </p:cNvCxnSpPr>
          <p:nvPr/>
        </p:nvCxnSpPr>
        <p:spPr>
          <a:xfrm flipH="1">
            <a:off x="3794600" y="3810975"/>
            <a:ext cx="15549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62" name="Shape 62"/>
          <p:cNvCxnSpPr/>
          <p:nvPr/>
        </p:nvCxnSpPr>
        <p:spPr>
          <a:xfrm flipH="1">
            <a:off x="3794600" y="2427150"/>
            <a:ext cx="1554899" cy="53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63" name="Shape 63"/>
          <p:cNvSpPr txBox="1"/>
          <p:nvPr/>
        </p:nvSpPr>
        <p:spPr>
          <a:xfrm>
            <a:off x="3096675" y="1579375"/>
            <a:ext cx="16862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HTTP Request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701050" y="929025"/>
            <a:ext cx="2093399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Browser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701050" y="2026350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Controller.java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701050" y="3407475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</a:t>
            </a:r>
            <a:br>
              <a:rPr lang="es"/>
            </a:br>
            <a:r>
              <a:rPr lang="es"/>
              <a:t>Candidato.java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349550" y="1788250"/>
            <a:ext cx="2093399" cy="123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editaCandidato.jsp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nuevoCandidato.jsp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verCandidatos.jsp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nuevaEntrevista.jsp</a:t>
            </a:r>
          </a:p>
        </p:txBody>
      </p:sp>
      <p:sp>
        <p:nvSpPr>
          <p:cNvPr id="72" name="Shape 72"/>
          <p:cNvSpPr/>
          <p:nvPr/>
        </p:nvSpPr>
        <p:spPr>
          <a:xfrm>
            <a:off x="5349450" y="3407475"/>
            <a:ext cx="2093400" cy="807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596650" y="3734775"/>
            <a:ext cx="15989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JavaDB</a:t>
            </a:r>
          </a:p>
        </p:txBody>
      </p:sp>
      <p:cxnSp>
        <p:nvCxnSpPr>
          <p:cNvPr id="74" name="Shape 74"/>
          <p:cNvCxnSpPr>
            <a:stCxn id="68" idx="2"/>
            <a:endCxn id="69" idx="0"/>
          </p:cNvCxnSpPr>
          <p:nvPr/>
        </p:nvCxnSpPr>
        <p:spPr>
          <a:xfrm>
            <a:off x="2747749" y="1452225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2711175" y="2833350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76" name="Shape 76"/>
          <p:cNvCxnSpPr>
            <a:stCxn id="72" idx="2"/>
          </p:cNvCxnSpPr>
          <p:nvPr/>
        </p:nvCxnSpPr>
        <p:spPr>
          <a:xfrm flipH="1">
            <a:off x="3794550" y="3810975"/>
            <a:ext cx="15549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>
            <a:off x="3794550" y="2427150"/>
            <a:ext cx="1554899" cy="53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3096625" y="1579375"/>
            <a:ext cx="16862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HTTP Request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701100" y="929025"/>
            <a:ext cx="2093399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Browser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701100" y="2026350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Controller.java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701100" y="3407475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</a:t>
            </a:r>
            <a:br>
              <a:rPr lang="es"/>
            </a:br>
            <a:r>
              <a:rPr lang="es"/>
              <a:t>Empleado.java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349600" y="1894650"/>
            <a:ext cx="2093399" cy="1070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editaEmpleado.jsp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nuevoEmpleado.jsp</a:t>
            </a:r>
          </a:p>
        </p:txBody>
      </p:sp>
      <p:sp>
        <p:nvSpPr>
          <p:cNvPr id="87" name="Shape 87"/>
          <p:cNvSpPr/>
          <p:nvPr/>
        </p:nvSpPr>
        <p:spPr>
          <a:xfrm>
            <a:off x="5349500" y="3407475"/>
            <a:ext cx="2093400" cy="807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596700" y="3734775"/>
            <a:ext cx="15989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JavaDB</a:t>
            </a:r>
          </a:p>
        </p:txBody>
      </p:sp>
      <p:cxnSp>
        <p:nvCxnSpPr>
          <p:cNvPr id="89" name="Shape 89"/>
          <p:cNvCxnSpPr>
            <a:stCxn id="83" idx="2"/>
            <a:endCxn id="84" idx="0"/>
          </p:cNvCxnSpPr>
          <p:nvPr/>
        </p:nvCxnSpPr>
        <p:spPr>
          <a:xfrm>
            <a:off x="2747799" y="1452225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2711225" y="2833350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91" name="Shape 91"/>
          <p:cNvCxnSpPr>
            <a:stCxn id="87" idx="2"/>
          </p:cNvCxnSpPr>
          <p:nvPr/>
        </p:nvCxnSpPr>
        <p:spPr>
          <a:xfrm flipH="1">
            <a:off x="3794600" y="3810975"/>
            <a:ext cx="15549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3794600" y="2427150"/>
            <a:ext cx="1554899" cy="53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93" name="Shape 93"/>
          <p:cNvSpPr txBox="1"/>
          <p:nvPr/>
        </p:nvSpPr>
        <p:spPr>
          <a:xfrm>
            <a:off x="3096675" y="1579375"/>
            <a:ext cx="16862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HTTP Request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701100" y="929025"/>
            <a:ext cx="2093399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Browser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01100" y="2026350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Controller.java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701100" y="3407475"/>
            <a:ext cx="2093399" cy="8069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Model</a:t>
            </a:r>
            <a:br>
              <a:rPr lang="es"/>
            </a:br>
            <a:r>
              <a:rPr lang="es"/>
              <a:t>Entrevista.java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349600" y="1894650"/>
            <a:ext cx="2093399" cy="1070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nuevaEntrevista.jsp</a:t>
            </a:r>
          </a:p>
        </p:txBody>
      </p:sp>
      <p:sp>
        <p:nvSpPr>
          <p:cNvPr id="102" name="Shape 102"/>
          <p:cNvSpPr/>
          <p:nvPr/>
        </p:nvSpPr>
        <p:spPr>
          <a:xfrm>
            <a:off x="5349500" y="3407475"/>
            <a:ext cx="2093400" cy="807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596700" y="3734775"/>
            <a:ext cx="15989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JavaDB</a:t>
            </a:r>
          </a:p>
        </p:txBody>
      </p:sp>
      <p:cxnSp>
        <p:nvCxnSpPr>
          <p:cNvPr id="104" name="Shape 104"/>
          <p:cNvCxnSpPr>
            <a:stCxn id="98" idx="2"/>
            <a:endCxn id="99" idx="0"/>
          </p:cNvCxnSpPr>
          <p:nvPr/>
        </p:nvCxnSpPr>
        <p:spPr>
          <a:xfrm>
            <a:off x="2747799" y="1452225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2711225" y="2833350"/>
            <a:ext cx="0" cy="5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106" name="Shape 106"/>
          <p:cNvCxnSpPr>
            <a:stCxn id="102" idx="2"/>
          </p:cNvCxnSpPr>
          <p:nvPr/>
        </p:nvCxnSpPr>
        <p:spPr>
          <a:xfrm flipH="1">
            <a:off x="3794600" y="3810975"/>
            <a:ext cx="15549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stealth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3794600" y="2427150"/>
            <a:ext cx="1554899" cy="53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096675" y="1579375"/>
            <a:ext cx="1686299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HTTP Request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747712"/>
            <a:ext cx="63817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