
<file path=[Content_Types].xml><?xml version="1.0" encoding="utf-8"?>
<Types xmlns="http://schemas.openxmlformats.org/package/2006/content-types">
  <Default Extension="jpeg" ContentType="image/jpeg"/>
  <Default Extension="wdp" ContentType="image/vnd.ms-photo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60" r:id="rId7"/>
    <p:sldId id="259" r:id="rId8"/>
    <p:sldId id="261" r:id="rId9"/>
    <p:sldId id="262" r:id="rId10"/>
    <p:sldId id="263" r:id="rId11"/>
    <p:sldId id="272" r:id="rId12"/>
    <p:sldId id="273" r:id="rId13"/>
    <p:sldId id="265" r:id="rId14"/>
    <p:sldId id="264" r:id="rId15"/>
    <p:sldId id="268" r:id="rId16"/>
    <p:sldId id="269" r:id="rId17"/>
    <p:sldId id="270" r:id="rId18"/>
    <p:sldId id="266" r:id="rId19"/>
  </p:sldIdLst>
  <p:sldSz cx="12192000" cy="6858000"/>
  <p:notesSz cx="6802120" cy="9934575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1C1"/>
    <a:srgbClr val="FF8181"/>
    <a:srgbClr val="B62108"/>
    <a:srgbClr val="D1EBEF"/>
    <a:srgbClr val="9FD4DD"/>
    <a:srgbClr val="B5EF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271" autoAdjust="0"/>
    <p:restoredTop sz="94220" autoAdjust="0"/>
  </p:normalViewPr>
  <p:slideViewPr>
    <p:cSldViewPr snapToGrid="0">
      <p:cViewPr varScale="1">
        <p:scale>
          <a:sx n="109" d="100"/>
          <a:sy n="109" d="100"/>
        </p:scale>
        <p:origin x="76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7723" cy="49845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3141" y="0"/>
            <a:ext cx="2947723" cy="49845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D6CC3E-BCEC-47E1-BE7C-09E0BBE9F0A8}" type="datetimeFigureOut">
              <a:rPr lang="de-DE" smtClean="0"/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9475" cy="33528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0244" y="4781014"/>
            <a:ext cx="5441950" cy="39117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  <a:endParaRPr lang="de-DE"/>
          </a:p>
          <a:p>
            <a:pPr lvl="1"/>
            <a:r>
              <a:rPr lang="de-DE"/>
              <a:t>Zweite Ebene</a:t>
            </a:r>
            <a:endParaRPr lang="de-DE"/>
          </a:p>
          <a:p>
            <a:pPr lvl="2"/>
            <a:r>
              <a:rPr lang="de-DE"/>
              <a:t>Dritte Ebene</a:t>
            </a:r>
            <a:endParaRPr lang="de-DE"/>
          </a:p>
          <a:p>
            <a:pPr lvl="3"/>
            <a:r>
              <a:rPr lang="de-DE"/>
              <a:t>Vierte Ebene</a:t>
            </a:r>
            <a:endParaRPr lang="de-DE"/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36123"/>
            <a:ext cx="2947723" cy="49845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3141" y="9436123"/>
            <a:ext cx="2947723" cy="49845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13FAD1-1E54-4A5C-ACD3-0093AF36D4A2}" type="slidenum">
              <a:rPr lang="de-DE" smtClean="0"/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en-US">
                <a:latin typeface="Ubuntu" panose="020B0604030602030204" pitchFamily="34" charset="0"/>
                <a:ea typeface="Ubuntu" panose="020B0604030602030204" pitchFamily="34" charset="0"/>
                <a:cs typeface="Dyuthi" panose="02000603000000000000" charset="0"/>
              </a:rPr>
              <a:t>- Herzlich Willkommen (Begrüßung) </a:t>
            </a:r>
            <a:endParaRPr lang="en-US" altLang="en-US">
              <a:latin typeface="Ubuntu" panose="020B0604030602030204" pitchFamily="34" charset="0"/>
              <a:ea typeface="Ubuntu" panose="020B0604030602030204" pitchFamily="34" charset="0"/>
              <a:cs typeface="Dyuthi" panose="02000603000000000000" charset="0"/>
            </a:endParaRPr>
          </a:p>
          <a:p>
            <a:endParaRPr lang="en-US" altLang="en-US">
              <a:latin typeface="Ubuntu" panose="020B0604030602030204" pitchFamily="34" charset="0"/>
              <a:ea typeface="Ubuntu" panose="020B0604030602030204" pitchFamily="34" charset="0"/>
              <a:cs typeface="Dyuthi" panose="02000603000000000000" charset="0"/>
            </a:endParaRPr>
          </a:p>
          <a:p>
            <a:r>
              <a:rPr lang="en-US" altLang="en-US">
                <a:latin typeface="Ubuntu" panose="020B0604030602030204" pitchFamily="34" charset="0"/>
                <a:ea typeface="Ubuntu" panose="020B0604030602030204" pitchFamily="34" charset="0"/>
                <a:cs typeface="Dyuthi" panose="02000603000000000000" charset="0"/>
              </a:rPr>
              <a:t>- Ich heiße Henri Wagner, </a:t>
            </a:r>
            <a:endParaRPr lang="en-US" altLang="en-US">
              <a:latin typeface="Ubuntu" panose="020B0604030602030204" pitchFamily="34" charset="0"/>
              <a:ea typeface="Ubuntu" panose="020B0604030602030204" pitchFamily="34" charset="0"/>
              <a:cs typeface="Dyuthi" panose="02000603000000000000" charset="0"/>
            </a:endParaRPr>
          </a:p>
          <a:p>
            <a:r>
              <a:rPr lang="en-US" altLang="en-US">
                <a:latin typeface="Ubuntu" panose="020B0604030602030204" pitchFamily="34" charset="0"/>
                <a:ea typeface="Ubuntu" panose="020B0604030602030204" pitchFamily="34" charset="0"/>
                <a:cs typeface="Dyuthi" panose="02000603000000000000" charset="0"/>
              </a:rPr>
              <a:t>   BLL -&gt; MP3-Wecker</a:t>
            </a:r>
            <a:endParaRPr lang="en-US" altLang="en-US">
              <a:latin typeface="Ubuntu" panose="020B0604030602030204" pitchFamily="34" charset="0"/>
              <a:ea typeface="Ubuntu" panose="020B0604030602030204" pitchFamily="34" charset="0"/>
              <a:cs typeface="Dyuthi" panose="02000603000000000000" charset="0"/>
            </a:endParaRPr>
          </a:p>
          <a:p>
            <a:endParaRPr lang="en-US" altLang="en-US">
              <a:latin typeface="Ubuntu" panose="020B0604030602030204" pitchFamily="34" charset="0"/>
              <a:ea typeface="Ubuntu" panose="020B0604030602030204" pitchFamily="34" charset="0"/>
              <a:cs typeface="Dyuthi" panose="02000603000000000000" charset="0"/>
            </a:endParaRPr>
          </a:p>
          <a:p>
            <a:r>
              <a:rPr lang="en-US" altLang="en-US">
                <a:latin typeface="Ubuntu" panose="020B0604030602030204" pitchFamily="34" charset="0"/>
                <a:ea typeface="Ubuntu" panose="020B0604030602030204" pitchFamily="34" charset="0"/>
                <a:cs typeface="Dyuthi" panose="02000603000000000000" charset="0"/>
              </a:rPr>
              <a:t>Gründe:</a:t>
            </a:r>
            <a:endParaRPr lang="en-US" altLang="en-US">
              <a:latin typeface="Ubuntu" panose="020B0604030602030204" pitchFamily="34" charset="0"/>
              <a:ea typeface="Ubuntu" panose="020B0604030602030204" pitchFamily="34" charset="0"/>
              <a:cs typeface="Dyuthi" panose="02000603000000000000" charset="0"/>
            </a:endParaRPr>
          </a:p>
          <a:p>
            <a:r>
              <a:rPr lang="en-US" altLang="en-US">
                <a:latin typeface="Ubuntu" panose="020B0604030602030204" pitchFamily="34" charset="0"/>
                <a:ea typeface="Ubuntu" panose="020B0604030602030204" pitchFamily="34" charset="0"/>
                <a:cs typeface="Dyuthi" panose="02000603000000000000" charset="0"/>
              </a:rPr>
              <a:t>   - kein vergleichbares Produkt auf dem Markt</a:t>
            </a:r>
            <a:endParaRPr lang="en-US" altLang="en-US">
              <a:latin typeface="Ubuntu" panose="020B0604030602030204" pitchFamily="34" charset="0"/>
              <a:ea typeface="Ubuntu" panose="020B0604030602030204" pitchFamily="34" charset="0"/>
              <a:cs typeface="Dyuthi" panose="02000603000000000000" charset="0"/>
            </a:endParaRPr>
          </a:p>
          <a:p>
            <a:r>
              <a:rPr lang="en-US" altLang="en-US">
                <a:latin typeface="Ubuntu" panose="020B0604030602030204" pitchFamily="34" charset="0"/>
                <a:ea typeface="Ubuntu" panose="020B0604030602030204" pitchFamily="34" charset="0"/>
                <a:cs typeface="Dyuthi" panose="02000603000000000000" charset="0"/>
              </a:rPr>
              <a:t>   - Design, Materialen</a:t>
            </a:r>
            <a:endParaRPr lang="en-US" altLang="en-US">
              <a:latin typeface="Ubuntu" panose="020B0604030602030204" pitchFamily="34" charset="0"/>
              <a:ea typeface="Ubuntu" panose="020B0604030602030204" pitchFamily="34" charset="0"/>
              <a:cs typeface="Dyuthi" panose="02000603000000000000" charset="0"/>
            </a:endParaRPr>
          </a:p>
          <a:p>
            <a:r>
              <a:rPr lang="en-US" altLang="en-US">
                <a:latin typeface="Ubuntu" panose="020B0604030602030204" pitchFamily="34" charset="0"/>
                <a:ea typeface="Ubuntu" panose="020B0604030602030204" pitchFamily="34" charset="0"/>
                <a:cs typeface="Dyuthi" panose="02000603000000000000" charset="0"/>
              </a:rPr>
              <a:t>   - Funktionsumfang (MP3, Genauigkeit)</a:t>
            </a:r>
            <a:endParaRPr lang="en-US" altLang="en-US">
              <a:latin typeface="Ubuntu" panose="020B0604030602030204" pitchFamily="34" charset="0"/>
              <a:ea typeface="Ubuntu" panose="020B0604030602030204" pitchFamily="34" charset="0"/>
              <a:cs typeface="Dyuthi" panose="02000603000000000000" charset="0"/>
            </a:endParaRPr>
          </a:p>
          <a:p>
            <a:r>
              <a:rPr lang="en-US" altLang="en-US">
                <a:latin typeface="Ubuntu" panose="020B0604030602030204" pitchFamily="34" charset="0"/>
                <a:ea typeface="Ubuntu" panose="020B0604030602030204" pitchFamily="34" charset="0"/>
                <a:cs typeface="Dyuthi" panose="02000603000000000000" charset="0"/>
              </a:rPr>
              <a:t>   - Datenschutz</a:t>
            </a:r>
            <a:endParaRPr lang="en-US" altLang="en-US">
              <a:latin typeface="Ubuntu" panose="020B0604030602030204" pitchFamily="34" charset="0"/>
              <a:ea typeface="Ubuntu" panose="020B0604030602030204" pitchFamily="34" charset="0"/>
              <a:cs typeface="Dyuthi" panose="02000603000000000000" charset="0"/>
            </a:endParaRPr>
          </a:p>
          <a:p>
            <a:r>
              <a:rPr lang="en-US" altLang="en-US">
                <a:latin typeface="Ubuntu" panose="020B0604030602030204" pitchFamily="34" charset="0"/>
                <a:ea typeface="Ubuntu" panose="020B0604030602030204" pitchFamily="34" charset="0"/>
                <a:cs typeface="Dyuthi" panose="02000603000000000000" charset="0"/>
              </a:rPr>
              <a:t>   - Kosten</a:t>
            </a:r>
            <a:endParaRPr lang="en-US" altLang="en-US">
              <a:latin typeface="Ubuntu" panose="020B0604030602030204" pitchFamily="34" charset="0"/>
              <a:ea typeface="Ubuntu" panose="020B0604030602030204" pitchFamily="34" charset="0"/>
              <a:cs typeface="Dyuthi" panose="02000603000000000000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-&gt; Animation</a:t>
            </a:r>
            <a:endParaRPr lang="de-DE" dirty="0"/>
          </a:p>
          <a:p>
            <a:r>
              <a:rPr lang="de-DE" dirty="0"/>
              <a:t>Normale Werte</a:t>
            </a:r>
            <a:endParaRPr lang="de-DE" dirty="0"/>
          </a:p>
          <a:p>
            <a:endParaRPr lang="de-DE" dirty="0"/>
          </a:p>
          <a:p>
            <a:r>
              <a:rPr lang="de-DE" dirty="0"/>
              <a:t>-&gt; Animation</a:t>
            </a:r>
            <a:endParaRPr lang="de-DE" dirty="0"/>
          </a:p>
          <a:p>
            <a:r>
              <a:rPr lang="de-DE" dirty="0"/>
              <a:t>Erhöhte Werte</a:t>
            </a:r>
            <a:endParaRPr lang="de-DE" dirty="0"/>
          </a:p>
          <a:p>
            <a:endParaRPr lang="de-DE" dirty="0"/>
          </a:p>
          <a:p>
            <a:r>
              <a:rPr lang="de-DE" dirty="0"/>
              <a:t>-&gt; Animation</a:t>
            </a:r>
            <a:endParaRPr lang="de-DE" dirty="0"/>
          </a:p>
          <a:p>
            <a:r>
              <a:rPr lang="de-DE" dirty="0"/>
              <a:t>Zu hohe Werte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13FAD1-1E54-4A5C-ACD3-0093AF36D4A2}" type="slidenum">
              <a:rPr lang="de-DE" smtClean="0"/>
            </a:fld>
            <a:endParaRPr lang="de-DE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Input gemessener Wert</a:t>
            </a:r>
            <a:endParaRPr lang="de-DE" dirty="0"/>
          </a:p>
          <a:p>
            <a:endParaRPr lang="de-DE" dirty="0"/>
          </a:p>
          <a:p>
            <a:r>
              <a:rPr lang="de-DE" dirty="0"/>
              <a:t>Array mit Werten</a:t>
            </a:r>
            <a:endParaRPr lang="de-DE" dirty="0"/>
          </a:p>
          <a:p>
            <a:r>
              <a:rPr lang="de-DE" dirty="0"/>
              <a:t>Index</a:t>
            </a:r>
            <a:endParaRPr lang="de-DE" dirty="0"/>
          </a:p>
          <a:p>
            <a:r>
              <a:rPr lang="de-DE" dirty="0"/>
              <a:t>Länge</a:t>
            </a:r>
            <a:endParaRPr lang="de-DE" dirty="0"/>
          </a:p>
          <a:p>
            <a:r>
              <a:rPr lang="de-DE" dirty="0"/>
              <a:t>Durchschnitt</a:t>
            </a:r>
            <a:endParaRPr lang="de-DE" dirty="0"/>
          </a:p>
          <a:p>
            <a:r>
              <a:rPr lang="de-DE" dirty="0"/>
              <a:t>Summe</a:t>
            </a:r>
            <a:endParaRPr lang="de-DE" dirty="0"/>
          </a:p>
          <a:p>
            <a:endParaRPr lang="de-DE" dirty="0"/>
          </a:p>
          <a:p>
            <a:r>
              <a:rPr lang="de-DE" dirty="0"/>
              <a:t>Subtraktion alter Wert</a:t>
            </a:r>
            <a:endParaRPr lang="de-DE" dirty="0"/>
          </a:p>
          <a:p>
            <a:r>
              <a:rPr lang="de-DE" dirty="0"/>
              <a:t>Zuweisung neuer Wert</a:t>
            </a:r>
            <a:endParaRPr lang="de-DE" dirty="0"/>
          </a:p>
          <a:p>
            <a:r>
              <a:rPr lang="de-DE" dirty="0"/>
              <a:t>Addition neuer Wert</a:t>
            </a:r>
            <a:endParaRPr lang="de-DE" dirty="0"/>
          </a:p>
          <a:p>
            <a:r>
              <a:rPr lang="de-DE" dirty="0"/>
              <a:t>Berechnung Durchschnitt</a:t>
            </a:r>
            <a:endParaRPr lang="de-DE" dirty="0"/>
          </a:p>
          <a:p>
            <a:endParaRPr lang="de-DE" dirty="0"/>
          </a:p>
          <a:p>
            <a:r>
              <a:rPr lang="de-DE" dirty="0"/>
              <a:t>Index anpassen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Calibrierung</a:t>
            </a:r>
            <a:r>
              <a:rPr lang="de-DE" dirty="0"/>
              <a:t> forcieren bei zu großem Durchschnittswert!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13FAD1-1E54-4A5C-ACD3-0093AF36D4A2}" type="slidenum">
              <a:rPr lang="de-DE" smtClean="0"/>
            </a:fld>
            <a:endParaRPr lang="de-DE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13FAD1-1E54-4A5C-ACD3-0093AF36D4A2}" type="slidenum">
              <a:rPr lang="de-DE" smtClean="0"/>
            </a:fld>
            <a:endParaRPr 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en-US"/>
              <a:t>- Bereits schriftliche Ausarbeitung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1. Skizze</a:t>
            </a:r>
            <a:endParaRPr lang="en-US" altLang="en-US"/>
          </a:p>
          <a:p>
            <a:r>
              <a:rPr lang="en-US" altLang="en-US"/>
              <a:t>2. Gehäuse</a:t>
            </a:r>
            <a:endParaRPr lang="en-US" altLang="en-US"/>
          </a:p>
          <a:p>
            <a:r>
              <a:rPr lang="en-US" altLang="en-US"/>
              <a:t>3. Schaltplan</a:t>
            </a:r>
            <a:endParaRPr lang="en-US" altLang="en-US"/>
          </a:p>
          <a:p>
            <a:r>
              <a:rPr lang="en-US" altLang="en-US"/>
              <a:t>4. Verkabelung</a:t>
            </a:r>
            <a:endParaRPr lang="en-US" altLang="en-US"/>
          </a:p>
          <a:p>
            <a:r>
              <a:rPr lang="en-US" altLang="en-US"/>
              <a:t>5. endgültiges Produkt</a:t>
            </a:r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en-US"/>
              <a:t>Programm-Technische, 2 Schwerpunkte:</a:t>
            </a:r>
            <a:br>
              <a:rPr lang="en-US" altLang="en-US"/>
            </a:br>
            <a:br>
              <a:rPr lang="en-US" altLang="en-US"/>
            </a:br>
            <a:r>
              <a:rPr lang="en-US" altLang="en-US"/>
              <a:t>1. MP3-Wiedergabe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2. Touch-Erkennung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zu Guter letzt: Fazit</a:t>
            </a:r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en-US"/>
              <a:t>Zunächst VCC GND Strom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TX RX fur seriell, UART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Besonders: nur 2 Teilnehmer</a:t>
            </a:r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" altLang="en-US"/>
              <a:t>Satz</a:t>
            </a:r>
            <a:endParaRPr lang="" altLang="en-US"/>
          </a:p>
          <a:p>
            <a:endParaRPr lang="en-US" altLang="en-US"/>
          </a:p>
          <a:p>
            <a:r>
              <a:rPr lang="en-US" altLang="en-US"/>
              <a:t>10 x 8 Bits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Start 0x7E</a:t>
            </a:r>
            <a:endParaRPr lang="en-US" altLang="en-US"/>
          </a:p>
          <a:p>
            <a:r>
              <a:rPr lang="en-US" altLang="en-US"/>
              <a:t>Version 0xEF</a:t>
            </a:r>
            <a:endParaRPr lang="en-US" altLang="en-US"/>
          </a:p>
          <a:p>
            <a:r>
              <a:rPr lang="en-US" altLang="en-US"/>
              <a:t>Länge 0x06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Ende 0xEF</a:t>
            </a:r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dirty="0" err="1"/>
              <a:t>Zunächst</a:t>
            </a:r>
            <a:r>
              <a:rPr lang="en-US" dirty="0"/>
              <a:t>: Array 10 x 8 Bits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Beispielhaft</a:t>
            </a:r>
            <a:r>
              <a:rPr lang="en-US" dirty="0"/>
              <a:t> “Play” </a:t>
            </a:r>
            <a:r>
              <a:rPr lang="en-US" dirty="0" err="1"/>
              <a:t>Methode</a:t>
            </a:r>
            <a:endParaRPr lang="en-US" dirty="0"/>
          </a:p>
          <a:p>
            <a:r>
              <a:rPr lang="en-US" dirty="0"/>
              <a:t>   - </a:t>
            </a:r>
            <a:r>
              <a:rPr lang="en-US" dirty="0" err="1"/>
              <a:t>ruft</a:t>
            </a:r>
            <a:r>
              <a:rPr lang="en-US" dirty="0"/>
              <a:t> </a:t>
            </a:r>
            <a:r>
              <a:rPr lang="en-US" dirty="0" err="1"/>
              <a:t>sendStack</a:t>
            </a:r>
            <a:r>
              <a:rPr lang="en-US" dirty="0"/>
              <a:t> auf. COMMAND 0x03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sendStack</a:t>
            </a:r>
            <a:r>
              <a:rPr lang="en-US" dirty="0"/>
              <a:t> </a:t>
            </a:r>
            <a:endParaRPr lang="en-US" dirty="0"/>
          </a:p>
          <a:p>
            <a:r>
              <a:rPr lang="en-US" dirty="0"/>
              <a:t>   - </a:t>
            </a:r>
            <a:r>
              <a:rPr lang="en-US" dirty="0" err="1"/>
              <a:t>schreibt</a:t>
            </a:r>
            <a:r>
              <a:rPr lang="en-US" dirty="0"/>
              <a:t> CMD</a:t>
            </a:r>
            <a:endParaRPr lang="en-US" dirty="0"/>
          </a:p>
          <a:p>
            <a:endParaRPr lang="en-US" dirty="0"/>
          </a:p>
          <a:p>
            <a:r>
              <a:rPr lang="en-US" dirty="0"/>
              <a:t>- </a:t>
            </a:r>
            <a:r>
              <a:rPr lang="en-US" dirty="0" err="1"/>
              <a:t>Aufteilung</a:t>
            </a:r>
            <a:r>
              <a:rPr lang="en-US" dirty="0"/>
              <a:t> in 2 x 8</a:t>
            </a:r>
            <a:endParaRPr lang="en-US" dirty="0"/>
          </a:p>
          <a:p>
            <a:r>
              <a:rPr lang="en-US" dirty="0"/>
              <a:t>   - </a:t>
            </a:r>
            <a:r>
              <a:rPr lang="en-US" dirty="0" err="1"/>
              <a:t>Bitshifting</a:t>
            </a:r>
            <a:r>
              <a:rPr lang="en-US" dirty="0"/>
              <a:t> an </a:t>
            </a:r>
            <a:r>
              <a:rPr lang="en-US" dirty="0" err="1"/>
              <a:t>Adresse</a:t>
            </a:r>
            <a:endParaRPr lang="en-US" dirty="0"/>
          </a:p>
          <a:p>
            <a:endParaRPr lang="en-US" dirty="0"/>
          </a:p>
          <a:p>
            <a:r>
              <a:rPr lang="en-US" dirty="0"/>
              <a:t>- </a:t>
            </a:r>
            <a:r>
              <a:rPr lang="en-US" dirty="0" err="1"/>
              <a:t>Checksumme</a:t>
            </a:r>
            <a:endParaRPr lang="en-US" dirty="0"/>
          </a:p>
          <a:p>
            <a:r>
              <a:rPr lang="en-US" dirty="0"/>
              <a:t>   - </a:t>
            </a:r>
            <a:r>
              <a:rPr lang="en-US" dirty="0" err="1"/>
              <a:t>ungsigned</a:t>
            </a:r>
            <a:r>
              <a:rPr lang="en-US" dirty="0"/>
              <a:t> 16 Bit </a:t>
            </a:r>
            <a:r>
              <a:rPr lang="en-US" dirty="0" err="1"/>
              <a:t>Summe</a:t>
            </a:r>
            <a:r>
              <a:rPr lang="en-US" dirty="0"/>
              <a:t> = 0</a:t>
            </a:r>
            <a:endParaRPr lang="en-US" dirty="0"/>
          </a:p>
          <a:p>
            <a:r>
              <a:rPr lang="en-US" dirty="0"/>
              <a:t>   - Addition</a:t>
            </a:r>
            <a:endParaRPr lang="en-US" dirty="0"/>
          </a:p>
          <a:p>
            <a:r>
              <a:rPr lang="en-US" dirty="0"/>
              <a:t>   - 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65537 –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sum</a:t>
            </a:r>
            <a:endParaRPr lang="de-DE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de-DE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dirty="0"/>
              <a:t>- </a:t>
            </a:r>
            <a:r>
              <a:rPr lang="en-US" dirty="0" err="1"/>
              <a:t>Serielle</a:t>
            </a:r>
            <a:r>
              <a:rPr lang="en-US" dirty="0"/>
              <a:t> </a:t>
            </a:r>
            <a:r>
              <a:rPr lang="en-US" dirty="0" err="1"/>
              <a:t>Datenübertragung</a:t>
            </a:r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>
                <a:latin typeface="Ubuntu" panose="020B0604030602030204" pitchFamily="34" charset="0"/>
              </a:rPr>
              <a:t>Array übernommen, Feedback</a:t>
            </a:r>
            <a:endParaRPr lang="de-DE" dirty="0">
              <a:latin typeface="Ubuntu" panose="020B0604030602030204" pitchFamily="34" charset="0"/>
            </a:endParaRPr>
          </a:p>
          <a:p>
            <a:endParaRPr lang="de-DE" dirty="0">
              <a:latin typeface="Ubuntu" panose="020B0604030602030204" pitchFamily="34" charset="0"/>
            </a:endParaRPr>
          </a:p>
          <a:p>
            <a:r>
              <a:rPr lang="de-DE" dirty="0" err="1">
                <a:latin typeface="Ubuntu" panose="020B0604030602030204" pitchFamily="34" charset="0"/>
              </a:rPr>
              <a:t>DFsendCommand</a:t>
            </a:r>
            <a:r>
              <a:rPr lang="de-DE" dirty="0">
                <a:latin typeface="Ubuntu" panose="020B0604030602030204" pitchFamily="34" charset="0"/>
              </a:rPr>
              <a:t> verkürzt</a:t>
            </a:r>
            <a:endParaRPr lang="de-DE" dirty="0">
              <a:latin typeface="Ubuntu" panose="020B0604030602030204" pitchFamily="34" charset="0"/>
            </a:endParaRPr>
          </a:p>
          <a:p>
            <a:r>
              <a:rPr lang="de-DE" dirty="0">
                <a:latin typeface="Ubuntu" panose="020B0604030602030204" pitchFamily="34" charset="0"/>
              </a:rPr>
              <a:t>   - direkt ins Array</a:t>
            </a:r>
            <a:endParaRPr lang="de-DE" dirty="0">
              <a:latin typeface="Ubuntu" panose="020B0604030602030204" pitchFamily="34" charset="0"/>
            </a:endParaRPr>
          </a:p>
          <a:p>
            <a:endParaRPr lang="de-DE" dirty="0">
              <a:latin typeface="Ubuntu" panose="020B0604030602030204" pitchFamily="34" charset="0"/>
            </a:endParaRPr>
          </a:p>
          <a:p>
            <a:r>
              <a:rPr lang="de-DE" dirty="0">
                <a:latin typeface="Ubuntu" panose="020B0604030602030204" pitchFamily="34" charset="0"/>
              </a:rPr>
              <a:t>Checksumme nach Vorbild</a:t>
            </a:r>
            <a:endParaRPr lang="de-DE" dirty="0">
              <a:latin typeface="Ubuntu" panose="020B0604030602030204" pitchFamily="34" charset="0"/>
            </a:endParaRPr>
          </a:p>
          <a:p>
            <a:endParaRPr lang="de-DE" dirty="0">
              <a:latin typeface="Ubuntu" panose="020B0604030602030204" pitchFamily="34" charset="0"/>
            </a:endParaRPr>
          </a:p>
          <a:p>
            <a:r>
              <a:rPr lang="de-DE" dirty="0">
                <a:latin typeface="Ubuntu" panose="020B0604030602030204" pitchFamily="34" charset="0"/>
              </a:rPr>
              <a:t>Serielle Datenübertragung</a:t>
            </a:r>
            <a:endParaRPr lang="de-DE" dirty="0">
              <a:latin typeface="Ubuntu" panose="020B0604030602030204" pitchFamily="34" charset="0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13FAD1-1E54-4A5C-ACD3-0093AF36D4A2}" type="slidenum">
              <a:rPr lang="de-DE" smtClean="0"/>
            </a:fld>
            <a:endParaRPr lang="de-DE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>
                <a:latin typeface="Ubuntu" panose="020B0604030602030204" pitchFamily="34" charset="0"/>
              </a:rPr>
              <a:t>Wie geht das..?</a:t>
            </a:r>
            <a:endParaRPr lang="de-DE" dirty="0">
              <a:latin typeface="Ubuntu" panose="020B0604030602030204" pitchFamily="34" charset="0"/>
            </a:endParaRPr>
          </a:p>
          <a:p>
            <a:endParaRPr lang="de-DE" dirty="0">
              <a:latin typeface="Ubuntu" panose="020B0604030602030204" pitchFamily="34" charset="0"/>
            </a:endParaRPr>
          </a:p>
          <a:p>
            <a:r>
              <a:rPr lang="de-DE" dirty="0">
                <a:latin typeface="Ubuntu" panose="020B0604030602030204" pitchFamily="34" charset="0"/>
              </a:rPr>
              <a:t>- Leiterfläche -&gt; Alu</a:t>
            </a:r>
            <a:endParaRPr lang="de-DE" dirty="0">
              <a:latin typeface="Ubuntu" panose="020B0604030602030204" pitchFamily="34" charset="0"/>
            </a:endParaRPr>
          </a:p>
          <a:p>
            <a:pPr marL="0" indent="0">
              <a:buFontTx/>
              <a:buNone/>
            </a:pPr>
            <a:r>
              <a:rPr lang="de-DE" dirty="0">
                <a:latin typeface="Ubuntu" panose="020B0604030602030204" pitchFamily="34" charset="0"/>
              </a:rPr>
              <a:t>- Send / </a:t>
            </a:r>
            <a:r>
              <a:rPr lang="de-DE" dirty="0" err="1">
                <a:latin typeface="Ubuntu" panose="020B0604030602030204" pitchFamily="34" charset="0"/>
              </a:rPr>
              <a:t>Receive</a:t>
            </a:r>
            <a:r>
              <a:rPr lang="de-DE" dirty="0">
                <a:latin typeface="Ubuntu" panose="020B0604030602030204" pitchFamily="34" charset="0"/>
              </a:rPr>
              <a:t> Pin</a:t>
            </a:r>
            <a:endParaRPr lang="de-DE" dirty="0">
              <a:latin typeface="Ubuntu" panose="020B0604030602030204" pitchFamily="34" charset="0"/>
            </a:endParaRPr>
          </a:p>
          <a:p>
            <a:pPr marL="0" indent="0">
              <a:buFontTx/>
              <a:buNone/>
            </a:pPr>
            <a:r>
              <a:rPr lang="de-DE" dirty="0">
                <a:latin typeface="Ubuntu" panose="020B0604030602030204" pitchFamily="34" charset="0"/>
              </a:rPr>
              <a:t>- Hoher Widerstand</a:t>
            </a:r>
            <a:endParaRPr lang="de-DE" dirty="0">
              <a:latin typeface="Ubuntu" panose="020B0604030602030204" pitchFamily="34" charset="0"/>
            </a:endParaRPr>
          </a:p>
          <a:p>
            <a:pPr marL="0" indent="0">
              <a:buFontTx/>
              <a:buNone/>
            </a:pPr>
            <a:endParaRPr lang="de-DE" dirty="0">
              <a:latin typeface="Ubuntu" panose="020B0604030602030204" pitchFamily="34" charset="0"/>
            </a:endParaRPr>
          </a:p>
          <a:p>
            <a:pPr marL="0" indent="0">
              <a:buFontTx/>
              <a:buNone/>
            </a:pPr>
            <a:r>
              <a:rPr lang="de-DE" dirty="0">
                <a:latin typeface="Ubuntu" panose="020B0604030602030204" pitchFamily="34" charset="0"/>
              </a:rPr>
              <a:t>-&gt; Animation</a:t>
            </a:r>
            <a:endParaRPr lang="de-DE" dirty="0">
              <a:latin typeface="Ubuntu" panose="020B0604030602030204" pitchFamily="34" charset="0"/>
            </a:endParaRPr>
          </a:p>
          <a:p>
            <a:pPr marL="0" indent="0">
              <a:buFontTx/>
              <a:buNone/>
            </a:pPr>
            <a:r>
              <a:rPr lang="de-DE" dirty="0">
                <a:latin typeface="Ubuntu" panose="020B0604030602030204" pitchFamily="34" charset="0"/>
              </a:rPr>
              <a:t>- HIGH gesendet</a:t>
            </a:r>
            <a:endParaRPr lang="de-DE" dirty="0">
              <a:latin typeface="Ubuntu" panose="020B0604030602030204" pitchFamily="34" charset="0"/>
            </a:endParaRPr>
          </a:p>
          <a:p>
            <a:pPr marL="0" indent="0">
              <a:buFontTx/>
              <a:buNone/>
            </a:pPr>
            <a:r>
              <a:rPr lang="de-DE" dirty="0">
                <a:latin typeface="Ubuntu" panose="020B0604030602030204" pitchFamily="34" charset="0"/>
              </a:rPr>
              <a:t>- HIGH empfangen</a:t>
            </a:r>
            <a:endParaRPr lang="de-DE" dirty="0">
              <a:latin typeface="Ubuntu" panose="020B0604030602030204" pitchFamily="34" charset="0"/>
            </a:endParaRPr>
          </a:p>
          <a:p>
            <a:pPr marL="0" indent="0">
              <a:buFontTx/>
              <a:buNone/>
            </a:pPr>
            <a:r>
              <a:rPr lang="de-DE" dirty="0">
                <a:latin typeface="Ubuntu" panose="020B0604030602030204" pitchFamily="34" charset="0"/>
              </a:rPr>
              <a:t>-&gt; Zeitdifferenz 4s</a:t>
            </a:r>
            <a:endParaRPr lang="de-DE" dirty="0">
              <a:latin typeface="Ubuntu" panose="020B0604030602030204" pitchFamily="34" charset="0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13FAD1-1E54-4A5C-ACD3-0093AF36D4A2}" type="slidenum">
              <a:rPr lang="de-DE" smtClean="0"/>
            </a:fld>
            <a:endParaRPr lang="de-DE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Finger</a:t>
            </a:r>
            <a:endParaRPr lang="de-DE" dirty="0"/>
          </a:p>
          <a:p>
            <a:r>
              <a:rPr lang="de-DE" dirty="0"/>
              <a:t>-&gt; Animation</a:t>
            </a:r>
            <a:endParaRPr lang="de-DE" dirty="0"/>
          </a:p>
          <a:p>
            <a:endParaRPr lang="de-DE" dirty="0"/>
          </a:p>
          <a:p>
            <a:r>
              <a:rPr lang="de-DE" dirty="0"/>
              <a:t>Kondensator, geringerer Spannungsanstieg</a:t>
            </a:r>
            <a:endParaRPr lang="de-DE" dirty="0"/>
          </a:p>
          <a:p>
            <a:r>
              <a:rPr lang="de-DE" dirty="0"/>
              <a:t>-&gt; Zeitdifferenz 10s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13FAD1-1E54-4A5C-ACD3-0093AF36D4A2}" type="slidenum">
              <a:rPr lang="de-DE" smtClean="0"/>
            </a:fld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17A01-06E8-4EC0-B13F-08DC8E87B34F}" type="datetimeFigureOut">
              <a:rPr lang="de-DE" smtClean="0"/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67769-3ED4-47D4-B24B-27E5B8543532}" type="slidenum">
              <a:rPr lang="de-DE" smtClean="0"/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  <a:endParaRPr lang="de-DE"/>
          </a:p>
          <a:p>
            <a:pPr lvl="1"/>
            <a:r>
              <a:rPr lang="de-DE"/>
              <a:t>Zweite Ebene</a:t>
            </a:r>
            <a:endParaRPr lang="de-DE"/>
          </a:p>
          <a:p>
            <a:pPr lvl="2"/>
            <a:r>
              <a:rPr lang="de-DE"/>
              <a:t>Dritte Ebene</a:t>
            </a:r>
            <a:endParaRPr lang="de-DE"/>
          </a:p>
          <a:p>
            <a:pPr lvl="3"/>
            <a:r>
              <a:rPr lang="de-DE"/>
              <a:t>Vierte Ebene</a:t>
            </a:r>
            <a:endParaRPr lang="de-DE"/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17A01-06E8-4EC0-B13F-08DC8E87B34F}" type="datetimeFigureOut">
              <a:rPr lang="de-DE" smtClean="0"/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67769-3ED4-47D4-B24B-27E5B8543532}" type="slidenum">
              <a:rPr lang="de-DE" smtClean="0"/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 hasCustomPrompt="1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  <a:endParaRPr lang="de-DE"/>
          </a:p>
          <a:p>
            <a:pPr lvl="1"/>
            <a:r>
              <a:rPr lang="de-DE"/>
              <a:t>Zweite Ebene</a:t>
            </a:r>
            <a:endParaRPr lang="de-DE"/>
          </a:p>
          <a:p>
            <a:pPr lvl="2"/>
            <a:r>
              <a:rPr lang="de-DE"/>
              <a:t>Dritte Ebene</a:t>
            </a:r>
            <a:endParaRPr lang="de-DE"/>
          </a:p>
          <a:p>
            <a:pPr lvl="3"/>
            <a:r>
              <a:rPr lang="de-DE"/>
              <a:t>Vierte Ebene</a:t>
            </a:r>
            <a:endParaRPr lang="de-DE"/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17A01-06E8-4EC0-B13F-08DC8E87B34F}" type="datetimeFigureOut">
              <a:rPr lang="de-DE" smtClean="0"/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67769-3ED4-47D4-B24B-27E5B8543532}" type="slidenum">
              <a:rPr lang="de-DE" smtClean="0"/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  <a:endParaRPr lang="de-DE"/>
          </a:p>
          <a:p>
            <a:pPr lvl="1"/>
            <a:r>
              <a:rPr lang="de-DE"/>
              <a:t>Zweite Ebene</a:t>
            </a:r>
            <a:endParaRPr lang="de-DE"/>
          </a:p>
          <a:p>
            <a:pPr lvl="2"/>
            <a:r>
              <a:rPr lang="de-DE"/>
              <a:t>Dritte Ebene</a:t>
            </a:r>
            <a:endParaRPr lang="de-DE"/>
          </a:p>
          <a:p>
            <a:pPr lvl="3"/>
            <a:r>
              <a:rPr lang="de-DE"/>
              <a:t>Vierte Ebene</a:t>
            </a:r>
            <a:endParaRPr lang="de-DE"/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17A01-06E8-4EC0-B13F-08DC8E87B34F}" type="datetimeFigureOut">
              <a:rPr lang="de-DE" smtClean="0"/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67769-3ED4-47D4-B24B-27E5B8543532}" type="slidenum">
              <a:rPr lang="de-DE" smtClean="0"/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17A01-06E8-4EC0-B13F-08DC8E87B34F}" type="datetimeFigureOut">
              <a:rPr lang="de-DE" smtClean="0"/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67769-3ED4-47D4-B24B-27E5B8543532}" type="slidenum">
              <a:rPr lang="de-DE" smtClean="0"/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  <a:endParaRPr lang="de-DE"/>
          </a:p>
          <a:p>
            <a:pPr lvl="1"/>
            <a:r>
              <a:rPr lang="de-DE"/>
              <a:t>Zweite Ebene</a:t>
            </a:r>
            <a:endParaRPr lang="de-DE"/>
          </a:p>
          <a:p>
            <a:pPr lvl="2"/>
            <a:r>
              <a:rPr lang="de-DE"/>
              <a:t>Dritte Ebene</a:t>
            </a:r>
            <a:endParaRPr lang="de-DE"/>
          </a:p>
          <a:p>
            <a:pPr lvl="3"/>
            <a:r>
              <a:rPr lang="de-DE"/>
              <a:t>Vierte Ebene</a:t>
            </a:r>
            <a:endParaRPr lang="de-DE"/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  <a:endParaRPr lang="de-DE"/>
          </a:p>
          <a:p>
            <a:pPr lvl="1"/>
            <a:r>
              <a:rPr lang="de-DE"/>
              <a:t>Zweite Ebene</a:t>
            </a:r>
            <a:endParaRPr lang="de-DE"/>
          </a:p>
          <a:p>
            <a:pPr lvl="2"/>
            <a:r>
              <a:rPr lang="de-DE"/>
              <a:t>Dritte Ebene</a:t>
            </a:r>
            <a:endParaRPr lang="de-DE"/>
          </a:p>
          <a:p>
            <a:pPr lvl="3"/>
            <a:r>
              <a:rPr lang="de-DE"/>
              <a:t>Vierte Ebene</a:t>
            </a:r>
            <a:endParaRPr lang="de-DE"/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17A01-06E8-4EC0-B13F-08DC8E87B34F}" type="datetimeFigureOut">
              <a:rPr lang="de-DE" smtClean="0"/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67769-3ED4-47D4-B24B-27E5B8543532}" type="slidenum">
              <a:rPr lang="de-DE" smtClean="0"/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  <a:endParaRPr lang="de-DE"/>
          </a:p>
          <a:p>
            <a:pPr lvl="1"/>
            <a:r>
              <a:rPr lang="de-DE"/>
              <a:t>Zweite Ebene</a:t>
            </a:r>
            <a:endParaRPr lang="de-DE"/>
          </a:p>
          <a:p>
            <a:pPr lvl="2"/>
            <a:r>
              <a:rPr lang="de-DE"/>
              <a:t>Dritte Ebene</a:t>
            </a:r>
            <a:endParaRPr lang="de-DE"/>
          </a:p>
          <a:p>
            <a:pPr lvl="3"/>
            <a:r>
              <a:rPr lang="de-DE"/>
              <a:t>Vierte Ebene</a:t>
            </a:r>
            <a:endParaRPr lang="de-DE"/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  <a:endParaRPr lang="de-DE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  <a:endParaRPr lang="de-DE"/>
          </a:p>
          <a:p>
            <a:pPr lvl="1"/>
            <a:r>
              <a:rPr lang="de-DE"/>
              <a:t>Zweite Ebene</a:t>
            </a:r>
            <a:endParaRPr lang="de-DE"/>
          </a:p>
          <a:p>
            <a:pPr lvl="2"/>
            <a:r>
              <a:rPr lang="de-DE"/>
              <a:t>Dritte Ebene</a:t>
            </a:r>
            <a:endParaRPr lang="de-DE"/>
          </a:p>
          <a:p>
            <a:pPr lvl="3"/>
            <a:r>
              <a:rPr lang="de-DE"/>
              <a:t>Vierte Ebene</a:t>
            </a:r>
            <a:endParaRPr lang="de-DE"/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17A01-06E8-4EC0-B13F-08DC8E87B34F}" type="datetimeFigureOut">
              <a:rPr lang="de-DE" smtClean="0"/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67769-3ED4-47D4-B24B-27E5B8543532}" type="slidenum">
              <a:rPr lang="de-DE" smtClean="0"/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17A01-06E8-4EC0-B13F-08DC8E87B34F}" type="datetimeFigureOut">
              <a:rPr lang="de-DE" smtClean="0"/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67769-3ED4-47D4-B24B-27E5B8543532}" type="slidenum">
              <a:rPr lang="de-DE" smtClean="0"/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17A01-06E8-4EC0-B13F-08DC8E87B34F}" type="datetimeFigureOut">
              <a:rPr lang="de-DE" smtClean="0"/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67769-3ED4-47D4-B24B-27E5B8543532}" type="slidenum">
              <a:rPr lang="de-DE" smtClean="0"/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  <a:endParaRPr lang="de-DE"/>
          </a:p>
          <a:p>
            <a:pPr lvl="1"/>
            <a:r>
              <a:rPr lang="de-DE"/>
              <a:t>Zweite Ebene</a:t>
            </a:r>
            <a:endParaRPr lang="de-DE"/>
          </a:p>
          <a:p>
            <a:pPr lvl="2"/>
            <a:r>
              <a:rPr lang="de-DE"/>
              <a:t>Dritte Ebene</a:t>
            </a:r>
            <a:endParaRPr lang="de-DE"/>
          </a:p>
          <a:p>
            <a:pPr lvl="3"/>
            <a:r>
              <a:rPr lang="de-DE"/>
              <a:t>Vierte Ebene</a:t>
            </a:r>
            <a:endParaRPr lang="de-DE"/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17A01-06E8-4EC0-B13F-08DC8E87B34F}" type="datetimeFigureOut">
              <a:rPr lang="de-DE" smtClean="0"/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67769-3ED4-47D4-B24B-27E5B8543532}" type="slidenum">
              <a:rPr lang="de-DE" smtClean="0"/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17A01-06E8-4EC0-B13F-08DC8E87B34F}" type="datetimeFigureOut">
              <a:rPr lang="de-DE" smtClean="0"/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67769-3ED4-47D4-B24B-27E5B8543532}" type="slidenum">
              <a:rPr lang="de-DE" smtClean="0"/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  <a:endParaRPr lang="de-DE"/>
          </a:p>
          <a:p>
            <a:pPr lvl="1"/>
            <a:r>
              <a:rPr lang="de-DE"/>
              <a:t>Zweite Ebene</a:t>
            </a:r>
            <a:endParaRPr lang="de-DE"/>
          </a:p>
          <a:p>
            <a:pPr lvl="2"/>
            <a:r>
              <a:rPr lang="de-DE"/>
              <a:t>Dritte Ebene</a:t>
            </a:r>
            <a:endParaRPr lang="de-DE"/>
          </a:p>
          <a:p>
            <a:pPr lvl="3"/>
            <a:r>
              <a:rPr lang="de-DE"/>
              <a:t>Vierte Ebene</a:t>
            </a:r>
            <a:endParaRPr lang="de-DE"/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417A01-06E8-4EC0-B13F-08DC8E87B34F}" type="datetimeFigureOut">
              <a:rPr lang="de-DE" smtClean="0"/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D67769-3ED4-47D4-B24B-27E5B8543532}" type="slidenum">
              <a:rPr lang="de-DE" smtClean="0"/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0.png"/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image" Target="../media/image1.jpeg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0.png"/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image" Target="../media/image1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2.xml"/><Relationship Id="rId8" Type="http://schemas.openxmlformats.org/officeDocument/2006/relationships/slideLayout" Target="../slideLayouts/slideLayout1.xml"/><Relationship Id="rId7" Type="http://schemas.openxmlformats.org/officeDocument/2006/relationships/hyperlink" Target="https://github.com/PaulStoffregen/CapacitiveSensor" TargetMode="External"/><Relationship Id="rId6" Type="http://schemas.openxmlformats.org/officeDocument/2006/relationships/hyperlink" Target="https://playground.arduino.cc/Main/CapacitiveSensor" TargetMode="External"/><Relationship Id="rId5" Type="http://schemas.openxmlformats.org/officeDocument/2006/relationships/hyperlink" Target="https://github.com/DFRobot/DFRobotDFPlayerMini" TargetMode="External"/><Relationship Id="rId4" Type="http://schemas.openxmlformats.org/officeDocument/2006/relationships/hyperlink" Target="https://commons.wikimedia.org/wiki/File:Touch-161562.svg" TargetMode="External"/><Relationship Id="rId3" Type="http://schemas.openxmlformats.org/officeDocument/2006/relationships/hyperlink" Target="https://www.arduino.cc/en/Tutorial/EEPROMPut" TargetMode="External"/><Relationship Id="rId2" Type="http://schemas.openxmlformats.org/officeDocument/2006/relationships/hyperlink" Target="https://wiki.dfrobot.com/DFPlayer_Mini_SKU_DFR0299" TargetMode="Externa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.xml"/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jpeg"/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1.xml"/><Relationship Id="rId4" Type="http://schemas.microsoft.com/office/2007/relationships/hdphoto" Target="../media/hdphoto1.wdp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9311951" y="3517640"/>
            <a:ext cx="2880048" cy="345232"/>
          </a:xfrm>
          <a:prstGeom prst="rect">
            <a:avLst/>
          </a:prstGeom>
          <a:solidFill>
            <a:schemeClr val="bg2">
              <a:lumMod val="10000"/>
              <a:alpha val="6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i="1" dirty="0">
                <a:latin typeface="Ubuntu" panose="020B0604030602030204" pitchFamily="34" charset="0"/>
              </a:rPr>
              <a:t>Von Henri Wagner</a:t>
            </a:r>
            <a:endParaRPr lang="de-DE" sz="1600" i="1" dirty="0">
              <a:latin typeface="Ubuntu" panose="020B0604030602030204" pitchFamily="34" charset="0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-1" y="681135"/>
            <a:ext cx="12192000" cy="1959427"/>
          </a:xfrm>
          <a:prstGeom prst="rect">
            <a:avLst/>
          </a:prstGeom>
          <a:solidFill>
            <a:schemeClr val="bg2">
              <a:lumMod val="10000"/>
              <a:alpha val="4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sz="3600" dirty="0">
              <a:latin typeface="Ubuntu Mono" panose="020B0509030602030204" pitchFamily="49" charset="0"/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1" y="905070"/>
            <a:ext cx="12192000" cy="1511559"/>
          </a:xfrm>
          <a:prstGeom prst="rect">
            <a:avLst/>
          </a:prstGeom>
          <a:solidFill>
            <a:schemeClr val="bg2">
              <a:lumMod val="10000"/>
              <a:alpha val="4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3600" dirty="0">
                <a:latin typeface="Ubuntu Mono" panose="020B0509030602030204" pitchFamily="49" charset="0"/>
              </a:rPr>
              <a:t> Entwicklung, Bau und Programmierung eines</a:t>
            </a:r>
            <a:endParaRPr lang="de-DE" sz="3600" dirty="0">
              <a:latin typeface="Ubuntu Mono" panose="020B0509030602030204" pitchFamily="49" charset="0"/>
            </a:endParaRPr>
          </a:p>
          <a:p>
            <a:r>
              <a:rPr lang="de-DE" sz="3600" dirty="0">
                <a:latin typeface="Ubuntu Mono" panose="020B0509030602030204" pitchFamily="49" charset="0"/>
              </a:rPr>
              <a:t> computergesteuerten MP3-Weckers</a:t>
            </a:r>
            <a:endParaRPr lang="de-DE" sz="3600" dirty="0">
              <a:latin typeface="Ubuntu Mono" panose="020B0509030602030204" pitchFamily="49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-1" y="681135"/>
            <a:ext cx="12192000" cy="1959427"/>
          </a:xfrm>
          <a:prstGeom prst="rect">
            <a:avLst/>
          </a:prstGeom>
          <a:solidFill>
            <a:schemeClr val="bg2">
              <a:lumMod val="10000"/>
              <a:alpha val="4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sz="3600" dirty="0">
              <a:latin typeface="Ubuntu Mono" panose="020B0509030602030204" pitchFamily="49" charset="0"/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1" y="905070"/>
            <a:ext cx="12192000" cy="1511559"/>
          </a:xfrm>
          <a:prstGeom prst="rect">
            <a:avLst/>
          </a:prstGeom>
          <a:solidFill>
            <a:schemeClr val="bg2">
              <a:lumMod val="10000"/>
              <a:alpha val="4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3600" dirty="0">
                <a:latin typeface="Ubuntu Mono" panose="020B0509030602030204" pitchFamily="49" charset="0"/>
              </a:rPr>
              <a:t> Vielen Dank für Ihre Aufmerksamkeit!</a:t>
            </a:r>
            <a:endParaRPr lang="de-DE" sz="3600" dirty="0">
              <a:latin typeface="Ubuntu Mono" panose="020B0509030602030204" pitchFamily="49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-1" y="681135"/>
            <a:ext cx="12192000" cy="1959427"/>
          </a:xfrm>
          <a:prstGeom prst="rect">
            <a:avLst/>
          </a:prstGeom>
          <a:solidFill>
            <a:schemeClr val="bg2">
              <a:lumMod val="10000"/>
              <a:alpha val="4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sz="3600" dirty="0">
              <a:latin typeface="Ubuntu Mono" panose="020B0509030602030204" pitchFamily="49" charset="0"/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1" y="905070"/>
            <a:ext cx="12192000" cy="1511559"/>
          </a:xfrm>
          <a:prstGeom prst="rect">
            <a:avLst/>
          </a:prstGeom>
          <a:solidFill>
            <a:schemeClr val="bg2">
              <a:lumMod val="10000"/>
              <a:alpha val="4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3600" dirty="0">
                <a:latin typeface="Ubuntu Mono" panose="020B0509030602030204" pitchFamily="49" charset="0"/>
              </a:rPr>
              <a:t> </a:t>
            </a:r>
            <a:r>
              <a:rPr lang="de-DE" sz="3600" dirty="0" err="1">
                <a:latin typeface="Ubuntu Mono" panose="020B0509030602030204" pitchFamily="49" charset="0"/>
              </a:rPr>
              <a:t>Toucherkennung</a:t>
            </a:r>
            <a:endParaRPr lang="de-DE" sz="3600" dirty="0">
              <a:latin typeface="Ubuntu Mono" panose="020B0509030602030204" pitchFamily="49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hteck 46"/>
          <p:cNvSpPr/>
          <p:nvPr/>
        </p:nvSpPr>
        <p:spPr>
          <a:xfrm>
            <a:off x="0" y="989042"/>
            <a:ext cx="12178800" cy="5355774"/>
          </a:xfrm>
          <a:prstGeom prst="rect">
            <a:avLst/>
          </a:prstGeom>
          <a:solidFill>
            <a:schemeClr val="bg2">
              <a:lumMod val="1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grpSp>
        <p:nvGrpSpPr>
          <p:cNvPr id="8" name="Group 99"/>
          <p:cNvGrpSpPr/>
          <p:nvPr/>
        </p:nvGrpSpPr>
        <p:grpSpPr>
          <a:xfrm>
            <a:off x="127357" y="-21594"/>
            <a:ext cx="4634424" cy="613385"/>
            <a:chOff x="127357" y="-6354"/>
            <a:chExt cx="2524868" cy="613385"/>
          </a:xfrm>
        </p:grpSpPr>
        <p:sp>
          <p:nvSpPr>
            <p:cNvPr id="9" name="Round Same Side Corner Rectangle 100"/>
            <p:cNvSpPr/>
            <p:nvPr/>
          </p:nvSpPr>
          <p:spPr bwMode="auto">
            <a:xfrm rot="10800000" flipH="1">
              <a:off x="127357" y="-6354"/>
              <a:ext cx="2524868" cy="613385"/>
            </a:xfrm>
            <a:prstGeom prst="round2SameRect">
              <a:avLst>
                <a:gd name="adj1" fmla="val 35205"/>
                <a:gd name="adj2" fmla="val 0"/>
              </a:avLst>
            </a:prstGeom>
            <a:solidFill>
              <a:schemeClr val="bg2">
                <a:lumMod val="10000"/>
                <a:alpha val="70000"/>
              </a:schemeClr>
            </a:solidFill>
            <a:ln w="19050">
              <a:solidFill>
                <a:schemeClr val="tx1">
                  <a:lumMod val="95000"/>
                  <a:lumOff val="5000"/>
                </a:schemeClr>
              </a:solidFill>
              <a:rou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none" lIns="121920" tIns="60960" rIns="121920" bIns="60960" numCol="1" rtlCol="0" anchor="ctr" anchorCtr="1" compatLnSpc="1"/>
            <a:lstStyle/>
            <a:p>
              <a:pPr algn="ctr"/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10" name="TextBox 101"/>
            <p:cNvSpPr txBox="1"/>
            <p:nvPr/>
          </p:nvSpPr>
          <p:spPr>
            <a:xfrm>
              <a:off x="127357" y="75837"/>
              <a:ext cx="25248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dirty="0">
                  <a:solidFill>
                    <a:schemeClr val="bg1"/>
                  </a:solidFill>
                  <a:latin typeface="Ubuntu Mono" panose="020B0509030602030204" pitchFamily="49" charset="0"/>
                </a:rPr>
                <a:t>Grundlagen</a:t>
              </a:r>
              <a:endParaRPr lang="de-DE" sz="2400" dirty="0">
                <a:solidFill>
                  <a:schemeClr val="bg1"/>
                </a:solidFill>
                <a:latin typeface="Ubuntu Mono" panose="020B0509030602030204" pitchFamily="49" charset="0"/>
              </a:endParaRPr>
            </a:p>
          </p:txBody>
        </p:sp>
      </p:grpSp>
      <p:pic>
        <p:nvPicPr>
          <p:cNvPr id="23" name="Picture 4" descr="https://sdz-upload.s3.amazonaws.com/prod/upload/imageArduinoF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0252" l="0" r="100000">
                        <a14:foregroundMark x1="1509" y1="16667" x2="20126" y2="34591"/>
                        <a14:foregroundMark x1="10063" y1="13522" x2="24277" y2="1101"/>
                        <a14:foregroundMark x1="48931" y1="20283" x2="71447" y2="26572"/>
                        <a14:foregroundMark x1="13585" y1="55503" x2="16226" y2="63994"/>
                        <a14:foregroundMark x1="26918" y1="68396" x2="51321" y2="76258"/>
                        <a14:foregroundMark x1="51698" y1="32233" x2="68176" y2="19182"/>
                        <a14:foregroundMark x1="51321" y1="18868" x2="55597" y2="3349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-261809" y="1447738"/>
            <a:ext cx="3891657" cy="311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hteck 1"/>
          <p:cNvSpPr/>
          <p:nvPr/>
        </p:nvSpPr>
        <p:spPr>
          <a:xfrm>
            <a:off x="4761781" y="2328862"/>
            <a:ext cx="2200275" cy="2200275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  <a:shade val="30000"/>
                  <a:satMod val="115000"/>
                </a:schemeClr>
              </a:gs>
              <a:gs pos="50000">
                <a:schemeClr val="bg1">
                  <a:lumMod val="75000"/>
                  <a:shade val="67500"/>
                  <a:satMod val="115000"/>
                </a:schemeClr>
              </a:gs>
              <a:gs pos="100000">
                <a:schemeClr val="bg1">
                  <a:lumMod val="75000"/>
                  <a:shade val="100000"/>
                  <a:satMod val="115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" name="Gerader Verbinder 3"/>
          <p:cNvCxnSpPr/>
          <p:nvPr/>
        </p:nvCxnSpPr>
        <p:spPr>
          <a:xfrm>
            <a:off x="3105510" y="3761118"/>
            <a:ext cx="293298" cy="0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r Verbinder 31"/>
          <p:cNvCxnSpPr/>
          <p:nvPr/>
        </p:nvCxnSpPr>
        <p:spPr>
          <a:xfrm>
            <a:off x="3105510" y="4017036"/>
            <a:ext cx="1796690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uppieren 14"/>
          <p:cNvGrpSpPr/>
          <p:nvPr/>
        </p:nvGrpSpPr>
        <p:grpSpPr>
          <a:xfrm>
            <a:off x="3386107" y="3638837"/>
            <a:ext cx="598518" cy="217778"/>
            <a:chOff x="3389281" y="3657331"/>
            <a:chExt cx="702329" cy="180233"/>
          </a:xfrm>
        </p:grpSpPr>
        <p:cxnSp>
          <p:nvCxnSpPr>
            <p:cNvPr id="35" name="Gerader Verbinder 34"/>
            <p:cNvCxnSpPr/>
            <p:nvPr/>
          </p:nvCxnSpPr>
          <p:spPr>
            <a:xfrm flipV="1">
              <a:off x="3389281" y="3660103"/>
              <a:ext cx="72988" cy="107339"/>
            </a:xfrm>
            <a:prstGeom prst="line">
              <a:avLst/>
            </a:prstGeom>
            <a:ln w="28575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r Verbinder 39"/>
            <p:cNvCxnSpPr/>
            <p:nvPr/>
          </p:nvCxnSpPr>
          <p:spPr>
            <a:xfrm flipH="1" flipV="1">
              <a:off x="3456727" y="3660103"/>
              <a:ext cx="120669" cy="177461"/>
            </a:xfrm>
            <a:prstGeom prst="line">
              <a:avLst/>
            </a:prstGeom>
            <a:ln w="28575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Gerader Verbinder 43"/>
            <p:cNvCxnSpPr/>
            <p:nvPr/>
          </p:nvCxnSpPr>
          <p:spPr>
            <a:xfrm flipV="1">
              <a:off x="3573110" y="3657332"/>
              <a:ext cx="120669" cy="177461"/>
            </a:xfrm>
            <a:prstGeom prst="line">
              <a:avLst/>
            </a:prstGeom>
            <a:ln w="28575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Gerader Verbinder 44"/>
            <p:cNvCxnSpPr/>
            <p:nvPr/>
          </p:nvCxnSpPr>
          <p:spPr>
            <a:xfrm flipH="1" flipV="1">
              <a:off x="3687822" y="3660103"/>
              <a:ext cx="120669" cy="177461"/>
            </a:xfrm>
            <a:prstGeom prst="line">
              <a:avLst/>
            </a:prstGeom>
            <a:ln w="28575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r Verbinder 47"/>
            <p:cNvCxnSpPr/>
            <p:nvPr/>
          </p:nvCxnSpPr>
          <p:spPr>
            <a:xfrm flipV="1">
              <a:off x="3801585" y="3657332"/>
              <a:ext cx="120669" cy="177461"/>
            </a:xfrm>
            <a:prstGeom prst="line">
              <a:avLst/>
            </a:prstGeom>
            <a:ln w="28575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Gerader Verbinder 48"/>
            <p:cNvCxnSpPr/>
            <p:nvPr/>
          </p:nvCxnSpPr>
          <p:spPr>
            <a:xfrm flipH="1" flipV="1">
              <a:off x="3905538" y="3657331"/>
              <a:ext cx="120669" cy="177461"/>
            </a:xfrm>
            <a:prstGeom prst="line">
              <a:avLst/>
            </a:prstGeom>
            <a:ln w="28575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Gerader Verbinder 49"/>
            <p:cNvCxnSpPr/>
            <p:nvPr/>
          </p:nvCxnSpPr>
          <p:spPr>
            <a:xfrm flipV="1">
              <a:off x="4018622" y="3729977"/>
              <a:ext cx="72988" cy="107339"/>
            </a:xfrm>
            <a:prstGeom prst="line">
              <a:avLst/>
            </a:prstGeom>
            <a:ln w="28575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2" name="Gerader Verbinder 51"/>
          <p:cNvCxnSpPr/>
          <p:nvPr/>
        </p:nvCxnSpPr>
        <p:spPr>
          <a:xfrm>
            <a:off x="3969110" y="3732543"/>
            <a:ext cx="933090" cy="0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feld 26"/>
          <p:cNvSpPr txBox="1"/>
          <p:nvPr/>
        </p:nvSpPr>
        <p:spPr>
          <a:xfrm>
            <a:off x="4893737" y="2380618"/>
            <a:ext cx="1936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  <a:latin typeface="Ubuntu" panose="020B0604030602030204" pitchFamily="34" charset="0"/>
              </a:rPr>
              <a:t>Aluminium Folie</a:t>
            </a:r>
            <a:endParaRPr lang="de-DE" dirty="0">
              <a:solidFill>
                <a:schemeClr val="bg1"/>
              </a:solidFill>
              <a:latin typeface="Ubuntu" panose="020B0604030602030204" pitchFamily="34" charset="0"/>
            </a:endParaRPr>
          </a:p>
        </p:txBody>
      </p:sp>
      <p:pic>
        <p:nvPicPr>
          <p:cNvPr id="57" name="Grafik 5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842305">
            <a:off x="7271296" y="2519733"/>
            <a:ext cx="2407033" cy="3227612"/>
          </a:xfrm>
          <a:prstGeom prst="rect">
            <a:avLst/>
          </a:prstGeom>
        </p:spPr>
      </p:pic>
      <p:sp>
        <p:nvSpPr>
          <p:cNvPr id="72" name="Textfeld 71"/>
          <p:cNvSpPr txBox="1"/>
          <p:nvPr/>
        </p:nvSpPr>
        <p:spPr>
          <a:xfrm>
            <a:off x="3427938" y="3254554"/>
            <a:ext cx="1106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  <a:latin typeface="Ubuntu" panose="020B0604030602030204" pitchFamily="34" charset="0"/>
              </a:rPr>
              <a:t>Send</a:t>
            </a:r>
            <a:endParaRPr lang="de-DE" dirty="0">
              <a:solidFill>
                <a:schemeClr val="bg1"/>
              </a:solidFill>
              <a:latin typeface="Ubuntu" panose="020B0604030602030204" pitchFamily="34" charset="0"/>
            </a:endParaRPr>
          </a:p>
        </p:txBody>
      </p:sp>
      <p:sp>
        <p:nvSpPr>
          <p:cNvPr id="73" name="Textfeld 72"/>
          <p:cNvSpPr txBox="1"/>
          <p:nvPr/>
        </p:nvSpPr>
        <p:spPr>
          <a:xfrm>
            <a:off x="3276896" y="4044955"/>
            <a:ext cx="1408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>
                <a:solidFill>
                  <a:schemeClr val="bg1"/>
                </a:solidFill>
                <a:latin typeface="Ubuntu" panose="020B0604030602030204" pitchFamily="34" charset="0"/>
              </a:rPr>
              <a:t>Receive</a:t>
            </a:r>
            <a:endParaRPr lang="de-DE" dirty="0">
              <a:solidFill>
                <a:schemeClr val="bg1"/>
              </a:solidFill>
              <a:latin typeface="Ubuntu" panose="020B0604030602030204" pitchFamily="34" charset="0"/>
            </a:endParaRPr>
          </a:p>
        </p:txBody>
      </p:sp>
      <p:sp>
        <p:nvSpPr>
          <p:cNvPr id="74" name="Textfeld 73"/>
          <p:cNvSpPr txBox="1"/>
          <p:nvPr/>
        </p:nvSpPr>
        <p:spPr>
          <a:xfrm>
            <a:off x="3329991" y="3739696"/>
            <a:ext cx="8538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chemeClr val="bg1"/>
                </a:solidFill>
                <a:latin typeface="Ubuntu" panose="020B0604030602030204" pitchFamily="34" charset="0"/>
              </a:rPr>
              <a:t>5 M</a:t>
            </a:r>
            <a:r>
              <a:rPr lang="el-GR" sz="1400" dirty="0">
                <a:solidFill>
                  <a:schemeClr val="bg1"/>
                </a:solidFill>
                <a:latin typeface="Ubuntu" panose="020B0604030602030204" pitchFamily="34" charset="0"/>
              </a:rPr>
              <a:t>Ω</a:t>
            </a:r>
            <a:endParaRPr lang="de-DE" sz="1400" dirty="0">
              <a:solidFill>
                <a:schemeClr val="bg1"/>
              </a:solidFill>
              <a:latin typeface="Ubuntu" panose="020B0604030602030204" pitchFamily="34" charset="0"/>
            </a:endParaRPr>
          </a:p>
        </p:txBody>
      </p:sp>
      <p:sp>
        <p:nvSpPr>
          <p:cNvPr id="6" name="Rechteck 5"/>
          <p:cNvSpPr/>
          <p:nvPr/>
        </p:nvSpPr>
        <p:spPr>
          <a:xfrm rot="5400000">
            <a:off x="11057425" y="5868000"/>
            <a:ext cx="1440000" cy="54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3" name="Ellipse 42"/>
          <p:cNvSpPr/>
          <p:nvPr/>
        </p:nvSpPr>
        <p:spPr>
          <a:xfrm>
            <a:off x="3267148" y="3635280"/>
            <a:ext cx="265451" cy="26545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ysClr val="windowText" lastClr="000000"/>
                </a:solidFill>
                <a:latin typeface="Ubuntu" panose="020B0604030602030204" pitchFamily="34" charset="0"/>
              </a:rPr>
              <a:t>-</a:t>
            </a:r>
            <a:endParaRPr lang="de-DE" dirty="0">
              <a:solidFill>
                <a:sysClr val="windowText" lastClr="000000"/>
              </a:solidFill>
              <a:latin typeface="Ubuntu" panose="020B0604030602030204" pitchFamily="34" charset="0"/>
            </a:endParaRPr>
          </a:p>
        </p:txBody>
      </p:sp>
      <p:sp>
        <p:nvSpPr>
          <p:cNvPr id="46" name="Ellipse 45"/>
          <p:cNvSpPr/>
          <p:nvPr/>
        </p:nvSpPr>
        <p:spPr>
          <a:xfrm>
            <a:off x="3270219" y="3638487"/>
            <a:ext cx="265451" cy="26545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ysClr val="windowText" lastClr="000000"/>
                </a:solidFill>
                <a:latin typeface="Ubuntu" panose="020B0604030602030204" pitchFamily="34" charset="0"/>
              </a:rPr>
              <a:t>-</a:t>
            </a:r>
            <a:endParaRPr lang="de-DE" dirty="0">
              <a:solidFill>
                <a:sysClr val="windowText" lastClr="000000"/>
              </a:solidFill>
              <a:latin typeface="Ubuntu" panose="020B0604030602030204" pitchFamily="34" charset="0"/>
            </a:endParaRPr>
          </a:p>
        </p:txBody>
      </p:sp>
      <p:sp>
        <p:nvSpPr>
          <p:cNvPr id="51" name="Ellipse 50"/>
          <p:cNvSpPr/>
          <p:nvPr/>
        </p:nvSpPr>
        <p:spPr>
          <a:xfrm>
            <a:off x="3272839" y="3632014"/>
            <a:ext cx="265451" cy="26545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ysClr val="windowText" lastClr="000000"/>
                </a:solidFill>
                <a:latin typeface="Ubuntu" panose="020B0604030602030204" pitchFamily="34" charset="0"/>
              </a:rPr>
              <a:t>-</a:t>
            </a:r>
            <a:endParaRPr lang="de-DE" dirty="0">
              <a:solidFill>
                <a:sysClr val="windowText" lastClr="000000"/>
              </a:solidFill>
              <a:latin typeface="Ubuntu" panose="020B0604030602030204" pitchFamily="34" charset="0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11551298" y="5062196"/>
            <a:ext cx="664078" cy="377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Ubuntu" panose="020B0604030602030204" pitchFamily="34" charset="0"/>
              </a:rPr>
              <a:t>4s</a:t>
            </a:r>
            <a:endParaRPr lang="de-DE" dirty="0">
              <a:solidFill>
                <a:schemeClr val="bg1"/>
              </a:solidFill>
              <a:latin typeface="Ubuntu" panose="020B0604030602030204" pitchFamily="34" charset="0"/>
            </a:endParaRPr>
          </a:p>
        </p:txBody>
      </p:sp>
      <p:sp>
        <p:nvSpPr>
          <p:cNvPr id="29" name="Textfeld 28"/>
          <p:cNvSpPr txBox="1"/>
          <p:nvPr/>
        </p:nvSpPr>
        <p:spPr>
          <a:xfrm>
            <a:off x="73478" y="6344816"/>
            <a:ext cx="770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solidFill>
                  <a:schemeClr val="bg1"/>
                </a:solidFill>
                <a:latin typeface="Ubuntu Mono" panose="020B0509030602030204" pitchFamily="49" charset="0"/>
              </a:rPr>
              <a:t>6</a:t>
            </a:r>
            <a:endParaRPr lang="de-DE" sz="2400" dirty="0">
              <a:solidFill>
                <a:schemeClr val="bg1"/>
              </a:solidFill>
              <a:latin typeface="Ubuntu Mono" panose="020B0509030602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4.44444E-6 L 0.2082 0.00324 " pathEditMode="relative" rAng="0" ptsTypes="AA">
                                      <p:cBhvr>
                                        <p:cTn id="1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04" y="162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0" presetClass="path" presetSubtype="0" accel="50000" decel="500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3.54167E-6 1.48148E-6 L 0.122 1.48148E-6 C 0.17656 1.48148E-6 0.24401 -0.03472 0.24401 -0.06273 L 0.24401 -0.12546 " pathEditMode="relative" rAng="0" ptsTypes="AAAA">
                                      <p:cBhvr>
                                        <p:cTn id="23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01" y="-6273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0" presetClass="path" presetSubtype="0" accel="50000" decel="50000" fill="hold" grpId="1" nodeType="withEffect">
                                  <p:stCondLst>
                                    <p:cond delay="3000"/>
                                  </p:stCondLst>
                                  <p:childTnLst>
                                    <p:animMotion origin="layout" path="M 3.125E-6 -2.59259E-6 L 0.09427 -2.59259E-6 C 0.13633 -2.59259E-6 0.18854 0.01019 0.18854 0.01852 L 0.18854 0.03727 " pathEditMode="relative" rAng="0" ptsTypes="AAAA">
                                      <p:cBhvr>
                                        <p:cTn id="28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427" y="18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000"/>
                            </p:stCondLst>
                            <p:childTnLst>
                              <p:par>
                                <p:cTn id="30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854 0.02477 L -0.01133 0.04074 " pathEditMode="relative" rAng="0" ptsTypes="AA">
                                      <p:cBhvr>
                                        <p:cTn id="31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000" y="7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0"/>
                            </p:stCondLst>
                            <p:childTnLst>
                              <p:par>
                                <p:cTn id="33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5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43" grpId="0" animBg="1"/>
      <p:bldP spid="43" grpId="1" animBg="1"/>
      <p:bldP spid="46" grpId="0" animBg="1"/>
      <p:bldP spid="46" grpId="1" animBg="1"/>
      <p:bldP spid="51" grpId="0" animBg="1"/>
      <p:bldP spid="51" grpId="1" animBg="1"/>
      <p:bldP spid="51" grpId="2" animBg="1"/>
      <p:bldP spid="51" grpId="3" animBg="1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hteck 46"/>
          <p:cNvSpPr/>
          <p:nvPr/>
        </p:nvSpPr>
        <p:spPr>
          <a:xfrm>
            <a:off x="0" y="989042"/>
            <a:ext cx="12178800" cy="5355774"/>
          </a:xfrm>
          <a:prstGeom prst="rect">
            <a:avLst/>
          </a:prstGeom>
          <a:solidFill>
            <a:schemeClr val="bg2">
              <a:lumMod val="1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grpSp>
        <p:nvGrpSpPr>
          <p:cNvPr id="8" name="Group 99"/>
          <p:cNvGrpSpPr/>
          <p:nvPr/>
        </p:nvGrpSpPr>
        <p:grpSpPr>
          <a:xfrm>
            <a:off x="127357" y="-21594"/>
            <a:ext cx="4634424" cy="613385"/>
            <a:chOff x="127357" y="-6354"/>
            <a:chExt cx="2524868" cy="613385"/>
          </a:xfrm>
        </p:grpSpPr>
        <p:sp>
          <p:nvSpPr>
            <p:cNvPr id="9" name="Round Same Side Corner Rectangle 100"/>
            <p:cNvSpPr/>
            <p:nvPr/>
          </p:nvSpPr>
          <p:spPr bwMode="auto">
            <a:xfrm rot="10800000" flipH="1">
              <a:off x="127357" y="-6354"/>
              <a:ext cx="2524868" cy="613385"/>
            </a:xfrm>
            <a:prstGeom prst="round2SameRect">
              <a:avLst>
                <a:gd name="adj1" fmla="val 35205"/>
                <a:gd name="adj2" fmla="val 0"/>
              </a:avLst>
            </a:prstGeom>
            <a:solidFill>
              <a:schemeClr val="bg2">
                <a:lumMod val="10000"/>
                <a:alpha val="70000"/>
              </a:schemeClr>
            </a:solidFill>
            <a:ln w="19050">
              <a:solidFill>
                <a:schemeClr val="tx1">
                  <a:lumMod val="95000"/>
                  <a:lumOff val="5000"/>
                </a:schemeClr>
              </a:solidFill>
              <a:rou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none" lIns="121920" tIns="60960" rIns="121920" bIns="60960" numCol="1" rtlCol="0" anchor="ctr" anchorCtr="1" compatLnSpc="1"/>
            <a:lstStyle/>
            <a:p>
              <a:pPr algn="ctr"/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10" name="TextBox 101"/>
            <p:cNvSpPr txBox="1"/>
            <p:nvPr/>
          </p:nvSpPr>
          <p:spPr>
            <a:xfrm>
              <a:off x="127357" y="75837"/>
              <a:ext cx="25248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dirty="0">
                  <a:solidFill>
                    <a:schemeClr val="bg1"/>
                  </a:solidFill>
                  <a:latin typeface="Ubuntu Mono" panose="020B0509030602030204" pitchFamily="49" charset="0"/>
                </a:rPr>
                <a:t>Grundlagen</a:t>
              </a:r>
              <a:endParaRPr lang="de-DE" sz="2400" dirty="0">
                <a:solidFill>
                  <a:schemeClr val="bg1"/>
                </a:solidFill>
                <a:latin typeface="Ubuntu Mono" panose="020B0509030602030204" pitchFamily="49" charset="0"/>
              </a:endParaRPr>
            </a:p>
          </p:txBody>
        </p:sp>
      </p:grpSp>
      <p:pic>
        <p:nvPicPr>
          <p:cNvPr id="23" name="Picture 4" descr="https://sdz-upload.s3.amazonaws.com/prod/upload/imageArduinoF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0252" l="0" r="100000">
                        <a14:foregroundMark x1="1509" y1="16667" x2="20126" y2="34591"/>
                        <a14:foregroundMark x1="10063" y1="13522" x2="24277" y2="1101"/>
                        <a14:foregroundMark x1="48931" y1="20283" x2="71447" y2="26572"/>
                        <a14:foregroundMark x1="13585" y1="55503" x2="16226" y2="63994"/>
                        <a14:foregroundMark x1="26918" y1="68396" x2="51321" y2="76258"/>
                        <a14:foregroundMark x1="51698" y1="32233" x2="68176" y2="19182"/>
                        <a14:foregroundMark x1="51321" y1="18868" x2="55597" y2="3349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-261809" y="1447738"/>
            <a:ext cx="3891657" cy="311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hteck 1"/>
          <p:cNvSpPr/>
          <p:nvPr/>
        </p:nvSpPr>
        <p:spPr>
          <a:xfrm>
            <a:off x="4761781" y="2328862"/>
            <a:ext cx="2200275" cy="2200275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  <a:shade val="30000"/>
                  <a:satMod val="115000"/>
                </a:schemeClr>
              </a:gs>
              <a:gs pos="50000">
                <a:schemeClr val="bg1">
                  <a:lumMod val="75000"/>
                  <a:shade val="67500"/>
                  <a:satMod val="115000"/>
                </a:schemeClr>
              </a:gs>
              <a:gs pos="100000">
                <a:schemeClr val="bg1">
                  <a:lumMod val="75000"/>
                  <a:shade val="100000"/>
                  <a:satMod val="115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" name="Gerader Verbinder 3"/>
          <p:cNvCxnSpPr/>
          <p:nvPr/>
        </p:nvCxnSpPr>
        <p:spPr>
          <a:xfrm>
            <a:off x="3105510" y="3761118"/>
            <a:ext cx="293298" cy="0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r Verbinder 31"/>
          <p:cNvCxnSpPr/>
          <p:nvPr/>
        </p:nvCxnSpPr>
        <p:spPr>
          <a:xfrm>
            <a:off x="3105510" y="4017036"/>
            <a:ext cx="1796690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uppieren 14"/>
          <p:cNvGrpSpPr/>
          <p:nvPr/>
        </p:nvGrpSpPr>
        <p:grpSpPr>
          <a:xfrm>
            <a:off x="3386107" y="3638837"/>
            <a:ext cx="598518" cy="217778"/>
            <a:chOff x="3389281" y="3657331"/>
            <a:chExt cx="702329" cy="180233"/>
          </a:xfrm>
        </p:grpSpPr>
        <p:cxnSp>
          <p:nvCxnSpPr>
            <p:cNvPr id="35" name="Gerader Verbinder 34"/>
            <p:cNvCxnSpPr/>
            <p:nvPr/>
          </p:nvCxnSpPr>
          <p:spPr>
            <a:xfrm flipV="1">
              <a:off x="3389281" y="3660103"/>
              <a:ext cx="72988" cy="107339"/>
            </a:xfrm>
            <a:prstGeom prst="line">
              <a:avLst/>
            </a:prstGeom>
            <a:ln w="28575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r Verbinder 39"/>
            <p:cNvCxnSpPr/>
            <p:nvPr/>
          </p:nvCxnSpPr>
          <p:spPr>
            <a:xfrm flipH="1" flipV="1">
              <a:off x="3456727" y="3660103"/>
              <a:ext cx="120669" cy="177461"/>
            </a:xfrm>
            <a:prstGeom prst="line">
              <a:avLst/>
            </a:prstGeom>
            <a:ln w="28575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Gerader Verbinder 43"/>
            <p:cNvCxnSpPr/>
            <p:nvPr/>
          </p:nvCxnSpPr>
          <p:spPr>
            <a:xfrm flipV="1">
              <a:off x="3573110" y="3657332"/>
              <a:ext cx="120669" cy="177461"/>
            </a:xfrm>
            <a:prstGeom prst="line">
              <a:avLst/>
            </a:prstGeom>
            <a:ln w="28575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Gerader Verbinder 44"/>
            <p:cNvCxnSpPr/>
            <p:nvPr/>
          </p:nvCxnSpPr>
          <p:spPr>
            <a:xfrm flipH="1" flipV="1">
              <a:off x="3687822" y="3660103"/>
              <a:ext cx="120669" cy="177461"/>
            </a:xfrm>
            <a:prstGeom prst="line">
              <a:avLst/>
            </a:prstGeom>
            <a:ln w="28575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r Verbinder 47"/>
            <p:cNvCxnSpPr/>
            <p:nvPr/>
          </p:nvCxnSpPr>
          <p:spPr>
            <a:xfrm flipV="1">
              <a:off x="3801585" y="3657332"/>
              <a:ext cx="120669" cy="177461"/>
            </a:xfrm>
            <a:prstGeom prst="line">
              <a:avLst/>
            </a:prstGeom>
            <a:ln w="28575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Gerader Verbinder 48"/>
            <p:cNvCxnSpPr/>
            <p:nvPr/>
          </p:nvCxnSpPr>
          <p:spPr>
            <a:xfrm flipH="1" flipV="1">
              <a:off x="3905538" y="3657331"/>
              <a:ext cx="120669" cy="177461"/>
            </a:xfrm>
            <a:prstGeom prst="line">
              <a:avLst/>
            </a:prstGeom>
            <a:ln w="28575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Gerader Verbinder 49"/>
            <p:cNvCxnSpPr/>
            <p:nvPr/>
          </p:nvCxnSpPr>
          <p:spPr>
            <a:xfrm flipV="1">
              <a:off x="4018622" y="3729977"/>
              <a:ext cx="72988" cy="107339"/>
            </a:xfrm>
            <a:prstGeom prst="line">
              <a:avLst/>
            </a:prstGeom>
            <a:ln w="28575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2" name="Gerader Verbinder 51"/>
          <p:cNvCxnSpPr/>
          <p:nvPr/>
        </p:nvCxnSpPr>
        <p:spPr>
          <a:xfrm>
            <a:off x="3969110" y="3732543"/>
            <a:ext cx="933090" cy="0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feld 26"/>
          <p:cNvSpPr txBox="1"/>
          <p:nvPr/>
        </p:nvSpPr>
        <p:spPr>
          <a:xfrm>
            <a:off x="4893737" y="2380618"/>
            <a:ext cx="1936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  <a:latin typeface="Ubuntu" panose="020B0604030602030204" pitchFamily="34" charset="0"/>
              </a:rPr>
              <a:t>Aluminium Folie</a:t>
            </a:r>
            <a:endParaRPr lang="de-DE" dirty="0">
              <a:solidFill>
                <a:schemeClr val="bg1"/>
              </a:solidFill>
              <a:latin typeface="Ubuntu" panose="020B0604030602030204" pitchFamily="34" charset="0"/>
            </a:endParaRPr>
          </a:p>
        </p:txBody>
      </p:sp>
      <p:grpSp>
        <p:nvGrpSpPr>
          <p:cNvPr id="69" name="Gruppieren 68"/>
          <p:cNvGrpSpPr/>
          <p:nvPr/>
        </p:nvGrpSpPr>
        <p:grpSpPr>
          <a:xfrm>
            <a:off x="6486795" y="3193061"/>
            <a:ext cx="160308" cy="367877"/>
            <a:chOff x="6486795" y="3193061"/>
            <a:chExt cx="160308" cy="367877"/>
          </a:xfrm>
        </p:grpSpPr>
        <p:cxnSp>
          <p:nvCxnSpPr>
            <p:cNvPr id="58" name="Gerader Verbinder 57"/>
            <p:cNvCxnSpPr/>
            <p:nvPr/>
          </p:nvCxnSpPr>
          <p:spPr>
            <a:xfrm>
              <a:off x="6486795" y="3377000"/>
              <a:ext cx="16030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Gerader Verbinder 58"/>
            <p:cNvCxnSpPr/>
            <p:nvPr/>
          </p:nvCxnSpPr>
          <p:spPr>
            <a:xfrm flipV="1">
              <a:off x="6647103" y="3193061"/>
              <a:ext cx="0" cy="36787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Gruppieren 67"/>
          <p:cNvGrpSpPr/>
          <p:nvPr/>
        </p:nvGrpSpPr>
        <p:grpSpPr>
          <a:xfrm>
            <a:off x="6861007" y="2930022"/>
            <a:ext cx="3227612" cy="2407033"/>
            <a:chOff x="7019757" y="2936372"/>
            <a:chExt cx="3227612" cy="2407033"/>
          </a:xfrm>
        </p:grpSpPr>
        <p:pic>
          <p:nvPicPr>
            <p:cNvPr id="57" name="Grafik 5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842305">
              <a:off x="7430046" y="2526083"/>
              <a:ext cx="2407033" cy="3227612"/>
            </a:xfrm>
            <a:prstGeom prst="rect">
              <a:avLst/>
            </a:prstGeom>
          </p:spPr>
        </p:pic>
        <p:cxnSp>
          <p:nvCxnSpPr>
            <p:cNvPr id="66" name="Gerader Verbinder 65"/>
            <p:cNvCxnSpPr/>
            <p:nvPr/>
          </p:nvCxnSpPr>
          <p:spPr>
            <a:xfrm flipV="1">
              <a:off x="7414102" y="3193061"/>
              <a:ext cx="0" cy="36787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Gerader Verbinder 66"/>
            <p:cNvCxnSpPr/>
            <p:nvPr/>
          </p:nvCxnSpPr>
          <p:spPr>
            <a:xfrm>
              <a:off x="7414102" y="3385268"/>
              <a:ext cx="16030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Textfeld 71"/>
          <p:cNvSpPr txBox="1"/>
          <p:nvPr/>
        </p:nvSpPr>
        <p:spPr>
          <a:xfrm>
            <a:off x="3427938" y="3254554"/>
            <a:ext cx="1106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  <a:latin typeface="Ubuntu" panose="020B0604030602030204" pitchFamily="34" charset="0"/>
              </a:rPr>
              <a:t>Send</a:t>
            </a:r>
            <a:endParaRPr lang="de-DE" dirty="0">
              <a:solidFill>
                <a:schemeClr val="bg1"/>
              </a:solidFill>
              <a:latin typeface="Ubuntu" panose="020B0604030602030204" pitchFamily="34" charset="0"/>
            </a:endParaRPr>
          </a:p>
        </p:txBody>
      </p:sp>
      <p:sp>
        <p:nvSpPr>
          <p:cNvPr id="73" name="Textfeld 72"/>
          <p:cNvSpPr txBox="1"/>
          <p:nvPr/>
        </p:nvSpPr>
        <p:spPr>
          <a:xfrm>
            <a:off x="3276896" y="4044955"/>
            <a:ext cx="1408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>
                <a:solidFill>
                  <a:schemeClr val="bg1"/>
                </a:solidFill>
                <a:latin typeface="Ubuntu" panose="020B0604030602030204" pitchFamily="34" charset="0"/>
              </a:rPr>
              <a:t>Receive</a:t>
            </a:r>
            <a:endParaRPr lang="de-DE" dirty="0">
              <a:solidFill>
                <a:schemeClr val="bg1"/>
              </a:solidFill>
              <a:latin typeface="Ubuntu" panose="020B0604030602030204" pitchFamily="34" charset="0"/>
            </a:endParaRPr>
          </a:p>
        </p:txBody>
      </p:sp>
      <p:sp>
        <p:nvSpPr>
          <p:cNvPr id="74" name="Textfeld 73"/>
          <p:cNvSpPr txBox="1"/>
          <p:nvPr/>
        </p:nvSpPr>
        <p:spPr>
          <a:xfrm>
            <a:off x="3329991" y="3739696"/>
            <a:ext cx="8538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chemeClr val="bg1"/>
                </a:solidFill>
                <a:latin typeface="Ubuntu" panose="020B0604030602030204" pitchFamily="34" charset="0"/>
              </a:rPr>
              <a:t>5 M</a:t>
            </a:r>
            <a:r>
              <a:rPr lang="el-GR" sz="1400" dirty="0">
                <a:solidFill>
                  <a:schemeClr val="bg1"/>
                </a:solidFill>
                <a:latin typeface="Ubuntu" panose="020B0604030602030204" pitchFamily="34" charset="0"/>
              </a:rPr>
              <a:t>Ω</a:t>
            </a:r>
            <a:endParaRPr lang="de-DE" sz="1400" dirty="0">
              <a:solidFill>
                <a:schemeClr val="bg1"/>
              </a:solidFill>
              <a:latin typeface="Ubuntu" panose="020B0604030602030204" pitchFamily="34" charset="0"/>
            </a:endParaRPr>
          </a:p>
        </p:txBody>
      </p:sp>
      <p:sp>
        <p:nvSpPr>
          <p:cNvPr id="6" name="Rechteck 5"/>
          <p:cNvSpPr/>
          <p:nvPr/>
        </p:nvSpPr>
        <p:spPr>
          <a:xfrm rot="5400000">
            <a:off x="11057425" y="5868000"/>
            <a:ext cx="1440000" cy="54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3" name="Ellipse 42"/>
          <p:cNvSpPr/>
          <p:nvPr/>
        </p:nvSpPr>
        <p:spPr>
          <a:xfrm>
            <a:off x="3267148" y="3635280"/>
            <a:ext cx="265451" cy="26545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ysClr val="windowText" lastClr="000000"/>
                </a:solidFill>
                <a:latin typeface="Ubuntu" panose="020B0604030602030204" pitchFamily="34" charset="0"/>
              </a:rPr>
              <a:t>-</a:t>
            </a:r>
            <a:endParaRPr lang="de-DE" dirty="0">
              <a:solidFill>
                <a:sysClr val="windowText" lastClr="000000"/>
              </a:solidFill>
              <a:latin typeface="Ubuntu" panose="020B0604030602030204" pitchFamily="34" charset="0"/>
            </a:endParaRPr>
          </a:p>
        </p:txBody>
      </p:sp>
      <p:sp>
        <p:nvSpPr>
          <p:cNvPr id="46" name="Ellipse 45"/>
          <p:cNvSpPr/>
          <p:nvPr/>
        </p:nvSpPr>
        <p:spPr>
          <a:xfrm>
            <a:off x="3270219" y="3638487"/>
            <a:ext cx="265451" cy="26545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ysClr val="windowText" lastClr="000000"/>
                </a:solidFill>
                <a:latin typeface="Ubuntu" panose="020B0604030602030204" pitchFamily="34" charset="0"/>
              </a:rPr>
              <a:t>-</a:t>
            </a:r>
            <a:endParaRPr lang="de-DE" dirty="0">
              <a:solidFill>
                <a:sysClr val="windowText" lastClr="000000"/>
              </a:solidFill>
              <a:latin typeface="Ubuntu" panose="020B0604030602030204" pitchFamily="34" charset="0"/>
            </a:endParaRPr>
          </a:p>
        </p:txBody>
      </p:sp>
      <p:sp>
        <p:nvSpPr>
          <p:cNvPr id="51" name="Ellipse 50"/>
          <p:cNvSpPr/>
          <p:nvPr/>
        </p:nvSpPr>
        <p:spPr>
          <a:xfrm>
            <a:off x="3277260" y="3632378"/>
            <a:ext cx="265451" cy="26545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ysClr val="windowText" lastClr="000000"/>
                </a:solidFill>
                <a:latin typeface="Ubuntu" panose="020B0604030602030204" pitchFamily="34" charset="0"/>
              </a:rPr>
              <a:t>-</a:t>
            </a:r>
            <a:endParaRPr lang="de-DE" dirty="0">
              <a:solidFill>
                <a:sysClr val="windowText" lastClr="000000"/>
              </a:solidFill>
              <a:latin typeface="Ubuntu" panose="020B0604030602030204" pitchFamily="34" charset="0"/>
            </a:endParaRPr>
          </a:p>
        </p:txBody>
      </p:sp>
      <p:sp>
        <p:nvSpPr>
          <p:cNvPr id="34" name="Ellipse 33"/>
          <p:cNvSpPr/>
          <p:nvPr/>
        </p:nvSpPr>
        <p:spPr>
          <a:xfrm>
            <a:off x="3264219" y="3632638"/>
            <a:ext cx="265451" cy="26545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ysClr val="windowText" lastClr="000000"/>
                </a:solidFill>
                <a:latin typeface="Ubuntu" panose="020B0604030602030204" pitchFamily="34" charset="0"/>
              </a:rPr>
              <a:t>-</a:t>
            </a:r>
            <a:endParaRPr lang="de-DE" dirty="0">
              <a:solidFill>
                <a:sysClr val="windowText" lastClr="000000"/>
              </a:solidFill>
              <a:latin typeface="Ubuntu" panose="020B0604030602030204" pitchFamily="34" charset="0"/>
            </a:endParaRPr>
          </a:p>
        </p:txBody>
      </p:sp>
      <p:sp>
        <p:nvSpPr>
          <p:cNvPr id="36" name="Ellipse 35"/>
          <p:cNvSpPr/>
          <p:nvPr/>
        </p:nvSpPr>
        <p:spPr>
          <a:xfrm>
            <a:off x="3285534" y="3623626"/>
            <a:ext cx="265451" cy="26545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ysClr val="windowText" lastClr="000000"/>
                </a:solidFill>
                <a:latin typeface="Ubuntu" panose="020B0604030602030204" pitchFamily="34" charset="0"/>
              </a:rPr>
              <a:t>-</a:t>
            </a:r>
            <a:endParaRPr lang="de-DE" dirty="0">
              <a:solidFill>
                <a:sysClr val="windowText" lastClr="000000"/>
              </a:solidFill>
              <a:latin typeface="Ubuntu" panose="020B0604030602030204" pitchFamily="34" charset="0"/>
            </a:endParaRPr>
          </a:p>
        </p:txBody>
      </p:sp>
      <p:sp>
        <p:nvSpPr>
          <p:cNvPr id="37" name="Ellipse 36"/>
          <p:cNvSpPr/>
          <p:nvPr/>
        </p:nvSpPr>
        <p:spPr>
          <a:xfrm>
            <a:off x="3281397" y="3632898"/>
            <a:ext cx="265451" cy="26545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ysClr val="windowText" lastClr="000000"/>
                </a:solidFill>
                <a:latin typeface="Ubuntu" panose="020B0604030602030204" pitchFamily="34" charset="0"/>
              </a:rPr>
              <a:t>-</a:t>
            </a:r>
            <a:endParaRPr lang="de-DE" dirty="0">
              <a:solidFill>
                <a:sysClr val="windowText" lastClr="000000"/>
              </a:solidFill>
              <a:latin typeface="Ubuntu" panose="020B0604030602030204" pitchFamily="34" charset="0"/>
            </a:endParaRPr>
          </a:p>
        </p:txBody>
      </p:sp>
      <p:sp>
        <p:nvSpPr>
          <p:cNvPr id="38" name="Ellipse 37"/>
          <p:cNvSpPr/>
          <p:nvPr/>
        </p:nvSpPr>
        <p:spPr>
          <a:xfrm>
            <a:off x="3283049" y="3613325"/>
            <a:ext cx="265451" cy="26545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ysClr val="windowText" lastClr="000000"/>
                </a:solidFill>
                <a:latin typeface="Ubuntu" panose="020B0604030602030204" pitchFamily="34" charset="0"/>
              </a:rPr>
              <a:t>-</a:t>
            </a:r>
            <a:endParaRPr lang="de-DE" dirty="0">
              <a:solidFill>
                <a:sysClr val="windowText" lastClr="000000"/>
              </a:solidFill>
              <a:latin typeface="Ubuntu" panose="020B0604030602030204" pitchFamily="34" charset="0"/>
            </a:endParaRPr>
          </a:p>
        </p:txBody>
      </p:sp>
      <p:sp>
        <p:nvSpPr>
          <p:cNvPr id="39" name="Rechteck 38"/>
          <p:cNvSpPr/>
          <p:nvPr/>
        </p:nvSpPr>
        <p:spPr>
          <a:xfrm rot="5400000">
            <a:off x="9184348" y="4788000"/>
            <a:ext cx="3600000" cy="54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1" name="Textfeld 40"/>
          <p:cNvSpPr txBox="1"/>
          <p:nvPr/>
        </p:nvSpPr>
        <p:spPr>
          <a:xfrm>
            <a:off x="11551298" y="5062196"/>
            <a:ext cx="664078" cy="377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Ubuntu" panose="020B0604030602030204" pitchFamily="34" charset="0"/>
              </a:rPr>
              <a:t>4s</a:t>
            </a:r>
            <a:endParaRPr lang="de-DE" dirty="0">
              <a:solidFill>
                <a:schemeClr val="bg1"/>
              </a:solidFill>
              <a:latin typeface="Ubuntu" panose="020B0604030602030204" pitchFamily="34" charset="0"/>
            </a:endParaRPr>
          </a:p>
        </p:txBody>
      </p:sp>
      <p:sp>
        <p:nvSpPr>
          <p:cNvPr id="42" name="Textfeld 41"/>
          <p:cNvSpPr txBox="1"/>
          <p:nvPr/>
        </p:nvSpPr>
        <p:spPr>
          <a:xfrm>
            <a:off x="10690947" y="2877003"/>
            <a:ext cx="664078" cy="377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Ubuntu" panose="020B0604030602030204" pitchFamily="34" charset="0"/>
              </a:rPr>
              <a:t>10s</a:t>
            </a:r>
            <a:endParaRPr lang="de-DE" dirty="0">
              <a:solidFill>
                <a:schemeClr val="bg1"/>
              </a:solidFill>
              <a:latin typeface="Ubuntu" panose="020B0604030602030204" pitchFamily="34" charset="0"/>
            </a:endParaRPr>
          </a:p>
        </p:txBody>
      </p:sp>
      <p:sp>
        <p:nvSpPr>
          <p:cNvPr id="53" name="Textfeld 52"/>
          <p:cNvSpPr txBox="1"/>
          <p:nvPr/>
        </p:nvSpPr>
        <p:spPr>
          <a:xfrm>
            <a:off x="73478" y="6344816"/>
            <a:ext cx="770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solidFill>
                  <a:schemeClr val="bg1"/>
                </a:solidFill>
                <a:latin typeface="Ubuntu Mono" panose="020B0509030602030204" pitchFamily="49" charset="0"/>
              </a:rPr>
              <a:t>7</a:t>
            </a:r>
            <a:endParaRPr lang="de-DE" sz="2400" dirty="0">
              <a:solidFill>
                <a:schemeClr val="bg1"/>
              </a:solidFill>
              <a:latin typeface="Ubuntu Mono" panose="020B0509030602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2.22222E-6 L -0.0444 2.22222E-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2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4.44444E-6 L 0.2082 0.00324 " pathEditMode="relative" rAng="0" ptsTypes="AA">
                                      <p:cBhvr>
                                        <p:cTn id="17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04" y="162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0" presetClass="path" presetSubtype="0" accel="50000" decel="500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3.54167E-6 1.48148E-6 L 0.122 1.48148E-6 C 0.17656 1.48148E-6 0.24401 -0.03472 0.24401 -0.06273 L 0.24401 -0.12546 " pathEditMode="relative" rAng="0" ptsTypes="AAAA">
                                      <p:cBhvr>
                                        <p:cTn id="22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01" y="-6273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0" presetClass="path" presetSubtype="0" accel="50000" decel="50000" fill="hold" grpId="1" nodeType="withEffect">
                                  <p:stCondLst>
                                    <p:cond delay="3000"/>
                                  </p:stCondLst>
                                  <p:childTnLst>
                                    <p:animMotion origin="layout" path="M 3.95833E-6 3.7037E-7 L 0.12799 3.7037E-7 C 0.18528 3.7037E-7 0.25612 0.01528 0.25612 0.02801 L 0.25612 0.05602 " pathEditMode="relative" rAng="0" ptsTypes="AAAA">
                                      <p:cBhvr>
                                        <p:cTn id="2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799" y="2801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0" presetClass="path" presetSubtype="0" accel="50000" decel="50000" fill="hold" grpId="1" nodeType="withEffect">
                                  <p:stCondLst>
                                    <p:cond delay="4500"/>
                                  </p:stCondLst>
                                  <p:childTnLst>
                                    <p:animMotion origin="layout" path="M 1.45833E-6 4.81481E-6 L 0.1276 4.81481E-6 C 0.18463 4.81481E-6 0.25534 -0.01945 0.25534 -0.03519 L 0.25534 -0.07014 " pathEditMode="relative" rAng="0" ptsTypes="AAAA">
                                      <p:cBhvr>
                                        <p:cTn id="32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760" y="-3519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0" presetClass="path" presetSubtype="0" accel="50000" decel="50000" fill="hold" grpId="1" nodeType="withEffect">
                                  <p:stCondLst>
                                    <p:cond delay="6000"/>
                                  </p:stCondLst>
                                  <p:childTnLst>
                                    <p:animMotion origin="layout" path="M 2.08333E-6 -4.07407E-6 L 0.1276 -4.07407E-6 C 0.18463 -4.07407E-6 0.25534 -0.00694 0.25534 -0.0125 L 0.25534 -0.02476 " pathEditMode="relative" rAng="0" ptsTypes="AAAA">
                                      <p:cBhvr>
                                        <p:cTn id="3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760" y="-1250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7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0" presetClass="path" presetSubtype="0" accel="50000" decel="50000" fill="hold" grpId="1" nodeType="withEffect">
                                  <p:stCondLst>
                                    <p:cond delay="7500"/>
                                  </p:stCondLst>
                                  <p:childTnLst>
                                    <p:animMotion origin="layout" path="M 1.875E-6 -4.81481E-6 L 0.08112 -4.81481E-6 C 0.11745 -4.81481E-6 0.16237 -0.02685 0.16237 -0.04814 L 0.16237 -0.09629 " pathEditMode="relative" rAng="0" ptsTypes="AAAA">
                                      <p:cBhvr>
                                        <p:cTn id="42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112" y="-4815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0" presetClass="path" presetSubtype="0" accel="50000" decel="50000" fill="hold" grpId="1" nodeType="withEffect">
                                  <p:stCondLst>
                                    <p:cond delay="9000"/>
                                  </p:stCondLst>
                                  <p:childTnLst>
                                    <p:animMotion origin="layout" path="M 2.5E-6 -2.59259E-6 L 0.09427 -2.59259E-6 C 0.13633 -2.59259E-6 0.18854 0.01019 0.18854 0.01852 L 0.18854 0.03727 " pathEditMode="relative" rAng="0" ptsTypes="AAAA">
                                      <p:cBhvr>
                                        <p:cTn id="47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427" y="18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0"/>
                            </p:stCondLst>
                            <p:childTnLst>
                              <p:par>
                                <p:cTn id="49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854 0.02477 L -0.01133 0.04074 " pathEditMode="relative" rAng="0" ptsTypes="AA">
                                      <p:cBhvr>
                                        <p:cTn id="50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000" y="7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1000"/>
                            </p:stCondLst>
                            <p:childTnLst>
                              <p:par>
                                <p:cTn id="52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15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3" grpId="1" animBg="1"/>
      <p:bldP spid="46" grpId="0" animBg="1"/>
      <p:bldP spid="46" grpId="1" animBg="1"/>
      <p:bldP spid="51" grpId="0" animBg="1"/>
      <p:bldP spid="51" grpId="1" animBg="1"/>
      <p:bldP spid="51" grpId="2" animBg="1"/>
      <p:bldP spid="51" grpId="3" animBg="1"/>
      <p:bldP spid="34" grpId="0" animBg="1"/>
      <p:bldP spid="34" grpId="1" animBg="1"/>
      <p:bldP spid="36" grpId="0" animBg="1"/>
      <p:bldP spid="36" grpId="1" animBg="1"/>
      <p:bldP spid="37" grpId="0" animBg="1"/>
      <p:bldP spid="37" grpId="1" animBg="1"/>
      <p:bldP spid="38" grpId="0" animBg="1"/>
      <p:bldP spid="38" grpId="1" animBg="1"/>
      <p:bldP spid="39" grpId="0" animBg="1"/>
      <p:bldP spid="4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hteck 46"/>
          <p:cNvSpPr/>
          <p:nvPr/>
        </p:nvSpPr>
        <p:spPr>
          <a:xfrm>
            <a:off x="0" y="989042"/>
            <a:ext cx="12178800" cy="5355774"/>
          </a:xfrm>
          <a:prstGeom prst="rect">
            <a:avLst/>
          </a:prstGeom>
          <a:solidFill>
            <a:schemeClr val="bg2">
              <a:lumMod val="1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grpSp>
        <p:nvGrpSpPr>
          <p:cNvPr id="8" name="Group 99"/>
          <p:cNvGrpSpPr/>
          <p:nvPr/>
        </p:nvGrpSpPr>
        <p:grpSpPr>
          <a:xfrm>
            <a:off x="127357" y="-21594"/>
            <a:ext cx="4634424" cy="613385"/>
            <a:chOff x="127357" y="-6354"/>
            <a:chExt cx="2524868" cy="613385"/>
          </a:xfrm>
        </p:grpSpPr>
        <p:sp>
          <p:nvSpPr>
            <p:cNvPr id="9" name="Round Same Side Corner Rectangle 100"/>
            <p:cNvSpPr/>
            <p:nvPr/>
          </p:nvSpPr>
          <p:spPr bwMode="auto">
            <a:xfrm rot="10800000" flipH="1">
              <a:off x="127357" y="-6354"/>
              <a:ext cx="2524868" cy="613385"/>
            </a:xfrm>
            <a:prstGeom prst="round2SameRect">
              <a:avLst>
                <a:gd name="adj1" fmla="val 35205"/>
                <a:gd name="adj2" fmla="val 0"/>
              </a:avLst>
            </a:prstGeom>
            <a:solidFill>
              <a:schemeClr val="bg2">
                <a:lumMod val="10000"/>
                <a:alpha val="70000"/>
              </a:schemeClr>
            </a:solidFill>
            <a:ln w="19050">
              <a:solidFill>
                <a:schemeClr val="tx1">
                  <a:lumMod val="95000"/>
                  <a:lumOff val="5000"/>
                </a:schemeClr>
              </a:solidFill>
              <a:rou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none" lIns="121920" tIns="60960" rIns="121920" bIns="60960" numCol="1" rtlCol="0" anchor="ctr" anchorCtr="1" compatLnSpc="1"/>
            <a:lstStyle/>
            <a:p>
              <a:pPr algn="ctr"/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10" name="TextBox 101"/>
            <p:cNvSpPr txBox="1"/>
            <p:nvPr/>
          </p:nvSpPr>
          <p:spPr>
            <a:xfrm>
              <a:off x="127357" y="75837"/>
              <a:ext cx="25248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dirty="0">
                  <a:solidFill>
                    <a:schemeClr val="bg1"/>
                  </a:solidFill>
                  <a:latin typeface="Ubuntu Mono" panose="020B0509030602030204" pitchFamily="49" charset="0"/>
                </a:rPr>
                <a:t>Touch-Probleme</a:t>
              </a:r>
              <a:endParaRPr lang="de-DE" sz="2400" dirty="0">
                <a:solidFill>
                  <a:schemeClr val="bg1"/>
                </a:solidFill>
                <a:latin typeface="Ubuntu Mono" panose="020B0509030602030204" pitchFamily="49" charset="0"/>
              </a:endParaRPr>
            </a:p>
          </p:txBody>
        </p:sp>
      </p:grpSp>
      <p:grpSp>
        <p:nvGrpSpPr>
          <p:cNvPr id="4" name="Gruppieren 3"/>
          <p:cNvGrpSpPr/>
          <p:nvPr/>
        </p:nvGrpSpPr>
        <p:grpSpPr>
          <a:xfrm>
            <a:off x="2787932" y="1510996"/>
            <a:ext cx="1945758" cy="3785652"/>
            <a:chOff x="2787932" y="1510996"/>
            <a:chExt cx="1945758" cy="3785652"/>
          </a:xfrm>
        </p:grpSpPr>
        <p:sp>
          <p:nvSpPr>
            <p:cNvPr id="2" name="Textfeld 1"/>
            <p:cNvSpPr txBox="1"/>
            <p:nvPr/>
          </p:nvSpPr>
          <p:spPr>
            <a:xfrm>
              <a:off x="3296096" y="1880328"/>
              <a:ext cx="627321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DE" dirty="0">
                  <a:solidFill>
                    <a:schemeClr val="bg1"/>
                  </a:solidFill>
                  <a:latin typeface="Ubuntu Mono" panose="020B0509030602030204" pitchFamily="49" charset="0"/>
                </a:rPr>
                <a:t>2</a:t>
              </a:r>
              <a:endParaRPr lang="de-DE" dirty="0">
                <a:solidFill>
                  <a:schemeClr val="bg1"/>
                </a:solidFill>
                <a:latin typeface="Ubuntu Mono" panose="020B0509030602030204" pitchFamily="49" charset="0"/>
              </a:endParaRPr>
            </a:p>
            <a:p>
              <a:pPr algn="r"/>
              <a:r>
                <a:rPr lang="de-DE" dirty="0">
                  <a:solidFill>
                    <a:schemeClr val="bg1"/>
                  </a:solidFill>
                  <a:latin typeface="Ubuntu Mono" panose="020B0509030602030204" pitchFamily="49" charset="0"/>
                </a:rPr>
                <a:t>30</a:t>
              </a:r>
              <a:endParaRPr lang="de-DE" dirty="0">
                <a:solidFill>
                  <a:schemeClr val="bg1"/>
                </a:solidFill>
                <a:latin typeface="Ubuntu Mono" panose="020B0509030602030204" pitchFamily="49" charset="0"/>
              </a:endParaRPr>
            </a:p>
            <a:p>
              <a:pPr algn="r"/>
              <a:r>
                <a:rPr lang="de-DE" dirty="0">
                  <a:solidFill>
                    <a:schemeClr val="bg1"/>
                  </a:solidFill>
                  <a:latin typeface="Ubuntu Mono" panose="020B0509030602030204" pitchFamily="49" charset="0"/>
                </a:rPr>
                <a:t>32</a:t>
              </a:r>
              <a:endParaRPr lang="de-DE" dirty="0">
                <a:solidFill>
                  <a:schemeClr val="bg1"/>
                </a:solidFill>
                <a:latin typeface="Ubuntu Mono" panose="020B0509030602030204" pitchFamily="49" charset="0"/>
              </a:endParaRPr>
            </a:p>
            <a:p>
              <a:pPr algn="r"/>
              <a:r>
                <a:rPr lang="de-DE" dirty="0">
                  <a:solidFill>
                    <a:schemeClr val="bg1"/>
                  </a:solidFill>
                  <a:latin typeface="Ubuntu Mono" panose="020B0509030602030204" pitchFamily="49" charset="0"/>
                </a:rPr>
                <a:t>12</a:t>
              </a:r>
              <a:endParaRPr lang="de-DE" dirty="0">
                <a:solidFill>
                  <a:schemeClr val="bg1"/>
                </a:solidFill>
                <a:latin typeface="Ubuntu Mono" panose="020B0509030602030204" pitchFamily="49" charset="0"/>
              </a:endParaRPr>
            </a:p>
            <a:p>
              <a:pPr algn="r"/>
              <a:r>
                <a:rPr lang="de-DE" dirty="0">
                  <a:solidFill>
                    <a:schemeClr val="bg1"/>
                  </a:solidFill>
                  <a:latin typeface="Ubuntu Mono" panose="020B0509030602030204" pitchFamily="49" charset="0"/>
                </a:rPr>
                <a:t>122</a:t>
              </a:r>
              <a:endParaRPr lang="de-DE" dirty="0">
                <a:solidFill>
                  <a:schemeClr val="bg1"/>
                </a:solidFill>
                <a:latin typeface="Ubuntu Mono" panose="020B0509030602030204" pitchFamily="49" charset="0"/>
              </a:endParaRPr>
            </a:p>
            <a:p>
              <a:pPr algn="r"/>
              <a:r>
                <a:rPr lang="de-DE" dirty="0">
                  <a:solidFill>
                    <a:schemeClr val="bg1"/>
                  </a:solidFill>
                  <a:latin typeface="Ubuntu Mono" panose="020B0509030602030204" pitchFamily="49" charset="0"/>
                </a:rPr>
                <a:t>95</a:t>
              </a:r>
              <a:endParaRPr lang="de-DE" dirty="0">
                <a:solidFill>
                  <a:schemeClr val="bg1"/>
                </a:solidFill>
                <a:latin typeface="Ubuntu Mono" panose="020B0509030602030204" pitchFamily="49" charset="0"/>
              </a:endParaRPr>
            </a:p>
            <a:p>
              <a:pPr algn="r"/>
              <a:r>
                <a:rPr lang="de-DE" dirty="0">
                  <a:solidFill>
                    <a:schemeClr val="bg1"/>
                  </a:solidFill>
                  <a:latin typeface="Ubuntu Mono" panose="020B0509030602030204" pitchFamily="49" charset="0"/>
                </a:rPr>
                <a:t>7</a:t>
              </a:r>
              <a:endParaRPr lang="de-DE" dirty="0">
                <a:solidFill>
                  <a:schemeClr val="bg1"/>
                </a:solidFill>
                <a:latin typeface="Ubuntu Mono" panose="020B0509030602030204" pitchFamily="49" charset="0"/>
              </a:endParaRPr>
            </a:p>
            <a:p>
              <a:pPr algn="r"/>
              <a:r>
                <a:rPr lang="de-DE" dirty="0">
                  <a:solidFill>
                    <a:schemeClr val="bg1"/>
                  </a:solidFill>
                  <a:latin typeface="Ubuntu Mono" panose="020B0509030602030204" pitchFamily="49" charset="0"/>
                </a:rPr>
                <a:t>43</a:t>
              </a:r>
              <a:endParaRPr lang="de-DE" dirty="0">
                <a:solidFill>
                  <a:schemeClr val="bg1"/>
                </a:solidFill>
                <a:latin typeface="Ubuntu Mono" panose="020B0509030602030204" pitchFamily="49" charset="0"/>
              </a:endParaRPr>
            </a:p>
            <a:p>
              <a:pPr algn="r"/>
              <a:r>
                <a:rPr lang="de-DE" dirty="0">
                  <a:solidFill>
                    <a:schemeClr val="bg1"/>
                  </a:solidFill>
                  <a:latin typeface="Ubuntu Mono" panose="020B0509030602030204" pitchFamily="49" charset="0"/>
                </a:rPr>
                <a:t>0</a:t>
              </a:r>
              <a:endParaRPr lang="de-DE" dirty="0">
                <a:solidFill>
                  <a:schemeClr val="bg1"/>
                </a:solidFill>
                <a:latin typeface="Ubuntu Mono" panose="020B0509030602030204" pitchFamily="49" charset="0"/>
              </a:endParaRPr>
            </a:p>
            <a:p>
              <a:pPr algn="r"/>
              <a:r>
                <a:rPr lang="de-DE" dirty="0">
                  <a:solidFill>
                    <a:schemeClr val="bg1"/>
                  </a:solidFill>
                  <a:latin typeface="Ubuntu Mono" panose="020B0509030602030204" pitchFamily="49" charset="0"/>
                </a:rPr>
                <a:t>201</a:t>
              </a:r>
              <a:endParaRPr lang="de-DE" dirty="0">
                <a:solidFill>
                  <a:schemeClr val="bg1"/>
                </a:solidFill>
                <a:latin typeface="Ubuntu Mono" panose="020B0509030602030204" pitchFamily="49" charset="0"/>
              </a:endParaRPr>
            </a:p>
            <a:p>
              <a:pPr algn="r"/>
              <a:r>
                <a:rPr lang="de-DE" dirty="0">
                  <a:solidFill>
                    <a:schemeClr val="bg1"/>
                  </a:solidFill>
                  <a:latin typeface="Ubuntu Mono" panose="020B0509030602030204" pitchFamily="49" charset="0"/>
                </a:rPr>
                <a:t>127</a:t>
              </a:r>
              <a:endParaRPr lang="de-DE" dirty="0">
                <a:solidFill>
                  <a:schemeClr val="bg1"/>
                </a:solidFill>
                <a:latin typeface="Ubuntu Mono" panose="020B0509030602030204" pitchFamily="49" charset="0"/>
              </a:endParaRPr>
            </a:p>
            <a:p>
              <a:pPr algn="r"/>
              <a:r>
                <a:rPr lang="de-DE" dirty="0">
                  <a:solidFill>
                    <a:schemeClr val="bg1"/>
                  </a:solidFill>
                  <a:latin typeface="Ubuntu Mono" panose="020B0509030602030204" pitchFamily="49" charset="0"/>
                </a:rPr>
                <a:t>8</a:t>
              </a:r>
              <a:endParaRPr lang="de-DE" dirty="0">
                <a:solidFill>
                  <a:schemeClr val="bg1"/>
                </a:solidFill>
                <a:latin typeface="Ubuntu Mono" panose="020B0509030602030204" pitchFamily="49" charset="0"/>
              </a:endParaRPr>
            </a:p>
          </p:txBody>
        </p:sp>
        <p:sp>
          <p:nvSpPr>
            <p:cNvPr id="3" name="Textfeld 2"/>
            <p:cNvSpPr txBox="1"/>
            <p:nvPr/>
          </p:nvSpPr>
          <p:spPr>
            <a:xfrm>
              <a:off x="2787932" y="1510996"/>
              <a:ext cx="19457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>
                  <a:solidFill>
                    <a:schemeClr val="bg1"/>
                  </a:solidFill>
                  <a:latin typeface="Ubuntu" panose="020B0604030602030204" pitchFamily="34" charset="0"/>
                </a:rPr>
                <a:t>Normal</a:t>
              </a:r>
              <a:endParaRPr lang="de-DE" dirty="0">
                <a:solidFill>
                  <a:schemeClr val="bg1"/>
                </a:solidFill>
                <a:latin typeface="Ubuntu" panose="020B0604030602030204" pitchFamily="34" charset="0"/>
              </a:endParaRPr>
            </a:p>
          </p:txBody>
        </p:sp>
      </p:grpSp>
      <p:grpSp>
        <p:nvGrpSpPr>
          <p:cNvPr id="5" name="Gruppieren 4"/>
          <p:cNvGrpSpPr/>
          <p:nvPr/>
        </p:nvGrpSpPr>
        <p:grpSpPr>
          <a:xfrm>
            <a:off x="5139926" y="1510996"/>
            <a:ext cx="1945758" cy="3785652"/>
            <a:chOff x="5139926" y="1510996"/>
            <a:chExt cx="1945758" cy="3785652"/>
          </a:xfrm>
        </p:grpSpPr>
        <p:sp>
          <p:nvSpPr>
            <p:cNvPr id="7" name="Textfeld 6"/>
            <p:cNvSpPr txBox="1"/>
            <p:nvPr/>
          </p:nvSpPr>
          <p:spPr>
            <a:xfrm>
              <a:off x="5554595" y="1880328"/>
              <a:ext cx="846208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DE" dirty="0">
                  <a:solidFill>
                    <a:schemeClr val="bg1"/>
                  </a:solidFill>
                  <a:latin typeface="Ubuntu Mono" panose="020B0509030602030204" pitchFamily="49" charset="0"/>
                </a:rPr>
                <a:t>6304</a:t>
              </a:r>
              <a:endParaRPr lang="de-DE" dirty="0">
                <a:solidFill>
                  <a:schemeClr val="bg1"/>
                </a:solidFill>
                <a:latin typeface="Ubuntu Mono" panose="020B0509030602030204" pitchFamily="49" charset="0"/>
              </a:endParaRPr>
            </a:p>
            <a:p>
              <a:pPr algn="r"/>
              <a:r>
                <a:rPr lang="de-DE" dirty="0">
                  <a:solidFill>
                    <a:schemeClr val="bg1"/>
                  </a:solidFill>
                  <a:latin typeface="Ubuntu Mono" panose="020B0509030602030204" pitchFamily="49" charset="0"/>
                </a:rPr>
                <a:t>6280</a:t>
              </a:r>
              <a:endParaRPr lang="de-DE" dirty="0">
                <a:solidFill>
                  <a:schemeClr val="bg1"/>
                </a:solidFill>
                <a:latin typeface="Ubuntu Mono" panose="020B0509030602030204" pitchFamily="49" charset="0"/>
              </a:endParaRPr>
            </a:p>
            <a:p>
              <a:pPr algn="r"/>
              <a:r>
                <a:rPr lang="de-DE" dirty="0">
                  <a:solidFill>
                    <a:schemeClr val="bg1"/>
                  </a:solidFill>
                  <a:latin typeface="Ubuntu Mono" panose="020B0509030602030204" pitchFamily="49" charset="0"/>
                </a:rPr>
                <a:t>6109</a:t>
              </a:r>
              <a:endParaRPr lang="de-DE" dirty="0">
                <a:solidFill>
                  <a:schemeClr val="bg1"/>
                </a:solidFill>
                <a:latin typeface="Ubuntu Mono" panose="020B0509030602030204" pitchFamily="49" charset="0"/>
              </a:endParaRPr>
            </a:p>
            <a:p>
              <a:pPr algn="r"/>
              <a:r>
                <a:rPr lang="de-DE" dirty="0">
                  <a:solidFill>
                    <a:schemeClr val="bg1"/>
                  </a:solidFill>
                  <a:latin typeface="Ubuntu Mono" panose="020B0509030602030204" pitchFamily="49" charset="0"/>
                </a:rPr>
                <a:t>6403</a:t>
              </a:r>
              <a:endParaRPr lang="de-DE" dirty="0">
                <a:solidFill>
                  <a:schemeClr val="bg1"/>
                </a:solidFill>
                <a:latin typeface="Ubuntu Mono" panose="020B0509030602030204" pitchFamily="49" charset="0"/>
              </a:endParaRPr>
            </a:p>
            <a:p>
              <a:pPr algn="r"/>
              <a:r>
                <a:rPr lang="de-DE" dirty="0">
                  <a:solidFill>
                    <a:schemeClr val="bg1"/>
                  </a:solidFill>
                  <a:latin typeface="Ubuntu Mono" panose="020B0509030602030204" pitchFamily="49" charset="0"/>
                </a:rPr>
                <a:t>6430</a:t>
              </a:r>
              <a:endParaRPr lang="de-DE" dirty="0">
                <a:solidFill>
                  <a:schemeClr val="bg1"/>
                </a:solidFill>
                <a:latin typeface="Ubuntu Mono" panose="020B0509030602030204" pitchFamily="49" charset="0"/>
              </a:endParaRPr>
            </a:p>
            <a:p>
              <a:pPr algn="r"/>
              <a:r>
                <a:rPr lang="de-DE" dirty="0">
                  <a:solidFill>
                    <a:schemeClr val="bg1"/>
                  </a:solidFill>
                  <a:latin typeface="Ubuntu Mono" panose="020B0509030602030204" pitchFamily="49" charset="0"/>
                </a:rPr>
                <a:t>6427</a:t>
              </a:r>
              <a:endParaRPr lang="de-DE" dirty="0">
                <a:solidFill>
                  <a:schemeClr val="bg1"/>
                </a:solidFill>
                <a:latin typeface="Ubuntu Mono" panose="020B0509030602030204" pitchFamily="49" charset="0"/>
              </a:endParaRPr>
            </a:p>
            <a:p>
              <a:pPr algn="r"/>
              <a:r>
                <a:rPr lang="de-DE" dirty="0">
                  <a:solidFill>
                    <a:schemeClr val="bg1"/>
                  </a:solidFill>
                  <a:latin typeface="Ubuntu Mono" panose="020B0509030602030204" pitchFamily="49" charset="0"/>
                </a:rPr>
                <a:t>6312</a:t>
              </a:r>
              <a:endParaRPr lang="de-DE" dirty="0">
                <a:solidFill>
                  <a:schemeClr val="bg1"/>
                </a:solidFill>
                <a:latin typeface="Ubuntu Mono" panose="020B0509030602030204" pitchFamily="49" charset="0"/>
              </a:endParaRPr>
            </a:p>
            <a:p>
              <a:pPr algn="r"/>
              <a:r>
                <a:rPr lang="de-DE" dirty="0">
                  <a:solidFill>
                    <a:schemeClr val="bg1"/>
                  </a:solidFill>
                  <a:latin typeface="Ubuntu Mono" panose="020B0509030602030204" pitchFamily="49" charset="0"/>
                </a:rPr>
                <a:t>6298</a:t>
              </a:r>
              <a:endParaRPr lang="de-DE" dirty="0">
                <a:solidFill>
                  <a:schemeClr val="bg1"/>
                </a:solidFill>
                <a:latin typeface="Ubuntu Mono" panose="020B0509030602030204" pitchFamily="49" charset="0"/>
              </a:endParaRPr>
            </a:p>
            <a:p>
              <a:pPr algn="r"/>
              <a:r>
                <a:rPr lang="de-DE" dirty="0">
                  <a:solidFill>
                    <a:schemeClr val="bg1"/>
                  </a:solidFill>
                  <a:latin typeface="Ubuntu Mono" panose="020B0509030602030204" pitchFamily="49" charset="0"/>
                </a:rPr>
                <a:t>6023</a:t>
              </a:r>
              <a:endParaRPr lang="de-DE" dirty="0">
                <a:solidFill>
                  <a:schemeClr val="bg1"/>
                </a:solidFill>
                <a:latin typeface="Ubuntu Mono" panose="020B0509030602030204" pitchFamily="49" charset="0"/>
              </a:endParaRPr>
            </a:p>
            <a:p>
              <a:pPr algn="r"/>
              <a:r>
                <a:rPr lang="de-DE" dirty="0">
                  <a:solidFill>
                    <a:schemeClr val="bg1"/>
                  </a:solidFill>
                  <a:latin typeface="Ubuntu Mono" panose="020B0509030602030204" pitchFamily="49" charset="0"/>
                </a:rPr>
                <a:t>6382</a:t>
              </a:r>
              <a:endParaRPr lang="de-DE" dirty="0">
                <a:solidFill>
                  <a:schemeClr val="bg1"/>
                </a:solidFill>
                <a:latin typeface="Ubuntu Mono" panose="020B0509030602030204" pitchFamily="49" charset="0"/>
              </a:endParaRPr>
            </a:p>
            <a:p>
              <a:pPr algn="r"/>
              <a:r>
                <a:rPr lang="de-DE" dirty="0">
                  <a:solidFill>
                    <a:schemeClr val="bg1"/>
                  </a:solidFill>
                  <a:latin typeface="Ubuntu Mono" panose="020B0509030602030204" pitchFamily="49" charset="0"/>
                </a:rPr>
                <a:t>6108</a:t>
              </a:r>
              <a:endParaRPr lang="de-DE" dirty="0">
                <a:solidFill>
                  <a:schemeClr val="bg1"/>
                </a:solidFill>
                <a:latin typeface="Ubuntu Mono" panose="020B0509030602030204" pitchFamily="49" charset="0"/>
              </a:endParaRPr>
            </a:p>
            <a:p>
              <a:pPr algn="r"/>
              <a:r>
                <a:rPr lang="de-DE" dirty="0">
                  <a:solidFill>
                    <a:schemeClr val="bg1"/>
                  </a:solidFill>
                  <a:latin typeface="Ubuntu Mono" panose="020B0509030602030204" pitchFamily="49" charset="0"/>
                </a:rPr>
                <a:t>6350</a:t>
              </a:r>
              <a:endParaRPr lang="de-DE" dirty="0">
                <a:solidFill>
                  <a:schemeClr val="bg1"/>
                </a:solidFill>
                <a:latin typeface="Ubuntu Mono" panose="020B0509030602030204" pitchFamily="49" charset="0"/>
              </a:endParaRPr>
            </a:p>
          </p:txBody>
        </p:sp>
        <p:sp>
          <p:nvSpPr>
            <p:cNvPr id="11" name="Textfeld 10"/>
            <p:cNvSpPr txBox="1"/>
            <p:nvPr/>
          </p:nvSpPr>
          <p:spPr>
            <a:xfrm>
              <a:off x="5139926" y="1510996"/>
              <a:ext cx="19457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>
                  <a:solidFill>
                    <a:schemeClr val="bg1"/>
                  </a:solidFill>
                  <a:latin typeface="Ubuntu" panose="020B0604030602030204" pitchFamily="34" charset="0"/>
                </a:rPr>
                <a:t>Berührt</a:t>
              </a:r>
              <a:endParaRPr lang="de-DE" dirty="0">
                <a:solidFill>
                  <a:schemeClr val="bg1"/>
                </a:solidFill>
                <a:latin typeface="Ubuntu" panose="020B0604030602030204" pitchFamily="34" charset="0"/>
              </a:endParaRPr>
            </a:p>
          </p:txBody>
        </p:sp>
      </p:grpSp>
      <p:grpSp>
        <p:nvGrpSpPr>
          <p:cNvPr id="6" name="Gruppieren 5"/>
          <p:cNvGrpSpPr/>
          <p:nvPr/>
        </p:nvGrpSpPr>
        <p:grpSpPr>
          <a:xfrm>
            <a:off x="7221708" y="1510996"/>
            <a:ext cx="1945758" cy="3785652"/>
            <a:chOff x="7221708" y="1510996"/>
            <a:chExt cx="1945758" cy="3785652"/>
          </a:xfrm>
        </p:grpSpPr>
        <p:sp>
          <p:nvSpPr>
            <p:cNvPr id="12" name="Textfeld 11"/>
            <p:cNvSpPr txBox="1"/>
            <p:nvPr/>
          </p:nvSpPr>
          <p:spPr>
            <a:xfrm>
              <a:off x="7687703" y="1880328"/>
              <a:ext cx="846208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DE" dirty="0">
                  <a:solidFill>
                    <a:schemeClr val="bg1"/>
                  </a:solidFill>
                  <a:latin typeface="Ubuntu Mono" panose="020B0509030602030204" pitchFamily="49" charset="0"/>
                </a:rPr>
                <a:t>4250</a:t>
              </a:r>
              <a:endParaRPr lang="de-DE" dirty="0">
                <a:solidFill>
                  <a:schemeClr val="bg1"/>
                </a:solidFill>
                <a:latin typeface="Ubuntu Mono" panose="020B0509030602030204" pitchFamily="49" charset="0"/>
              </a:endParaRPr>
            </a:p>
            <a:p>
              <a:pPr algn="r"/>
              <a:r>
                <a:rPr lang="de-DE" dirty="0">
                  <a:solidFill>
                    <a:schemeClr val="bg1"/>
                  </a:solidFill>
                  <a:latin typeface="Ubuntu Mono" panose="020B0509030602030204" pitchFamily="49" charset="0"/>
                </a:rPr>
                <a:t>4265</a:t>
              </a:r>
              <a:endParaRPr lang="de-DE" dirty="0">
                <a:solidFill>
                  <a:schemeClr val="bg1"/>
                </a:solidFill>
                <a:latin typeface="Ubuntu Mono" panose="020B0509030602030204" pitchFamily="49" charset="0"/>
              </a:endParaRPr>
            </a:p>
            <a:p>
              <a:pPr algn="r"/>
              <a:r>
                <a:rPr lang="de-DE" dirty="0">
                  <a:solidFill>
                    <a:schemeClr val="bg1"/>
                  </a:solidFill>
                  <a:latin typeface="Ubuntu Mono" panose="020B0509030602030204" pitchFamily="49" charset="0"/>
                </a:rPr>
                <a:t>4212</a:t>
              </a:r>
              <a:endParaRPr lang="de-DE" dirty="0">
                <a:solidFill>
                  <a:schemeClr val="bg1"/>
                </a:solidFill>
                <a:latin typeface="Ubuntu Mono" panose="020B0509030602030204" pitchFamily="49" charset="0"/>
              </a:endParaRPr>
            </a:p>
            <a:p>
              <a:pPr algn="r"/>
              <a:r>
                <a:rPr lang="de-DE" dirty="0">
                  <a:solidFill>
                    <a:schemeClr val="bg1"/>
                  </a:solidFill>
                  <a:latin typeface="Ubuntu Mono" panose="020B0509030602030204" pitchFamily="49" charset="0"/>
                </a:rPr>
                <a:t>4215</a:t>
              </a:r>
              <a:endParaRPr lang="de-DE" dirty="0">
                <a:solidFill>
                  <a:schemeClr val="bg1"/>
                </a:solidFill>
                <a:latin typeface="Ubuntu Mono" panose="020B0509030602030204" pitchFamily="49" charset="0"/>
              </a:endParaRPr>
            </a:p>
            <a:p>
              <a:pPr algn="r"/>
              <a:r>
                <a:rPr lang="de-DE" dirty="0">
                  <a:solidFill>
                    <a:schemeClr val="bg1"/>
                  </a:solidFill>
                  <a:latin typeface="Ubuntu Mono" panose="020B0509030602030204" pitchFamily="49" charset="0"/>
                </a:rPr>
                <a:t>4295</a:t>
              </a:r>
              <a:endParaRPr lang="de-DE" dirty="0">
                <a:solidFill>
                  <a:schemeClr val="bg1"/>
                </a:solidFill>
                <a:latin typeface="Ubuntu Mono" panose="020B0509030602030204" pitchFamily="49" charset="0"/>
              </a:endParaRPr>
            </a:p>
            <a:p>
              <a:pPr algn="r"/>
              <a:r>
                <a:rPr lang="de-DE" dirty="0">
                  <a:solidFill>
                    <a:schemeClr val="bg1"/>
                  </a:solidFill>
                  <a:latin typeface="Ubuntu Mono" panose="020B0509030602030204" pitchFamily="49" charset="0"/>
                </a:rPr>
                <a:t>4102</a:t>
              </a:r>
              <a:endParaRPr lang="de-DE" dirty="0">
                <a:solidFill>
                  <a:schemeClr val="bg1"/>
                </a:solidFill>
                <a:latin typeface="Ubuntu Mono" panose="020B0509030602030204" pitchFamily="49" charset="0"/>
              </a:endParaRPr>
            </a:p>
            <a:p>
              <a:pPr algn="r"/>
              <a:r>
                <a:rPr lang="de-DE" dirty="0">
                  <a:solidFill>
                    <a:schemeClr val="bg1"/>
                  </a:solidFill>
                  <a:latin typeface="Ubuntu Mono" panose="020B0509030602030204" pitchFamily="49" charset="0"/>
                </a:rPr>
                <a:t>4175</a:t>
              </a:r>
              <a:endParaRPr lang="de-DE" dirty="0">
                <a:solidFill>
                  <a:schemeClr val="bg1"/>
                </a:solidFill>
                <a:latin typeface="Ubuntu Mono" panose="020B0509030602030204" pitchFamily="49" charset="0"/>
              </a:endParaRPr>
            </a:p>
            <a:p>
              <a:pPr algn="r"/>
              <a:r>
                <a:rPr lang="de-DE" dirty="0">
                  <a:solidFill>
                    <a:schemeClr val="bg1"/>
                  </a:solidFill>
                  <a:latin typeface="Ubuntu Mono" panose="020B0509030602030204" pitchFamily="49" charset="0"/>
                </a:rPr>
                <a:t>4205</a:t>
              </a:r>
              <a:endParaRPr lang="de-DE" dirty="0">
                <a:solidFill>
                  <a:schemeClr val="bg1"/>
                </a:solidFill>
                <a:latin typeface="Ubuntu Mono" panose="020B0509030602030204" pitchFamily="49" charset="0"/>
              </a:endParaRPr>
            </a:p>
            <a:p>
              <a:pPr algn="r"/>
              <a:r>
                <a:rPr lang="de-DE" dirty="0">
                  <a:solidFill>
                    <a:schemeClr val="bg1"/>
                  </a:solidFill>
                  <a:latin typeface="Ubuntu Mono" panose="020B0509030602030204" pitchFamily="49" charset="0"/>
                </a:rPr>
                <a:t>4296</a:t>
              </a:r>
              <a:endParaRPr lang="de-DE" dirty="0">
                <a:solidFill>
                  <a:schemeClr val="bg1"/>
                </a:solidFill>
                <a:latin typeface="Ubuntu Mono" panose="020B0509030602030204" pitchFamily="49" charset="0"/>
              </a:endParaRPr>
            </a:p>
            <a:p>
              <a:pPr algn="r"/>
              <a:r>
                <a:rPr lang="de-DE" dirty="0">
                  <a:solidFill>
                    <a:schemeClr val="bg1"/>
                  </a:solidFill>
                  <a:latin typeface="Ubuntu Mono" panose="020B0509030602030204" pitchFamily="49" charset="0"/>
                </a:rPr>
                <a:t>4235</a:t>
              </a:r>
              <a:endParaRPr lang="de-DE" dirty="0">
                <a:solidFill>
                  <a:schemeClr val="bg1"/>
                </a:solidFill>
                <a:latin typeface="Ubuntu Mono" panose="020B0509030602030204" pitchFamily="49" charset="0"/>
              </a:endParaRPr>
            </a:p>
            <a:p>
              <a:pPr algn="r"/>
              <a:r>
                <a:rPr lang="de-DE" dirty="0">
                  <a:solidFill>
                    <a:schemeClr val="bg1"/>
                  </a:solidFill>
                  <a:latin typeface="Ubuntu Mono" panose="020B0509030602030204" pitchFamily="49" charset="0"/>
                </a:rPr>
                <a:t>4324</a:t>
              </a:r>
              <a:endParaRPr lang="de-DE" dirty="0">
                <a:solidFill>
                  <a:schemeClr val="bg1"/>
                </a:solidFill>
                <a:latin typeface="Ubuntu Mono" panose="020B0509030602030204" pitchFamily="49" charset="0"/>
              </a:endParaRPr>
            </a:p>
            <a:p>
              <a:pPr algn="r"/>
              <a:r>
                <a:rPr lang="de-DE" dirty="0">
                  <a:solidFill>
                    <a:schemeClr val="bg1"/>
                  </a:solidFill>
                  <a:latin typeface="Ubuntu Mono" panose="020B0509030602030204" pitchFamily="49" charset="0"/>
                </a:rPr>
                <a:t>4210</a:t>
              </a:r>
              <a:endParaRPr lang="de-DE" dirty="0">
                <a:solidFill>
                  <a:schemeClr val="bg1"/>
                </a:solidFill>
                <a:latin typeface="Ubuntu Mono" panose="020B0509030602030204" pitchFamily="49" charset="0"/>
              </a:endParaRP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7221708" y="1510996"/>
              <a:ext cx="19457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>
                  <a:solidFill>
                    <a:schemeClr val="bg1"/>
                  </a:solidFill>
                  <a:latin typeface="Ubuntu" panose="020B0604030602030204" pitchFamily="34" charset="0"/>
                </a:rPr>
                <a:t>Gestört</a:t>
              </a:r>
              <a:endParaRPr lang="de-DE" dirty="0">
                <a:solidFill>
                  <a:schemeClr val="bg1"/>
                </a:solidFill>
                <a:latin typeface="Ubuntu" panose="020B0604030602030204" pitchFamily="34" charset="0"/>
              </a:endParaRPr>
            </a:p>
          </p:txBody>
        </p:sp>
      </p:grpSp>
      <p:sp>
        <p:nvSpPr>
          <p:cNvPr id="15" name="Textfeld 14"/>
          <p:cNvSpPr txBox="1"/>
          <p:nvPr/>
        </p:nvSpPr>
        <p:spPr>
          <a:xfrm>
            <a:off x="73478" y="6344816"/>
            <a:ext cx="770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solidFill>
                  <a:schemeClr val="bg1"/>
                </a:solidFill>
                <a:latin typeface="Ubuntu Mono" panose="020B0509030602030204" pitchFamily="49" charset="0"/>
              </a:rPr>
              <a:t>8</a:t>
            </a:r>
            <a:endParaRPr lang="de-DE" sz="2400" dirty="0">
              <a:solidFill>
                <a:schemeClr val="bg1"/>
              </a:solidFill>
              <a:latin typeface="Ubuntu Mono" panose="020B0509030602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hteck 46"/>
          <p:cNvSpPr/>
          <p:nvPr/>
        </p:nvSpPr>
        <p:spPr>
          <a:xfrm>
            <a:off x="0" y="989042"/>
            <a:ext cx="12178800" cy="5355774"/>
          </a:xfrm>
          <a:prstGeom prst="rect">
            <a:avLst/>
          </a:prstGeom>
          <a:solidFill>
            <a:schemeClr val="bg2">
              <a:lumMod val="1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grpSp>
        <p:nvGrpSpPr>
          <p:cNvPr id="8" name="Group 99"/>
          <p:cNvGrpSpPr/>
          <p:nvPr/>
        </p:nvGrpSpPr>
        <p:grpSpPr>
          <a:xfrm>
            <a:off x="116562" y="-21594"/>
            <a:ext cx="4634424" cy="613385"/>
            <a:chOff x="127357" y="-6354"/>
            <a:chExt cx="2524868" cy="613385"/>
          </a:xfrm>
        </p:grpSpPr>
        <p:sp>
          <p:nvSpPr>
            <p:cNvPr id="9" name="Round Same Side Corner Rectangle 100"/>
            <p:cNvSpPr/>
            <p:nvPr/>
          </p:nvSpPr>
          <p:spPr bwMode="auto">
            <a:xfrm rot="10800000" flipH="1">
              <a:off x="127357" y="-6354"/>
              <a:ext cx="2524868" cy="613385"/>
            </a:xfrm>
            <a:prstGeom prst="round2SameRect">
              <a:avLst>
                <a:gd name="adj1" fmla="val 35205"/>
                <a:gd name="adj2" fmla="val 0"/>
              </a:avLst>
            </a:prstGeom>
            <a:solidFill>
              <a:schemeClr val="bg2">
                <a:lumMod val="10000"/>
                <a:alpha val="70000"/>
              </a:schemeClr>
            </a:solidFill>
            <a:ln w="19050">
              <a:solidFill>
                <a:schemeClr val="tx1">
                  <a:lumMod val="95000"/>
                  <a:lumOff val="5000"/>
                </a:schemeClr>
              </a:solidFill>
              <a:rou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none" lIns="121920" tIns="60960" rIns="121920" bIns="60960" numCol="1" rtlCol="0" anchor="ctr" anchorCtr="1" compatLnSpc="1"/>
            <a:lstStyle/>
            <a:p>
              <a:pPr algn="ctr"/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10" name="TextBox 101"/>
            <p:cNvSpPr txBox="1"/>
            <p:nvPr/>
          </p:nvSpPr>
          <p:spPr>
            <a:xfrm>
              <a:off x="127357" y="75837"/>
              <a:ext cx="25248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dirty="0">
                  <a:solidFill>
                    <a:schemeClr val="bg1"/>
                  </a:solidFill>
                  <a:latin typeface="Ubuntu Mono" panose="020B0509030602030204" pitchFamily="49" charset="0"/>
                </a:rPr>
                <a:t>Lösung</a:t>
              </a:r>
              <a:endParaRPr lang="de-DE" sz="2400" dirty="0">
                <a:solidFill>
                  <a:schemeClr val="bg1"/>
                </a:solidFill>
                <a:latin typeface="Ubuntu Mono" panose="020B0509030602030204" pitchFamily="49" charset="0"/>
              </a:endParaRPr>
            </a:p>
          </p:txBody>
        </p:sp>
      </p:grpSp>
      <p:sp>
        <p:nvSpPr>
          <p:cNvPr id="21" name="1"/>
          <p:cNvSpPr/>
          <p:nvPr/>
        </p:nvSpPr>
        <p:spPr>
          <a:xfrm>
            <a:off x="2494915" y="1926590"/>
            <a:ext cx="7174865" cy="182245"/>
          </a:xfrm>
          <a:prstGeom prst="rect">
            <a:avLst/>
          </a:prstGeom>
          <a:solidFill>
            <a:srgbClr val="C0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2"/>
          <p:cNvSpPr/>
          <p:nvPr/>
        </p:nvSpPr>
        <p:spPr>
          <a:xfrm>
            <a:off x="2494915" y="2108835"/>
            <a:ext cx="7174865" cy="726440"/>
          </a:xfrm>
          <a:prstGeom prst="rect">
            <a:avLst/>
          </a:prstGeom>
          <a:solidFill>
            <a:srgbClr val="C0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3"/>
          <p:cNvSpPr/>
          <p:nvPr/>
        </p:nvSpPr>
        <p:spPr>
          <a:xfrm>
            <a:off x="2494915" y="3007995"/>
            <a:ext cx="7174865" cy="173990"/>
          </a:xfrm>
          <a:prstGeom prst="rect">
            <a:avLst/>
          </a:prstGeom>
          <a:solidFill>
            <a:srgbClr val="C0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4"/>
          <p:cNvSpPr/>
          <p:nvPr/>
        </p:nvSpPr>
        <p:spPr>
          <a:xfrm>
            <a:off x="2494915" y="3181985"/>
            <a:ext cx="7174865" cy="193040"/>
          </a:xfrm>
          <a:prstGeom prst="rect">
            <a:avLst/>
          </a:prstGeom>
          <a:solidFill>
            <a:srgbClr val="C0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5"/>
          <p:cNvSpPr/>
          <p:nvPr/>
        </p:nvSpPr>
        <p:spPr>
          <a:xfrm>
            <a:off x="2501900" y="3375025"/>
            <a:ext cx="7167880" cy="193040"/>
          </a:xfrm>
          <a:prstGeom prst="rect">
            <a:avLst/>
          </a:prstGeom>
          <a:solidFill>
            <a:srgbClr val="C0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6"/>
          <p:cNvSpPr/>
          <p:nvPr/>
        </p:nvSpPr>
        <p:spPr>
          <a:xfrm>
            <a:off x="2494915" y="3568065"/>
            <a:ext cx="7174865" cy="193040"/>
          </a:xfrm>
          <a:prstGeom prst="rect">
            <a:avLst/>
          </a:prstGeom>
          <a:solidFill>
            <a:srgbClr val="C0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7"/>
          <p:cNvSpPr/>
          <p:nvPr/>
        </p:nvSpPr>
        <p:spPr>
          <a:xfrm>
            <a:off x="2494915" y="3924300"/>
            <a:ext cx="7174865" cy="564515"/>
          </a:xfrm>
          <a:prstGeom prst="rect">
            <a:avLst/>
          </a:prstGeom>
          <a:solidFill>
            <a:srgbClr val="C0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8"/>
          <p:cNvSpPr/>
          <p:nvPr/>
        </p:nvSpPr>
        <p:spPr>
          <a:xfrm>
            <a:off x="2494915" y="4844415"/>
            <a:ext cx="7174865" cy="564515"/>
          </a:xfrm>
          <a:prstGeom prst="rect">
            <a:avLst/>
          </a:prstGeom>
          <a:solidFill>
            <a:srgbClr val="C0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/>
          <p:cNvSpPr txBox="1"/>
          <p:nvPr/>
        </p:nvSpPr>
        <p:spPr>
          <a:xfrm>
            <a:off x="2494598" y="1497965"/>
            <a:ext cx="7174865" cy="4338320"/>
          </a:xfrm>
          <a:prstGeom prst="rect">
            <a:avLst/>
          </a:prstGeom>
          <a:solidFill>
            <a:srgbClr val="D1EBEF">
              <a:alpha val="80000"/>
            </a:srgbClr>
          </a:solidFill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Ubuntu Mono" panose="020B0509030602030204" pitchFamily="49" charset="0"/>
              </a:rPr>
              <a:t>  </a:t>
            </a:r>
            <a:r>
              <a:rPr lang="en-US" sz="1200" dirty="0">
                <a:solidFill>
                  <a:srgbClr val="666666"/>
                </a:solidFill>
                <a:latin typeface="Ubuntu Mono" panose="020B0509030602030204" pitchFamily="49" charset="0"/>
              </a:rPr>
              <a:t>1</a:t>
            </a:r>
            <a:r>
              <a:rPr lang="en-US" sz="1200" dirty="0">
                <a:solidFill>
                  <a:srgbClr val="000000"/>
                </a:solidFill>
                <a:latin typeface="Ubuntu Mono" panose="020B0509030602030204" pitchFamily="49" charset="0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Ubuntu Mono" panose="020B05090306020302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Ubuntu Mono" panose="020B0509030602030204" pitchFamily="49" charset="0"/>
              </a:rPr>
              <a:t> </a:t>
            </a:r>
            <a:r>
              <a:rPr lang="en-US" sz="1200" dirty="0" err="1">
                <a:solidFill>
                  <a:srgbClr val="0000FF"/>
                </a:solidFill>
                <a:latin typeface="Ubuntu Mono" panose="020B0509030602030204" pitchFamily="49" charset="0"/>
              </a:rPr>
              <a:t>touchCalibration</a:t>
            </a:r>
            <a:r>
              <a:rPr lang="en-US" sz="1200" dirty="0">
                <a:solidFill>
                  <a:srgbClr val="000000"/>
                </a:solidFill>
                <a:latin typeface="Ubuntu Mono" panose="020B0509030602030204" pitchFamily="49" charset="0"/>
              </a:rPr>
              <a:t>(</a:t>
            </a:r>
            <a:r>
              <a:rPr lang="en-US" sz="1200" dirty="0">
                <a:solidFill>
                  <a:srgbClr val="008000"/>
                </a:solidFill>
                <a:latin typeface="Ubuntu Mono" panose="020B0509030602030204" pitchFamily="49" charset="0"/>
              </a:rPr>
              <a:t>unsigned</a:t>
            </a:r>
            <a:r>
              <a:rPr lang="en-US" sz="1200" dirty="0">
                <a:solidFill>
                  <a:srgbClr val="000000"/>
                </a:solidFill>
                <a:latin typeface="Ubuntu Mono" panose="020B0509030602030204" pitchFamily="49" charset="0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Ubuntu Mono" panose="020B0509030602030204" pitchFamily="49" charset="0"/>
              </a:rPr>
              <a:t>long</a:t>
            </a:r>
            <a:r>
              <a:rPr lang="en-US" sz="1200" dirty="0">
                <a:solidFill>
                  <a:srgbClr val="000000"/>
                </a:solidFill>
                <a:latin typeface="Ubuntu Mono" panose="020B0509030602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Ubuntu Mono" panose="020B0509030602030204" pitchFamily="49" charset="0"/>
              </a:rPr>
              <a:t>sensedValue</a:t>
            </a:r>
            <a:r>
              <a:rPr lang="en-US" sz="1200" dirty="0">
                <a:solidFill>
                  <a:srgbClr val="000000"/>
                </a:solidFill>
                <a:latin typeface="Ubuntu Mono" panose="020B0509030602030204" pitchFamily="49" charset="0"/>
              </a:rPr>
              <a:t>) {</a:t>
            </a:r>
            <a:endParaRPr lang="en-US" sz="1200" dirty="0">
              <a:solidFill>
                <a:srgbClr val="000000"/>
              </a:solidFill>
              <a:latin typeface="Ubuntu Mono" panose="020B0509030602030204" pitchFamily="49" charset="0"/>
            </a:endParaRPr>
          </a:p>
          <a:p>
            <a:r>
              <a:rPr lang="en-US" sz="1200" dirty="0">
                <a:latin typeface="Ubuntu Mono" panose="020B0509030602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Ubuntu Mono" panose="020B0509030602030204" pitchFamily="49" charset="0"/>
              </a:rPr>
              <a:t> </a:t>
            </a:r>
            <a:r>
              <a:rPr lang="en-US" sz="1200" dirty="0">
                <a:solidFill>
                  <a:srgbClr val="666666"/>
                </a:solidFill>
                <a:latin typeface="Ubuntu Mono" panose="020B0509030602030204" pitchFamily="49" charset="0"/>
              </a:rPr>
              <a:t>2</a:t>
            </a:r>
            <a:r>
              <a:rPr lang="en-US" sz="1200" dirty="0">
                <a:solidFill>
                  <a:srgbClr val="000000"/>
                </a:solidFill>
                <a:latin typeface="Ubuntu Mono" panose="020B0509030602030204" pitchFamily="49" charset="0"/>
              </a:rPr>
              <a:t>   </a:t>
            </a:r>
            <a:r>
              <a:rPr lang="en-US" sz="1200" dirty="0">
                <a:solidFill>
                  <a:srgbClr val="408080"/>
                </a:solidFill>
                <a:latin typeface="Ubuntu Mono" panose="020B0509030602030204" pitchFamily="49" charset="0"/>
              </a:rPr>
              <a:t>//initializing variables for touch sensor data smoothing and calibration</a:t>
            </a:r>
            <a:endParaRPr lang="en-US" sz="1200" dirty="0">
              <a:solidFill>
                <a:srgbClr val="408080"/>
              </a:solidFill>
              <a:latin typeface="Ubuntu Mono" panose="020B0509030602030204" pitchFamily="49" charset="0"/>
            </a:endParaRPr>
          </a:p>
          <a:p>
            <a:r>
              <a:rPr lang="en-US" sz="1200" dirty="0">
                <a:latin typeface="Ubuntu Mono" panose="020B0509030602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Ubuntu Mono" panose="020B0509030602030204" pitchFamily="49" charset="0"/>
              </a:rPr>
              <a:t> </a:t>
            </a:r>
            <a:r>
              <a:rPr lang="en-US" sz="1200" dirty="0">
                <a:solidFill>
                  <a:srgbClr val="666666"/>
                </a:solidFill>
                <a:latin typeface="Ubuntu Mono" panose="020B0509030602030204" pitchFamily="49" charset="0"/>
              </a:rPr>
              <a:t>3</a:t>
            </a:r>
            <a:r>
              <a:rPr lang="en-US" sz="1200" dirty="0">
                <a:solidFill>
                  <a:srgbClr val="000000"/>
                </a:solidFill>
                <a:latin typeface="Ubuntu Mono" panose="020B0509030602030204" pitchFamily="49" charset="0"/>
              </a:rPr>
              <a:t>   </a:t>
            </a:r>
            <a:r>
              <a:rPr lang="en-US" sz="1200" dirty="0">
                <a:solidFill>
                  <a:srgbClr val="008000"/>
                </a:solidFill>
                <a:latin typeface="Ubuntu Mono" panose="020B0509030602030204" pitchFamily="49" charset="0"/>
              </a:rPr>
              <a:t>static</a:t>
            </a:r>
            <a:r>
              <a:rPr lang="en-US" sz="1200" dirty="0">
                <a:solidFill>
                  <a:srgbClr val="000000"/>
                </a:solidFill>
                <a:latin typeface="Ubuntu Mono" panose="020B0509030602030204" pitchFamily="49" charset="0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Ubuntu Mono" panose="020B0509030602030204" pitchFamily="49" charset="0"/>
              </a:rPr>
              <a:t>unsigned</a:t>
            </a:r>
            <a:r>
              <a:rPr lang="en-US" sz="1200" dirty="0">
                <a:solidFill>
                  <a:srgbClr val="000000"/>
                </a:solidFill>
                <a:latin typeface="Ubuntu Mono" panose="020B0509030602030204" pitchFamily="49" charset="0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Ubuntu Mono" panose="020B0509030602030204" pitchFamily="49" charset="0"/>
              </a:rPr>
              <a:t>long</a:t>
            </a:r>
            <a:r>
              <a:rPr lang="en-US" sz="1200" dirty="0">
                <a:solidFill>
                  <a:srgbClr val="000000"/>
                </a:solidFill>
                <a:latin typeface="Ubuntu Mono" panose="020B0509030602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Ubuntu Mono" panose="020B0509030602030204" pitchFamily="49" charset="0"/>
              </a:rPr>
              <a:t>touchArray</a:t>
            </a:r>
            <a:r>
              <a:rPr lang="en-US" sz="1200" dirty="0">
                <a:solidFill>
                  <a:srgbClr val="000000"/>
                </a:solidFill>
                <a:latin typeface="Ubuntu Mono" panose="020B0509030602030204" pitchFamily="49" charset="0"/>
              </a:rPr>
              <a:t>[</a:t>
            </a:r>
            <a:r>
              <a:rPr lang="en-US" sz="1200" dirty="0">
                <a:solidFill>
                  <a:srgbClr val="666666"/>
                </a:solidFill>
                <a:latin typeface="Ubuntu Mono" panose="020B0509030602030204" pitchFamily="49" charset="0"/>
              </a:rPr>
              <a:t>20</a:t>
            </a:r>
            <a:r>
              <a:rPr lang="en-US" sz="1200" dirty="0">
                <a:solidFill>
                  <a:srgbClr val="000000"/>
                </a:solidFill>
                <a:latin typeface="Ubuntu Mono" panose="020B0509030602030204" pitchFamily="49" charset="0"/>
              </a:rPr>
              <a:t>];</a:t>
            </a:r>
            <a:endParaRPr lang="en-US" sz="1200" dirty="0">
              <a:solidFill>
                <a:srgbClr val="000000"/>
              </a:solidFill>
              <a:latin typeface="Ubuntu Mono" panose="020B0509030602030204" pitchFamily="49" charset="0"/>
            </a:endParaRPr>
          </a:p>
          <a:p>
            <a:r>
              <a:rPr lang="en-US" sz="1200" dirty="0">
                <a:latin typeface="Ubuntu Mono" panose="020B0509030602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Ubuntu Mono" panose="020B0509030602030204" pitchFamily="49" charset="0"/>
              </a:rPr>
              <a:t> </a:t>
            </a:r>
            <a:r>
              <a:rPr lang="en-US" sz="1200" dirty="0">
                <a:solidFill>
                  <a:srgbClr val="666666"/>
                </a:solidFill>
                <a:latin typeface="Ubuntu Mono" panose="020B0509030602030204" pitchFamily="49" charset="0"/>
              </a:rPr>
              <a:t>4</a:t>
            </a:r>
            <a:r>
              <a:rPr lang="en-US" sz="1200" dirty="0">
                <a:solidFill>
                  <a:srgbClr val="000000"/>
                </a:solidFill>
                <a:latin typeface="Ubuntu Mono" panose="020B0509030602030204" pitchFamily="49" charset="0"/>
              </a:rPr>
              <a:t>   </a:t>
            </a:r>
            <a:r>
              <a:rPr lang="en-US" sz="1200" dirty="0">
                <a:solidFill>
                  <a:srgbClr val="008000"/>
                </a:solidFill>
                <a:latin typeface="Ubuntu Mono" panose="020B0509030602030204" pitchFamily="49" charset="0"/>
              </a:rPr>
              <a:t>static</a:t>
            </a:r>
            <a:r>
              <a:rPr lang="en-US" sz="1200" dirty="0">
                <a:solidFill>
                  <a:srgbClr val="000000"/>
                </a:solidFill>
                <a:latin typeface="Ubuntu Mono" panose="020B0509030602030204" pitchFamily="49" charset="0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Ubuntu Mono" panose="020B0509030602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Ubuntu Mono" panose="020B0509030602030204" pitchFamily="49" charset="0"/>
              </a:rPr>
              <a:t> index </a:t>
            </a:r>
            <a:r>
              <a:rPr lang="en-US" sz="1200" dirty="0">
                <a:solidFill>
                  <a:srgbClr val="666666"/>
                </a:solidFill>
                <a:latin typeface="Ubuntu Mono" panose="020B05090306020302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Ubuntu Mono" panose="020B0509030602030204" pitchFamily="49" charset="0"/>
              </a:rPr>
              <a:t> </a:t>
            </a:r>
            <a:r>
              <a:rPr lang="en-US" sz="1200" dirty="0">
                <a:solidFill>
                  <a:srgbClr val="666666"/>
                </a:solidFill>
                <a:latin typeface="Ubuntu Mono" panose="020B0509030602030204" pitchFamily="49" charset="0"/>
              </a:rPr>
              <a:t>0</a:t>
            </a:r>
            <a:r>
              <a:rPr lang="en-US" sz="1200" dirty="0">
                <a:solidFill>
                  <a:srgbClr val="000000"/>
                </a:solidFill>
                <a:latin typeface="Ubuntu Mono" panose="020B0509030602030204" pitchFamily="49" charset="0"/>
              </a:rPr>
              <a:t>;</a:t>
            </a:r>
            <a:endParaRPr lang="en-US" sz="1200" dirty="0">
              <a:solidFill>
                <a:srgbClr val="000000"/>
              </a:solidFill>
              <a:latin typeface="Ubuntu Mono" panose="020B0509030602030204" pitchFamily="49" charset="0"/>
            </a:endParaRPr>
          </a:p>
          <a:p>
            <a:r>
              <a:rPr lang="en-US" sz="1200" dirty="0">
                <a:latin typeface="Ubuntu Mono" panose="020B0509030602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Ubuntu Mono" panose="020B0509030602030204" pitchFamily="49" charset="0"/>
              </a:rPr>
              <a:t> </a:t>
            </a:r>
            <a:r>
              <a:rPr lang="en-US" sz="1200" dirty="0">
                <a:solidFill>
                  <a:srgbClr val="666666"/>
                </a:solidFill>
                <a:latin typeface="Ubuntu Mono" panose="020B0509030602030204" pitchFamily="49" charset="0"/>
              </a:rPr>
              <a:t>5</a:t>
            </a:r>
            <a:r>
              <a:rPr lang="en-US" sz="1200" dirty="0">
                <a:solidFill>
                  <a:srgbClr val="000000"/>
                </a:solidFill>
                <a:latin typeface="Ubuntu Mono" panose="020B0509030602030204" pitchFamily="49" charset="0"/>
              </a:rPr>
              <a:t>   </a:t>
            </a:r>
            <a:r>
              <a:rPr lang="en-US" sz="1200" dirty="0">
                <a:solidFill>
                  <a:srgbClr val="008000"/>
                </a:solidFill>
                <a:latin typeface="Ubuntu Mono" panose="020B0509030602030204" pitchFamily="49" charset="0"/>
              </a:rPr>
              <a:t>static</a:t>
            </a:r>
            <a:r>
              <a:rPr lang="en-US" sz="1200" dirty="0">
                <a:solidFill>
                  <a:srgbClr val="000000"/>
                </a:solidFill>
                <a:latin typeface="Ubuntu Mono" panose="020B0509030602030204" pitchFamily="49" charset="0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Ubuntu Mono" panose="020B0509030602030204" pitchFamily="49" charset="0"/>
              </a:rPr>
              <a:t>const</a:t>
            </a:r>
            <a:r>
              <a:rPr lang="en-US" sz="1200" dirty="0">
                <a:solidFill>
                  <a:srgbClr val="000000"/>
                </a:solidFill>
                <a:latin typeface="Ubuntu Mono" panose="020B0509030602030204" pitchFamily="49" charset="0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Ubuntu Mono" panose="020B0509030602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Ubuntu Mono" panose="020B0509030602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Ubuntu Mono" panose="020B0509030602030204" pitchFamily="49" charset="0"/>
              </a:rPr>
              <a:t>arrayLength</a:t>
            </a:r>
            <a:r>
              <a:rPr lang="en-US" sz="1200" dirty="0">
                <a:solidFill>
                  <a:srgbClr val="000000"/>
                </a:solidFill>
                <a:latin typeface="Ubuntu Mono" panose="020B0509030602030204" pitchFamily="49" charset="0"/>
              </a:rPr>
              <a:t> </a:t>
            </a:r>
            <a:r>
              <a:rPr lang="en-US" sz="1200" dirty="0">
                <a:solidFill>
                  <a:srgbClr val="666666"/>
                </a:solidFill>
                <a:latin typeface="Ubuntu Mono" panose="020B05090306020302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Ubuntu Mono" panose="020B0509030602030204" pitchFamily="49" charset="0"/>
              </a:rPr>
              <a:t> </a:t>
            </a:r>
            <a:r>
              <a:rPr lang="en-US" sz="1200" dirty="0">
                <a:solidFill>
                  <a:srgbClr val="666666"/>
                </a:solidFill>
                <a:latin typeface="Ubuntu Mono" panose="020B0509030602030204" pitchFamily="49" charset="0"/>
              </a:rPr>
              <a:t>20</a:t>
            </a:r>
            <a:r>
              <a:rPr lang="en-US" sz="1200" dirty="0">
                <a:solidFill>
                  <a:srgbClr val="000000"/>
                </a:solidFill>
                <a:latin typeface="Ubuntu Mono" panose="020B0509030602030204" pitchFamily="49" charset="0"/>
              </a:rPr>
              <a:t>;</a:t>
            </a:r>
            <a:endParaRPr lang="en-US" sz="1200" dirty="0">
              <a:solidFill>
                <a:srgbClr val="000000"/>
              </a:solidFill>
              <a:latin typeface="Ubuntu Mono" panose="020B0509030602030204" pitchFamily="49" charset="0"/>
            </a:endParaRPr>
          </a:p>
          <a:p>
            <a:r>
              <a:rPr lang="en-US" sz="1200" dirty="0">
                <a:latin typeface="Ubuntu Mono" panose="020B0509030602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Ubuntu Mono" panose="020B0509030602030204" pitchFamily="49" charset="0"/>
              </a:rPr>
              <a:t> </a:t>
            </a:r>
            <a:r>
              <a:rPr lang="en-US" sz="1200" dirty="0">
                <a:solidFill>
                  <a:srgbClr val="666666"/>
                </a:solidFill>
                <a:latin typeface="Ubuntu Mono" panose="020B0509030602030204" pitchFamily="49" charset="0"/>
              </a:rPr>
              <a:t>6</a:t>
            </a:r>
            <a:r>
              <a:rPr lang="en-US" sz="1200" dirty="0">
                <a:solidFill>
                  <a:srgbClr val="000000"/>
                </a:solidFill>
                <a:latin typeface="Ubuntu Mono" panose="020B0509030602030204" pitchFamily="49" charset="0"/>
              </a:rPr>
              <a:t>   </a:t>
            </a:r>
            <a:r>
              <a:rPr lang="en-US" sz="1200" dirty="0">
                <a:solidFill>
                  <a:srgbClr val="008000"/>
                </a:solidFill>
                <a:latin typeface="Ubuntu Mono" panose="020B0509030602030204" pitchFamily="49" charset="0"/>
              </a:rPr>
              <a:t>static</a:t>
            </a:r>
            <a:r>
              <a:rPr lang="en-US" sz="1200" dirty="0">
                <a:solidFill>
                  <a:srgbClr val="000000"/>
                </a:solidFill>
                <a:latin typeface="Ubuntu Mono" panose="020B0509030602030204" pitchFamily="49" charset="0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Ubuntu Mono" panose="020B0509030602030204" pitchFamily="49" charset="0"/>
              </a:rPr>
              <a:t>unsigned</a:t>
            </a:r>
            <a:r>
              <a:rPr lang="en-US" sz="1200" dirty="0">
                <a:solidFill>
                  <a:srgbClr val="000000"/>
                </a:solidFill>
                <a:latin typeface="Ubuntu Mono" panose="020B0509030602030204" pitchFamily="49" charset="0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Ubuntu Mono" panose="020B0509030602030204" pitchFamily="49" charset="0"/>
              </a:rPr>
              <a:t>long</a:t>
            </a:r>
            <a:r>
              <a:rPr lang="en-US" sz="1200" dirty="0">
                <a:solidFill>
                  <a:srgbClr val="000000"/>
                </a:solidFill>
                <a:latin typeface="Ubuntu Mono" panose="020B0509030602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Ubuntu Mono" panose="020B0509030602030204" pitchFamily="49" charset="0"/>
              </a:rPr>
              <a:t>touchAverage</a:t>
            </a:r>
            <a:r>
              <a:rPr lang="en-US" sz="1200" dirty="0">
                <a:solidFill>
                  <a:srgbClr val="000000"/>
                </a:solidFill>
                <a:latin typeface="Ubuntu Mono" panose="020B0509030602030204" pitchFamily="49" charset="0"/>
              </a:rPr>
              <a:t> </a:t>
            </a:r>
            <a:r>
              <a:rPr lang="en-US" sz="1200" dirty="0">
                <a:solidFill>
                  <a:srgbClr val="666666"/>
                </a:solidFill>
                <a:latin typeface="Ubuntu Mono" panose="020B05090306020302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Ubuntu Mono" panose="020B0509030602030204" pitchFamily="49" charset="0"/>
              </a:rPr>
              <a:t> </a:t>
            </a:r>
            <a:r>
              <a:rPr lang="en-US" sz="1200" dirty="0">
                <a:solidFill>
                  <a:srgbClr val="666666"/>
                </a:solidFill>
                <a:latin typeface="Ubuntu Mono" panose="020B0509030602030204" pitchFamily="49" charset="0"/>
              </a:rPr>
              <a:t>0</a:t>
            </a:r>
            <a:r>
              <a:rPr lang="en-US" sz="1200" dirty="0">
                <a:solidFill>
                  <a:srgbClr val="000000"/>
                </a:solidFill>
                <a:latin typeface="Ubuntu Mono" panose="020B0509030602030204" pitchFamily="49" charset="0"/>
              </a:rPr>
              <a:t>;</a:t>
            </a:r>
            <a:endParaRPr lang="en-US" sz="1200" dirty="0">
              <a:solidFill>
                <a:srgbClr val="000000"/>
              </a:solidFill>
              <a:latin typeface="Ubuntu Mono" panose="020B0509030602030204" pitchFamily="49" charset="0"/>
            </a:endParaRPr>
          </a:p>
          <a:p>
            <a:r>
              <a:rPr lang="en-US" sz="1200" dirty="0">
                <a:latin typeface="Ubuntu Mono" panose="020B0509030602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Ubuntu Mono" panose="020B0509030602030204" pitchFamily="49" charset="0"/>
              </a:rPr>
              <a:t> </a:t>
            </a:r>
            <a:r>
              <a:rPr lang="en-US" sz="1200" dirty="0">
                <a:solidFill>
                  <a:srgbClr val="666666"/>
                </a:solidFill>
                <a:latin typeface="Ubuntu Mono" panose="020B0509030602030204" pitchFamily="49" charset="0"/>
              </a:rPr>
              <a:t>7</a:t>
            </a:r>
            <a:r>
              <a:rPr lang="en-US" sz="1200" dirty="0">
                <a:solidFill>
                  <a:srgbClr val="000000"/>
                </a:solidFill>
                <a:latin typeface="Ubuntu Mono" panose="020B0509030602030204" pitchFamily="49" charset="0"/>
              </a:rPr>
              <a:t>   </a:t>
            </a:r>
            <a:r>
              <a:rPr lang="en-US" sz="1200" dirty="0">
                <a:solidFill>
                  <a:srgbClr val="008000"/>
                </a:solidFill>
                <a:latin typeface="Ubuntu Mono" panose="020B0509030602030204" pitchFamily="49" charset="0"/>
              </a:rPr>
              <a:t>static</a:t>
            </a:r>
            <a:r>
              <a:rPr lang="en-US" sz="1200" dirty="0">
                <a:solidFill>
                  <a:srgbClr val="000000"/>
                </a:solidFill>
                <a:latin typeface="Ubuntu Mono" panose="020B0509030602030204" pitchFamily="49" charset="0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Ubuntu Mono" panose="020B0509030602030204" pitchFamily="49" charset="0"/>
              </a:rPr>
              <a:t>unsigned</a:t>
            </a:r>
            <a:r>
              <a:rPr lang="en-US" sz="1200" dirty="0">
                <a:solidFill>
                  <a:srgbClr val="000000"/>
                </a:solidFill>
                <a:latin typeface="Ubuntu Mono" panose="020B0509030602030204" pitchFamily="49" charset="0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Ubuntu Mono" panose="020B0509030602030204" pitchFamily="49" charset="0"/>
              </a:rPr>
              <a:t>long</a:t>
            </a:r>
            <a:r>
              <a:rPr lang="en-US" sz="1200" dirty="0">
                <a:solidFill>
                  <a:srgbClr val="000000"/>
                </a:solidFill>
                <a:latin typeface="Ubuntu Mono" panose="020B0509030602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Ubuntu Mono" panose="020B0509030602030204" pitchFamily="49" charset="0"/>
              </a:rPr>
              <a:t>touchTotal</a:t>
            </a:r>
            <a:r>
              <a:rPr lang="en-US" sz="1200" dirty="0">
                <a:solidFill>
                  <a:srgbClr val="000000"/>
                </a:solidFill>
                <a:latin typeface="Ubuntu Mono" panose="020B0509030602030204" pitchFamily="49" charset="0"/>
              </a:rPr>
              <a:t> </a:t>
            </a:r>
            <a:r>
              <a:rPr lang="en-US" sz="1200" dirty="0">
                <a:solidFill>
                  <a:srgbClr val="666666"/>
                </a:solidFill>
                <a:latin typeface="Ubuntu Mono" panose="020B05090306020302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Ubuntu Mono" panose="020B0509030602030204" pitchFamily="49" charset="0"/>
              </a:rPr>
              <a:t> </a:t>
            </a:r>
            <a:r>
              <a:rPr lang="en-US" sz="1200" dirty="0">
                <a:solidFill>
                  <a:srgbClr val="666666"/>
                </a:solidFill>
                <a:latin typeface="Ubuntu Mono" panose="020B0509030602030204" pitchFamily="49" charset="0"/>
              </a:rPr>
              <a:t>0</a:t>
            </a:r>
            <a:r>
              <a:rPr lang="en-US" sz="1200" dirty="0">
                <a:solidFill>
                  <a:srgbClr val="000000"/>
                </a:solidFill>
                <a:latin typeface="Ubuntu Mono" panose="020B0509030602030204" pitchFamily="49" charset="0"/>
              </a:rPr>
              <a:t>;</a:t>
            </a:r>
            <a:endParaRPr lang="en-US" sz="1200" dirty="0">
              <a:solidFill>
                <a:srgbClr val="000000"/>
              </a:solidFill>
              <a:latin typeface="Ubuntu Mono" panose="020B0509030602030204" pitchFamily="49" charset="0"/>
            </a:endParaRPr>
          </a:p>
          <a:p>
            <a:r>
              <a:rPr lang="de-DE" sz="1200" dirty="0">
                <a:latin typeface="Ubuntu Mono" panose="020B0509030602030204" pitchFamily="49" charset="0"/>
              </a:rPr>
              <a:t> </a:t>
            </a:r>
            <a:r>
              <a:rPr lang="de-DE" sz="1200" dirty="0">
                <a:solidFill>
                  <a:srgbClr val="000000"/>
                </a:solidFill>
                <a:latin typeface="Ubuntu Mono" panose="020B0509030602030204" pitchFamily="49" charset="0"/>
              </a:rPr>
              <a:t> </a:t>
            </a:r>
            <a:r>
              <a:rPr lang="de-DE" sz="1200" dirty="0">
                <a:solidFill>
                  <a:srgbClr val="666666"/>
                </a:solidFill>
                <a:latin typeface="Ubuntu Mono" panose="020B0509030602030204" pitchFamily="49" charset="0"/>
              </a:rPr>
              <a:t>8</a:t>
            </a:r>
            <a:r>
              <a:rPr lang="de-DE" sz="1200" dirty="0">
                <a:solidFill>
                  <a:srgbClr val="000000"/>
                </a:solidFill>
                <a:latin typeface="Ubuntu Mono" panose="020B0509030602030204" pitchFamily="49" charset="0"/>
              </a:rPr>
              <a:t> </a:t>
            </a:r>
            <a:endParaRPr lang="de-DE" sz="1200" dirty="0">
              <a:solidFill>
                <a:srgbClr val="000000"/>
              </a:solidFill>
              <a:latin typeface="Ubuntu Mono" panose="020B0509030602030204" pitchFamily="49" charset="0"/>
            </a:endParaRPr>
          </a:p>
          <a:p>
            <a:r>
              <a:rPr lang="en-US" sz="1200" dirty="0">
                <a:latin typeface="Ubuntu Mono" panose="020B0509030602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Ubuntu Mono" panose="020B0509030602030204" pitchFamily="49" charset="0"/>
              </a:rPr>
              <a:t> </a:t>
            </a:r>
            <a:r>
              <a:rPr lang="en-US" sz="1200" dirty="0">
                <a:solidFill>
                  <a:srgbClr val="666666"/>
                </a:solidFill>
                <a:latin typeface="Ubuntu Mono" panose="020B0509030602030204" pitchFamily="49" charset="0"/>
              </a:rPr>
              <a:t>9</a:t>
            </a:r>
            <a:r>
              <a:rPr lang="en-US" sz="1200" dirty="0">
                <a:solidFill>
                  <a:srgbClr val="000000"/>
                </a:solidFill>
                <a:latin typeface="Ubuntu Mono" panose="020B0509030602030204" pitchFamily="49" charset="0"/>
              </a:rPr>
              <a:t>   </a:t>
            </a:r>
            <a:r>
              <a:rPr lang="en-US" sz="1200" dirty="0" err="1">
                <a:solidFill>
                  <a:srgbClr val="000000"/>
                </a:solidFill>
                <a:latin typeface="Ubuntu Mono" panose="020B0509030602030204" pitchFamily="49" charset="0"/>
              </a:rPr>
              <a:t>touchTotal</a:t>
            </a:r>
            <a:r>
              <a:rPr lang="en-US" sz="1200" dirty="0">
                <a:solidFill>
                  <a:srgbClr val="000000"/>
                </a:solidFill>
                <a:latin typeface="Ubuntu Mono" panose="020B0509030602030204" pitchFamily="49" charset="0"/>
              </a:rPr>
              <a:t> </a:t>
            </a:r>
            <a:r>
              <a:rPr lang="en-US" sz="1200" dirty="0">
                <a:solidFill>
                  <a:srgbClr val="666666"/>
                </a:solidFill>
                <a:latin typeface="Ubuntu Mono" panose="020B05090306020302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Ubuntu Mono" panose="020B0509030602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Ubuntu Mono" panose="020B0509030602030204" pitchFamily="49" charset="0"/>
              </a:rPr>
              <a:t>touchTotal</a:t>
            </a:r>
            <a:r>
              <a:rPr lang="en-US" sz="1200" dirty="0">
                <a:solidFill>
                  <a:srgbClr val="000000"/>
                </a:solidFill>
                <a:latin typeface="Ubuntu Mono" panose="020B0509030602030204" pitchFamily="49" charset="0"/>
              </a:rPr>
              <a:t> </a:t>
            </a:r>
            <a:r>
              <a:rPr lang="en-US" sz="1200" dirty="0">
                <a:solidFill>
                  <a:srgbClr val="666666"/>
                </a:solidFill>
                <a:latin typeface="Ubuntu Mono" panose="020B0509030602030204" pitchFamily="49" charset="0"/>
              </a:rPr>
              <a:t>-</a:t>
            </a:r>
            <a:r>
              <a:rPr lang="en-US" sz="1200" dirty="0">
                <a:solidFill>
                  <a:srgbClr val="000000"/>
                </a:solidFill>
                <a:latin typeface="Ubuntu Mono" panose="020B0509030602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Ubuntu Mono" panose="020B0509030602030204" pitchFamily="49" charset="0"/>
              </a:rPr>
              <a:t>touchArray</a:t>
            </a:r>
            <a:r>
              <a:rPr lang="en-US" sz="1200" dirty="0">
                <a:solidFill>
                  <a:srgbClr val="000000"/>
                </a:solidFill>
                <a:latin typeface="Ubuntu Mono" panose="020B0509030602030204" pitchFamily="49" charset="0"/>
              </a:rPr>
              <a:t>[index];</a:t>
            </a:r>
            <a:endParaRPr lang="en-US" sz="1200" dirty="0">
              <a:solidFill>
                <a:srgbClr val="000000"/>
              </a:solidFill>
              <a:latin typeface="Ubuntu Mono" panose="020B0509030602030204" pitchFamily="49" charset="0"/>
            </a:endParaRPr>
          </a:p>
          <a:p>
            <a:r>
              <a:rPr lang="de-DE" sz="1200" dirty="0">
                <a:latin typeface="Ubuntu Mono" panose="020B0509030602030204" pitchFamily="49" charset="0"/>
              </a:rPr>
              <a:t> </a:t>
            </a:r>
            <a:r>
              <a:rPr lang="de-DE" sz="1200" dirty="0">
                <a:solidFill>
                  <a:srgbClr val="666666"/>
                </a:solidFill>
                <a:latin typeface="Ubuntu Mono" panose="020B0509030602030204" pitchFamily="49" charset="0"/>
              </a:rPr>
              <a:t>10</a:t>
            </a:r>
            <a:r>
              <a:rPr lang="de-DE" sz="1200" dirty="0">
                <a:solidFill>
                  <a:srgbClr val="000000"/>
                </a:solidFill>
                <a:latin typeface="Ubuntu Mono" panose="020B0509030602030204" pitchFamily="49" charset="0"/>
              </a:rPr>
              <a:t>   </a:t>
            </a:r>
            <a:r>
              <a:rPr lang="de-DE" sz="1200" dirty="0" err="1">
                <a:solidFill>
                  <a:srgbClr val="000000"/>
                </a:solidFill>
                <a:latin typeface="Ubuntu Mono" panose="020B0509030602030204" pitchFamily="49" charset="0"/>
              </a:rPr>
              <a:t>touchArray</a:t>
            </a:r>
            <a:r>
              <a:rPr lang="de-DE" sz="1200" dirty="0">
                <a:solidFill>
                  <a:srgbClr val="000000"/>
                </a:solidFill>
                <a:latin typeface="Ubuntu Mono" panose="020B0509030602030204" pitchFamily="49" charset="0"/>
              </a:rPr>
              <a:t>[</a:t>
            </a:r>
            <a:r>
              <a:rPr lang="de-DE" sz="1200" dirty="0" err="1">
                <a:solidFill>
                  <a:srgbClr val="000000"/>
                </a:solidFill>
                <a:latin typeface="Ubuntu Mono" panose="020B0509030602030204" pitchFamily="49" charset="0"/>
              </a:rPr>
              <a:t>index</a:t>
            </a:r>
            <a:r>
              <a:rPr lang="de-DE" sz="1200" dirty="0">
                <a:solidFill>
                  <a:srgbClr val="000000"/>
                </a:solidFill>
                <a:latin typeface="Ubuntu Mono" panose="020B0509030602030204" pitchFamily="49" charset="0"/>
              </a:rPr>
              <a:t>] </a:t>
            </a:r>
            <a:r>
              <a:rPr lang="de-DE" sz="1200" dirty="0">
                <a:solidFill>
                  <a:srgbClr val="666666"/>
                </a:solidFill>
                <a:latin typeface="Ubuntu Mono" panose="020B0509030602030204" pitchFamily="49" charset="0"/>
              </a:rPr>
              <a:t>=</a:t>
            </a:r>
            <a:r>
              <a:rPr lang="de-DE" sz="1200" dirty="0">
                <a:solidFill>
                  <a:srgbClr val="000000"/>
                </a:solidFill>
                <a:latin typeface="Ubuntu Mono" panose="020B0509030602030204" pitchFamily="49" charset="0"/>
              </a:rPr>
              <a:t> </a:t>
            </a:r>
            <a:r>
              <a:rPr lang="de-DE" sz="1200" dirty="0" err="1">
                <a:solidFill>
                  <a:srgbClr val="000000"/>
                </a:solidFill>
                <a:latin typeface="Ubuntu Mono" panose="020B0509030602030204" pitchFamily="49" charset="0"/>
              </a:rPr>
              <a:t>sensedValue</a:t>
            </a:r>
            <a:r>
              <a:rPr lang="de-DE" sz="1200" dirty="0">
                <a:solidFill>
                  <a:srgbClr val="000000"/>
                </a:solidFill>
                <a:latin typeface="Ubuntu Mono" panose="020B0509030602030204" pitchFamily="49" charset="0"/>
              </a:rPr>
              <a:t>;</a:t>
            </a:r>
            <a:endParaRPr lang="de-DE" sz="1200" dirty="0">
              <a:solidFill>
                <a:srgbClr val="000000"/>
              </a:solidFill>
              <a:latin typeface="Ubuntu Mono" panose="020B0509030602030204" pitchFamily="49" charset="0"/>
            </a:endParaRPr>
          </a:p>
          <a:p>
            <a:r>
              <a:rPr lang="en-US" sz="1200" dirty="0">
                <a:latin typeface="Ubuntu Mono" panose="020B0509030602030204" pitchFamily="49" charset="0"/>
              </a:rPr>
              <a:t> </a:t>
            </a:r>
            <a:r>
              <a:rPr lang="en-US" sz="1200" dirty="0">
                <a:solidFill>
                  <a:srgbClr val="666666"/>
                </a:solidFill>
                <a:latin typeface="Ubuntu Mono" panose="020B0509030602030204" pitchFamily="49" charset="0"/>
              </a:rPr>
              <a:t>11</a:t>
            </a:r>
            <a:r>
              <a:rPr lang="en-US" sz="1200" dirty="0">
                <a:solidFill>
                  <a:srgbClr val="000000"/>
                </a:solidFill>
                <a:latin typeface="Ubuntu Mono" panose="020B0509030602030204" pitchFamily="49" charset="0"/>
              </a:rPr>
              <a:t>   </a:t>
            </a:r>
            <a:r>
              <a:rPr lang="en-US" sz="1200" dirty="0" err="1">
                <a:solidFill>
                  <a:srgbClr val="000000"/>
                </a:solidFill>
                <a:latin typeface="Ubuntu Mono" panose="020B0509030602030204" pitchFamily="49" charset="0"/>
              </a:rPr>
              <a:t>touchTotal</a:t>
            </a:r>
            <a:r>
              <a:rPr lang="en-US" sz="1200" dirty="0">
                <a:solidFill>
                  <a:srgbClr val="000000"/>
                </a:solidFill>
                <a:latin typeface="Ubuntu Mono" panose="020B0509030602030204" pitchFamily="49" charset="0"/>
              </a:rPr>
              <a:t> </a:t>
            </a:r>
            <a:r>
              <a:rPr lang="en-US" sz="1200" dirty="0">
                <a:solidFill>
                  <a:srgbClr val="666666"/>
                </a:solidFill>
                <a:latin typeface="Ubuntu Mono" panose="020B05090306020302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Ubuntu Mono" panose="020B0509030602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Ubuntu Mono" panose="020B0509030602030204" pitchFamily="49" charset="0"/>
              </a:rPr>
              <a:t>touchTotal</a:t>
            </a:r>
            <a:r>
              <a:rPr lang="en-US" sz="1200" dirty="0">
                <a:solidFill>
                  <a:srgbClr val="000000"/>
                </a:solidFill>
                <a:latin typeface="Ubuntu Mono" panose="020B0509030602030204" pitchFamily="49" charset="0"/>
              </a:rPr>
              <a:t> </a:t>
            </a:r>
            <a:r>
              <a:rPr lang="en-US" sz="1200" dirty="0">
                <a:solidFill>
                  <a:srgbClr val="666666"/>
                </a:solidFill>
                <a:latin typeface="Ubuntu Mono" panose="020B0509030602030204" pitchFamily="49" charset="0"/>
              </a:rPr>
              <a:t>+</a:t>
            </a:r>
            <a:r>
              <a:rPr lang="en-US" sz="1200" dirty="0">
                <a:solidFill>
                  <a:srgbClr val="000000"/>
                </a:solidFill>
                <a:latin typeface="Ubuntu Mono" panose="020B0509030602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Ubuntu Mono" panose="020B0509030602030204" pitchFamily="49" charset="0"/>
              </a:rPr>
              <a:t>touchArray</a:t>
            </a:r>
            <a:r>
              <a:rPr lang="en-US" sz="1200" dirty="0">
                <a:solidFill>
                  <a:srgbClr val="000000"/>
                </a:solidFill>
                <a:latin typeface="Ubuntu Mono" panose="020B0509030602030204" pitchFamily="49" charset="0"/>
              </a:rPr>
              <a:t>[index];</a:t>
            </a:r>
            <a:endParaRPr lang="en-US" sz="1200" dirty="0">
              <a:solidFill>
                <a:srgbClr val="000000"/>
              </a:solidFill>
              <a:latin typeface="Ubuntu Mono" panose="020B0509030602030204" pitchFamily="49" charset="0"/>
            </a:endParaRPr>
          </a:p>
          <a:p>
            <a:r>
              <a:rPr lang="de-DE" sz="1200" dirty="0">
                <a:latin typeface="Ubuntu Mono" panose="020B0509030602030204" pitchFamily="49" charset="0"/>
              </a:rPr>
              <a:t> </a:t>
            </a:r>
            <a:r>
              <a:rPr lang="de-DE" sz="1200" dirty="0">
                <a:solidFill>
                  <a:srgbClr val="666666"/>
                </a:solidFill>
                <a:latin typeface="Ubuntu Mono" panose="020B0509030602030204" pitchFamily="49" charset="0"/>
              </a:rPr>
              <a:t>12</a:t>
            </a:r>
            <a:r>
              <a:rPr lang="de-DE" sz="1200" dirty="0">
                <a:solidFill>
                  <a:srgbClr val="000000"/>
                </a:solidFill>
                <a:latin typeface="Ubuntu Mono" panose="020B0509030602030204" pitchFamily="49" charset="0"/>
              </a:rPr>
              <a:t>   </a:t>
            </a:r>
            <a:r>
              <a:rPr lang="de-DE" sz="1200" dirty="0" err="1">
                <a:solidFill>
                  <a:srgbClr val="000000"/>
                </a:solidFill>
                <a:latin typeface="Ubuntu Mono" panose="020B0509030602030204" pitchFamily="49" charset="0"/>
              </a:rPr>
              <a:t>touchAverage</a:t>
            </a:r>
            <a:r>
              <a:rPr lang="de-DE" sz="1200" dirty="0">
                <a:solidFill>
                  <a:srgbClr val="000000"/>
                </a:solidFill>
                <a:latin typeface="Ubuntu Mono" panose="020B0509030602030204" pitchFamily="49" charset="0"/>
              </a:rPr>
              <a:t> </a:t>
            </a:r>
            <a:r>
              <a:rPr lang="de-DE" sz="1200" dirty="0">
                <a:solidFill>
                  <a:srgbClr val="666666"/>
                </a:solidFill>
                <a:latin typeface="Ubuntu Mono" panose="020B0509030602030204" pitchFamily="49" charset="0"/>
              </a:rPr>
              <a:t>=</a:t>
            </a:r>
            <a:r>
              <a:rPr lang="de-DE" sz="1200" dirty="0">
                <a:solidFill>
                  <a:srgbClr val="000000"/>
                </a:solidFill>
                <a:latin typeface="Ubuntu Mono" panose="020B0509030602030204" pitchFamily="49" charset="0"/>
              </a:rPr>
              <a:t> </a:t>
            </a:r>
            <a:r>
              <a:rPr lang="de-DE" sz="1200" dirty="0" err="1">
                <a:solidFill>
                  <a:srgbClr val="000000"/>
                </a:solidFill>
                <a:latin typeface="Ubuntu Mono" panose="020B0509030602030204" pitchFamily="49" charset="0"/>
              </a:rPr>
              <a:t>touchTotal</a:t>
            </a:r>
            <a:r>
              <a:rPr lang="de-DE" sz="1200" dirty="0">
                <a:solidFill>
                  <a:srgbClr val="000000"/>
                </a:solidFill>
                <a:latin typeface="Ubuntu Mono" panose="020B0509030602030204" pitchFamily="49" charset="0"/>
              </a:rPr>
              <a:t> </a:t>
            </a:r>
            <a:r>
              <a:rPr lang="de-DE" sz="1200" dirty="0">
                <a:solidFill>
                  <a:srgbClr val="666666"/>
                </a:solidFill>
                <a:latin typeface="Ubuntu Mono" panose="020B0509030602030204" pitchFamily="49" charset="0"/>
              </a:rPr>
              <a:t>/</a:t>
            </a:r>
            <a:r>
              <a:rPr lang="de-DE" sz="1200" dirty="0">
                <a:solidFill>
                  <a:srgbClr val="000000"/>
                </a:solidFill>
                <a:latin typeface="Ubuntu Mono" panose="020B0509030602030204" pitchFamily="49" charset="0"/>
              </a:rPr>
              <a:t> </a:t>
            </a:r>
            <a:r>
              <a:rPr lang="de-DE" sz="1200" dirty="0" err="1">
                <a:solidFill>
                  <a:srgbClr val="000000"/>
                </a:solidFill>
                <a:latin typeface="Ubuntu Mono" panose="020B0509030602030204" pitchFamily="49" charset="0"/>
              </a:rPr>
              <a:t>arrayLength</a:t>
            </a:r>
            <a:r>
              <a:rPr lang="de-DE" sz="1200" dirty="0">
                <a:solidFill>
                  <a:srgbClr val="000000"/>
                </a:solidFill>
                <a:latin typeface="Ubuntu Mono" panose="020B0509030602030204" pitchFamily="49" charset="0"/>
              </a:rPr>
              <a:t>;</a:t>
            </a:r>
            <a:endParaRPr lang="de-DE" sz="1200" dirty="0">
              <a:solidFill>
                <a:srgbClr val="000000"/>
              </a:solidFill>
              <a:latin typeface="Ubuntu Mono" panose="020B0509030602030204" pitchFamily="49" charset="0"/>
            </a:endParaRPr>
          </a:p>
          <a:p>
            <a:r>
              <a:rPr lang="de-DE" sz="1200" dirty="0">
                <a:latin typeface="Ubuntu Mono" panose="020B0509030602030204" pitchFamily="49" charset="0"/>
              </a:rPr>
              <a:t> </a:t>
            </a:r>
            <a:r>
              <a:rPr lang="de-DE" sz="1200" dirty="0">
                <a:solidFill>
                  <a:srgbClr val="666666"/>
                </a:solidFill>
                <a:latin typeface="Ubuntu Mono" panose="020B0509030602030204" pitchFamily="49" charset="0"/>
              </a:rPr>
              <a:t>13</a:t>
            </a:r>
            <a:r>
              <a:rPr lang="de-DE" sz="1200" dirty="0">
                <a:solidFill>
                  <a:srgbClr val="000000"/>
                </a:solidFill>
                <a:latin typeface="Ubuntu Mono" panose="020B0509030602030204" pitchFamily="49" charset="0"/>
              </a:rPr>
              <a:t> </a:t>
            </a:r>
            <a:endParaRPr lang="de-DE" sz="1200" dirty="0">
              <a:solidFill>
                <a:srgbClr val="000000"/>
              </a:solidFill>
              <a:latin typeface="Ubuntu Mono" panose="020B0509030602030204" pitchFamily="49" charset="0"/>
            </a:endParaRPr>
          </a:p>
          <a:p>
            <a:r>
              <a:rPr lang="en-US" sz="1200" dirty="0">
                <a:latin typeface="Ubuntu Mono" panose="020B0509030602030204" pitchFamily="49" charset="0"/>
              </a:rPr>
              <a:t> </a:t>
            </a:r>
            <a:r>
              <a:rPr lang="en-US" sz="1200" dirty="0">
                <a:solidFill>
                  <a:srgbClr val="666666"/>
                </a:solidFill>
                <a:latin typeface="Ubuntu Mono" panose="020B0509030602030204" pitchFamily="49" charset="0"/>
              </a:rPr>
              <a:t>14</a:t>
            </a:r>
            <a:r>
              <a:rPr lang="en-US" sz="1200" dirty="0">
                <a:solidFill>
                  <a:srgbClr val="000000"/>
                </a:solidFill>
                <a:latin typeface="Ubuntu Mono" panose="020B0509030602030204" pitchFamily="49" charset="0"/>
              </a:rPr>
              <a:t>   index</a:t>
            </a:r>
            <a:r>
              <a:rPr lang="en-US" sz="1200" dirty="0">
                <a:solidFill>
                  <a:srgbClr val="666666"/>
                </a:solidFill>
                <a:latin typeface="Ubuntu Mono" panose="020B0509030602030204" pitchFamily="49" charset="0"/>
              </a:rPr>
              <a:t>++</a:t>
            </a:r>
            <a:r>
              <a:rPr lang="en-US" sz="1200" dirty="0">
                <a:solidFill>
                  <a:srgbClr val="000000"/>
                </a:solidFill>
                <a:latin typeface="Ubuntu Mono" panose="020B0509030602030204" pitchFamily="49" charset="0"/>
              </a:rPr>
              <a:t>; </a:t>
            </a:r>
            <a:r>
              <a:rPr lang="en-US" sz="1200" dirty="0">
                <a:solidFill>
                  <a:srgbClr val="408080"/>
                </a:solidFill>
                <a:latin typeface="Ubuntu Mono" panose="020B0509030602030204" pitchFamily="49" charset="0"/>
              </a:rPr>
              <a:t>//increase array index by one</a:t>
            </a:r>
            <a:endParaRPr lang="en-US" sz="1200" dirty="0">
              <a:solidFill>
                <a:srgbClr val="408080"/>
              </a:solidFill>
              <a:latin typeface="Ubuntu Mono" panose="020B0509030602030204" pitchFamily="49" charset="0"/>
            </a:endParaRPr>
          </a:p>
          <a:p>
            <a:r>
              <a:rPr lang="de-DE" sz="1200" dirty="0">
                <a:latin typeface="Ubuntu Mono" panose="020B0509030602030204" pitchFamily="49" charset="0"/>
              </a:rPr>
              <a:t> </a:t>
            </a:r>
            <a:r>
              <a:rPr lang="de-DE" sz="1200" dirty="0">
                <a:solidFill>
                  <a:srgbClr val="666666"/>
                </a:solidFill>
                <a:latin typeface="Ubuntu Mono" panose="020B0509030602030204" pitchFamily="49" charset="0"/>
              </a:rPr>
              <a:t>15</a:t>
            </a:r>
            <a:r>
              <a:rPr lang="de-DE" sz="1200" dirty="0">
                <a:solidFill>
                  <a:srgbClr val="000000"/>
                </a:solidFill>
                <a:latin typeface="Ubuntu Mono" panose="020B0509030602030204" pitchFamily="49" charset="0"/>
              </a:rPr>
              <a:t>   </a:t>
            </a:r>
            <a:r>
              <a:rPr lang="de-DE" sz="1200" dirty="0" err="1">
                <a:solidFill>
                  <a:srgbClr val="008000"/>
                </a:solidFill>
                <a:latin typeface="Ubuntu Mono" panose="020B0509030602030204" pitchFamily="49" charset="0"/>
              </a:rPr>
              <a:t>if</a:t>
            </a:r>
            <a:r>
              <a:rPr lang="de-DE" sz="1200" dirty="0">
                <a:solidFill>
                  <a:srgbClr val="000000"/>
                </a:solidFill>
                <a:latin typeface="Ubuntu Mono" panose="020B0509030602030204" pitchFamily="49" charset="0"/>
              </a:rPr>
              <a:t> (</a:t>
            </a:r>
            <a:r>
              <a:rPr lang="de-DE" sz="1200" dirty="0" err="1">
                <a:solidFill>
                  <a:srgbClr val="000000"/>
                </a:solidFill>
                <a:latin typeface="Ubuntu Mono" panose="020B0509030602030204" pitchFamily="49" charset="0"/>
              </a:rPr>
              <a:t>index</a:t>
            </a:r>
            <a:r>
              <a:rPr lang="de-DE" sz="1200" dirty="0">
                <a:solidFill>
                  <a:srgbClr val="000000"/>
                </a:solidFill>
                <a:latin typeface="Ubuntu Mono" panose="020B0509030602030204" pitchFamily="49" charset="0"/>
              </a:rPr>
              <a:t> </a:t>
            </a:r>
            <a:r>
              <a:rPr lang="de-DE" sz="1200" dirty="0">
                <a:solidFill>
                  <a:srgbClr val="666666"/>
                </a:solidFill>
                <a:latin typeface="Ubuntu Mono" panose="020B0509030602030204" pitchFamily="49" charset="0"/>
              </a:rPr>
              <a:t>&gt;=</a:t>
            </a:r>
            <a:r>
              <a:rPr lang="de-DE" sz="1200" dirty="0">
                <a:solidFill>
                  <a:srgbClr val="000000"/>
                </a:solidFill>
                <a:latin typeface="Ubuntu Mono" panose="020B0509030602030204" pitchFamily="49" charset="0"/>
              </a:rPr>
              <a:t> </a:t>
            </a:r>
            <a:r>
              <a:rPr lang="de-DE" sz="1200" dirty="0" err="1">
                <a:solidFill>
                  <a:srgbClr val="000000"/>
                </a:solidFill>
                <a:latin typeface="Ubuntu Mono" panose="020B0509030602030204" pitchFamily="49" charset="0"/>
              </a:rPr>
              <a:t>arrayLength</a:t>
            </a:r>
            <a:r>
              <a:rPr lang="de-DE" sz="1200" dirty="0">
                <a:solidFill>
                  <a:srgbClr val="000000"/>
                </a:solidFill>
                <a:latin typeface="Ubuntu Mono" panose="020B0509030602030204" pitchFamily="49" charset="0"/>
              </a:rPr>
              <a:t>)</a:t>
            </a:r>
            <a:endParaRPr lang="de-DE" sz="1200" dirty="0">
              <a:solidFill>
                <a:srgbClr val="000000"/>
              </a:solidFill>
              <a:latin typeface="Ubuntu Mono" panose="020B0509030602030204" pitchFamily="49" charset="0"/>
            </a:endParaRPr>
          </a:p>
          <a:p>
            <a:r>
              <a:rPr lang="de-DE" sz="1200" dirty="0">
                <a:latin typeface="Ubuntu Mono" panose="020B0509030602030204" pitchFamily="49" charset="0"/>
              </a:rPr>
              <a:t> </a:t>
            </a:r>
            <a:r>
              <a:rPr lang="de-DE" sz="1200" dirty="0">
                <a:solidFill>
                  <a:srgbClr val="666666"/>
                </a:solidFill>
                <a:latin typeface="Ubuntu Mono" panose="020B0509030602030204" pitchFamily="49" charset="0"/>
              </a:rPr>
              <a:t>16</a:t>
            </a:r>
            <a:r>
              <a:rPr lang="de-DE" sz="1200" dirty="0">
                <a:solidFill>
                  <a:srgbClr val="000000"/>
                </a:solidFill>
                <a:latin typeface="Ubuntu Mono" panose="020B0509030602030204" pitchFamily="49" charset="0"/>
              </a:rPr>
              <a:t>     </a:t>
            </a:r>
            <a:r>
              <a:rPr lang="de-DE" sz="1200" dirty="0" err="1">
                <a:solidFill>
                  <a:srgbClr val="000000"/>
                </a:solidFill>
                <a:latin typeface="Ubuntu Mono" panose="020B0509030602030204" pitchFamily="49" charset="0"/>
              </a:rPr>
              <a:t>index</a:t>
            </a:r>
            <a:r>
              <a:rPr lang="de-DE" sz="1200" dirty="0">
                <a:solidFill>
                  <a:srgbClr val="000000"/>
                </a:solidFill>
                <a:latin typeface="Ubuntu Mono" panose="020B0509030602030204" pitchFamily="49" charset="0"/>
              </a:rPr>
              <a:t> </a:t>
            </a:r>
            <a:r>
              <a:rPr lang="de-DE" sz="1200" dirty="0">
                <a:solidFill>
                  <a:srgbClr val="666666"/>
                </a:solidFill>
                <a:latin typeface="Ubuntu Mono" panose="020B0509030602030204" pitchFamily="49" charset="0"/>
              </a:rPr>
              <a:t>=</a:t>
            </a:r>
            <a:r>
              <a:rPr lang="de-DE" sz="1200" dirty="0">
                <a:solidFill>
                  <a:srgbClr val="000000"/>
                </a:solidFill>
                <a:latin typeface="Ubuntu Mono" panose="020B0509030602030204" pitchFamily="49" charset="0"/>
              </a:rPr>
              <a:t> </a:t>
            </a:r>
            <a:r>
              <a:rPr lang="de-DE" sz="1200" dirty="0">
                <a:solidFill>
                  <a:srgbClr val="666666"/>
                </a:solidFill>
                <a:latin typeface="Ubuntu Mono" panose="020B0509030602030204" pitchFamily="49" charset="0"/>
              </a:rPr>
              <a:t>0</a:t>
            </a:r>
            <a:r>
              <a:rPr lang="de-DE" sz="1200" dirty="0">
                <a:solidFill>
                  <a:srgbClr val="000000"/>
                </a:solidFill>
                <a:latin typeface="Ubuntu Mono" panose="020B0509030602030204" pitchFamily="49" charset="0"/>
              </a:rPr>
              <a:t>; </a:t>
            </a:r>
            <a:r>
              <a:rPr lang="de-DE" sz="1200" dirty="0">
                <a:solidFill>
                  <a:srgbClr val="408080"/>
                </a:solidFill>
                <a:latin typeface="Ubuntu Mono" panose="020B0509030602030204" pitchFamily="49" charset="0"/>
              </a:rPr>
              <a:t>//</a:t>
            </a:r>
            <a:r>
              <a:rPr lang="de-DE" sz="1200" dirty="0" err="1">
                <a:solidFill>
                  <a:srgbClr val="408080"/>
                </a:solidFill>
                <a:latin typeface="Ubuntu Mono" panose="020B0509030602030204" pitchFamily="49" charset="0"/>
              </a:rPr>
              <a:t>reset</a:t>
            </a:r>
            <a:r>
              <a:rPr lang="de-DE" sz="1200" dirty="0">
                <a:solidFill>
                  <a:srgbClr val="408080"/>
                </a:solidFill>
                <a:latin typeface="Ubuntu Mono" panose="020B0509030602030204" pitchFamily="49" charset="0"/>
              </a:rPr>
              <a:t> </a:t>
            </a:r>
            <a:r>
              <a:rPr lang="de-DE" sz="1200" dirty="0" err="1">
                <a:solidFill>
                  <a:srgbClr val="408080"/>
                </a:solidFill>
                <a:latin typeface="Ubuntu Mono" panose="020B0509030602030204" pitchFamily="49" charset="0"/>
              </a:rPr>
              <a:t>to</a:t>
            </a:r>
            <a:r>
              <a:rPr lang="de-DE" sz="1200" dirty="0">
                <a:solidFill>
                  <a:srgbClr val="408080"/>
                </a:solidFill>
                <a:latin typeface="Ubuntu Mono" panose="020B0509030602030204" pitchFamily="49" charset="0"/>
              </a:rPr>
              <a:t> </a:t>
            </a:r>
            <a:r>
              <a:rPr lang="de-DE" sz="1200" dirty="0" err="1">
                <a:solidFill>
                  <a:srgbClr val="408080"/>
                </a:solidFill>
                <a:latin typeface="Ubuntu Mono" panose="020B0509030602030204" pitchFamily="49" charset="0"/>
              </a:rPr>
              <a:t>zero</a:t>
            </a:r>
            <a:endParaRPr lang="de-DE" sz="1200" dirty="0">
              <a:solidFill>
                <a:srgbClr val="408080"/>
              </a:solidFill>
              <a:latin typeface="Ubuntu Mono" panose="020B0509030602030204" pitchFamily="49" charset="0"/>
            </a:endParaRPr>
          </a:p>
          <a:p>
            <a:r>
              <a:rPr lang="en-US" sz="1200" dirty="0">
                <a:latin typeface="Ubuntu Mono" panose="020B0509030602030204" pitchFamily="49" charset="0"/>
              </a:rPr>
              <a:t> </a:t>
            </a:r>
            <a:r>
              <a:rPr lang="en-US" sz="1200" dirty="0">
                <a:solidFill>
                  <a:srgbClr val="666666"/>
                </a:solidFill>
                <a:latin typeface="Ubuntu Mono" panose="020B0509030602030204" pitchFamily="49" charset="0"/>
              </a:rPr>
              <a:t>17</a:t>
            </a:r>
            <a:r>
              <a:rPr lang="en-US" sz="1200" dirty="0">
                <a:solidFill>
                  <a:srgbClr val="000000"/>
                </a:solidFill>
                <a:latin typeface="Ubuntu Mono" panose="020B0509030602030204" pitchFamily="49" charset="0"/>
              </a:rPr>
              <a:t>   </a:t>
            </a:r>
            <a:r>
              <a:rPr lang="en-US" sz="1200" dirty="0">
                <a:solidFill>
                  <a:srgbClr val="408080"/>
                </a:solidFill>
                <a:latin typeface="Ubuntu Mono" panose="020B0509030602030204" pitchFamily="49" charset="0"/>
              </a:rPr>
              <a:t>//recalibrate if average value is too high, max every 20s</a:t>
            </a:r>
            <a:endParaRPr lang="en-US" sz="1200" dirty="0">
              <a:solidFill>
                <a:srgbClr val="408080"/>
              </a:solidFill>
              <a:latin typeface="Ubuntu Mono" panose="020B0509030602030204" pitchFamily="49" charset="0"/>
            </a:endParaRPr>
          </a:p>
          <a:p>
            <a:r>
              <a:rPr lang="en-US" sz="1200" dirty="0">
                <a:latin typeface="Ubuntu Mono" panose="020B0509030602030204" pitchFamily="49" charset="0"/>
              </a:rPr>
              <a:t> </a:t>
            </a:r>
            <a:r>
              <a:rPr lang="en-US" sz="1200" dirty="0">
                <a:solidFill>
                  <a:srgbClr val="666666"/>
                </a:solidFill>
                <a:latin typeface="Ubuntu Mono" panose="020B0509030602030204" pitchFamily="49" charset="0"/>
              </a:rPr>
              <a:t>18</a:t>
            </a:r>
            <a:r>
              <a:rPr lang="en-US" sz="1200" dirty="0">
                <a:solidFill>
                  <a:srgbClr val="000000"/>
                </a:solidFill>
                <a:latin typeface="Ubuntu Mono" panose="020B0509030602030204" pitchFamily="49" charset="0"/>
              </a:rPr>
              <a:t>   </a:t>
            </a:r>
            <a:r>
              <a:rPr lang="en-US" sz="1200" dirty="0">
                <a:solidFill>
                  <a:srgbClr val="008000"/>
                </a:solidFill>
                <a:latin typeface="Ubuntu Mono" panose="020B0509030602030204" pitchFamily="49" charset="0"/>
              </a:rPr>
              <a:t>static</a:t>
            </a:r>
            <a:r>
              <a:rPr lang="en-US" sz="1200" dirty="0">
                <a:solidFill>
                  <a:srgbClr val="000000"/>
                </a:solidFill>
                <a:latin typeface="Ubuntu Mono" panose="020B0509030602030204" pitchFamily="49" charset="0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Ubuntu Mono" panose="020B0509030602030204" pitchFamily="49" charset="0"/>
              </a:rPr>
              <a:t>unsigned</a:t>
            </a:r>
            <a:r>
              <a:rPr lang="en-US" sz="1200" dirty="0">
                <a:solidFill>
                  <a:srgbClr val="000000"/>
                </a:solidFill>
                <a:latin typeface="Ubuntu Mono" panose="020B0509030602030204" pitchFamily="49" charset="0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Ubuntu Mono" panose="020B0509030602030204" pitchFamily="49" charset="0"/>
              </a:rPr>
              <a:t>long</a:t>
            </a:r>
            <a:r>
              <a:rPr lang="en-US" sz="1200" dirty="0">
                <a:solidFill>
                  <a:srgbClr val="000000"/>
                </a:solidFill>
                <a:latin typeface="Ubuntu Mono" panose="020B0509030602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Ubuntu Mono" panose="020B0509030602030204" pitchFamily="49" charset="0"/>
              </a:rPr>
              <a:t>calibrationMillis</a:t>
            </a:r>
            <a:r>
              <a:rPr lang="en-US" sz="1200" dirty="0">
                <a:solidFill>
                  <a:srgbClr val="000000"/>
                </a:solidFill>
                <a:latin typeface="Ubuntu Mono" panose="020B0509030602030204" pitchFamily="49" charset="0"/>
              </a:rPr>
              <a:t>;</a:t>
            </a:r>
            <a:endParaRPr lang="en-US" sz="1200" dirty="0">
              <a:solidFill>
                <a:srgbClr val="000000"/>
              </a:solidFill>
              <a:latin typeface="Ubuntu Mono" panose="020B0509030602030204" pitchFamily="49" charset="0"/>
            </a:endParaRPr>
          </a:p>
          <a:p>
            <a:r>
              <a:rPr lang="en-US" sz="1200" dirty="0">
                <a:latin typeface="Ubuntu Mono" panose="020B0509030602030204" pitchFamily="49" charset="0"/>
              </a:rPr>
              <a:t> </a:t>
            </a:r>
            <a:r>
              <a:rPr lang="en-US" sz="1200" dirty="0">
                <a:solidFill>
                  <a:srgbClr val="666666"/>
                </a:solidFill>
                <a:latin typeface="Ubuntu Mono" panose="020B0509030602030204" pitchFamily="49" charset="0"/>
              </a:rPr>
              <a:t>19</a:t>
            </a:r>
            <a:r>
              <a:rPr lang="en-US" sz="1200" dirty="0">
                <a:solidFill>
                  <a:srgbClr val="000000"/>
                </a:solidFill>
                <a:latin typeface="Ubuntu Mono" panose="020B0509030602030204" pitchFamily="49" charset="0"/>
              </a:rPr>
              <a:t>   </a:t>
            </a:r>
            <a:r>
              <a:rPr lang="en-US" sz="1200" dirty="0">
                <a:solidFill>
                  <a:srgbClr val="008000"/>
                </a:solidFill>
                <a:latin typeface="Ubuntu Mono" panose="020B0509030602030204" pitchFamily="49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latin typeface="Ubuntu Mono" panose="020B0509030602030204" pitchFamily="49" charset="0"/>
              </a:rPr>
              <a:t> (</a:t>
            </a:r>
            <a:r>
              <a:rPr lang="en-US" sz="1200" dirty="0" err="1">
                <a:solidFill>
                  <a:srgbClr val="000000"/>
                </a:solidFill>
                <a:latin typeface="Ubuntu Mono" panose="020B0509030602030204" pitchFamily="49" charset="0"/>
              </a:rPr>
              <a:t>touchAverage</a:t>
            </a:r>
            <a:r>
              <a:rPr lang="en-US" sz="1200" dirty="0">
                <a:solidFill>
                  <a:srgbClr val="000000"/>
                </a:solidFill>
                <a:latin typeface="Ubuntu Mono" panose="020B0509030602030204" pitchFamily="49" charset="0"/>
              </a:rPr>
              <a:t> </a:t>
            </a:r>
            <a:r>
              <a:rPr lang="en-US" sz="1200" dirty="0">
                <a:solidFill>
                  <a:srgbClr val="666666"/>
                </a:solidFill>
                <a:latin typeface="Ubuntu Mono" panose="020B0509030602030204" pitchFamily="49" charset="0"/>
              </a:rPr>
              <a:t>&gt;</a:t>
            </a:r>
            <a:r>
              <a:rPr lang="en-US" sz="1200" dirty="0">
                <a:solidFill>
                  <a:srgbClr val="000000"/>
                </a:solidFill>
                <a:latin typeface="Ubuntu Mono" panose="020B0509030602030204" pitchFamily="49" charset="0"/>
              </a:rPr>
              <a:t> </a:t>
            </a:r>
            <a:r>
              <a:rPr lang="en-US" sz="1200" dirty="0">
                <a:solidFill>
                  <a:srgbClr val="666666"/>
                </a:solidFill>
                <a:latin typeface="Ubuntu Mono" panose="020B0509030602030204" pitchFamily="49" charset="0"/>
              </a:rPr>
              <a:t>3500</a:t>
            </a:r>
            <a:r>
              <a:rPr lang="en-US" sz="1200" dirty="0">
                <a:solidFill>
                  <a:srgbClr val="000000"/>
                </a:solidFill>
                <a:latin typeface="Ubuntu Mono" panose="020B0509030602030204" pitchFamily="49" charset="0"/>
              </a:rPr>
              <a:t> </a:t>
            </a:r>
            <a:r>
              <a:rPr lang="en-US" sz="1200" dirty="0">
                <a:solidFill>
                  <a:srgbClr val="666666"/>
                </a:solidFill>
                <a:latin typeface="Ubuntu Mono" panose="020B0509030602030204" pitchFamily="49" charset="0"/>
              </a:rPr>
              <a:t>&amp;&amp;</a:t>
            </a:r>
            <a:r>
              <a:rPr lang="en-US" sz="1200" dirty="0">
                <a:solidFill>
                  <a:srgbClr val="000000"/>
                </a:solidFill>
                <a:latin typeface="Ubuntu Mono" panose="020B0509030602030204" pitchFamily="49" charset="0"/>
              </a:rPr>
              <a:t> </a:t>
            </a:r>
            <a:r>
              <a:rPr lang="en-US" sz="1200" dirty="0" err="1">
                <a:solidFill>
                  <a:srgbClr val="0000FF"/>
                </a:solidFill>
                <a:latin typeface="Ubuntu Mono" panose="020B0509030602030204" pitchFamily="49" charset="0"/>
              </a:rPr>
              <a:t>millis</a:t>
            </a:r>
            <a:r>
              <a:rPr lang="en-US" sz="1200" dirty="0">
                <a:solidFill>
                  <a:srgbClr val="000000"/>
                </a:solidFill>
                <a:latin typeface="Ubuntu Mono" panose="020B0509030602030204" pitchFamily="49" charset="0"/>
              </a:rPr>
              <a:t>() </a:t>
            </a:r>
            <a:r>
              <a:rPr lang="en-US" sz="1200" dirty="0">
                <a:solidFill>
                  <a:srgbClr val="666666"/>
                </a:solidFill>
                <a:latin typeface="Ubuntu Mono" panose="020B0509030602030204" pitchFamily="49" charset="0"/>
              </a:rPr>
              <a:t>-</a:t>
            </a:r>
            <a:r>
              <a:rPr lang="en-US" sz="1200" dirty="0">
                <a:solidFill>
                  <a:srgbClr val="000000"/>
                </a:solidFill>
                <a:latin typeface="Ubuntu Mono" panose="020B0509030602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Ubuntu Mono" panose="020B0509030602030204" pitchFamily="49" charset="0"/>
              </a:rPr>
              <a:t>calibrationMillis</a:t>
            </a:r>
            <a:r>
              <a:rPr lang="en-US" sz="1200" dirty="0">
                <a:solidFill>
                  <a:srgbClr val="000000"/>
                </a:solidFill>
                <a:latin typeface="Ubuntu Mono" panose="020B0509030602030204" pitchFamily="49" charset="0"/>
              </a:rPr>
              <a:t> </a:t>
            </a:r>
            <a:r>
              <a:rPr lang="en-US" sz="1200" dirty="0">
                <a:solidFill>
                  <a:srgbClr val="666666"/>
                </a:solidFill>
                <a:latin typeface="Ubuntu Mono" panose="020B0509030602030204" pitchFamily="49" charset="0"/>
              </a:rPr>
              <a:t>&gt;=</a:t>
            </a:r>
            <a:r>
              <a:rPr lang="en-US" sz="1200" dirty="0">
                <a:solidFill>
                  <a:srgbClr val="000000"/>
                </a:solidFill>
                <a:latin typeface="Ubuntu Mono" panose="020B0509030602030204" pitchFamily="49" charset="0"/>
              </a:rPr>
              <a:t> </a:t>
            </a:r>
            <a:r>
              <a:rPr lang="en-US" sz="1200" dirty="0">
                <a:solidFill>
                  <a:srgbClr val="666666"/>
                </a:solidFill>
                <a:latin typeface="Ubuntu Mono" panose="020B0509030602030204" pitchFamily="49" charset="0"/>
              </a:rPr>
              <a:t>20000</a:t>
            </a:r>
            <a:r>
              <a:rPr lang="en-US" sz="1200" dirty="0">
                <a:solidFill>
                  <a:srgbClr val="000000"/>
                </a:solidFill>
                <a:latin typeface="Ubuntu Mono" panose="020B0509030602030204" pitchFamily="49" charset="0"/>
              </a:rPr>
              <a:t>) {</a:t>
            </a:r>
            <a:endParaRPr lang="en-US" sz="1200" dirty="0">
              <a:solidFill>
                <a:srgbClr val="000000"/>
              </a:solidFill>
              <a:latin typeface="Ubuntu Mono" panose="020B0509030602030204" pitchFamily="49" charset="0"/>
            </a:endParaRPr>
          </a:p>
          <a:p>
            <a:r>
              <a:rPr lang="de-DE" sz="1200" dirty="0">
                <a:latin typeface="Ubuntu Mono" panose="020B0509030602030204" pitchFamily="49" charset="0"/>
              </a:rPr>
              <a:t> </a:t>
            </a:r>
            <a:r>
              <a:rPr lang="de-DE" sz="1200" dirty="0">
                <a:solidFill>
                  <a:srgbClr val="666666"/>
                </a:solidFill>
                <a:latin typeface="Ubuntu Mono" panose="020B0509030602030204" pitchFamily="49" charset="0"/>
              </a:rPr>
              <a:t>20</a:t>
            </a:r>
            <a:r>
              <a:rPr lang="de-DE" sz="1200" dirty="0">
                <a:solidFill>
                  <a:srgbClr val="000000"/>
                </a:solidFill>
                <a:latin typeface="Ubuntu Mono" panose="020B0509030602030204" pitchFamily="49" charset="0"/>
              </a:rPr>
              <a:t>     </a:t>
            </a:r>
            <a:r>
              <a:rPr lang="de-DE" sz="1200" dirty="0" err="1">
                <a:solidFill>
                  <a:srgbClr val="000000"/>
                </a:solidFill>
                <a:latin typeface="Ubuntu Mono" panose="020B0509030602030204" pitchFamily="49" charset="0"/>
              </a:rPr>
              <a:t>touchControl.reset_CS_AutoCal</a:t>
            </a:r>
            <a:r>
              <a:rPr lang="de-DE" sz="1200" dirty="0">
                <a:solidFill>
                  <a:srgbClr val="000000"/>
                </a:solidFill>
                <a:latin typeface="Ubuntu Mono" panose="020B0509030602030204" pitchFamily="49" charset="0"/>
              </a:rPr>
              <a:t>(); </a:t>
            </a:r>
            <a:r>
              <a:rPr lang="de-DE" sz="1200" dirty="0">
                <a:solidFill>
                  <a:srgbClr val="408080"/>
                </a:solidFill>
                <a:latin typeface="Ubuntu Mono" panose="020B0509030602030204" pitchFamily="49" charset="0"/>
              </a:rPr>
              <a:t>// </a:t>
            </a:r>
            <a:r>
              <a:rPr lang="de-DE" sz="1200" dirty="0" err="1">
                <a:solidFill>
                  <a:srgbClr val="408080"/>
                </a:solidFill>
                <a:latin typeface="Ubuntu Mono" panose="020B0509030602030204" pitchFamily="49" charset="0"/>
              </a:rPr>
              <a:t>calibrate</a:t>
            </a:r>
            <a:r>
              <a:rPr lang="de-DE" sz="1200" dirty="0">
                <a:solidFill>
                  <a:srgbClr val="408080"/>
                </a:solidFill>
                <a:latin typeface="Ubuntu Mono" panose="020B0509030602030204" pitchFamily="49" charset="0"/>
              </a:rPr>
              <a:t> via </a:t>
            </a:r>
            <a:r>
              <a:rPr lang="de-DE" sz="1200" dirty="0" err="1">
                <a:solidFill>
                  <a:srgbClr val="408080"/>
                </a:solidFill>
                <a:latin typeface="Ubuntu Mono" panose="020B0509030602030204" pitchFamily="49" charset="0"/>
              </a:rPr>
              <a:t>library</a:t>
            </a:r>
            <a:endParaRPr lang="de-DE" sz="1200" dirty="0">
              <a:solidFill>
                <a:srgbClr val="408080"/>
              </a:solidFill>
              <a:latin typeface="Ubuntu Mono" panose="020B0509030602030204" pitchFamily="49" charset="0"/>
            </a:endParaRPr>
          </a:p>
          <a:p>
            <a:r>
              <a:rPr lang="de-DE" sz="1200" dirty="0">
                <a:latin typeface="Ubuntu Mono" panose="020B0509030602030204" pitchFamily="49" charset="0"/>
              </a:rPr>
              <a:t> </a:t>
            </a:r>
            <a:r>
              <a:rPr lang="de-DE" sz="1200" dirty="0">
                <a:solidFill>
                  <a:srgbClr val="666666"/>
                </a:solidFill>
                <a:latin typeface="Ubuntu Mono" panose="020B0509030602030204" pitchFamily="49" charset="0"/>
              </a:rPr>
              <a:t>21</a:t>
            </a:r>
            <a:r>
              <a:rPr lang="de-DE" sz="1200" dirty="0">
                <a:solidFill>
                  <a:srgbClr val="000000"/>
                </a:solidFill>
                <a:latin typeface="Ubuntu Mono" panose="020B0509030602030204" pitchFamily="49" charset="0"/>
              </a:rPr>
              <a:t>     </a:t>
            </a:r>
            <a:r>
              <a:rPr lang="de-DE" sz="1200" dirty="0" err="1">
                <a:solidFill>
                  <a:srgbClr val="000000"/>
                </a:solidFill>
                <a:latin typeface="Ubuntu Mono" panose="020B0509030602030204" pitchFamily="49" charset="0"/>
              </a:rPr>
              <a:t>calibrationMillis</a:t>
            </a:r>
            <a:r>
              <a:rPr lang="de-DE" sz="1200" dirty="0">
                <a:solidFill>
                  <a:srgbClr val="000000"/>
                </a:solidFill>
                <a:latin typeface="Ubuntu Mono" panose="020B0509030602030204" pitchFamily="49" charset="0"/>
              </a:rPr>
              <a:t> </a:t>
            </a:r>
            <a:r>
              <a:rPr lang="de-DE" sz="1200" dirty="0">
                <a:solidFill>
                  <a:srgbClr val="666666"/>
                </a:solidFill>
                <a:latin typeface="Ubuntu Mono" panose="020B0509030602030204" pitchFamily="49" charset="0"/>
              </a:rPr>
              <a:t>=</a:t>
            </a:r>
            <a:r>
              <a:rPr lang="de-DE" sz="1200" dirty="0">
                <a:solidFill>
                  <a:srgbClr val="000000"/>
                </a:solidFill>
                <a:latin typeface="Ubuntu Mono" panose="020B0509030602030204" pitchFamily="49" charset="0"/>
              </a:rPr>
              <a:t> </a:t>
            </a:r>
            <a:r>
              <a:rPr lang="de-DE" sz="1200" dirty="0" err="1">
                <a:solidFill>
                  <a:srgbClr val="0000FF"/>
                </a:solidFill>
                <a:latin typeface="Ubuntu Mono" panose="020B0509030602030204" pitchFamily="49" charset="0"/>
              </a:rPr>
              <a:t>millis</a:t>
            </a:r>
            <a:r>
              <a:rPr lang="de-DE" sz="1200" dirty="0">
                <a:solidFill>
                  <a:srgbClr val="000000"/>
                </a:solidFill>
                <a:latin typeface="Ubuntu Mono" panose="020B0509030602030204" pitchFamily="49" charset="0"/>
              </a:rPr>
              <a:t>();</a:t>
            </a:r>
            <a:endParaRPr lang="de-DE" sz="1200" dirty="0">
              <a:solidFill>
                <a:srgbClr val="000000"/>
              </a:solidFill>
              <a:latin typeface="Ubuntu Mono" panose="020B0509030602030204" pitchFamily="49" charset="0"/>
            </a:endParaRPr>
          </a:p>
          <a:p>
            <a:r>
              <a:rPr lang="de-DE" sz="1200" dirty="0">
                <a:latin typeface="Ubuntu Mono" panose="020B0509030602030204" pitchFamily="49" charset="0"/>
              </a:rPr>
              <a:t> </a:t>
            </a:r>
            <a:r>
              <a:rPr lang="de-DE" sz="1200" dirty="0">
                <a:solidFill>
                  <a:srgbClr val="666666"/>
                </a:solidFill>
                <a:latin typeface="Ubuntu Mono" panose="020B0509030602030204" pitchFamily="49" charset="0"/>
              </a:rPr>
              <a:t>22</a:t>
            </a:r>
            <a:r>
              <a:rPr lang="de-DE" sz="1200" dirty="0">
                <a:solidFill>
                  <a:srgbClr val="000000"/>
                </a:solidFill>
                <a:latin typeface="Ubuntu Mono" panose="020B0509030602030204" pitchFamily="49" charset="0"/>
              </a:rPr>
              <a:t>   }</a:t>
            </a:r>
            <a:endParaRPr lang="de-DE" sz="1200" dirty="0">
              <a:solidFill>
                <a:srgbClr val="000000"/>
              </a:solidFill>
              <a:latin typeface="Ubuntu Mono" panose="020B0509030602030204" pitchFamily="49" charset="0"/>
            </a:endParaRPr>
          </a:p>
          <a:p>
            <a:r>
              <a:rPr lang="de-DE" sz="1200" dirty="0">
                <a:latin typeface="Ubuntu Mono" panose="020B0509030602030204" pitchFamily="49" charset="0"/>
              </a:rPr>
              <a:t> </a:t>
            </a:r>
            <a:r>
              <a:rPr lang="de-DE" sz="1200" dirty="0">
                <a:solidFill>
                  <a:srgbClr val="666666"/>
                </a:solidFill>
                <a:latin typeface="Ubuntu Mono" panose="020B0509030602030204" pitchFamily="49" charset="0"/>
              </a:rPr>
              <a:t>23</a:t>
            </a:r>
            <a:r>
              <a:rPr lang="de-DE" sz="1200" dirty="0">
                <a:solidFill>
                  <a:srgbClr val="000000"/>
                </a:solidFill>
                <a:latin typeface="Ubuntu Mono" panose="020B0509030602030204" pitchFamily="49" charset="0"/>
              </a:rPr>
              <a:t> }</a:t>
            </a:r>
            <a:endParaRPr lang="de-DE" sz="1200" dirty="0">
              <a:solidFill>
                <a:srgbClr val="000000"/>
              </a:solidFill>
              <a:latin typeface="Ubuntu Mono" panose="020B0509030602030204" pitchFamily="49" charset="0"/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73478" y="6344816"/>
            <a:ext cx="770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solidFill>
                  <a:schemeClr val="bg1"/>
                </a:solidFill>
                <a:latin typeface="Ubuntu Mono" panose="020B0509030602030204" pitchFamily="49" charset="0"/>
              </a:rPr>
              <a:t>9</a:t>
            </a:r>
            <a:endParaRPr lang="de-DE" sz="2400" dirty="0">
              <a:solidFill>
                <a:schemeClr val="bg1"/>
              </a:solidFill>
              <a:latin typeface="Ubuntu Mono" panose="020B0509030602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3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3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3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ldLvl="0" animBg="1"/>
      <p:bldP spid="21" grpId="1" bldLvl="0" animBg="1"/>
      <p:bldP spid="3" grpId="0" bldLvl="0" animBg="1"/>
      <p:bldP spid="3" grpId="1" bldLvl="0" animBg="1"/>
      <p:bldP spid="4" grpId="0" bldLvl="0" animBg="1"/>
      <p:bldP spid="4" grpId="1" bldLvl="0" animBg="1"/>
      <p:bldP spid="5" grpId="0" bldLvl="0" animBg="1"/>
      <p:bldP spid="5" grpId="1" bldLvl="0" animBg="1"/>
      <p:bldP spid="7" grpId="0" bldLvl="0" animBg="1"/>
      <p:bldP spid="7" grpId="1" bldLvl="0" animBg="1"/>
      <p:bldP spid="11" grpId="0" bldLvl="0" animBg="1"/>
      <p:bldP spid="11" grpId="1" bldLvl="0" animBg="1"/>
      <p:bldP spid="12" grpId="0" bldLvl="0" animBg="1"/>
      <p:bldP spid="12" grpId="1" bldLvl="0" animBg="1"/>
      <p:bldP spid="13" grpId="0" bldLvl="0" animBg="1"/>
      <p:bldP spid="13" grpId="1" bldLvl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hteck 46"/>
          <p:cNvSpPr/>
          <p:nvPr/>
        </p:nvSpPr>
        <p:spPr>
          <a:xfrm>
            <a:off x="0" y="989042"/>
            <a:ext cx="12178800" cy="5355774"/>
          </a:xfrm>
          <a:prstGeom prst="rect">
            <a:avLst/>
          </a:prstGeom>
          <a:solidFill>
            <a:schemeClr val="bg2">
              <a:lumMod val="1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grpSp>
        <p:nvGrpSpPr>
          <p:cNvPr id="8" name="Group 99"/>
          <p:cNvGrpSpPr/>
          <p:nvPr/>
        </p:nvGrpSpPr>
        <p:grpSpPr>
          <a:xfrm>
            <a:off x="127357" y="-21594"/>
            <a:ext cx="4634424" cy="613385"/>
            <a:chOff x="127357" y="-6354"/>
            <a:chExt cx="2524868" cy="613385"/>
          </a:xfrm>
        </p:grpSpPr>
        <p:sp>
          <p:nvSpPr>
            <p:cNvPr id="9" name="Round Same Side Corner Rectangle 100"/>
            <p:cNvSpPr/>
            <p:nvPr/>
          </p:nvSpPr>
          <p:spPr bwMode="auto">
            <a:xfrm rot="10800000" flipH="1">
              <a:off x="127357" y="-6354"/>
              <a:ext cx="2524868" cy="613385"/>
            </a:xfrm>
            <a:prstGeom prst="round2SameRect">
              <a:avLst>
                <a:gd name="adj1" fmla="val 35205"/>
                <a:gd name="adj2" fmla="val 0"/>
              </a:avLst>
            </a:prstGeom>
            <a:solidFill>
              <a:schemeClr val="bg2">
                <a:lumMod val="10000"/>
                <a:alpha val="70000"/>
              </a:schemeClr>
            </a:solidFill>
            <a:ln w="19050">
              <a:solidFill>
                <a:schemeClr val="tx1">
                  <a:lumMod val="95000"/>
                  <a:lumOff val="5000"/>
                </a:schemeClr>
              </a:solidFill>
              <a:rou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none" lIns="121920" tIns="60960" rIns="121920" bIns="60960" numCol="1" rtlCol="0" anchor="ctr" anchorCtr="1" compatLnSpc="1"/>
            <a:lstStyle/>
            <a:p>
              <a:pPr algn="ctr"/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10" name="TextBox 101"/>
            <p:cNvSpPr txBox="1"/>
            <p:nvPr/>
          </p:nvSpPr>
          <p:spPr>
            <a:xfrm>
              <a:off x="127357" y="75837"/>
              <a:ext cx="25248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dirty="0">
                  <a:solidFill>
                    <a:schemeClr val="bg1"/>
                  </a:solidFill>
                  <a:latin typeface="Ubuntu Mono" panose="020B0509030602030204" pitchFamily="49" charset="0"/>
                </a:rPr>
                <a:t>Quellen</a:t>
              </a:r>
              <a:endParaRPr lang="de-DE" sz="2400" dirty="0">
                <a:solidFill>
                  <a:schemeClr val="bg1"/>
                </a:solidFill>
                <a:latin typeface="Ubuntu Mono" panose="020B0509030602030204" pitchFamily="49" charset="0"/>
              </a:endParaRPr>
            </a:p>
          </p:txBody>
        </p:sp>
      </p:grpSp>
      <p:sp>
        <p:nvSpPr>
          <p:cNvPr id="3" name="Textfeld 2"/>
          <p:cNvSpPr txBox="1"/>
          <p:nvPr/>
        </p:nvSpPr>
        <p:spPr>
          <a:xfrm>
            <a:off x="136882" y="1009650"/>
            <a:ext cx="10254893" cy="59246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solidFill>
                  <a:schemeClr val="bg1"/>
                </a:solidFill>
                <a:latin typeface="Ubuntu Mono" panose="020B0509030602030204" pitchFamily="49" charset="0"/>
              </a:rPr>
              <a:t>Bildquellen:</a:t>
            </a:r>
            <a:endParaRPr lang="de-DE" sz="2400" dirty="0">
              <a:solidFill>
                <a:schemeClr val="bg1"/>
              </a:solidFill>
              <a:latin typeface="Ubuntu Mono" panose="020B0509030602030204" pitchFamily="49" charset="0"/>
            </a:endParaRPr>
          </a:p>
          <a:p>
            <a:endParaRPr lang="de-DE" sz="800" dirty="0">
              <a:solidFill>
                <a:schemeClr val="bg1"/>
              </a:solidFill>
              <a:latin typeface="Ubuntu Mono" panose="020B0509030602030204" pitchFamily="49" charset="0"/>
            </a:endParaRPr>
          </a:p>
          <a:p>
            <a:r>
              <a:rPr lang="de-DE" dirty="0" err="1">
                <a:solidFill>
                  <a:schemeClr val="bg1"/>
                </a:solidFill>
                <a:latin typeface="Ubuntu Condensed" panose="020B0506030602030204" pitchFamily="34" charset="0"/>
              </a:rPr>
              <a:t>DFRobot</a:t>
            </a:r>
            <a:r>
              <a:rPr lang="de-DE" dirty="0">
                <a:solidFill>
                  <a:schemeClr val="bg1"/>
                </a:solidFill>
                <a:latin typeface="Ubuntu Condensed" panose="020B0506030602030204" pitchFamily="34" charset="0"/>
              </a:rPr>
              <a:t> Produktbild, </a:t>
            </a:r>
            <a:r>
              <a:rPr lang="de-DE" dirty="0" err="1">
                <a:solidFill>
                  <a:schemeClr val="bg1"/>
                </a:solidFill>
                <a:latin typeface="Ubuntu Condensed" panose="020B0506030602030204" pitchFamily="34" charset="0"/>
              </a:rPr>
              <a:t>DFRobot</a:t>
            </a:r>
            <a:r>
              <a:rPr lang="de-DE" dirty="0">
                <a:solidFill>
                  <a:schemeClr val="bg1"/>
                </a:solidFill>
                <a:latin typeface="Ubuntu Condensed" panose="020B0506030602030204" pitchFamily="34" charset="0"/>
              </a:rPr>
              <a:t> (zuletzt abgerufen am 21.05.2019, 18:55) </a:t>
            </a:r>
            <a:endParaRPr lang="de-DE" dirty="0">
              <a:solidFill>
                <a:schemeClr val="bg1"/>
              </a:solidFill>
              <a:latin typeface="Ubuntu Condensed" panose="020B0506030602030204" pitchFamily="34" charset="0"/>
            </a:endParaRPr>
          </a:p>
          <a:p>
            <a:r>
              <a:rPr lang="de-DE" sz="1400" dirty="0">
                <a:solidFill>
                  <a:schemeClr val="bg1"/>
                </a:solidFill>
                <a:latin typeface="Ubuntu Condensed" panose="020B0506030602030204" pitchFamily="34" charset="0"/>
              </a:rPr>
              <a:t>URL: </a:t>
            </a:r>
            <a:r>
              <a:rPr lang="de-DE" sz="1400" dirty="0">
                <a:solidFill>
                  <a:schemeClr val="bg1"/>
                </a:solidFill>
                <a:latin typeface="Ubuntu Condensed" panose="020B0506030602030204" pitchFamily="34" charset="0"/>
                <a:hlinkClick r:id="rId2"/>
              </a:rPr>
              <a:t>https://wiki.dfrobot.com/DFPlayer_Mini_SKU_DFR0299</a:t>
            </a:r>
            <a:endParaRPr lang="de-DE" sz="1400" dirty="0">
              <a:solidFill>
                <a:schemeClr val="bg1"/>
              </a:solidFill>
              <a:latin typeface="Ubuntu Condensed" panose="020B0506030602030204" pitchFamily="34" charset="0"/>
            </a:endParaRPr>
          </a:p>
          <a:p>
            <a:endParaRPr lang="de-DE" sz="700" dirty="0">
              <a:solidFill>
                <a:schemeClr val="bg1"/>
              </a:solidFill>
              <a:latin typeface="Ubuntu Condensed" panose="020B0506030602030204" pitchFamily="34" charset="0"/>
            </a:endParaRPr>
          </a:p>
          <a:p>
            <a:r>
              <a:rPr lang="de-DE" dirty="0">
                <a:solidFill>
                  <a:schemeClr val="bg1"/>
                </a:solidFill>
                <a:latin typeface="Ubuntu Condensed" panose="020B0506030602030204" pitchFamily="34" charset="0"/>
              </a:rPr>
              <a:t>Arduino Uno Vektorbild, Arduino.cc (zuletzt abgerufen am 21.05.2019, 19:10) </a:t>
            </a:r>
            <a:endParaRPr lang="de-DE" dirty="0">
              <a:solidFill>
                <a:schemeClr val="bg1"/>
              </a:solidFill>
              <a:latin typeface="Ubuntu Condensed" panose="020B0506030602030204" pitchFamily="34" charset="0"/>
            </a:endParaRPr>
          </a:p>
          <a:p>
            <a:r>
              <a:rPr lang="de-DE" sz="1400" dirty="0">
                <a:solidFill>
                  <a:schemeClr val="bg1"/>
                </a:solidFill>
                <a:latin typeface="Ubuntu Condensed" panose="020B0506030602030204" pitchFamily="34" charset="0"/>
              </a:rPr>
              <a:t>URL: </a:t>
            </a:r>
            <a:r>
              <a:rPr lang="de-DE" sz="1400" dirty="0">
                <a:solidFill>
                  <a:schemeClr val="bg1"/>
                </a:solidFill>
                <a:latin typeface="Ubuntu Condensed" panose="020B0506030602030204" pitchFamily="34" charset="0"/>
                <a:hlinkClick r:id="rId3"/>
              </a:rPr>
              <a:t>https://www.arduino.cc/en/Tutorial/EEPROMPut</a:t>
            </a:r>
            <a:endParaRPr lang="de-DE" sz="1400" dirty="0">
              <a:solidFill>
                <a:schemeClr val="bg1"/>
              </a:solidFill>
              <a:latin typeface="Ubuntu Condensed" panose="020B0506030602030204" pitchFamily="34" charset="0"/>
            </a:endParaRPr>
          </a:p>
          <a:p>
            <a:endParaRPr lang="de-DE" sz="700" dirty="0">
              <a:solidFill>
                <a:schemeClr val="bg1"/>
              </a:solidFill>
              <a:latin typeface="Ubuntu Condensed" panose="020B0506030602030204" pitchFamily="34" charset="0"/>
            </a:endParaRPr>
          </a:p>
          <a:p>
            <a:r>
              <a:rPr lang="de-DE" dirty="0">
                <a:solidFill>
                  <a:schemeClr val="bg1"/>
                </a:solidFill>
                <a:latin typeface="Ubuntu Condensed" panose="020B0506030602030204" pitchFamily="34" charset="0"/>
              </a:rPr>
              <a:t>Hand Vektorbild, </a:t>
            </a:r>
            <a:r>
              <a:rPr lang="de-DE" dirty="0" err="1">
                <a:solidFill>
                  <a:schemeClr val="bg1"/>
                </a:solidFill>
                <a:latin typeface="Ubuntu Condensed" panose="020B0506030602030204" pitchFamily="34" charset="0"/>
              </a:rPr>
              <a:t>Pixabay</a:t>
            </a:r>
            <a:r>
              <a:rPr lang="de-DE" dirty="0">
                <a:solidFill>
                  <a:schemeClr val="bg1"/>
                </a:solidFill>
                <a:latin typeface="Ubuntu Condensed" panose="020B0506030602030204" pitchFamily="34" charset="0"/>
              </a:rPr>
              <a:t>; Wikimedia Commons (zuletzt abgerufen am 21.05.2019, 19:10) </a:t>
            </a:r>
            <a:endParaRPr lang="de-DE" dirty="0">
              <a:solidFill>
                <a:schemeClr val="bg1"/>
              </a:solidFill>
              <a:latin typeface="Ubuntu Condensed" panose="020B0506030602030204" pitchFamily="34" charset="0"/>
            </a:endParaRPr>
          </a:p>
          <a:p>
            <a:r>
              <a:rPr lang="de-DE" sz="1400" dirty="0">
                <a:solidFill>
                  <a:schemeClr val="bg1"/>
                </a:solidFill>
                <a:latin typeface="Ubuntu Condensed" panose="020B0506030602030204" pitchFamily="34" charset="0"/>
              </a:rPr>
              <a:t>URL: </a:t>
            </a:r>
            <a:r>
              <a:rPr lang="de-DE" sz="1400" dirty="0">
                <a:solidFill>
                  <a:schemeClr val="bg1"/>
                </a:solidFill>
                <a:latin typeface="Ubuntu Condensed" panose="020B0506030602030204" pitchFamily="34" charset="0"/>
                <a:hlinkClick r:id="rId4"/>
              </a:rPr>
              <a:t>https://commons.wikimedia.org/wiki/File:Touch-161562.svg</a:t>
            </a:r>
            <a:endParaRPr lang="de-DE" sz="1400" dirty="0">
              <a:solidFill>
                <a:schemeClr val="bg1"/>
              </a:solidFill>
              <a:latin typeface="Ubuntu Condensed" panose="020B0506030602030204" pitchFamily="34" charset="0"/>
            </a:endParaRPr>
          </a:p>
          <a:p>
            <a:endParaRPr lang="de-DE" sz="1600" dirty="0">
              <a:solidFill>
                <a:schemeClr val="bg1"/>
              </a:solidFill>
              <a:latin typeface="Ubuntu Condensed" panose="020B0506030602030204" pitchFamily="34" charset="0"/>
            </a:endParaRPr>
          </a:p>
          <a:p>
            <a:r>
              <a:rPr lang="de-DE" sz="2400" dirty="0">
                <a:solidFill>
                  <a:schemeClr val="bg1"/>
                </a:solidFill>
                <a:latin typeface="Ubuntu Mono" panose="020B0509030602030204" pitchFamily="49" charset="0"/>
              </a:rPr>
              <a:t>Internetquellen:</a:t>
            </a:r>
            <a:endParaRPr lang="de-DE" sz="2400" dirty="0">
              <a:solidFill>
                <a:schemeClr val="bg1"/>
              </a:solidFill>
              <a:latin typeface="Ubuntu Mono" panose="020B0509030602030204" pitchFamily="49" charset="0"/>
            </a:endParaRPr>
          </a:p>
          <a:p>
            <a:endParaRPr lang="de-DE" sz="800" dirty="0">
              <a:solidFill>
                <a:schemeClr val="bg1"/>
              </a:solidFill>
              <a:latin typeface="Ubuntu Mono" panose="020B0509030602030204" pitchFamily="49" charset="0"/>
            </a:endParaRPr>
          </a:p>
          <a:p>
            <a:r>
              <a:rPr lang="de-DE" dirty="0" err="1">
                <a:solidFill>
                  <a:schemeClr val="bg1"/>
                </a:solidFill>
                <a:latin typeface="Ubuntu Condensed" panose="020B0506030602030204" pitchFamily="34" charset="0"/>
              </a:rPr>
              <a:t>DFPlayer</a:t>
            </a:r>
            <a:r>
              <a:rPr lang="de-DE" dirty="0">
                <a:solidFill>
                  <a:schemeClr val="bg1"/>
                </a:solidFill>
                <a:latin typeface="Ubuntu Condensed" panose="020B0506030602030204" pitchFamily="34" charset="0"/>
              </a:rPr>
              <a:t> Dokumentation, </a:t>
            </a:r>
            <a:r>
              <a:rPr lang="de-DE" dirty="0" err="1">
                <a:solidFill>
                  <a:schemeClr val="bg1"/>
                </a:solidFill>
                <a:latin typeface="Ubuntu Condensed" panose="020B0506030602030204" pitchFamily="34" charset="0"/>
              </a:rPr>
              <a:t>DFRobot</a:t>
            </a:r>
            <a:r>
              <a:rPr lang="de-DE" dirty="0">
                <a:solidFill>
                  <a:schemeClr val="bg1"/>
                </a:solidFill>
                <a:latin typeface="Ubuntu Condensed" panose="020B0506030602030204" pitchFamily="34" charset="0"/>
              </a:rPr>
              <a:t> (zuletzt abgerufen am 21.05.2019, 19:15)</a:t>
            </a:r>
            <a:endParaRPr lang="de-DE" dirty="0">
              <a:solidFill>
                <a:schemeClr val="bg1"/>
              </a:solidFill>
              <a:latin typeface="Ubuntu Condensed" panose="020B0506030602030204" pitchFamily="34" charset="0"/>
            </a:endParaRPr>
          </a:p>
          <a:p>
            <a:r>
              <a:rPr lang="de-DE" sz="1400" dirty="0">
                <a:solidFill>
                  <a:schemeClr val="bg1"/>
                </a:solidFill>
                <a:latin typeface="Ubuntu Condensed" panose="020B0506030602030204" pitchFamily="34" charset="0"/>
              </a:rPr>
              <a:t>URL: </a:t>
            </a:r>
            <a:r>
              <a:rPr lang="de-DE" sz="1400" dirty="0">
                <a:solidFill>
                  <a:schemeClr val="bg1"/>
                </a:solidFill>
                <a:latin typeface="Ubuntu Condensed" panose="020B0506030602030204" pitchFamily="34" charset="0"/>
                <a:hlinkClick r:id="rId2"/>
              </a:rPr>
              <a:t>https://wiki.dfrobot.com/DFPlayer_Mini_SKU_DFR0299 </a:t>
            </a:r>
            <a:endParaRPr lang="de-DE" sz="1400" dirty="0">
              <a:solidFill>
                <a:schemeClr val="bg1"/>
              </a:solidFill>
              <a:latin typeface="Ubuntu Condensed" panose="020B0506030602030204" pitchFamily="34" charset="0"/>
            </a:endParaRPr>
          </a:p>
          <a:p>
            <a:endParaRPr lang="de-DE" sz="700" dirty="0">
              <a:solidFill>
                <a:schemeClr val="bg1"/>
              </a:solidFill>
              <a:latin typeface="Ubuntu Condensed" panose="020B0506030602030204" pitchFamily="34" charset="0"/>
            </a:endParaRPr>
          </a:p>
          <a:p>
            <a:r>
              <a:rPr lang="de-DE" dirty="0" err="1">
                <a:solidFill>
                  <a:schemeClr val="bg1"/>
                </a:solidFill>
                <a:latin typeface="Ubuntu Condensed" panose="020B0506030602030204" pitchFamily="34" charset="0"/>
              </a:rPr>
              <a:t>DFPlayer</a:t>
            </a:r>
            <a:r>
              <a:rPr lang="de-DE" dirty="0">
                <a:solidFill>
                  <a:schemeClr val="bg1"/>
                </a:solidFill>
                <a:latin typeface="Ubuntu Condensed" panose="020B0506030602030204" pitchFamily="34" charset="0"/>
              </a:rPr>
              <a:t> Bibliothek, Angelo Qiao (zuletzt abgerufen am 21.05.2019, 19:16)</a:t>
            </a:r>
            <a:endParaRPr lang="de-DE" dirty="0">
              <a:solidFill>
                <a:schemeClr val="bg1"/>
              </a:solidFill>
              <a:latin typeface="Ubuntu Condensed" panose="020B0506030602030204" pitchFamily="34" charset="0"/>
            </a:endParaRPr>
          </a:p>
          <a:p>
            <a:r>
              <a:rPr lang="de-DE" sz="1400" dirty="0">
                <a:solidFill>
                  <a:schemeClr val="bg1"/>
                </a:solidFill>
                <a:latin typeface="Ubuntu Condensed" panose="020B0506030602030204" pitchFamily="34" charset="0"/>
              </a:rPr>
              <a:t>URL: </a:t>
            </a:r>
            <a:r>
              <a:rPr lang="de-DE" sz="1400" dirty="0">
                <a:solidFill>
                  <a:schemeClr val="bg1"/>
                </a:solidFill>
                <a:latin typeface="Ubuntu Condensed" panose="020B0506030602030204" pitchFamily="34" charset="0"/>
                <a:hlinkClick r:id="rId5"/>
              </a:rPr>
              <a:t>https://github.com/DFRobot/DFRobotDFPlayerMini</a:t>
            </a:r>
            <a:endParaRPr lang="de-DE" sz="1400" dirty="0">
              <a:solidFill>
                <a:schemeClr val="bg1"/>
              </a:solidFill>
              <a:latin typeface="Ubuntu Condensed" panose="020B0506030602030204" pitchFamily="34" charset="0"/>
            </a:endParaRPr>
          </a:p>
          <a:p>
            <a:endParaRPr lang="de-DE" sz="700" dirty="0">
              <a:solidFill>
                <a:schemeClr val="bg1"/>
              </a:solidFill>
              <a:latin typeface="Ubuntu Condensed" panose="020B0506030602030204" pitchFamily="34" charset="0"/>
            </a:endParaRPr>
          </a:p>
          <a:p>
            <a:r>
              <a:rPr lang="de-DE" dirty="0" err="1">
                <a:solidFill>
                  <a:schemeClr val="bg1"/>
                </a:solidFill>
                <a:latin typeface="Ubuntu Condensed" panose="020B0506030602030204" pitchFamily="34" charset="0"/>
              </a:rPr>
              <a:t>Toucherkennung</a:t>
            </a:r>
            <a:r>
              <a:rPr lang="de-DE" dirty="0">
                <a:solidFill>
                  <a:schemeClr val="bg1"/>
                </a:solidFill>
                <a:latin typeface="Ubuntu Condensed" panose="020B0506030602030204" pitchFamily="34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Ubuntu Condensed" panose="020B0506030602030204" pitchFamily="34" charset="0"/>
              </a:rPr>
              <a:t>Wikieintrag</a:t>
            </a:r>
            <a:r>
              <a:rPr lang="de-DE" dirty="0">
                <a:solidFill>
                  <a:schemeClr val="bg1"/>
                </a:solidFill>
                <a:latin typeface="Ubuntu Condensed" panose="020B0506030602030204" pitchFamily="34" charset="0"/>
              </a:rPr>
              <a:t>, Paul </a:t>
            </a:r>
            <a:r>
              <a:rPr lang="de-DE" dirty="0" err="1">
                <a:solidFill>
                  <a:schemeClr val="bg1"/>
                </a:solidFill>
                <a:latin typeface="Ubuntu Condensed" panose="020B0506030602030204" pitchFamily="34" charset="0"/>
              </a:rPr>
              <a:t>Badger</a:t>
            </a:r>
            <a:r>
              <a:rPr lang="de-DE" dirty="0">
                <a:solidFill>
                  <a:schemeClr val="bg1"/>
                </a:solidFill>
                <a:latin typeface="Ubuntu Condensed" panose="020B0506030602030204" pitchFamily="34" charset="0"/>
              </a:rPr>
              <a:t> (zuletzt abgerufen am 21.05.2019, 19:20)</a:t>
            </a:r>
            <a:endParaRPr lang="de-DE" dirty="0">
              <a:solidFill>
                <a:schemeClr val="bg1"/>
              </a:solidFill>
              <a:latin typeface="Ubuntu Condensed" panose="020B0506030602030204" pitchFamily="34" charset="0"/>
            </a:endParaRPr>
          </a:p>
          <a:p>
            <a:r>
              <a:rPr lang="de-DE" sz="1400" dirty="0">
                <a:solidFill>
                  <a:schemeClr val="bg1"/>
                </a:solidFill>
                <a:latin typeface="Ubuntu Condensed" panose="020B0506030602030204" pitchFamily="34" charset="0"/>
              </a:rPr>
              <a:t>URL: </a:t>
            </a:r>
            <a:r>
              <a:rPr lang="de-DE" sz="1400" dirty="0">
                <a:solidFill>
                  <a:schemeClr val="bg1"/>
                </a:solidFill>
                <a:latin typeface="Ubuntu Condensed" panose="020B0506030602030204" pitchFamily="34" charset="0"/>
                <a:hlinkClick r:id="rId6"/>
              </a:rPr>
              <a:t>https://playground.arduino.cc/Main/CapacitiveSensor</a:t>
            </a:r>
            <a:endParaRPr lang="de-DE" sz="1400" dirty="0">
              <a:solidFill>
                <a:schemeClr val="bg1"/>
              </a:solidFill>
              <a:latin typeface="Ubuntu Condensed" panose="020B0506030602030204" pitchFamily="34" charset="0"/>
            </a:endParaRPr>
          </a:p>
          <a:p>
            <a:endParaRPr lang="de-DE" sz="700" dirty="0">
              <a:solidFill>
                <a:schemeClr val="bg1"/>
              </a:solidFill>
              <a:latin typeface="Ubuntu Condensed" panose="020B0506030602030204" pitchFamily="34" charset="0"/>
            </a:endParaRPr>
          </a:p>
          <a:p>
            <a:r>
              <a:rPr lang="de-DE" dirty="0" err="1">
                <a:solidFill>
                  <a:schemeClr val="bg1"/>
                </a:solidFill>
                <a:latin typeface="Ubuntu Condensed" panose="020B0506030602030204" pitchFamily="34" charset="0"/>
              </a:rPr>
              <a:t>CapacitiveSensor</a:t>
            </a:r>
            <a:r>
              <a:rPr lang="de-DE" dirty="0">
                <a:solidFill>
                  <a:schemeClr val="bg1"/>
                </a:solidFill>
                <a:latin typeface="Ubuntu Condensed" panose="020B0506030602030204" pitchFamily="34" charset="0"/>
              </a:rPr>
              <a:t> Bibliothek, Paul </a:t>
            </a:r>
            <a:r>
              <a:rPr lang="de-DE" dirty="0" err="1">
                <a:solidFill>
                  <a:schemeClr val="bg1"/>
                </a:solidFill>
                <a:latin typeface="Ubuntu Condensed" panose="020B0506030602030204" pitchFamily="34" charset="0"/>
              </a:rPr>
              <a:t>Badger</a:t>
            </a:r>
            <a:r>
              <a:rPr lang="de-DE" dirty="0">
                <a:solidFill>
                  <a:schemeClr val="bg1"/>
                </a:solidFill>
                <a:latin typeface="Ubuntu Condensed" panose="020B0506030602030204" pitchFamily="34" charset="0"/>
              </a:rPr>
              <a:t> und Paul Stoffregen (zuletzt abgerufen am 21.05.2019, 19:22)</a:t>
            </a:r>
            <a:endParaRPr lang="de-DE" dirty="0">
              <a:solidFill>
                <a:schemeClr val="bg1"/>
              </a:solidFill>
              <a:latin typeface="Ubuntu Condensed" panose="020B0506030602030204" pitchFamily="34" charset="0"/>
            </a:endParaRPr>
          </a:p>
          <a:p>
            <a:r>
              <a:rPr lang="de-DE" sz="1400" dirty="0">
                <a:solidFill>
                  <a:schemeClr val="bg1"/>
                </a:solidFill>
                <a:latin typeface="Ubuntu Condensed" panose="020B0506030602030204" pitchFamily="34" charset="0"/>
              </a:rPr>
              <a:t>URL: </a:t>
            </a:r>
            <a:r>
              <a:rPr lang="de-DE" sz="1400" dirty="0">
                <a:solidFill>
                  <a:schemeClr val="bg1"/>
                </a:solidFill>
                <a:latin typeface="Ubuntu Condensed" panose="020B0506030602030204" pitchFamily="34" charset="0"/>
                <a:hlinkClick r:id="rId7"/>
              </a:rPr>
              <a:t>https://github.com/PaulStoffregen/CapacitiveSensor</a:t>
            </a:r>
            <a:endParaRPr lang="de-DE" sz="1400" dirty="0">
              <a:solidFill>
                <a:schemeClr val="bg1"/>
              </a:solidFill>
              <a:latin typeface="Ubuntu Condensed" panose="020B0506030602030204" pitchFamily="34" charset="0"/>
            </a:endParaRPr>
          </a:p>
          <a:p>
            <a:endParaRPr lang="de-DE" sz="2000" dirty="0">
              <a:solidFill>
                <a:schemeClr val="bg1"/>
              </a:solidFill>
              <a:latin typeface="Ubuntu Condensed" panose="020B0506030602030204" pitchFamily="34" charset="0"/>
            </a:endParaRPr>
          </a:p>
          <a:p>
            <a:endParaRPr lang="de-DE" sz="2000" dirty="0">
              <a:solidFill>
                <a:schemeClr val="bg1"/>
              </a:solidFill>
              <a:latin typeface="Ubuntu Condensed" panose="020B050603060203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0" y="989042"/>
            <a:ext cx="12192000" cy="5355774"/>
          </a:xfrm>
          <a:prstGeom prst="rect">
            <a:avLst/>
          </a:prstGeom>
          <a:solidFill>
            <a:schemeClr val="bg2">
              <a:lumMod val="1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grpSp>
        <p:nvGrpSpPr>
          <p:cNvPr id="8" name="Group 99"/>
          <p:cNvGrpSpPr/>
          <p:nvPr/>
        </p:nvGrpSpPr>
        <p:grpSpPr>
          <a:xfrm>
            <a:off x="127357" y="-21594"/>
            <a:ext cx="4634424" cy="613385"/>
            <a:chOff x="127357" y="-6354"/>
            <a:chExt cx="2524868" cy="613385"/>
          </a:xfrm>
        </p:grpSpPr>
        <p:sp>
          <p:nvSpPr>
            <p:cNvPr id="9" name="Round Same Side Corner Rectangle 100"/>
            <p:cNvSpPr/>
            <p:nvPr/>
          </p:nvSpPr>
          <p:spPr bwMode="auto">
            <a:xfrm rot="10800000" flipH="1">
              <a:off x="127357" y="-6354"/>
              <a:ext cx="2524868" cy="613385"/>
            </a:xfrm>
            <a:prstGeom prst="round2SameRect">
              <a:avLst>
                <a:gd name="adj1" fmla="val 35205"/>
                <a:gd name="adj2" fmla="val 0"/>
              </a:avLst>
            </a:prstGeom>
            <a:solidFill>
              <a:schemeClr val="bg2">
                <a:lumMod val="10000"/>
                <a:alpha val="70000"/>
              </a:schemeClr>
            </a:solidFill>
            <a:ln w="19050">
              <a:solidFill>
                <a:schemeClr val="tx1">
                  <a:lumMod val="95000"/>
                  <a:lumOff val="5000"/>
                </a:schemeClr>
              </a:solidFill>
              <a:rou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none" lIns="121920" tIns="60960" rIns="121920" bIns="60960" numCol="1" rtlCol="0" anchor="ctr" anchorCtr="1" compatLnSpc="1"/>
            <a:lstStyle/>
            <a:p>
              <a:pPr algn="ctr"/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10" name="TextBox 101"/>
            <p:cNvSpPr txBox="1"/>
            <p:nvPr/>
          </p:nvSpPr>
          <p:spPr>
            <a:xfrm>
              <a:off x="127357" y="75837"/>
              <a:ext cx="25248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dirty="0">
                  <a:solidFill>
                    <a:schemeClr val="bg1"/>
                  </a:solidFill>
                  <a:latin typeface="Ubuntu Mono" panose="020B0509030602030204" pitchFamily="49" charset="0"/>
                </a:rPr>
                <a:t>Übersicht</a:t>
              </a:r>
              <a:endParaRPr lang="de-DE" sz="2400" dirty="0">
                <a:solidFill>
                  <a:schemeClr val="bg1"/>
                </a:solidFill>
                <a:latin typeface="Ubuntu Mono" panose="020B0509030602030204" pitchFamily="49" charset="0"/>
              </a:endParaRPr>
            </a:p>
          </p:txBody>
        </p:sp>
      </p:grpSp>
      <p:grpSp>
        <p:nvGrpSpPr>
          <p:cNvPr id="21" name="Gruppieren 20"/>
          <p:cNvGrpSpPr/>
          <p:nvPr/>
        </p:nvGrpSpPr>
        <p:grpSpPr>
          <a:xfrm>
            <a:off x="3080465" y="989042"/>
            <a:ext cx="38876720" cy="5339806"/>
            <a:chOff x="3249593" y="870299"/>
            <a:chExt cx="40721983" cy="5593257"/>
          </a:xfrm>
        </p:grpSpPr>
        <p:pic>
          <p:nvPicPr>
            <p:cNvPr id="3" name="Grafik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885824" y="870300"/>
              <a:ext cx="9069900" cy="5593255"/>
            </a:xfrm>
            <a:prstGeom prst="rect">
              <a:avLst/>
            </a:prstGeom>
          </p:spPr>
        </p:pic>
        <p:pic>
          <p:nvPicPr>
            <p:cNvPr id="12" name="Grafik 11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002" r="6916"/>
            <a:stretch>
              <a:fillRect/>
            </a:stretch>
          </p:blipFill>
          <p:spPr>
            <a:xfrm rot="16200000">
              <a:off x="28938185" y="21660"/>
              <a:ext cx="5593255" cy="7290534"/>
            </a:xfrm>
            <a:prstGeom prst="rect">
              <a:avLst/>
            </a:prstGeom>
          </p:spPr>
        </p:pic>
        <p:pic>
          <p:nvPicPr>
            <p:cNvPr id="14" name="Grafik 13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04" t="2986" r="20538" b="19455"/>
            <a:stretch>
              <a:fillRect/>
            </a:stretch>
          </p:blipFill>
          <p:spPr>
            <a:xfrm>
              <a:off x="10765552" y="870300"/>
              <a:ext cx="5986450" cy="5593255"/>
            </a:xfrm>
            <a:prstGeom prst="rect">
              <a:avLst/>
            </a:prstGeom>
          </p:spPr>
        </p:pic>
        <p:grpSp>
          <p:nvGrpSpPr>
            <p:cNvPr id="18" name="Gruppieren 17"/>
            <p:cNvGrpSpPr/>
            <p:nvPr/>
          </p:nvGrpSpPr>
          <p:grpSpPr>
            <a:xfrm>
              <a:off x="3249593" y="870301"/>
              <a:ext cx="6382138" cy="5593255"/>
              <a:chOff x="3271423" y="870301"/>
              <a:chExt cx="6382138" cy="5593255"/>
            </a:xfrm>
          </p:grpSpPr>
          <p:sp>
            <p:nvSpPr>
              <p:cNvPr id="17" name="Rechteck 16"/>
              <p:cNvSpPr/>
              <p:nvPr/>
            </p:nvSpPr>
            <p:spPr>
              <a:xfrm>
                <a:off x="3271423" y="870301"/>
                <a:ext cx="6382138" cy="559325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pic>
            <p:nvPicPr>
              <p:cNvPr id="16" name="Grafik 15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35913" y="989042"/>
                <a:ext cx="5829300" cy="5267325"/>
              </a:xfrm>
              <a:prstGeom prst="rect">
                <a:avLst/>
              </a:prstGeom>
            </p:spPr>
          </p:pic>
        </p:grpSp>
        <p:pic>
          <p:nvPicPr>
            <p:cNvPr id="20" name="Grafik 19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513901" y="870299"/>
              <a:ext cx="7457675" cy="5593256"/>
            </a:xfrm>
            <a:prstGeom prst="rect">
              <a:avLst/>
            </a:prstGeom>
          </p:spPr>
        </p:pic>
      </p:grpSp>
      <p:sp>
        <p:nvSpPr>
          <p:cNvPr id="15" name="Textfeld 14"/>
          <p:cNvSpPr txBox="1"/>
          <p:nvPr/>
        </p:nvSpPr>
        <p:spPr>
          <a:xfrm>
            <a:off x="73478" y="6344816"/>
            <a:ext cx="770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solidFill>
                  <a:schemeClr val="bg1"/>
                </a:solidFill>
                <a:latin typeface="Ubuntu Mono" panose="020B0509030602030204" pitchFamily="49" charset="0"/>
              </a:rPr>
              <a:t>1</a:t>
            </a:r>
            <a:endParaRPr lang="de-DE" sz="2400" dirty="0">
              <a:solidFill>
                <a:schemeClr val="bg1"/>
              </a:solidFill>
              <a:latin typeface="Ubuntu Mono" panose="020B0509030602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-4.81481E-6 L -0.57448 -4.81481E-6 " pathEditMode="relative" rAng="0" ptsTypes="AA">
                                      <p:cBhvr>
                                        <p:cTn id="6" dur="1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72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7448 -4.81481E-6 L -1.24948 -4.81481E-6 " pathEditMode="relative" rAng="0" ptsTypes="AA">
                                      <p:cBhvr>
                                        <p:cTn id="10" dur="1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75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4948 -4.81481E-6 L -1.9724 -4.81481E-6 " pathEditMode="relative" rAng="0" ptsTypes="AA">
                                      <p:cBhvr>
                                        <p:cTn id="14" dur="1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14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724 -4.81481E-6 L -2.64701 -4.81481E-6 " pathEditMode="relative" rAng="0" ptsTypes="AA">
                                      <p:cBhvr>
                                        <p:cTn id="18" dur="1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82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0" y="989042"/>
            <a:ext cx="12192000" cy="5355774"/>
          </a:xfrm>
          <a:prstGeom prst="rect">
            <a:avLst/>
          </a:prstGeom>
          <a:solidFill>
            <a:schemeClr val="bg2">
              <a:lumMod val="1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grpSp>
        <p:nvGrpSpPr>
          <p:cNvPr id="8" name="Group 99"/>
          <p:cNvGrpSpPr/>
          <p:nvPr/>
        </p:nvGrpSpPr>
        <p:grpSpPr>
          <a:xfrm>
            <a:off x="127357" y="-21594"/>
            <a:ext cx="4634424" cy="613385"/>
            <a:chOff x="127357" y="-6354"/>
            <a:chExt cx="2524868" cy="613385"/>
          </a:xfrm>
        </p:grpSpPr>
        <p:sp>
          <p:nvSpPr>
            <p:cNvPr id="9" name="Round Same Side Corner Rectangle 100"/>
            <p:cNvSpPr/>
            <p:nvPr/>
          </p:nvSpPr>
          <p:spPr bwMode="auto">
            <a:xfrm rot="10800000" flipH="1">
              <a:off x="127357" y="-6354"/>
              <a:ext cx="2524868" cy="613385"/>
            </a:xfrm>
            <a:prstGeom prst="round2SameRect">
              <a:avLst>
                <a:gd name="adj1" fmla="val 35205"/>
                <a:gd name="adj2" fmla="val 0"/>
              </a:avLst>
            </a:prstGeom>
            <a:solidFill>
              <a:schemeClr val="bg2">
                <a:lumMod val="10000"/>
                <a:alpha val="70000"/>
              </a:schemeClr>
            </a:solidFill>
            <a:ln w="19050">
              <a:solidFill>
                <a:schemeClr val="tx1">
                  <a:lumMod val="95000"/>
                  <a:lumOff val="5000"/>
                </a:schemeClr>
              </a:solidFill>
              <a:rou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none" lIns="121920" tIns="60960" rIns="121920" bIns="60960" numCol="1" rtlCol="0" anchor="ctr" anchorCtr="1" compatLnSpc="1"/>
            <a:lstStyle/>
            <a:p>
              <a:pPr algn="ctr"/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10" name="TextBox 101"/>
            <p:cNvSpPr txBox="1"/>
            <p:nvPr/>
          </p:nvSpPr>
          <p:spPr>
            <a:xfrm>
              <a:off x="127357" y="75837"/>
              <a:ext cx="25248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dirty="0">
                  <a:solidFill>
                    <a:schemeClr val="bg1"/>
                  </a:solidFill>
                  <a:latin typeface="Ubuntu Mono" panose="020B0509030602030204" pitchFamily="49" charset="0"/>
                </a:rPr>
                <a:t>Übersicht</a:t>
              </a:r>
              <a:endParaRPr lang="de-DE" sz="2400" dirty="0">
                <a:solidFill>
                  <a:schemeClr val="bg1"/>
                </a:solidFill>
                <a:latin typeface="Ubuntu Mono" panose="020B0509030602030204" pitchFamily="49" charset="0"/>
              </a:endParaRPr>
            </a:p>
          </p:txBody>
        </p:sp>
      </p:grpSp>
      <p:sp>
        <p:nvSpPr>
          <p:cNvPr id="2" name="Textfeld 1"/>
          <p:cNvSpPr txBox="1"/>
          <p:nvPr/>
        </p:nvSpPr>
        <p:spPr>
          <a:xfrm>
            <a:off x="468922" y="1270670"/>
            <a:ext cx="5806831" cy="5021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de-DE" b="1" dirty="0" err="1">
                <a:solidFill>
                  <a:schemeClr val="bg1"/>
                </a:solidFill>
                <a:latin typeface="Ubuntu" panose="020B0604030602030204" pitchFamily="34" charset="0"/>
              </a:rPr>
              <a:t>DFPlayer</a:t>
            </a:r>
            <a:endParaRPr lang="de-DE" b="1" dirty="0">
              <a:solidFill>
                <a:schemeClr val="bg1"/>
              </a:solidFill>
              <a:latin typeface="Ubuntu" panose="020B0604030602030204" pitchFamily="34" charset="0"/>
            </a:endParaRPr>
          </a:p>
          <a:p>
            <a:pPr marL="857250" lvl="1" indent="-400050">
              <a:lnSpc>
                <a:spcPct val="150000"/>
              </a:lnSpc>
              <a:buFont typeface="+mj-lt"/>
              <a:buAutoNum type="romanUcPeriod"/>
            </a:pPr>
            <a:r>
              <a:rPr lang="de-DE" dirty="0">
                <a:solidFill>
                  <a:schemeClr val="bg1"/>
                </a:solidFill>
                <a:latin typeface="Ubuntu" panose="020B0604030602030204" pitchFamily="34" charset="0"/>
              </a:rPr>
              <a:t>Dokumentation</a:t>
            </a:r>
            <a:endParaRPr lang="de-DE" dirty="0">
              <a:solidFill>
                <a:schemeClr val="bg1"/>
              </a:solidFill>
              <a:latin typeface="Ubuntu" panose="020B0604030602030204" pitchFamily="34" charset="0"/>
            </a:endParaRPr>
          </a:p>
          <a:p>
            <a:pPr marL="857250" lvl="1" indent="-400050">
              <a:lnSpc>
                <a:spcPct val="150000"/>
              </a:lnSpc>
              <a:buFont typeface="+mj-lt"/>
              <a:buAutoNum type="romanUcPeriod"/>
            </a:pPr>
            <a:r>
              <a:rPr lang="de-DE" dirty="0">
                <a:solidFill>
                  <a:schemeClr val="bg1"/>
                </a:solidFill>
                <a:latin typeface="Ubuntu" panose="020B0604030602030204" pitchFamily="34" charset="0"/>
              </a:rPr>
              <a:t>Reverse Engineering</a:t>
            </a:r>
            <a:endParaRPr lang="de-DE" dirty="0">
              <a:solidFill>
                <a:schemeClr val="bg1"/>
              </a:solidFill>
              <a:latin typeface="Ubuntu" panose="020B0604030602030204" pitchFamily="34" charset="0"/>
            </a:endParaRPr>
          </a:p>
          <a:p>
            <a:pPr marL="857250" lvl="1" indent="-400050">
              <a:lnSpc>
                <a:spcPct val="150000"/>
              </a:lnSpc>
              <a:buFont typeface="+mj-lt"/>
              <a:buAutoNum type="romanUcPeriod"/>
            </a:pPr>
            <a:r>
              <a:rPr lang="de-DE" dirty="0">
                <a:solidFill>
                  <a:schemeClr val="bg1"/>
                </a:solidFill>
                <a:latin typeface="Ubuntu" panose="020B0604030602030204" pitchFamily="34" charset="0"/>
              </a:rPr>
              <a:t>Eigene Methoden</a:t>
            </a:r>
            <a:endParaRPr lang="de-DE" dirty="0">
              <a:solidFill>
                <a:schemeClr val="bg1"/>
              </a:solidFill>
              <a:latin typeface="Ubuntu" panose="020B0604030602030204" pitchFamily="34" charset="0"/>
            </a:endParaRPr>
          </a:p>
          <a:p>
            <a:pPr lvl="1">
              <a:lnSpc>
                <a:spcPct val="150000"/>
              </a:lnSpc>
            </a:pPr>
            <a:endParaRPr lang="de-DE" dirty="0">
              <a:solidFill>
                <a:schemeClr val="bg1"/>
              </a:solidFill>
              <a:latin typeface="Ubuntu" panose="020B0604030602030204" pitchFamily="34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de-DE" b="1" dirty="0">
                <a:solidFill>
                  <a:schemeClr val="bg1"/>
                </a:solidFill>
                <a:latin typeface="Ubuntu" panose="020B0604030602030204" pitchFamily="34" charset="0"/>
              </a:rPr>
              <a:t>Fazit</a:t>
            </a:r>
            <a:endParaRPr lang="de-DE" b="1" dirty="0">
              <a:solidFill>
                <a:schemeClr val="bg1"/>
              </a:solidFill>
              <a:latin typeface="Ubuntu" panose="020B0604030602030204" pitchFamily="34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de-DE" b="1" dirty="0">
              <a:solidFill>
                <a:schemeClr val="bg1"/>
              </a:solidFill>
              <a:latin typeface="Ubuntu" panose="020B0604030602030204" pitchFamily="34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de-DE" b="1" dirty="0" err="1">
                <a:solidFill>
                  <a:schemeClr val="bg1"/>
                </a:solidFill>
                <a:latin typeface="Ubuntu" panose="020B0604030602030204" pitchFamily="34" charset="0"/>
              </a:rPr>
              <a:t>Toucherkennung</a:t>
            </a:r>
            <a:endParaRPr lang="de-DE" b="1" dirty="0">
              <a:solidFill>
                <a:schemeClr val="bg1"/>
              </a:solidFill>
              <a:latin typeface="Ubuntu" panose="020B0604030602030204" pitchFamily="34" charset="0"/>
            </a:endParaRPr>
          </a:p>
          <a:p>
            <a:pPr marL="857250" lvl="1" indent="-400050">
              <a:lnSpc>
                <a:spcPct val="150000"/>
              </a:lnSpc>
              <a:buFont typeface="+mj-lt"/>
              <a:buAutoNum type="romanUcPeriod"/>
            </a:pPr>
            <a:r>
              <a:rPr lang="de-DE" dirty="0">
                <a:solidFill>
                  <a:schemeClr val="bg1"/>
                </a:solidFill>
                <a:latin typeface="Ubuntu" panose="020B0604030602030204" pitchFamily="34" charset="0"/>
              </a:rPr>
              <a:t>Grundlagen</a:t>
            </a:r>
            <a:endParaRPr lang="de-DE" dirty="0">
              <a:solidFill>
                <a:schemeClr val="bg1"/>
              </a:solidFill>
              <a:latin typeface="Ubuntu" panose="020B0604030602030204" pitchFamily="34" charset="0"/>
            </a:endParaRPr>
          </a:p>
          <a:p>
            <a:pPr marL="857250" lvl="1" indent="-400050">
              <a:lnSpc>
                <a:spcPct val="150000"/>
              </a:lnSpc>
              <a:buFont typeface="+mj-lt"/>
              <a:buAutoNum type="romanUcPeriod"/>
            </a:pPr>
            <a:r>
              <a:rPr lang="de-DE" dirty="0">
                <a:solidFill>
                  <a:schemeClr val="bg1"/>
                </a:solidFill>
                <a:latin typeface="Ubuntu" panose="020B0604030602030204" pitchFamily="34" charset="0"/>
              </a:rPr>
              <a:t>Probleme</a:t>
            </a:r>
            <a:endParaRPr lang="de-DE" dirty="0">
              <a:solidFill>
                <a:schemeClr val="bg1"/>
              </a:solidFill>
              <a:latin typeface="Ubuntu" panose="020B0604030602030204" pitchFamily="34" charset="0"/>
            </a:endParaRPr>
          </a:p>
          <a:p>
            <a:pPr marL="857250" lvl="1" indent="-400050">
              <a:lnSpc>
                <a:spcPct val="150000"/>
              </a:lnSpc>
              <a:buFont typeface="+mj-lt"/>
              <a:buAutoNum type="romanUcPeriod"/>
            </a:pPr>
            <a:r>
              <a:rPr lang="de-DE" dirty="0">
                <a:solidFill>
                  <a:schemeClr val="bg1"/>
                </a:solidFill>
                <a:latin typeface="Ubuntu" panose="020B0604030602030204" pitchFamily="34" charset="0"/>
              </a:rPr>
              <a:t>Lösung</a:t>
            </a:r>
            <a:endParaRPr lang="de-DE" dirty="0">
              <a:solidFill>
                <a:schemeClr val="bg1"/>
              </a:solidFill>
              <a:latin typeface="Ubuntu" panose="020B0604030602030204" pitchFamily="34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de-DE" b="1" dirty="0">
              <a:solidFill>
                <a:schemeClr val="bg1"/>
              </a:solidFill>
              <a:latin typeface="Ubuntu" panose="020B0604030602030204" pitchFamily="34" charset="0"/>
            </a:endParaRPr>
          </a:p>
        </p:txBody>
      </p:sp>
      <p:pic>
        <p:nvPicPr>
          <p:cNvPr id="13" name="Grafik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5389" y="1348705"/>
            <a:ext cx="1795074" cy="187074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-1" y="681135"/>
            <a:ext cx="12192000" cy="1959427"/>
          </a:xfrm>
          <a:prstGeom prst="rect">
            <a:avLst/>
          </a:prstGeom>
          <a:solidFill>
            <a:schemeClr val="bg2">
              <a:lumMod val="10000"/>
              <a:alpha val="4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sz="3600" dirty="0">
              <a:latin typeface="Ubuntu Mono" panose="020B0509030602030204" pitchFamily="49" charset="0"/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1" y="905070"/>
            <a:ext cx="12192000" cy="1511559"/>
          </a:xfrm>
          <a:prstGeom prst="rect">
            <a:avLst/>
          </a:prstGeom>
          <a:solidFill>
            <a:schemeClr val="bg2">
              <a:lumMod val="10000"/>
              <a:alpha val="4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3600" dirty="0">
                <a:latin typeface="Ubuntu Mono" panose="020B0509030602030204" pitchFamily="49" charset="0"/>
              </a:rPr>
              <a:t> </a:t>
            </a:r>
            <a:r>
              <a:rPr lang="de-DE" sz="3600" dirty="0" err="1">
                <a:latin typeface="Ubuntu Mono" panose="020B0509030602030204" pitchFamily="49" charset="0"/>
              </a:rPr>
              <a:t>DFPlayer</a:t>
            </a:r>
            <a:endParaRPr lang="de-DE" sz="3600" dirty="0">
              <a:latin typeface="Ubuntu Mono" panose="020B0509030602030204" pitchFamily="49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0" y="989042"/>
            <a:ext cx="12192000" cy="5355774"/>
          </a:xfrm>
          <a:prstGeom prst="rect">
            <a:avLst/>
          </a:prstGeom>
          <a:solidFill>
            <a:schemeClr val="bg2">
              <a:lumMod val="1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grpSp>
        <p:nvGrpSpPr>
          <p:cNvPr id="8" name="Group 99"/>
          <p:cNvGrpSpPr/>
          <p:nvPr/>
        </p:nvGrpSpPr>
        <p:grpSpPr>
          <a:xfrm>
            <a:off x="127357" y="-21594"/>
            <a:ext cx="4634424" cy="613385"/>
            <a:chOff x="127357" y="-6354"/>
            <a:chExt cx="2524868" cy="613385"/>
          </a:xfrm>
        </p:grpSpPr>
        <p:sp>
          <p:nvSpPr>
            <p:cNvPr id="9" name="Round Same Side Corner Rectangle 100"/>
            <p:cNvSpPr/>
            <p:nvPr/>
          </p:nvSpPr>
          <p:spPr bwMode="auto">
            <a:xfrm rot="10800000" flipH="1">
              <a:off x="127357" y="-6354"/>
              <a:ext cx="2524868" cy="613385"/>
            </a:xfrm>
            <a:prstGeom prst="round2SameRect">
              <a:avLst>
                <a:gd name="adj1" fmla="val 35205"/>
                <a:gd name="adj2" fmla="val 0"/>
              </a:avLst>
            </a:prstGeom>
            <a:solidFill>
              <a:schemeClr val="bg2">
                <a:lumMod val="10000"/>
                <a:alpha val="70000"/>
              </a:schemeClr>
            </a:solidFill>
            <a:ln w="19050">
              <a:solidFill>
                <a:schemeClr val="tx1">
                  <a:lumMod val="95000"/>
                  <a:lumOff val="5000"/>
                </a:schemeClr>
              </a:solidFill>
              <a:rou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none" lIns="121920" tIns="60960" rIns="121920" bIns="60960" numCol="1" rtlCol="0" anchor="ctr" anchorCtr="1" compatLnSpc="1"/>
            <a:lstStyle/>
            <a:p>
              <a:pPr algn="ctr"/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10" name="TextBox 101"/>
            <p:cNvSpPr txBox="1"/>
            <p:nvPr/>
          </p:nvSpPr>
          <p:spPr>
            <a:xfrm>
              <a:off x="127357" y="75837"/>
              <a:ext cx="25248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dirty="0">
                  <a:solidFill>
                    <a:schemeClr val="bg1"/>
                  </a:solidFill>
                  <a:latin typeface="Ubuntu Mono" panose="020B0509030602030204" pitchFamily="49" charset="0"/>
                </a:rPr>
                <a:t>Dokumentation</a:t>
              </a:r>
              <a:endParaRPr lang="de-DE" sz="2400" dirty="0">
                <a:solidFill>
                  <a:schemeClr val="bg1"/>
                </a:solidFill>
                <a:latin typeface="Ubuntu Mono" panose="020B0509030602030204" pitchFamily="49" charset="0"/>
              </a:endParaRPr>
            </a:p>
          </p:txBody>
        </p:sp>
      </p:grpSp>
      <p:pic>
        <p:nvPicPr>
          <p:cNvPr id="1026" name="Picture 2" descr="DFPlayer_Mini_Pin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98" t="9553" r="5205" b="9210"/>
          <a:stretch>
            <a:fillRect/>
          </a:stretch>
        </p:blipFill>
        <p:spPr bwMode="auto">
          <a:xfrm>
            <a:off x="3513437" y="1962664"/>
            <a:ext cx="5165125" cy="2932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hteck: abgerundete Ecken 2"/>
          <p:cNvSpPr/>
          <p:nvPr/>
        </p:nvSpPr>
        <p:spPr>
          <a:xfrm>
            <a:off x="3855309" y="2100648"/>
            <a:ext cx="1021492" cy="313038"/>
          </a:xfrm>
          <a:prstGeom prst="roundRect">
            <a:avLst/>
          </a:prstGeom>
          <a:noFill/>
          <a:ln w="38100">
            <a:solidFill>
              <a:srgbClr val="B6210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Rechteck: abgerundete Ecken 1"/>
          <p:cNvSpPr/>
          <p:nvPr/>
        </p:nvSpPr>
        <p:spPr>
          <a:xfrm>
            <a:off x="3855309" y="2413686"/>
            <a:ext cx="1021492" cy="650789"/>
          </a:xfrm>
          <a:prstGeom prst="round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1" name="Rechteck: abgerundete Ecken 10"/>
          <p:cNvSpPr/>
          <p:nvPr/>
        </p:nvSpPr>
        <p:spPr>
          <a:xfrm>
            <a:off x="6998044" y="4081848"/>
            <a:ext cx="1021492" cy="313038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2" name="Rechteck: abgerundete Ecken 11"/>
          <p:cNvSpPr/>
          <p:nvPr/>
        </p:nvSpPr>
        <p:spPr>
          <a:xfrm>
            <a:off x="3731741" y="4081848"/>
            <a:ext cx="1145060" cy="313038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13" name="Picture 4" descr="https://sdz-upload.s3.amazonaws.com/prod/upload/imageArduinoF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90252" l="0" r="100000">
                        <a14:foregroundMark x1="1509" y1="16667" x2="20126" y2="34591"/>
                        <a14:foregroundMark x1="10063" y1="13522" x2="24277" y2="1101"/>
                        <a14:foregroundMark x1="48931" y1="20283" x2="71447" y2="26572"/>
                        <a14:foregroundMark x1="13585" y1="55503" x2="16226" y2="63994"/>
                        <a14:foregroundMark x1="26918" y1="68396" x2="51321" y2="76258"/>
                        <a14:foregroundMark x1="51698" y1="32233" x2="68176" y2="19182"/>
                        <a14:foregroundMark x1="51321" y1="18868" x2="55597" y2="3349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538777" y="1636809"/>
            <a:ext cx="3891657" cy="311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9" name="Gruppieren 28"/>
          <p:cNvGrpSpPr/>
          <p:nvPr/>
        </p:nvGrpSpPr>
        <p:grpSpPr>
          <a:xfrm>
            <a:off x="4911725" y="2648554"/>
            <a:ext cx="2800350" cy="561971"/>
            <a:chOff x="4911725" y="2648554"/>
            <a:chExt cx="2800350" cy="561971"/>
          </a:xfrm>
        </p:grpSpPr>
        <p:cxnSp>
          <p:nvCxnSpPr>
            <p:cNvPr id="5" name="Gerader Verbinder 4"/>
            <p:cNvCxnSpPr/>
            <p:nvPr/>
          </p:nvCxnSpPr>
          <p:spPr>
            <a:xfrm>
              <a:off x="4911725" y="3077175"/>
              <a:ext cx="1739899" cy="3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r Verbinder 13"/>
            <p:cNvCxnSpPr/>
            <p:nvPr/>
          </p:nvCxnSpPr>
          <p:spPr>
            <a:xfrm>
              <a:off x="4911725" y="3210525"/>
              <a:ext cx="1827213" cy="0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r Verbinder 16"/>
            <p:cNvCxnSpPr/>
            <p:nvPr/>
          </p:nvCxnSpPr>
          <p:spPr>
            <a:xfrm flipV="1">
              <a:off x="6651624" y="2648554"/>
              <a:ext cx="1060451" cy="2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r Verbinder 18"/>
            <p:cNvCxnSpPr/>
            <p:nvPr/>
          </p:nvCxnSpPr>
          <p:spPr>
            <a:xfrm>
              <a:off x="6738938" y="2862867"/>
              <a:ext cx="973137" cy="0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r Verbinder 21"/>
            <p:cNvCxnSpPr/>
            <p:nvPr/>
          </p:nvCxnSpPr>
          <p:spPr>
            <a:xfrm flipV="1">
              <a:off x="6651624" y="2648556"/>
              <a:ext cx="0" cy="428622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Gerader Verbinder 26"/>
            <p:cNvCxnSpPr/>
            <p:nvPr/>
          </p:nvCxnSpPr>
          <p:spPr>
            <a:xfrm flipV="1">
              <a:off x="6738938" y="2862867"/>
              <a:ext cx="0" cy="347658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5" name="Textfeld 1024"/>
          <p:cNvSpPr txBox="1"/>
          <p:nvPr/>
        </p:nvSpPr>
        <p:spPr>
          <a:xfrm>
            <a:off x="5438635" y="2955980"/>
            <a:ext cx="1244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Ubuntu" panose="020B0604030602030204" pitchFamily="34" charset="0"/>
              </a:rPr>
              <a:t>UART</a:t>
            </a:r>
            <a:endParaRPr lang="de-DE" dirty="0">
              <a:solidFill>
                <a:schemeClr val="bg1"/>
              </a:solidFill>
              <a:latin typeface="Ubuntu" panose="020B0604030602030204" pitchFamily="34" charset="0"/>
            </a:endParaRPr>
          </a:p>
        </p:txBody>
      </p:sp>
      <p:sp>
        <p:nvSpPr>
          <p:cNvPr id="20" name="Textfeld 19"/>
          <p:cNvSpPr txBox="1"/>
          <p:nvPr/>
        </p:nvSpPr>
        <p:spPr>
          <a:xfrm>
            <a:off x="73478" y="6344816"/>
            <a:ext cx="770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solidFill>
                  <a:schemeClr val="bg1"/>
                </a:solidFill>
                <a:latin typeface="Ubuntu Mono" panose="020B0509030602030204" pitchFamily="49" charset="0"/>
              </a:rPr>
              <a:t>2</a:t>
            </a:r>
            <a:endParaRPr lang="de-DE" sz="2400" dirty="0">
              <a:solidFill>
                <a:schemeClr val="bg1"/>
              </a:solidFill>
              <a:latin typeface="Ubuntu Mono" panose="020B0509030602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2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5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7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2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9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3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1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32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2" grpId="0" animBg="1"/>
      <p:bldP spid="2" grpId="1" animBg="1"/>
      <p:bldP spid="11" grpId="0" animBg="1"/>
      <p:bldP spid="11" grpId="1" animBg="1"/>
      <p:bldP spid="12" grpId="0" animBg="1"/>
      <p:bldP spid="12" grpId="1" animBg="1"/>
      <p:bldP spid="102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hteck 46"/>
          <p:cNvSpPr/>
          <p:nvPr/>
        </p:nvSpPr>
        <p:spPr>
          <a:xfrm>
            <a:off x="0" y="989042"/>
            <a:ext cx="12192000" cy="5355774"/>
          </a:xfrm>
          <a:prstGeom prst="rect">
            <a:avLst/>
          </a:prstGeom>
          <a:solidFill>
            <a:schemeClr val="bg2">
              <a:lumMod val="1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grpSp>
        <p:nvGrpSpPr>
          <p:cNvPr id="8" name="Group 99"/>
          <p:cNvGrpSpPr/>
          <p:nvPr/>
        </p:nvGrpSpPr>
        <p:grpSpPr>
          <a:xfrm>
            <a:off x="127357" y="-21594"/>
            <a:ext cx="4634424" cy="613385"/>
            <a:chOff x="127357" y="-6354"/>
            <a:chExt cx="2524868" cy="613385"/>
          </a:xfrm>
        </p:grpSpPr>
        <p:sp>
          <p:nvSpPr>
            <p:cNvPr id="9" name="Round Same Side Corner Rectangle 100"/>
            <p:cNvSpPr/>
            <p:nvPr/>
          </p:nvSpPr>
          <p:spPr bwMode="auto">
            <a:xfrm rot="10800000" flipH="1">
              <a:off x="127357" y="-6354"/>
              <a:ext cx="2524868" cy="613385"/>
            </a:xfrm>
            <a:prstGeom prst="round2SameRect">
              <a:avLst>
                <a:gd name="adj1" fmla="val 35205"/>
                <a:gd name="adj2" fmla="val 0"/>
              </a:avLst>
            </a:prstGeom>
            <a:solidFill>
              <a:schemeClr val="bg2">
                <a:lumMod val="10000"/>
                <a:alpha val="70000"/>
              </a:schemeClr>
            </a:solidFill>
            <a:ln w="19050">
              <a:solidFill>
                <a:schemeClr val="tx1">
                  <a:lumMod val="95000"/>
                  <a:lumOff val="5000"/>
                </a:schemeClr>
              </a:solidFill>
              <a:rou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none" lIns="121920" tIns="60960" rIns="121920" bIns="60960" numCol="1" rtlCol="0" anchor="ctr" anchorCtr="1" compatLnSpc="1"/>
            <a:lstStyle/>
            <a:p>
              <a:pPr algn="ctr"/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10" name="TextBox 101"/>
            <p:cNvSpPr txBox="1"/>
            <p:nvPr/>
          </p:nvSpPr>
          <p:spPr>
            <a:xfrm>
              <a:off x="127357" y="75837"/>
              <a:ext cx="25248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dirty="0">
                  <a:solidFill>
                    <a:schemeClr val="bg1"/>
                  </a:solidFill>
                  <a:latin typeface="Ubuntu Mono" panose="020B0509030602030204" pitchFamily="49" charset="0"/>
                </a:rPr>
                <a:t>Dokumentation</a:t>
              </a:r>
              <a:endParaRPr lang="de-DE" sz="2400" dirty="0">
                <a:solidFill>
                  <a:schemeClr val="bg1"/>
                </a:solidFill>
                <a:latin typeface="Ubuntu Mono" panose="020B0509030602030204" pitchFamily="49" charset="0"/>
              </a:endParaRPr>
            </a:p>
          </p:txBody>
        </p:sp>
      </p:grpSp>
      <p:grpSp>
        <p:nvGrpSpPr>
          <p:cNvPr id="5" name="Gruppieren 4"/>
          <p:cNvGrpSpPr/>
          <p:nvPr/>
        </p:nvGrpSpPr>
        <p:grpSpPr>
          <a:xfrm>
            <a:off x="228600" y="2180676"/>
            <a:ext cx="11734800" cy="966411"/>
            <a:chOff x="1645499" y="1540474"/>
            <a:chExt cx="17061535" cy="708454"/>
          </a:xfrm>
        </p:grpSpPr>
        <p:sp>
          <p:nvSpPr>
            <p:cNvPr id="4" name="Rechteck 3"/>
            <p:cNvSpPr/>
            <p:nvPr/>
          </p:nvSpPr>
          <p:spPr>
            <a:xfrm>
              <a:off x="1645499" y="1540474"/>
              <a:ext cx="1732015" cy="708454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de-DE" sz="1300" dirty="0">
                  <a:solidFill>
                    <a:schemeClr val="tx1"/>
                  </a:solidFill>
                  <a:latin typeface="Ubuntu" panose="020B0604030602030204" pitchFamily="34" charset="0"/>
                </a:rPr>
                <a:t>Startb</a:t>
              </a:r>
              <a:r>
                <a:rPr lang="en-US" altLang="de-DE" sz="1300" dirty="0">
                  <a:solidFill>
                    <a:schemeClr val="tx1"/>
                  </a:solidFill>
                  <a:latin typeface="Ubuntu" panose="020B0604030602030204" pitchFamily="34" charset="0"/>
                </a:rPr>
                <a:t>y</a:t>
              </a:r>
              <a:r>
                <a:rPr lang="de-DE" sz="1300" dirty="0">
                  <a:solidFill>
                    <a:schemeClr val="tx1"/>
                  </a:solidFill>
                  <a:latin typeface="Ubuntu" panose="020B0604030602030204" pitchFamily="34" charset="0"/>
                </a:rPr>
                <a:t>t</a:t>
              </a:r>
              <a:r>
                <a:rPr lang="en-US" altLang="de-DE" sz="1300" dirty="0">
                  <a:solidFill>
                    <a:schemeClr val="tx1"/>
                  </a:solidFill>
                  <a:latin typeface="Ubuntu" panose="020B0604030602030204" pitchFamily="34" charset="0"/>
                </a:rPr>
                <a:t>e</a:t>
              </a:r>
              <a:endParaRPr lang="de-DE" sz="1300" dirty="0">
                <a:solidFill>
                  <a:schemeClr val="tx1"/>
                </a:solidFill>
                <a:latin typeface="Ubuntu" panose="020B0604030602030204" pitchFamily="34" charset="0"/>
              </a:endParaRPr>
            </a:p>
            <a:p>
              <a:pPr algn="ctr">
                <a:lnSpc>
                  <a:spcPct val="150000"/>
                </a:lnSpc>
              </a:pPr>
              <a:r>
                <a:rPr lang="de-DE" sz="1300" dirty="0">
                  <a:solidFill>
                    <a:schemeClr val="tx1"/>
                  </a:solidFill>
                  <a:latin typeface="Ubuntu" panose="020B0604030602030204" pitchFamily="34" charset="0"/>
                </a:rPr>
                <a:t>0x7E</a:t>
              </a:r>
              <a:endParaRPr lang="de-DE" sz="1300" dirty="0">
                <a:solidFill>
                  <a:schemeClr val="tx1"/>
                </a:solidFill>
                <a:latin typeface="Ubuntu" panose="020B0604030602030204" pitchFamily="34" charset="0"/>
              </a:endParaRPr>
            </a:p>
          </p:txBody>
        </p:sp>
        <p:sp>
          <p:nvSpPr>
            <p:cNvPr id="15" name="Rechteck 14"/>
            <p:cNvSpPr/>
            <p:nvPr/>
          </p:nvSpPr>
          <p:spPr>
            <a:xfrm>
              <a:off x="3377514" y="1540474"/>
              <a:ext cx="1732015" cy="708454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de-DE" sz="1300" dirty="0">
                  <a:solidFill>
                    <a:schemeClr val="tx1"/>
                  </a:solidFill>
                  <a:latin typeface="Ubuntu" panose="020B0604030602030204" pitchFamily="34" charset="0"/>
                </a:rPr>
                <a:t>Version</a:t>
              </a:r>
              <a:endParaRPr lang="de-DE" sz="1300" dirty="0">
                <a:solidFill>
                  <a:schemeClr val="tx1"/>
                </a:solidFill>
                <a:latin typeface="Ubuntu" panose="020B0604030602030204" pitchFamily="34" charset="0"/>
              </a:endParaRPr>
            </a:p>
            <a:p>
              <a:pPr algn="ctr">
                <a:lnSpc>
                  <a:spcPct val="150000"/>
                </a:lnSpc>
              </a:pPr>
              <a:r>
                <a:rPr lang="de-DE" sz="1300" dirty="0">
                  <a:solidFill>
                    <a:schemeClr val="tx1"/>
                  </a:solidFill>
                  <a:latin typeface="Ubuntu" panose="020B0604030602030204" pitchFamily="34" charset="0"/>
                </a:rPr>
                <a:t>0xEF</a:t>
              </a:r>
              <a:endParaRPr lang="de-DE" sz="1300" dirty="0">
                <a:solidFill>
                  <a:schemeClr val="tx1"/>
                </a:solidFill>
                <a:latin typeface="Ubuntu" panose="020B0604030602030204" pitchFamily="34" charset="0"/>
              </a:endParaRPr>
            </a:p>
          </p:txBody>
        </p:sp>
        <p:sp>
          <p:nvSpPr>
            <p:cNvPr id="16" name="Rechteck 15"/>
            <p:cNvSpPr/>
            <p:nvPr/>
          </p:nvSpPr>
          <p:spPr>
            <a:xfrm>
              <a:off x="5023324" y="1540474"/>
              <a:ext cx="1732015" cy="708454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de-DE" sz="1300" dirty="0" err="1">
                  <a:solidFill>
                    <a:schemeClr val="tx1"/>
                  </a:solidFill>
                  <a:latin typeface="Ubuntu" panose="020B0604030602030204" pitchFamily="34" charset="0"/>
                </a:rPr>
                <a:t>Length</a:t>
              </a:r>
              <a:endParaRPr lang="de-DE" sz="1300" dirty="0">
                <a:solidFill>
                  <a:schemeClr val="tx1"/>
                </a:solidFill>
                <a:latin typeface="Ubuntu" panose="020B0604030602030204" pitchFamily="34" charset="0"/>
              </a:endParaRPr>
            </a:p>
            <a:p>
              <a:pPr algn="ctr">
                <a:lnSpc>
                  <a:spcPct val="150000"/>
                </a:lnSpc>
              </a:pPr>
              <a:r>
                <a:rPr lang="de-DE" sz="1300" dirty="0">
                  <a:solidFill>
                    <a:schemeClr val="tx1"/>
                  </a:solidFill>
                  <a:latin typeface="Ubuntu" panose="020B0604030602030204" pitchFamily="34" charset="0"/>
                </a:rPr>
                <a:t>0x06</a:t>
              </a:r>
              <a:endParaRPr lang="de-DE" sz="1300" dirty="0">
                <a:solidFill>
                  <a:schemeClr val="tx1"/>
                </a:solidFill>
                <a:latin typeface="Ubuntu" panose="020B0604030602030204" pitchFamily="34" charset="0"/>
              </a:endParaRPr>
            </a:p>
          </p:txBody>
        </p:sp>
        <p:sp>
          <p:nvSpPr>
            <p:cNvPr id="17" name="Rechteck 16"/>
            <p:cNvSpPr/>
            <p:nvPr/>
          </p:nvSpPr>
          <p:spPr>
            <a:xfrm>
              <a:off x="6755339" y="1540474"/>
              <a:ext cx="1732015" cy="708454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de-DE" sz="1300" dirty="0">
                  <a:solidFill>
                    <a:schemeClr val="tx1"/>
                  </a:solidFill>
                  <a:latin typeface="Ubuntu" panose="020B0604030602030204" pitchFamily="34" charset="0"/>
                </a:rPr>
                <a:t>Command</a:t>
              </a:r>
              <a:endParaRPr lang="de-DE" sz="1300" dirty="0">
                <a:solidFill>
                  <a:schemeClr val="tx1"/>
                </a:solidFill>
                <a:latin typeface="Ubuntu" panose="020B0604030602030204" pitchFamily="34" charset="0"/>
              </a:endParaRPr>
            </a:p>
            <a:p>
              <a:pPr algn="ctr">
                <a:lnSpc>
                  <a:spcPct val="150000"/>
                </a:lnSpc>
              </a:pPr>
              <a:endParaRPr lang="de-DE" sz="1300" dirty="0">
                <a:solidFill>
                  <a:schemeClr val="tx1"/>
                </a:solidFill>
                <a:latin typeface="Ubuntu" panose="020B0604030602030204" pitchFamily="34" charset="0"/>
              </a:endParaRPr>
            </a:p>
          </p:txBody>
        </p:sp>
        <p:sp>
          <p:nvSpPr>
            <p:cNvPr id="18" name="Rechteck 17"/>
            <p:cNvSpPr/>
            <p:nvPr/>
          </p:nvSpPr>
          <p:spPr>
            <a:xfrm>
              <a:off x="8487354" y="1540474"/>
              <a:ext cx="1732015" cy="708454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de-DE" sz="1300" dirty="0">
                  <a:solidFill>
                    <a:schemeClr val="tx1"/>
                  </a:solidFill>
                  <a:latin typeface="Ubuntu" panose="020B0604030602030204" pitchFamily="34" charset="0"/>
                </a:rPr>
                <a:t>Feedback</a:t>
              </a:r>
              <a:endParaRPr lang="de-DE" sz="1300" dirty="0">
                <a:solidFill>
                  <a:schemeClr val="tx1"/>
                </a:solidFill>
                <a:latin typeface="Ubuntu" panose="020B0604030602030204" pitchFamily="34" charset="0"/>
              </a:endParaRPr>
            </a:p>
            <a:p>
              <a:pPr algn="ctr">
                <a:lnSpc>
                  <a:spcPct val="150000"/>
                </a:lnSpc>
              </a:pPr>
              <a:endParaRPr lang="de-DE" sz="1300" dirty="0">
                <a:solidFill>
                  <a:schemeClr val="tx1"/>
                </a:solidFill>
                <a:latin typeface="Ubuntu" panose="020B0604030602030204" pitchFamily="34" charset="0"/>
              </a:endParaRPr>
            </a:p>
          </p:txBody>
        </p:sp>
        <p:sp>
          <p:nvSpPr>
            <p:cNvPr id="19" name="Rechteck 18"/>
            <p:cNvSpPr/>
            <p:nvPr/>
          </p:nvSpPr>
          <p:spPr>
            <a:xfrm>
              <a:off x="10133164" y="1540474"/>
              <a:ext cx="1732015" cy="708454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de-DE" sz="1300" dirty="0">
                  <a:solidFill>
                    <a:schemeClr val="tx1"/>
                  </a:solidFill>
                  <a:latin typeface="Ubuntu" panose="020B0604030602030204" pitchFamily="34" charset="0"/>
                </a:rPr>
                <a:t>Parameter 1</a:t>
              </a:r>
              <a:endParaRPr lang="de-DE" sz="1300" dirty="0">
                <a:solidFill>
                  <a:schemeClr val="tx1"/>
                </a:solidFill>
                <a:latin typeface="Ubuntu" panose="020B0604030602030204" pitchFamily="34" charset="0"/>
              </a:endParaRPr>
            </a:p>
            <a:p>
              <a:pPr algn="ctr">
                <a:lnSpc>
                  <a:spcPct val="150000"/>
                </a:lnSpc>
              </a:pPr>
              <a:endParaRPr lang="de-DE" sz="1300" dirty="0">
                <a:solidFill>
                  <a:schemeClr val="tx1"/>
                </a:solidFill>
                <a:latin typeface="Ubuntu" panose="020B0604030602030204" pitchFamily="34" charset="0"/>
              </a:endParaRPr>
            </a:p>
          </p:txBody>
        </p:sp>
        <p:sp>
          <p:nvSpPr>
            <p:cNvPr id="20" name="Rechteck 19"/>
            <p:cNvSpPr/>
            <p:nvPr/>
          </p:nvSpPr>
          <p:spPr>
            <a:xfrm>
              <a:off x="11865179" y="1540474"/>
              <a:ext cx="1732015" cy="708454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de-DE" sz="1300" dirty="0">
                  <a:solidFill>
                    <a:schemeClr val="tx1"/>
                  </a:solidFill>
                  <a:latin typeface="Ubuntu" panose="020B0604030602030204" pitchFamily="34" charset="0"/>
                </a:rPr>
                <a:t>Parameter 2</a:t>
              </a:r>
              <a:endParaRPr lang="de-DE" sz="1300" dirty="0">
                <a:solidFill>
                  <a:schemeClr val="tx1"/>
                </a:solidFill>
                <a:latin typeface="Ubuntu" panose="020B0604030602030204" pitchFamily="34" charset="0"/>
              </a:endParaRPr>
            </a:p>
            <a:p>
              <a:pPr algn="ctr">
                <a:lnSpc>
                  <a:spcPct val="150000"/>
                </a:lnSpc>
              </a:pPr>
              <a:endParaRPr lang="de-DE" sz="1300" dirty="0">
                <a:solidFill>
                  <a:schemeClr val="tx1"/>
                </a:solidFill>
                <a:latin typeface="Ubuntu" panose="020B0604030602030204" pitchFamily="34" charset="0"/>
              </a:endParaRPr>
            </a:p>
          </p:txBody>
        </p:sp>
        <p:sp>
          <p:nvSpPr>
            <p:cNvPr id="21" name="Rechteck 20"/>
            <p:cNvSpPr/>
            <p:nvPr/>
          </p:nvSpPr>
          <p:spPr>
            <a:xfrm>
              <a:off x="13597194" y="1540474"/>
              <a:ext cx="1732015" cy="708454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de-DE" sz="1300" dirty="0" err="1">
                  <a:solidFill>
                    <a:schemeClr val="tx1"/>
                  </a:solidFill>
                  <a:latin typeface="Ubuntu" panose="020B0604030602030204" pitchFamily="34" charset="0"/>
                </a:rPr>
                <a:t>Checksum</a:t>
              </a:r>
              <a:r>
                <a:rPr lang="de-DE" sz="1300" dirty="0">
                  <a:solidFill>
                    <a:schemeClr val="tx1"/>
                  </a:solidFill>
                  <a:latin typeface="Ubuntu" panose="020B0604030602030204" pitchFamily="34" charset="0"/>
                </a:rPr>
                <a:t> 1</a:t>
              </a:r>
              <a:endParaRPr lang="de-DE" sz="1300" dirty="0">
                <a:solidFill>
                  <a:schemeClr val="tx1"/>
                </a:solidFill>
                <a:latin typeface="Ubuntu" panose="020B0604030602030204" pitchFamily="34" charset="0"/>
              </a:endParaRPr>
            </a:p>
            <a:p>
              <a:pPr algn="ctr">
                <a:lnSpc>
                  <a:spcPct val="150000"/>
                </a:lnSpc>
              </a:pPr>
              <a:endParaRPr lang="de-DE" sz="1300" dirty="0">
                <a:solidFill>
                  <a:schemeClr val="tx1"/>
                </a:solidFill>
                <a:latin typeface="Ubuntu" panose="020B0604030602030204" pitchFamily="34" charset="0"/>
              </a:endParaRPr>
            </a:p>
          </p:txBody>
        </p:sp>
        <p:sp>
          <p:nvSpPr>
            <p:cNvPr id="22" name="Rechteck 21"/>
            <p:cNvSpPr/>
            <p:nvPr/>
          </p:nvSpPr>
          <p:spPr>
            <a:xfrm>
              <a:off x="15243004" y="1540474"/>
              <a:ext cx="1732015" cy="708454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de-DE" sz="1300" dirty="0" err="1">
                  <a:solidFill>
                    <a:schemeClr val="tx1"/>
                  </a:solidFill>
                  <a:latin typeface="Ubuntu" panose="020B0604030602030204" pitchFamily="34" charset="0"/>
                </a:rPr>
                <a:t>Checksum</a:t>
              </a:r>
              <a:r>
                <a:rPr lang="de-DE" sz="1300" dirty="0">
                  <a:solidFill>
                    <a:schemeClr val="tx1"/>
                  </a:solidFill>
                  <a:latin typeface="Ubuntu" panose="020B0604030602030204" pitchFamily="34" charset="0"/>
                </a:rPr>
                <a:t> 2</a:t>
              </a:r>
              <a:endParaRPr lang="de-DE" sz="1300" dirty="0">
                <a:solidFill>
                  <a:schemeClr val="tx1"/>
                </a:solidFill>
                <a:latin typeface="Ubuntu" panose="020B0604030602030204" pitchFamily="34" charset="0"/>
              </a:endParaRPr>
            </a:p>
            <a:p>
              <a:pPr algn="ctr">
                <a:lnSpc>
                  <a:spcPct val="150000"/>
                </a:lnSpc>
              </a:pPr>
              <a:endParaRPr lang="de-DE" sz="1300" dirty="0">
                <a:solidFill>
                  <a:schemeClr val="tx1"/>
                </a:solidFill>
                <a:latin typeface="Ubuntu" panose="020B0604030602030204" pitchFamily="34" charset="0"/>
              </a:endParaRPr>
            </a:p>
          </p:txBody>
        </p:sp>
        <p:sp>
          <p:nvSpPr>
            <p:cNvPr id="23" name="Rechteck 22"/>
            <p:cNvSpPr/>
            <p:nvPr/>
          </p:nvSpPr>
          <p:spPr>
            <a:xfrm>
              <a:off x="16975019" y="1540474"/>
              <a:ext cx="1732015" cy="708454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de-DE" sz="1300" dirty="0" err="1">
                  <a:solidFill>
                    <a:schemeClr val="tx1"/>
                  </a:solidFill>
                  <a:latin typeface="Ubuntu" panose="020B0604030602030204" pitchFamily="34" charset="0"/>
                </a:rPr>
                <a:t>Endb</a:t>
              </a:r>
              <a:r>
                <a:rPr lang="en-US" altLang="de-DE" sz="1300" dirty="0" err="1">
                  <a:solidFill>
                    <a:schemeClr val="tx1"/>
                  </a:solidFill>
                  <a:latin typeface="Ubuntu" panose="020B0604030602030204" pitchFamily="34" charset="0"/>
                </a:rPr>
                <a:t>yte</a:t>
              </a:r>
              <a:endParaRPr lang="de-DE" sz="1300" dirty="0">
                <a:solidFill>
                  <a:schemeClr val="tx1"/>
                </a:solidFill>
                <a:latin typeface="Ubuntu" panose="020B0604030602030204" pitchFamily="34" charset="0"/>
              </a:endParaRPr>
            </a:p>
            <a:p>
              <a:pPr algn="ctr">
                <a:lnSpc>
                  <a:spcPct val="150000"/>
                </a:lnSpc>
              </a:pPr>
              <a:r>
                <a:rPr lang="de-DE" sz="1300" dirty="0">
                  <a:solidFill>
                    <a:schemeClr val="tx1"/>
                  </a:solidFill>
                  <a:latin typeface="Ubuntu" panose="020B0604030602030204" pitchFamily="34" charset="0"/>
                </a:rPr>
                <a:t>0xEF</a:t>
              </a:r>
              <a:endParaRPr lang="de-DE" sz="1300" dirty="0">
                <a:solidFill>
                  <a:schemeClr val="tx1"/>
                </a:solidFill>
                <a:latin typeface="Ubuntu" panose="020B0604030602030204" pitchFamily="34" charset="0"/>
              </a:endParaRPr>
            </a:p>
          </p:txBody>
        </p:sp>
      </p:grpSp>
      <p:grpSp>
        <p:nvGrpSpPr>
          <p:cNvPr id="27" name="Gruppieren 26"/>
          <p:cNvGrpSpPr/>
          <p:nvPr/>
        </p:nvGrpSpPr>
        <p:grpSpPr>
          <a:xfrm>
            <a:off x="3743110" y="2180676"/>
            <a:ext cx="7029021" cy="966411"/>
            <a:chOff x="2329178" y="3882320"/>
            <a:chExt cx="7029021" cy="966411"/>
          </a:xfrm>
        </p:grpSpPr>
        <p:sp>
          <p:nvSpPr>
            <p:cNvPr id="39" name="Rechteck 38"/>
            <p:cNvSpPr/>
            <p:nvPr/>
          </p:nvSpPr>
          <p:spPr>
            <a:xfrm>
              <a:off x="2329178" y="3882320"/>
              <a:ext cx="1191267" cy="96641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de-DE" sz="1300" dirty="0">
                  <a:solidFill>
                    <a:schemeClr val="tx1"/>
                  </a:solidFill>
                  <a:latin typeface="Ubuntu" panose="020B0604030602030204" pitchFamily="34" charset="0"/>
                </a:rPr>
                <a:t>Command</a:t>
              </a:r>
              <a:endParaRPr lang="de-DE" sz="1300" dirty="0">
                <a:solidFill>
                  <a:schemeClr val="tx1"/>
                </a:solidFill>
                <a:latin typeface="Ubuntu" panose="020B0604030602030204" pitchFamily="34" charset="0"/>
              </a:endParaRPr>
            </a:p>
            <a:p>
              <a:pPr algn="ctr">
                <a:lnSpc>
                  <a:spcPct val="150000"/>
                </a:lnSpc>
              </a:pPr>
              <a:endParaRPr lang="de-DE" sz="1300" dirty="0">
                <a:solidFill>
                  <a:schemeClr val="tx1"/>
                </a:solidFill>
                <a:latin typeface="Ubuntu" panose="020B0604030602030204" pitchFamily="34" charset="0"/>
              </a:endParaRPr>
            </a:p>
          </p:txBody>
        </p:sp>
        <p:sp>
          <p:nvSpPr>
            <p:cNvPr id="40" name="Rechteck 39"/>
            <p:cNvSpPr/>
            <p:nvPr/>
          </p:nvSpPr>
          <p:spPr>
            <a:xfrm>
              <a:off x="3520445" y="3882320"/>
              <a:ext cx="1191267" cy="96641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de-DE" sz="1300" dirty="0">
                  <a:solidFill>
                    <a:schemeClr val="tx1"/>
                  </a:solidFill>
                  <a:latin typeface="Ubuntu" panose="020B0604030602030204" pitchFamily="34" charset="0"/>
                </a:rPr>
                <a:t>Feedback</a:t>
              </a:r>
              <a:endParaRPr lang="de-DE" sz="1300" dirty="0">
                <a:solidFill>
                  <a:schemeClr val="tx1"/>
                </a:solidFill>
                <a:latin typeface="Ubuntu" panose="020B0604030602030204" pitchFamily="34" charset="0"/>
              </a:endParaRPr>
            </a:p>
            <a:p>
              <a:pPr algn="ctr">
                <a:lnSpc>
                  <a:spcPct val="150000"/>
                </a:lnSpc>
              </a:pPr>
              <a:endParaRPr lang="de-DE" sz="1300" dirty="0">
                <a:solidFill>
                  <a:schemeClr val="tx1"/>
                </a:solidFill>
                <a:latin typeface="Ubuntu" panose="020B0604030602030204" pitchFamily="34" charset="0"/>
              </a:endParaRPr>
            </a:p>
          </p:txBody>
        </p:sp>
        <p:sp>
          <p:nvSpPr>
            <p:cNvPr id="41" name="Rechteck 40"/>
            <p:cNvSpPr/>
            <p:nvPr/>
          </p:nvSpPr>
          <p:spPr>
            <a:xfrm>
              <a:off x="4652421" y="3882320"/>
              <a:ext cx="1191267" cy="96641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de-DE" sz="1300" dirty="0">
                  <a:solidFill>
                    <a:schemeClr val="tx1"/>
                  </a:solidFill>
                  <a:latin typeface="Ubuntu" panose="020B0604030602030204" pitchFamily="34" charset="0"/>
                </a:rPr>
                <a:t>Parameter 1</a:t>
              </a:r>
              <a:endParaRPr lang="de-DE" sz="1300" dirty="0">
                <a:solidFill>
                  <a:schemeClr val="tx1"/>
                </a:solidFill>
                <a:latin typeface="Ubuntu" panose="020B0604030602030204" pitchFamily="34" charset="0"/>
              </a:endParaRPr>
            </a:p>
            <a:p>
              <a:pPr algn="ctr">
                <a:lnSpc>
                  <a:spcPct val="150000"/>
                </a:lnSpc>
              </a:pPr>
              <a:endParaRPr lang="de-DE" sz="1300" dirty="0">
                <a:solidFill>
                  <a:schemeClr val="tx1"/>
                </a:solidFill>
                <a:latin typeface="Ubuntu" panose="020B0604030602030204" pitchFamily="34" charset="0"/>
              </a:endParaRPr>
            </a:p>
          </p:txBody>
        </p:sp>
        <p:sp>
          <p:nvSpPr>
            <p:cNvPr id="42" name="Rechteck 41"/>
            <p:cNvSpPr/>
            <p:nvPr/>
          </p:nvSpPr>
          <p:spPr>
            <a:xfrm>
              <a:off x="5843689" y="3882320"/>
              <a:ext cx="1191267" cy="96641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de-DE" sz="1300" dirty="0">
                  <a:solidFill>
                    <a:schemeClr val="tx1"/>
                  </a:solidFill>
                  <a:latin typeface="Ubuntu" panose="020B0604030602030204" pitchFamily="34" charset="0"/>
                </a:rPr>
                <a:t>Parameter 2</a:t>
              </a:r>
              <a:endParaRPr lang="de-DE" sz="1300" dirty="0">
                <a:solidFill>
                  <a:schemeClr val="tx1"/>
                </a:solidFill>
                <a:latin typeface="Ubuntu" panose="020B0604030602030204" pitchFamily="34" charset="0"/>
              </a:endParaRPr>
            </a:p>
            <a:p>
              <a:pPr algn="ctr">
                <a:lnSpc>
                  <a:spcPct val="150000"/>
                </a:lnSpc>
              </a:pPr>
              <a:endParaRPr lang="de-DE" sz="1300" dirty="0">
                <a:solidFill>
                  <a:schemeClr val="tx1"/>
                </a:solidFill>
                <a:latin typeface="Ubuntu" panose="020B0604030602030204" pitchFamily="34" charset="0"/>
              </a:endParaRPr>
            </a:p>
          </p:txBody>
        </p:sp>
        <p:sp>
          <p:nvSpPr>
            <p:cNvPr id="43" name="Rechteck 42"/>
            <p:cNvSpPr/>
            <p:nvPr/>
          </p:nvSpPr>
          <p:spPr>
            <a:xfrm>
              <a:off x="7034956" y="3882320"/>
              <a:ext cx="1191267" cy="96641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de-DE" sz="1300" dirty="0" err="1">
                  <a:solidFill>
                    <a:schemeClr val="tx1"/>
                  </a:solidFill>
                  <a:latin typeface="Ubuntu" panose="020B0604030602030204" pitchFamily="34" charset="0"/>
                </a:rPr>
                <a:t>Checksum</a:t>
              </a:r>
              <a:r>
                <a:rPr lang="de-DE" sz="1300" dirty="0">
                  <a:solidFill>
                    <a:schemeClr val="tx1"/>
                  </a:solidFill>
                  <a:latin typeface="Ubuntu" panose="020B0604030602030204" pitchFamily="34" charset="0"/>
                </a:rPr>
                <a:t> 1</a:t>
              </a:r>
              <a:endParaRPr lang="de-DE" sz="1300" dirty="0">
                <a:solidFill>
                  <a:schemeClr val="tx1"/>
                </a:solidFill>
                <a:latin typeface="Ubuntu" panose="020B0604030602030204" pitchFamily="34" charset="0"/>
              </a:endParaRPr>
            </a:p>
            <a:p>
              <a:pPr algn="ctr">
                <a:lnSpc>
                  <a:spcPct val="150000"/>
                </a:lnSpc>
              </a:pPr>
              <a:endParaRPr lang="de-DE" sz="1300" dirty="0">
                <a:solidFill>
                  <a:schemeClr val="tx1"/>
                </a:solidFill>
                <a:latin typeface="Ubuntu" panose="020B0604030602030204" pitchFamily="34" charset="0"/>
              </a:endParaRPr>
            </a:p>
          </p:txBody>
        </p:sp>
        <p:sp>
          <p:nvSpPr>
            <p:cNvPr id="44" name="Rechteck 43"/>
            <p:cNvSpPr/>
            <p:nvPr/>
          </p:nvSpPr>
          <p:spPr>
            <a:xfrm>
              <a:off x="8166932" y="3882320"/>
              <a:ext cx="1191267" cy="96641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de-DE" sz="1300" dirty="0" err="1">
                  <a:solidFill>
                    <a:schemeClr val="tx1"/>
                  </a:solidFill>
                  <a:latin typeface="Ubuntu" panose="020B0604030602030204" pitchFamily="34" charset="0"/>
                </a:rPr>
                <a:t>Checksum</a:t>
              </a:r>
              <a:r>
                <a:rPr lang="de-DE" sz="1300" dirty="0">
                  <a:solidFill>
                    <a:schemeClr val="tx1"/>
                  </a:solidFill>
                  <a:latin typeface="Ubuntu" panose="020B0604030602030204" pitchFamily="34" charset="0"/>
                </a:rPr>
                <a:t> 2</a:t>
              </a:r>
              <a:endParaRPr lang="de-DE" sz="1300" dirty="0">
                <a:solidFill>
                  <a:schemeClr val="tx1"/>
                </a:solidFill>
                <a:latin typeface="Ubuntu" panose="020B0604030602030204" pitchFamily="34" charset="0"/>
              </a:endParaRPr>
            </a:p>
            <a:p>
              <a:pPr algn="ctr">
                <a:lnSpc>
                  <a:spcPct val="150000"/>
                </a:lnSpc>
              </a:pPr>
              <a:endParaRPr lang="de-DE" sz="1300" dirty="0">
                <a:solidFill>
                  <a:schemeClr val="tx1"/>
                </a:solidFill>
                <a:latin typeface="Ubuntu" panose="020B0604030602030204" pitchFamily="34" charset="0"/>
              </a:endParaRPr>
            </a:p>
          </p:txBody>
        </p:sp>
      </p:grpSp>
      <p:sp>
        <p:nvSpPr>
          <p:cNvPr id="24" name="Textfeld 23"/>
          <p:cNvSpPr txBox="1"/>
          <p:nvPr/>
        </p:nvSpPr>
        <p:spPr>
          <a:xfrm>
            <a:off x="73478" y="6344816"/>
            <a:ext cx="770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solidFill>
                  <a:schemeClr val="bg1"/>
                </a:solidFill>
                <a:latin typeface="Ubuntu Mono" panose="020B0509030602030204" pitchFamily="49" charset="0"/>
              </a:rPr>
              <a:t>3</a:t>
            </a:r>
            <a:endParaRPr lang="de-DE" sz="2400" dirty="0">
              <a:solidFill>
                <a:schemeClr val="bg1"/>
              </a:solidFill>
              <a:latin typeface="Ubuntu Mono" panose="020B0509030602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000" fill="hold"/>
                                        <p:tgtEl>
                                          <p:spTgt spid="5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4.07407E-6 L 0 -0.15417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708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4.07407E-6 L -0.09778 0.11157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96" y="55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hteck 46"/>
          <p:cNvSpPr/>
          <p:nvPr/>
        </p:nvSpPr>
        <p:spPr>
          <a:xfrm>
            <a:off x="0" y="989042"/>
            <a:ext cx="12192000" cy="5355774"/>
          </a:xfrm>
          <a:prstGeom prst="rect">
            <a:avLst/>
          </a:prstGeom>
          <a:solidFill>
            <a:schemeClr val="bg2">
              <a:lumMod val="1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grpSp>
        <p:nvGrpSpPr>
          <p:cNvPr id="8" name="Group 99"/>
          <p:cNvGrpSpPr/>
          <p:nvPr/>
        </p:nvGrpSpPr>
        <p:grpSpPr>
          <a:xfrm>
            <a:off x="127357" y="-21594"/>
            <a:ext cx="4634424" cy="613385"/>
            <a:chOff x="127357" y="-6354"/>
            <a:chExt cx="2524868" cy="613385"/>
          </a:xfrm>
        </p:grpSpPr>
        <p:sp>
          <p:nvSpPr>
            <p:cNvPr id="9" name="Round Same Side Corner Rectangle 100"/>
            <p:cNvSpPr/>
            <p:nvPr/>
          </p:nvSpPr>
          <p:spPr bwMode="auto">
            <a:xfrm rot="10800000" flipH="1">
              <a:off x="127357" y="-6354"/>
              <a:ext cx="2524868" cy="613385"/>
            </a:xfrm>
            <a:prstGeom prst="round2SameRect">
              <a:avLst>
                <a:gd name="adj1" fmla="val 35205"/>
                <a:gd name="adj2" fmla="val 0"/>
              </a:avLst>
            </a:prstGeom>
            <a:solidFill>
              <a:schemeClr val="bg2">
                <a:lumMod val="10000"/>
                <a:alpha val="70000"/>
              </a:schemeClr>
            </a:solidFill>
            <a:ln w="19050">
              <a:solidFill>
                <a:schemeClr val="tx1">
                  <a:lumMod val="95000"/>
                  <a:lumOff val="5000"/>
                </a:schemeClr>
              </a:solidFill>
              <a:rou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none" lIns="121920" tIns="60960" rIns="121920" bIns="60960" numCol="1" rtlCol="0" anchor="ctr" anchorCtr="1" compatLnSpc="1"/>
            <a:lstStyle/>
            <a:p>
              <a:pPr algn="ctr"/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10" name="TextBox 101"/>
            <p:cNvSpPr txBox="1"/>
            <p:nvPr/>
          </p:nvSpPr>
          <p:spPr>
            <a:xfrm>
              <a:off x="127357" y="75837"/>
              <a:ext cx="25248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dirty="0">
                  <a:solidFill>
                    <a:schemeClr val="bg1"/>
                  </a:solidFill>
                  <a:latin typeface="Ubuntu Mono" panose="020B0509030602030204" pitchFamily="49" charset="0"/>
                </a:rPr>
                <a:t>Reverse Engineering</a:t>
              </a:r>
              <a:endParaRPr lang="de-DE" sz="2400" dirty="0">
                <a:solidFill>
                  <a:schemeClr val="bg1"/>
                </a:solidFill>
                <a:latin typeface="Ubuntu Mono" panose="020B0509030602030204" pitchFamily="49" charset="0"/>
              </a:endParaRPr>
            </a:p>
          </p:txBody>
        </p:sp>
      </p:grpSp>
      <p:sp>
        <p:nvSpPr>
          <p:cNvPr id="4" name="Rechteck 3"/>
          <p:cNvSpPr/>
          <p:nvPr/>
        </p:nvSpPr>
        <p:spPr>
          <a:xfrm>
            <a:off x="122905" y="1226609"/>
            <a:ext cx="5904000" cy="246230"/>
          </a:xfrm>
          <a:prstGeom prst="rect">
            <a:avLst/>
          </a:prstGeom>
          <a:solidFill>
            <a:srgbClr val="C0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/>
          <p:cNvSpPr/>
          <p:nvPr/>
        </p:nvSpPr>
        <p:spPr>
          <a:xfrm>
            <a:off x="122905" y="1649852"/>
            <a:ext cx="5904000" cy="560173"/>
          </a:xfrm>
          <a:prstGeom prst="rect">
            <a:avLst/>
          </a:prstGeom>
          <a:solidFill>
            <a:srgbClr val="C0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/>
          <p:cNvSpPr/>
          <p:nvPr/>
        </p:nvSpPr>
        <p:spPr>
          <a:xfrm>
            <a:off x="122905" y="2377958"/>
            <a:ext cx="5904000" cy="1114885"/>
          </a:xfrm>
          <a:prstGeom prst="rect">
            <a:avLst/>
          </a:prstGeom>
          <a:solidFill>
            <a:srgbClr val="C0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/>
          <p:cNvSpPr/>
          <p:nvPr/>
        </p:nvSpPr>
        <p:spPr>
          <a:xfrm>
            <a:off x="122905" y="3651096"/>
            <a:ext cx="5904000" cy="756148"/>
          </a:xfrm>
          <a:prstGeom prst="rect">
            <a:avLst/>
          </a:prstGeom>
          <a:solidFill>
            <a:srgbClr val="C0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 16"/>
          <p:cNvSpPr/>
          <p:nvPr/>
        </p:nvSpPr>
        <p:spPr>
          <a:xfrm>
            <a:off x="122905" y="4575177"/>
            <a:ext cx="5904000" cy="1303461"/>
          </a:xfrm>
          <a:prstGeom prst="rect">
            <a:avLst/>
          </a:prstGeom>
          <a:solidFill>
            <a:srgbClr val="C0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hteck 18"/>
          <p:cNvSpPr/>
          <p:nvPr/>
        </p:nvSpPr>
        <p:spPr>
          <a:xfrm>
            <a:off x="122905" y="2368831"/>
            <a:ext cx="5904000" cy="1114885"/>
          </a:xfrm>
          <a:prstGeom prst="rect">
            <a:avLst/>
          </a:prstGeom>
          <a:solidFill>
            <a:srgbClr val="FFC1C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/>
          <p:cNvSpPr/>
          <p:nvPr/>
        </p:nvSpPr>
        <p:spPr>
          <a:xfrm>
            <a:off x="122905" y="2560356"/>
            <a:ext cx="5904000" cy="197709"/>
          </a:xfrm>
          <a:prstGeom prst="rect">
            <a:avLst/>
          </a:prstGeom>
          <a:solidFill>
            <a:srgbClr val="C0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hteck 19"/>
          <p:cNvSpPr/>
          <p:nvPr/>
        </p:nvSpPr>
        <p:spPr>
          <a:xfrm>
            <a:off x="122905" y="2739660"/>
            <a:ext cx="5904000" cy="197709"/>
          </a:xfrm>
          <a:prstGeom prst="rect">
            <a:avLst/>
          </a:prstGeom>
          <a:solidFill>
            <a:srgbClr val="C0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hteck 20"/>
          <p:cNvSpPr/>
          <p:nvPr/>
        </p:nvSpPr>
        <p:spPr>
          <a:xfrm>
            <a:off x="122905" y="2929748"/>
            <a:ext cx="5904000" cy="197709"/>
          </a:xfrm>
          <a:prstGeom prst="rect">
            <a:avLst/>
          </a:prstGeom>
          <a:solidFill>
            <a:srgbClr val="C0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echteck 21"/>
          <p:cNvSpPr/>
          <p:nvPr/>
        </p:nvSpPr>
        <p:spPr>
          <a:xfrm>
            <a:off x="122905" y="3110056"/>
            <a:ext cx="5904000" cy="197709"/>
          </a:xfrm>
          <a:prstGeom prst="rect">
            <a:avLst/>
          </a:prstGeom>
          <a:solidFill>
            <a:srgbClr val="C0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Rechteck 22"/>
          <p:cNvSpPr/>
          <p:nvPr/>
        </p:nvSpPr>
        <p:spPr>
          <a:xfrm>
            <a:off x="122905" y="4565497"/>
            <a:ext cx="5904000" cy="1303461"/>
          </a:xfrm>
          <a:prstGeom prst="rect">
            <a:avLst/>
          </a:prstGeom>
          <a:solidFill>
            <a:srgbClr val="FFC1C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Rechteck 24"/>
          <p:cNvSpPr/>
          <p:nvPr/>
        </p:nvSpPr>
        <p:spPr>
          <a:xfrm>
            <a:off x="122905" y="4764556"/>
            <a:ext cx="5904000" cy="198621"/>
          </a:xfrm>
          <a:prstGeom prst="rect">
            <a:avLst/>
          </a:prstGeom>
          <a:solidFill>
            <a:srgbClr val="C0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Rechteck 25"/>
          <p:cNvSpPr/>
          <p:nvPr/>
        </p:nvSpPr>
        <p:spPr>
          <a:xfrm>
            <a:off x="122905" y="4946465"/>
            <a:ext cx="5904000" cy="531496"/>
          </a:xfrm>
          <a:prstGeom prst="rect">
            <a:avLst/>
          </a:prstGeom>
          <a:solidFill>
            <a:srgbClr val="C0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Rechteck 26"/>
          <p:cNvSpPr/>
          <p:nvPr/>
        </p:nvSpPr>
        <p:spPr>
          <a:xfrm>
            <a:off x="122905" y="5487641"/>
            <a:ext cx="5904000" cy="194703"/>
          </a:xfrm>
          <a:prstGeom prst="rect">
            <a:avLst/>
          </a:prstGeom>
          <a:solidFill>
            <a:srgbClr val="C0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Textfeld 50"/>
          <p:cNvSpPr txBox="1"/>
          <p:nvPr/>
        </p:nvSpPr>
        <p:spPr>
          <a:xfrm>
            <a:off x="122905" y="1226609"/>
            <a:ext cx="5904000" cy="4707890"/>
          </a:xfrm>
          <a:prstGeom prst="rect">
            <a:avLst/>
          </a:prstGeom>
          <a:solidFill>
            <a:srgbClr val="D1EBEF">
              <a:alpha val="80000"/>
            </a:srgbClr>
          </a:solidFill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rgbClr val="000000"/>
                </a:solidFill>
                <a:latin typeface="Ubuntu Mono" panose="020B0509030602030204" pitchFamily="49" charset="0"/>
              </a:rPr>
              <a:t> </a:t>
            </a:r>
            <a:r>
              <a:rPr lang="de-DE" sz="1200" dirty="0">
                <a:solidFill>
                  <a:srgbClr val="666666"/>
                </a:solidFill>
                <a:latin typeface="Ubuntu Mono" panose="020B0509030602030204" pitchFamily="49" charset="0"/>
              </a:rPr>
              <a:t>1</a:t>
            </a:r>
            <a:r>
              <a:rPr lang="de-DE" sz="1200" dirty="0">
                <a:solidFill>
                  <a:srgbClr val="000000"/>
                </a:solidFill>
                <a:latin typeface="Ubuntu Mono" panose="020B0509030602030204" pitchFamily="49" charset="0"/>
              </a:rPr>
              <a:t> </a:t>
            </a:r>
            <a:r>
              <a:rPr lang="de-DE" sz="1200" dirty="0">
                <a:solidFill>
                  <a:srgbClr val="008000"/>
                </a:solidFill>
                <a:latin typeface="Ubuntu Mono" panose="020B0509030602030204" pitchFamily="49" charset="0"/>
              </a:rPr>
              <a:t>uint8_t</a:t>
            </a:r>
            <a:r>
              <a:rPr lang="de-DE" sz="1200" dirty="0">
                <a:solidFill>
                  <a:srgbClr val="000000"/>
                </a:solidFill>
                <a:latin typeface="Ubuntu Mono" panose="020B0509030602030204" pitchFamily="49" charset="0"/>
              </a:rPr>
              <a:t> _</a:t>
            </a:r>
            <a:r>
              <a:rPr lang="de-DE" sz="1200" dirty="0" err="1">
                <a:solidFill>
                  <a:srgbClr val="000000"/>
                </a:solidFill>
                <a:latin typeface="Ubuntu Mono" panose="020B0509030602030204" pitchFamily="49" charset="0"/>
              </a:rPr>
              <a:t>sending</a:t>
            </a:r>
            <a:r>
              <a:rPr lang="de-DE" sz="1200" dirty="0">
                <a:solidFill>
                  <a:srgbClr val="000000"/>
                </a:solidFill>
                <a:latin typeface="Ubuntu Mono" panose="020B0509030602030204" pitchFamily="49" charset="0"/>
              </a:rPr>
              <a:t>[</a:t>
            </a:r>
            <a:r>
              <a:rPr lang="de-DE" sz="1200" dirty="0">
                <a:solidFill>
                  <a:srgbClr val="666666"/>
                </a:solidFill>
                <a:latin typeface="Ubuntu Mono" panose="020B0509030602030204" pitchFamily="49" charset="0"/>
              </a:rPr>
              <a:t>10</a:t>
            </a:r>
            <a:r>
              <a:rPr lang="de-DE" sz="1200" dirty="0">
                <a:solidFill>
                  <a:srgbClr val="000000"/>
                </a:solidFill>
                <a:latin typeface="Ubuntu Mono" panose="020B0509030602030204" pitchFamily="49" charset="0"/>
              </a:rPr>
              <a:t>] </a:t>
            </a:r>
            <a:r>
              <a:rPr lang="de-DE" sz="1200" dirty="0">
                <a:solidFill>
                  <a:srgbClr val="666666"/>
                </a:solidFill>
                <a:latin typeface="Ubuntu Mono" panose="020B0509030602030204" pitchFamily="49" charset="0"/>
              </a:rPr>
              <a:t>=</a:t>
            </a:r>
            <a:r>
              <a:rPr lang="de-DE" sz="1200" dirty="0">
                <a:solidFill>
                  <a:srgbClr val="000000"/>
                </a:solidFill>
                <a:latin typeface="Ubuntu Mono" panose="020B0509030602030204" pitchFamily="49" charset="0"/>
              </a:rPr>
              <a:t> {</a:t>
            </a:r>
            <a:r>
              <a:rPr lang="de-DE" sz="1200" dirty="0">
                <a:solidFill>
                  <a:srgbClr val="666666"/>
                </a:solidFill>
                <a:latin typeface="Ubuntu Mono" panose="020B0509030602030204" pitchFamily="49" charset="0"/>
              </a:rPr>
              <a:t>0x7E</a:t>
            </a:r>
            <a:r>
              <a:rPr lang="de-DE" sz="1200" dirty="0">
                <a:solidFill>
                  <a:srgbClr val="000000"/>
                </a:solidFill>
                <a:latin typeface="Ubuntu Mono" panose="020B0509030602030204" pitchFamily="49" charset="0"/>
              </a:rPr>
              <a:t>, </a:t>
            </a:r>
            <a:r>
              <a:rPr lang="de-DE" sz="1200" dirty="0">
                <a:solidFill>
                  <a:srgbClr val="666666"/>
                </a:solidFill>
                <a:latin typeface="Ubuntu Mono" panose="020B0509030602030204" pitchFamily="49" charset="0"/>
              </a:rPr>
              <a:t>0xFF</a:t>
            </a:r>
            <a:r>
              <a:rPr lang="de-DE" sz="1200" dirty="0">
                <a:solidFill>
                  <a:srgbClr val="000000"/>
                </a:solidFill>
                <a:latin typeface="Ubuntu Mono" panose="020B0509030602030204" pitchFamily="49" charset="0"/>
              </a:rPr>
              <a:t>, </a:t>
            </a:r>
            <a:r>
              <a:rPr lang="de-DE" sz="1200" dirty="0">
                <a:solidFill>
                  <a:srgbClr val="666666"/>
                </a:solidFill>
                <a:latin typeface="Ubuntu Mono" panose="020B0509030602030204" pitchFamily="49" charset="0"/>
              </a:rPr>
              <a:t>06</a:t>
            </a:r>
            <a:r>
              <a:rPr lang="de-DE" sz="1200" dirty="0">
                <a:solidFill>
                  <a:srgbClr val="000000"/>
                </a:solidFill>
                <a:latin typeface="Ubuntu Mono" panose="020B0509030602030204" pitchFamily="49" charset="0"/>
              </a:rPr>
              <a:t>, </a:t>
            </a:r>
            <a:r>
              <a:rPr lang="de-DE" sz="1200" dirty="0">
                <a:solidFill>
                  <a:srgbClr val="666666"/>
                </a:solidFill>
                <a:latin typeface="Ubuntu Mono" panose="020B0509030602030204" pitchFamily="49" charset="0"/>
              </a:rPr>
              <a:t>00</a:t>
            </a:r>
            <a:r>
              <a:rPr lang="de-DE" sz="1200" dirty="0">
                <a:solidFill>
                  <a:srgbClr val="000000"/>
                </a:solidFill>
                <a:latin typeface="Ubuntu Mono" panose="020B0509030602030204" pitchFamily="49" charset="0"/>
              </a:rPr>
              <a:t>, </a:t>
            </a:r>
            <a:r>
              <a:rPr lang="de-DE" sz="1200" dirty="0">
                <a:solidFill>
                  <a:srgbClr val="666666"/>
                </a:solidFill>
                <a:latin typeface="Ubuntu Mono" panose="020B0509030602030204" pitchFamily="49" charset="0"/>
              </a:rPr>
              <a:t>01</a:t>
            </a:r>
            <a:r>
              <a:rPr lang="de-DE" sz="1200" dirty="0">
                <a:solidFill>
                  <a:srgbClr val="000000"/>
                </a:solidFill>
                <a:latin typeface="Ubuntu Mono" panose="020B0509030602030204" pitchFamily="49" charset="0"/>
              </a:rPr>
              <a:t>, </a:t>
            </a:r>
            <a:r>
              <a:rPr lang="de-DE" sz="1200" dirty="0">
                <a:solidFill>
                  <a:srgbClr val="666666"/>
                </a:solidFill>
                <a:latin typeface="Ubuntu Mono" panose="020B0509030602030204" pitchFamily="49" charset="0"/>
              </a:rPr>
              <a:t>00</a:t>
            </a:r>
            <a:r>
              <a:rPr lang="de-DE" sz="1200" dirty="0">
                <a:solidFill>
                  <a:srgbClr val="000000"/>
                </a:solidFill>
                <a:latin typeface="Ubuntu Mono" panose="020B0509030602030204" pitchFamily="49" charset="0"/>
              </a:rPr>
              <a:t>, </a:t>
            </a:r>
            <a:r>
              <a:rPr lang="de-DE" sz="1200" dirty="0">
                <a:solidFill>
                  <a:srgbClr val="666666"/>
                </a:solidFill>
                <a:latin typeface="Ubuntu Mono" panose="020B0509030602030204" pitchFamily="49" charset="0"/>
              </a:rPr>
              <a:t>00</a:t>
            </a:r>
            <a:r>
              <a:rPr lang="de-DE" sz="1200" dirty="0">
                <a:solidFill>
                  <a:srgbClr val="000000"/>
                </a:solidFill>
                <a:latin typeface="Ubuntu Mono" panose="020B0509030602030204" pitchFamily="49" charset="0"/>
              </a:rPr>
              <a:t>, </a:t>
            </a:r>
            <a:r>
              <a:rPr lang="de-DE" sz="1200" dirty="0">
                <a:solidFill>
                  <a:srgbClr val="666666"/>
                </a:solidFill>
                <a:latin typeface="Ubuntu Mono" panose="020B0509030602030204" pitchFamily="49" charset="0"/>
              </a:rPr>
              <a:t>00</a:t>
            </a:r>
            <a:r>
              <a:rPr lang="de-DE" sz="1200" dirty="0">
                <a:solidFill>
                  <a:srgbClr val="000000"/>
                </a:solidFill>
                <a:latin typeface="Ubuntu Mono" panose="020B0509030602030204" pitchFamily="49" charset="0"/>
              </a:rPr>
              <a:t>, </a:t>
            </a:r>
            <a:r>
              <a:rPr lang="de-DE" sz="1200" dirty="0">
                <a:solidFill>
                  <a:srgbClr val="666666"/>
                </a:solidFill>
                <a:latin typeface="Ubuntu Mono" panose="020B0509030602030204" pitchFamily="49" charset="0"/>
              </a:rPr>
              <a:t>00</a:t>
            </a:r>
            <a:r>
              <a:rPr lang="de-DE" sz="1200" dirty="0">
                <a:solidFill>
                  <a:srgbClr val="000000"/>
                </a:solidFill>
                <a:latin typeface="Ubuntu Mono" panose="020B0509030602030204" pitchFamily="49" charset="0"/>
              </a:rPr>
              <a:t>, </a:t>
            </a:r>
            <a:r>
              <a:rPr lang="de-DE" sz="1200" dirty="0">
                <a:solidFill>
                  <a:srgbClr val="666666"/>
                </a:solidFill>
                <a:latin typeface="Ubuntu Mono" panose="020B0509030602030204" pitchFamily="49" charset="0"/>
              </a:rPr>
              <a:t>0xEF</a:t>
            </a:r>
            <a:r>
              <a:rPr lang="de-DE" sz="1200" dirty="0">
                <a:solidFill>
                  <a:srgbClr val="000000"/>
                </a:solidFill>
                <a:latin typeface="Ubuntu Mono" panose="020B0509030602030204" pitchFamily="49" charset="0"/>
              </a:rPr>
              <a:t>};</a:t>
            </a:r>
            <a:endParaRPr lang="de-DE" sz="1200" dirty="0">
              <a:solidFill>
                <a:srgbClr val="000000"/>
              </a:solidFill>
              <a:latin typeface="Ubuntu Mono" panose="020B0509030602030204" pitchFamily="49" charset="0"/>
            </a:endParaRPr>
          </a:p>
          <a:p>
            <a:r>
              <a:rPr lang="de-DE" sz="1200" dirty="0">
                <a:latin typeface="Ubuntu Mono" panose="020B0509030602030204" pitchFamily="49" charset="0"/>
              </a:rPr>
              <a:t> </a:t>
            </a:r>
            <a:r>
              <a:rPr lang="de-DE" sz="1200" dirty="0">
                <a:solidFill>
                  <a:srgbClr val="666666"/>
                </a:solidFill>
                <a:latin typeface="Ubuntu Mono" panose="020B0509030602030204" pitchFamily="49" charset="0"/>
              </a:rPr>
              <a:t>2</a:t>
            </a:r>
            <a:r>
              <a:rPr lang="de-DE" sz="1200" dirty="0">
                <a:solidFill>
                  <a:srgbClr val="000000"/>
                </a:solidFill>
                <a:latin typeface="Ubuntu Mono" panose="020B0509030602030204" pitchFamily="49" charset="0"/>
              </a:rPr>
              <a:t> </a:t>
            </a:r>
            <a:endParaRPr lang="de-DE" sz="1200" dirty="0">
              <a:solidFill>
                <a:srgbClr val="000000"/>
              </a:solidFill>
              <a:latin typeface="Ubuntu Mono" panose="020B0509030602030204" pitchFamily="49" charset="0"/>
            </a:endParaRPr>
          </a:p>
          <a:p>
            <a:r>
              <a:rPr lang="en-US" sz="1200" dirty="0">
                <a:latin typeface="Ubuntu Mono" panose="020B0509030602030204" pitchFamily="49" charset="0"/>
              </a:rPr>
              <a:t> </a:t>
            </a:r>
            <a:r>
              <a:rPr lang="en-US" sz="1200" dirty="0">
                <a:solidFill>
                  <a:srgbClr val="666666"/>
                </a:solidFill>
                <a:latin typeface="Ubuntu Mono" panose="020B0509030602030204" pitchFamily="49" charset="0"/>
              </a:rPr>
              <a:t>3</a:t>
            </a:r>
            <a:r>
              <a:rPr lang="en-US" sz="1200" dirty="0">
                <a:solidFill>
                  <a:srgbClr val="000000"/>
                </a:solidFill>
                <a:latin typeface="Ubuntu Mono" panose="020B0509030602030204" pitchFamily="49" charset="0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Ubuntu Mono" panose="020B05090306020302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Ubuntu Mono" panose="020B0509030602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Ubuntu Mono" panose="020B0509030602030204" pitchFamily="49" charset="0"/>
              </a:rPr>
              <a:t>DFRobotDFPlayerMini</a:t>
            </a:r>
            <a:r>
              <a:rPr lang="en-US" sz="1200" dirty="0">
                <a:solidFill>
                  <a:srgbClr val="666666"/>
                </a:solidFill>
                <a:latin typeface="Ubuntu Mono" panose="020B0509030602030204" pitchFamily="49" charset="0"/>
              </a:rPr>
              <a:t>::</a:t>
            </a:r>
            <a:r>
              <a:rPr lang="en-US" sz="1200" dirty="0">
                <a:solidFill>
                  <a:srgbClr val="000000"/>
                </a:solidFill>
                <a:latin typeface="Ubuntu Mono" panose="020B0509030602030204" pitchFamily="49" charset="0"/>
              </a:rPr>
              <a:t>play(</a:t>
            </a:r>
            <a:r>
              <a:rPr lang="en-US" sz="1200" dirty="0">
                <a:solidFill>
                  <a:srgbClr val="008000"/>
                </a:solidFill>
                <a:latin typeface="Ubuntu Mono" panose="020B0509030602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Ubuntu Mono" panose="020B0509030602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Ubuntu Mono" panose="020B0509030602030204" pitchFamily="49" charset="0"/>
              </a:rPr>
              <a:t>fileNumber</a:t>
            </a:r>
            <a:r>
              <a:rPr lang="en-US" sz="1200" dirty="0">
                <a:solidFill>
                  <a:srgbClr val="000000"/>
                </a:solidFill>
                <a:latin typeface="Ubuntu Mono" panose="020B0509030602030204" pitchFamily="49" charset="0"/>
              </a:rPr>
              <a:t>){</a:t>
            </a:r>
            <a:endParaRPr lang="en-US" sz="1200" dirty="0">
              <a:solidFill>
                <a:srgbClr val="000000"/>
              </a:solidFill>
              <a:latin typeface="Ubuntu Mono" panose="020B0509030602030204" pitchFamily="49" charset="0"/>
            </a:endParaRPr>
          </a:p>
          <a:p>
            <a:r>
              <a:rPr lang="de-DE" sz="1200" dirty="0">
                <a:latin typeface="Ubuntu Mono" panose="020B0509030602030204" pitchFamily="49" charset="0"/>
              </a:rPr>
              <a:t> </a:t>
            </a:r>
            <a:r>
              <a:rPr lang="de-DE" sz="1200" dirty="0">
                <a:solidFill>
                  <a:srgbClr val="666666"/>
                </a:solidFill>
                <a:latin typeface="Ubuntu Mono" panose="020B0509030602030204" pitchFamily="49" charset="0"/>
              </a:rPr>
              <a:t>4</a:t>
            </a:r>
            <a:r>
              <a:rPr lang="de-DE" sz="1200" dirty="0">
                <a:solidFill>
                  <a:srgbClr val="000000"/>
                </a:solidFill>
                <a:latin typeface="Ubuntu Mono" panose="020B0509030602030204" pitchFamily="49" charset="0"/>
              </a:rPr>
              <a:t>   </a:t>
            </a:r>
            <a:r>
              <a:rPr lang="de-DE" sz="1200" dirty="0" err="1">
                <a:solidFill>
                  <a:srgbClr val="000000"/>
                </a:solidFill>
                <a:latin typeface="Ubuntu Mono" panose="020B0509030602030204" pitchFamily="49" charset="0"/>
              </a:rPr>
              <a:t>sendStack</a:t>
            </a:r>
            <a:r>
              <a:rPr lang="de-DE" sz="1200" dirty="0">
                <a:solidFill>
                  <a:srgbClr val="000000"/>
                </a:solidFill>
                <a:latin typeface="Ubuntu Mono" panose="020B0509030602030204" pitchFamily="49" charset="0"/>
              </a:rPr>
              <a:t>(</a:t>
            </a:r>
            <a:r>
              <a:rPr lang="de-DE" sz="1200" dirty="0">
                <a:solidFill>
                  <a:srgbClr val="666666"/>
                </a:solidFill>
                <a:latin typeface="Ubuntu Mono" panose="020B0509030602030204" pitchFamily="49" charset="0"/>
              </a:rPr>
              <a:t>0x03</a:t>
            </a:r>
            <a:r>
              <a:rPr lang="de-DE" sz="1200" dirty="0">
                <a:solidFill>
                  <a:srgbClr val="000000"/>
                </a:solidFill>
                <a:latin typeface="Ubuntu Mono" panose="020B0509030602030204" pitchFamily="49" charset="0"/>
              </a:rPr>
              <a:t>, </a:t>
            </a:r>
            <a:r>
              <a:rPr lang="de-DE" sz="1200" dirty="0" err="1">
                <a:solidFill>
                  <a:srgbClr val="000000"/>
                </a:solidFill>
                <a:latin typeface="Ubuntu Mono" panose="020B0509030602030204" pitchFamily="49" charset="0"/>
              </a:rPr>
              <a:t>fileNumber</a:t>
            </a:r>
            <a:r>
              <a:rPr lang="de-DE" sz="1200" dirty="0">
                <a:solidFill>
                  <a:srgbClr val="000000"/>
                </a:solidFill>
                <a:latin typeface="Ubuntu Mono" panose="020B0509030602030204" pitchFamily="49" charset="0"/>
              </a:rPr>
              <a:t>);</a:t>
            </a:r>
            <a:endParaRPr lang="de-DE" sz="1200" dirty="0">
              <a:solidFill>
                <a:srgbClr val="000000"/>
              </a:solidFill>
              <a:latin typeface="Ubuntu Mono" panose="020B0509030602030204" pitchFamily="49" charset="0"/>
            </a:endParaRPr>
          </a:p>
          <a:p>
            <a:r>
              <a:rPr lang="de-DE" sz="1200" dirty="0">
                <a:latin typeface="Ubuntu Mono" panose="020B0509030602030204" pitchFamily="49" charset="0"/>
              </a:rPr>
              <a:t> </a:t>
            </a:r>
            <a:r>
              <a:rPr lang="de-DE" sz="1200" dirty="0">
                <a:solidFill>
                  <a:srgbClr val="666666"/>
                </a:solidFill>
                <a:latin typeface="Ubuntu Mono" panose="020B0509030602030204" pitchFamily="49" charset="0"/>
              </a:rPr>
              <a:t>5</a:t>
            </a:r>
            <a:r>
              <a:rPr lang="de-DE" sz="1200" dirty="0">
                <a:solidFill>
                  <a:srgbClr val="000000"/>
                </a:solidFill>
                <a:latin typeface="Ubuntu Mono" panose="020B0509030602030204" pitchFamily="49" charset="0"/>
              </a:rPr>
              <a:t> }</a:t>
            </a:r>
            <a:endParaRPr lang="de-DE" sz="1200" dirty="0">
              <a:solidFill>
                <a:srgbClr val="000000"/>
              </a:solidFill>
              <a:latin typeface="Ubuntu Mono" panose="020B0509030602030204" pitchFamily="49" charset="0"/>
            </a:endParaRPr>
          </a:p>
          <a:p>
            <a:r>
              <a:rPr lang="de-DE" sz="1200" dirty="0">
                <a:latin typeface="Ubuntu Mono" panose="020B0509030602030204" pitchFamily="49" charset="0"/>
              </a:rPr>
              <a:t> </a:t>
            </a:r>
            <a:r>
              <a:rPr lang="de-DE" sz="1200" dirty="0">
                <a:solidFill>
                  <a:srgbClr val="666666"/>
                </a:solidFill>
                <a:latin typeface="Ubuntu Mono" panose="020B0509030602030204" pitchFamily="49" charset="0"/>
              </a:rPr>
              <a:t>6</a:t>
            </a:r>
            <a:r>
              <a:rPr lang="de-DE" sz="1200" dirty="0">
                <a:solidFill>
                  <a:srgbClr val="000000"/>
                </a:solidFill>
                <a:latin typeface="Ubuntu Mono" panose="020B0509030602030204" pitchFamily="49" charset="0"/>
              </a:rPr>
              <a:t> </a:t>
            </a:r>
            <a:endParaRPr lang="de-DE" sz="1200" dirty="0">
              <a:solidFill>
                <a:srgbClr val="000000"/>
              </a:solidFill>
              <a:latin typeface="Ubuntu Mono" panose="020B0509030602030204" pitchFamily="49" charset="0"/>
            </a:endParaRPr>
          </a:p>
          <a:p>
            <a:r>
              <a:rPr lang="de-DE" sz="1200" dirty="0">
                <a:latin typeface="Ubuntu Mono" panose="020B0509030602030204" pitchFamily="49" charset="0"/>
              </a:rPr>
              <a:t> </a:t>
            </a:r>
            <a:r>
              <a:rPr lang="de-DE" sz="1200" dirty="0">
                <a:solidFill>
                  <a:srgbClr val="666666"/>
                </a:solidFill>
                <a:latin typeface="Ubuntu Mono" panose="020B0509030602030204" pitchFamily="49" charset="0"/>
              </a:rPr>
              <a:t>7</a:t>
            </a:r>
            <a:r>
              <a:rPr lang="de-DE" sz="1200" dirty="0">
                <a:solidFill>
                  <a:srgbClr val="000000"/>
                </a:solidFill>
                <a:latin typeface="Ubuntu Mono" panose="020B0509030602030204" pitchFamily="49" charset="0"/>
              </a:rPr>
              <a:t> </a:t>
            </a:r>
            <a:r>
              <a:rPr lang="de-DE" sz="1200" dirty="0" err="1">
                <a:solidFill>
                  <a:srgbClr val="008000"/>
                </a:solidFill>
                <a:latin typeface="Ubuntu Mono" panose="020B0509030602030204" pitchFamily="49" charset="0"/>
              </a:rPr>
              <a:t>void</a:t>
            </a:r>
            <a:r>
              <a:rPr lang="de-DE" sz="1200" dirty="0">
                <a:solidFill>
                  <a:srgbClr val="000000"/>
                </a:solidFill>
                <a:latin typeface="Ubuntu Mono" panose="020B0509030602030204" pitchFamily="49" charset="0"/>
              </a:rPr>
              <a:t> </a:t>
            </a:r>
            <a:r>
              <a:rPr lang="de-DE" sz="1200" dirty="0" err="1">
                <a:solidFill>
                  <a:srgbClr val="000000"/>
                </a:solidFill>
                <a:latin typeface="Ubuntu Mono" panose="020B0509030602030204" pitchFamily="49" charset="0"/>
              </a:rPr>
              <a:t>DFRobotDFPlayerMini</a:t>
            </a:r>
            <a:r>
              <a:rPr lang="de-DE" sz="1200" dirty="0">
                <a:solidFill>
                  <a:srgbClr val="666666"/>
                </a:solidFill>
                <a:latin typeface="Ubuntu Mono" panose="020B0509030602030204" pitchFamily="49" charset="0"/>
              </a:rPr>
              <a:t>::</a:t>
            </a:r>
            <a:r>
              <a:rPr lang="de-DE" sz="1200" dirty="0" err="1">
                <a:solidFill>
                  <a:srgbClr val="000000"/>
                </a:solidFill>
                <a:latin typeface="Ubuntu Mono" panose="020B0509030602030204" pitchFamily="49" charset="0"/>
              </a:rPr>
              <a:t>sendStack</a:t>
            </a:r>
            <a:r>
              <a:rPr lang="de-DE" sz="1200" dirty="0">
                <a:solidFill>
                  <a:srgbClr val="000000"/>
                </a:solidFill>
                <a:latin typeface="Ubuntu Mono" panose="020B0509030602030204" pitchFamily="49" charset="0"/>
              </a:rPr>
              <a:t>(</a:t>
            </a:r>
            <a:r>
              <a:rPr lang="de-DE" sz="1200" dirty="0">
                <a:solidFill>
                  <a:srgbClr val="008000"/>
                </a:solidFill>
                <a:latin typeface="Ubuntu Mono" panose="020B0509030602030204" pitchFamily="49" charset="0"/>
              </a:rPr>
              <a:t>uint8_t</a:t>
            </a:r>
            <a:r>
              <a:rPr lang="de-DE" sz="1200" dirty="0">
                <a:solidFill>
                  <a:srgbClr val="000000"/>
                </a:solidFill>
                <a:latin typeface="Ubuntu Mono" panose="020B0509030602030204" pitchFamily="49" charset="0"/>
              </a:rPr>
              <a:t> </a:t>
            </a:r>
            <a:r>
              <a:rPr lang="de-DE" sz="1200" dirty="0" err="1">
                <a:solidFill>
                  <a:srgbClr val="000000"/>
                </a:solidFill>
                <a:latin typeface="Ubuntu Mono" panose="020B0509030602030204" pitchFamily="49" charset="0"/>
              </a:rPr>
              <a:t>command</a:t>
            </a:r>
            <a:r>
              <a:rPr lang="de-DE" sz="1200" dirty="0">
                <a:solidFill>
                  <a:srgbClr val="000000"/>
                </a:solidFill>
                <a:latin typeface="Ubuntu Mono" panose="020B0509030602030204" pitchFamily="49" charset="0"/>
              </a:rPr>
              <a:t>, </a:t>
            </a:r>
            <a:r>
              <a:rPr lang="de-DE" sz="1200" dirty="0">
                <a:solidFill>
                  <a:srgbClr val="008000"/>
                </a:solidFill>
                <a:latin typeface="Ubuntu Mono" panose="020B0509030602030204" pitchFamily="49" charset="0"/>
              </a:rPr>
              <a:t>uint16_t</a:t>
            </a:r>
            <a:r>
              <a:rPr lang="de-DE" sz="1200" dirty="0">
                <a:solidFill>
                  <a:srgbClr val="000000"/>
                </a:solidFill>
                <a:latin typeface="Ubuntu Mono" panose="020B0509030602030204" pitchFamily="49" charset="0"/>
              </a:rPr>
              <a:t> </a:t>
            </a:r>
            <a:r>
              <a:rPr lang="de-DE" sz="1200" dirty="0" err="1">
                <a:solidFill>
                  <a:srgbClr val="000000"/>
                </a:solidFill>
                <a:latin typeface="Ubuntu Mono" panose="020B0509030602030204" pitchFamily="49" charset="0"/>
              </a:rPr>
              <a:t>argument</a:t>
            </a:r>
            <a:r>
              <a:rPr lang="de-DE" sz="1200" dirty="0">
                <a:solidFill>
                  <a:srgbClr val="000000"/>
                </a:solidFill>
                <a:latin typeface="Ubuntu Mono" panose="020B0509030602030204" pitchFamily="49" charset="0"/>
              </a:rPr>
              <a:t>){</a:t>
            </a:r>
            <a:endParaRPr lang="de-DE" sz="1200" dirty="0">
              <a:solidFill>
                <a:srgbClr val="000000"/>
              </a:solidFill>
              <a:latin typeface="Ubuntu Mono" panose="020B0509030602030204" pitchFamily="49" charset="0"/>
            </a:endParaRPr>
          </a:p>
          <a:p>
            <a:r>
              <a:rPr lang="en-US" sz="1200" dirty="0">
                <a:latin typeface="Ubuntu Mono" panose="020B0509030602030204" pitchFamily="49" charset="0"/>
              </a:rPr>
              <a:t> </a:t>
            </a:r>
            <a:r>
              <a:rPr lang="en-US" sz="1200" dirty="0">
                <a:solidFill>
                  <a:srgbClr val="666666"/>
                </a:solidFill>
                <a:latin typeface="Ubuntu Mono" panose="020B0509030602030204" pitchFamily="49" charset="0"/>
              </a:rPr>
              <a:t>8</a:t>
            </a:r>
            <a:r>
              <a:rPr lang="en-US" sz="1200" dirty="0">
                <a:solidFill>
                  <a:srgbClr val="000000"/>
                </a:solidFill>
                <a:latin typeface="Ubuntu Mono" panose="020B0509030602030204" pitchFamily="49" charset="0"/>
              </a:rPr>
              <a:t>   _sending[</a:t>
            </a:r>
            <a:r>
              <a:rPr lang="de-DE" sz="1200" dirty="0">
                <a:solidFill>
                  <a:srgbClr val="666666"/>
                </a:solidFill>
                <a:latin typeface="Ubuntu Mono" panose="020B0509030602030204" pitchFamily="49" charset="0"/>
              </a:rPr>
              <a:t>3</a:t>
            </a:r>
            <a:r>
              <a:rPr lang="en-US" sz="1200" dirty="0">
                <a:solidFill>
                  <a:srgbClr val="000000"/>
                </a:solidFill>
                <a:latin typeface="Ubuntu Mono" panose="020B0509030602030204" pitchFamily="49" charset="0"/>
              </a:rPr>
              <a:t>] </a:t>
            </a:r>
            <a:r>
              <a:rPr lang="en-US" sz="1200" dirty="0">
                <a:solidFill>
                  <a:srgbClr val="666666"/>
                </a:solidFill>
                <a:latin typeface="Ubuntu Mono" panose="020B05090306020302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Ubuntu Mono" panose="020B0509030602030204" pitchFamily="49" charset="0"/>
              </a:rPr>
              <a:t> command;</a:t>
            </a:r>
            <a:endParaRPr lang="en-US" sz="1200" dirty="0">
              <a:solidFill>
                <a:srgbClr val="000000"/>
              </a:solidFill>
              <a:latin typeface="Ubuntu Mono" panose="020B0509030602030204" pitchFamily="49" charset="0"/>
            </a:endParaRPr>
          </a:p>
          <a:p>
            <a:r>
              <a:rPr lang="en-US" sz="1200" dirty="0">
                <a:latin typeface="Ubuntu Mono" panose="020B0509030602030204" pitchFamily="49" charset="0"/>
              </a:rPr>
              <a:t> </a:t>
            </a:r>
            <a:r>
              <a:rPr lang="en-US" sz="1200" dirty="0">
                <a:solidFill>
                  <a:srgbClr val="666666"/>
                </a:solidFill>
                <a:latin typeface="Ubuntu Mono" panose="020B0509030602030204" pitchFamily="49" charset="0"/>
              </a:rPr>
              <a:t>9</a:t>
            </a:r>
            <a:r>
              <a:rPr lang="en-US" sz="1200" dirty="0">
                <a:solidFill>
                  <a:srgbClr val="000000"/>
                </a:solidFill>
                <a:latin typeface="Ubuntu Mono" panose="020B0509030602030204" pitchFamily="49" charset="0"/>
              </a:rPr>
              <a:t>   </a:t>
            </a:r>
            <a:r>
              <a:rPr lang="en-US" sz="1200" dirty="0">
                <a:solidFill>
                  <a:srgbClr val="0000FF"/>
                </a:solidFill>
                <a:latin typeface="Ubuntu Mono" panose="020B0509030602030204" pitchFamily="49" charset="0"/>
              </a:rPr>
              <a:t>uint16ToArray</a:t>
            </a:r>
            <a:r>
              <a:rPr lang="en-US" sz="1200" dirty="0">
                <a:solidFill>
                  <a:srgbClr val="000000"/>
                </a:solidFill>
                <a:latin typeface="Ubuntu Mono" panose="020B0509030602030204" pitchFamily="49" charset="0"/>
              </a:rPr>
              <a:t>(argument, _sending </a:t>
            </a:r>
            <a:r>
              <a:rPr lang="en-US" sz="1200" dirty="0">
                <a:solidFill>
                  <a:srgbClr val="666666"/>
                </a:solidFill>
                <a:latin typeface="Ubuntu Mono" panose="020B0509030602030204" pitchFamily="49" charset="0"/>
              </a:rPr>
              <a:t>+</a:t>
            </a:r>
            <a:r>
              <a:rPr lang="de-DE" sz="1200" dirty="0">
                <a:solidFill>
                  <a:srgbClr val="666666"/>
                </a:solidFill>
                <a:latin typeface="Ubuntu Mono" panose="020B0509030602030204" pitchFamily="49" charset="0"/>
              </a:rPr>
              <a:t> 5</a:t>
            </a:r>
            <a:r>
              <a:rPr lang="en-US" sz="1200" dirty="0">
                <a:solidFill>
                  <a:srgbClr val="000000"/>
                </a:solidFill>
                <a:latin typeface="Ubuntu Mono" panose="020B0509030602030204" pitchFamily="49" charset="0"/>
              </a:rPr>
              <a:t>);</a:t>
            </a:r>
            <a:endParaRPr lang="en-US" sz="1200" dirty="0">
              <a:solidFill>
                <a:srgbClr val="000000"/>
              </a:solidFill>
              <a:latin typeface="Ubuntu Mono" panose="020B0509030602030204" pitchFamily="49" charset="0"/>
            </a:endParaRPr>
          </a:p>
          <a:p>
            <a:r>
              <a:rPr lang="en-US" sz="1200" dirty="0">
                <a:solidFill>
                  <a:srgbClr val="666666"/>
                </a:solidFill>
                <a:latin typeface="Ubuntu Mono" panose="020B0509030602030204" pitchFamily="49" charset="0"/>
              </a:rPr>
              <a:t>10</a:t>
            </a:r>
            <a:r>
              <a:rPr lang="en-US" sz="1200" dirty="0">
                <a:solidFill>
                  <a:srgbClr val="000000"/>
                </a:solidFill>
                <a:latin typeface="Ubuntu Mono" panose="020B0509030602030204" pitchFamily="49" charset="0"/>
              </a:rPr>
              <a:t>   </a:t>
            </a:r>
            <a:r>
              <a:rPr lang="en-US" sz="1200" dirty="0">
                <a:solidFill>
                  <a:srgbClr val="0000FF"/>
                </a:solidFill>
                <a:latin typeface="Ubuntu Mono" panose="020B0509030602030204" pitchFamily="49" charset="0"/>
              </a:rPr>
              <a:t>uint16ToArray</a:t>
            </a:r>
            <a:r>
              <a:rPr lang="en-US" sz="1200" dirty="0">
                <a:solidFill>
                  <a:srgbClr val="000000"/>
                </a:solidFill>
                <a:latin typeface="Ubuntu Mono" panose="020B0509030602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Ubuntu Mono" panose="020B0509030602030204" pitchFamily="49" charset="0"/>
              </a:rPr>
              <a:t>calculateCheckSum</a:t>
            </a:r>
            <a:r>
              <a:rPr lang="en-US" sz="1200" dirty="0">
                <a:solidFill>
                  <a:srgbClr val="000000"/>
                </a:solidFill>
                <a:latin typeface="Ubuntu Mono" panose="020B0509030602030204" pitchFamily="49" charset="0"/>
              </a:rPr>
              <a:t>(_sending), _sending </a:t>
            </a:r>
            <a:r>
              <a:rPr lang="en-US" sz="1200" dirty="0">
                <a:solidFill>
                  <a:srgbClr val="666666"/>
                </a:solidFill>
                <a:latin typeface="Ubuntu Mono" panose="020B0509030602030204" pitchFamily="49" charset="0"/>
              </a:rPr>
              <a:t>+</a:t>
            </a:r>
            <a:r>
              <a:rPr lang="de-DE" sz="1200" dirty="0">
                <a:solidFill>
                  <a:srgbClr val="666666"/>
                </a:solidFill>
                <a:latin typeface="Ubuntu Mono" panose="020B0509030602030204" pitchFamily="49" charset="0"/>
              </a:rPr>
              <a:t> 7</a:t>
            </a:r>
            <a:r>
              <a:rPr lang="en-US" sz="1200" dirty="0">
                <a:solidFill>
                  <a:srgbClr val="000000"/>
                </a:solidFill>
                <a:latin typeface="Ubuntu Mono" panose="020B0509030602030204" pitchFamily="49" charset="0"/>
              </a:rPr>
              <a:t>);</a:t>
            </a:r>
            <a:endParaRPr lang="en-US" sz="1200" dirty="0">
              <a:solidFill>
                <a:srgbClr val="000000"/>
              </a:solidFill>
              <a:latin typeface="Ubuntu Mono" panose="020B0509030602030204" pitchFamily="49" charset="0"/>
            </a:endParaRPr>
          </a:p>
          <a:p>
            <a:r>
              <a:rPr lang="de-DE" sz="1200" dirty="0">
                <a:solidFill>
                  <a:srgbClr val="666666"/>
                </a:solidFill>
                <a:latin typeface="Ubuntu Mono" panose="020B0509030602030204" pitchFamily="49" charset="0"/>
              </a:rPr>
              <a:t>11</a:t>
            </a:r>
            <a:r>
              <a:rPr lang="de-DE" sz="1200" dirty="0">
                <a:solidFill>
                  <a:srgbClr val="000000"/>
                </a:solidFill>
                <a:latin typeface="Ubuntu Mono" panose="020B0509030602030204" pitchFamily="49" charset="0"/>
              </a:rPr>
              <a:t>   </a:t>
            </a:r>
            <a:r>
              <a:rPr lang="de-DE" sz="1200" dirty="0" err="1">
                <a:solidFill>
                  <a:srgbClr val="0000FF"/>
                </a:solidFill>
                <a:latin typeface="Ubuntu Mono" panose="020B0509030602030204" pitchFamily="49" charset="0"/>
              </a:rPr>
              <a:t>sendStack</a:t>
            </a:r>
            <a:r>
              <a:rPr lang="de-DE" sz="1200" dirty="0">
                <a:solidFill>
                  <a:srgbClr val="000000"/>
                </a:solidFill>
                <a:latin typeface="Ubuntu Mono" panose="020B0509030602030204" pitchFamily="49" charset="0"/>
              </a:rPr>
              <a:t>();</a:t>
            </a:r>
            <a:endParaRPr lang="de-DE" sz="1200" dirty="0">
              <a:solidFill>
                <a:srgbClr val="000000"/>
              </a:solidFill>
              <a:latin typeface="Ubuntu Mono" panose="020B0509030602030204" pitchFamily="49" charset="0"/>
            </a:endParaRPr>
          </a:p>
          <a:p>
            <a:r>
              <a:rPr lang="de-DE" sz="1200" dirty="0">
                <a:solidFill>
                  <a:srgbClr val="666666"/>
                </a:solidFill>
                <a:latin typeface="Ubuntu Mono" panose="020B0509030602030204" pitchFamily="49" charset="0"/>
              </a:rPr>
              <a:t>12</a:t>
            </a:r>
            <a:r>
              <a:rPr lang="de-DE" sz="1200" dirty="0">
                <a:solidFill>
                  <a:srgbClr val="000000"/>
                </a:solidFill>
                <a:latin typeface="Ubuntu Mono" panose="020B0509030602030204" pitchFamily="49" charset="0"/>
              </a:rPr>
              <a:t> }</a:t>
            </a:r>
            <a:endParaRPr lang="de-DE" sz="1200" dirty="0">
              <a:solidFill>
                <a:srgbClr val="000000"/>
              </a:solidFill>
              <a:latin typeface="Ubuntu Mono" panose="020B0509030602030204" pitchFamily="49" charset="0"/>
            </a:endParaRPr>
          </a:p>
          <a:p>
            <a:r>
              <a:rPr lang="de-DE" sz="1200" dirty="0">
                <a:solidFill>
                  <a:srgbClr val="666666"/>
                </a:solidFill>
                <a:latin typeface="Ubuntu Mono" panose="020B0509030602030204" pitchFamily="49" charset="0"/>
              </a:rPr>
              <a:t>13</a:t>
            </a:r>
            <a:r>
              <a:rPr lang="de-DE" sz="1200" dirty="0">
                <a:solidFill>
                  <a:srgbClr val="000000"/>
                </a:solidFill>
                <a:latin typeface="Ubuntu Mono" panose="020B0509030602030204" pitchFamily="49" charset="0"/>
              </a:rPr>
              <a:t> </a:t>
            </a:r>
            <a:endParaRPr lang="de-DE" sz="1200" dirty="0">
              <a:solidFill>
                <a:srgbClr val="000000"/>
              </a:solidFill>
              <a:latin typeface="Ubuntu Mono" panose="020B0509030602030204" pitchFamily="49" charset="0"/>
            </a:endParaRPr>
          </a:p>
          <a:p>
            <a:r>
              <a:rPr lang="de-DE" sz="1200" dirty="0">
                <a:solidFill>
                  <a:srgbClr val="666666"/>
                </a:solidFill>
                <a:latin typeface="Ubuntu Mono" panose="020B0509030602030204" pitchFamily="49" charset="0"/>
              </a:rPr>
              <a:t>14</a:t>
            </a:r>
            <a:r>
              <a:rPr lang="de-DE" sz="1200" dirty="0">
                <a:solidFill>
                  <a:srgbClr val="000000"/>
                </a:solidFill>
                <a:latin typeface="Ubuntu Mono" panose="020B0509030602030204" pitchFamily="49" charset="0"/>
              </a:rPr>
              <a:t> </a:t>
            </a:r>
            <a:r>
              <a:rPr lang="de-DE" sz="1200" dirty="0" err="1">
                <a:solidFill>
                  <a:srgbClr val="008000"/>
                </a:solidFill>
                <a:latin typeface="Ubuntu Mono" panose="020B0509030602030204" pitchFamily="49" charset="0"/>
              </a:rPr>
              <a:t>void</a:t>
            </a:r>
            <a:r>
              <a:rPr lang="de-DE" sz="1200" dirty="0">
                <a:solidFill>
                  <a:srgbClr val="000000"/>
                </a:solidFill>
                <a:latin typeface="Ubuntu Mono" panose="020B0509030602030204" pitchFamily="49" charset="0"/>
              </a:rPr>
              <a:t> </a:t>
            </a:r>
            <a:r>
              <a:rPr lang="de-DE" sz="1200" dirty="0" err="1">
                <a:solidFill>
                  <a:srgbClr val="000000"/>
                </a:solidFill>
                <a:latin typeface="Ubuntu Mono" panose="020B0509030602030204" pitchFamily="49" charset="0"/>
              </a:rPr>
              <a:t>DFRobotDFPlayerMini</a:t>
            </a:r>
            <a:r>
              <a:rPr lang="de-DE" sz="1200" dirty="0">
                <a:solidFill>
                  <a:srgbClr val="666666"/>
                </a:solidFill>
                <a:latin typeface="Ubuntu Mono" panose="020B0509030602030204" pitchFamily="49" charset="0"/>
              </a:rPr>
              <a:t>::</a:t>
            </a:r>
            <a:r>
              <a:rPr lang="de-DE" sz="1200" dirty="0">
                <a:solidFill>
                  <a:srgbClr val="000000"/>
                </a:solidFill>
                <a:latin typeface="Ubuntu Mono" panose="020B0509030602030204" pitchFamily="49" charset="0"/>
              </a:rPr>
              <a:t>uint16ToArray(</a:t>
            </a:r>
            <a:r>
              <a:rPr lang="de-DE" sz="1200" dirty="0">
                <a:solidFill>
                  <a:srgbClr val="008000"/>
                </a:solidFill>
                <a:latin typeface="Ubuntu Mono" panose="020B0509030602030204" pitchFamily="49" charset="0"/>
              </a:rPr>
              <a:t>uint16_t</a:t>
            </a:r>
            <a:r>
              <a:rPr lang="de-DE" sz="1200" dirty="0">
                <a:solidFill>
                  <a:srgbClr val="000000"/>
                </a:solidFill>
                <a:latin typeface="Ubuntu Mono" panose="020B0509030602030204" pitchFamily="49" charset="0"/>
              </a:rPr>
              <a:t> </a:t>
            </a:r>
            <a:r>
              <a:rPr lang="de-DE" sz="1200" dirty="0" err="1">
                <a:solidFill>
                  <a:srgbClr val="000000"/>
                </a:solidFill>
                <a:latin typeface="Ubuntu Mono" panose="020B0509030602030204" pitchFamily="49" charset="0"/>
              </a:rPr>
              <a:t>value</a:t>
            </a:r>
            <a:r>
              <a:rPr lang="de-DE" sz="1200" dirty="0">
                <a:solidFill>
                  <a:srgbClr val="000000"/>
                </a:solidFill>
                <a:latin typeface="Ubuntu Mono" panose="020B0509030602030204" pitchFamily="49" charset="0"/>
              </a:rPr>
              <a:t>, </a:t>
            </a:r>
            <a:r>
              <a:rPr lang="de-DE" sz="1200" dirty="0">
                <a:solidFill>
                  <a:srgbClr val="008000"/>
                </a:solidFill>
                <a:latin typeface="Ubuntu Mono" panose="020B0509030602030204" pitchFamily="49" charset="0"/>
              </a:rPr>
              <a:t>uint8_t</a:t>
            </a:r>
            <a:r>
              <a:rPr lang="de-DE" sz="1200" dirty="0">
                <a:solidFill>
                  <a:srgbClr val="000000"/>
                </a:solidFill>
                <a:latin typeface="Ubuntu Mono" panose="020B0509030602030204" pitchFamily="49" charset="0"/>
              </a:rPr>
              <a:t> </a:t>
            </a:r>
            <a:r>
              <a:rPr lang="de-DE" sz="1200" dirty="0">
                <a:solidFill>
                  <a:srgbClr val="666666"/>
                </a:solidFill>
                <a:latin typeface="Ubuntu Mono" panose="020B0509030602030204" pitchFamily="49" charset="0"/>
              </a:rPr>
              <a:t>*</a:t>
            </a:r>
            <a:r>
              <a:rPr lang="de-DE" sz="1200" dirty="0" err="1">
                <a:solidFill>
                  <a:srgbClr val="008000"/>
                </a:solidFill>
                <a:latin typeface="Ubuntu Mono" panose="020B0509030602030204" pitchFamily="49" charset="0"/>
              </a:rPr>
              <a:t>array</a:t>
            </a:r>
            <a:r>
              <a:rPr lang="de-DE" sz="1200" dirty="0">
                <a:solidFill>
                  <a:srgbClr val="000000"/>
                </a:solidFill>
                <a:latin typeface="Ubuntu Mono" panose="020B0509030602030204" pitchFamily="49" charset="0"/>
              </a:rPr>
              <a:t>){</a:t>
            </a:r>
            <a:endParaRPr lang="de-DE" sz="1200" dirty="0">
              <a:solidFill>
                <a:srgbClr val="000000"/>
              </a:solidFill>
              <a:latin typeface="Ubuntu Mono" panose="020B0509030602030204" pitchFamily="49" charset="0"/>
            </a:endParaRPr>
          </a:p>
          <a:p>
            <a:r>
              <a:rPr lang="en-US" sz="1200" dirty="0">
                <a:solidFill>
                  <a:srgbClr val="666666"/>
                </a:solidFill>
                <a:latin typeface="Ubuntu Mono" panose="020B0509030602030204" pitchFamily="49" charset="0"/>
              </a:rPr>
              <a:t>15</a:t>
            </a:r>
            <a:r>
              <a:rPr lang="en-US" sz="1200" dirty="0">
                <a:solidFill>
                  <a:srgbClr val="000000"/>
                </a:solidFill>
                <a:latin typeface="Ubuntu Mono" panose="020B0509030602030204" pitchFamily="49" charset="0"/>
              </a:rPr>
              <a:t>   </a:t>
            </a:r>
            <a:r>
              <a:rPr lang="en-US" sz="1200" dirty="0">
                <a:solidFill>
                  <a:srgbClr val="666666"/>
                </a:solidFill>
                <a:latin typeface="Ubuntu Mono" panose="020B0509030602030204" pitchFamily="49" charset="0"/>
              </a:rPr>
              <a:t>*</a:t>
            </a:r>
            <a:r>
              <a:rPr lang="en-US" sz="1200" dirty="0">
                <a:solidFill>
                  <a:srgbClr val="008000"/>
                </a:solidFill>
                <a:latin typeface="Ubuntu Mono" panose="020B0509030602030204" pitchFamily="49" charset="0"/>
              </a:rPr>
              <a:t>array</a:t>
            </a:r>
            <a:r>
              <a:rPr lang="en-US" sz="1200" dirty="0">
                <a:solidFill>
                  <a:srgbClr val="000000"/>
                </a:solidFill>
                <a:latin typeface="Ubuntu Mono" panose="020B0509030602030204" pitchFamily="49" charset="0"/>
              </a:rPr>
              <a:t> </a:t>
            </a:r>
            <a:r>
              <a:rPr lang="en-US" sz="1200" dirty="0">
                <a:solidFill>
                  <a:srgbClr val="666666"/>
                </a:solidFill>
                <a:latin typeface="Ubuntu Mono" panose="020B05090306020302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Ubuntu Mono" panose="020B0509030602030204" pitchFamily="49" charset="0"/>
              </a:rPr>
              <a:t> (</a:t>
            </a:r>
            <a:r>
              <a:rPr lang="en-US" sz="1200" dirty="0">
                <a:solidFill>
                  <a:srgbClr val="008000"/>
                </a:solidFill>
                <a:latin typeface="Ubuntu Mono" panose="020B0509030602030204" pitchFamily="49" charset="0"/>
              </a:rPr>
              <a:t>uint8_t</a:t>
            </a:r>
            <a:r>
              <a:rPr lang="en-US" sz="1200" dirty="0">
                <a:solidFill>
                  <a:srgbClr val="000000"/>
                </a:solidFill>
                <a:latin typeface="Ubuntu Mono" panose="020B0509030602030204" pitchFamily="49" charset="0"/>
              </a:rPr>
              <a:t>)(value</a:t>
            </a:r>
            <a:r>
              <a:rPr lang="en-US" sz="1200" dirty="0">
                <a:solidFill>
                  <a:srgbClr val="666666"/>
                </a:solidFill>
                <a:latin typeface="Ubuntu Mono" panose="020B0509030602030204" pitchFamily="49" charset="0"/>
              </a:rPr>
              <a:t>&gt;&gt;8</a:t>
            </a:r>
            <a:r>
              <a:rPr lang="en-US" sz="1200" dirty="0">
                <a:solidFill>
                  <a:srgbClr val="000000"/>
                </a:solidFill>
                <a:latin typeface="Ubuntu Mono" panose="020B0509030602030204" pitchFamily="49" charset="0"/>
              </a:rPr>
              <a:t>);</a:t>
            </a:r>
            <a:endParaRPr lang="en-US" sz="1200" dirty="0">
              <a:solidFill>
                <a:srgbClr val="000000"/>
              </a:solidFill>
              <a:latin typeface="Ubuntu Mono" panose="020B0509030602030204" pitchFamily="49" charset="0"/>
            </a:endParaRPr>
          </a:p>
          <a:p>
            <a:r>
              <a:rPr lang="en-US" sz="1200" dirty="0">
                <a:solidFill>
                  <a:srgbClr val="666666"/>
                </a:solidFill>
                <a:latin typeface="Ubuntu Mono" panose="020B0509030602030204" pitchFamily="49" charset="0"/>
              </a:rPr>
              <a:t>16</a:t>
            </a:r>
            <a:r>
              <a:rPr lang="en-US" sz="1200" dirty="0">
                <a:solidFill>
                  <a:srgbClr val="000000"/>
                </a:solidFill>
                <a:latin typeface="Ubuntu Mono" panose="020B0509030602030204" pitchFamily="49" charset="0"/>
              </a:rPr>
              <a:t>   </a:t>
            </a:r>
            <a:r>
              <a:rPr lang="en-US" sz="1200" dirty="0">
                <a:solidFill>
                  <a:srgbClr val="666666"/>
                </a:solidFill>
                <a:latin typeface="Ubuntu Mono" panose="020B0509030602030204" pitchFamily="49" charset="0"/>
              </a:rPr>
              <a:t>*</a:t>
            </a:r>
            <a:r>
              <a:rPr lang="en-US" sz="1200" dirty="0">
                <a:solidFill>
                  <a:srgbClr val="000000"/>
                </a:solidFill>
                <a:latin typeface="Ubuntu Mono" panose="020B0509030602030204" pitchFamily="49" charset="0"/>
              </a:rPr>
              <a:t>(</a:t>
            </a:r>
            <a:r>
              <a:rPr lang="en-US" sz="1200" dirty="0">
                <a:solidFill>
                  <a:srgbClr val="008000"/>
                </a:solidFill>
                <a:latin typeface="Ubuntu Mono" panose="020B0509030602030204" pitchFamily="49" charset="0"/>
              </a:rPr>
              <a:t>array</a:t>
            </a:r>
            <a:r>
              <a:rPr lang="en-US" sz="1200" dirty="0">
                <a:solidFill>
                  <a:srgbClr val="666666"/>
                </a:solidFill>
                <a:latin typeface="Ubuntu Mono" panose="020B0509030602030204" pitchFamily="49" charset="0"/>
              </a:rPr>
              <a:t>+1</a:t>
            </a:r>
            <a:r>
              <a:rPr lang="en-US" sz="1200" dirty="0">
                <a:solidFill>
                  <a:srgbClr val="000000"/>
                </a:solidFill>
                <a:latin typeface="Ubuntu Mono" panose="020B0509030602030204" pitchFamily="49" charset="0"/>
              </a:rPr>
              <a:t>) </a:t>
            </a:r>
            <a:r>
              <a:rPr lang="en-US" sz="1200" dirty="0">
                <a:solidFill>
                  <a:srgbClr val="666666"/>
                </a:solidFill>
                <a:latin typeface="Ubuntu Mono" panose="020B05090306020302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Ubuntu Mono" panose="020B0509030602030204" pitchFamily="49" charset="0"/>
              </a:rPr>
              <a:t> (</a:t>
            </a:r>
            <a:r>
              <a:rPr lang="en-US" sz="1200" dirty="0">
                <a:solidFill>
                  <a:srgbClr val="008000"/>
                </a:solidFill>
                <a:latin typeface="Ubuntu Mono" panose="020B0509030602030204" pitchFamily="49" charset="0"/>
              </a:rPr>
              <a:t>uint8_t</a:t>
            </a:r>
            <a:r>
              <a:rPr lang="en-US" sz="1200" dirty="0">
                <a:solidFill>
                  <a:srgbClr val="000000"/>
                </a:solidFill>
                <a:latin typeface="Ubuntu Mono" panose="020B0509030602030204" pitchFamily="49" charset="0"/>
              </a:rPr>
              <a:t>)(value);</a:t>
            </a:r>
            <a:endParaRPr lang="en-US" sz="1200" dirty="0">
              <a:solidFill>
                <a:srgbClr val="000000"/>
              </a:solidFill>
              <a:latin typeface="Ubuntu Mono" panose="020B0509030602030204" pitchFamily="49" charset="0"/>
            </a:endParaRPr>
          </a:p>
          <a:p>
            <a:r>
              <a:rPr lang="de-DE" sz="1200" dirty="0">
                <a:solidFill>
                  <a:srgbClr val="666666"/>
                </a:solidFill>
                <a:latin typeface="Ubuntu Mono" panose="020B0509030602030204" pitchFamily="49" charset="0"/>
              </a:rPr>
              <a:t>17</a:t>
            </a:r>
            <a:r>
              <a:rPr lang="de-DE" sz="1200" dirty="0">
                <a:solidFill>
                  <a:srgbClr val="000000"/>
                </a:solidFill>
                <a:latin typeface="Ubuntu Mono" panose="020B0509030602030204" pitchFamily="49" charset="0"/>
              </a:rPr>
              <a:t> }</a:t>
            </a:r>
            <a:endParaRPr lang="de-DE" sz="1200" dirty="0">
              <a:solidFill>
                <a:srgbClr val="000000"/>
              </a:solidFill>
              <a:latin typeface="Ubuntu Mono" panose="020B0509030602030204" pitchFamily="49" charset="0"/>
            </a:endParaRPr>
          </a:p>
          <a:p>
            <a:r>
              <a:rPr lang="de-DE" sz="1200" dirty="0">
                <a:solidFill>
                  <a:srgbClr val="666666"/>
                </a:solidFill>
                <a:latin typeface="Ubuntu Mono" panose="020B0509030602030204" pitchFamily="49" charset="0"/>
              </a:rPr>
              <a:t>18</a:t>
            </a:r>
            <a:r>
              <a:rPr lang="de-DE" sz="1200" dirty="0">
                <a:solidFill>
                  <a:srgbClr val="000000"/>
                </a:solidFill>
                <a:latin typeface="Ubuntu Mono" panose="020B0509030602030204" pitchFamily="49" charset="0"/>
              </a:rPr>
              <a:t> </a:t>
            </a:r>
            <a:endParaRPr lang="de-DE" sz="1200" dirty="0">
              <a:solidFill>
                <a:srgbClr val="000000"/>
              </a:solidFill>
              <a:latin typeface="Ubuntu Mono" panose="020B0509030602030204" pitchFamily="49" charset="0"/>
            </a:endParaRPr>
          </a:p>
          <a:p>
            <a:r>
              <a:rPr lang="de-DE" sz="1200" dirty="0">
                <a:solidFill>
                  <a:srgbClr val="666666"/>
                </a:solidFill>
                <a:latin typeface="Ubuntu Mono" panose="020B0509030602030204" pitchFamily="49" charset="0"/>
              </a:rPr>
              <a:t>19</a:t>
            </a:r>
            <a:r>
              <a:rPr lang="de-DE" sz="1200" dirty="0">
                <a:solidFill>
                  <a:srgbClr val="000000"/>
                </a:solidFill>
                <a:latin typeface="Ubuntu Mono" panose="020B0509030602030204" pitchFamily="49" charset="0"/>
              </a:rPr>
              <a:t> </a:t>
            </a:r>
            <a:r>
              <a:rPr lang="de-DE" sz="1200" dirty="0">
                <a:solidFill>
                  <a:srgbClr val="008000"/>
                </a:solidFill>
                <a:latin typeface="Ubuntu Mono" panose="020B0509030602030204" pitchFamily="49" charset="0"/>
              </a:rPr>
              <a:t>uint16_t</a:t>
            </a:r>
            <a:r>
              <a:rPr lang="de-DE" sz="1200" dirty="0">
                <a:solidFill>
                  <a:srgbClr val="000000"/>
                </a:solidFill>
                <a:latin typeface="Ubuntu Mono" panose="020B0509030602030204" pitchFamily="49" charset="0"/>
              </a:rPr>
              <a:t> </a:t>
            </a:r>
            <a:r>
              <a:rPr lang="de-DE" sz="1200" dirty="0" err="1">
                <a:solidFill>
                  <a:srgbClr val="000000"/>
                </a:solidFill>
                <a:latin typeface="Ubuntu Mono" panose="020B0509030602030204" pitchFamily="49" charset="0"/>
              </a:rPr>
              <a:t>DFRobotDFPlayerMini</a:t>
            </a:r>
            <a:r>
              <a:rPr lang="de-DE" sz="1200" dirty="0">
                <a:solidFill>
                  <a:srgbClr val="666666"/>
                </a:solidFill>
                <a:latin typeface="Ubuntu Mono" panose="020B0509030602030204" pitchFamily="49" charset="0"/>
              </a:rPr>
              <a:t>::</a:t>
            </a:r>
            <a:r>
              <a:rPr lang="de-DE" sz="1200" dirty="0" err="1">
                <a:solidFill>
                  <a:srgbClr val="000000"/>
                </a:solidFill>
                <a:latin typeface="Ubuntu Mono" panose="020B0509030602030204" pitchFamily="49" charset="0"/>
              </a:rPr>
              <a:t>calculateCheckSum</a:t>
            </a:r>
            <a:r>
              <a:rPr lang="de-DE" sz="1200" dirty="0">
                <a:solidFill>
                  <a:srgbClr val="000000"/>
                </a:solidFill>
                <a:latin typeface="Ubuntu Mono" panose="020B0509030602030204" pitchFamily="49" charset="0"/>
              </a:rPr>
              <a:t>(</a:t>
            </a:r>
            <a:r>
              <a:rPr lang="de-DE" sz="1200" dirty="0">
                <a:solidFill>
                  <a:srgbClr val="008000"/>
                </a:solidFill>
                <a:latin typeface="Ubuntu Mono" panose="020B0509030602030204" pitchFamily="49" charset="0"/>
              </a:rPr>
              <a:t>uint8_t</a:t>
            </a:r>
            <a:r>
              <a:rPr lang="de-DE" sz="1200" dirty="0">
                <a:solidFill>
                  <a:srgbClr val="000000"/>
                </a:solidFill>
                <a:latin typeface="Ubuntu Mono" panose="020B0509030602030204" pitchFamily="49" charset="0"/>
              </a:rPr>
              <a:t> </a:t>
            </a:r>
            <a:r>
              <a:rPr lang="de-DE" sz="1200" dirty="0">
                <a:solidFill>
                  <a:srgbClr val="666666"/>
                </a:solidFill>
                <a:latin typeface="Ubuntu Mono" panose="020B0509030602030204" pitchFamily="49" charset="0"/>
              </a:rPr>
              <a:t>*</a:t>
            </a:r>
            <a:r>
              <a:rPr lang="de-DE" sz="1200" dirty="0" err="1">
                <a:solidFill>
                  <a:srgbClr val="0000FF"/>
                </a:solidFill>
                <a:latin typeface="Ubuntu Mono" panose="020B0509030602030204" pitchFamily="49" charset="0"/>
              </a:rPr>
              <a:t>buffer</a:t>
            </a:r>
            <a:r>
              <a:rPr lang="de-DE" sz="1200" dirty="0">
                <a:solidFill>
                  <a:srgbClr val="000000"/>
                </a:solidFill>
                <a:latin typeface="Ubuntu Mono" panose="020B0509030602030204" pitchFamily="49" charset="0"/>
              </a:rPr>
              <a:t>){</a:t>
            </a:r>
            <a:endParaRPr lang="de-DE" sz="1200" dirty="0">
              <a:solidFill>
                <a:srgbClr val="000000"/>
              </a:solidFill>
              <a:latin typeface="Ubuntu Mono" panose="020B0509030602030204" pitchFamily="49" charset="0"/>
            </a:endParaRPr>
          </a:p>
          <a:p>
            <a:r>
              <a:rPr lang="fr-FR" sz="1200" dirty="0">
                <a:solidFill>
                  <a:srgbClr val="666666"/>
                </a:solidFill>
                <a:latin typeface="Ubuntu Mono" panose="020B0509030602030204" pitchFamily="49" charset="0"/>
              </a:rPr>
              <a:t>20</a:t>
            </a:r>
            <a:r>
              <a:rPr lang="fr-FR" sz="1200" dirty="0">
                <a:solidFill>
                  <a:srgbClr val="000000"/>
                </a:solidFill>
                <a:latin typeface="Ubuntu Mono" panose="020B0509030602030204" pitchFamily="49" charset="0"/>
              </a:rPr>
              <a:t>   </a:t>
            </a:r>
            <a:r>
              <a:rPr lang="fr-FR" sz="1200" dirty="0">
                <a:solidFill>
                  <a:srgbClr val="008000"/>
                </a:solidFill>
                <a:latin typeface="Ubuntu Mono" panose="020B0509030602030204" pitchFamily="49" charset="0"/>
              </a:rPr>
              <a:t>uint16_t</a:t>
            </a:r>
            <a:r>
              <a:rPr lang="fr-FR" sz="1200" dirty="0">
                <a:solidFill>
                  <a:srgbClr val="000000"/>
                </a:solidFill>
                <a:latin typeface="Ubuntu Mono" panose="020B0509030602030204" pitchFamily="49" charset="0"/>
              </a:rPr>
              <a:t> </a:t>
            </a:r>
            <a:r>
              <a:rPr lang="fr-FR" sz="1200" dirty="0" err="1">
                <a:solidFill>
                  <a:srgbClr val="000000"/>
                </a:solidFill>
                <a:latin typeface="Ubuntu Mono" panose="020B0509030602030204" pitchFamily="49" charset="0"/>
              </a:rPr>
              <a:t>sum</a:t>
            </a:r>
            <a:r>
              <a:rPr lang="fr-FR" sz="1200" dirty="0">
                <a:solidFill>
                  <a:srgbClr val="000000"/>
                </a:solidFill>
                <a:latin typeface="Ubuntu Mono" panose="020B0509030602030204" pitchFamily="49" charset="0"/>
              </a:rPr>
              <a:t> </a:t>
            </a:r>
            <a:r>
              <a:rPr lang="fr-FR" sz="1200" dirty="0">
                <a:solidFill>
                  <a:srgbClr val="666666"/>
                </a:solidFill>
                <a:latin typeface="Ubuntu Mono" panose="020B0509030602030204" pitchFamily="49" charset="0"/>
              </a:rPr>
              <a:t>=</a:t>
            </a:r>
            <a:r>
              <a:rPr lang="fr-FR" sz="1200" dirty="0">
                <a:solidFill>
                  <a:srgbClr val="000000"/>
                </a:solidFill>
                <a:latin typeface="Ubuntu Mono" panose="020B0509030602030204" pitchFamily="49" charset="0"/>
              </a:rPr>
              <a:t> </a:t>
            </a:r>
            <a:r>
              <a:rPr lang="fr-FR" sz="1200" dirty="0">
                <a:solidFill>
                  <a:srgbClr val="666666"/>
                </a:solidFill>
                <a:latin typeface="Ubuntu Mono" panose="020B0509030602030204" pitchFamily="49" charset="0"/>
              </a:rPr>
              <a:t>0</a:t>
            </a:r>
            <a:r>
              <a:rPr lang="fr-FR" sz="1200" dirty="0">
                <a:solidFill>
                  <a:srgbClr val="000000"/>
                </a:solidFill>
                <a:latin typeface="Ubuntu Mono" panose="020B0509030602030204" pitchFamily="49" charset="0"/>
              </a:rPr>
              <a:t>;</a:t>
            </a:r>
            <a:endParaRPr lang="fr-FR" sz="1200" dirty="0">
              <a:solidFill>
                <a:srgbClr val="000000"/>
              </a:solidFill>
              <a:latin typeface="Ubuntu Mono" panose="020B0509030602030204" pitchFamily="49" charset="0"/>
            </a:endParaRPr>
          </a:p>
          <a:p>
            <a:r>
              <a:rPr lang="de-DE" sz="1200" dirty="0">
                <a:solidFill>
                  <a:srgbClr val="666666"/>
                </a:solidFill>
                <a:latin typeface="Ubuntu Mono" panose="020B0509030602030204" pitchFamily="49" charset="0"/>
              </a:rPr>
              <a:t>21</a:t>
            </a:r>
            <a:r>
              <a:rPr lang="de-DE" sz="1200" dirty="0">
                <a:solidFill>
                  <a:srgbClr val="000000"/>
                </a:solidFill>
                <a:latin typeface="Ubuntu Mono" panose="020B0509030602030204" pitchFamily="49" charset="0"/>
              </a:rPr>
              <a:t>   </a:t>
            </a:r>
            <a:r>
              <a:rPr lang="de-DE" sz="1200" dirty="0" err="1">
                <a:solidFill>
                  <a:srgbClr val="008000"/>
                </a:solidFill>
                <a:latin typeface="Ubuntu Mono" panose="020B0509030602030204" pitchFamily="49" charset="0"/>
              </a:rPr>
              <a:t>for</a:t>
            </a:r>
            <a:r>
              <a:rPr lang="de-DE" sz="1200" dirty="0">
                <a:solidFill>
                  <a:srgbClr val="000000"/>
                </a:solidFill>
                <a:latin typeface="Ubuntu Mono" panose="020B0509030602030204" pitchFamily="49" charset="0"/>
              </a:rPr>
              <a:t> (</a:t>
            </a:r>
            <a:r>
              <a:rPr lang="de-DE" sz="1200" dirty="0" err="1">
                <a:solidFill>
                  <a:srgbClr val="008000"/>
                </a:solidFill>
                <a:latin typeface="Ubuntu Mono" panose="020B0509030602030204" pitchFamily="49" charset="0"/>
              </a:rPr>
              <a:t>int</a:t>
            </a:r>
            <a:r>
              <a:rPr lang="de-DE" sz="1200" dirty="0">
                <a:solidFill>
                  <a:srgbClr val="000000"/>
                </a:solidFill>
                <a:latin typeface="Ubuntu Mono" panose="020B0509030602030204" pitchFamily="49" charset="0"/>
              </a:rPr>
              <a:t> i </a:t>
            </a:r>
            <a:r>
              <a:rPr lang="de-DE" sz="1200" dirty="0">
                <a:solidFill>
                  <a:srgbClr val="666666"/>
                </a:solidFill>
                <a:latin typeface="Ubuntu Mono" panose="020B0509030602030204" pitchFamily="49" charset="0"/>
              </a:rPr>
              <a:t>= 1</a:t>
            </a:r>
            <a:r>
              <a:rPr lang="de-DE" sz="1200" dirty="0">
                <a:solidFill>
                  <a:srgbClr val="000000"/>
                </a:solidFill>
                <a:latin typeface="Ubuntu Mono" panose="020B0509030602030204" pitchFamily="49" charset="0"/>
              </a:rPr>
              <a:t>; i </a:t>
            </a:r>
            <a:r>
              <a:rPr lang="de-DE" sz="1200" dirty="0">
                <a:solidFill>
                  <a:srgbClr val="666666"/>
                </a:solidFill>
                <a:latin typeface="Ubuntu Mono" panose="020B0509030602030204" pitchFamily="49" charset="0"/>
              </a:rPr>
              <a:t>&lt; 7</a:t>
            </a:r>
            <a:r>
              <a:rPr lang="de-DE" sz="1200" dirty="0">
                <a:solidFill>
                  <a:srgbClr val="000000"/>
                </a:solidFill>
                <a:latin typeface="Ubuntu Mono" panose="020B0509030602030204" pitchFamily="49" charset="0"/>
              </a:rPr>
              <a:t>; i</a:t>
            </a:r>
            <a:r>
              <a:rPr lang="de-DE" sz="1200" dirty="0">
                <a:solidFill>
                  <a:srgbClr val="666666"/>
                </a:solidFill>
                <a:latin typeface="Ubuntu Mono" panose="020B0509030602030204" pitchFamily="49" charset="0"/>
              </a:rPr>
              <a:t>++</a:t>
            </a:r>
            <a:r>
              <a:rPr lang="de-DE" sz="1200" dirty="0">
                <a:solidFill>
                  <a:srgbClr val="000000"/>
                </a:solidFill>
                <a:latin typeface="Ubuntu Mono" panose="020B0509030602030204" pitchFamily="49" charset="0"/>
              </a:rPr>
              <a:t>) {</a:t>
            </a:r>
            <a:endParaRPr lang="de-DE" sz="1200" dirty="0">
              <a:solidFill>
                <a:srgbClr val="000000"/>
              </a:solidFill>
              <a:latin typeface="Ubuntu Mono" panose="020B0509030602030204" pitchFamily="49" charset="0"/>
            </a:endParaRPr>
          </a:p>
          <a:p>
            <a:r>
              <a:rPr lang="de-DE" sz="1200" dirty="0">
                <a:solidFill>
                  <a:srgbClr val="666666"/>
                </a:solidFill>
                <a:latin typeface="Ubuntu Mono" panose="020B0509030602030204" pitchFamily="49" charset="0"/>
              </a:rPr>
              <a:t>22</a:t>
            </a:r>
            <a:r>
              <a:rPr lang="de-DE" sz="1200" dirty="0">
                <a:solidFill>
                  <a:srgbClr val="000000"/>
                </a:solidFill>
                <a:latin typeface="Ubuntu Mono" panose="020B0509030602030204" pitchFamily="49" charset="0"/>
              </a:rPr>
              <a:t>     </a:t>
            </a:r>
            <a:r>
              <a:rPr lang="de-DE" sz="1200" dirty="0" err="1">
                <a:solidFill>
                  <a:srgbClr val="000000"/>
                </a:solidFill>
                <a:latin typeface="Ubuntu Mono" panose="020B0509030602030204" pitchFamily="49" charset="0"/>
              </a:rPr>
              <a:t>sum</a:t>
            </a:r>
            <a:r>
              <a:rPr lang="de-DE" sz="1200" dirty="0">
                <a:solidFill>
                  <a:srgbClr val="000000"/>
                </a:solidFill>
                <a:latin typeface="Ubuntu Mono" panose="020B0509030602030204" pitchFamily="49" charset="0"/>
              </a:rPr>
              <a:t> </a:t>
            </a:r>
            <a:r>
              <a:rPr lang="de-DE" sz="1200" dirty="0">
                <a:solidFill>
                  <a:srgbClr val="666666"/>
                </a:solidFill>
                <a:latin typeface="Ubuntu Mono" panose="020B0509030602030204" pitchFamily="49" charset="0"/>
              </a:rPr>
              <a:t>+=</a:t>
            </a:r>
            <a:r>
              <a:rPr lang="de-DE" sz="1200" dirty="0">
                <a:solidFill>
                  <a:srgbClr val="000000"/>
                </a:solidFill>
                <a:latin typeface="Ubuntu Mono" panose="020B0509030602030204" pitchFamily="49" charset="0"/>
              </a:rPr>
              <a:t> </a:t>
            </a:r>
            <a:r>
              <a:rPr lang="de-DE" sz="1200" dirty="0" err="1">
                <a:solidFill>
                  <a:srgbClr val="0000FF"/>
                </a:solidFill>
                <a:latin typeface="Ubuntu Mono" panose="020B0509030602030204" pitchFamily="49" charset="0"/>
              </a:rPr>
              <a:t>buffer</a:t>
            </a:r>
            <a:r>
              <a:rPr lang="de-DE" sz="1200" dirty="0">
                <a:solidFill>
                  <a:srgbClr val="000000"/>
                </a:solidFill>
                <a:latin typeface="Ubuntu Mono" panose="020B0509030602030204" pitchFamily="49" charset="0"/>
              </a:rPr>
              <a:t>[i];</a:t>
            </a:r>
            <a:endParaRPr lang="de-DE" sz="1200" dirty="0">
              <a:solidFill>
                <a:srgbClr val="000000"/>
              </a:solidFill>
              <a:latin typeface="Ubuntu Mono" panose="020B0509030602030204" pitchFamily="49" charset="0"/>
            </a:endParaRPr>
          </a:p>
          <a:p>
            <a:r>
              <a:rPr lang="de-DE" sz="1200" dirty="0">
                <a:solidFill>
                  <a:srgbClr val="666666"/>
                </a:solidFill>
                <a:latin typeface="Ubuntu Mono" panose="020B0509030602030204" pitchFamily="49" charset="0"/>
              </a:rPr>
              <a:t>23</a:t>
            </a:r>
            <a:r>
              <a:rPr lang="de-DE" sz="1200" dirty="0">
                <a:solidFill>
                  <a:srgbClr val="000000"/>
                </a:solidFill>
                <a:latin typeface="Ubuntu Mono" panose="020B0509030602030204" pitchFamily="49" charset="0"/>
              </a:rPr>
              <a:t>   }</a:t>
            </a:r>
            <a:endParaRPr lang="de-DE" sz="1200" dirty="0">
              <a:solidFill>
                <a:srgbClr val="000000"/>
              </a:solidFill>
              <a:latin typeface="Ubuntu Mono" panose="020B0509030602030204" pitchFamily="49" charset="0"/>
            </a:endParaRPr>
          </a:p>
          <a:p>
            <a:r>
              <a:rPr lang="de-DE" sz="1200" dirty="0">
                <a:solidFill>
                  <a:srgbClr val="666666"/>
                </a:solidFill>
                <a:latin typeface="Ubuntu Mono" panose="020B0509030602030204" pitchFamily="49" charset="0"/>
              </a:rPr>
              <a:t>24</a:t>
            </a:r>
            <a:r>
              <a:rPr lang="de-DE" sz="1200" dirty="0">
                <a:solidFill>
                  <a:srgbClr val="000000"/>
                </a:solidFill>
                <a:latin typeface="Ubuntu Mono" panose="020B0509030602030204" pitchFamily="49" charset="0"/>
              </a:rPr>
              <a:t>   </a:t>
            </a:r>
            <a:r>
              <a:rPr lang="de-DE" sz="1200" dirty="0" err="1">
                <a:solidFill>
                  <a:srgbClr val="008000"/>
                </a:solidFill>
                <a:latin typeface="Ubuntu Mono" panose="020B0509030602030204" pitchFamily="49" charset="0"/>
              </a:rPr>
              <a:t>return</a:t>
            </a:r>
            <a:r>
              <a:rPr lang="de-DE" sz="1200" dirty="0">
                <a:solidFill>
                  <a:srgbClr val="000000"/>
                </a:solidFill>
                <a:latin typeface="Ubuntu Mono" panose="020B0509030602030204" pitchFamily="49" charset="0"/>
              </a:rPr>
              <a:t> </a:t>
            </a:r>
            <a:r>
              <a:rPr lang="de-DE" sz="1200" dirty="0">
                <a:solidFill>
                  <a:srgbClr val="666666"/>
                </a:solidFill>
                <a:latin typeface="Ubuntu Mono" panose="020B0509030602030204" pitchFamily="49" charset="0"/>
              </a:rPr>
              <a:t>-</a:t>
            </a:r>
            <a:r>
              <a:rPr lang="de-DE" sz="1200" dirty="0" err="1">
                <a:solidFill>
                  <a:srgbClr val="000000"/>
                </a:solidFill>
                <a:latin typeface="Ubuntu Mono" panose="020B0509030602030204" pitchFamily="49" charset="0"/>
              </a:rPr>
              <a:t>sum</a:t>
            </a:r>
            <a:r>
              <a:rPr lang="de-DE" sz="1200" dirty="0">
                <a:solidFill>
                  <a:srgbClr val="000000"/>
                </a:solidFill>
                <a:latin typeface="Ubuntu Mono" panose="020B0509030602030204" pitchFamily="49" charset="0"/>
              </a:rPr>
              <a:t>;</a:t>
            </a:r>
            <a:endParaRPr lang="de-DE" sz="1200" dirty="0">
              <a:solidFill>
                <a:srgbClr val="000000"/>
              </a:solidFill>
              <a:latin typeface="Ubuntu Mono" panose="020B0509030602030204" pitchFamily="49" charset="0"/>
            </a:endParaRPr>
          </a:p>
          <a:p>
            <a:r>
              <a:rPr lang="de-DE" sz="1200" dirty="0">
                <a:solidFill>
                  <a:srgbClr val="666666"/>
                </a:solidFill>
                <a:latin typeface="Ubuntu Mono" panose="020B0509030602030204" pitchFamily="49" charset="0"/>
              </a:rPr>
              <a:t>25</a:t>
            </a:r>
            <a:r>
              <a:rPr lang="de-DE" sz="1200" dirty="0">
                <a:solidFill>
                  <a:srgbClr val="000000"/>
                </a:solidFill>
                <a:latin typeface="Ubuntu Mono" panose="020B0509030602030204" pitchFamily="49" charset="0"/>
              </a:rPr>
              <a:t> }</a:t>
            </a:r>
            <a:endParaRPr lang="de-DE" sz="1200" dirty="0">
              <a:solidFill>
                <a:srgbClr val="000000"/>
              </a:solidFill>
              <a:latin typeface="Ubuntu Mono" panose="020B0509030602030204" pitchFamily="49" charset="0"/>
            </a:endParaRPr>
          </a:p>
        </p:txBody>
      </p:sp>
      <p:sp>
        <p:nvSpPr>
          <p:cNvPr id="28" name="Textfeld 27"/>
          <p:cNvSpPr txBox="1"/>
          <p:nvPr/>
        </p:nvSpPr>
        <p:spPr>
          <a:xfrm>
            <a:off x="6109588" y="1226609"/>
            <a:ext cx="5951887" cy="4154984"/>
          </a:xfrm>
          <a:prstGeom prst="rect">
            <a:avLst/>
          </a:prstGeom>
          <a:solidFill>
            <a:srgbClr val="D1EBEF">
              <a:alpha val="80000"/>
            </a:srgbClr>
          </a:solidFill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rgbClr val="000000"/>
                </a:solidFill>
                <a:latin typeface="Ubuntu Mono" panose="020B0509030602030204" pitchFamily="49" charset="0"/>
              </a:rPr>
              <a:t> </a:t>
            </a:r>
            <a:r>
              <a:rPr lang="de-DE" sz="1200" dirty="0">
                <a:solidFill>
                  <a:srgbClr val="666666"/>
                </a:solidFill>
                <a:latin typeface="Ubuntu Mono" panose="020B0509030602030204" pitchFamily="49" charset="0"/>
              </a:rPr>
              <a:t>1</a:t>
            </a:r>
            <a:r>
              <a:rPr lang="de-DE" sz="1200" dirty="0">
                <a:solidFill>
                  <a:srgbClr val="000000"/>
                </a:solidFill>
                <a:latin typeface="Ubuntu Mono" panose="020B0509030602030204" pitchFamily="49" charset="0"/>
              </a:rPr>
              <a:t> </a:t>
            </a:r>
            <a:r>
              <a:rPr lang="de-DE" sz="1200" dirty="0">
                <a:solidFill>
                  <a:srgbClr val="008000"/>
                </a:solidFill>
                <a:latin typeface="Ubuntu Mono" panose="020B0509030602030204" pitchFamily="49" charset="0"/>
              </a:rPr>
              <a:t>uint8_t</a:t>
            </a:r>
            <a:r>
              <a:rPr lang="de-DE" sz="1200" dirty="0">
                <a:solidFill>
                  <a:srgbClr val="000000"/>
                </a:solidFill>
                <a:latin typeface="Ubuntu Mono" panose="020B0509030602030204" pitchFamily="49" charset="0"/>
              </a:rPr>
              <a:t> </a:t>
            </a:r>
            <a:r>
              <a:rPr lang="de-DE" sz="1200" dirty="0" err="1">
                <a:solidFill>
                  <a:srgbClr val="000000"/>
                </a:solidFill>
                <a:latin typeface="Ubuntu Mono" panose="020B0509030602030204" pitchFamily="49" charset="0"/>
              </a:rPr>
              <a:t>dfCMD</a:t>
            </a:r>
            <a:r>
              <a:rPr lang="de-DE" sz="1200" dirty="0">
                <a:solidFill>
                  <a:srgbClr val="000000"/>
                </a:solidFill>
                <a:latin typeface="Ubuntu Mono" panose="020B0509030602030204" pitchFamily="49" charset="0"/>
              </a:rPr>
              <a:t>[</a:t>
            </a:r>
            <a:r>
              <a:rPr lang="de-DE" sz="1200" dirty="0">
                <a:solidFill>
                  <a:srgbClr val="666666"/>
                </a:solidFill>
                <a:latin typeface="Ubuntu Mono" panose="020B0509030602030204" pitchFamily="49" charset="0"/>
              </a:rPr>
              <a:t>10</a:t>
            </a:r>
            <a:r>
              <a:rPr lang="de-DE" sz="1200" dirty="0">
                <a:solidFill>
                  <a:srgbClr val="000000"/>
                </a:solidFill>
                <a:latin typeface="Ubuntu Mono" panose="020B0509030602030204" pitchFamily="49" charset="0"/>
              </a:rPr>
              <a:t>] {</a:t>
            </a:r>
            <a:r>
              <a:rPr lang="de-DE" sz="1200" dirty="0">
                <a:solidFill>
                  <a:srgbClr val="666666"/>
                </a:solidFill>
                <a:latin typeface="Ubuntu Mono" panose="020B0509030602030204" pitchFamily="49" charset="0"/>
              </a:rPr>
              <a:t>0x7E</a:t>
            </a:r>
            <a:r>
              <a:rPr lang="de-DE" sz="1200" dirty="0">
                <a:solidFill>
                  <a:srgbClr val="000000"/>
                </a:solidFill>
                <a:latin typeface="Ubuntu Mono" panose="020B0509030602030204" pitchFamily="49" charset="0"/>
              </a:rPr>
              <a:t>, </a:t>
            </a:r>
            <a:r>
              <a:rPr lang="de-DE" sz="1200" dirty="0">
                <a:solidFill>
                  <a:srgbClr val="666666"/>
                </a:solidFill>
                <a:latin typeface="Ubuntu Mono" panose="020B0509030602030204" pitchFamily="49" charset="0"/>
              </a:rPr>
              <a:t>0xFF</a:t>
            </a:r>
            <a:r>
              <a:rPr lang="de-DE" sz="1200" dirty="0">
                <a:solidFill>
                  <a:srgbClr val="000000"/>
                </a:solidFill>
                <a:latin typeface="Ubuntu Mono" panose="020B0509030602030204" pitchFamily="49" charset="0"/>
              </a:rPr>
              <a:t>, </a:t>
            </a:r>
            <a:r>
              <a:rPr lang="de-DE" sz="1200" dirty="0">
                <a:solidFill>
                  <a:srgbClr val="666666"/>
                </a:solidFill>
                <a:latin typeface="Ubuntu Mono" panose="020B0509030602030204" pitchFamily="49" charset="0"/>
              </a:rPr>
              <a:t>06</a:t>
            </a:r>
            <a:r>
              <a:rPr lang="de-DE" sz="1200" dirty="0">
                <a:solidFill>
                  <a:srgbClr val="000000"/>
                </a:solidFill>
                <a:latin typeface="Ubuntu Mono" panose="020B0509030602030204" pitchFamily="49" charset="0"/>
              </a:rPr>
              <a:t>, </a:t>
            </a:r>
            <a:r>
              <a:rPr lang="de-DE" sz="1200" dirty="0">
                <a:solidFill>
                  <a:srgbClr val="666666"/>
                </a:solidFill>
                <a:latin typeface="Ubuntu Mono" panose="020B0509030602030204" pitchFamily="49" charset="0"/>
              </a:rPr>
              <a:t>00</a:t>
            </a:r>
            <a:r>
              <a:rPr lang="de-DE" sz="1200" dirty="0">
                <a:solidFill>
                  <a:srgbClr val="000000"/>
                </a:solidFill>
                <a:latin typeface="Ubuntu Mono" panose="020B0509030602030204" pitchFamily="49" charset="0"/>
              </a:rPr>
              <a:t>, </a:t>
            </a:r>
            <a:r>
              <a:rPr lang="de-DE" sz="1200" dirty="0">
                <a:solidFill>
                  <a:srgbClr val="666666"/>
                </a:solidFill>
                <a:latin typeface="Ubuntu Mono" panose="020B0509030602030204" pitchFamily="49" charset="0"/>
              </a:rPr>
              <a:t>00</a:t>
            </a:r>
            <a:r>
              <a:rPr lang="de-DE" sz="1200" dirty="0">
                <a:solidFill>
                  <a:srgbClr val="000000"/>
                </a:solidFill>
                <a:latin typeface="Ubuntu Mono" panose="020B0509030602030204" pitchFamily="49" charset="0"/>
              </a:rPr>
              <a:t>, </a:t>
            </a:r>
            <a:r>
              <a:rPr lang="de-DE" sz="1200" dirty="0">
                <a:solidFill>
                  <a:srgbClr val="666666"/>
                </a:solidFill>
                <a:latin typeface="Ubuntu Mono" panose="020B0509030602030204" pitchFamily="49" charset="0"/>
              </a:rPr>
              <a:t>00</a:t>
            </a:r>
            <a:r>
              <a:rPr lang="de-DE" sz="1200" dirty="0">
                <a:solidFill>
                  <a:srgbClr val="000000"/>
                </a:solidFill>
                <a:latin typeface="Ubuntu Mono" panose="020B0509030602030204" pitchFamily="49" charset="0"/>
              </a:rPr>
              <a:t>, </a:t>
            </a:r>
            <a:r>
              <a:rPr lang="de-DE" sz="1200" dirty="0">
                <a:solidFill>
                  <a:srgbClr val="666666"/>
                </a:solidFill>
                <a:latin typeface="Ubuntu Mono" panose="020B0509030602030204" pitchFamily="49" charset="0"/>
              </a:rPr>
              <a:t>00</a:t>
            </a:r>
            <a:r>
              <a:rPr lang="de-DE" sz="1200" dirty="0">
                <a:solidFill>
                  <a:srgbClr val="000000"/>
                </a:solidFill>
                <a:latin typeface="Ubuntu Mono" panose="020B0509030602030204" pitchFamily="49" charset="0"/>
              </a:rPr>
              <a:t>, </a:t>
            </a:r>
            <a:r>
              <a:rPr lang="de-DE" sz="1200" dirty="0">
                <a:solidFill>
                  <a:srgbClr val="666666"/>
                </a:solidFill>
                <a:latin typeface="Ubuntu Mono" panose="020B0509030602030204" pitchFamily="49" charset="0"/>
              </a:rPr>
              <a:t>00</a:t>
            </a:r>
            <a:r>
              <a:rPr lang="de-DE" sz="1200" dirty="0">
                <a:solidFill>
                  <a:srgbClr val="000000"/>
                </a:solidFill>
                <a:latin typeface="Ubuntu Mono" panose="020B0509030602030204" pitchFamily="49" charset="0"/>
              </a:rPr>
              <a:t>, </a:t>
            </a:r>
            <a:r>
              <a:rPr lang="de-DE" sz="1200" dirty="0">
                <a:solidFill>
                  <a:srgbClr val="666666"/>
                </a:solidFill>
                <a:latin typeface="Ubuntu Mono" panose="020B0509030602030204" pitchFamily="49" charset="0"/>
              </a:rPr>
              <a:t>00</a:t>
            </a:r>
            <a:r>
              <a:rPr lang="de-DE" sz="1200" dirty="0">
                <a:solidFill>
                  <a:srgbClr val="000000"/>
                </a:solidFill>
                <a:latin typeface="Ubuntu Mono" panose="020B0509030602030204" pitchFamily="49" charset="0"/>
              </a:rPr>
              <a:t>, </a:t>
            </a:r>
            <a:r>
              <a:rPr lang="de-DE" sz="1200" dirty="0">
                <a:solidFill>
                  <a:srgbClr val="666666"/>
                </a:solidFill>
                <a:latin typeface="Ubuntu Mono" panose="020B0509030602030204" pitchFamily="49" charset="0"/>
              </a:rPr>
              <a:t>0xEF</a:t>
            </a:r>
            <a:r>
              <a:rPr lang="de-DE" sz="1200" dirty="0">
                <a:solidFill>
                  <a:srgbClr val="000000"/>
                </a:solidFill>
                <a:latin typeface="Ubuntu Mono" panose="020B0509030602030204" pitchFamily="49" charset="0"/>
              </a:rPr>
              <a:t>};</a:t>
            </a:r>
            <a:endParaRPr lang="de-DE" sz="1200" dirty="0">
              <a:solidFill>
                <a:srgbClr val="000000"/>
              </a:solidFill>
              <a:latin typeface="Ubuntu Mono" panose="020B0509030602030204" pitchFamily="49" charset="0"/>
            </a:endParaRPr>
          </a:p>
          <a:p>
            <a:r>
              <a:rPr lang="de-DE" sz="1200" dirty="0">
                <a:solidFill>
                  <a:srgbClr val="000000"/>
                </a:solidFill>
                <a:latin typeface="Ubuntu Mono" panose="020B0509030602030204" pitchFamily="49" charset="0"/>
              </a:rPr>
              <a:t> </a:t>
            </a:r>
            <a:r>
              <a:rPr lang="de-DE" sz="1200" dirty="0">
                <a:solidFill>
                  <a:srgbClr val="666666"/>
                </a:solidFill>
                <a:latin typeface="Ubuntu Mono" panose="020B0509030602030204" pitchFamily="49" charset="0"/>
              </a:rPr>
              <a:t>2</a:t>
            </a:r>
            <a:r>
              <a:rPr lang="de-DE" sz="1200" dirty="0">
                <a:solidFill>
                  <a:srgbClr val="000000"/>
                </a:solidFill>
                <a:latin typeface="Ubuntu Mono" panose="020B0509030602030204" pitchFamily="49" charset="0"/>
              </a:rPr>
              <a:t> </a:t>
            </a:r>
            <a:endParaRPr lang="de-DE" sz="1200" dirty="0">
              <a:solidFill>
                <a:srgbClr val="000000"/>
              </a:solidFill>
              <a:latin typeface="Ubuntu Mono" panose="020B0509030602030204" pitchFamily="49" charset="0"/>
            </a:endParaRPr>
          </a:p>
          <a:p>
            <a:r>
              <a:rPr lang="de-DE" sz="1200" dirty="0">
                <a:solidFill>
                  <a:srgbClr val="000000"/>
                </a:solidFill>
                <a:latin typeface="Ubuntu Mono" panose="020B0509030602030204" pitchFamily="49" charset="0"/>
              </a:rPr>
              <a:t> </a:t>
            </a:r>
            <a:r>
              <a:rPr lang="de-DE" sz="1200" dirty="0">
                <a:solidFill>
                  <a:srgbClr val="666666"/>
                </a:solidFill>
                <a:latin typeface="Ubuntu Mono" panose="020B0509030602030204" pitchFamily="49" charset="0"/>
              </a:rPr>
              <a:t>3</a:t>
            </a:r>
            <a:r>
              <a:rPr lang="de-DE" sz="1200" dirty="0">
                <a:solidFill>
                  <a:srgbClr val="000000"/>
                </a:solidFill>
                <a:latin typeface="Ubuntu Mono" panose="020B0509030602030204" pitchFamily="49" charset="0"/>
              </a:rPr>
              <a:t> </a:t>
            </a:r>
            <a:r>
              <a:rPr lang="de-DE" sz="1200" dirty="0" err="1">
                <a:solidFill>
                  <a:srgbClr val="008000"/>
                </a:solidFill>
                <a:latin typeface="Ubuntu Mono" panose="020B0509030602030204" pitchFamily="49" charset="0"/>
              </a:rPr>
              <a:t>void</a:t>
            </a:r>
            <a:r>
              <a:rPr lang="de-DE" sz="1200" dirty="0">
                <a:solidFill>
                  <a:srgbClr val="000000"/>
                </a:solidFill>
                <a:latin typeface="Ubuntu Mono" panose="020B0509030602030204" pitchFamily="49" charset="0"/>
              </a:rPr>
              <a:t> </a:t>
            </a:r>
            <a:r>
              <a:rPr lang="de-DE" sz="1200" dirty="0" err="1">
                <a:solidFill>
                  <a:srgbClr val="0000FF"/>
                </a:solidFill>
                <a:latin typeface="Ubuntu Mono" panose="020B0509030602030204" pitchFamily="49" charset="0"/>
              </a:rPr>
              <a:t>DFsendCommand</a:t>
            </a:r>
            <a:r>
              <a:rPr lang="de-DE" sz="1200" dirty="0">
                <a:solidFill>
                  <a:srgbClr val="000000"/>
                </a:solidFill>
                <a:latin typeface="Ubuntu Mono" panose="020B0509030602030204" pitchFamily="49" charset="0"/>
              </a:rPr>
              <a:t>(</a:t>
            </a:r>
            <a:r>
              <a:rPr lang="de-DE" sz="1200" dirty="0">
                <a:solidFill>
                  <a:srgbClr val="008000"/>
                </a:solidFill>
                <a:latin typeface="Ubuntu Mono" panose="020B0509030602030204" pitchFamily="49" charset="0"/>
              </a:rPr>
              <a:t>uint8_t</a:t>
            </a:r>
            <a:r>
              <a:rPr lang="de-DE" sz="1200" dirty="0">
                <a:solidFill>
                  <a:srgbClr val="000000"/>
                </a:solidFill>
                <a:latin typeface="Ubuntu Mono" panose="020B0509030602030204" pitchFamily="49" charset="0"/>
              </a:rPr>
              <a:t> </a:t>
            </a:r>
            <a:r>
              <a:rPr lang="de-DE" sz="1200" dirty="0" err="1">
                <a:solidFill>
                  <a:srgbClr val="000000"/>
                </a:solidFill>
                <a:latin typeface="Ubuntu Mono" panose="020B0509030602030204" pitchFamily="49" charset="0"/>
              </a:rPr>
              <a:t>cmd</a:t>
            </a:r>
            <a:r>
              <a:rPr lang="de-DE" sz="1200" dirty="0">
                <a:solidFill>
                  <a:srgbClr val="000000"/>
                </a:solidFill>
                <a:latin typeface="Ubuntu Mono" panose="020B0509030602030204" pitchFamily="49" charset="0"/>
              </a:rPr>
              <a:t>, </a:t>
            </a:r>
            <a:r>
              <a:rPr lang="de-DE" sz="1200" dirty="0">
                <a:solidFill>
                  <a:srgbClr val="008000"/>
                </a:solidFill>
                <a:latin typeface="Ubuntu Mono" panose="020B0509030602030204" pitchFamily="49" charset="0"/>
              </a:rPr>
              <a:t>uint8_t</a:t>
            </a:r>
            <a:r>
              <a:rPr lang="de-DE" sz="1200" dirty="0">
                <a:solidFill>
                  <a:srgbClr val="000000"/>
                </a:solidFill>
                <a:latin typeface="Ubuntu Mono" panose="020B0509030602030204" pitchFamily="49" charset="0"/>
              </a:rPr>
              <a:t> para1, </a:t>
            </a:r>
            <a:r>
              <a:rPr lang="de-DE" sz="1200" dirty="0">
                <a:solidFill>
                  <a:srgbClr val="008000"/>
                </a:solidFill>
                <a:latin typeface="Ubuntu Mono" panose="020B0509030602030204" pitchFamily="49" charset="0"/>
              </a:rPr>
              <a:t>uint8_t</a:t>
            </a:r>
            <a:r>
              <a:rPr lang="de-DE" sz="1200" dirty="0">
                <a:solidFill>
                  <a:srgbClr val="000000"/>
                </a:solidFill>
                <a:latin typeface="Ubuntu Mono" panose="020B0509030602030204" pitchFamily="49" charset="0"/>
              </a:rPr>
              <a:t> para2) {</a:t>
            </a:r>
            <a:endParaRPr lang="de-DE" sz="1200" dirty="0">
              <a:solidFill>
                <a:srgbClr val="000000"/>
              </a:solidFill>
              <a:latin typeface="Ubuntu Mono" panose="020B0509030602030204" pitchFamily="49" charset="0"/>
            </a:endParaRPr>
          </a:p>
          <a:p>
            <a:r>
              <a:rPr lang="de-DE" sz="1200" dirty="0">
                <a:solidFill>
                  <a:srgbClr val="000000"/>
                </a:solidFill>
                <a:latin typeface="Ubuntu Mono" panose="020B0509030602030204" pitchFamily="49" charset="0"/>
              </a:rPr>
              <a:t> </a:t>
            </a:r>
            <a:r>
              <a:rPr lang="de-DE" sz="1200" dirty="0">
                <a:solidFill>
                  <a:srgbClr val="666666"/>
                </a:solidFill>
                <a:latin typeface="Ubuntu Mono" panose="020B0509030602030204" pitchFamily="49" charset="0"/>
              </a:rPr>
              <a:t>4</a:t>
            </a:r>
            <a:r>
              <a:rPr lang="de-DE" sz="1200" dirty="0">
                <a:solidFill>
                  <a:srgbClr val="000000"/>
                </a:solidFill>
                <a:latin typeface="Ubuntu Mono" panose="020B0509030602030204" pitchFamily="49" charset="0"/>
              </a:rPr>
              <a:t>   </a:t>
            </a:r>
            <a:r>
              <a:rPr lang="de-DE" sz="1200" dirty="0" err="1">
                <a:solidFill>
                  <a:srgbClr val="000000"/>
                </a:solidFill>
                <a:latin typeface="Ubuntu Mono" panose="020B0509030602030204" pitchFamily="49" charset="0"/>
              </a:rPr>
              <a:t>dfCMD</a:t>
            </a:r>
            <a:r>
              <a:rPr lang="de-DE" sz="1200" dirty="0">
                <a:solidFill>
                  <a:srgbClr val="000000"/>
                </a:solidFill>
                <a:latin typeface="Ubuntu Mono" panose="020B0509030602030204" pitchFamily="49" charset="0"/>
              </a:rPr>
              <a:t>[</a:t>
            </a:r>
            <a:r>
              <a:rPr lang="de-DE" sz="1200" dirty="0">
                <a:solidFill>
                  <a:srgbClr val="666666"/>
                </a:solidFill>
                <a:latin typeface="Ubuntu Mono" panose="020B0509030602030204" pitchFamily="49" charset="0"/>
              </a:rPr>
              <a:t>3</a:t>
            </a:r>
            <a:r>
              <a:rPr lang="de-DE" sz="1200" dirty="0">
                <a:solidFill>
                  <a:srgbClr val="000000"/>
                </a:solidFill>
                <a:latin typeface="Ubuntu Mono" panose="020B0509030602030204" pitchFamily="49" charset="0"/>
              </a:rPr>
              <a:t>] </a:t>
            </a:r>
            <a:r>
              <a:rPr lang="de-DE" sz="1200" dirty="0">
                <a:solidFill>
                  <a:srgbClr val="666666"/>
                </a:solidFill>
                <a:latin typeface="Ubuntu Mono" panose="020B0509030602030204" pitchFamily="49" charset="0"/>
              </a:rPr>
              <a:t>=</a:t>
            </a:r>
            <a:r>
              <a:rPr lang="de-DE" sz="1200" dirty="0">
                <a:solidFill>
                  <a:srgbClr val="000000"/>
                </a:solidFill>
                <a:latin typeface="Ubuntu Mono" panose="020B0509030602030204" pitchFamily="49" charset="0"/>
              </a:rPr>
              <a:t> </a:t>
            </a:r>
            <a:r>
              <a:rPr lang="de-DE" sz="1200" dirty="0" err="1">
                <a:solidFill>
                  <a:srgbClr val="000000"/>
                </a:solidFill>
                <a:latin typeface="Ubuntu Mono" panose="020B0509030602030204" pitchFamily="49" charset="0"/>
              </a:rPr>
              <a:t>cmd</a:t>
            </a:r>
            <a:r>
              <a:rPr lang="de-DE" sz="1200" dirty="0">
                <a:solidFill>
                  <a:srgbClr val="000000"/>
                </a:solidFill>
                <a:latin typeface="Ubuntu Mono" panose="020B0509030602030204" pitchFamily="49" charset="0"/>
              </a:rPr>
              <a:t>;</a:t>
            </a:r>
            <a:endParaRPr lang="de-DE" sz="1200" dirty="0">
              <a:solidFill>
                <a:srgbClr val="000000"/>
              </a:solidFill>
              <a:latin typeface="Ubuntu Mono" panose="020B0509030602030204" pitchFamily="49" charset="0"/>
            </a:endParaRPr>
          </a:p>
          <a:p>
            <a:r>
              <a:rPr lang="de-DE" sz="1200" dirty="0">
                <a:solidFill>
                  <a:srgbClr val="000000"/>
                </a:solidFill>
                <a:latin typeface="Ubuntu Mono" panose="020B0509030602030204" pitchFamily="49" charset="0"/>
              </a:rPr>
              <a:t> </a:t>
            </a:r>
            <a:r>
              <a:rPr lang="de-DE" sz="1200" dirty="0">
                <a:solidFill>
                  <a:srgbClr val="666666"/>
                </a:solidFill>
                <a:latin typeface="Ubuntu Mono" panose="020B0509030602030204" pitchFamily="49" charset="0"/>
              </a:rPr>
              <a:t>5</a:t>
            </a:r>
            <a:r>
              <a:rPr lang="de-DE" sz="1200" dirty="0">
                <a:solidFill>
                  <a:srgbClr val="000000"/>
                </a:solidFill>
                <a:latin typeface="Ubuntu Mono" panose="020B0509030602030204" pitchFamily="49" charset="0"/>
              </a:rPr>
              <a:t>   </a:t>
            </a:r>
            <a:r>
              <a:rPr lang="de-DE" sz="1200" dirty="0" err="1">
                <a:solidFill>
                  <a:srgbClr val="000000"/>
                </a:solidFill>
                <a:latin typeface="Ubuntu Mono" panose="020B0509030602030204" pitchFamily="49" charset="0"/>
              </a:rPr>
              <a:t>dfCMD</a:t>
            </a:r>
            <a:r>
              <a:rPr lang="de-DE" sz="1200" dirty="0">
                <a:solidFill>
                  <a:srgbClr val="000000"/>
                </a:solidFill>
                <a:latin typeface="Ubuntu Mono" panose="020B0509030602030204" pitchFamily="49" charset="0"/>
              </a:rPr>
              <a:t>[</a:t>
            </a:r>
            <a:r>
              <a:rPr lang="de-DE" sz="1200" dirty="0">
                <a:solidFill>
                  <a:srgbClr val="666666"/>
                </a:solidFill>
                <a:latin typeface="Ubuntu Mono" panose="020B0509030602030204" pitchFamily="49" charset="0"/>
              </a:rPr>
              <a:t>5</a:t>
            </a:r>
            <a:r>
              <a:rPr lang="de-DE" sz="1200" dirty="0">
                <a:solidFill>
                  <a:srgbClr val="000000"/>
                </a:solidFill>
                <a:latin typeface="Ubuntu Mono" panose="020B0509030602030204" pitchFamily="49" charset="0"/>
              </a:rPr>
              <a:t>] </a:t>
            </a:r>
            <a:r>
              <a:rPr lang="de-DE" sz="1200" dirty="0">
                <a:solidFill>
                  <a:srgbClr val="666666"/>
                </a:solidFill>
                <a:latin typeface="Ubuntu Mono" panose="020B0509030602030204" pitchFamily="49" charset="0"/>
              </a:rPr>
              <a:t>=</a:t>
            </a:r>
            <a:r>
              <a:rPr lang="de-DE" sz="1200" dirty="0">
                <a:solidFill>
                  <a:srgbClr val="000000"/>
                </a:solidFill>
                <a:latin typeface="Ubuntu Mono" panose="020B0509030602030204" pitchFamily="49" charset="0"/>
              </a:rPr>
              <a:t> para1;</a:t>
            </a:r>
            <a:endParaRPr lang="de-DE" sz="1200" dirty="0">
              <a:solidFill>
                <a:srgbClr val="000000"/>
              </a:solidFill>
              <a:latin typeface="Ubuntu Mono" panose="020B0509030602030204" pitchFamily="49" charset="0"/>
            </a:endParaRPr>
          </a:p>
          <a:p>
            <a:r>
              <a:rPr lang="de-DE" sz="1200" dirty="0">
                <a:solidFill>
                  <a:srgbClr val="000000"/>
                </a:solidFill>
                <a:latin typeface="Ubuntu Mono" panose="020B0509030602030204" pitchFamily="49" charset="0"/>
              </a:rPr>
              <a:t> </a:t>
            </a:r>
            <a:r>
              <a:rPr lang="de-DE" sz="1200" dirty="0">
                <a:solidFill>
                  <a:srgbClr val="666666"/>
                </a:solidFill>
                <a:latin typeface="Ubuntu Mono" panose="020B0509030602030204" pitchFamily="49" charset="0"/>
              </a:rPr>
              <a:t>6</a:t>
            </a:r>
            <a:r>
              <a:rPr lang="de-DE" sz="1200" dirty="0">
                <a:solidFill>
                  <a:srgbClr val="000000"/>
                </a:solidFill>
                <a:latin typeface="Ubuntu Mono" panose="020B0509030602030204" pitchFamily="49" charset="0"/>
              </a:rPr>
              <a:t>   </a:t>
            </a:r>
            <a:r>
              <a:rPr lang="de-DE" sz="1200" dirty="0" err="1">
                <a:solidFill>
                  <a:srgbClr val="000000"/>
                </a:solidFill>
                <a:latin typeface="Ubuntu Mono" panose="020B0509030602030204" pitchFamily="49" charset="0"/>
              </a:rPr>
              <a:t>dfCMD</a:t>
            </a:r>
            <a:r>
              <a:rPr lang="de-DE" sz="1200" dirty="0">
                <a:solidFill>
                  <a:srgbClr val="000000"/>
                </a:solidFill>
                <a:latin typeface="Ubuntu Mono" panose="020B0509030602030204" pitchFamily="49" charset="0"/>
              </a:rPr>
              <a:t>[</a:t>
            </a:r>
            <a:r>
              <a:rPr lang="de-DE" sz="1200" dirty="0">
                <a:solidFill>
                  <a:srgbClr val="666666"/>
                </a:solidFill>
                <a:latin typeface="Ubuntu Mono" panose="020B0509030602030204" pitchFamily="49" charset="0"/>
              </a:rPr>
              <a:t>6</a:t>
            </a:r>
            <a:r>
              <a:rPr lang="de-DE" sz="1200" dirty="0">
                <a:solidFill>
                  <a:srgbClr val="000000"/>
                </a:solidFill>
                <a:latin typeface="Ubuntu Mono" panose="020B0509030602030204" pitchFamily="49" charset="0"/>
              </a:rPr>
              <a:t>] </a:t>
            </a:r>
            <a:r>
              <a:rPr lang="de-DE" sz="1200" dirty="0">
                <a:solidFill>
                  <a:srgbClr val="666666"/>
                </a:solidFill>
                <a:latin typeface="Ubuntu Mono" panose="020B0509030602030204" pitchFamily="49" charset="0"/>
              </a:rPr>
              <a:t>=</a:t>
            </a:r>
            <a:r>
              <a:rPr lang="de-DE" sz="1200" dirty="0">
                <a:solidFill>
                  <a:srgbClr val="000000"/>
                </a:solidFill>
                <a:latin typeface="Ubuntu Mono" panose="020B0509030602030204" pitchFamily="49" charset="0"/>
              </a:rPr>
              <a:t> para2;</a:t>
            </a:r>
            <a:endParaRPr lang="de-DE" sz="1200" dirty="0">
              <a:solidFill>
                <a:srgbClr val="000000"/>
              </a:solidFill>
              <a:latin typeface="Ubuntu Mono" panose="020B0509030602030204" pitchFamily="49" charset="0"/>
            </a:endParaRPr>
          </a:p>
          <a:p>
            <a:r>
              <a:rPr lang="de-DE" sz="1200" dirty="0">
                <a:solidFill>
                  <a:srgbClr val="000000"/>
                </a:solidFill>
                <a:latin typeface="Ubuntu Mono" panose="020B0509030602030204" pitchFamily="49" charset="0"/>
              </a:rPr>
              <a:t> </a:t>
            </a:r>
            <a:r>
              <a:rPr lang="de-DE" sz="1200" dirty="0">
                <a:solidFill>
                  <a:srgbClr val="666666"/>
                </a:solidFill>
                <a:latin typeface="Ubuntu Mono" panose="020B0509030602030204" pitchFamily="49" charset="0"/>
              </a:rPr>
              <a:t>7</a:t>
            </a:r>
            <a:r>
              <a:rPr lang="de-DE" sz="1200" dirty="0">
                <a:solidFill>
                  <a:srgbClr val="000000"/>
                </a:solidFill>
                <a:latin typeface="Ubuntu Mono" panose="020B0509030602030204" pitchFamily="49" charset="0"/>
              </a:rPr>
              <a:t>   </a:t>
            </a:r>
            <a:r>
              <a:rPr lang="de-DE" sz="1200" dirty="0" err="1">
                <a:solidFill>
                  <a:srgbClr val="000000"/>
                </a:solidFill>
                <a:latin typeface="Ubuntu Mono" panose="020B0509030602030204" pitchFamily="49" charset="0"/>
              </a:rPr>
              <a:t>DFchecksum</a:t>
            </a:r>
            <a:r>
              <a:rPr lang="de-DE" sz="1200" dirty="0">
                <a:solidFill>
                  <a:srgbClr val="000000"/>
                </a:solidFill>
                <a:latin typeface="Ubuntu Mono" panose="020B0509030602030204" pitchFamily="49" charset="0"/>
              </a:rPr>
              <a:t>();</a:t>
            </a:r>
            <a:endParaRPr lang="de-DE" sz="1200" dirty="0">
              <a:solidFill>
                <a:srgbClr val="000000"/>
              </a:solidFill>
              <a:latin typeface="Ubuntu Mono" panose="020B0509030602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Ubuntu Mono" panose="020B0509030602030204" pitchFamily="49" charset="0"/>
              </a:rPr>
              <a:t> </a:t>
            </a:r>
            <a:r>
              <a:rPr lang="en-US" sz="1200" dirty="0">
                <a:solidFill>
                  <a:srgbClr val="666666"/>
                </a:solidFill>
                <a:latin typeface="Ubuntu Mono" panose="020B0509030602030204" pitchFamily="49" charset="0"/>
              </a:rPr>
              <a:t>8</a:t>
            </a:r>
            <a:r>
              <a:rPr lang="en-US" sz="1200" dirty="0">
                <a:solidFill>
                  <a:srgbClr val="000000"/>
                </a:solidFill>
                <a:latin typeface="Ubuntu Mono" panose="020B0509030602030204" pitchFamily="49" charset="0"/>
              </a:rPr>
              <a:t>   </a:t>
            </a:r>
            <a:r>
              <a:rPr lang="en-US" sz="1200" dirty="0" err="1">
                <a:solidFill>
                  <a:srgbClr val="000000"/>
                </a:solidFill>
                <a:latin typeface="Ubuntu Mono" panose="020B0509030602030204" pitchFamily="49" charset="0"/>
              </a:rPr>
              <a:t>dfPlayer.</a:t>
            </a:r>
            <a:r>
              <a:rPr lang="en-US" sz="1200" dirty="0" err="1">
                <a:solidFill>
                  <a:srgbClr val="0000FF"/>
                </a:solidFill>
                <a:latin typeface="Ubuntu Mono" panose="020B0509030602030204" pitchFamily="49" charset="0"/>
              </a:rPr>
              <a:t>write</a:t>
            </a:r>
            <a:r>
              <a:rPr lang="en-US" sz="1200" dirty="0">
                <a:solidFill>
                  <a:srgbClr val="000000"/>
                </a:solidFill>
                <a:latin typeface="Ubuntu Mono" panose="020B0509030602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Ubuntu Mono" panose="020B0509030602030204" pitchFamily="49" charset="0"/>
              </a:rPr>
              <a:t>dfCMD</a:t>
            </a:r>
            <a:r>
              <a:rPr lang="en-US" sz="1200" dirty="0">
                <a:solidFill>
                  <a:srgbClr val="000000"/>
                </a:solidFill>
                <a:latin typeface="Ubuntu Mono" panose="020B0509030602030204" pitchFamily="49" charset="0"/>
              </a:rPr>
              <a:t>, </a:t>
            </a:r>
            <a:r>
              <a:rPr lang="en-US" sz="1200" dirty="0">
                <a:solidFill>
                  <a:srgbClr val="666666"/>
                </a:solidFill>
                <a:latin typeface="Ubuntu Mono" panose="020B0509030602030204" pitchFamily="49" charset="0"/>
              </a:rPr>
              <a:t>10</a:t>
            </a:r>
            <a:r>
              <a:rPr lang="en-US" sz="1200" dirty="0">
                <a:solidFill>
                  <a:srgbClr val="000000"/>
                </a:solidFill>
                <a:latin typeface="Ubuntu Mono" panose="020B0509030602030204" pitchFamily="49" charset="0"/>
              </a:rPr>
              <a:t>); </a:t>
            </a:r>
            <a:r>
              <a:rPr lang="en-US" sz="1200" dirty="0">
                <a:solidFill>
                  <a:srgbClr val="408080"/>
                </a:solidFill>
                <a:latin typeface="Ubuntu Mono" panose="020B0509030602030204" pitchFamily="49" charset="0"/>
              </a:rPr>
              <a:t>//write on serial bus</a:t>
            </a:r>
            <a:endParaRPr lang="en-US" sz="1200" dirty="0">
              <a:solidFill>
                <a:srgbClr val="408080"/>
              </a:solidFill>
              <a:latin typeface="Ubuntu Mono" panose="020B0509030602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Ubuntu Mono" panose="020B0509030602030204" pitchFamily="49" charset="0"/>
              </a:rPr>
              <a:t> </a:t>
            </a:r>
            <a:r>
              <a:rPr lang="en-US" sz="1200" dirty="0">
                <a:solidFill>
                  <a:srgbClr val="666666"/>
                </a:solidFill>
                <a:latin typeface="Ubuntu Mono" panose="020B0509030602030204" pitchFamily="49" charset="0"/>
              </a:rPr>
              <a:t>9</a:t>
            </a:r>
            <a:r>
              <a:rPr lang="en-US" sz="1200" dirty="0">
                <a:solidFill>
                  <a:srgbClr val="000000"/>
                </a:solidFill>
                <a:latin typeface="Ubuntu Mono" panose="020B0509030602030204" pitchFamily="49" charset="0"/>
              </a:rPr>
              <a:t>   </a:t>
            </a:r>
            <a:r>
              <a:rPr lang="en-US" sz="1200" dirty="0">
                <a:solidFill>
                  <a:srgbClr val="0000FF"/>
                </a:solidFill>
                <a:latin typeface="Ubuntu Mono" panose="020B0509030602030204" pitchFamily="49" charset="0"/>
              </a:rPr>
              <a:t>delay</a:t>
            </a:r>
            <a:r>
              <a:rPr lang="en-US" sz="1200" dirty="0">
                <a:solidFill>
                  <a:srgbClr val="000000"/>
                </a:solidFill>
                <a:latin typeface="Ubuntu Mono" panose="020B0509030602030204" pitchFamily="49" charset="0"/>
              </a:rPr>
              <a:t>(</a:t>
            </a:r>
            <a:r>
              <a:rPr lang="en-US" sz="1200" dirty="0">
                <a:solidFill>
                  <a:srgbClr val="666666"/>
                </a:solidFill>
                <a:latin typeface="Ubuntu Mono" panose="020B0509030602030204" pitchFamily="49" charset="0"/>
              </a:rPr>
              <a:t>50</a:t>
            </a:r>
            <a:r>
              <a:rPr lang="en-US" sz="1200" dirty="0">
                <a:solidFill>
                  <a:srgbClr val="000000"/>
                </a:solidFill>
                <a:latin typeface="Ubuntu Mono" panose="020B0509030602030204" pitchFamily="49" charset="0"/>
              </a:rPr>
              <a:t>); </a:t>
            </a:r>
            <a:r>
              <a:rPr lang="en-US" sz="1200" dirty="0">
                <a:solidFill>
                  <a:srgbClr val="408080"/>
                </a:solidFill>
                <a:latin typeface="Ubuntu Mono" panose="020B0509030602030204" pitchFamily="49" charset="0"/>
              </a:rPr>
              <a:t>//delay for 50ms</a:t>
            </a:r>
            <a:endParaRPr lang="en-US" sz="1200" dirty="0">
              <a:solidFill>
                <a:srgbClr val="408080"/>
              </a:solidFill>
              <a:latin typeface="Ubuntu Mono" panose="020B0509030602030204" pitchFamily="49" charset="0"/>
            </a:endParaRPr>
          </a:p>
          <a:p>
            <a:r>
              <a:rPr lang="de-DE" sz="1200" dirty="0">
                <a:solidFill>
                  <a:srgbClr val="666666"/>
                </a:solidFill>
                <a:latin typeface="Ubuntu Mono" panose="020B0509030602030204" pitchFamily="49" charset="0"/>
              </a:rPr>
              <a:t>10</a:t>
            </a:r>
            <a:r>
              <a:rPr lang="de-DE" sz="1200" dirty="0">
                <a:solidFill>
                  <a:srgbClr val="000000"/>
                </a:solidFill>
                <a:latin typeface="Ubuntu Mono" panose="020B0509030602030204" pitchFamily="49" charset="0"/>
              </a:rPr>
              <a:t> }</a:t>
            </a:r>
            <a:endParaRPr lang="de-DE" sz="1200" dirty="0">
              <a:solidFill>
                <a:srgbClr val="000000"/>
              </a:solidFill>
              <a:latin typeface="Ubuntu Mono" panose="020B0509030602030204" pitchFamily="49" charset="0"/>
            </a:endParaRPr>
          </a:p>
          <a:p>
            <a:r>
              <a:rPr lang="de-DE" sz="1200" dirty="0">
                <a:solidFill>
                  <a:srgbClr val="666666"/>
                </a:solidFill>
                <a:latin typeface="Ubuntu Mono" panose="020B0509030602030204" pitchFamily="49" charset="0"/>
              </a:rPr>
              <a:t>11</a:t>
            </a:r>
            <a:r>
              <a:rPr lang="de-DE" sz="1200" dirty="0">
                <a:solidFill>
                  <a:srgbClr val="000000"/>
                </a:solidFill>
                <a:latin typeface="Ubuntu Mono" panose="020B0509030602030204" pitchFamily="49" charset="0"/>
              </a:rPr>
              <a:t> </a:t>
            </a:r>
            <a:endParaRPr lang="de-DE" sz="1200" dirty="0">
              <a:solidFill>
                <a:srgbClr val="000000"/>
              </a:solidFill>
              <a:latin typeface="Ubuntu Mono" panose="020B0509030602030204" pitchFamily="49" charset="0"/>
            </a:endParaRPr>
          </a:p>
          <a:p>
            <a:r>
              <a:rPr lang="de-DE" sz="1200" dirty="0">
                <a:solidFill>
                  <a:srgbClr val="666666"/>
                </a:solidFill>
                <a:latin typeface="Ubuntu Mono" panose="020B0509030602030204" pitchFamily="49" charset="0"/>
              </a:rPr>
              <a:t>12</a:t>
            </a:r>
            <a:r>
              <a:rPr lang="de-DE" sz="1200" dirty="0">
                <a:solidFill>
                  <a:srgbClr val="000000"/>
                </a:solidFill>
                <a:latin typeface="Ubuntu Mono" panose="020B0509030602030204" pitchFamily="49" charset="0"/>
              </a:rPr>
              <a:t> </a:t>
            </a:r>
            <a:r>
              <a:rPr lang="de-DE" sz="1200" dirty="0" err="1">
                <a:solidFill>
                  <a:srgbClr val="008000"/>
                </a:solidFill>
                <a:latin typeface="Ubuntu Mono" panose="020B0509030602030204" pitchFamily="49" charset="0"/>
              </a:rPr>
              <a:t>void</a:t>
            </a:r>
            <a:r>
              <a:rPr lang="de-DE" sz="1200" dirty="0">
                <a:solidFill>
                  <a:srgbClr val="000000"/>
                </a:solidFill>
                <a:latin typeface="Ubuntu Mono" panose="020B0509030602030204" pitchFamily="49" charset="0"/>
              </a:rPr>
              <a:t> </a:t>
            </a:r>
            <a:r>
              <a:rPr lang="de-DE" sz="1200" dirty="0" err="1">
                <a:solidFill>
                  <a:srgbClr val="0000FF"/>
                </a:solidFill>
                <a:latin typeface="Ubuntu Mono" panose="020B0509030602030204" pitchFamily="49" charset="0"/>
              </a:rPr>
              <a:t>DFchecksum</a:t>
            </a:r>
            <a:r>
              <a:rPr lang="de-DE" sz="1200" dirty="0">
                <a:solidFill>
                  <a:srgbClr val="000000"/>
                </a:solidFill>
                <a:latin typeface="Ubuntu Mono" panose="020B0509030602030204" pitchFamily="49" charset="0"/>
              </a:rPr>
              <a:t>() {</a:t>
            </a:r>
            <a:endParaRPr lang="de-DE" sz="1200" dirty="0">
              <a:solidFill>
                <a:srgbClr val="000000"/>
              </a:solidFill>
              <a:latin typeface="Ubuntu Mono" panose="020B0509030602030204" pitchFamily="49" charset="0"/>
            </a:endParaRPr>
          </a:p>
          <a:p>
            <a:r>
              <a:rPr lang="fr-FR" sz="1200" dirty="0">
                <a:solidFill>
                  <a:srgbClr val="666666"/>
                </a:solidFill>
                <a:latin typeface="Ubuntu Mono" panose="020B0509030602030204" pitchFamily="49" charset="0"/>
              </a:rPr>
              <a:t>13</a:t>
            </a:r>
            <a:r>
              <a:rPr lang="fr-FR" sz="1200" dirty="0">
                <a:solidFill>
                  <a:srgbClr val="000000"/>
                </a:solidFill>
                <a:latin typeface="Ubuntu Mono" panose="020B0509030602030204" pitchFamily="49" charset="0"/>
              </a:rPr>
              <a:t>   </a:t>
            </a:r>
            <a:r>
              <a:rPr lang="fr-FR" sz="1200" dirty="0">
                <a:solidFill>
                  <a:srgbClr val="008000"/>
                </a:solidFill>
                <a:latin typeface="Ubuntu Mono" panose="020B0509030602030204" pitchFamily="49" charset="0"/>
              </a:rPr>
              <a:t>uint16_t</a:t>
            </a:r>
            <a:r>
              <a:rPr lang="fr-FR" sz="1200" dirty="0">
                <a:solidFill>
                  <a:srgbClr val="000000"/>
                </a:solidFill>
                <a:latin typeface="Ubuntu Mono" panose="020B0509030602030204" pitchFamily="49" charset="0"/>
              </a:rPr>
              <a:t> </a:t>
            </a:r>
            <a:r>
              <a:rPr lang="fr-FR" sz="1200" dirty="0" err="1">
                <a:solidFill>
                  <a:srgbClr val="000000"/>
                </a:solidFill>
                <a:latin typeface="Ubuntu Mono" panose="020B0509030602030204" pitchFamily="49" charset="0"/>
              </a:rPr>
              <a:t>sum</a:t>
            </a:r>
            <a:r>
              <a:rPr lang="fr-FR" sz="1200" dirty="0">
                <a:solidFill>
                  <a:srgbClr val="000000"/>
                </a:solidFill>
                <a:latin typeface="Ubuntu Mono" panose="020B0509030602030204" pitchFamily="49" charset="0"/>
              </a:rPr>
              <a:t> </a:t>
            </a:r>
            <a:r>
              <a:rPr lang="fr-FR" sz="1200" dirty="0">
                <a:solidFill>
                  <a:srgbClr val="666666"/>
                </a:solidFill>
                <a:latin typeface="Ubuntu Mono" panose="020B0509030602030204" pitchFamily="49" charset="0"/>
              </a:rPr>
              <a:t>=</a:t>
            </a:r>
            <a:r>
              <a:rPr lang="fr-FR" sz="1200" dirty="0">
                <a:solidFill>
                  <a:srgbClr val="000000"/>
                </a:solidFill>
                <a:latin typeface="Ubuntu Mono" panose="020B0509030602030204" pitchFamily="49" charset="0"/>
              </a:rPr>
              <a:t> </a:t>
            </a:r>
            <a:r>
              <a:rPr lang="fr-FR" sz="1200" dirty="0">
                <a:solidFill>
                  <a:srgbClr val="666666"/>
                </a:solidFill>
                <a:latin typeface="Ubuntu Mono" panose="020B0509030602030204" pitchFamily="49" charset="0"/>
              </a:rPr>
              <a:t>0</a:t>
            </a:r>
            <a:r>
              <a:rPr lang="fr-FR" sz="1200" dirty="0">
                <a:solidFill>
                  <a:srgbClr val="000000"/>
                </a:solidFill>
                <a:latin typeface="Ubuntu Mono" panose="020B0509030602030204" pitchFamily="49" charset="0"/>
              </a:rPr>
              <a:t>;</a:t>
            </a:r>
            <a:endParaRPr lang="fr-FR" sz="1200" dirty="0">
              <a:solidFill>
                <a:srgbClr val="000000"/>
              </a:solidFill>
              <a:latin typeface="Ubuntu Mono" panose="020B0509030602030204" pitchFamily="49" charset="0"/>
            </a:endParaRPr>
          </a:p>
          <a:p>
            <a:r>
              <a:rPr lang="de-DE" sz="1200" dirty="0">
                <a:solidFill>
                  <a:srgbClr val="666666"/>
                </a:solidFill>
                <a:latin typeface="Ubuntu Mono" panose="020B0509030602030204" pitchFamily="49" charset="0"/>
              </a:rPr>
              <a:t>14</a:t>
            </a:r>
            <a:r>
              <a:rPr lang="de-DE" sz="1200" dirty="0">
                <a:solidFill>
                  <a:srgbClr val="000000"/>
                </a:solidFill>
                <a:latin typeface="Ubuntu Mono" panose="020B0509030602030204" pitchFamily="49" charset="0"/>
              </a:rPr>
              <a:t>   </a:t>
            </a:r>
            <a:r>
              <a:rPr lang="de-DE" sz="1200" dirty="0" err="1">
                <a:solidFill>
                  <a:srgbClr val="008000"/>
                </a:solidFill>
                <a:latin typeface="Ubuntu Mono" panose="020B0509030602030204" pitchFamily="49" charset="0"/>
              </a:rPr>
              <a:t>for</a:t>
            </a:r>
            <a:r>
              <a:rPr lang="de-DE" sz="1200" dirty="0">
                <a:solidFill>
                  <a:srgbClr val="000000"/>
                </a:solidFill>
                <a:latin typeface="Ubuntu Mono" panose="020B0509030602030204" pitchFamily="49" charset="0"/>
              </a:rPr>
              <a:t> (</a:t>
            </a:r>
            <a:r>
              <a:rPr lang="de-DE" sz="1200" dirty="0" err="1">
                <a:solidFill>
                  <a:srgbClr val="008000"/>
                </a:solidFill>
                <a:latin typeface="Ubuntu Mono" panose="020B0509030602030204" pitchFamily="49" charset="0"/>
              </a:rPr>
              <a:t>int</a:t>
            </a:r>
            <a:r>
              <a:rPr lang="de-DE" sz="1200" dirty="0">
                <a:solidFill>
                  <a:srgbClr val="000000"/>
                </a:solidFill>
                <a:latin typeface="Ubuntu Mono" panose="020B0509030602030204" pitchFamily="49" charset="0"/>
              </a:rPr>
              <a:t> j </a:t>
            </a:r>
            <a:r>
              <a:rPr lang="de-DE" sz="1200" dirty="0">
                <a:solidFill>
                  <a:srgbClr val="666666"/>
                </a:solidFill>
                <a:latin typeface="Ubuntu Mono" panose="020B0509030602030204" pitchFamily="49" charset="0"/>
              </a:rPr>
              <a:t>=</a:t>
            </a:r>
            <a:r>
              <a:rPr lang="de-DE" sz="1200" dirty="0">
                <a:solidFill>
                  <a:srgbClr val="000000"/>
                </a:solidFill>
                <a:latin typeface="Ubuntu Mono" panose="020B0509030602030204" pitchFamily="49" charset="0"/>
              </a:rPr>
              <a:t> </a:t>
            </a:r>
            <a:r>
              <a:rPr lang="de-DE" sz="1200" dirty="0">
                <a:solidFill>
                  <a:srgbClr val="666666"/>
                </a:solidFill>
                <a:latin typeface="Ubuntu Mono" panose="020B0509030602030204" pitchFamily="49" charset="0"/>
              </a:rPr>
              <a:t>1</a:t>
            </a:r>
            <a:r>
              <a:rPr lang="de-DE" sz="1200" dirty="0">
                <a:solidFill>
                  <a:srgbClr val="000000"/>
                </a:solidFill>
                <a:latin typeface="Ubuntu Mono" panose="020B0509030602030204" pitchFamily="49" charset="0"/>
              </a:rPr>
              <a:t>; j </a:t>
            </a:r>
            <a:r>
              <a:rPr lang="de-DE" sz="1200" dirty="0">
                <a:solidFill>
                  <a:srgbClr val="666666"/>
                </a:solidFill>
                <a:latin typeface="Ubuntu Mono" panose="020B0509030602030204" pitchFamily="49" charset="0"/>
              </a:rPr>
              <a:t>&lt;=</a:t>
            </a:r>
            <a:r>
              <a:rPr lang="de-DE" sz="1200" dirty="0">
                <a:solidFill>
                  <a:srgbClr val="000000"/>
                </a:solidFill>
                <a:latin typeface="Ubuntu Mono" panose="020B0509030602030204" pitchFamily="49" charset="0"/>
              </a:rPr>
              <a:t> </a:t>
            </a:r>
            <a:r>
              <a:rPr lang="de-DE" sz="1200" dirty="0">
                <a:solidFill>
                  <a:srgbClr val="666666"/>
                </a:solidFill>
                <a:latin typeface="Ubuntu Mono" panose="020B0509030602030204" pitchFamily="49" charset="0"/>
              </a:rPr>
              <a:t>6</a:t>
            </a:r>
            <a:r>
              <a:rPr lang="de-DE" sz="1200" dirty="0">
                <a:solidFill>
                  <a:srgbClr val="000000"/>
                </a:solidFill>
                <a:latin typeface="Ubuntu Mono" panose="020B0509030602030204" pitchFamily="49" charset="0"/>
              </a:rPr>
              <a:t>; </a:t>
            </a:r>
            <a:r>
              <a:rPr lang="de-DE" sz="1200" dirty="0" err="1">
                <a:solidFill>
                  <a:srgbClr val="000000"/>
                </a:solidFill>
                <a:latin typeface="Ubuntu Mono" panose="020B0509030602030204" pitchFamily="49" charset="0"/>
              </a:rPr>
              <a:t>j</a:t>
            </a:r>
            <a:r>
              <a:rPr lang="de-DE" sz="1200" dirty="0" err="1">
                <a:solidFill>
                  <a:srgbClr val="666666"/>
                </a:solidFill>
                <a:latin typeface="Ubuntu Mono" panose="020B0509030602030204" pitchFamily="49" charset="0"/>
              </a:rPr>
              <a:t>++</a:t>
            </a:r>
            <a:r>
              <a:rPr lang="de-DE" sz="1200" dirty="0">
                <a:solidFill>
                  <a:srgbClr val="000000"/>
                </a:solidFill>
                <a:latin typeface="Ubuntu Mono" panose="020B0509030602030204" pitchFamily="49" charset="0"/>
              </a:rPr>
              <a:t>) {</a:t>
            </a:r>
            <a:endParaRPr lang="de-DE" sz="1200" dirty="0">
              <a:solidFill>
                <a:srgbClr val="000000"/>
              </a:solidFill>
              <a:latin typeface="Ubuntu Mono" panose="020B0509030602030204" pitchFamily="49" charset="0"/>
            </a:endParaRPr>
          </a:p>
          <a:p>
            <a:r>
              <a:rPr lang="en-US" sz="1200" dirty="0">
                <a:solidFill>
                  <a:srgbClr val="666666"/>
                </a:solidFill>
                <a:latin typeface="Ubuntu Mono" panose="020B0509030602030204" pitchFamily="49" charset="0"/>
              </a:rPr>
              <a:t>15</a:t>
            </a:r>
            <a:r>
              <a:rPr lang="en-US" sz="1200" dirty="0">
                <a:solidFill>
                  <a:srgbClr val="000000"/>
                </a:solidFill>
                <a:latin typeface="Ubuntu Mono" panose="020B0509030602030204" pitchFamily="49" charset="0"/>
              </a:rPr>
              <a:t>     sum </a:t>
            </a:r>
            <a:r>
              <a:rPr lang="en-US" sz="1200" dirty="0">
                <a:solidFill>
                  <a:srgbClr val="666666"/>
                </a:solidFill>
                <a:latin typeface="Ubuntu Mono" panose="020B0509030602030204" pitchFamily="49" charset="0"/>
              </a:rPr>
              <a:t>+=</a:t>
            </a:r>
            <a:r>
              <a:rPr lang="en-US" sz="1200" dirty="0">
                <a:solidFill>
                  <a:srgbClr val="000000"/>
                </a:solidFill>
                <a:latin typeface="Ubuntu Mono" panose="020B0509030602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Ubuntu Mono" panose="020B0509030602030204" pitchFamily="49" charset="0"/>
              </a:rPr>
              <a:t>dfCMD</a:t>
            </a:r>
            <a:r>
              <a:rPr lang="en-US" sz="1200" dirty="0">
                <a:solidFill>
                  <a:srgbClr val="000000"/>
                </a:solidFill>
                <a:latin typeface="Ubuntu Mono" panose="020B0509030602030204" pitchFamily="49" charset="0"/>
              </a:rPr>
              <a:t>[j]; </a:t>
            </a:r>
            <a:r>
              <a:rPr lang="en-US" sz="1200" dirty="0">
                <a:solidFill>
                  <a:srgbClr val="408080"/>
                </a:solidFill>
                <a:latin typeface="Ubuntu Mono" panose="020B0509030602030204" pitchFamily="49" charset="0"/>
              </a:rPr>
              <a:t>//adding all bytes, except start and end byte</a:t>
            </a:r>
            <a:endParaRPr lang="en-US" sz="1200" dirty="0">
              <a:solidFill>
                <a:srgbClr val="408080"/>
              </a:solidFill>
              <a:latin typeface="Ubuntu Mono" panose="020B0509030602030204" pitchFamily="49" charset="0"/>
            </a:endParaRPr>
          </a:p>
          <a:p>
            <a:r>
              <a:rPr lang="de-DE" sz="1200" dirty="0">
                <a:solidFill>
                  <a:srgbClr val="666666"/>
                </a:solidFill>
                <a:latin typeface="Ubuntu Mono" panose="020B0509030602030204" pitchFamily="49" charset="0"/>
              </a:rPr>
              <a:t>16</a:t>
            </a:r>
            <a:r>
              <a:rPr lang="de-DE" sz="1200" dirty="0">
                <a:solidFill>
                  <a:srgbClr val="000000"/>
                </a:solidFill>
                <a:latin typeface="Ubuntu Mono" panose="020B0509030602030204" pitchFamily="49" charset="0"/>
              </a:rPr>
              <a:t>   }</a:t>
            </a:r>
            <a:endParaRPr lang="de-DE" sz="1200" dirty="0">
              <a:solidFill>
                <a:srgbClr val="000000"/>
              </a:solidFill>
              <a:latin typeface="Ubuntu Mono" panose="020B0509030602030204" pitchFamily="49" charset="0"/>
            </a:endParaRPr>
          </a:p>
          <a:p>
            <a:r>
              <a:rPr lang="de-DE" sz="1200" dirty="0">
                <a:solidFill>
                  <a:srgbClr val="666666"/>
                </a:solidFill>
                <a:latin typeface="Ubuntu Mono" panose="020B0509030602030204" pitchFamily="49" charset="0"/>
              </a:rPr>
              <a:t>17</a:t>
            </a:r>
            <a:r>
              <a:rPr lang="de-DE" sz="1200" dirty="0">
                <a:solidFill>
                  <a:srgbClr val="000000"/>
                </a:solidFill>
                <a:latin typeface="Ubuntu Mono" panose="020B0509030602030204" pitchFamily="49" charset="0"/>
              </a:rPr>
              <a:t>   </a:t>
            </a:r>
            <a:r>
              <a:rPr lang="de-DE" sz="1200" dirty="0" err="1">
                <a:solidFill>
                  <a:srgbClr val="000000"/>
                </a:solidFill>
                <a:latin typeface="Ubuntu Mono" panose="020B0509030602030204" pitchFamily="49" charset="0"/>
              </a:rPr>
              <a:t>sum</a:t>
            </a:r>
            <a:r>
              <a:rPr lang="de-DE" sz="1200" dirty="0">
                <a:solidFill>
                  <a:srgbClr val="000000"/>
                </a:solidFill>
                <a:latin typeface="Ubuntu Mono" panose="020B0509030602030204" pitchFamily="49" charset="0"/>
              </a:rPr>
              <a:t> </a:t>
            </a:r>
            <a:r>
              <a:rPr lang="de-DE" sz="1200" dirty="0">
                <a:solidFill>
                  <a:srgbClr val="666666"/>
                </a:solidFill>
                <a:latin typeface="Ubuntu Mono" panose="020B0509030602030204" pitchFamily="49" charset="0"/>
              </a:rPr>
              <a:t>=</a:t>
            </a:r>
            <a:r>
              <a:rPr lang="de-DE" sz="1200" dirty="0">
                <a:solidFill>
                  <a:srgbClr val="000000"/>
                </a:solidFill>
                <a:latin typeface="Ubuntu Mono" panose="020B0509030602030204" pitchFamily="49" charset="0"/>
              </a:rPr>
              <a:t> (</a:t>
            </a:r>
            <a:r>
              <a:rPr lang="de-DE" sz="1200" dirty="0">
                <a:solidFill>
                  <a:srgbClr val="666666"/>
                </a:solidFill>
                <a:latin typeface="Ubuntu Mono" panose="020B0509030602030204" pitchFamily="49" charset="0"/>
              </a:rPr>
              <a:t>0-</a:t>
            </a:r>
            <a:r>
              <a:rPr lang="de-DE" sz="1200" dirty="0">
                <a:solidFill>
                  <a:srgbClr val="000000"/>
                </a:solidFill>
                <a:latin typeface="Ubuntu Mono" panose="020B0509030602030204" pitchFamily="49" charset="0"/>
              </a:rPr>
              <a:t>sum);</a:t>
            </a:r>
            <a:endParaRPr lang="de-DE" sz="1200" dirty="0">
              <a:solidFill>
                <a:srgbClr val="000000"/>
              </a:solidFill>
              <a:latin typeface="Ubuntu Mono" panose="020B0509030602030204" pitchFamily="49" charset="0"/>
            </a:endParaRPr>
          </a:p>
          <a:p>
            <a:r>
              <a:rPr lang="de-DE" sz="1200" dirty="0">
                <a:solidFill>
                  <a:srgbClr val="666666"/>
                </a:solidFill>
                <a:latin typeface="Ubuntu Mono" panose="020B0509030602030204" pitchFamily="49" charset="0"/>
              </a:rPr>
              <a:t>18</a:t>
            </a:r>
            <a:r>
              <a:rPr lang="de-DE" sz="1200" dirty="0">
                <a:solidFill>
                  <a:srgbClr val="000000"/>
                </a:solidFill>
                <a:latin typeface="Ubuntu Mono" panose="020B0509030602030204" pitchFamily="49" charset="0"/>
              </a:rPr>
              <a:t> </a:t>
            </a:r>
            <a:endParaRPr lang="de-DE" sz="1200" dirty="0">
              <a:solidFill>
                <a:srgbClr val="000000"/>
              </a:solidFill>
              <a:latin typeface="Ubuntu Mono" panose="020B0509030602030204" pitchFamily="49" charset="0"/>
            </a:endParaRPr>
          </a:p>
          <a:p>
            <a:r>
              <a:rPr lang="en-US" sz="1200" dirty="0">
                <a:solidFill>
                  <a:srgbClr val="666666"/>
                </a:solidFill>
                <a:latin typeface="Ubuntu Mono" panose="020B0509030602030204" pitchFamily="49" charset="0"/>
              </a:rPr>
              <a:t>19</a:t>
            </a:r>
            <a:r>
              <a:rPr lang="en-US" sz="1200" dirty="0">
                <a:solidFill>
                  <a:srgbClr val="000000"/>
                </a:solidFill>
                <a:latin typeface="Ubuntu Mono" panose="020B0509030602030204" pitchFamily="49" charset="0"/>
              </a:rPr>
              <a:t>   </a:t>
            </a:r>
            <a:r>
              <a:rPr lang="en-US" sz="1200" dirty="0">
                <a:solidFill>
                  <a:srgbClr val="408080"/>
                </a:solidFill>
                <a:latin typeface="Ubuntu Mono" panose="020B0509030602030204" pitchFamily="49" charset="0"/>
              </a:rPr>
              <a:t>//splitting the 16-bit number into two 8-bit</a:t>
            </a:r>
            <a:endParaRPr lang="en-US" sz="1200" dirty="0">
              <a:solidFill>
                <a:srgbClr val="408080"/>
              </a:solidFill>
              <a:latin typeface="Ubuntu Mono" panose="020B0509030602030204" pitchFamily="49" charset="0"/>
            </a:endParaRPr>
          </a:p>
          <a:p>
            <a:r>
              <a:rPr lang="fr-FR" sz="1200" dirty="0">
                <a:solidFill>
                  <a:srgbClr val="666666"/>
                </a:solidFill>
                <a:latin typeface="Ubuntu Mono" panose="020B0509030602030204" pitchFamily="49" charset="0"/>
              </a:rPr>
              <a:t>20</a:t>
            </a:r>
            <a:r>
              <a:rPr lang="fr-FR" sz="1200" dirty="0">
                <a:solidFill>
                  <a:srgbClr val="000000"/>
                </a:solidFill>
                <a:latin typeface="Ubuntu Mono" panose="020B0509030602030204" pitchFamily="49" charset="0"/>
              </a:rPr>
              <a:t>   </a:t>
            </a:r>
            <a:r>
              <a:rPr lang="fr-FR" sz="1200" dirty="0" err="1">
                <a:solidFill>
                  <a:srgbClr val="000000"/>
                </a:solidFill>
                <a:latin typeface="Ubuntu Mono" panose="020B0509030602030204" pitchFamily="49" charset="0"/>
              </a:rPr>
              <a:t>dfCMD</a:t>
            </a:r>
            <a:r>
              <a:rPr lang="fr-FR" sz="1200" dirty="0">
                <a:solidFill>
                  <a:srgbClr val="000000"/>
                </a:solidFill>
                <a:latin typeface="Ubuntu Mono" panose="020B0509030602030204" pitchFamily="49" charset="0"/>
              </a:rPr>
              <a:t>[</a:t>
            </a:r>
            <a:r>
              <a:rPr lang="fr-FR" sz="1200" dirty="0">
                <a:solidFill>
                  <a:srgbClr val="666666"/>
                </a:solidFill>
                <a:latin typeface="Ubuntu Mono" panose="020B0509030602030204" pitchFamily="49" charset="0"/>
              </a:rPr>
              <a:t>7</a:t>
            </a:r>
            <a:r>
              <a:rPr lang="fr-FR" sz="1200" dirty="0">
                <a:solidFill>
                  <a:srgbClr val="000000"/>
                </a:solidFill>
                <a:latin typeface="Ubuntu Mono" panose="020B0509030602030204" pitchFamily="49" charset="0"/>
              </a:rPr>
              <a:t>] </a:t>
            </a:r>
            <a:r>
              <a:rPr lang="fr-FR" sz="1200" dirty="0">
                <a:solidFill>
                  <a:srgbClr val="666666"/>
                </a:solidFill>
                <a:latin typeface="Ubuntu Mono" panose="020B0509030602030204" pitchFamily="49" charset="0"/>
              </a:rPr>
              <a:t>=</a:t>
            </a:r>
            <a:r>
              <a:rPr lang="fr-FR" sz="1200" dirty="0">
                <a:solidFill>
                  <a:srgbClr val="000000"/>
                </a:solidFill>
                <a:latin typeface="Ubuntu Mono" panose="020B0509030602030204" pitchFamily="49" charset="0"/>
              </a:rPr>
              <a:t> (</a:t>
            </a:r>
            <a:r>
              <a:rPr lang="fr-FR" sz="1200" dirty="0">
                <a:solidFill>
                  <a:srgbClr val="008000"/>
                </a:solidFill>
                <a:latin typeface="Ubuntu Mono" panose="020B0509030602030204" pitchFamily="49" charset="0"/>
              </a:rPr>
              <a:t>uint8_t</a:t>
            </a:r>
            <a:r>
              <a:rPr lang="fr-FR" sz="1200" dirty="0">
                <a:solidFill>
                  <a:srgbClr val="000000"/>
                </a:solidFill>
                <a:latin typeface="Ubuntu Mono" panose="020B0509030602030204" pitchFamily="49" charset="0"/>
              </a:rPr>
              <a:t>) (</a:t>
            </a:r>
            <a:r>
              <a:rPr lang="fr-FR" sz="1200" dirty="0" err="1">
                <a:solidFill>
                  <a:srgbClr val="000000"/>
                </a:solidFill>
                <a:latin typeface="Ubuntu Mono" panose="020B0509030602030204" pitchFamily="49" charset="0"/>
              </a:rPr>
              <a:t>sum</a:t>
            </a:r>
            <a:r>
              <a:rPr lang="fr-FR" sz="1200" dirty="0">
                <a:solidFill>
                  <a:srgbClr val="000000"/>
                </a:solidFill>
                <a:latin typeface="Ubuntu Mono" panose="020B0509030602030204" pitchFamily="49" charset="0"/>
              </a:rPr>
              <a:t> </a:t>
            </a:r>
            <a:r>
              <a:rPr lang="fr-FR" sz="1200" dirty="0">
                <a:solidFill>
                  <a:srgbClr val="666666"/>
                </a:solidFill>
                <a:latin typeface="Ubuntu Mono" panose="020B0509030602030204" pitchFamily="49" charset="0"/>
              </a:rPr>
              <a:t>&gt;&gt;</a:t>
            </a:r>
            <a:r>
              <a:rPr lang="fr-FR" sz="1200" dirty="0">
                <a:solidFill>
                  <a:srgbClr val="000000"/>
                </a:solidFill>
                <a:latin typeface="Ubuntu Mono" panose="020B0509030602030204" pitchFamily="49" charset="0"/>
              </a:rPr>
              <a:t> </a:t>
            </a:r>
            <a:r>
              <a:rPr lang="fr-FR" sz="1200" dirty="0">
                <a:solidFill>
                  <a:srgbClr val="666666"/>
                </a:solidFill>
                <a:latin typeface="Ubuntu Mono" panose="020B0509030602030204" pitchFamily="49" charset="0"/>
              </a:rPr>
              <a:t>8</a:t>
            </a:r>
            <a:r>
              <a:rPr lang="fr-FR" sz="1200" dirty="0">
                <a:solidFill>
                  <a:srgbClr val="000000"/>
                </a:solidFill>
                <a:latin typeface="Ubuntu Mono" panose="020B0509030602030204" pitchFamily="49" charset="0"/>
              </a:rPr>
              <a:t>);</a:t>
            </a:r>
            <a:endParaRPr lang="fr-FR" sz="1200" dirty="0">
              <a:solidFill>
                <a:srgbClr val="000000"/>
              </a:solidFill>
              <a:latin typeface="Ubuntu Mono" panose="020B0509030602030204" pitchFamily="49" charset="0"/>
            </a:endParaRPr>
          </a:p>
          <a:p>
            <a:r>
              <a:rPr lang="fr-FR" sz="1200" dirty="0">
                <a:solidFill>
                  <a:srgbClr val="666666"/>
                </a:solidFill>
                <a:latin typeface="Ubuntu Mono" panose="020B0509030602030204" pitchFamily="49" charset="0"/>
              </a:rPr>
              <a:t>21</a:t>
            </a:r>
            <a:r>
              <a:rPr lang="fr-FR" sz="1200" dirty="0">
                <a:solidFill>
                  <a:srgbClr val="000000"/>
                </a:solidFill>
                <a:latin typeface="Ubuntu Mono" panose="020B0509030602030204" pitchFamily="49" charset="0"/>
              </a:rPr>
              <a:t>   </a:t>
            </a:r>
            <a:r>
              <a:rPr lang="fr-FR" sz="1200" dirty="0" err="1">
                <a:solidFill>
                  <a:srgbClr val="000000"/>
                </a:solidFill>
                <a:latin typeface="Ubuntu Mono" panose="020B0509030602030204" pitchFamily="49" charset="0"/>
              </a:rPr>
              <a:t>dfCMD</a:t>
            </a:r>
            <a:r>
              <a:rPr lang="fr-FR" sz="1200" dirty="0">
                <a:solidFill>
                  <a:srgbClr val="000000"/>
                </a:solidFill>
                <a:latin typeface="Ubuntu Mono" panose="020B0509030602030204" pitchFamily="49" charset="0"/>
              </a:rPr>
              <a:t>[</a:t>
            </a:r>
            <a:r>
              <a:rPr lang="fr-FR" sz="1200" dirty="0">
                <a:solidFill>
                  <a:srgbClr val="666666"/>
                </a:solidFill>
                <a:latin typeface="Ubuntu Mono" panose="020B0509030602030204" pitchFamily="49" charset="0"/>
              </a:rPr>
              <a:t>8</a:t>
            </a:r>
            <a:r>
              <a:rPr lang="fr-FR" sz="1200" dirty="0">
                <a:solidFill>
                  <a:srgbClr val="000000"/>
                </a:solidFill>
                <a:latin typeface="Ubuntu Mono" panose="020B0509030602030204" pitchFamily="49" charset="0"/>
              </a:rPr>
              <a:t>] </a:t>
            </a:r>
            <a:r>
              <a:rPr lang="fr-FR" sz="1200" dirty="0">
                <a:solidFill>
                  <a:srgbClr val="666666"/>
                </a:solidFill>
                <a:latin typeface="Ubuntu Mono" panose="020B0509030602030204" pitchFamily="49" charset="0"/>
              </a:rPr>
              <a:t>=</a:t>
            </a:r>
            <a:r>
              <a:rPr lang="fr-FR" sz="1200" dirty="0">
                <a:solidFill>
                  <a:srgbClr val="000000"/>
                </a:solidFill>
                <a:latin typeface="Ubuntu Mono" panose="020B0509030602030204" pitchFamily="49" charset="0"/>
              </a:rPr>
              <a:t> (</a:t>
            </a:r>
            <a:r>
              <a:rPr lang="fr-FR" sz="1200" dirty="0">
                <a:solidFill>
                  <a:srgbClr val="008000"/>
                </a:solidFill>
                <a:latin typeface="Ubuntu Mono" panose="020B0509030602030204" pitchFamily="49" charset="0"/>
              </a:rPr>
              <a:t>uint8_t</a:t>
            </a:r>
            <a:r>
              <a:rPr lang="fr-FR" sz="1200" dirty="0">
                <a:solidFill>
                  <a:srgbClr val="000000"/>
                </a:solidFill>
                <a:latin typeface="Ubuntu Mono" panose="020B0509030602030204" pitchFamily="49" charset="0"/>
              </a:rPr>
              <a:t>) (</a:t>
            </a:r>
            <a:r>
              <a:rPr lang="fr-FR" sz="1200" dirty="0" err="1">
                <a:solidFill>
                  <a:srgbClr val="000000"/>
                </a:solidFill>
                <a:latin typeface="Ubuntu Mono" panose="020B0509030602030204" pitchFamily="49" charset="0"/>
              </a:rPr>
              <a:t>sum</a:t>
            </a:r>
            <a:r>
              <a:rPr lang="fr-FR" sz="1200" dirty="0">
                <a:solidFill>
                  <a:srgbClr val="000000"/>
                </a:solidFill>
                <a:latin typeface="Ubuntu Mono" panose="020B0509030602030204" pitchFamily="49" charset="0"/>
              </a:rPr>
              <a:t>);</a:t>
            </a:r>
            <a:endParaRPr lang="fr-FR" sz="1200" dirty="0">
              <a:solidFill>
                <a:srgbClr val="000000"/>
              </a:solidFill>
              <a:latin typeface="Ubuntu Mono" panose="020B0509030602030204" pitchFamily="49" charset="0"/>
            </a:endParaRPr>
          </a:p>
          <a:p>
            <a:r>
              <a:rPr lang="de-DE" sz="1200" dirty="0">
                <a:solidFill>
                  <a:srgbClr val="666666"/>
                </a:solidFill>
                <a:latin typeface="Ubuntu Mono" panose="020B0509030602030204" pitchFamily="49" charset="0"/>
              </a:rPr>
              <a:t>22</a:t>
            </a:r>
            <a:r>
              <a:rPr lang="de-DE" sz="1200" dirty="0">
                <a:solidFill>
                  <a:srgbClr val="000000"/>
                </a:solidFill>
                <a:latin typeface="Ubuntu Mono" panose="020B0509030602030204" pitchFamily="49" charset="0"/>
              </a:rPr>
              <a:t> }</a:t>
            </a:r>
            <a:endParaRPr lang="de-DE" sz="1200" dirty="0">
              <a:solidFill>
                <a:srgbClr val="000000"/>
              </a:solidFill>
              <a:latin typeface="Ubuntu Mono" panose="020B0509030602030204" pitchFamily="49" charset="0"/>
            </a:endParaRPr>
          </a:p>
        </p:txBody>
      </p:sp>
      <p:sp>
        <p:nvSpPr>
          <p:cNvPr id="24" name="Textfeld 23"/>
          <p:cNvSpPr txBox="1"/>
          <p:nvPr/>
        </p:nvSpPr>
        <p:spPr>
          <a:xfrm>
            <a:off x="73478" y="6344816"/>
            <a:ext cx="770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solidFill>
                  <a:schemeClr val="bg1"/>
                </a:solidFill>
                <a:latin typeface="Ubuntu Mono" panose="020B0509030602030204" pitchFamily="49" charset="0"/>
              </a:rPr>
              <a:t>4</a:t>
            </a:r>
            <a:endParaRPr lang="de-DE" sz="2400" dirty="0">
              <a:solidFill>
                <a:schemeClr val="bg1"/>
              </a:solidFill>
              <a:latin typeface="Ubuntu Mono" panose="020B0509030602030204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3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3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3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3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3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3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3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3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3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3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3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3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3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3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3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3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3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3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3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3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3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000"/>
                            </p:stCondLst>
                            <p:childTnLst>
                              <p:par>
                                <p:cTn id="10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3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3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3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9" grpId="0" animBg="1"/>
      <p:bldP spid="19" grpId="1" animBg="1"/>
      <p:bldP spid="18" grpId="0" animBg="1"/>
      <p:bldP spid="18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hteck 46"/>
          <p:cNvSpPr/>
          <p:nvPr/>
        </p:nvSpPr>
        <p:spPr>
          <a:xfrm>
            <a:off x="0" y="989042"/>
            <a:ext cx="12178800" cy="5355774"/>
          </a:xfrm>
          <a:prstGeom prst="rect">
            <a:avLst/>
          </a:prstGeom>
          <a:solidFill>
            <a:schemeClr val="bg2">
              <a:lumMod val="1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grpSp>
        <p:nvGrpSpPr>
          <p:cNvPr id="8" name="Group 99"/>
          <p:cNvGrpSpPr/>
          <p:nvPr/>
        </p:nvGrpSpPr>
        <p:grpSpPr>
          <a:xfrm>
            <a:off x="127357" y="-21594"/>
            <a:ext cx="4634424" cy="613385"/>
            <a:chOff x="127357" y="-6354"/>
            <a:chExt cx="2524868" cy="613385"/>
          </a:xfrm>
        </p:grpSpPr>
        <p:sp>
          <p:nvSpPr>
            <p:cNvPr id="9" name="Round Same Side Corner Rectangle 100"/>
            <p:cNvSpPr/>
            <p:nvPr/>
          </p:nvSpPr>
          <p:spPr bwMode="auto">
            <a:xfrm rot="10800000" flipH="1">
              <a:off x="127357" y="-6354"/>
              <a:ext cx="2524868" cy="613385"/>
            </a:xfrm>
            <a:prstGeom prst="round2SameRect">
              <a:avLst>
                <a:gd name="adj1" fmla="val 35205"/>
                <a:gd name="adj2" fmla="val 0"/>
              </a:avLst>
            </a:prstGeom>
            <a:solidFill>
              <a:schemeClr val="bg2">
                <a:lumMod val="10000"/>
                <a:alpha val="70000"/>
              </a:schemeClr>
            </a:solidFill>
            <a:ln w="19050">
              <a:solidFill>
                <a:schemeClr val="tx1">
                  <a:lumMod val="95000"/>
                  <a:lumOff val="5000"/>
                </a:schemeClr>
              </a:solidFill>
              <a:rou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none" lIns="121920" tIns="60960" rIns="121920" bIns="60960" numCol="1" rtlCol="0" anchor="ctr" anchorCtr="1" compatLnSpc="1"/>
            <a:lstStyle/>
            <a:p>
              <a:pPr algn="ctr"/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10" name="TextBox 101"/>
            <p:cNvSpPr txBox="1"/>
            <p:nvPr/>
          </p:nvSpPr>
          <p:spPr>
            <a:xfrm>
              <a:off x="127357" y="75837"/>
              <a:ext cx="25248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dirty="0">
                  <a:solidFill>
                    <a:schemeClr val="bg1"/>
                  </a:solidFill>
                  <a:latin typeface="Ubuntu Mono" panose="020B0509030602030204" pitchFamily="49" charset="0"/>
                </a:rPr>
                <a:t>Eigene Methoden</a:t>
              </a:r>
              <a:endParaRPr lang="de-DE" sz="2400" dirty="0">
                <a:solidFill>
                  <a:schemeClr val="bg1"/>
                </a:solidFill>
                <a:latin typeface="Ubuntu Mono" panose="020B0509030602030204" pitchFamily="49" charset="0"/>
              </a:endParaRPr>
            </a:p>
          </p:txBody>
        </p:sp>
      </p:grpSp>
      <p:sp>
        <p:nvSpPr>
          <p:cNvPr id="24" name="Rechteck 23"/>
          <p:cNvSpPr/>
          <p:nvPr/>
        </p:nvSpPr>
        <p:spPr>
          <a:xfrm>
            <a:off x="6116798" y="1226609"/>
            <a:ext cx="5950800" cy="255723"/>
          </a:xfrm>
          <a:prstGeom prst="rect">
            <a:avLst/>
          </a:prstGeom>
          <a:solidFill>
            <a:srgbClr val="C0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Rechteck 28"/>
          <p:cNvSpPr/>
          <p:nvPr/>
        </p:nvSpPr>
        <p:spPr>
          <a:xfrm>
            <a:off x="122904" y="1226609"/>
            <a:ext cx="5904000" cy="255723"/>
          </a:xfrm>
          <a:prstGeom prst="rect">
            <a:avLst/>
          </a:prstGeom>
          <a:solidFill>
            <a:srgbClr val="C0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Rechteck 29"/>
          <p:cNvSpPr/>
          <p:nvPr/>
        </p:nvSpPr>
        <p:spPr>
          <a:xfrm>
            <a:off x="122904" y="1651371"/>
            <a:ext cx="5904000" cy="2764311"/>
          </a:xfrm>
          <a:prstGeom prst="rect">
            <a:avLst/>
          </a:prstGeom>
          <a:solidFill>
            <a:srgbClr val="C0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1" name="Rechteck 30"/>
          <p:cNvSpPr/>
          <p:nvPr/>
        </p:nvSpPr>
        <p:spPr>
          <a:xfrm>
            <a:off x="6111488" y="1655288"/>
            <a:ext cx="5950800" cy="1478995"/>
          </a:xfrm>
          <a:prstGeom prst="rect">
            <a:avLst/>
          </a:prstGeom>
          <a:solidFill>
            <a:srgbClr val="C0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3" name="Rechteck 32"/>
          <p:cNvSpPr/>
          <p:nvPr/>
        </p:nvSpPr>
        <p:spPr>
          <a:xfrm>
            <a:off x="6111488" y="1655288"/>
            <a:ext cx="5950800" cy="1478996"/>
          </a:xfrm>
          <a:prstGeom prst="rect">
            <a:avLst/>
          </a:prstGeom>
          <a:solidFill>
            <a:srgbClr val="FFC1C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4" name="Rechteck 33"/>
          <p:cNvSpPr/>
          <p:nvPr/>
        </p:nvSpPr>
        <p:spPr>
          <a:xfrm>
            <a:off x="6116798" y="1844608"/>
            <a:ext cx="5950800" cy="554661"/>
          </a:xfrm>
          <a:prstGeom prst="rect">
            <a:avLst/>
          </a:prstGeom>
          <a:solidFill>
            <a:srgbClr val="C0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Rechteck 35"/>
          <p:cNvSpPr/>
          <p:nvPr/>
        </p:nvSpPr>
        <p:spPr>
          <a:xfrm>
            <a:off x="121815" y="1651370"/>
            <a:ext cx="5904000" cy="2764311"/>
          </a:xfrm>
          <a:prstGeom prst="rect">
            <a:avLst/>
          </a:prstGeom>
          <a:solidFill>
            <a:srgbClr val="FFC1C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7" name="Rechteck 36"/>
          <p:cNvSpPr/>
          <p:nvPr/>
        </p:nvSpPr>
        <p:spPr>
          <a:xfrm>
            <a:off x="122904" y="2565561"/>
            <a:ext cx="5904000" cy="383827"/>
          </a:xfrm>
          <a:prstGeom prst="rect">
            <a:avLst/>
          </a:prstGeom>
          <a:solidFill>
            <a:srgbClr val="C0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Rechteck 37"/>
          <p:cNvSpPr/>
          <p:nvPr/>
        </p:nvSpPr>
        <p:spPr>
          <a:xfrm>
            <a:off x="127357" y="3657601"/>
            <a:ext cx="5904000" cy="758080"/>
          </a:xfrm>
          <a:prstGeom prst="rect">
            <a:avLst/>
          </a:prstGeom>
          <a:solidFill>
            <a:srgbClr val="C0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Rechteck 38"/>
          <p:cNvSpPr/>
          <p:nvPr/>
        </p:nvSpPr>
        <p:spPr>
          <a:xfrm>
            <a:off x="122904" y="2933260"/>
            <a:ext cx="5904000" cy="201023"/>
          </a:xfrm>
          <a:prstGeom prst="rect">
            <a:avLst/>
          </a:prstGeom>
          <a:solidFill>
            <a:srgbClr val="C0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Rechteck 40"/>
          <p:cNvSpPr/>
          <p:nvPr/>
        </p:nvSpPr>
        <p:spPr>
          <a:xfrm>
            <a:off x="6111488" y="2375647"/>
            <a:ext cx="5950800" cy="206189"/>
          </a:xfrm>
          <a:prstGeom prst="rect">
            <a:avLst/>
          </a:prstGeom>
          <a:solidFill>
            <a:srgbClr val="C0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Rechteck 41"/>
          <p:cNvSpPr/>
          <p:nvPr/>
        </p:nvSpPr>
        <p:spPr>
          <a:xfrm>
            <a:off x="121815" y="4584719"/>
            <a:ext cx="5904000" cy="1284239"/>
          </a:xfrm>
          <a:prstGeom prst="rect">
            <a:avLst/>
          </a:prstGeom>
          <a:solidFill>
            <a:srgbClr val="C0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Rechteck 42"/>
          <p:cNvSpPr/>
          <p:nvPr/>
        </p:nvSpPr>
        <p:spPr>
          <a:xfrm>
            <a:off x="6111488" y="3299013"/>
            <a:ext cx="5950800" cy="2034988"/>
          </a:xfrm>
          <a:prstGeom prst="rect">
            <a:avLst/>
          </a:prstGeom>
          <a:solidFill>
            <a:srgbClr val="C0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hteck 20"/>
          <p:cNvSpPr/>
          <p:nvPr/>
        </p:nvSpPr>
        <p:spPr>
          <a:xfrm>
            <a:off x="122904" y="3122677"/>
            <a:ext cx="5904000" cy="201023"/>
          </a:xfrm>
          <a:prstGeom prst="rect">
            <a:avLst/>
          </a:prstGeom>
          <a:solidFill>
            <a:srgbClr val="C0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Textfeld 50"/>
          <p:cNvSpPr txBox="1"/>
          <p:nvPr/>
        </p:nvSpPr>
        <p:spPr>
          <a:xfrm>
            <a:off x="112290" y="1226609"/>
            <a:ext cx="5922000" cy="4707890"/>
          </a:xfrm>
          <a:prstGeom prst="rect">
            <a:avLst/>
          </a:prstGeom>
          <a:solidFill>
            <a:srgbClr val="D1EBEF">
              <a:alpha val="80000"/>
            </a:srgbClr>
          </a:solidFill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rgbClr val="000000"/>
                </a:solidFill>
                <a:latin typeface="Ubuntu Mono" panose="020B0509030602030204" pitchFamily="49" charset="0"/>
              </a:rPr>
              <a:t> </a:t>
            </a:r>
            <a:r>
              <a:rPr lang="de-DE" sz="1200" dirty="0">
                <a:solidFill>
                  <a:srgbClr val="666666"/>
                </a:solidFill>
                <a:latin typeface="Ubuntu Mono" panose="020B0509030602030204" pitchFamily="49" charset="0"/>
              </a:rPr>
              <a:t>1</a:t>
            </a:r>
            <a:r>
              <a:rPr lang="de-DE" sz="1200" dirty="0">
                <a:solidFill>
                  <a:srgbClr val="000000"/>
                </a:solidFill>
                <a:latin typeface="Ubuntu Mono" panose="020B0509030602030204" pitchFamily="49" charset="0"/>
              </a:rPr>
              <a:t> </a:t>
            </a:r>
            <a:r>
              <a:rPr lang="de-DE" sz="1200" dirty="0">
                <a:solidFill>
                  <a:srgbClr val="008000"/>
                </a:solidFill>
                <a:latin typeface="Ubuntu Mono" panose="020B0509030602030204" pitchFamily="49" charset="0"/>
              </a:rPr>
              <a:t>uint8_t</a:t>
            </a:r>
            <a:r>
              <a:rPr lang="de-DE" sz="1200" dirty="0">
                <a:solidFill>
                  <a:srgbClr val="000000"/>
                </a:solidFill>
                <a:latin typeface="Ubuntu Mono" panose="020B0509030602030204" pitchFamily="49" charset="0"/>
              </a:rPr>
              <a:t> _</a:t>
            </a:r>
            <a:r>
              <a:rPr lang="de-DE" sz="1200" dirty="0" err="1">
                <a:solidFill>
                  <a:srgbClr val="000000"/>
                </a:solidFill>
                <a:latin typeface="Ubuntu Mono" panose="020B0509030602030204" pitchFamily="49" charset="0"/>
              </a:rPr>
              <a:t>sending</a:t>
            </a:r>
            <a:r>
              <a:rPr lang="de-DE" sz="1200" dirty="0">
                <a:solidFill>
                  <a:srgbClr val="000000"/>
                </a:solidFill>
                <a:latin typeface="Ubuntu Mono" panose="020B0509030602030204" pitchFamily="49" charset="0"/>
              </a:rPr>
              <a:t>[</a:t>
            </a:r>
            <a:r>
              <a:rPr lang="de-DE" sz="1200" dirty="0">
                <a:solidFill>
                  <a:srgbClr val="666666"/>
                </a:solidFill>
                <a:latin typeface="Ubuntu Mono" panose="020B0509030602030204" pitchFamily="49" charset="0"/>
              </a:rPr>
              <a:t>10</a:t>
            </a:r>
            <a:r>
              <a:rPr lang="de-DE" sz="1200" dirty="0">
                <a:solidFill>
                  <a:srgbClr val="000000"/>
                </a:solidFill>
                <a:latin typeface="Ubuntu Mono" panose="020B0509030602030204" pitchFamily="49" charset="0"/>
              </a:rPr>
              <a:t>] </a:t>
            </a:r>
            <a:r>
              <a:rPr lang="de-DE" sz="1200" dirty="0">
                <a:solidFill>
                  <a:srgbClr val="666666"/>
                </a:solidFill>
                <a:latin typeface="Ubuntu Mono" panose="020B0509030602030204" pitchFamily="49" charset="0"/>
              </a:rPr>
              <a:t>=</a:t>
            </a:r>
            <a:r>
              <a:rPr lang="de-DE" sz="1200" dirty="0">
                <a:solidFill>
                  <a:srgbClr val="000000"/>
                </a:solidFill>
                <a:latin typeface="Ubuntu Mono" panose="020B0509030602030204" pitchFamily="49" charset="0"/>
              </a:rPr>
              <a:t> {</a:t>
            </a:r>
            <a:r>
              <a:rPr lang="de-DE" sz="1200" dirty="0">
                <a:solidFill>
                  <a:srgbClr val="666666"/>
                </a:solidFill>
                <a:latin typeface="Ubuntu Mono" panose="020B0509030602030204" pitchFamily="49" charset="0"/>
              </a:rPr>
              <a:t>0x7E</a:t>
            </a:r>
            <a:r>
              <a:rPr lang="de-DE" sz="1200" dirty="0">
                <a:solidFill>
                  <a:srgbClr val="000000"/>
                </a:solidFill>
                <a:latin typeface="Ubuntu Mono" panose="020B0509030602030204" pitchFamily="49" charset="0"/>
              </a:rPr>
              <a:t>, </a:t>
            </a:r>
            <a:r>
              <a:rPr lang="de-DE" sz="1200" dirty="0">
                <a:solidFill>
                  <a:srgbClr val="666666"/>
                </a:solidFill>
                <a:latin typeface="Ubuntu Mono" panose="020B0509030602030204" pitchFamily="49" charset="0"/>
              </a:rPr>
              <a:t>0xFF</a:t>
            </a:r>
            <a:r>
              <a:rPr lang="de-DE" sz="1200" dirty="0">
                <a:solidFill>
                  <a:srgbClr val="000000"/>
                </a:solidFill>
                <a:latin typeface="Ubuntu Mono" panose="020B0509030602030204" pitchFamily="49" charset="0"/>
              </a:rPr>
              <a:t>, </a:t>
            </a:r>
            <a:r>
              <a:rPr lang="de-DE" sz="1200" dirty="0">
                <a:solidFill>
                  <a:srgbClr val="666666"/>
                </a:solidFill>
                <a:latin typeface="Ubuntu Mono" panose="020B0509030602030204" pitchFamily="49" charset="0"/>
              </a:rPr>
              <a:t>06</a:t>
            </a:r>
            <a:r>
              <a:rPr lang="de-DE" sz="1200" dirty="0">
                <a:solidFill>
                  <a:srgbClr val="000000"/>
                </a:solidFill>
                <a:latin typeface="Ubuntu Mono" panose="020B0509030602030204" pitchFamily="49" charset="0"/>
              </a:rPr>
              <a:t>, </a:t>
            </a:r>
            <a:r>
              <a:rPr lang="de-DE" sz="1200" dirty="0">
                <a:solidFill>
                  <a:srgbClr val="666666"/>
                </a:solidFill>
                <a:latin typeface="Ubuntu Mono" panose="020B0509030602030204" pitchFamily="49" charset="0"/>
              </a:rPr>
              <a:t>00</a:t>
            </a:r>
            <a:r>
              <a:rPr lang="de-DE" sz="1200" dirty="0">
                <a:solidFill>
                  <a:srgbClr val="000000"/>
                </a:solidFill>
                <a:latin typeface="Ubuntu Mono" panose="020B0509030602030204" pitchFamily="49" charset="0"/>
              </a:rPr>
              <a:t>, </a:t>
            </a:r>
            <a:r>
              <a:rPr lang="de-DE" sz="1200" dirty="0">
                <a:solidFill>
                  <a:srgbClr val="666666"/>
                </a:solidFill>
                <a:latin typeface="Ubuntu Mono" panose="020B0509030602030204" pitchFamily="49" charset="0"/>
              </a:rPr>
              <a:t>01</a:t>
            </a:r>
            <a:r>
              <a:rPr lang="de-DE" sz="1200" dirty="0">
                <a:solidFill>
                  <a:srgbClr val="000000"/>
                </a:solidFill>
                <a:latin typeface="Ubuntu Mono" panose="020B0509030602030204" pitchFamily="49" charset="0"/>
              </a:rPr>
              <a:t>, </a:t>
            </a:r>
            <a:r>
              <a:rPr lang="de-DE" sz="1200" dirty="0">
                <a:solidFill>
                  <a:srgbClr val="666666"/>
                </a:solidFill>
                <a:latin typeface="Ubuntu Mono" panose="020B0509030602030204" pitchFamily="49" charset="0"/>
              </a:rPr>
              <a:t>00</a:t>
            </a:r>
            <a:r>
              <a:rPr lang="de-DE" sz="1200" dirty="0">
                <a:solidFill>
                  <a:srgbClr val="000000"/>
                </a:solidFill>
                <a:latin typeface="Ubuntu Mono" panose="020B0509030602030204" pitchFamily="49" charset="0"/>
              </a:rPr>
              <a:t>, </a:t>
            </a:r>
            <a:r>
              <a:rPr lang="de-DE" sz="1200" dirty="0">
                <a:solidFill>
                  <a:srgbClr val="666666"/>
                </a:solidFill>
                <a:latin typeface="Ubuntu Mono" panose="020B0509030602030204" pitchFamily="49" charset="0"/>
              </a:rPr>
              <a:t>00</a:t>
            </a:r>
            <a:r>
              <a:rPr lang="de-DE" sz="1200" dirty="0">
                <a:solidFill>
                  <a:srgbClr val="000000"/>
                </a:solidFill>
                <a:latin typeface="Ubuntu Mono" panose="020B0509030602030204" pitchFamily="49" charset="0"/>
              </a:rPr>
              <a:t>, </a:t>
            </a:r>
            <a:r>
              <a:rPr lang="de-DE" sz="1200" dirty="0">
                <a:solidFill>
                  <a:srgbClr val="666666"/>
                </a:solidFill>
                <a:latin typeface="Ubuntu Mono" panose="020B0509030602030204" pitchFamily="49" charset="0"/>
              </a:rPr>
              <a:t>00</a:t>
            </a:r>
            <a:r>
              <a:rPr lang="de-DE" sz="1200" dirty="0">
                <a:solidFill>
                  <a:srgbClr val="000000"/>
                </a:solidFill>
                <a:latin typeface="Ubuntu Mono" panose="020B0509030602030204" pitchFamily="49" charset="0"/>
              </a:rPr>
              <a:t>, </a:t>
            </a:r>
            <a:r>
              <a:rPr lang="de-DE" sz="1200" dirty="0">
                <a:solidFill>
                  <a:srgbClr val="666666"/>
                </a:solidFill>
                <a:latin typeface="Ubuntu Mono" panose="020B0509030602030204" pitchFamily="49" charset="0"/>
              </a:rPr>
              <a:t>00</a:t>
            </a:r>
            <a:r>
              <a:rPr lang="de-DE" sz="1200" dirty="0">
                <a:solidFill>
                  <a:srgbClr val="000000"/>
                </a:solidFill>
                <a:latin typeface="Ubuntu Mono" panose="020B0509030602030204" pitchFamily="49" charset="0"/>
              </a:rPr>
              <a:t>, </a:t>
            </a:r>
            <a:r>
              <a:rPr lang="de-DE" sz="1200" dirty="0">
                <a:solidFill>
                  <a:srgbClr val="666666"/>
                </a:solidFill>
                <a:latin typeface="Ubuntu Mono" panose="020B0509030602030204" pitchFamily="49" charset="0"/>
              </a:rPr>
              <a:t>0xEF</a:t>
            </a:r>
            <a:r>
              <a:rPr lang="de-DE" sz="1200" dirty="0">
                <a:solidFill>
                  <a:srgbClr val="000000"/>
                </a:solidFill>
                <a:latin typeface="Ubuntu Mono" panose="020B0509030602030204" pitchFamily="49" charset="0"/>
              </a:rPr>
              <a:t>};</a:t>
            </a:r>
            <a:endParaRPr lang="de-DE" sz="1200" dirty="0">
              <a:solidFill>
                <a:srgbClr val="000000"/>
              </a:solidFill>
              <a:latin typeface="Ubuntu Mono" panose="020B0509030602030204" pitchFamily="49" charset="0"/>
            </a:endParaRPr>
          </a:p>
          <a:p>
            <a:r>
              <a:rPr lang="de-DE" sz="1200" dirty="0">
                <a:latin typeface="Ubuntu Mono" panose="020B0509030602030204" pitchFamily="49" charset="0"/>
              </a:rPr>
              <a:t> </a:t>
            </a:r>
            <a:r>
              <a:rPr lang="de-DE" sz="1200" dirty="0">
                <a:solidFill>
                  <a:srgbClr val="666666"/>
                </a:solidFill>
                <a:latin typeface="Ubuntu Mono" panose="020B0509030602030204" pitchFamily="49" charset="0"/>
              </a:rPr>
              <a:t>2</a:t>
            </a:r>
            <a:r>
              <a:rPr lang="de-DE" sz="1200" dirty="0">
                <a:solidFill>
                  <a:srgbClr val="000000"/>
                </a:solidFill>
                <a:latin typeface="Ubuntu Mono" panose="020B0509030602030204" pitchFamily="49" charset="0"/>
              </a:rPr>
              <a:t> </a:t>
            </a:r>
            <a:endParaRPr lang="de-DE" sz="1200" dirty="0">
              <a:solidFill>
                <a:srgbClr val="000000"/>
              </a:solidFill>
              <a:latin typeface="Ubuntu Mono" panose="020B0509030602030204" pitchFamily="49" charset="0"/>
            </a:endParaRPr>
          </a:p>
          <a:p>
            <a:r>
              <a:rPr lang="en-US" sz="1200" dirty="0">
                <a:latin typeface="Ubuntu Mono" panose="020B0509030602030204" pitchFamily="49" charset="0"/>
              </a:rPr>
              <a:t> </a:t>
            </a:r>
            <a:r>
              <a:rPr lang="en-US" sz="1200" dirty="0">
                <a:solidFill>
                  <a:srgbClr val="666666"/>
                </a:solidFill>
                <a:latin typeface="Ubuntu Mono" panose="020B0509030602030204" pitchFamily="49" charset="0"/>
              </a:rPr>
              <a:t>3</a:t>
            </a:r>
            <a:r>
              <a:rPr lang="en-US" sz="1200" dirty="0">
                <a:solidFill>
                  <a:srgbClr val="000000"/>
                </a:solidFill>
                <a:latin typeface="Ubuntu Mono" panose="020B0509030602030204" pitchFamily="49" charset="0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Ubuntu Mono" panose="020B05090306020302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Ubuntu Mono" panose="020B0509030602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Ubuntu Mono" panose="020B0509030602030204" pitchFamily="49" charset="0"/>
              </a:rPr>
              <a:t>DFRobotDFPlayerMini</a:t>
            </a:r>
            <a:r>
              <a:rPr lang="en-US" sz="1200" dirty="0">
                <a:solidFill>
                  <a:srgbClr val="666666"/>
                </a:solidFill>
                <a:latin typeface="Ubuntu Mono" panose="020B0509030602030204" pitchFamily="49" charset="0"/>
              </a:rPr>
              <a:t>::</a:t>
            </a:r>
            <a:r>
              <a:rPr lang="en-US" sz="1200" dirty="0">
                <a:solidFill>
                  <a:srgbClr val="000000"/>
                </a:solidFill>
                <a:latin typeface="Ubuntu Mono" panose="020B0509030602030204" pitchFamily="49" charset="0"/>
              </a:rPr>
              <a:t>play(</a:t>
            </a:r>
            <a:r>
              <a:rPr lang="en-US" sz="1200" dirty="0">
                <a:solidFill>
                  <a:srgbClr val="008000"/>
                </a:solidFill>
                <a:latin typeface="Ubuntu Mono" panose="020B0509030602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Ubuntu Mono" panose="020B0509030602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Ubuntu Mono" panose="020B0509030602030204" pitchFamily="49" charset="0"/>
              </a:rPr>
              <a:t>fileNumber</a:t>
            </a:r>
            <a:r>
              <a:rPr lang="en-US" sz="1200" dirty="0">
                <a:solidFill>
                  <a:srgbClr val="000000"/>
                </a:solidFill>
                <a:latin typeface="Ubuntu Mono" panose="020B0509030602030204" pitchFamily="49" charset="0"/>
              </a:rPr>
              <a:t>){</a:t>
            </a:r>
            <a:endParaRPr lang="en-US" sz="1200" dirty="0">
              <a:solidFill>
                <a:srgbClr val="000000"/>
              </a:solidFill>
              <a:latin typeface="Ubuntu Mono" panose="020B0509030602030204" pitchFamily="49" charset="0"/>
            </a:endParaRPr>
          </a:p>
          <a:p>
            <a:r>
              <a:rPr lang="de-DE" sz="1200" dirty="0">
                <a:latin typeface="Ubuntu Mono" panose="020B0509030602030204" pitchFamily="49" charset="0"/>
              </a:rPr>
              <a:t> </a:t>
            </a:r>
            <a:r>
              <a:rPr lang="de-DE" sz="1200" dirty="0">
                <a:solidFill>
                  <a:srgbClr val="666666"/>
                </a:solidFill>
                <a:latin typeface="Ubuntu Mono" panose="020B0509030602030204" pitchFamily="49" charset="0"/>
              </a:rPr>
              <a:t>4</a:t>
            </a:r>
            <a:r>
              <a:rPr lang="de-DE" sz="1200" dirty="0">
                <a:solidFill>
                  <a:srgbClr val="000000"/>
                </a:solidFill>
                <a:latin typeface="Ubuntu Mono" panose="020B0509030602030204" pitchFamily="49" charset="0"/>
              </a:rPr>
              <a:t>   </a:t>
            </a:r>
            <a:r>
              <a:rPr lang="de-DE" sz="1200" dirty="0" err="1">
                <a:solidFill>
                  <a:srgbClr val="000000"/>
                </a:solidFill>
                <a:latin typeface="Ubuntu Mono" panose="020B0509030602030204" pitchFamily="49" charset="0"/>
              </a:rPr>
              <a:t>sendStack</a:t>
            </a:r>
            <a:r>
              <a:rPr lang="de-DE" sz="1200" dirty="0">
                <a:solidFill>
                  <a:srgbClr val="000000"/>
                </a:solidFill>
                <a:latin typeface="Ubuntu Mono" panose="020B0509030602030204" pitchFamily="49" charset="0"/>
              </a:rPr>
              <a:t>(</a:t>
            </a:r>
            <a:r>
              <a:rPr lang="de-DE" sz="1200" dirty="0">
                <a:solidFill>
                  <a:srgbClr val="666666"/>
                </a:solidFill>
                <a:latin typeface="Ubuntu Mono" panose="020B0509030602030204" pitchFamily="49" charset="0"/>
              </a:rPr>
              <a:t>0x03</a:t>
            </a:r>
            <a:r>
              <a:rPr lang="de-DE" sz="1200" dirty="0">
                <a:solidFill>
                  <a:srgbClr val="000000"/>
                </a:solidFill>
                <a:latin typeface="Ubuntu Mono" panose="020B0509030602030204" pitchFamily="49" charset="0"/>
              </a:rPr>
              <a:t>, </a:t>
            </a:r>
            <a:r>
              <a:rPr lang="de-DE" sz="1200" dirty="0" err="1">
                <a:solidFill>
                  <a:srgbClr val="000000"/>
                </a:solidFill>
                <a:latin typeface="Ubuntu Mono" panose="020B0509030602030204" pitchFamily="49" charset="0"/>
              </a:rPr>
              <a:t>fileNumber</a:t>
            </a:r>
            <a:r>
              <a:rPr lang="de-DE" sz="1200" dirty="0">
                <a:solidFill>
                  <a:srgbClr val="000000"/>
                </a:solidFill>
                <a:latin typeface="Ubuntu Mono" panose="020B0509030602030204" pitchFamily="49" charset="0"/>
              </a:rPr>
              <a:t>);</a:t>
            </a:r>
            <a:endParaRPr lang="de-DE" sz="1200" dirty="0">
              <a:solidFill>
                <a:srgbClr val="000000"/>
              </a:solidFill>
              <a:latin typeface="Ubuntu Mono" panose="020B0509030602030204" pitchFamily="49" charset="0"/>
            </a:endParaRPr>
          </a:p>
          <a:p>
            <a:r>
              <a:rPr lang="de-DE" sz="1200" dirty="0">
                <a:latin typeface="Ubuntu Mono" panose="020B0509030602030204" pitchFamily="49" charset="0"/>
              </a:rPr>
              <a:t> </a:t>
            </a:r>
            <a:r>
              <a:rPr lang="de-DE" sz="1200" dirty="0">
                <a:solidFill>
                  <a:srgbClr val="666666"/>
                </a:solidFill>
                <a:latin typeface="Ubuntu Mono" panose="020B0509030602030204" pitchFamily="49" charset="0"/>
              </a:rPr>
              <a:t>5</a:t>
            </a:r>
            <a:r>
              <a:rPr lang="de-DE" sz="1200" dirty="0">
                <a:solidFill>
                  <a:srgbClr val="000000"/>
                </a:solidFill>
                <a:latin typeface="Ubuntu Mono" panose="020B0509030602030204" pitchFamily="49" charset="0"/>
              </a:rPr>
              <a:t> }</a:t>
            </a:r>
            <a:endParaRPr lang="de-DE" sz="1200" dirty="0">
              <a:solidFill>
                <a:srgbClr val="000000"/>
              </a:solidFill>
              <a:latin typeface="Ubuntu Mono" panose="020B0509030602030204" pitchFamily="49" charset="0"/>
            </a:endParaRPr>
          </a:p>
          <a:p>
            <a:r>
              <a:rPr lang="de-DE" sz="1200" dirty="0">
                <a:latin typeface="Ubuntu Mono" panose="020B0509030602030204" pitchFamily="49" charset="0"/>
              </a:rPr>
              <a:t> </a:t>
            </a:r>
            <a:r>
              <a:rPr lang="de-DE" sz="1200" dirty="0">
                <a:solidFill>
                  <a:srgbClr val="666666"/>
                </a:solidFill>
                <a:latin typeface="Ubuntu Mono" panose="020B0509030602030204" pitchFamily="49" charset="0"/>
              </a:rPr>
              <a:t>6</a:t>
            </a:r>
            <a:r>
              <a:rPr lang="de-DE" sz="1200" dirty="0">
                <a:solidFill>
                  <a:srgbClr val="000000"/>
                </a:solidFill>
                <a:latin typeface="Ubuntu Mono" panose="020B0509030602030204" pitchFamily="49" charset="0"/>
              </a:rPr>
              <a:t> </a:t>
            </a:r>
            <a:endParaRPr lang="de-DE" sz="1200" dirty="0">
              <a:solidFill>
                <a:srgbClr val="000000"/>
              </a:solidFill>
              <a:latin typeface="Ubuntu Mono" panose="020B0509030602030204" pitchFamily="49" charset="0"/>
            </a:endParaRPr>
          </a:p>
          <a:p>
            <a:r>
              <a:rPr lang="de-DE" sz="1200" dirty="0">
                <a:latin typeface="Ubuntu Mono" panose="020B0509030602030204" pitchFamily="49" charset="0"/>
              </a:rPr>
              <a:t> </a:t>
            </a:r>
            <a:r>
              <a:rPr lang="de-DE" sz="1200" dirty="0">
                <a:solidFill>
                  <a:srgbClr val="666666"/>
                </a:solidFill>
                <a:latin typeface="Ubuntu Mono" panose="020B0509030602030204" pitchFamily="49" charset="0"/>
              </a:rPr>
              <a:t>7</a:t>
            </a:r>
            <a:r>
              <a:rPr lang="de-DE" sz="1200" dirty="0">
                <a:solidFill>
                  <a:srgbClr val="000000"/>
                </a:solidFill>
                <a:latin typeface="Ubuntu Mono" panose="020B0509030602030204" pitchFamily="49" charset="0"/>
              </a:rPr>
              <a:t> </a:t>
            </a:r>
            <a:r>
              <a:rPr lang="de-DE" sz="1200" dirty="0" err="1">
                <a:solidFill>
                  <a:srgbClr val="008000"/>
                </a:solidFill>
                <a:latin typeface="Ubuntu Mono" panose="020B0509030602030204" pitchFamily="49" charset="0"/>
              </a:rPr>
              <a:t>void</a:t>
            </a:r>
            <a:r>
              <a:rPr lang="de-DE" sz="1200" dirty="0">
                <a:solidFill>
                  <a:srgbClr val="000000"/>
                </a:solidFill>
                <a:latin typeface="Ubuntu Mono" panose="020B0509030602030204" pitchFamily="49" charset="0"/>
              </a:rPr>
              <a:t> </a:t>
            </a:r>
            <a:r>
              <a:rPr lang="de-DE" sz="1200" dirty="0" err="1">
                <a:solidFill>
                  <a:srgbClr val="000000"/>
                </a:solidFill>
                <a:latin typeface="Ubuntu Mono" panose="020B0509030602030204" pitchFamily="49" charset="0"/>
              </a:rPr>
              <a:t>DFRobotDFPlayerMini</a:t>
            </a:r>
            <a:r>
              <a:rPr lang="de-DE" sz="1200" dirty="0">
                <a:solidFill>
                  <a:srgbClr val="666666"/>
                </a:solidFill>
                <a:latin typeface="Ubuntu Mono" panose="020B0509030602030204" pitchFamily="49" charset="0"/>
              </a:rPr>
              <a:t>::</a:t>
            </a:r>
            <a:r>
              <a:rPr lang="de-DE" sz="1200" dirty="0" err="1">
                <a:solidFill>
                  <a:srgbClr val="000000"/>
                </a:solidFill>
                <a:latin typeface="Ubuntu Mono" panose="020B0509030602030204" pitchFamily="49" charset="0"/>
              </a:rPr>
              <a:t>sendStack</a:t>
            </a:r>
            <a:r>
              <a:rPr lang="de-DE" sz="1200" dirty="0">
                <a:solidFill>
                  <a:srgbClr val="000000"/>
                </a:solidFill>
                <a:latin typeface="Ubuntu Mono" panose="020B0509030602030204" pitchFamily="49" charset="0"/>
              </a:rPr>
              <a:t>(</a:t>
            </a:r>
            <a:r>
              <a:rPr lang="de-DE" sz="1200" dirty="0">
                <a:solidFill>
                  <a:srgbClr val="008000"/>
                </a:solidFill>
                <a:latin typeface="Ubuntu Mono" panose="020B0509030602030204" pitchFamily="49" charset="0"/>
              </a:rPr>
              <a:t>uint8_t</a:t>
            </a:r>
            <a:r>
              <a:rPr lang="de-DE" sz="1200" dirty="0">
                <a:solidFill>
                  <a:srgbClr val="000000"/>
                </a:solidFill>
                <a:latin typeface="Ubuntu Mono" panose="020B0509030602030204" pitchFamily="49" charset="0"/>
              </a:rPr>
              <a:t> </a:t>
            </a:r>
            <a:r>
              <a:rPr lang="de-DE" sz="1200" dirty="0" err="1">
                <a:solidFill>
                  <a:srgbClr val="000000"/>
                </a:solidFill>
                <a:latin typeface="Ubuntu Mono" panose="020B0509030602030204" pitchFamily="49" charset="0"/>
              </a:rPr>
              <a:t>command</a:t>
            </a:r>
            <a:r>
              <a:rPr lang="de-DE" sz="1200" dirty="0">
                <a:solidFill>
                  <a:srgbClr val="000000"/>
                </a:solidFill>
                <a:latin typeface="Ubuntu Mono" panose="020B0509030602030204" pitchFamily="49" charset="0"/>
              </a:rPr>
              <a:t>, </a:t>
            </a:r>
            <a:r>
              <a:rPr lang="de-DE" sz="1200" dirty="0">
                <a:solidFill>
                  <a:srgbClr val="008000"/>
                </a:solidFill>
                <a:latin typeface="Ubuntu Mono" panose="020B0509030602030204" pitchFamily="49" charset="0"/>
              </a:rPr>
              <a:t>uint16_t</a:t>
            </a:r>
            <a:r>
              <a:rPr lang="de-DE" sz="1200" dirty="0">
                <a:solidFill>
                  <a:srgbClr val="000000"/>
                </a:solidFill>
                <a:latin typeface="Ubuntu Mono" panose="020B0509030602030204" pitchFamily="49" charset="0"/>
              </a:rPr>
              <a:t> </a:t>
            </a:r>
            <a:r>
              <a:rPr lang="de-DE" sz="1200" dirty="0" err="1">
                <a:solidFill>
                  <a:srgbClr val="000000"/>
                </a:solidFill>
                <a:latin typeface="Ubuntu Mono" panose="020B0509030602030204" pitchFamily="49" charset="0"/>
              </a:rPr>
              <a:t>argument</a:t>
            </a:r>
            <a:r>
              <a:rPr lang="de-DE" sz="1200" dirty="0">
                <a:solidFill>
                  <a:srgbClr val="000000"/>
                </a:solidFill>
                <a:latin typeface="Ubuntu Mono" panose="020B0509030602030204" pitchFamily="49" charset="0"/>
              </a:rPr>
              <a:t>){</a:t>
            </a:r>
            <a:endParaRPr lang="de-DE" sz="1200" dirty="0">
              <a:solidFill>
                <a:srgbClr val="000000"/>
              </a:solidFill>
              <a:latin typeface="Ubuntu Mono" panose="020B0509030602030204" pitchFamily="49" charset="0"/>
            </a:endParaRPr>
          </a:p>
          <a:p>
            <a:r>
              <a:rPr lang="en-US" sz="1200" dirty="0">
                <a:latin typeface="Ubuntu Mono" panose="020B0509030602030204" pitchFamily="49" charset="0"/>
              </a:rPr>
              <a:t> </a:t>
            </a:r>
            <a:r>
              <a:rPr lang="en-US" sz="1200" dirty="0">
                <a:solidFill>
                  <a:srgbClr val="666666"/>
                </a:solidFill>
                <a:latin typeface="Ubuntu Mono" panose="020B0509030602030204" pitchFamily="49" charset="0"/>
              </a:rPr>
              <a:t>8</a:t>
            </a:r>
            <a:r>
              <a:rPr lang="en-US" sz="1200" dirty="0">
                <a:solidFill>
                  <a:srgbClr val="000000"/>
                </a:solidFill>
                <a:latin typeface="Ubuntu Mono" panose="020B0509030602030204" pitchFamily="49" charset="0"/>
              </a:rPr>
              <a:t>   _sending[</a:t>
            </a:r>
            <a:r>
              <a:rPr lang="de-DE" sz="1200" dirty="0">
                <a:solidFill>
                  <a:srgbClr val="666666"/>
                </a:solidFill>
                <a:latin typeface="Ubuntu Mono" panose="020B0509030602030204" pitchFamily="49" charset="0"/>
              </a:rPr>
              <a:t>3</a:t>
            </a:r>
            <a:r>
              <a:rPr lang="en-US" sz="1200" dirty="0">
                <a:solidFill>
                  <a:srgbClr val="000000"/>
                </a:solidFill>
                <a:latin typeface="Ubuntu Mono" panose="020B0509030602030204" pitchFamily="49" charset="0"/>
              </a:rPr>
              <a:t>] </a:t>
            </a:r>
            <a:r>
              <a:rPr lang="en-US" sz="1200" dirty="0">
                <a:solidFill>
                  <a:srgbClr val="666666"/>
                </a:solidFill>
                <a:latin typeface="Ubuntu Mono" panose="020B05090306020302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Ubuntu Mono" panose="020B0509030602030204" pitchFamily="49" charset="0"/>
              </a:rPr>
              <a:t> command;</a:t>
            </a:r>
            <a:endParaRPr lang="en-US" sz="1200" dirty="0">
              <a:solidFill>
                <a:srgbClr val="000000"/>
              </a:solidFill>
              <a:latin typeface="Ubuntu Mono" panose="020B0509030602030204" pitchFamily="49" charset="0"/>
            </a:endParaRPr>
          </a:p>
          <a:p>
            <a:r>
              <a:rPr lang="en-US" sz="1200" dirty="0">
                <a:latin typeface="Ubuntu Mono" panose="020B0509030602030204" pitchFamily="49" charset="0"/>
              </a:rPr>
              <a:t> </a:t>
            </a:r>
            <a:r>
              <a:rPr lang="en-US" sz="1200" dirty="0">
                <a:solidFill>
                  <a:srgbClr val="666666"/>
                </a:solidFill>
                <a:latin typeface="Ubuntu Mono" panose="020B0509030602030204" pitchFamily="49" charset="0"/>
              </a:rPr>
              <a:t>9</a:t>
            </a:r>
            <a:r>
              <a:rPr lang="en-US" sz="1200" dirty="0">
                <a:solidFill>
                  <a:srgbClr val="000000"/>
                </a:solidFill>
                <a:latin typeface="Ubuntu Mono" panose="020B0509030602030204" pitchFamily="49" charset="0"/>
              </a:rPr>
              <a:t>   </a:t>
            </a:r>
            <a:r>
              <a:rPr lang="en-US" sz="1200" dirty="0">
                <a:solidFill>
                  <a:srgbClr val="0000FF"/>
                </a:solidFill>
                <a:latin typeface="Ubuntu Mono" panose="020B0509030602030204" pitchFamily="49" charset="0"/>
              </a:rPr>
              <a:t>uint16ToArray</a:t>
            </a:r>
            <a:r>
              <a:rPr lang="en-US" sz="1200" dirty="0">
                <a:solidFill>
                  <a:srgbClr val="000000"/>
                </a:solidFill>
                <a:latin typeface="Ubuntu Mono" panose="020B0509030602030204" pitchFamily="49" charset="0"/>
              </a:rPr>
              <a:t>(argument, _sending </a:t>
            </a:r>
            <a:r>
              <a:rPr lang="en-US" sz="1200" dirty="0">
                <a:solidFill>
                  <a:srgbClr val="666666"/>
                </a:solidFill>
                <a:latin typeface="Ubuntu Mono" panose="020B0509030602030204" pitchFamily="49" charset="0"/>
              </a:rPr>
              <a:t>+</a:t>
            </a:r>
            <a:r>
              <a:rPr lang="de-DE" sz="1200" dirty="0">
                <a:solidFill>
                  <a:srgbClr val="666666"/>
                </a:solidFill>
                <a:latin typeface="Ubuntu Mono" panose="020B0509030602030204" pitchFamily="49" charset="0"/>
              </a:rPr>
              <a:t> 5</a:t>
            </a:r>
            <a:r>
              <a:rPr lang="en-US" sz="1200" dirty="0">
                <a:solidFill>
                  <a:srgbClr val="000000"/>
                </a:solidFill>
                <a:latin typeface="Ubuntu Mono" panose="020B0509030602030204" pitchFamily="49" charset="0"/>
              </a:rPr>
              <a:t>);</a:t>
            </a:r>
            <a:endParaRPr lang="en-US" sz="1200" dirty="0">
              <a:solidFill>
                <a:srgbClr val="000000"/>
              </a:solidFill>
              <a:latin typeface="Ubuntu Mono" panose="020B0509030602030204" pitchFamily="49" charset="0"/>
            </a:endParaRPr>
          </a:p>
          <a:p>
            <a:r>
              <a:rPr lang="en-US" sz="1200" dirty="0">
                <a:solidFill>
                  <a:srgbClr val="666666"/>
                </a:solidFill>
                <a:latin typeface="Ubuntu Mono" panose="020B0509030602030204" pitchFamily="49" charset="0"/>
              </a:rPr>
              <a:t>10</a:t>
            </a:r>
            <a:r>
              <a:rPr lang="en-US" sz="1200" dirty="0">
                <a:solidFill>
                  <a:srgbClr val="000000"/>
                </a:solidFill>
                <a:latin typeface="Ubuntu Mono" panose="020B0509030602030204" pitchFamily="49" charset="0"/>
              </a:rPr>
              <a:t>   </a:t>
            </a:r>
            <a:r>
              <a:rPr lang="en-US" sz="1200" dirty="0">
                <a:solidFill>
                  <a:srgbClr val="0000FF"/>
                </a:solidFill>
                <a:latin typeface="Ubuntu Mono" panose="020B0509030602030204" pitchFamily="49" charset="0"/>
              </a:rPr>
              <a:t>uint16ToArray</a:t>
            </a:r>
            <a:r>
              <a:rPr lang="en-US" sz="1200" dirty="0">
                <a:solidFill>
                  <a:srgbClr val="000000"/>
                </a:solidFill>
                <a:latin typeface="Ubuntu Mono" panose="020B0509030602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Ubuntu Mono" panose="020B0509030602030204" pitchFamily="49" charset="0"/>
              </a:rPr>
              <a:t>calculateCheckSum</a:t>
            </a:r>
            <a:r>
              <a:rPr lang="en-US" sz="1200" dirty="0">
                <a:solidFill>
                  <a:srgbClr val="000000"/>
                </a:solidFill>
                <a:latin typeface="Ubuntu Mono" panose="020B0509030602030204" pitchFamily="49" charset="0"/>
              </a:rPr>
              <a:t>(_sending), _sending </a:t>
            </a:r>
            <a:r>
              <a:rPr lang="en-US" sz="1200" dirty="0">
                <a:solidFill>
                  <a:srgbClr val="666666"/>
                </a:solidFill>
                <a:latin typeface="Ubuntu Mono" panose="020B0509030602030204" pitchFamily="49" charset="0"/>
              </a:rPr>
              <a:t>+</a:t>
            </a:r>
            <a:r>
              <a:rPr lang="de-DE" sz="1200" dirty="0">
                <a:solidFill>
                  <a:srgbClr val="666666"/>
                </a:solidFill>
                <a:latin typeface="Ubuntu Mono" panose="020B0509030602030204" pitchFamily="49" charset="0"/>
              </a:rPr>
              <a:t> 7</a:t>
            </a:r>
            <a:r>
              <a:rPr lang="en-US" sz="1200" dirty="0">
                <a:solidFill>
                  <a:srgbClr val="000000"/>
                </a:solidFill>
                <a:latin typeface="Ubuntu Mono" panose="020B0509030602030204" pitchFamily="49" charset="0"/>
              </a:rPr>
              <a:t>);</a:t>
            </a:r>
            <a:endParaRPr lang="en-US" sz="1200" dirty="0">
              <a:solidFill>
                <a:srgbClr val="000000"/>
              </a:solidFill>
              <a:latin typeface="Ubuntu Mono" panose="020B0509030602030204" pitchFamily="49" charset="0"/>
            </a:endParaRPr>
          </a:p>
          <a:p>
            <a:r>
              <a:rPr lang="de-DE" sz="1200" dirty="0">
                <a:solidFill>
                  <a:srgbClr val="666666"/>
                </a:solidFill>
                <a:latin typeface="Ubuntu Mono" panose="020B0509030602030204" pitchFamily="49" charset="0"/>
              </a:rPr>
              <a:t>11</a:t>
            </a:r>
            <a:r>
              <a:rPr lang="de-DE" sz="1200" dirty="0">
                <a:solidFill>
                  <a:srgbClr val="000000"/>
                </a:solidFill>
                <a:latin typeface="Ubuntu Mono" panose="020B0509030602030204" pitchFamily="49" charset="0"/>
              </a:rPr>
              <a:t>   </a:t>
            </a:r>
            <a:r>
              <a:rPr lang="de-DE" sz="1200" dirty="0" err="1">
                <a:solidFill>
                  <a:srgbClr val="0000FF"/>
                </a:solidFill>
                <a:latin typeface="Ubuntu Mono" panose="020B0509030602030204" pitchFamily="49" charset="0"/>
              </a:rPr>
              <a:t>sendStack</a:t>
            </a:r>
            <a:r>
              <a:rPr lang="de-DE" sz="1200" dirty="0">
                <a:solidFill>
                  <a:srgbClr val="000000"/>
                </a:solidFill>
                <a:latin typeface="Ubuntu Mono" panose="020B0509030602030204" pitchFamily="49" charset="0"/>
              </a:rPr>
              <a:t>();</a:t>
            </a:r>
            <a:endParaRPr lang="de-DE" sz="1200" dirty="0">
              <a:solidFill>
                <a:srgbClr val="000000"/>
              </a:solidFill>
              <a:latin typeface="Ubuntu Mono" panose="020B0509030602030204" pitchFamily="49" charset="0"/>
            </a:endParaRPr>
          </a:p>
          <a:p>
            <a:r>
              <a:rPr lang="de-DE" sz="1200" dirty="0">
                <a:solidFill>
                  <a:srgbClr val="666666"/>
                </a:solidFill>
                <a:latin typeface="Ubuntu Mono" panose="020B0509030602030204" pitchFamily="49" charset="0"/>
              </a:rPr>
              <a:t>12</a:t>
            </a:r>
            <a:r>
              <a:rPr lang="de-DE" sz="1200" dirty="0">
                <a:solidFill>
                  <a:srgbClr val="000000"/>
                </a:solidFill>
                <a:latin typeface="Ubuntu Mono" panose="020B0509030602030204" pitchFamily="49" charset="0"/>
              </a:rPr>
              <a:t> }</a:t>
            </a:r>
            <a:endParaRPr lang="de-DE" sz="1200" dirty="0">
              <a:solidFill>
                <a:srgbClr val="000000"/>
              </a:solidFill>
              <a:latin typeface="Ubuntu Mono" panose="020B0509030602030204" pitchFamily="49" charset="0"/>
            </a:endParaRPr>
          </a:p>
          <a:p>
            <a:r>
              <a:rPr lang="de-DE" sz="1200" dirty="0">
                <a:solidFill>
                  <a:srgbClr val="666666"/>
                </a:solidFill>
                <a:latin typeface="Ubuntu Mono" panose="020B0509030602030204" pitchFamily="49" charset="0"/>
              </a:rPr>
              <a:t>13</a:t>
            </a:r>
            <a:r>
              <a:rPr lang="de-DE" sz="1200" dirty="0">
                <a:solidFill>
                  <a:srgbClr val="000000"/>
                </a:solidFill>
                <a:latin typeface="Ubuntu Mono" panose="020B0509030602030204" pitchFamily="49" charset="0"/>
              </a:rPr>
              <a:t> </a:t>
            </a:r>
            <a:endParaRPr lang="de-DE" sz="1200" dirty="0">
              <a:solidFill>
                <a:srgbClr val="000000"/>
              </a:solidFill>
              <a:latin typeface="Ubuntu Mono" panose="020B0509030602030204" pitchFamily="49" charset="0"/>
            </a:endParaRPr>
          </a:p>
          <a:p>
            <a:r>
              <a:rPr lang="de-DE" sz="1200" dirty="0">
                <a:solidFill>
                  <a:srgbClr val="666666"/>
                </a:solidFill>
                <a:latin typeface="Ubuntu Mono" panose="020B0509030602030204" pitchFamily="49" charset="0"/>
              </a:rPr>
              <a:t>14</a:t>
            </a:r>
            <a:r>
              <a:rPr lang="de-DE" sz="1200" dirty="0">
                <a:solidFill>
                  <a:srgbClr val="000000"/>
                </a:solidFill>
                <a:latin typeface="Ubuntu Mono" panose="020B0509030602030204" pitchFamily="49" charset="0"/>
              </a:rPr>
              <a:t> </a:t>
            </a:r>
            <a:r>
              <a:rPr lang="de-DE" sz="1200" dirty="0" err="1">
                <a:solidFill>
                  <a:srgbClr val="008000"/>
                </a:solidFill>
                <a:latin typeface="Ubuntu Mono" panose="020B0509030602030204" pitchFamily="49" charset="0"/>
              </a:rPr>
              <a:t>void</a:t>
            </a:r>
            <a:r>
              <a:rPr lang="de-DE" sz="1200" dirty="0">
                <a:solidFill>
                  <a:srgbClr val="000000"/>
                </a:solidFill>
                <a:latin typeface="Ubuntu Mono" panose="020B0509030602030204" pitchFamily="49" charset="0"/>
              </a:rPr>
              <a:t> </a:t>
            </a:r>
            <a:r>
              <a:rPr lang="de-DE" sz="1200" dirty="0" err="1">
                <a:solidFill>
                  <a:srgbClr val="000000"/>
                </a:solidFill>
                <a:latin typeface="Ubuntu Mono" panose="020B0509030602030204" pitchFamily="49" charset="0"/>
              </a:rPr>
              <a:t>DFRobotDFPlayerMini</a:t>
            </a:r>
            <a:r>
              <a:rPr lang="de-DE" sz="1200" dirty="0">
                <a:solidFill>
                  <a:srgbClr val="666666"/>
                </a:solidFill>
                <a:latin typeface="Ubuntu Mono" panose="020B0509030602030204" pitchFamily="49" charset="0"/>
              </a:rPr>
              <a:t>::</a:t>
            </a:r>
            <a:r>
              <a:rPr lang="de-DE" sz="1200" dirty="0">
                <a:solidFill>
                  <a:srgbClr val="000000"/>
                </a:solidFill>
                <a:latin typeface="Ubuntu Mono" panose="020B0509030602030204" pitchFamily="49" charset="0"/>
              </a:rPr>
              <a:t>uint16ToArray(</a:t>
            </a:r>
            <a:r>
              <a:rPr lang="de-DE" sz="1200" dirty="0">
                <a:solidFill>
                  <a:srgbClr val="008000"/>
                </a:solidFill>
                <a:latin typeface="Ubuntu Mono" panose="020B0509030602030204" pitchFamily="49" charset="0"/>
              </a:rPr>
              <a:t>uint16_t</a:t>
            </a:r>
            <a:r>
              <a:rPr lang="de-DE" sz="1200" dirty="0">
                <a:solidFill>
                  <a:srgbClr val="000000"/>
                </a:solidFill>
                <a:latin typeface="Ubuntu Mono" panose="020B0509030602030204" pitchFamily="49" charset="0"/>
              </a:rPr>
              <a:t> </a:t>
            </a:r>
            <a:r>
              <a:rPr lang="de-DE" sz="1200" dirty="0" err="1">
                <a:solidFill>
                  <a:srgbClr val="000000"/>
                </a:solidFill>
                <a:latin typeface="Ubuntu Mono" panose="020B0509030602030204" pitchFamily="49" charset="0"/>
              </a:rPr>
              <a:t>value</a:t>
            </a:r>
            <a:r>
              <a:rPr lang="de-DE" sz="1200" dirty="0">
                <a:solidFill>
                  <a:srgbClr val="000000"/>
                </a:solidFill>
                <a:latin typeface="Ubuntu Mono" panose="020B0509030602030204" pitchFamily="49" charset="0"/>
              </a:rPr>
              <a:t>, </a:t>
            </a:r>
            <a:r>
              <a:rPr lang="de-DE" sz="1200" dirty="0">
                <a:solidFill>
                  <a:srgbClr val="008000"/>
                </a:solidFill>
                <a:latin typeface="Ubuntu Mono" panose="020B0509030602030204" pitchFamily="49" charset="0"/>
              </a:rPr>
              <a:t>uint8_t</a:t>
            </a:r>
            <a:r>
              <a:rPr lang="de-DE" sz="1200" dirty="0">
                <a:solidFill>
                  <a:srgbClr val="000000"/>
                </a:solidFill>
                <a:latin typeface="Ubuntu Mono" panose="020B0509030602030204" pitchFamily="49" charset="0"/>
              </a:rPr>
              <a:t> </a:t>
            </a:r>
            <a:r>
              <a:rPr lang="de-DE" sz="1200" dirty="0">
                <a:solidFill>
                  <a:srgbClr val="666666"/>
                </a:solidFill>
                <a:latin typeface="Ubuntu Mono" panose="020B0509030602030204" pitchFamily="49" charset="0"/>
              </a:rPr>
              <a:t>*</a:t>
            </a:r>
            <a:r>
              <a:rPr lang="de-DE" sz="1200" dirty="0" err="1">
                <a:solidFill>
                  <a:srgbClr val="008000"/>
                </a:solidFill>
                <a:latin typeface="Ubuntu Mono" panose="020B0509030602030204" pitchFamily="49" charset="0"/>
              </a:rPr>
              <a:t>array</a:t>
            </a:r>
            <a:r>
              <a:rPr lang="de-DE" sz="1200" dirty="0">
                <a:solidFill>
                  <a:srgbClr val="000000"/>
                </a:solidFill>
                <a:latin typeface="Ubuntu Mono" panose="020B0509030602030204" pitchFamily="49" charset="0"/>
              </a:rPr>
              <a:t>){</a:t>
            </a:r>
            <a:endParaRPr lang="de-DE" sz="1200" dirty="0">
              <a:solidFill>
                <a:srgbClr val="000000"/>
              </a:solidFill>
              <a:latin typeface="Ubuntu Mono" panose="020B0509030602030204" pitchFamily="49" charset="0"/>
            </a:endParaRPr>
          </a:p>
          <a:p>
            <a:r>
              <a:rPr lang="en-US" sz="1200" dirty="0">
                <a:solidFill>
                  <a:srgbClr val="666666"/>
                </a:solidFill>
                <a:latin typeface="Ubuntu Mono" panose="020B0509030602030204" pitchFamily="49" charset="0"/>
              </a:rPr>
              <a:t>15</a:t>
            </a:r>
            <a:r>
              <a:rPr lang="en-US" sz="1200" dirty="0">
                <a:solidFill>
                  <a:srgbClr val="000000"/>
                </a:solidFill>
                <a:latin typeface="Ubuntu Mono" panose="020B0509030602030204" pitchFamily="49" charset="0"/>
              </a:rPr>
              <a:t>   </a:t>
            </a:r>
            <a:r>
              <a:rPr lang="en-US" sz="1200" dirty="0">
                <a:solidFill>
                  <a:srgbClr val="666666"/>
                </a:solidFill>
                <a:latin typeface="Ubuntu Mono" panose="020B0509030602030204" pitchFamily="49" charset="0"/>
              </a:rPr>
              <a:t>*</a:t>
            </a:r>
            <a:r>
              <a:rPr lang="en-US" sz="1200" dirty="0">
                <a:solidFill>
                  <a:srgbClr val="008000"/>
                </a:solidFill>
                <a:latin typeface="Ubuntu Mono" panose="020B0509030602030204" pitchFamily="49" charset="0"/>
              </a:rPr>
              <a:t>array</a:t>
            </a:r>
            <a:r>
              <a:rPr lang="en-US" sz="1200" dirty="0">
                <a:solidFill>
                  <a:srgbClr val="000000"/>
                </a:solidFill>
                <a:latin typeface="Ubuntu Mono" panose="020B0509030602030204" pitchFamily="49" charset="0"/>
              </a:rPr>
              <a:t> </a:t>
            </a:r>
            <a:r>
              <a:rPr lang="en-US" sz="1200" dirty="0">
                <a:solidFill>
                  <a:srgbClr val="666666"/>
                </a:solidFill>
                <a:latin typeface="Ubuntu Mono" panose="020B05090306020302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Ubuntu Mono" panose="020B0509030602030204" pitchFamily="49" charset="0"/>
              </a:rPr>
              <a:t> (</a:t>
            </a:r>
            <a:r>
              <a:rPr lang="en-US" sz="1200" dirty="0">
                <a:solidFill>
                  <a:srgbClr val="008000"/>
                </a:solidFill>
                <a:latin typeface="Ubuntu Mono" panose="020B0509030602030204" pitchFamily="49" charset="0"/>
              </a:rPr>
              <a:t>uint8_t</a:t>
            </a:r>
            <a:r>
              <a:rPr lang="en-US" sz="1200" dirty="0">
                <a:solidFill>
                  <a:srgbClr val="000000"/>
                </a:solidFill>
                <a:latin typeface="Ubuntu Mono" panose="020B0509030602030204" pitchFamily="49" charset="0"/>
              </a:rPr>
              <a:t>)(value</a:t>
            </a:r>
            <a:r>
              <a:rPr lang="en-US" sz="1200" dirty="0">
                <a:solidFill>
                  <a:srgbClr val="666666"/>
                </a:solidFill>
                <a:latin typeface="Ubuntu Mono" panose="020B0509030602030204" pitchFamily="49" charset="0"/>
              </a:rPr>
              <a:t>&gt;&gt;8</a:t>
            </a:r>
            <a:r>
              <a:rPr lang="en-US" sz="1200" dirty="0">
                <a:solidFill>
                  <a:srgbClr val="000000"/>
                </a:solidFill>
                <a:latin typeface="Ubuntu Mono" panose="020B0509030602030204" pitchFamily="49" charset="0"/>
              </a:rPr>
              <a:t>);</a:t>
            </a:r>
            <a:endParaRPr lang="en-US" sz="1200" dirty="0">
              <a:solidFill>
                <a:srgbClr val="000000"/>
              </a:solidFill>
              <a:latin typeface="Ubuntu Mono" panose="020B0509030602030204" pitchFamily="49" charset="0"/>
            </a:endParaRPr>
          </a:p>
          <a:p>
            <a:r>
              <a:rPr lang="en-US" sz="1200" dirty="0">
                <a:solidFill>
                  <a:srgbClr val="666666"/>
                </a:solidFill>
                <a:latin typeface="Ubuntu Mono" panose="020B0509030602030204" pitchFamily="49" charset="0"/>
              </a:rPr>
              <a:t>16</a:t>
            </a:r>
            <a:r>
              <a:rPr lang="en-US" sz="1200" dirty="0">
                <a:solidFill>
                  <a:srgbClr val="000000"/>
                </a:solidFill>
                <a:latin typeface="Ubuntu Mono" panose="020B0509030602030204" pitchFamily="49" charset="0"/>
              </a:rPr>
              <a:t>   </a:t>
            </a:r>
            <a:r>
              <a:rPr lang="en-US" sz="1200" dirty="0">
                <a:solidFill>
                  <a:srgbClr val="666666"/>
                </a:solidFill>
                <a:latin typeface="Ubuntu Mono" panose="020B0509030602030204" pitchFamily="49" charset="0"/>
              </a:rPr>
              <a:t>*</a:t>
            </a:r>
            <a:r>
              <a:rPr lang="en-US" sz="1200" dirty="0">
                <a:solidFill>
                  <a:srgbClr val="000000"/>
                </a:solidFill>
                <a:latin typeface="Ubuntu Mono" panose="020B0509030602030204" pitchFamily="49" charset="0"/>
              </a:rPr>
              <a:t>(</a:t>
            </a:r>
            <a:r>
              <a:rPr lang="en-US" sz="1200" dirty="0">
                <a:solidFill>
                  <a:srgbClr val="008000"/>
                </a:solidFill>
                <a:latin typeface="Ubuntu Mono" panose="020B0509030602030204" pitchFamily="49" charset="0"/>
              </a:rPr>
              <a:t>array</a:t>
            </a:r>
            <a:r>
              <a:rPr lang="en-US" sz="1200" dirty="0">
                <a:solidFill>
                  <a:srgbClr val="666666"/>
                </a:solidFill>
                <a:latin typeface="Ubuntu Mono" panose="020B0509030602030204" pitchFamily="49" charset="0"/>
              </a:rPr>
              <a:t>+1</a:t>
            </a:r>
            <a:r>
              <a:rPr lang="en-US" sz="1200" dirty="0">
                <a:solidFill>
                  <a:srgbClr val="000000"/>
                </a:solidFill>
                <a:latin typeface="Ubuntu Mono" panose="020B0509030602030204" pitchFamily="49" charset="0"/>
              </a:rPr>
              <a:t>) </a:t>
            </a:r>
            <a:r>
              <a:rPr lang="en-US" sz="1200" dirty="0">
                <a:solidFill>
                  <a:srgbClr val="666666"/>
                </a:solidFill>
                <a:latin typeface="Ubuntu Mono" panose="020B05090306020302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Ubuntu Mono" panose="020B0509030602030204" pitchFamily="49" charset="0"/>
              </a:rPr>
              <a:t> (</a:t>
            </a:r>
            <a:r>
              <a:rPr lang="en-US" sz="1200" dirty="0">
                <a:solidFill>
                  <a:srgbClr val="008000"/>
                </a:solidFill>
                <a:latin typeface="Ubuntu Mono" panose="020B0509030602030204" pitchFamily="49" charset="0"/>
              </a:rPr>
              <a:t>uint8_t</a:t>
            </a:r>
            <a:r>
              <a:rPr lang="en-US" sz="1200" dirty="0">
                <a:solidFill>
                  <a:srgbClr val="000000"/>
                </a:solidFill>
                <a:latin typeface="Ubuntu Mono" panose="020B0509030602030204" pitchFamily="49" charset="0"/>
              </a:rPr>
              <a:t>)(value);</a:t>
            </a:r>
            <a:endParaRPr lang="en-US" sz="1200" dirty="0">
              <a:solidFill>
                <a:srgbClr val="000000"/>
              </a:solidFill>
              <a:latin typeface="Ubuntu Mono" panose="020B0509030602030204" pitchFamily="49" charset="0"/>
            </a:endParaRPr>
          </a:p>
          <a:p>
            <a:r>
              <a:rPr lang="de-DE" sz="1200" dirty="0">
                <a:solidFill>
                  <a:srgbClr val="666666"/>
                </a:solidFill>
                <a:latin typeface="Ubuntu Mono" panose="020B0509030602030204" pitchFamily="49" charset="0"/>
              </a:rPr>
              <a:t>17</a:t>
            </a:r>
            <a:r>
              <a:rPr lang="de-DE" sz="1200" dirty="0">
                <a:solidFill>
                  <a:srgbClr val="000000"/>
                </a:solidFill>
                <a:latin typeface="Ubuntu Mono" panose="020B0509030602030204" pitchFamily="49" charset="0"/>
              </a:rPr>
              <a:t> }</a:t>
            </a:r>
            <a:endParaRPr lang="de-DE" sz="1200" dirty="0">
              <a:solidFill>
                <a:srgbClr val="000000"/>
              </a:solidFill>
              <a:latin typeface="Ubuntu Mono" panose="020B0509030602030204" pitchFamily="49" charset="0"/>
            </a:endParaRPr>
          </a:p>
          <a:p>
            <a:r>
              <a:rPr lang="de-DE" sz="1200" dirty="0">
                <a:solidFill>
                  <a:srgbClr val="666666"/>
                </a:solidFill>
                <a:latin typeface="Ubuntu Mono" panose="020B0509030602030204" pitchFamily="49" charset="0"/>
              </a:rPr>
              <a:t>18</a:t>
            </a:r>
            <a:r>
              <a:rPr lang="de-DE" sz="1200" dirty="0">
                <a:solidFill>
                  <a:srgbClr val="000000"/>
                </a:solidFill>
                <a:latin typeface="Ubuntu Mono" panose="020B0509030602030204" pitchFamily="49" charset="0"/>
              </a:rPr>
              <a:t> </a:t>
            </a:r>
            <a:endParaRPr lang="de-DE" sz="1200" dirty="0">
              <a:solidFill>
                <a:srgbClr val="000000"/>
              </a:solidFill>
              <a:latin typeface="Ubuntu Mono" panose="020B0509030602030204" pitchFamily="49" charset="0"/>
            </a:endParaRPr>
          </a:p>
          <a:p>
            <a:r>
              <a:rPr lang="de-DE" sz="1200" dirty="0">
                <a:solidFill>
                  <a:srgbClr val="666666"/>
                </a:solidFill>
                <a:latin typeface="Ubuntu Mono" panose="020B0509030602030204" pitchFamily="49" charset="0"/>
              </a:rPr>
              <a:t>19</a:t>
            </a:r>
            <a:r>
              <a:rPr lang="de-DE" sz="1200" dirty="0">
                <a:solidFill>
                  <a:srgbClr val="000000"/>
                </a:solidFill>
                <a:latin typeface="Ubuntu Mono" panose="020B0509030602030204" pitchFamily="49" charset="0"/>
              </a:rPr>
              <a:t> </a:t>
            </a:r>
            <a:r>
              <a:rPr lang="de-DE" sz="1200" dirty="0">
                <a:solidFill>
                  <a:srgbClr val="008000"/>
                </a:solidFill>
                <a:latin typeface="Ubuntu Mono" panose="020B0509030602030204" pitchFamily="49" charset="0"/>
              </a:rPr>
              <a:t>uint16_t</a:t>
            </a:r>
            <a:r>
              <a:rPr lang="de-DE" sz="1200" dirty="0">
                <a:solidFill>
                  <a:srgbClr val="000000"/>
                </a:solidFill>
                <a:latin typeface="Ubuntu Mono" panose="020B0509030602030204" pitchFamily="49" charset="0"/>
              </a:rPr>
              <a:t> </a:t>
            </a:r>
            <a:r>
              <a:rPr lang="de-DE" sz="1200" dirty="0" err="1">
                <a:solidFill>
                  <a:srgbClr val="000000"/>
                </a:solidFill>
                <a:latin typeface="Ubuntu Mono" panose="020B0509030602030204" pitchFamily="49" charset="0"/>
              </a:rPr>
              <a:t>DFRobotDFPlayerMini</a:t>
            </a:r>
            <a:r>
              <a:rPr lang="de-DE" sz="1200" dirty="0">
                <a:solidFill>
                  <a:srgbClr val="666666"/>
                </a:solidFill>
                <a:latin typeface="Ubuntu Mono" panose="020B0509030602030204" pitchFamily="49" charset="0"/>
              </a:rPr>
              <a:t>::</a:t>
            </a:r>
            <a:r>
              <a:rPr lang="de-DE" sz="1200" dirty="0" err="1">
                <a:solidFill>
                  <a:srgbClr val="000000"/>
                </a:solidFill>
                <a:latin typeface="Ubuntu Mono" panose="020B0509030602030204" pitchFamily="49" charset="0"/>
              </a:rPr>
              <a:t>calculateCheckSum</a:t>
            </a:r>
            <a:r>
              <a:rPr lang="de-DE" sz="1200" dirty="0">
                <a:solidFill>
                  <a:srgbClr val="000000"/>
                </a:solidFill>
                <a:latin typeface="Ubuntu Mono" panose="020B0509030602030204" pitchFamily="49" charset="0"/>
              </a:rPr>
              <a:t>(</a:t>
            </a:r>
            <a:r>
              <a:rPr lang="de-DE" sz="1200" dirty="0">
                <a:solidFill>
                  <a:srgbClr val="008000"/>
                </a:solidFill>
                <a:latin typeface="Ubuntu Mono" panose="020B0509030602030204" pitchFamily="49" charset="0"/>
              </a:rPr>
              <a:t>uint8_t</a:t>
            </a:r>
            <a:r>
              <a:rPr lang="de-DE" sz="1200" dirty="0">
                <a:solidFill>
                  <a:srgbClr val="000000"/>
                </a:solidFill>
                <a:latin typeface="Ubuntu Mono" panose="020B0509030602030204" pitchFamily="49" charset="0"/>
              </a:rPr>
              <a:t> </a:t>
            </a:r>
            <a:r>
              <a:rPr lang="de-DE" sz="1200" dirty="0">
                <a:solidFill>
                  <a:srgbClr val="666666"/>
                </a:solidFill>
                <a:latin typeface="Ubuntu Mono" panose="020B0509030602030204" pitchFamily="49" charset="0"/>
              </a:rPr>
              <a:t>*</a:t>
            </a:r>
            <a:r>
              <a:rPr lang="de-DE" sz="1200" dirty="0" err="1">
                <a:solidFill>
                  <a:srgbClr val="0000FF"/>
                </a:solidFill>
                <a:latin typeface="Ubuntu Mono" panose="020B0509030602030204" pitchFamily="49" charset="0"/>
              </a:rPr>
              <a:t>buffer</a:t>
            </a:r>
            <a:r>
              <a:rPr lang="de-DE" sz="1200" dirty="0">
                <a:solidFill>
                  <a:srgbClr val="000000"/>
                </a:solidFill>
                <a:latin typeface="Ubuntu Mono" panose="020B0509030602030204" pitchFamily="49" charset="0"/>
              </a:rPr>
              <a:t>){</a:t>
            </a:r>
            <a:endParaRPr lang="de-DE" sz="1200" dirty="0">
              <a:solidFill>
                <a:srgbClr val="000000"/>
              </a:solidFill>
              <a:latin typeface="Ubuntu Mono" panose="020B0509030602030204" pitchFamily="49" charset="0"/>
            </a:endParaRPr>
          </a:p>
          <a:p>
            <a:r>
              <a:rPr lang="fr-FR" sz="1200" dirty="0">
                <a:solidFill>
                  <a:srgbClr val="666666"/>
                </a:solidFill>
                <a:latin typeface="Ubuntu Mono" panose="020B0509030602030204" pitchFamily="49" charset="0"/>
              </a:rPr>
              <a:t>20</a:t>
            </a:r>
            <a:r>
              <a:rPr lang="fr-FR" sz="1200" dirty="0">
                <a:solidFill>
                  <a:srgbClr val="000000"/>
                </a:solidFill>
                <a:latin typeface="Ubuntu Mono" panose="020B0509030602030204" pitchFamily="49" charset="0"/>
              </a:rPr>
              <a:t>   </a:t>
            </a:r>
            <a:r>
              <a:rPr lang="fr-FR" sz="1200" dirty="0">
                <a:solidFill>
                  <a:srgbClr val="008000"/>
                </a:solidFill>
                <a:latin typeface="Ubuntu Mono" panose="020B0509030602030204" pitchFamily="49" charset="0"/>
              </a:rPr>
              <a:t>uint16_t</a:t>
            </a:r>
            <a:r>
              <a:rPr lang="fr-FR" sz="1200" dirty="0">
                <a:solidFill>
                  <a:srgbClr val="000000"/>
                </a:solidFill>
                <a:latin typeface="Ubuntu Mono" panose="020B0509030602030204" pitchFamily="49" charset="0"/>
              </a:rPr>
              <a:t> </a:t>
            </a:r>
            <a:r>
              <a:rPr lang="fr-FR" sz="1200" dirty="0" err="1">
                <a:solidFill>
                  <a:srgbClr val="000000"/>
                </a:solidFill>
                <a:latin typeface="Ubuntu Mono" panose="020B0509030602030204" pitchFamily="49" charset="0"/>
              </a:rPr>
              <a:t>sum</a:t>
            </a:r>
            <a:r>
              <a:rPr lang="fr-FR" sz="1200" dirty="0">
                <a:solidFill>
                  <a:srgbClr val="000000"/>
                </a:solidFill>
                <a:latin typeface="Ubuntu Mono" panose="020B0509030602030204" pitchFamily="49" charset="0"/>
              </a:rPr>
              <a:t> </a:t>
            </a:r>
            <a:r>
              <a:rPr lang="fr-FR" sz="1200" dirty="0">
                <a:solidFill>
                  <a:srgbClr val="666666"/>
                </a:solidFill>
                <a:latin typeface="Ubuntu Mono" panose="020B0509030602030204" pitchFamily="49" charset="0"/>
              </a:rPr>
              <a:t>=</a:t>
            </a:r>
            <a:r>
              <a:rPr lang="fr-FR" sz="1200" dirty="0">
                <a:solidFill>
                  <a:srgbClr val="000000"/>
                </a:solidFill>
                <a:latin typeface="Ubuntu Mono" panose="020B0509030602030204" pitchFamily="49" charset="0"/>
              </a:rPr>
              <a:t> </a:t>
            </a:r>
            <a:r>
              <a:rPr lang="fr-FR" sz="1200" dirty="0">
                <a:solidFill>
                  <a:srgbClr val="666666"/>
                </a:solidFill>
                <a:latin typeface="Ubuntu Mono" panose="020B0509030602030204" pitchFamily="49" charset="0"/>
              </a:rPr>
              <a:t>0</a:t>
            </a:r>
            <a:r>
              <a:rPr lang="fr-FR" sz="1200" dirty="0">
                <a:solidFill>
                  <a:srgbClr val="000000"/>
                </a:solidFill>
                <a:latin typeface="Ubuntu Mono" panose="020B0509030602030204" pitchFamily="49" charset="0"/>
              </a:rPr>
              <a:t>;</a:t>
            </a:r>
            <a:endParaRPr lang="fr-FR" sz="1200" dirty="0">
              <a:solidFill>
                <a:srgbClr val="000000"/>
              </a:solidFill>
              <a:latin typeface="Ubuntu Mono" panose="020B0509030602030204" pitchFamily="49" charset="0"/>
            </a:endParaRPr>
          </a:p>
          <a:p>
            <a:r>
              <a:rPr lang="de-DE" sz="1200" dirty="0">
                <a:solidFill>
                  <a:srgbClr val="666666"/>
                </a:solidFill>
                <a:latin typeface="Ubuntu Mono" panose="020B0509030602030204" pitchFamily="49" charset="0"/>
              </a:rPr>
              <a:t>21</a:t>
            </a:r>
            <a:r>
              <a:rPr lang="de-DE" sz="1200" dirty="0">
                <a:solidFill>
                  <a:srgbClr val="000000"/>
                </a:solidFill>
                <a:latin typeface="Ubuntu Mono" panose="020B0509030602030204" pitchFamily="49" charset="0"/>
              </a:rPr>
              <a:t>   </a:t>
            </a:r>
            <a:r>
              <a:rPr lang="de-DE" sz="1200" dirty="0" err="1">
                <a:solidFill>
                  <a:srgbClr val="008000"/>
                </a:solidFill>
                <a:latin typeface="Ubuntu Mono" panose="020B0509030602030204" pitchFamily="49" charset="0"/>
              </a:rPr>
              <a:t>for</a:t>
            </a:r>
            <a:r>
              <a:rPr lang="de-DE" sz="1200" dirty="0">
                <a:solidFill>
                  <a:srgbClr val="000000"/>
                </a:solidFill>
                <a:latin typeface="Ubuntu Mono" panose="020B0509030602030204" pitchFamily="49" charset="0"/>
              </a:rPr>
              <a:t> (</a:t>
            </a:r>
            <a:r>
              <a:rPr lang="de-DE" sz="1200" dirty="0" err="1">
                <a:solidFill>
                  <a:srgbClr val="008000"/>
                </a:solidFill>
                <a:latin typeface="Ubuntu Mono" panose="020B0509030602030204" pitchFamily="49" charset="0"/>
              </a:rPr>
              <a:t>int</a:t>
            </a:r>
            <a:r>
              <a:rPr lang="de-DE" sz="1200" dirty="0">
                <a:solidFill>
                  <a:srgbClr val="000000"/>
                </a:solidFill>
                <a:latin typeface="Ubuntu Mono" panose="020B0509030602030204" pitchFamily="49" charset="0"/>
              </a:rPr>
              <a:t> i </a:t>
            </a:r>
            <a:r>
              <a:rPr lang="de-DE" sz="1200" dirty="0">
                <a:solidFill>
                  <a:srgbClr val="666666"/>
                </a:solidFill>
                <a:latin typeface="Ubuntu Mono" panose="020B0509030602030204" pitchFamily="49" charset="0"/>
              </a:rPr>
              <a:t>= 1</a:t>
            </a:r>
            <a:r>
              <a:rPr lang="de-DE" sz="1200" dirty="0">
                <a:solidFill>
                  <a:srgbClr val="000000"/>
                </a:solidFill>
                <a:latin typeface="Ubuntu Mono" panose="020B0509030602030204" pitchFamily="49" charset="0"/>
              </a:rPr>
              <a:t>; i </a:t>
            </a:r>
            <a:r>
              <a:rPr lang="de-DE" sz="1200" dirty="0">
                <a:solidFill>
                  <a:srgbClr val="666666"/>
                </a:solidFill>
                <a:latin typeface="Ubuntu Mono" panose="020B0509030602030204" pitchFamily="49" charset="0"/>
              </a:rPr>
              <a:t>&lt; 7</a:t>
            </a:r>
            <a:r>
              <a:rPr lang="de-DE" sz="1200" dirty="0">
                <a:solidFill>
                  <a:srgbClr val="000000"/>
                </a:solidFill>
                <a:latin typeface="Ubuntu Mono" panose="020B0509030602030204" pitchFamily="49" charset="0"/>
              </a:rPr>
              <a:t>; i</a:t>
            </a:r>
            <a:r>
              <a:rPr lang="de-DE" sz="1200" dirty="0">
                <a:solidFill>
                  <a:srgbClr val="666666"/>
                </a:solidFill>
                <a:latin typeface="Ubuntu Mono" panose="020B0509030602030204" pitchFamily="49" charset="0"/>
              </a:rPr>
              <a:t>++</a:t>
            </a:r>
            <a:r>
              <a:rPr lang="de-DE" sz="1200" dirty="0">
                <a:solidFill>
                  <a:srgbClr val="000000"/>
                </a:solidFill>
                <a:latin typeface="Ubuntu Mono" panose="020B0509030602030204" pitchFamily="49" charset="0"/>
              </a:rPr>
              <a:t>) {</a:t>
            </a:r>
            <a:endParaRPr lang="de-DE" sz="1200" dirty="0">
              <a:solidFill>
                <a:srgbClr val="000000"/>
              </a:solidFill>
              <a:latin typeface="Ubuntu Mono" panose="020B0509030602030204" pitchFamily="49" charset="0"/>
            </a:endParaRPr>
          </a:p>
          <a:p>
            <a:r>
              <a:rPr lang="de-DE" sz="1200" dirty="0">
                <a:solidFill>
                  <a:srgbClr val="666666"/>
                </a:solidFill>
                <a:latin typeface="Ubuntu Mono" panose="020B0509030602030204" pitchFamily="49" charset="0"/>
              </a:rPr>
              <a:t>22</a:t>
            </a:r>
            <a:r>
              <a:rPr lang="de-DE" sz="1200" dirty="0">
                <a:solidFill>
                  <a:srgbClr val="000000"/>
                </a:solidFill>
                <a:latin typeface="Ubuntu Mono" panose="020B0509030602030204" pitchFamily="49" charset="0"/>
              </a:rPr>
              <a:t>     </a:t>
            </a:r>
            <a:r>
              <a:rPr lang="de-DE" sz="1200" dirty="0" err="1">
                <a:solidFill>
                  <a:srgbClr val="000000"/>
                </a:solidFill>
                <a:latin typeface="Ubuntu Mono" panose="020B0509030602030204" pitchFamily="49" charset="0"/>
              </a:rPr>
              <a:t>sum</a:t>
            </a:r>
            <a:r>
              <a:rPr lang="de-DE" sz="1200" dirty="0">
                <a:solidFill>
                  <a:srgbClr val="000000"/>
                </a:solidFill>
                <a:latin typeface="Ubuntu Mono" panose="020B0509030602030204" pitchFamily="49" charset="0"/>
              </a:rPr>
              <a:t> </a:t>
            </a:r>
            <a:r>
              <a:rPr lang="de-DE" sz="1200" dirty="0">
                <a:solidFill>
                  <a:srgbClr val="666666"/>
                </a:solidFill>
                <a:latin typeface="Ubuntu Mono" panose="020B0509030602030204" pitchFamily="49" charset="0"/>
              </a:rPr>
              <a:t>+=</a:t>
            </a:r>
            <a:r>
              <a:rPr lang="de-DE" sz="1200" dirty="0">
                <a:solidFill>
                  <a:srgbClr val="000000"/>
                </a:solidFill>
                <a:latin typeface="Ubuntu Mono" panose="020B0509030602030204" pitchFamily="49" charset="0"/>
              </a:rPr>
              <a:t> </a:t>
            </a:r>
            <a:r>
              <a:rPr lang="de-DE" sz="1200" dirty="0" err="1">
                <a:solidFill>
                  <a:srgbClr val="0000FF"/>
                </a:solidFill>
                <a:latin typeface="Ubuntu Mono" panose="020B0509030602030204" pitchFamily="49" charset="0"/>
              </a:rPr>
              <a:t>buffer</a:t>
            </a:r>
            <a:r>
              <a:rPr lang="de-DE" sz="1200" dirty="0">
                <a:solidFill>
                  <a:srgbClr val="000000"/>
                </a:solidFill>
                <a:latin typeface="Ubuntu Mono" panose="020B0509030602030204" pitchFamily="49" charset="0"/>
              </a:rPr>
              <a:t>[i];</a:t>
            </a:r>
            <a:endParaRPr lang="de-DE" sz="1200" dirty="0">
              <a:solidFill>
                <a:srgbClr val="000000"/>
              </a:solidFill>
              <a:latin typeface="Ubuntu Mono" panose="020B0509030602030204" pitchFamily="49" charset="0"/>
            </a:endParaRPr>
          </a:p>
          <a:p>
            <a:r>
              <a:rPr lang="de-DE" sz="1200" dirty="0">
                <a:solidFill>
                  <a:srgbClr val="666666"/>
                </a:solidFill>
                <a:latin typeface="Ubuntu Mono" panose="020B0509030602030204" pitchFamily="49" charset="0"/>
              </a:rPr>
              <a:t>23</a:t>
            </a:r>
            <a:r>
              <a:rPr lang="de-DE" sz="1200" dirty="0">
                <a:solidFill>
                  <a:srgbClr val="000000"/>
                </a:solidFill>
                <a:latin typeface="Ubuntu Mono" panose="020B0509030602030204" pitchFamily="49" charset="0"/>
              </a:rPr>
              <a:t>   }</a:t>
            </a:r>
            <a:endParaRPr lang="de-DE" sz="1200" dirty="0">
              <a:solidFill>
                <a:srgbClr val="000000"/>
              </a:solidFill>
              <a:latin typeface="Ubuntu Mono" panose="020B0509030602030204" pitchFamily="49" charset="0"/>
            </a:endParaRPr>
          </a:p>
          <a:p>
            <a:r>
              <a:rPr lang="de-DE" sz="1200" dirty="0">
                <a:solidFill>
                  <a:srgbClr val="666666"/>
                </a:solidFill>
                <a:latin typeface="Ubuntu Mono" panose="020B0509030602030204" pitchFamily="49" charset="0"/>
              </a:rPr>
              <a:t>24</a:t>
            </a:r>
            <a:r>
              <a:rPr lang="de-DE" sz="1200" dirty="0">
                <a:solidFill>
                  <a:srgbClr val="000000"/>
                </a:solidFill>
                <a:latin typeface="Ubuntu Mono" panose="020B0509030602030204" pitchFamily="49" charset="0"/>
              </a:rPr>
              <a:t>   </a:t>
            </a:r>
            <a:r>
              <a:rPr lang="de-DE" sz="1200" dirty="0" err="1">
                <a:solidFill>
                  <a:srgbClr val="008000"/>
                </a:solidFill>
                <a:latin typeface="Ubuntu Mono" panose="020B0509030602030204" pitchFamily="49" charset="0"/>
              </a:rPr>
              <a:t>return</a:t>
            </a:r>
            <a:r>
              <a:rPr lang="de-DE" sz="1200" dirty="0">
                <a:solidFill>
                  <a:srgbClr val="000000"/>
                </a:solidFill>
                <a:latin typeface="Ubuntu Mono" panose="020B0509030602030204" pitchFamily="49" charset="0"/>
              </a:rPr>
              <a:t> </a:t>
            </a:r>
            <a:r>
              <a:rPr lang="de-DE" sz="1200" dirty="0">
                <a:solidFill>
                  <a:srgbClr val="666666"/>
                </a:solidFill>
                <a:latin typeface="Ubuntu Mono" panose="020B0509030602030204" pitchFamily="49" charset="0"/>
              </a:rPr>
              <a:t>-</a:t>
            </a:r>
            <a:r>
              <a:rPr lang="de-DE" sz="1200" dirty="0" err="1">
                <a:solidFill>
                  <a:srgbClr val="000000"/>
                </a:solidFill>
                <a:latin typeface="Ubuntu Mono" panose="020B0509030602030204" pitchFamily="49" charset="0"/>
              </a:rPr>
              <a:t>sum</a:t>
            </a:r>
            <a:r>
              <a:rPr lang="de-DE" sz="1200" dirty="0">
                <a:solidFill>
                  <a:srgbClr val="000000"/>
                </a:solidFill>
                <a:latin typeface="Ubuntu Mono" panose="020B0509030602030204" pitchFamily="49" charset="0"/>
              </a:rPr>
              <a:t>;</a:t>
            </a:r>
            <a:endParaRPr lang="de-DE" sz="1200" dirty="0">
              <a:solidFill>
                <a:srgbClr val="000000"/>
              </a:solidFill>
              <a:latin typeface="Ubuntu Mono" panose="020B0509030602030204" pitchFamily="49" charset="0"/>
            </a:endParaRPr>
          </a:p>
          <a:p>
            <a:r>
              <a:rPr lang="de-DE" sz="1200" dirty="0">
                <a:solidFill>
                  <a:srgbClr val="666666"/>
                </a:solidFill>
                <a:latin typeface="Ubuntu Mono" panose="020B0509030602030204" pitchFamily="49" charset="0"/>
              </a:rPr>
              <a:t>25</a:t>
            </a:r>
            <a:r>
              <a:rPr lang="de-DE" sz="1200" dirty="0">
                <a:solidFill>
                  <a:srgbClr val="000000"/>
                </a:solidFill>
                <a:latin typeface="Ubuntu Mono" panose="020B0509030602030204" pitchFamily="49" charset="0"/>
              </a:rPr>
              <a:t> }</a:t>
            </a:r>
            <a:endParaRPr lang="de-DE" sz="1200" dirty="0">
              <a:solidFill>
                <a:srgbClr val="000000"/>
              </a:solidFill>
              <a:latin typeface="Ubuntu Mono" panose="020B0509030602030204" pitchFamily="49" charset="0"/>
            </a:endParaRPr>
          </a:p>
        </p:txBody>
      </p:sp>
      <p:sp>
        <p:nvSpPr>
          <p:cNvPr id="22" name="Rechteck 21"/>
          <p:cNvSpPr/>
          <p:nvPr/>
        </p:nvSpPr>
        <p:spPr>
          <a:xfrm>
            <a:off x="6111488" y="2572225"/>
            <a:ext cx="5950800" cy="383827"/>
          </a:xfrm>
          <a:prstGeom prst="rect">
            <a:avLst/>
          </a:prstGeom>
          <a:solidFill>
            <a:srgbClr val="C0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Textfeld 27"/>
          <p:cNvSpPr txBox="1"/>
          <p:nvPr/>
        </p:nvSpPr>
        <p:spPr>
          <a:xfrm>
            <a:off x="6104288" y="1226609"/>
            <a:ext cx="5976000" cy="4154984"/>
          </a:xfrm>
          <a:prstGeom prst="rect">
            <a:avLst/>
          </a:prstGeom>
          <a:solidFill>
            <a:srgbClr val="D1EBEF">
              <a:alpha val="80000"/>
            </a:srgbClr>
          </a:solidFill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rgbClr val="000000"/>
                </a:solidFill>
                <a:latin typeface="Ubuntu Mono" panose="020B0509030602030204" pitchFamily="49" charset="0"/>
              </a:rPr>
              <a:t> </a:t>
            </a:r>
            <a:r>
              <a:rPr lang="de-DE" sz="1200" dirty="0">
                <a:solidFill>
                  <a:srgbClr val="666666"/>
                </a:solidFill>
                <a:latin typeface="Ubuntu Mono" panose="020B0509030602030204" pitchFamily="49" charset="0"/>
              </a:rPr>
              <a:t>1</a:t>
            </a:r>
            <a:r>
              <a:rPr lang="de-DE" sz="1200" dirty="0">
                <a:solidFill>
                  <a:srgbClr val="000000"/>
                </a:solidFill>
                <a:latin typeface="Ubuntu Mono" panose="020B0509030602030204" pitchFamily="49" charset="0"/>
              </a:rPr>
              <a:t> </a:t>
            </a:r>
            <a:r>
              <a:rPr lang="de-DE" sz="1200" dirty="0">
                <a:solidFill>
                  <a:srgbClr val="008000"/>
                </a:solidFill>
                <a:latin typeface="Ubuntu Mono" panose="020B0509030602030204" pitchFamily="49" charset="0"/>
              </a:rPr>
              <a:t>uint8_t</a:t>
            </a:r>
            <a:r>
              <a:rPr lang="de-DE" sz="1200" dirty="0">
                <a:solidFill>
                  <a:srgbClr val="000000"/>
                </a:solidFill>
                <a:latin typeface="Ubuntu Mono" panose="020B0509030602030204" pitchFamily="49" charset="0"/>
              </a:rPr>
              <a:t> </a:t>
            </a:r>
            <a:r>
              <a:rPr lang="de-DE" sz="1200" dirty="0" err="1">
                <a:solidFill>
                  <a:srgbClr val="000000"/>
                </a:solidFill>
                <a:latin typeface="Ubuntu Mono" panose="020B0509030602030204" pitchFamily="49" charset="0"/>
              </a:rPr>
              <a:t>dfCMD</a:t>
            </a:r>
            <a:r>
              <a:rPr lang="de-DE" sz="1200" dirty="0">
                <a:solidFill>
                  <a:srgbClr val="000000"/>
                </a:solidFill>
                <a:latin typeface="Ubuntu Mono" panose="020B0509030602030204" pitchFamily="49" charset="0"/>
              </a:rPr>
              <a:t>[</a:t>
            </a:r>
            <a:r>
              <a:rPr lang="de-DE" sz="1200" dirty="0">
                <a:solidFill>
                  <a:srgbClr val="666666"/>
                </a:solidFill>
                <a:latin typeface="Ubuntu Mono" panose="020B0509030602030204" pitchFamily="49" charset="0"/>
              </a:rPr>
              <a:t>10</a:t>
            </a:r>
            <a:r>
              <a:rPr lang="de-DE" sz="1200" dirty="0">
                <a:solidFill>
                  <a:srgbClr val="000000"/>
                </a:solidFill>
                <a:latin typeface="Ubuntu Mono" panose="020B0509030602030204" pitchFamily="49" charset="0"/>
              </a:rPr>
              <a:t>] {</a:t>
            </a:r>
            <a:r>
              <a:rPr lang="de-DE" sz="1200" dirty="0">
                <a:solidFill>
                  <a:srgbClr val="666666"/>
                </a:solidFill>
                <a:latin typeface="Ubuntu Mono" panose="020B0509030602030204" pitchFamily="49" charset="0"/>
              </a:rPr>
              <a:t>0x7E</a:t>
            </a:r>
            <a:r>
              <a:rPr lang="de-DE" sz="1200" dirty="0">
                <a:solidFill>
                  <a:srgbClr val="000000"/>
                </a:solidFill>
                <a:latin typeface="Ubuntu Mono" panose="020B0509030602030204" pitchFamily="49" charset="0"/>
              </a:rPr>
              <a:t>, </a:t>
            </a:r>
            <a:r>
              <a:rPr lang="de-DE" sz="1200" dirty="0">
                <a:solidFill>
                  <a:srgbClr val="666666"/>
                </a:solidFill>
                <a:latin typeface="Ubuntu Mono" panose="020B0509030602030204" pitchFamily="49" charset="0"/>
              </a:rPr>
              <a:t>0xFF</a:t>
            </a:r>
            <a:r>
              <a:rPr lang="de-DE" sz="1200" dirty="0">
                <a:solidFill>
                  <a:srgbClr val="000000"/>
                </a:solidFill>
                <a:latin typeface="Ubuntu Mono" panose="020B0509030602030204" pitchFamily="49" charset="0"/>
              </a:rPr>
              <a:t>, </a:t>
            </a:r>
            <a:r>
              <a:rPr lang="de-DE" sz="1200" dirty="0">
                <a:solidFill>
                  <a:srgbClr val="666666"/>
                </a:solidFill>
                <a:latin typeface="Ubuntu Mono" panose="020B0509030602030204" pitchFamily="49" charset="0"/>
              </a:rPr>
              <a:t>06</a:t>
            </a:r>
            <a:r>
              <a:rPr lang="de-DE" sz="1200" dirty="0">
                <a:solidFill>
                  <a:srgbClr val="000000"/>
                </a:solidFill>
                <a:latin typeface="Ubuntu Mono" panose="020B0509030602030204" pitchFamily="49" charset="0"/>
              </a:rPr>
              <a:t>, </a:t>
            </a:r>
            <a:r>
              <a:rPr lang="de-DE" sz="1200" dirty="0">
                <a:solidFill>
                  <a:srgbClr val="666666"/>
                </a:solidFill>
                <a:latin typeface="Ubuntu Mono" panose="020B0509030602030204" pitchFamily="49" charset="0"/>
              </a:rPr>
              <a:t>00</a:t>
            </a:r>
            <a:r>
              <a:rPr lang="de-DE" sz="1200" dirty="0">
                <a:solidFill>
                  <a:srgbClr val="000000"/>
                </a:solidFill>
                <a:latin typeface="Ubuntu Mono" panose="020B0509030602030204" pitchFamily="49" charset="0"/>
              </a:rPr>
              <a:t>, </a:t>
            </a:r>
            <a:r>
              <a:rPr lang="de-DE" sz="1200" dirty="0">
                <a:solidFill>
                  <a:srgbClr val="666666"/>
                </a:solidFill>
                <a:latin typeface="Ubuntu Mono" panose="020B0509030602030204" pitchFamily="49" charset="0"/>
              </a:rPr>
              <a:t>00</a:t>
            </a:r>
            <a:r>
              <a:rPr lang="de-DE" sz="1200" dirty="0">
                <a:solidFill>
                  <a:srgbClr val="000000"/>
                </a:solidFill>
                <a:latin typeface="Ubuntu Mono" panose="020B0509030602030204" pitchFamily="49" charset="0"/>
              </a:rPr>
              <a:t>, </a:t>
            </a:r>
            <a:r>
              <a:rPr lang="de-DE" sz="1200" dirty="0">
                <a:solidFill>
                  <a:srgbClr val="666666"/>
                </a:solidFill>
                <a:latin typeface="Ubuntu Mono" panose="020B0509030602030204" pitchFamily="49" charset="0"/>
              </a:rPr>
              <a:t>00</a:t>
            </a:r>
            <a:r>
              <a:rPr lang="de-DE" sz="1200" dirty="0">
                <a:solidFill>
                  <a:srgbClr val="000000"/>
                </a:solidFill>
                <a:latin typeface="Ubuntu Mono" panose="020B0509030602030204" pitchFamily="49" charset="0"/>
              </a:rPr>
              <a:t>, </a:t>
            </a:r>
            <a:r>
              <a:rPr lang="de-DE" sz="1200" dirty="0">
                <a:solidFill>
                  <a:srgbClr val="666666"/>
                </a:solidFill>
                <a:latin typeface="Ubuntu Mono" panose="020B0509030602030204" pitchFamily="49" charset="0"/>
              </a:rPr>
              <a:t>00</a:t>
            </a:r>
            <a:r>
              <a:rPr lang="de-DE" sz="1200" dirty="0">
                <a:solidFill>
                  <a:srgbClr val="000000"/>
                </a:solidFill>
                <a:latin typeface="Ubuntu Mono" panose="020B0509030602030204" pitchFamily="49" charset="0"/>
              </a:rPr>
              <a:t>, </a:t>
            </a:r>
            <a:r>
              <a:rPr lang="de-DE" sz="1200" dirty="0">
                <a:solidFill>
                  <a:srgbClr val="666666"/>
                </a:solidFill>
                <a:latin typeface="Ubuntu Mono" panose="020B0509030602030204" pitchFamily="49" charset="0"/>
              </a:rPr>
              <a:t>00</a:t>
            </a:r>
            <a:r>
              <a:rPr lang="de-DE" sz="1200" dirty="0">
                <a:solidFill>
                  <a:srgbClr val="000000"/>
                </a:solidFill>
                <a:latin typeface="Ubuntu Mono" panose="020B0509030602030204" pitchFamily="49" charset="0"/>
              </a:rPr>
              <a:t>, </a:t>
            </a:r>
            <a:r>
              <a:rPr lang="de-DE" sz="1200" dirty="0">
                <a:solidFill>
                  <a:srgbClr val="666666"/>
                </a:solidFill>
                <a:latin typeface="Ubuntu Mono" panose="020B0509030602030204" pitchFamily="49" charset="0"/>
              </a:rPr>
              <a:t>00</a:t>
            </a:r>
            <a:r>
              <a:rPr lang="de-DE" sz="1200" dirty="0">
                <a:solidFill>
                  <a:srgbClr val="000000"/>
                </a:solidFill>
                <a:latin typeface="Ubuntu Mono" panose="020B0509030602030204" pitchFamily="49" charset="0"/>
              </a:rPr>
              <a:t>, </a:t>
            </a:r>
            <a:r>
              <a:rPr lang="de-DE" sz="1200" dirty="0">
                <a:solidFill>
                  <a:srgbClr val="666666"/>
                </a:solidFill>
                <a:latin typeface="Ubuntu Mono" panose="020B0509030602030204" pitchFamily="49" charset="0"/>
              </a:rPr>
              <a:t>0xEF</a:t>
            </a:r>
            <a:r>
              <a:rPr lang="de-DE" sz="1200" dirty="0">
                <a:solidFill>
                  <a:srgbClr val="000000"/>
                </a:solidFill>
                <a:latin typeface="Ubuntu Mono" panose="020B0509030602030204" pitchFamily="49" charset="0"/>
              </a:rPr>
              <a:t>};</a:t>
            </a:r>
            <a:endParaRPr lang="de-DE" sz="1200" dirty="0">
              <a:solidFill>
                <a:srgbClr val="000000"/>
              </a:solidFill>
              <a:latin typeface="Ubuntu Mono" panose="020B0509030602030204" pitchFamily="49" charset="0"/>
            </a:endParaRPr>
          </a:p>
          <a:p>
            <a:r>
              <a:rPr lang="de-DE" sz="1200" dirty="0">
                <a:solidFill>
                  <a:srgbClr val="000000"/>
                </a:solidFill>
                <a:latin typeface="Ubuntu Mono" panose="020B0509030602030204" pitchFamily="49" charset="0"/>
              </a:rPr>
              <a:t> </a:t>
            </a:r>
            <a:r>
              <a:rPr lang="de-DE" sz="1200" dirty="0">
                <a:solidFill>
                  <a:srgbClr val="666666"/>
                </a:solidFill>
                <a:latin typeface="Ubuntu Mono" panose="020B0509030602030204" pitchFamily="49" charset="0"/>
              </a:rPr>
              <a:t>2</a:t>
            </a:r>
            <a:r>
              <a:rPr lang="de-DE" sz="1200" dirty="0">
                <a:solidFill>
                  <a:srgbClr val="000000"/>
                </a:solidFill>
                <a:latin typeface="Ubuntu Mono" panose="020B0509030602030204" pitchFamily="49" charset="0"/>
              </a:rPr>
              <a:t> </a:t>
            </a:r>
            <a:endParaRPr lang="de-DE" sz="1200" dirty="0">
              <a:solidFill>
                <a:srgbClr val="000000"/>
              </a:solidFill>
              <a:latin typeface="Ubuntu Mono" panose="020B0509030602030204" pitchFamily="49" charset="0"/>
            </a:endParaRPr>
          </a:p>
          <a:p>
            <a:r>
              <a:rPr lang="de-DE" sz="1200" dirty="0">
                <a:solidFill>
                  <a:srgbClr val="000000"/>
                </a:solidFill>
                <a:latin typeface="Ubuntu Mono" panose="020B0509030602030204" pitchFamily="49" charset="0"/>
              </a:rPr>
              <a:t> </a:t>
            </a:r>
            <a:r>
              <a:rPr lang="de-DE" sz="1200" dirty="0">
                <a:solidFill>
                  <a:srgbClr val="666666"/>
                </a:solidFill>
                <a:latin typeface="Ubuntu Mono" panose="020B0509030602030204" pitchFamily="49" charset="0"/>
              </a:rPr>
              <a:t>3</a:t>
            </a:r>
            <a:r>
              <a:rPr lang="de-DE" sz="1200" dirty="0">
                <a:solidFill>
                  <a:srgbClr val="000000"/>
                </a:solidFill>
                <a:latin typeface="Ubuntu Mono" panose="020B0509030602030204" pitchFamily="49" charset="0"/>
              </a:rPr>
              <a:t> </a:t>
            </a:r>
            <a:r>
              <a:rPr lang="de-DE" sz="1200" dirty="0" err="1">
                <a:solidFill>
                  <a:srgbClr val="008000"/>
                </a:solidFill>
                <a:latin typeface="Ubuntu Mono" panose="020B0509030602030204" pitchFamily="49" charset="0"/>
              </a:rPr>
              <a:t>void</a:t>
            </a:r>
            <a:r>
              <a:rPr lang="de-DE" sz="1200" dirty="0">
                <a:solidFill>
                  <a:srgbClr val="000000"/>
                </a:solidFill>
                <a:latin typeface="Ubuntu Mono" panose="020B0509030602030204" pitchFamily="49" charset="0"/>
              </a:rPr>
              <a:t> </a:t>
            </a:r>
            <a:r>
              <a:rPr lang="de-DE" sz="1200" dirty="0" err="1">
                <a:solidFill>
                  <a:srgbClr val="0000FF"/>
                </a:solidFill>
                <a:latin typeface="Ubuntu Mono" panose="020B0509030602030204" pitchFamily="49" charset="0"/>
              </a:rPr>
              <a:t>DFsendCommand</a:t>
            </a:r>
            <a:r>
              <a:rPr lang="de-DE" sz="1200" dirty="0">
                <a:solidFill>
                  <a:srgbClr val="000000"/>
                </a:solidFill>
                <a:latin typeface="Ubuntu Mono" panose="020B0509030602030204" pitchFamily="49" charset="0"/>
              </a:rPr>
              <a:t>(</a:t>
            </a:r>
            <a:r>
              <a:rPr lang="de-DE" sz="1200" dirty="0">
                <a:solidFill>
                  <a:srgbClr val="008000"/>
                </a:solidFill>
                <a:latin typeface="Ubuntu Mono" panose="020B0509030602030204" pitchFamily="49" charset="0"/>
              </a:rPr>
              <a:t>uint8_t</a:t>
            </a:r>
            <a:r>
              <a:rPr lang="de-DE" sz="1200" dirty="0">
                <a:solidFill>
                  <a:srgbClr val="000000"/>
                </a:solidFill>
                <a:latin typeface="Ubuntu Mono" panose="020B0509030602030204" pitchFamily="49" charset="0"/>
              </a:rPr>
              <a:t> </a:t>
            </a:r>
            <a:r>
              <a:rPr lang="de-DE" sz="1200" dirty="0" err="1">
                <a:solidFill>
                  <a:srgbClr val="000000"/>
                </a:solidFill>
                <a:latin typeface="Ubuntu Mono" panose="020B0509030602030204" pitchFamily="49" charset="0"/>
              </a:rPr>
              <a:t>cmd</a:t>
            </a:r>
            <a:r>
              <a:rPr lang="de-DE" sz="1200" dirty="0">
                <a:solidFill>
                  <a:srgbClr val="000000"/>
                </a:solidFill>
                <a:latin typeface="Ubuntu Mono" panose="020B0509030602030204" pitchFamily="49" charset="0"/>
              </a:rPr>
              <a:t>, </a:t>
            </a:r>
            <a:r>
              <a:rPr lang="de-DE" sz="1200" dirty="0">
                <a:solidFill>
                  <a:srgbClr val="008000"/>
                </a:solidFill>
                <a:latin typeface="Ubuntu Mono" panose="020B0509030602030204" pitchFamily="49" charset="0"/>
              </a:rPr>
              <a:t>uint8_t</a:t>
            </a:r>
            <a:r>
              <a:rPr lang="de-DE" sz="1200" dirty="0">
                <a:solidFill>
                  <a:srgbClr val="000000"/>
                </a:solidFill>
                <a:latin typeface="Ubuntu Mono" panose="020B0509030602030204" pitchFamily="49" charset="0"/>
              </a:rPr>
              <a:t> para1, </a:t>
            </a:r>
            <a:r>
              <a:rPr lang="de-DE" sz="1200" dirty="0">
                <a:solidFill>
                  <a:srgbClr val="008000"/>
                </a:solidFill>
                <a:latin typeface="Ubuntu Mono" panose="020B0509030602030204" pitchFamily="49" charset="0"/>
              </a:rPr>
              <a:t>uint8_t</a:t>
            </a:r>
            <a:r>
              <a:rPr lang="de-DE" sz="1200" dirty="0">
                <a:solidFill>
                  <a:srgbClr val="000000"/>
                </a:solidFill>
                <a:latin typeface="Ubuntu Mono" panose="020B0509030602030204" pitchFamily="49" charset="0"/>
              </a:rPr>
              <a:t> para2) {</a:t>
            </a:r>
            <a:endParaRPr lang="de-DE" sz="1200" dirty="0">
              <a:solidFill>
                <a:srgbClr val="000000"/>
              </a:solidFill>
              <a:latin typeface="Ubuntu Mono" panose="020B0509030602030204" pitchFamily="49" charset="0"/>
            </a:endParaRPr>
          </a:p>
          <a:p>
            <a:r>
              <a:rPr lang="de-DE" sz="1200" dirty="0">
                <a:solidFill>
                  <a:srgbClr val="000000"/>
                </a:solidFill>
                <a:latin typeface="Ubuntu Mono" panose="020B0509030602030204" pitchFamily="49" charset="0"/>
              </a:rPr>
              <a:t> </a:t>
            </a:r>
            <a:r>
              <a:rPr lang="de-DE" sz="1200" dirty="0">
                <a:solidFill>
                  <a:srgbClr val="666666"/>
                </a:solidFill>
                <a:latin typeface="Ubuntu Mono" panose="020B0509030602030204" pitchFamily="49" charset="0"/>
              </a:rPr>
              <a:t>4</a:t>
            </a:r>
            <a:r>
              <a:rPr lang="de-DE" sz="1200" dirty="0">
                <a:solidFill>
                  <a:srgbClr val="000000"/>
                </a:solidFill>
                <a:latin typeface="Ubuntu Mono" panose="020B0509030602030204" pitchFamily="49" charset="0"/>
              </a:rPr>
              <a:t>   </a:t>
            </a:r>
            <a:r>
              <a:rPr lang="de-DE" sz="1200" dirty="0" err="1">
                <a:solidFill>
                  <a:srgbClr val="000000"/>
                </a:solidFill>
                <a:latin typeface="Ubuntu Mono" panose="020B0509030602030204" pitchFamily="49" charset="0"/>
              </a:rPr>
              <a:t>dfCMD</a:t>
            </a:r>
            <a:r>
              <a:rPr lang="de-DE" sz="1200" dirty="0">
                <a:solidFill>
                  <a:srgbClr val="000000"/>
                </a:solidFill>
                <a:latin typeface="Ubuntu Mono" panose="020B0509030602030204" pitchFamily="49" charset="0"/>
              </a:rPr>
              <a:t>[</a:t>
            </a:r>
            <a:r>
              <a:rPr lang="de-DE" sz="1200" dirty="0">
                <a:solidFill>
                  <a:srgbClr val="666666"/>
                </a:solidFill>
                <a:latin typeface="Ubuntu Mono" panose="020B0509030602030204" pitchFamily="49" charset="0"/>
              </a:rPr>
              <a:t>3</a:t>
            </a:r>
            <a:r>
              <a:rPr lang="de-DE" sz="1200" dirty="0">
                <a:solidFill>
                  <a:srgbClr val="000000"/>
                </a:solidFill>
                <a:latin typeface="Ubuntu Mono" panose="020B0509030602030204" pitchFamily="49" charset="0"/>
              </a:rPr>
              <a:t>] </a:t>
            </a:r>
            <a:r>
              <a:rPr lang="de-DE" sz="1200" dirty="0">
                <a:solidFill>
                  <a:srgbClr val="666666"/>
                </a:solidFill>
                <a:latin typeface="Ubuntu Mono" panose="020B0509030602030204" pitchFamily="49" charset="0"/>
              </a:rPr>
              <a:t>=</a:t>
            </a:r>
            <a:r>
              <a:rPr lang="de-DE" sz="1200" dirty="0">
                <a:solidFill>
                  <a:srgbClr val="000000"/>
                </a:solidFill>
                <a:latin typeface="Ubuntu Mono" panose="020B0509030602030204" pitchFamily="49" charset="0"/>
              </a:rPr>
              <a:t> </a:t>
            </a:r>
            <a:r>
              <a:rPr lang="de-DE" sz="1200" dirty="0" err="1">
                <a:solidFill>
                  <a:srgbClr val="000000"/>
                </a:solidFill>
                <a:latin typeface="Ubuntu Mono" panose="020B0509030602030204" pitchFamily="49" charset="0"/>
              </a:rPr>
              <a:t>cmd</a:t>
            </a:r>
            <a:r>
              <a:rPr lang="de-DE" sz="1200" dirty="0">
                <a:solidFill>
                  <a:srgbClr val="000000"/>
                </a:solidFill>
                <a:latin typeface="Ubuntu Mono" panose="020B0509030602030204" pitchFamily="49" charset="0"/>
              </a:rPr>
              <a:t>;</a:t>
            </a:r>
            <a:endParaRPr lang="de-DE" sz="1200" dirty="0">
              <a:solidFill>
                <a:srgbClr val="000000"/>
              </a:solidFill>
              <a:latin typeface="Ubuntu Mono" panose="020B0509030602030204" pitchFamily="49" charset="0"/>
            </a:endParaRPr>
          </a:p>
          <a:p>
            <a:r>
              <a:rPr lang="de-DE" sz="1200" dirty="0">
                <a:solidFill>
                  <a:srgbClr val="000000"/>
                </a:solidFill>
                <a:latin typeface="Ubuntu Mono" panose="020B0509030602030204" pitchFamily="49" charset="0"/>
              </a:rPr>
              <a:t> </a:t>
            </a:r>
            <a:r>
              <a:rPr lang="de-DE" sz="1200" dirty="0">
                <a:solidFill>
                  <a:srgbClr val="666666"/>
                </a:solidFill>
                <a:latin typeface="Ubuntu Mono" panose="020B0509030602030204" pitchFamily="49" charset="0"/>
              </a:rPr>
              <a:t>5</a:t>
            </a:r>
            <a:r>
              <a:rPr lang="de-DE" sz="1200" dirty="0">
                <a:solidFill>
                  <a:srgbClr val="000000"/>
                </a:solidFill>
                <a:latin typeface="Ubuntu Mono" panose="020B0509030602030204" pitchFamily="49" charset="0"/>
              </a:rPr>
              <a:t>   </a:t>
            </a:r>
            <a:r>
              <a:rPr lang="de-DE" sz="1200" dirty="0" err="1">
                <a:solidFill>
                  <a:srgbClr val="000000"/>
                </a:solidFill>
                <a:latin typeface="Ubuntu Mono" panose="020B0509030602030204" pitchFamily="49" charset="0"/>
              </a:rPr>
              <a:t>dfCMD</a:t>
            </a:r>
            <a:r>
              <a:rPr lang="de-DE" sz="1200" dirty="0">
                <a:solidFill>
                  <a:srgbClr val="000000"/>
                </a:solidFill>
                <a:latin typeface="Ubuntu Mono" panose="020B0509030602030204" pitchFamily="49" charset="0"/>
              </a:rPr>
              <a:t>[</a:t>
            </a:r>
            <a:r>
              <a:rPr lang="de-DE" sz="1200" dirty="0">
                <a:solidFill>
                  <a:srgbClr val="666666"/>
                </a:solidFill>
                <a:latin typeface="Ubuntu Mono" panose="020B0509030602030204" pitchFamily="49" charset="0"/>
              </a:rPr>
              <a:t>5</a:t>
            </a:r>
            <a:r>
              <a:rPr lang="de-DE" sz="1200" dirty="0">
                <a:solidFill>
                  <a:srgbClr val="000000"/>
                </a:solidFill>
                <a:latin typeface="Ubuntu Mono" panose="020B0509030602030204" pitchFamily="49" charset="0"/>
              </a:rPr>
              <a:t>] </a:t>
            </a:r>
            <a:r>
              <a:rPr lang="de-DE" sz="1200" dirty="0">
                <a:solidFill>
                  <a:srgbClr val="666666"/>
                </a:solidFill>
                <a:latin typeface="Ubuntu Mono" panose="020B0509030602030204" pitchFamily="49" charset="0"/>
              </a:rPr>
              <a:t>=</a:t>
            </a:r>
            <a:r>
              <a:rPr lang="de-DE" sz="1200" dirty="0">
                <a:solidFill>
                  <a:srgbClr val="000000"/>
                </a:solidFill>
                <a:latin typeface="Ubuntu Mono" panose="020B0509030602030204" pitchFamily="49" charset="0"/>
              </a:rPr>
              <a:t> para1;</a:t>
            </a:r>
            <a:endParaRPr lang="de-DE" sz="1200" dirty="0">
              <a:solidFill>
                <a:srgbClr val="000000"/>
              </a:solidFill>
              <a:latin typeface="Ubuntu Mono" panose="020B0509030602030204" pitchFamily="49" charset="0"/>
            </a:endParaRPr>
          </a:p>
          <a:p>
            <a:r>
              <a:rPr lang="de-DE" sz="1200" dirty="0">
                <a:solidFill>
                  <a:srgbClr val="000000"/>
                </a:solidFill>
                <a:latin typeface="Ubuntu Mono" panose="020B0509030602030204" pitchFamily="49" charset="0"/>
              </a:rPr>
              <a:t> </a:t>
            </a:r>
            <a:r>
              <a:rPr lang="de-DE" sz="1200" dirty="0">
                <a:solidFill>
                  <a:srgbClr val="666666"/>
                </a:solidFill>
                <a:latin typeface="Ubuntu Mono" panose="020B0509030602030204" pitchFamily="49" charset="0"/>
              </a:rPr>
              <a:t>6</a:t>
            </a:r>
            <a:r>
              <a:rPr lang="de-DE" sz="1200" dirty="0">
                <a:solidFill>
                  <a:srgbClr val="000000"/>
                </a:solidFill>
                <a:latin typeface="Ubuntu Mono" panose="020B0509030602030204" pitchFamily="49" charset="0"/>
              </a:rPr>
              <a:t>   </a:t>
            </a:r>
            <a:r>
              <a:rPr lang="de-DE" sz="1200" dirty="0" err="1">
                <a:solidFill>
                  <a:srgbClr val="000000"/>
                </a:solidFill>
                <a:latin typeface="Ubuntu Mono" panose="020B0509030602030204" pitchFamily="49" charset="0"/>
              </a:rPr>
              <a:t>dfCMD</a:t>
            </a:r>
            <a:r>
              <a:rPr lang="de-DE" sz="1200" dirty="0">
                <a:solidFill>
                  <a:srgbClr val="000000"/>
                </a:solidFill>
                <a:latin typeface="Ubuntu Mono" panose="020B0509030602030204" pitchFamily="49" charset="0"/>
              </a:rPr>
              <a:t>[</a:t>
            </a:r>
            <a:r>
              <a:rPr lang="de-DE" sz="1200" dirty="0">
                <a:solidFill>
                  <a:srgbClr val="666666"/>
                </a:solidFill>
                <a:latin typeface="Ubuntu Mono" panose="020B0509030602030204" pitchFamily="49" charset="0"/>
              </a:rPr>
              <a:t>6</a:t>
            </a:r>
            <a:r>
              <a:rPr lang="de-DE" sz="1200" dirty="0">
                <a:solidFill>
                  <a:srgbClr val="000000"/>
                </a:solidFill>
                <a:latin typeface="Ubuntu Mono" panose="020B0509030602030204" pitchFamily="49" charset="0"/>
              </a:rPr>
              <a:t>] </a:t>
            </a:r>
            <a:r>
              <a:rPr lang="de-DE" sz="1200" dirty="0">
                <a:solidFill>
                  <a:srgbClr val="666666"/>
                </a:solidFill>
                <a:latin typeface="Ubuntu Mono" panose="020B0509030602030204" pitchFamily="49" charset="0"/>
              </a:rPr>
              <a:t>=</a:t>
            </a:r>
            <a:r>
              <a:rPr lang="de-DE" sz="1200" dirty="0">
                <a:solidFill>
                  <a:srgbClr val="000000"/>
                </a:solidFill>
                <a:latin typeface="Ubuntu Mono" panose="020B0509030602030204" pitchFamily="49" charset="0"/>
              </a:rPr>
              <a:t> para2;</a:t>
            </a:r>
            <a:endParaRPr lang="de-DE" sz="1200" dirty="0">
              <a:solidFill>
                <a:srgbClr val="000000"/>
              </a:solidFill>
              <a:latin typeface="Ubuntu Mono" panose="020B0509030602030204" pitchFamily="49" charset="0"/>
            </a:endParaRPr>
          </a:p>
          <a:p>
            <a:r>
              <a:rPr lang="de-DE" sz="1200" dirty="0">
                <a:solidFill>
                  <a:srgbClr val="000000"/>
                </a:solidFill>
                <a:latin typeface="Ubuntu Mono" panose="020B0509030602030204" pitchFamily="49" charset="0"/>
              </a:rPr>
              <a:t> </a:t>
            </a:r>
            <a:r>
              <a:rPr lang="de-DE" sz="1200" dirty="0">
                <a:solidFill>
                  <a:srgbClr val="666666"/>
                </a:solidFill>
                <a:latin typeface="Ubuntu Mono" panose="020B0509030602030204" pitchFamily="49" charset="0"/>
              </a:rPr>
              <a:t>7</a:t>
            </a:r>
            <a:r>
              <a:rPr lang="de-DE" sz="1200" dirty="0">
                <a:solidFill>
                  <a:srgbClr val="000000"/>
                </a:solidFill>
                <a:latin typeface="Ubuntu Mono" panose="020B0509030602030204" pitchFamily="49" charset="0"/>
              </a:rPr>
              <a:t>   </a:t>
            </a:r>
            <a:r>
              <a:rPr lang="de-DE" sz="1200" dirty="0" err="1">
                <a:solidFill>
                  <a:srgbClr val="000000"/>
                </a:solidFill>
                <a:latin typeface="Ubuntu Mono" panose="020B0509030602030204" pitchFamily="49" charset="0"/>
              </a:rPr>
              <a:t>DFchecksum</a:t>
            </a:r>
            <a:r>
              <a:rPr lang="de-DE" sz="1200" dirty="0">
                <a:solidFill>
                  <a:srgbClr val="000000"/>
                </a:solidFill>
                <a:latin typeface="Ubuntu Mono" panose="020B0509030602030204" pitchFamily="49" charset="0"/>
              </a:rPr>
              <a:t>();</a:t>
            </a:r>
            <a:endParaRPr lang="de-DE" sz="1200" dirty="0">
              <a:solidFill>
                <a:srgbClr val="000000"/>
              </a:solidFill>
              <a:latin typeface="Ubuntu Mono" panose="020B0509030602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Ubuntu Mono" panose="020B0509030602030204" pitchFamily="49" charset="0"/>
              </a:rPr>
              <a:t> </a:t>
            </a:r>
            <a:r>
              <a:rPr lang="en-US" sz="1200" dirty="0">
                <a:solidFill>
                  <a:srgbClr val="666666"/>
                </a:solidFill>
                <a:latin typeface="Ubuntu Mono" panose="020B0509030602030204" pitchFamily="49" charset="0"/>
              </a:rPr>
              <a:t>8</a:t>
            </a:r>
            <a:r>
              <a:rPr lang="en-US" sz="1200" dirty="0">
                <a:solidFill>
                  <a:srgbClr val="000000"/>
                </a:solidFill>
                <a:latin typeface="Ubuntu Mono" panose="020B0509030602030204" pitchFamily="49" charset="0"/>
              </a:rPr>
              <a:t>   </a:t>
            </a:r>
            <a:r>
              <a:rPr lang="en-US" sz="1200" dirty="0" err="1">
                <a:solidFill>
                  <a:srgbClr val="000000"/>
                </a:solidFill>
                <a:latin typeface="Ubuntu Mono" panose="020B0509030602030204" pitchFamily="49" charset="0"/>
              </a:rPr>
              <a:t>dfPlayer.</a:t>
            </a:r>
            <a:r>
              <a:rPr lang="en-US" sz="1200" dirty="0" err="1">
                <a:solidFill>
                  <a:srgbClr val="0000FF"/>
                </a:solidFill>
                <a:latin typeface="Ubuntu Mono" panose="020B0509030602030204" pitchFamily="49" charset="0"/>
              </a:rPr>
              <a:t>write</a:t>
            </a:r>
            <a:r>
              <a:rPr lang="en-US" sz="1200" dirty="0">
                <a:solidFill>
                  <a:srgbClr val="000000"/>
                </a:solidFill>
                <a:latin typeface="Ubuntu Mono" panose="020B0509030602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Ubuntu Mono" panose="020B0509030602030204" pitchFamily="49" charset="0"/>
              </a:rPr>
              <a:t>dfCMD</a:t>
            </a:r>
            <a:r>
              <a:rPr lang="en-US" sz="1200" dirty="0">
                <a:solidFill>
                  <a:srgbClr val="000000"/>
                </a:solidFill>
                <a:latin typeface="Ubuntu Mono" panose="020B0509030602030204" pitchFamily="49" charset="0"/>
              </a:rPr>
              <a:t>, </a:t>
            </a:r>
            <a:r>
              <a:rPr lang="en-US" sz="1200" dirty="0">
                <a:solidFill>
                  <a:srgbClr val="666666"/>
                </a:solidFill>
                <a:latin typeface="Ubuntu Mono" panose="020B0509030602030204" pitchFamily="49" charset="0"/>
              </a:rPr>
              <a:t>10</a:t>
            </a:r>
            <a:r>
              <a:rPr lang="en-US" sz="1200" dirty="0">
                <a:solidFill>
                  <a:srgbClr val="000000"/>
                </a:solidFill>
                <a:latin typeface="Ubuntu Mono" panose="020B0509030602030204" pitchFamily="49" charset="0"/>
              </a:rPr>
              <a:t>); </a:t>
            </a:r>
            <a:r>
              <a:rPr lang="en-US" sz="1200" dirty="0">
                <a:solidFill>
                  <a:srgbClr val="408080"/>
                </a:solidFill>
                <a:latin typeface="Ubuntu Mono" panose="020B0509030602030204" pitchFamily="49" charset="0"/>
              </a:rPr>
              <a:t>//write on serial bus</a:t>
            </a:r>
            <a:endParaRPr lang="en-US" sz="1200" dirty="0">
              <a:solidFill>
                <a:srgbClr val="408080"/>
              </a:solidFill>
              <a:latin typeface="Ubuntu Mono" panose="020B0509030602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Ubuntu Mono" panose="020B0509030602030204" pitchFamily="49" charset="0"/>
              </a:rPr>
              <a:t> </a:t>
            </a:r>
            <a:r>
              <a:rPr lang="en-US" sz="1200" dirty="0">
                <a:solidFill>
                  <a:srgbClr val="666666"/>
                </a:solidFill>
                <a:latin typeface="Ubuntu Mono" panose="020B0509030602030204" pitchFamily="49" charset="0"/>
              </a:rPr>
              <a:t>9</a:t>
            </a:r>
            <a:r>
              <a:rPr lang="en-US" sz="1200" dirty="0">
                <a:solidFill>
                  <a:srgbClr val="000000"/>
                </a:solidFill>
                <a:latin typeface="Ubuntu Mono" panose="020B0509030602030204" pitchFamily="49" charset="0"/>
              </a:rPr>
              <a:t>   </a:t>
            </a:r>
            <a:r>
              <a:rPr lang="en-US" sz="1200" dirty="0">
                <a:solidFill>
                  <a:srgbClr val="0000FF"/>
                </a:solidFill>
                <a:latin typeface="Ubuntu Mono" panose="020B0509030602030204" pitchFamily="49" charset="0"/>
              </a:rPr>
              <a:t>delay</a:t>
            </a:r>
            <a:r>
              <a:rPr lang="en-US" sz="1200" dirty="0">
                <a:solidFill>
                  <a:srgbClr val="000000"/>
                </a:solidFill>
                <a:latin typeface="Ubuntu Mono" panose="020B0509030602030204" pitchFamily="49" charset="0"/>
              </a:rPr>
              <a:t>(</a:t>
            </a:r>
            <a:r>
              <a:rPr lang="en-US" sz="1200" dirty="0">
                <a:solidFill>
                  <a:srgbClr val="666666"/>
                </a:solidFill>
                <a:latin typeface="Ubuntu Mono" panose="020B0509030602030204" pitchFamily="49" charset="0"/>
              </a:rPr>
              <a:t>50</a:t>
            </a:r>
            <a:r>
              <a:rPr lang="en-US" sz="1200" dirty="0">
                <a:solidFill>
                  <a:srgbClr val="000000"/>
                </a:solidFill>
                <a:latin typeface="Ubuntu Mono" panose="020B0509030602030204" pitchFamily="49" charset="0"/>
              </a:rPr>
              <a:t>); </a:t>
            </a:r>
            <a:r>
              <a:rPr lang="en-US" sz="1200" dirty="0">
                <a:solidFill>
                  <a:srgbClr val="408080"/>
                </a:solidFill>
                <a:latin typeface="Ubuntu Mono" panose="020B0509030602030204" pitchFamily="49" charset="0"/>
              </a:rPr>
              <a:t>//delay for 50ms</a:t>
            </a:r>
            <a:endParaRPr lang="en-US" sz="1200" dirty="0">
              <a:solidFill>
                <a:srgbClr val="408080"/>
              </a:solidFill>
              <a:latin typeface="Ubuntu Mono" panose="020B0509030602030204" pitchFamily="49" charset="0"/>
            </a:endParaRPr>
          </a:p>
          <a:p>
            <a:r>
              <a:rPr lang="de-DE" sz="1200" dirty="0">
                <a:solidFill>
                  <a:srgbClr val="666666"/>
                </a:solidFill>
                <a:latin typeface="Ubuntu Mono" panose="020B0509030602030204" pitchFamily="49" charset="0"/>
              </a:rPr>
              <a:t>10</a:t>
            </a:r>
            <a:r>
              <a:rPr lang="de-DE" sz="1200" dirty="0">
                <a:solidFill>
                  <a:srgbClr val="000000"/>
                </a:solidFill>
                <a:latin typeface="Ubuntu Mono" panose="020B0509030602030204" pitchFamily="49" charset="0"/>
              </a:rPr>
              <a:t> }</a:t>
            </a:r>
            <a:endParaRPr lang="de-DE" sz="1200" dirty="0">
              <a:solidFill>
                <a:srgbClr val="000000"/>
              </a:solidFill>
              <a:latin typeface="Ubuntu Mono" panose="020B0509030602030204" pitchFamily="49" charset="0"/>
            </a:endParaRPr>
          </a:p>
          <a:p>
            <a:r>
              <a:rPr lang="de-DE" sz="1200" dirty="0">
                <a:solidFill>
                  <a:srgbClr val="666666"/>
                </a:solidFill>
                <a:latin typeface="Ubuntu Mono" panose="020B0509030602030204" pitchFamily="49" charset="0"/>
              </a:rPr>
              <a:t>11</a:t>
            </a:r>
            <a:r>
              <a:rPr lang="de-DE" sz="1200" dirty="0">
                <a:solidFill>
                  <a:srgbClr val="000000"/>
                </a:solidFill>
                <a:latin typeface="Ubuntu Mono" panose="020B0509030602030204" pitchFamily="49" charset="0"/>
              </a:rPr>
              <a:t> </a:t>
            </a:r>
            <a:endParaRPr lang="de-DE" sz="1200" dirty="0">
              <a:solidFill>
                <a:srgbClr val="000000"/>
              </a:solidFill>
              <a:latin typeface="Ubuntu Mono" panose="020B0509030602030204" pitchFamily="49" charset="0"/>
            </a:endParaRPr>
          </a:p>
          <a:p>
            <a:r>
              <a:rPr lang="de-DE" sz="1200" dirty="0">
                <a:solidFill>
                  <a:srgbClr val="666666"/>
                </a:solidFill>
                <a:latin typeface="Ubuntu Mono" panose="020B0509030602030204" pitchFamily="49" charset="0"/>
              </a:rPr>
              <a:t>12</a:t>
            </a:r>
            <a:r>
              <a:rPr lang="de-DE" sz="1200" dirty="0">
                <a:solidFill>
                  <a:srgbClr val="000000"/>
                </a:solidFill>
                <a:latin typeface="Ubuntu Mono" panose="020B0509030602030204" pitchFamily="49" charset="0"/>
              </a:rPr>
              <a:t> </a:t>
            </a:r>
            <a:r>
              <a:rPr lang="de-DE" sz="1200" dirty="0" err="1">
                <a:solidFill>
                  <a:srgbClr val="008000"/>
                </a:solidFill>
                <a:latin typeface="Ubuntu Mono" panose="020B0509030602030204" pitchFamily="49" charset="0"/>
              </a:rPr>
              <a:t>void</a:t>
            </a:r>
            <a:r>
              <a:rPr lang="de-DE" sz="1200" dirty="0">
                <a:solidFill>
                  <a:srgbClr val="000000"/>
                </a:solidFill>
                <a:latin typeface="Ubuntu Mono" panose="020B0509030602030204" pitchFamily="49" charset="0"/>
              </a:rPr>
              <a:t> </a:t>
            </a:r>
            <a:r>
              <a:rPr lang="de-DE" sz="1200" dirty="0" err="1">
                <a:solidFill>
                  <a:srgbClr val="0000FF"/>
                </a:solidFill>
                <a:latin typeface="Ubuntu Mono" panose="020B0509030602030204" pitchFamily="49" charset="0"/>
              </a:rPr>
              <a:t>DFchecksum</a:t>
            </a:r>
            <a:r>
              <a:rPr lang="de-DE" sz="1200" dirty="0">
                <a:solidFill>
                  <a:srgbClr val="000000"/>
                </a:solidFill>
                <a:latin typeface="Ubuntu Mono" panose="020B0509030602030204" pitchFamily="49" charset="0"/>
              </a:rPr>
              <a:t>() {</a:t>
            </a:r>
            <a:endParaRPr lang="de-DE" sz="1200" dirty="0">
              <a:solidFill>
                <a:srgbClr val="000000"/>
              </a:solidFill>
              <a:latin typeface="Ubuntu Mono" panose="020B0509030602030204" pitchFamily="49" charset="0"/>
            </a:endParaRPr>
          </a:p>
          <a:p>
            <a:r>
              <a:rPr lang="fr-FR" sz="1200" dirty="0">
                <a:solidFill>
                  <a:srgbClr val="666666"/>
                </a:solidFill>
                <a:latin typeface="Ubuntu Mono" panose="020B0509030602030204" pitchFamily="49" charset="0"/>
              </a:rPr>
              <a:t>13</a:t>
            </a:r>
            <a:r>
              <a:rPr lang="fr-FR" sz="1200" dirty="0">
                <a:solidFill>
                  <a:srgbClr val="000000"/>
                </a:solidFill>
                <a:latin typeface="Ubuntu Mono" panose="020B0509030602030204" pitchFamily="49" charset="0"/>
              </a:rPr>
              <a:t>   </a:t>
            </a:r>
            <a:r>
              <a:rPr lang="fr-FR" sz="1200" dirty="0">
                <a:solidFill>
                  <a:srgbClr val="008000"/>
                </a:solidFill>
                <a:latin typeface="Ubuntu Mono" panose="020B0509030602030204" pitchFamily="49" charset="0"/>
              </a:rPr>
              <a:t>uint16_t</a:t>
            </a:r>
            <a:r>
              <a:rPr lang="fr-FR" sz="1200" dirty="0">
                <a:solidFill>
                  <a:srgbClr val="000000"/>
                </a:solidFill>
                <a:latin typeface="Ubuntu Mono" panose="020B0509030602030204" pitchFamily="49" charset="0"/>
              </a:rPr>
              <a:t> </a:t>
            </a:r>
            <a:r>
              <a:rPr lang="fr-FR" sz="1200" dirty="0" err="1">
                <a:solidFill>
                  <a:srgbClr val="000000"/>
                </a:solidFill>
                <a:latin typeface="Ubuntu Mono" panose="020B0509030602030204" pitchFamily="49" charset="0"/>
              </a:rPr>
              <a:t>sum</a:t>
            </a:r>
            <a:r>
              <a:rPr lang="fr-FR" sz="1200" dirty="0">
                <a:solidFill>
                  <a:srgbClr val="000000"/>
                </a:solidFill>
                <a:latin typeface="Ubuntu Mono" panose="020B0509030602030204" pitchFamily="49" charset="0"/>
              </a:rPr>
              <a:t> </a:t>
            </a:r>
            <a:r>
              <a:rPr lang="fr-FR" sz="1200" dirty="0">
                <a:solidFill>
                  <a:srgbClr val="666666"/>
                </a:solidFill>
                <a:latin typeface="Ubuntu Mono" panose="020B0509030602030204" pitchFamily="49" charset="0"/>
              </a:rPr>
              <a:t>=</a:t>
            </a:r>
            <a:r>
              <a:rPr lang="fr-FR" sz="1200" dirty="0">
                <a:solidFill>
                  <a:srgbClr val="000000"/>
                </a:solidFill>
                <a:latin typeface="Ubuntu Mono" panose="020B0509030602030204" pitchFamily="49" charset="0"/>
              </a:rPr>
              <a:t> </a:t>
            </a:r>
            <a:r>
              <a:rPr lang="fr-FR" sz="1200" dirty="0">
                <a:solidFill>
                  <a:srgbClr val="666666"/>
                </a:solidFill>
                <a:latin typeface="Ubuntu Mono" panose="020B0509030602030204" pitchFamily="49" charset="0"/>
              </a:rPr>
              <a:t>0</a:t>
            </a:r>
            <a:r>
              <a:rPr lang="fr-FR" sz="1200" dirty="0">
                <a:solidFill>
                  <a:srgbClr val="000000"/>
                </a:solidFill>
                <a:latin typeface="Ubuntu Mono" panose="020B0509030602030204" pitchFamily="49" charset="0"/>
              </a:rPr>
              <a:t>;</a:t>
            </a:r>
            <a:endParaRPr lang="fr-FR" sz="1200" dirty="0">
              <a:solidFill>
                <a:srgbClr val="000000"/>
              </a:solidFill>
              <a:latin typeface="Ubuntu Mono" panose="020B0509030602030204" pitchFamily="49" charset="0"/>
            </a:endParaRPr>
          </a:p>
          <a:p>
            <a:r>
              <a:rPr lang="de-DE" sz="1200" dirty="0">
                <a:solidFill>
                  <a:srgbClr val="666666"/>
                </a:solidFill>
                <a:latin typeface="Ubuntu Mono" panose="020B0509030602030204" pitchFamily="49" charset="0"/>
              </a:rPr>
              <a:t>14</a:t>
            </a:r>
            <a:r>
              <a:rPr lang="de-DE" sz="1200" dirty="0">
                <a:solidFill>
                  <a:srgbClr val="000000"/>
                </a:solidFill>
                <a:latin typeface="Ubuntu Mono" panose="020B0509030602030204" pitchFamily="49" charset="0"/>
              </a:rPr>
              <a:t>   </a:t>
            </a:r>
            <a:r>
              <a:rPr lang="de-DE" sz="1200" dirty="0" err="1">
                <a:solidFill>
                  <a:srgbClr val="008000"/>
                </a:solidFill>
                <a:latin typeface="Ubuntu Mono" panose="020B0509030602030204" pitchFamily="49" charset="0"/>
              </a:rPr>
              <a:t>for</a:t>
            </a:r>
            <a:r>
              <a:rPr lang="de-DE" sz="1200" dirty="0">
                <a:solidFill>
                  <a:srgbClr val="000000"/>
                </a:solidFill>
                <a:latin typeface="Ubuntu Mono" panose="020B0509030602030204" pitchFamily="49" charset="0"/>
              </a:rPr>
              <a:t> (</a:t>
            </a:r>
            <a:r>
              <a:rPr lang="de-DE" sz="1200" dirty="0" err="1">
                <a:solidFill>
                  <a:srgbClr val="008000"/>
                </a:solidFill>
                <a:latin typeface="Ubuntu Mono" panose="020B0509030602030204" pitchFamily="49" charset="0"/>
              </a:rPr>
              <a:t>int</a:t>
            </a:r>
            <a:r>
              <a:rPr lang="de-DE" sz="1200" dirty="0">
                <a:solidFill>
                  <a:srgbClr val="000000"/>
                </a:solidFill>
                <a:latin typeface="Ubuntu Mono" panose="020B0509030602030204" pitchFamily="49" charset="0"/>
              </a:rPr>
              <a:t> j </a:t>
            </a:r>
            <a:r>
              <a:rPr lang="de-DE" sz="1200" dirty="0">
                <a:solidFill>
                  <a:srgbClr val="666666"/>
                </a:solidFill>
                <a:latin typeface="Ubuntu Mono" panose="020B0509030602030204" pitchFamily="49" charset="0"/>
              </a:rPr>
              <a:t>=</a:t>
            </a:r>
            <a:r>
              <a:rPr lang="de-DE" sz="1200" dirty="0">
                <a:solidFill>
                  <a:srgbClr val="000000"/>
                </a:solidFill>
                <a:latin typeface="Ubuntu Mono" panose="020B0509030602030204" pitchFamily="49" charset="0"/>
              </a:rPr>
              <a:t> </a:t>
            </a:r>
            <a:r>
              <a:rPr lang="de-DE" sz="1200" dirty="0">
                <a:solidFill>
                  <a:srgbClr val="666666"/>
                </a:solidFill>
                <a:latin typeface="Ubuntu Mono" panose="020B0509030602030204" pitchFamily="49" charset="0"/>
              </a:rPr>
              <a:t>1</a:t>
            </a:r>
            <a:r>
              <a:rPr lang="de-DE" sz="1200" dirty="0">
                <a:solidFill>
                  <a:srgbClr val="000000"/>
                </a:solidFill>
                <a:latin typeface="Ubuntu Mono" panose="020B0509030602030204" pitchFamily="49" charset="0"/>
              </a:rPr>
              <a:t>; j </a:t>
            </a:r>
            <a:r>
              <a:rPr lang="de-DE" sz="1200" dirty="0">
                <a:solidFill>
                  <a:srgbClr val="666666"/>
                </a:solidFill>
                <a:latin typeface="Ubuntu Mono" panose="020B0509030602030204" pitchFamily="49" charset="0"/>
              </a:rPr>
              <a:t>&lt;=</a:t>
            </a:r>
            <a:r>
              <a:rPr lang="de-DE" sz="1200" dirty="0">
                <a:solidFill>
                  <a:srgbClr val="000000"/>
                </a:solidFill>
                <a:latin typeface="Ubuntu Mono" panose="020B0509030602030204" pitchFamily="49" charset="0"/>
              </a:rPr>
              <a:t> </a:t>
            </a:r>
            <a:r>
              <a:rPr lang="de-DE" sz="1200" dirty="0">
                <a:solidFill>
                  <a:srgbClr val="666666"/>
                </a:solidFill>
                <a:latin typeface="Ubuntu Mono" panose="020B0509030602030204" pitchFamily="49" charset="0"/>
              </a:rPr>
              <a:t>6</a:t>
            </a:r>
            <a:r>
              <a:rPr lang="de-DE" sz="1200" dirty="0">
                <a:solidFill>
                  <a:srgbClr val="000000"/>
                </a:solidFill>
                <a:latin typeface="Ubuntu Mono" panose="020B0509030602030204" pitchFamily="49" charset="0"/>
              </a:rPr>
              <a:t>; </a:t>
            </a:r>
            <a:r>
              <a:rPr lang="de-DE" sz="1200" dirty="0" err="1">
                <a:solidFill>
                  <a:srgbClr val="000000"/>
                </a:solidFill>
                <a:latin typeface="Ubuntu Mono" panose="020B0509030602030204" pitchFamily="49" charset="0"/>
              </a:rPr>
              <a:t>j</a:t>
            </a:r>
            <a:r>
              <a:rPr lang="de-DE" sz="1200" dirty="0" err="1">
                <a:solidFill>
                  <a:srgbClr val="666666"/>
                </a:solidFill>
                <a:latin typeface="Ubuntu Mono" panose="020B0509030602030204" pitchFamily="49" charset="0"/>
              </a:rPr>
              <a:t>++</a:t>
            </a:r>
            <a:r>
              <a:rPr lang="de-DE" sz="1200" dirty="0">
                <a:solidFill>
                  <a:srgbClr val="000000"/>
                </a:solidFill>
                <a:latin typeface="Ubuntu Mono" panose="020B0509030602030204" pitchFamily="49" charset="0"/>
              </a:rPr>
              <a:t>) {</a:t>
            </a:r>
            <a:endParaRPr lang="de-DE" sz="1200" dirty="0">
              <a:solidFill>
                <a:srgbClr val="000000"/>
              </a:solidFill>
              <a:latin typeface="Ubuntu Mono" panose="020B0509030602030204" pitchFamily="49" charset="0"/>
            </a:endParaRPr>
          </a:p>
          <a:p>
            <a:r>
              <a:rPr lang="en-US" sz="1200" dirty="0">
                <a:solidFill>
                  <a:srgbClr val="666666"/>
                </a:solidFill>
                <a:latin typeface="Ubuntu Mono" panose="020B0509030602030204" pitchFamily="49" charset="0"/>
              </a:rPr>
              <a:t>15</a:t>
            </a:r>
            <a:r>
              <a:rPr lang="en-US" sz="1200" dirty="0">
                <a:solidFill>
                  <a:srgbClr val="000000"/>
                </a:solidFill>
                <a:latin typeface="Ubuntu Mono" panose="020B0509030602030204" pitchFamily="49" charset="0"/>
              </a:rPr>
              <a:t>     sum </a:t>
            </a:r>
            <a:r>
              <a:rPr lang="en-US" sz="1200" dirty="0">
                <a:solidFill>
                  <a:srgbClr val="666666"/>
                </a:solidFill>
                <a:latin typeface="Ubuntu Mono" panose="020B0509030602030204" pitchFamily="49" charset="0"/>
              </a:rPr>
              <a:t>+=</a:t>
            </a:r>
            <a:r>
              <a:rPr lang="en-US" sz="1200" dirty="0">
                <a:solidFill>
                  <a:srgbClr val="000000"/>
                </a:solidFill>
                <a:latin typeface="Ubuntu Mono" panose="020B0509030602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Ubuntu Mono" panose="020B0509030602030204" pitchFamily="49" charset="0"/>
              </a:rPr>
              <a:t>dfCMD</a:t>
            </a:r>
            <a:r>
              <a:rPr lang="en-US" sz="1200" dirty="0">
                <a:solidFill>
                  <a:srgbClr val="000000"/>
                </a:solidFill>
                <a:latin typeface="Ubuntu Mono" panose="020B0509030602030204" pitchFamily="49" charset="0"/>
              </a:rPr>
              <a:t>[j]; </a:t>
            </a:r>
            <a:r>
              <a:rPr lang="en-US" sz="1200" dirty="0">
                <a:solidFill>
                  <a:srgbClr val="408080"/>
                </a:solidFill>
                <a:latin typeface="Ubuntu Mono" panose="020B0509030602030204" pitchFamily="49" charset="0"/>
              </a:rPr>
              <a:t>//adding all bytes, except start and end byte</a:t>
            </a:r>
            <a:endParaRPr lang="en-US" sz="1200" dirty="0">
              <a:solidFill>
                <a:srgbClr val="408080"/>
              </a:solidFill>
              <a:latin typeface="Ubuntu Mono" panose="020B0509030602030204" pitchFamily="49" charset="0"/>
            </a:endParaRPr>
          </a:p>
          <a:p>
            <a:r>
              <a:rPr lang="de-DE" sz="1200" dirty="0">
                <a:solidFill>
                  <a:srgbClr val="666666"/>
                </a:solidFill>
                <a:latin typeface="Ubuntu Mono" panose="020B0509030602030204" pitchFamily="49" charset="0"/>
              </a:rPr>
              <a:t>16</a:t>
            </a:r>
            <a:r>
              <a:rPr lang="de-DE" sz="1200" dirty="0">
                <a:solidFill>
                  <a:srgbClr val="000000"/>
                </a:solidFill>
                <a:latin typeface="Ubuntu Mono" panose="020B0509030602030204" pitchFamily="49" charset="0"/>
              </a:rPr>
              <a:t>   }</a:t>
            </a:r>
            <a:endParaRPr lang="de-DE" sz="1200" dirty="0">
              <a:solidFill>
                <a:srgbClr val="000000"/>
              </a:solidFill>
              <a:latin typeface="Ubuntu Mono" panose="020B0509030602030204" pitchFamily="49" charset="0"/>
            </a:endParaRPr>
          </a:p>
          <a:p>
            <a:r>
              <a:rPr lang="de-DE" sz="1200" dirty="0">
                <a:solidFill>
                  <a:srgbClr val="666666"/>
                </a:solidFill>
                <a:latin typeface="Ubuntu Mono" panose="020B0509030602030204" pitchFamily="49" charset="0"/>
              </a:rPr>
              <a:t>17</a:t>
            </a:r>
            <a:r>
              <a:rPr lang="de-DE" sz="1200" dirty="0">
                <a:solidFill>
                  <a:srgbClr val="000000"/>
                </a:solidFill>
                <a:latin typeface="Ubuntu Mono" panose="020B0509030602030204" pitchFamily="49" charset="0"/>
              </a:rPr>
              <a:t>   </a:t>
            </a:r>
            <a:r>
              <a:rPr lang="de-DE" sz="1200" dirty="0" err="1">
                <a:solidFill>
                  <a:srgbClr val="000000"/>
                </a:solidFill>
                <a:latin typeface="Ubuntu Mono" panose="020B0509030602030204" pitchFamily="49" charset="0"/>
              </a:rPr>
              <a:t>sum</a:t>
            </a:r>
            <a:r>
              <a:rPr lang="de-DE" sz="1200" dirty="0">
                <a:solidFill>
                  <a:srgbClr val="000000"/>
                </a:solidFill>
                <a:latin typeface="Ubuntu Mono" panose="020B0509030602030204" pitchFamily="49" charset="0"/>
              </a:rPr>
              <a:t> </a:t>
            </a:r>
            <a:r>
              <a:rPr lang="de-DE" sz="1200" dirty="0">
                <a:solidFill>
                  <a:srgbClr val="666666"/>
                </a:solidFill>
                <a:latin typeface="Ubuntu Mono" panose="020B0509030602030204" pitchFamily="49" charset="0"/>
              </a:rPr>
              <a:t>=</a:t>
            </a:r>
            <a:r>
              <a:rPr lang="de-DE" sz="1200" dirty="0">
                <a:solidFill>
                  <a:srgbClr val="000000"/>
                </a:solidFill>
                <a:latin typeface="Ubuntu Mono" panose="020B0509030602030204" pitchFamily="49" charset="0"/>
              </a:rPr>
              <a:t> (</a:t>
            </a:r>
            <a:r>
              <a:rPr lang="de-DE" sz="1200" dirty="0">
                <a:solidFill>
                  <a:srgbClr val="666666"/>
                </a:solidFill>
                <a:latin typeface="Ubuntu Mono" panose="020B0509030602030204" pitchFamily="49" charset="0"/>
              </a:rPr>
              <a:t>0-</a:t>
            </a:r>
            <a:r>
              <a:rPr lang="de-DE" sz="1200" dirty="0">
                <a:solidFill>
                  <a:srgbClr val="000000"/>
                </a:solidFill>
                <a:latin typeface="Ubuntu Mono" panose="020B0509030602030204" pitchFamily="49" charset="0"/>
              </a:rPr>
              <a:t>sum);</a:t>
            </a:r>
            <a:endParaRPr lang="de-DE" sz="1200" dirty="0">
              <a:solidFill>
                <a:srgbClr val="000000"/>
              </a:solidFill>
              <a:latin typeface="Ubuntu Mono" panose="020B0509030602030204" pitchFamily="49" charset="0"/>
            </a:endParaRPr>
          </a:p>
          <a:p>
            <a:r>
              <a:rPr lang="de-DE" sz="1200" dirty="0">
                <a:solidFill>
                  <a:srgbClr val="666666"/>
                </a:solidFill>
                <a:latin typeface="Ubuntu Mono" panose="020B0509030602030204" pitchFamily="49" charset="0"/>
              </a:rPr>
              <a:t>18</a:t>
            </a:r>
            <a:r>
              <a:rPr lang="de-DE" sz="1200" dirty="0">
                <a:solidFill>
                  <a:srgbClr val="000000"/>
                </a:solidFill>
                <a:latin typeface="Ubuntu Mono" panose="020B0509030602030204" pitchFamily="49" charset="0"/>
              </a:rPr>
              <a:t> </a:t>
            </a:r>
            <a:endParaRPr lang="de-DE" sz="1200" dirty="0">
              <a:solidFill>
                <a:srgbClr val="000000"/>
              </a:solidFill>
              <a:latin typeface="Ubuntu Mono" panose="020B0509030602030204" pitchFamily="49" charset="0"/>
            </a:endParaRPr>
          </a:p>
          <a:p>
            <a:r>
              <a:rPr lang="en-US" sz="1200" dirty="0">
                <a:solidFill>
                  <a:srgbClr val="666666"/>
                </a:solidFill>
                <a:latin typeface="Ubuntu Mono" panose="020B0509030602030204" pitchFamily="49" charset="0"/>
              </a:rPr>
              <a:t>19</a:t>
            </a:r>
            <a:r>
              <a:rPr lang="en-US" sz="1200" dirty="0">
                <a:solidFill>
                  <a:srgbClr val="000000"/>
                </a:solidFill>
                <a:latin typeface="Ubuntu Mono" panose="020B0509030602030204" pitchFamily="49" charset="0"/>
              </a:rPr>
              <a:t>   </a:t>
            </a:r>
            <a:r>
              <a:rPr lang="en-US" sz="1200" dirty="0">
                <a:solidFill>
                  <a:srgbClr val="408080"/>
                </a:solidFill>
                <a:latin typeface="Ubuntu Mono" panose="020B0509030602030204" pitchFamily="49" charset="0"/>
              </a:rPr>
              <a:t>//splitting the 16-bit number into two 8-bit</a:t>
            </a:r>
            <a:endParaRPr lang="en-US" sz="1200" dirty="0">
              <a:solidFill>
                <a:srgbClr val="408080"/>
              </a:solidFill>
              <a:latin typeface="Ubuntu Mono" panose="020B0509030602030204" pitchFamily="49" charset="0"/>
            </a:endParaRPr>
          </a:p>
          <a:p>
            <a:r>
              <a:rPr lang="fr-FR" sz="1200" dirty="0">
                <a:solidFill>
                  <a:srgbClr val="666666"/>
                </a:solidFill>
                <a:latin typeface="Ubuntu Mono" panose="020B0509030602030204" pitchFamily="49" charset="0"/>
              </a:rPr>
              <a:t>20</a:t>
            </a:r>
            <a:r>
              <a:rPr lang="fr-FR" sz="1200" dirty="0">
                <a:solidFill>
                  <a:srgbClr val="000000"/>
                </a:solidFill>
                <a:latin typeface="Ubuntu Mono" panose="020B0509030602030204" pitchFamily="49" charset="0"/>
              </a:rPr>
              <a:t>   </a:t>
            </a:r>
            <a:r>
              <a:rPr lang="fr-FR" sz="1200" dirty="0" err="1">
                <a:solidFill>
                  <a:srgbClr val="000000"/>
                </a:solidFill>
                <a:latin typeface="Ubuntu Mono" panose="020B0509030602030204" pitchFamily="49" charset="0"/>
              </a:rPr>
              <a:t>dfCMD</a:t>
            </a:r>
            <a:r>
              <a:rPr lang="fr-FR" sz="1200" dirty="0">
                <a:solidFill>
                  <a:srgbClr val="000000"/>
                </a:solidFill>
                <a:latin typeface="Ubuntu Mono" panose="020B0509030602030204" pitchFamily="49" charset="0"/>
              </a:rPr>
              <a:t>[</a:t>
            </a:r>
            <a:r>
              <a:rPr lang="fr-FR" sz="1200" dirty="0">
                <a:solidFill>
                  <a:srgbClr val="666666"/>
                </a:solidFill>
                <a:latin typeface="Ubuntu Mono" panose="020B0509030602030204" pitchFamily="49" charset="0"/>
              </a:rPr>
              <a:t>7</a:t>
            </a:r>
            <a:r>
              <a:rPr lang="fr-FR" sz="1200" dirty="0">
                <a:solidFill>
                  <a:srgbClr val="000000"/>
                </a:solidFill>
                <a:latin typeface="Ubuntu Mono" panose="020B0509030602030204" pitchFamily="49" charset="0"/>
              </a:rPr>
              <a:t>] </a:t>
            </a:r>
            <a:r>
              <a:rPr lang="fr-FR" sz="1200" dirty="0">
                <a:solidFill>
                  <a:srgbClr val="666666"/>
                </a:solidFill>
                <a:latin typeface="Ubuntu Mono" panose="020B0509030602030204" pitchFamily="49" charset="0"/>
              </a:rPr>
              <a:t>=</a:t>
            </a:r>
            <a:r>
              <a:rPr lang="fr-FR" sz="1200" dirty="0">
                <a:solidFill>
                  <a:srgbClr val="000000"/>
                </a:solidFill>
                <a:latin typeface="Ubuntu Mono" panose="020B0509030602030204" pitchFamily="49" charset="0"/>
              </a:rPr>
              <a:t> (</a:t>
            </a:r>
            <a:r>
              <a:rPr lang="fr-FR" sz="1200" dirty="0">
                <a:solidFill>
                  <a:srgbClr val="008000"/>
                </a:solidFill>
                <a:latin typeface="Ubuntu Mono" panose="020B0509030602030204" pitchFamily="49" charset="0"/>
              </a:rPr>
              <a:t>uint8_t</a:t>
            </a:r>
            <a:r>
              <a:rPr lang="fr-FR" sz="1200" dirty="0">
                <a:solidFill>
                  <a:srgbClr val="000000"/>
                </a:solidFill>
                <a:latin typeface="Ubuntu Mono" panose="020B0509030602030204" pitchFamily="49" charset="0"/>
              </a:rPr>
              <a:t>) (</a:t>
            </a:r>
            <a:r>
              <a:rPr lang="fr-FR" sz="1200" dirty="0" err="1">
                <a:solidFill>
                  <a:srgbClr val="000000"/>
                </a:solidFill>
                <a:latin typeface="Ubuntu Mono" panose="020B0509030602030204" pitchFamily="49" charset="0"/>
              </a:rPr>
              <a:t>sum</a:t>
            </a:r>
            <a:r>
              <a:rPr lang="fr-FR" sz="1200" dirty="0">
                <a:solidFill>
                  <a:srgbClr val="000000"/>
                </a:solidFill>
                <a:latin typeface="Ubuntu Mono" panose="020B0509030602030204" pitchFamily="49" charset="0"/>
              </a:rPr>
              <a:t> </a:t>
            </a:r>
            <a:r>
              <a:rPr lang="fr-FR" sz="1200" dirty="0">
                <a:solidFill>
                  <a:srgbClr val="666666"/>
                </a:solidFill>
                <a:latin typeface="Ubuntu Mono" panose="020B0509030602030204" pitchFamily="49" charset="0"/>
              </a:rPr>
              <a:t>&gt;&gt;</a:t>
            </a:r>
            <a:r>
              <a:rPr lang="fr-FR" sz="1200" dirty="0">
                <a:solidFill>
                  <a:srgbClr val="000000"/>
                </a:solidFill>
                <a:latin typeface="Ubuntu Mono" panose="020B0509030602030204" pitchFamily="49" charset="0"/>
              </a:rPr>
              <a:t> </a:t>
            </a:r>
            <a:r>
              <a:rPr lang="fr-FR" sz="1200" dirty="0">
                <a:solidFill>
                  <a:srgbClr val="666666"/>
                </a:solidFill>
                <a:latin typeface="Ubuntu Mono" panose="020B0509030602030204" pitchFamily="49" charset="0"/>
              </a:rPr>
              <a:t>8</a:t>
            </a:r>
            <a:r>
              <a:rPr lang="fr-FR" sz="1200" dirty="0">
                <a:solidFill>
                  <a:srgbClr val="000000"/>
                </a:solidFill>
                <a:latin typeface="Ubuntu Mono" panose="020B0509030602030204" pitchFamily="49" charset="0"/>
              </a:rPr>
              <a:t>);</a:t>
            </a:r>
            <a:endParaRPr lang="fr-FR" sz="1200" dirty="0">
              <a:solidFill>
                <a:srgbClr val="000000"/>
              </a:solidFill>
              <a:latin typeface="Ubuntu Mono" panose="020B0509030602030204" pitchFamily="49" charset="0"/>
            </a:endParaRPr>
          </a:p>
          <a:p>
            <a:r>
              <a:rPr lang="fr-FR" sz="1200" dirty="0">
                <a:solidFill>
                  <a:srgbClr val="666666"/>
                </a:solidFill>
                <a:latin typeface="Ubuntu Mono" panose="020B0509030602030204" pitchFamily="49" charset="0"/>
              </a:rPr>
              <a:t>21</a:t>
            </a:r>
            <a:r>
              <a:rPr lang="fr-FR" sz="1200" dirty="0">
                <a:solidFill>
                  <a:srgbClr val="000000"/>
                </a:solidFill>
                <a:latin typeface="Ubuntu Mono" panose="020B0509030602030204" pitchFamily="49" charset="0"/>
              </a:rPr>
              <a:t>   </a:t>
            </a:r>
            <a:r>
              <a:rPr lang="fr-FR" sz="1200" dirty="0" err="1">
                <a:solidFill>
                  <a:srgbClr val="000000"/>
                </a:solidFill>
                <a:latin typeface="Ubuntu Mono" panose="020B0509030602030204" pitchFamily="49" charset="0"/>
              </a:rPr>
              <a:t>dfCMD</a:t>
            </a:r>
            <a:r>
              <a:rPr lang="fr-FR" sz="1200" dirty="0">
                <a:solidFill>
                  <a:srgbClr val="000000"/>
                </a:solidFill>
                <a:latin typeface="Ubuntu Mono" panose="020B0509030602030204" pitchFamily="49" charset="0"/>
              </a:rPr>
              <a:t>[</a:t>
            </a:r>
            <a:r>
              <a:rPr lang="fr-FR" sz="1200" dirty="0">
                <a:solidFill>
                  <a:srgbClr val="666666"/>
                </a:solidFill>
                <a:latin typeface="Ubuntu Mono" panose="020B0509030602030204" pitchFamily="49" charset="0"/>
              </a:rPr>
              <a:t>8</a:t>
            </a:r>
            <a:r>
              <a:rPr lang="fr-FR" sz="1200" dirty="0">
                <a:solidFill>
                  <a:srgbClr val="000000"/>
                </a:solidFill>
                <a:latin typeface="Ubuntu Mono" panose="020B0509030602030204" pitchFamily="49" charset="0"/>
              </a:rPr>
              <a:t>] </a:t>
            </a:r>
            <a:r>
              <a:rPr lang="fr-FR" sz="1200" dirty="0">
                <a:solidFill>
                  <a:srgbClr val="666666"/>
                </a:solidFill>
                <a:latin typeface="Ubuntu Mono" panose="020B0509030602030204" pitchFamily="49" charset="0"/>
              </a:rPr>
              <a:t>=</a:t>
            </a:r>
            <a:r>
              <a:rPr lang="fr-FR" sz="1200" dirty="0">
                <a:solidFill>
                  <a:srgbClr val="000000"/>
                </a:solidFill>
                <a:latin typeface="Ubuntu Mono" panose="020B0509030602030204" pitchFamily="49" charset="0"/>
              </a:rPr>
              <a:t> (</a:t>
            </a:r>
            <a:r>
              <a:rPr lang="fr-FR" sz="1200" dirty="0">
                <a:solidFill>
                  <a:srgbClr val="008000"/>
                </a:solidFill>
                <a:latin typeface="Ubuntu Mono" panose="020B0509030602030204" pitchFamily="49" charset="0"/>
              </a:rPr>
              <a:t>uint8_t</a:t>
            </a:r>
            <a:r>
              <a:rPr lang="fr-FR" sz="1200" dirty="0">
                <a:solidFill>
                  <a:srgbClr val="000000"/>
                </a:solidFill>
                <a:latin typeface="Ubuntu Mono" panose="020B0509030602030204" pitchFamily="49" charset="0"/>
              </a:rPr>
              <a:t>) (</a:t>
            </a:r>
            <a:r>
              <a:rPr lang="fr-FR" sz="1200" dirty="0" err="1">
                <a:solidFill>
                  <a:srgbClr val="000000"/>
                </a:solidFill>
                <a:latin typeface="Ubuntu Mono" panose="020B0509030602030204" pitchFamily="49" charset="0"/>
              </a:rPr>
              <a:t>sum</a:t>
            </a:r>
            <a:r>
              <a:rPr lang="fr-FR" sz="1200" dirty="0">
                <a:solidFill>
                  <a:srgbClr val="000000"/>
                </a:solidFill>
                <a:latin typeface="Ubuntu Mono" panose="020B0509030602030204" pitchFamily="49" charset="0"/>
              </a:rPr>
              <a:t>);</a:t>
            </a:r>
            <a:endParaRPr lang="fr-FR" sz="1200" dirty="0">
              <a:solidFill>
                <a:srgbClr val="000000"/>
              </a:solidFill>
              <a:latin typeface="Ubuntu Mono" panose="020B0509030602030204" pitchFamily="49" charset="0"/>
            </a:endParaRPr>
          </a:p>
          <a:p>
            <a:r>
              <a:rPr lang="de-DE" sz="1200" dirty="0">
                <a:solidFill>
                  <a:srgbClr val="666666"/>
                </a:solidFill>
                <a:latin typeface="Ubuntu Mono" panose="020B0509030602030204" pitchFamily="49" charset="0"/>
              </a:rPr>
              <a:t>22</a:t>
            </a:r>
            <a:r>
              <a:rPr lang="de-DE" sz="1200" dirty="0">
                <a:solidFill>
                  <a:srgbClr val="000000"/>
                </a:solidFill>
                <a:latin typeface="Ubuntu Mono" panose="020B0509030602030204" pitchFamily="49" charset="0"/>
              </a:rPr>
              <a:t> }</a:t>
            </a:r>
            <a:endParaRPr lang="de-DE" sz="1200" dirty="0">
              <a:solidFill>
                <a:srgbClr val="000000"/>
              </a:solidFill>
              <a:latin typeface="Ubuntu Mono" panose="020B0509030602030204" pitchFamily="49" charset="0"/>
            </a:endParaRPr>
          </a:p>
        </p:txBody>
      </p:sp>
      <p:sp>
        <p:nvSpPr>
          <p:cNvPr id="23" name="Textfeld 22"/>
          <p:cNvSpPr txBox="1"/>
          <p:nvPr/>
        </p:nvSpPr>
        <p:spPr>
          <a:xfrm>
            <a:off x="73478" y="6344816"/>
            <a:ext cx="770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solidFill>
                  <a:schemeClr val="bg1"/>
                </a:solidFill>
                <a:latin typeface="Ubuntu Mono" panose="020B0509030602030204" pitchFamily="49" charset="0"/>
              </a:rPr>
              <a:t>5</a:t>
            </a:r>
            <a:endParaRPr lang="de-DE" sz="2400" dirty="0">
              <a:solidFill>
                <a:schemeClr val="bg1"/>
              </a:solidFill>
              <a:latin typeface="Ubuntu Mono" panose="020B0509030602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3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3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3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3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3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3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3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3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3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3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3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3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3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3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3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3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3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3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3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3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3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3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3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3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3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3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00"/>
                            </p:stCondLst>
                            <p:childTnLst>
                              <p:par>
                                <p:cTn id="10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3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3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3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3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4" grpId="1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33" grpId="0" animBg="1"/>
      <p:bldP spid="33" grpId="1" animBg="1"/>
      <p:bldP spid="34" grpId="0" animBg="1"/>
      <p:bldP spid="34" grpId="1" animBg="1"/>
      <p:bldP spid="36" grpId="0" animBg="1"/>
      <p:bldP spid="36" grpId="1" animBg="1"/>
      <p:bldP spid="37" grpId="0" animBg="1"/>
      <p:bldP spid="37" grpId="1" animBg="1"/>
      <p:bldP spid="38" grpId="0" animBg="1"/>
      <p:bldP spid="38" grpId="1" animBg="1"/>
      <p:bldP spid="38" grpId="2" animBg="1"/>
      <p:bldP spid="38" grpId="3" animBg="1"/>
      <p:bldP spid="39" grpId="0" animBg="1"/>
      <p:bldP spid="39" grpId="1" animBg="1"/>
      <p:bldP spid="41" grpId="0" animBg="1"/>
      <p:bldP spid="41" grpId="1" animBg="1"/>
      <p:bldP spid="42" grpId="0" animBg="1"/>
      <p:bldP spid="42" grpId="1" animBg="1"/>
      <p:bldP spid="43" grpId="0" animBg="1"/>
      <p:bldP spid="43" grpId="1" animBg="1"/>
      <p:bldP spid="21" grpId="0" animBg="1"/>
      <p:bldP spid="21" grpId="1" animBg="1"/>
      <p:bldP spid="22" grpId="0" animBg="1"/>
      <p:bldP spid="22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-1" y="681135"/>
            <a:ext cx="12192000" cy="1959427"/>
          </a:xfrm>
          <a:prstGeom prst="rect">
            <a:avLst/>
          </a:prstGeom>
          <a:solidFill>
            <a:schemeClr val="bg2">
              <a:lumMod val="10000"/>
              <a:alpha val="4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sz="3600" dirty="0">
              <a:latin typeface="Ubuntu Mono" panose="020B0509030602030204" pitchFamily="49" charset="0"/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1" y="905070"/>
            <a:ext cx="12192000" cy="1511559"/>
          </a:xfrm>
          <a:prstGeom prst="rect">
            <a:avLst/>
          </a:prstGeom>
          <a:solidFill>
            <a:schemeClr val="bg2">
              <a:lumMod val="10000"/>
              <a:alpha val="4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3600" dirty="0">
                <a:latin typeface="Ubuntu Mono" panose="020B0509030602030204" pitchFamily="49" charset="0"/>
              </a:rPr>
              <a:t> Fazit</a:t>
            </a:r>
            <a:endParaRPr lang="de-DE" sz="3600" dirty="0">
              <a:latin typeface="Ubuntu Mono" panose="020B0509030602030204" pitchFamily="49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5323</Words>
  <Application>WPS Presentation</Application>
  <PresentationFormat>Breitbild</PresentationFormat>
  <Paragraphs>352</Paragraphs>
  <Slides>16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34" baseType="lpstr">
      <vt:lpstr>Arial</vt:lpstr>
      <vt:lpstr>SimSun</vt:lpstr>
      <vt:lpstr>Wingdings</vt:lpstr>
      <vt:lpstr>Ubuntu</vt:lpstr>
      <vt:lpstr>Ubuntu Mono</vt:lpstr>
      <vt:lpstr>Dyuthi</vt:lpstr>
      <vt:lpstr>Ubuntu Condensed</vt:lpstr>
      <vt:lpstr>微软雅黑</vt:lpstr>
      <vt:lpstr>FZHei-B01</vt:lpstr>
      <vt:lpstr>DejaVu Sans</vt:lpstr>
      <vt:lpstr/>
      <vt:lpstr>Arial Unicode MS</vt:lpstr>
      <vt:lpstr>Calibri Light</vt:lpstr>
      <vt:lpstr>Calibri</vt:lpstr>
      <vt:lpstr>FZShuSong-Z01</vt:lpstr>
      <vt:lpstr>OpenSymbol</vt:lpstr>
      <vt:lpstr>Chakra Petch Light</vt:lpstr>
      <vt:lpstr>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Henri</dc:creator>
  <cp:lastModifiedBy>henri</cp:lastModifiedBy>
  <cp:revision>76</cp:revision>
  <cp:lastPrinted>2019-05-23T20:58:37Z</cp:lastPrinted>
  <dcterms:created xsi:type="dcterms:W3CDTF">2019-05-23T20:58:37Z</dcterms:created>
  <dcterms:modified xsi:type="dcterms:W3CDTF">2019-05-23T20:58:37Z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1033-10.1.0.6757</vt:lpwstr>
  </property>
</Properties>
</file>